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5256669d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5256669d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5256669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5256669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5256669d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5256669d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5256669d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5256669d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5256669d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5256669d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5256669d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5256669d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5256669d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5256669d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5256669d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5256669d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bda7526b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bda7526b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bda7526b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bda7526b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bda7526b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bda7526b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bda7526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bda7526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5256669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5256669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5256669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5256669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5256669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5256669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5256669d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5256669d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Electricity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fun experiment try putting a fork in an outlet (please do not for legal reason that was a joke)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“acceleration”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stands for “electric field strength”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It’s how much a charge is “accelerated” by an electric force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575" y="402075"/>
            <a:ext cx="5711701" cy="416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electric force?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= 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F(electric) = Eq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use </a:t>
            </a:r>
            <a:r>
              <a:rPr lang="en"/>
              <a:t>coulomb's</a:t>
            </a:r>
            <a:r>
              <a:rPr lang="en"/>
              <a:t> law to find the electric field force 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00" y="152400"/>
            <a:ext cx="459266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potential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use force you get tired, so you did work!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move a distance you get tired, so you did work!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 is related to force and distance.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Doing work converts energy.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625" y="1614850"/>
            <a:ext cx="5711698" cy="2274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electricity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force times distance would be electric work!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 takes energy.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energy we make by doing work in electric fields is electric potential energy!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100" y="369000"/>
            <a:ext cx="5711699" cy="4405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potential (no energy)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Tells us how much potential energy a charge would have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Potential energy divided by charge gives the potential.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325" y="408577"/>
            <a:ext cx="5384375" cy="13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9900" y="1895552"/>
            <a:ext cx="4647455" cy="309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Particles in various fields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field lines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Emit from positive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 into negative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 </a:t>
            </a:r>
            <a:r>
              <a:rPr lang="en"/>
              <a:t>potential</a:t>
            </a:r>
            <a:r>
              <a:rPr lang="en"/>
              <a:t> near positive charge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Low </a:t>
            </a:r>
            <a:r>
              <a:rPr lang="en"/>
              <a:t>potential</a:t>
            </a:r>
            <a:r>
              <a:rPr lang="en"/>
              <a:t> near negative charge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675" y="673175"/>
            <a:ext cx="5711700" cy="3471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9500" y="936600"/>
            <a:ext cx="291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Protons/Electrons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9500" y="202265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Protons: positive charge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Electrons: negative charge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Charge is the “mass” in the electricity world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Electricity is a flow of electrons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Charge is labeled (q)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975" y="1044125"/>
            <a:ext cx="5609699" cy="344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Opposites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Attract!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800" y="1386575"/>
            <a:ext cx="5711700" cy="242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charges	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Repel each other!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00" y="152400"/>
            <a:ext cx="554884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do they attract each other?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charges.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Larger charges mean more </a:t>
            </a:r>
            <a:r>
              <a:rPr lang="en"/>
              <a:t>attraction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Based on distance.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Larger distance means smaller/weaker attraction.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we uhh need a constant. . . (coulomb’s constant -- 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 is force, q is charge, r is distance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500" y="1101200"/>
            <a:ext cx="5711699" cy="2852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Look at the equations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700" y="504038"/>
            <a:ext cx="5711699" cy="4135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field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Gravitational acceleration?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= 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 we said the acceleration due to gravity (on earth) can be called 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so F = mg for gravitational force on earth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00" y="152400"/>
            <a:ext cx="565659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