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8eac0de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8eac0de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eac0de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eac0de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893c7a5b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893c7a5b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8eac0de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8eac0de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8eac0de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8eac0de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8eac0de5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8eac0de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93c7a5b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893c7a5b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8eac0d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8eac0d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8eac0de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8eac0de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eac0de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eac0de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8.85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Kahoot included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nature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waves: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Light is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waves are actually two waves, a magnetic one and a electric 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don’t need a medium because they create their own medium: electric waves create magnetic which create electric and back and forth like that.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050" y="1697200"/>
            <a:ext cx="4527601" cy="201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 of energy?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electric fields are making magnetic ones and the other way too, why aren’t they everywhere?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have a magnetic field, you need to convert some of that magnetic field to electric, so you end up with a weaker magnetic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Think of it like potential and kinetic energies. If you have magnetic field, you can convert to electric by taking away some magnetic.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599" cy="278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ok but what is induction ???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Opposites attract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move a positive charge near a neutral particle, the particle’s charges will </a:t>
            </a:r>
            <a:r>
              <a:rPr lang="en"/>
              <a:t>separate.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electrons will go toward the positive charge.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protons will be on the other side.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82600"/>
            <a:ext cx="380319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Induction? o.O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that one thing can cause another thing to appear.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have an electric charge, you can induce a charge in another object.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have an electric field, you can also induce a magnetic one and vice versa.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375" y="1005200"/>
            <a:ext cx="4527601" cy="29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Electromagnetism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move a magnet through a wire what happens?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moving magnetic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causes a current to be made.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575" y="1347625"/>
            <a:ext cx="4527601" cy="23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see induction?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spin a magnet around.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happens to the magnetic field?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what’s going to happen to the current?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25"/>
            <a:ext cx="4435118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near a current?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175"/>
            <a:ext cx="824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there’s a current, charges are moving, and that means we also “induce” a magnetic field.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50" y="2465975"/>
            <a:ext cx="7661826" cy="23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