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c11d412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c11d412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c11d412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c11d412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c11d41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c11d41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c11d41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c11d41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c11d41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c11d41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c11d412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c11d412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c11d41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c11d41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c11d41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c11d41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c11d41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c11d41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c11d41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c11d41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journey to magnetic monopoles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Idk what I’m doing pls send help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Dirac chains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H sinks and M sinks at the colored regions.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causes these “isolated” regions of north and south poles.</a:t>
            </a:r>
            <a:endParaRPr sz="16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6" cy="221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Gauss’s law?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Time to make some edits!</a:t>
            </a:r>
            <a:endParaRPr sz="16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658313"/>
            <a:ext cx="53911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quantities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number of radians traveled in a circle is calculated by d/r where d is the distance traveled along the circle and r is radius.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has units m/m, or 1.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Angular acceleration thus has units 1/s^2.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675" y="1575625"/>
            <a:ext cx="329078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Torque is r x F, or the distance from the pivot crossed with the force.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units here are mN.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Define “moment of inertia” I such that T = Ia where T is torque and a is angular acceleration.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 must have units kgm^2, so we can define I as mr^2.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050" y="2383625"/>
            <a:ext cx="4335574" cy="190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Gauss’s laws: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Electric</a:t>
            </a:r>
            <a:endParaRPr sz="1600"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Magnetic</a:t>
            </a:r>
            <a:endParaRPr sz="16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3" y="2466636"/>
            <a:ext cx="3257225" cy="14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150" y="2466625"/>
            <a:ext cx="2875625" cy="21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Faraday’s law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When the magnet is moving, we can have a change in magnetic flux, but as soon as motion stops, flux returns to 0.</a:t>
            </a:r>
            <a:endParaRPr sz="16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425" y="1853850"/>
            <a:ext cx="4335575" cy="247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17" y="3154867"/>
            <a:ext cx="2271700" cy="1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more fields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magnets are close to objects that emit a magnetic field, these can induce currents within the material.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much is caused internally?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By the external field?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00" y="868287"/>
            <a:ext cx="2186475" cy="4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field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Magnetization.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much is internal.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density of the magnetic moments in the object. (Aka, total magnetic moment divided by volume.)</a:t>
            </a:r>
            <a:endParaRPr sz="16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50" y="1489125"/>
            <a:ext cx="345190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field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Magnetic field strength.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stuff that isn’t internal is external. . .</a:t>
            </a:r>
            <a:endParaRPr sz="16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559000"/>
            <a:ext cx="4335576" cy="266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 properties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Phenomena simulated as “particles.”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Phonons.</a:t>
            </a:r>
            <a:endParaRPr sz="16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4" cy="203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