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71b5fba4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71b5fba4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71b5fba4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71b5fba4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71b5fba4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71b5fba4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71b5fba4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71b5fba4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71b5fba4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71b5fba4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71b5fba4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71b5fba4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71b5fba4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71b5fba4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71b5fba4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71b5fba4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71b5fba4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71b5fba4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71b5fba4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71b5fba4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71b5fba4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71b5fba4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71b5fba4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71b5fba4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71b5fba4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71b5fba4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71b5fba4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71b5fba4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71b5fba4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71b5fba4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71b5fba4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71b5fba4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Magnetism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hard and spoopy I’m sorry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torque?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No? Well uhh. . . it’s important here.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we spin a top, we can “curl” our fingers on our right hand in the direction of motion, and our thumb will point toward the direction of torque.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we point our thumb at current, we get magnetic field as the direction of our fingers.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55538"/>
            <a:ext cx="4367401" cy="243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Magnetic field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Magnetic “force” is more like torque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71900" y="1919075"/>
            <a:ext cx="4300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force was just Eq (electric field strength times the strength of the charge), kinda like F = 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Magnetic force is a bit more. . . sus.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You’d think, oh, it’s just F = Bq, but no.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Magnetic fields only act on </a:t>
            </a:r>
            <a:r>
              <a:rPr i="1" lang="en"/>
              <a:t>moving</a:t>
            </a:r>
            <a:r>
              <a:rPr lang="en"/>
              <a:t> charges, so it’s actually F = Bqv (fancy math way is F = qv x B).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150" y="1867988"/>
            <a:ext cx="4066800" cy="2812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that do to a charge?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 makes it go in a circle, kinda like a merry go around!</a:t>
            </a:r>
            <a:endParaRPr/>
          </a:p>
        </p:txBody>
      </p:sp>
      <p:sp>
        <p:nvSpPr>
          <p:cNvPr id="145" name="Google Shape;145;p2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431" y="1871673"/>
            <a:ext cx="3303574" cy="2479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spoopy stuff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 M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called “magnetization.”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Results from the particles themselves.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Each atom contributes to the “M” field.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200" y="1658825"/>
            <a:ext cx="4367400" cy="2947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 H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471900" y="1919075"/>
            <a:ext cx="4484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 field induces a current, which causes an external field, the H field.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Also called “magnetic field strength.”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600" y="1972725"/>
            <a:ext cx="3882601" cy="2759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 B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what people usually talk about with magnetic fields; it’s the combination of both H and M field.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Also called “magnetic flux density” because they needed a sciency-sounding name.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200" y="1658825"/>
            <a:ext cx="4088806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electricity topic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Voltage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electric potential?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Voltage is the difference in electric potential.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200" y="1658825"/>
            <a:ext cx="4367399" cy="3139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Magnetic particles?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electricity what particles carry charge?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carries positive charge?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Negative charge?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80100"/>
            <a:ext cx="4367400" cy="2576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carries it for magnets?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name for “charge” but for magnets?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particles would carry this “magnetic charge”?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575" y="2044050"/>
            <a:ext cx="4367399" cy="2221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Magnetic particle?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Actually doesn’t exist!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Magnetism is fake confirmed you can all head home now class is over.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700" y="1915278"/>
            <a:ext cx="3999900" cy="279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075" y="3074701"/>
            <a:ext cx="3357551" cy="17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Maxwell-Faraday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scientists were just like okay but like magnets do exist so how do magnetic fields come about?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Moving electrical charges!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When we have a current, we also have a magnetic field.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200" y="1658825"/>
            <a:ext cx="4057849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