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5ca3ea54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5ca3ea54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ca3ea54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ca3ea54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5ca3ea54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5ca3ea54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ca3ea54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ca3ea54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5ca3ea54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5ca3ea54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5ca3ea54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5ca3ea54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5ca3ea54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5ca3ea54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ca3ea5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ca3ea5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ca3ea5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ca3ea5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5ca3ea5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5ca3ea5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ca3ea54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ca3ea54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ca3ea5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ca3ea5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ca3ea5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5ca3ea5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ca3ea54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ca3ea54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funny™ here]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Gauss’s law electricity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have a bottle with one proton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bottle with two protons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has more ‘flux’?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Flux is proportional to amount of charge enclosed in the surface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350" y="1144125"/>
            <a:ext cx="3157757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Magnetism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magnets have to be dipoles?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cut a magnet so you only have a north end and not a south end?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99" y="1201425"/>
            <a:ext cx="1533700" cy="38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</a:t>
            </a:r>
            <a:r>
              <a:rPr lang="en"/>
              <a:t>moment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can’t exactly measure the distance between “magnetic charges” because there isn’t one proton or one electron to contribute charge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just call the dipole moment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Magnetic acceleration we said was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Τ = m x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399" cy="228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m?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measure M, the magnetization of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object is “magnetized” over a larger volume, we have more dipole moment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 * V = m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399" cy="28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Gauss’s law magnetism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north we enclose, we also have to enclose a south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 amount enclosed is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Thus, flux is always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magnetic monopoles existed, then flux would not always be 0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50" y="1144125"/>
            <a:ext cx="2917842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of Inertia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Spinning objects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harder to spin: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meter long rope with a weight tied 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2 meter long rope with the same weight tied to the end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402" cy="29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“Spinny” mass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tells us how hard something is to push (more mass, harder to push)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look at rotating objects, mass isn’t enough to tell us how hard something is to spin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all, if the mass is further, it’s harder to spin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we have I, which stands for “moment of inertia” which represents how hard it is to spin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Anytime we see “moment” that means spinning is involved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399" cy="284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said torque is the “spin” force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know F = 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torque (τ or Τ) should equal “spin” mass times “spin” acceleration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Spin mass: I = mr^2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Spin acceleration: ɑ = a/r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Τ = Iɑ = mr^2 * a/r = r * ma = r x F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100" y="874150"/>
            <a:ext cx="434600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electricity have to be a dipole?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have a positive charge without a negative 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particles carry a single charge?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03352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moment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as q * d, represented as 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 is the charge and d is the distance between charges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Electric acceleration we said was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Τ = p x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401" cy="254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 is how much stuff is “coming out” or “going in” a some enclosed surface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Water leaking out of a bottle is flux because we have water going out of a water bottle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Positive charges emit electric flux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Negative charges suck in flux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75" y="1144113"/>
            <a:ext cx="2895930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