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376ff6c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376ff6c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376ff6c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376ff6c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376ff6c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376ff6c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376ff6c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376ff6c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76ff6cb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76ff6c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376ff6cb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376ff6c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376ff6c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376ff6c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376ff6c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376ff6c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376ff6c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376ff6c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376ff6c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376ff6c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376ff6cb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376ff6c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376ff6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376ff6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376ff6c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376ff6c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376ff6c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376ff6c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376ff6c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376ff6c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376ff6c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376ff6c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376ff6c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376ff6c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assroom.google.com/u/0/c/MjQ5MzYyNDQ1OTE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Dynamics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the theme has circles which can rotate now you are contractually bound to laugh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gravity?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force things with mass exert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things with mass exert an “attractive” force on other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massive things exert more 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closer objects are, the more they can attract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434" y="2460801"/>
            <a:ext cx="4048891" cy="1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Law of Universal Gravitation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2309675"/>
            <a:ext cx="41013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we have two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more mass both objects have, the more “force” they exert on each other (mass in numerator)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further they are away from each other, the less “force” they exert (distance in denominator)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 (big G) is a constant used to make units work out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550" y="1967300"/>
            <a:ext cx="3624727" cy="20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Weirdness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gravitational force objects apply on each other are the same (I apply the same force on the earth as the earth does on 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does the earth not move super quickly because of my gravity?</a:t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1547250"/>
            <a:ext cx="4223400" cy="294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g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2309675"/>
            <a:ext cx="34356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earth, the distance between me and the center of the earth, the mass of the earth, and big G won’t change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thing that can change is my mass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Combine the “constants” to be a new constant, small 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That’s the acceleration due to gravity!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Small g stands for </a:t>
            </a:r>
            <a:r>
              <a:rPr lang="en"/>
              <a:t>gravitational</a:t>
            </a:r>
            <a:r>
              <a:rPr lang="en"/>
              <a:t> acceleration</a:t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9875"/>
            <a:ext cx="4223398" cy="3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 orbit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things move in a circular path, they are acted on by an inward 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swing a charging cable around, you pull the cable inward but the cable moves in a circle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Gravity is the “inward force” planets have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50" y="1388750"/>
            <a:ext cx="4223398" cy="3251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planet moves in a circle, its velocity is perpendicular to the acceleration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(If we zoom in on the orbit, the change in position is almost a straight line)</a:t>
            </a: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100" y="1198525"/>
            <a:ext cx="4223401" cy="347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change velocity?</a:t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when we apply a force perpendicular to some “pivot point”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 jump on a see-saw, you apply a force perpendicular to the “arm” of the see-saw and cause it to rotate</a:t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1135150"/>
            <a:ext cx="4223400" cy="182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485" y="2827000"/>
            <a:ext cx="2784843" cy="22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velocity</a:t>
            </a:r>
            <a:endParaRPr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we speed up the spinning object, the orbit size gets bigger!</a:t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730950"/>
            <a:ext cx="4223400" cy="40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any, ask in the discord or google classroom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 to classroom: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Electricity and Magnetism (google.com)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you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Measured in meters (m)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225" y="1491775"/>
            <a:ext cx="4223400" cy="264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fast you’re moving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in position over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Measured in meters divided by seconds (m/s)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175" y="1808775"/>
            <a:ext cx="4223398" cy="197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Acceleration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fast your speed is changing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in velocity over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Measured in meters per second per second (m/s/s = m/s^2)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800" y="1880100"/>
            <a:ext cx="4223399" cy="219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something “pushes” something else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Depends on how heavy something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Depends on how much you accelerate it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450" y="2133725"/>
            <a:ext cx="4223400" cy="180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accelerate something more (like punting vs tapping a ball) you exert more 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accelerate a heavier mass (bowling instead of ping pong ball) you exert more 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mass or acceleration increase, force does too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25" y="2260525"/>
            <a:ext cx="4223400" cy="18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