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1b71d45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1b71d45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1b71d45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1b71d45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1b71d4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1b71d4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1b71d45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1b71d45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1b71d4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1b71d4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1b71d45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1b71d45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b71d45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1b71d45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1b71d45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1b71d45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1b71d45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1b71d45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1b71d45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1b71d45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1b71d4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1b71d4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1b71d45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1b71d45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1b71d4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1b71d4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1b71d4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1b71d4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1b71d4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1b71d4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1b71d45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1b71d45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1b71d4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1b71d4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1b71d4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1b71d4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1b71d45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1b71d45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and Transfer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quiero vivir 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the phases of matter?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(Just the three main ones)</a:t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450" y="1325050"/>
            <a:ext cx="3766926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changes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00" y="1365100"/>
            <a:ext cx="596124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change diagrams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substances change from one phase to another, temperature does not change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Thus, if you heat ice up, it’ll get warmer and warmer until it hits 0 degrees Celsius where it melts, and then</a:t>
            </a:r>
            <a:endParaRPr sz="16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975" y="1440100"/>
            <a:ext cx="4527600" cy="320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work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squeeze a ball, what’re you doing on it? (Hint: the answer is work)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you do work on the ball, how will this affect the energy of the ball?</a:t>
            </a:r>
            <a:endParaRPr sz="16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431975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thermodynamics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of the only ways to do work is the squeeze things.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happens to the volume of the ball when you squeeze it?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what happened to the energy?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volume goes down, what should happen to energy?</a:t>
            </a:r>
            <a:endParaRPr sz="160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75" y="1453175"/>
            <a:ext cx="2804725" cy="17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049" y="3251199"/>
            <a:ext cx="2884025" cy="16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volume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ΔV is change in volume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change in volume is higher, more work is done, but only if we squeeze the ball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the ball pushes on us, the gasses inside are doing work on us (they’re pushing us)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 ΔV has to be negative for us to do work on the system</a:t>
            </a:r>
            <a:endParaRPr sz="160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000" y="1421525"/>
            <a:ext cx="4527600" cy="324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505700"/>
            <a:ext cx="56655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Pressure is how much the gasses are pushing against you.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Is it harder to squeeze a deflated tire (one with low pressure) or an inflated tire (one with high pressure)?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you squeeze harder, are you doing more or less work?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pressure is higher, what does that mean about work done during squeezing?</a:t>
            </a:r>
            <a:endParaRPr sz="16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325" y="1317050"/>
            <a:ext cx="2260484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 is work (hard to remember because work doesn’t start with W)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 is pressure, notice how if pressure is a bigger number, work is a bigger number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ΔV is change in volume</a:t>
            </a:r>
            <a:endParaRPr sz="16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0" y="2007725"/>
            <a:ext cx="4702400" cy="1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energy?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Equation!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IE is internal energy (the energy inside the system)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All we do is add heat and work!</a:t>
            </a:r>
            <a:endParaRPr sz="160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800" y="1445175"/>
            <a:ext cx="4527600" cy="187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is the ability to do work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you’ve had a class with me, you’ve probably heard this a million times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takes energy for you to get up in the morning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takes energy to lift a box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Why does breaking bonds also count as work?</a:t>
            </a:r>
            <a:endParaRPr sz="1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050" y="1965625"/>
            <a:ext cx="4527598" cy="241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raise energy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work on something: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Lifting a box gives it energy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Kicking a ball gives it energy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Why would breaking bonds increase energy?</a:t>
            </a:r>
            <a:endParaRPr sz="16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47" y="1369550"/>
            <a:ext cx="4237050" cy="35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 Thermodynamics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Two ways energy is </a:t>
            </a:r>
            <a:r>
              <a:rPr lang="en" sz="1600"/>
              <a:t>transferred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Heat (a form of energy)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Work</a:t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0" y="1589300"/>
            <a:ext cx="4527600" cy="262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Heat-Temperature relationship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4292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Three questions?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you heat something up, what do you expect to happen to the temperature?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Would more massive things (a large pot of spaghetti water) or less massive things (a small glass of green tea) heat up faster?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Does the material you’re heating up affect how much it’s heated?</a:t>
            </a:r>
            <a:endParaRPr sz="1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25" y="1949600"/>
            <a:ext cx="4235099" cy="24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8776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Temperature should raise!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More massive means it heats up slower because there’s more stuff to heat up.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Some materials, like air, can heat up super quickly while things like water heat up slower.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Because water heats up slower, it’s colder near a coastline because you’re closer to it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Spooky time, equation time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05700"/>
            <a:ext cx="44367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 is heat (as you can see the word heat clearly starts with Q, so very easy to remember)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r>
              <a:rPr lang="en" sz="1600"/>
              <a:t> is mass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 is specific heat capacity, which just represents how much an object resists temperature change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ΔT is the change in temperature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anything on the right is bigger, more heat is needed</a:t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75" y="2180371"/>
            <a:ext cx="4240550" cy="1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