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2d5e0ab4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2d5e0ab4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d5e0ab4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d5e0ab4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d5e0ab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d5e0ab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d5e0ab4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d5e0ab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d5e0ab4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d5e0ab4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2d5e0ab4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2d5e0ab4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d5e0ab4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2d5e0ab4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2d5e0ab4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2d5e0ab4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2d5e0ab4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2d5e0ab4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2d5e0ab4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2d5e0ab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2d5e0ab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2d5e0ab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d5e0ab4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d5e0ab4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d5e0ab4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d5e0ab4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d5e0ab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d5e0ab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2d5e0ab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2d5e0ab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d5e0ab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2d5e0ab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d5e0ab4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2d5e0ab4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Laws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sksksksk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relationships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volume is increased, what can happen to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Temperature?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Pressure?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pressure is increased, what can happen to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Volume?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Temperature?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temperature is increased, what can happen to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Volume?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Pressure?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gas law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V, P are multiplied (inverse)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V, T are divided (proportional)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P, T are divided (proportional)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25" y="1017450"/>
            <a:ext cx="4527599" cy="2029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mole?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definition: the amount of Carbon-12 molecules in a 12 gram sample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 enough definition: about 6.022 * 10^23 amount of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 have a mole of cars, how many cars do I have?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Moles are just a measurement of quantity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0" cy="263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Avagadro’s Number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Yeah it’s just the 6.022 * 10^23 number, but it has a fancy name for the guy that discovered it, here’s a slide with a picture of a mole, though, for the funnies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1" cy="301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393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Avocado’s Law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more molecules in a container, what needs to happen to the volume of the </a:t>
            </a:r>
            <a:r>
              <a:rPr lang="en"/>
              <a:t>container</a:t>
            </a:r>
            <a:r>
              <a:rPr lang="en"/>
              <a:t> to fit all the molecules?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Yeah that’s it, Avagadro’s law is dumb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Way to remember: moles need to eat food, and </a:t>
            </a:r>
            <a:r>
              <a:rPr lang="en"/>
              <a:t>avocados</a:t>
            </a:r>
            <a:r>
              <a:rPr lang="en"/>
              <a:t> are close enough and he’s also the mole guy, so he’s gonna be the only law with moles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025" y="897600"/>
            <a:ext cx="4527601" cy="347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Gas Law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Avogadro's</a:t>
            </a:r>
            <a:r>
              <a:rPr lang="en"/>
              <a:t> Law + Combined Law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V and n divided?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 questions: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Why are P and n divided?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Why are T and n multiplied?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775" y="1152475"/>
            <a:ext cx="4527600" cy="200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PV/nT is always the same, what can we say about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create a constant called R that’s always going to be what PV/nT results in because it’s the same for every gas according to these laws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Multiply both sides by nT and we get the law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Sometimes people call it PVnRT to remember it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1" cy="326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Concepts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What’s pressure?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What’s volume?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What’s temperature?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Our first three laws will only deal with these three things.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951" y="845525"/>
            <a:ext cx="4061074" cy="36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values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volume: 0 means nothing, none of it exists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volume means nothing. Liters does this because 0 liters is 0 volume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pressure means nothing. Atms does this because 0 atms is no pressure at 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temperature means nothing. Celsius doesn’t do this because molecules are still moving (have temperature values at 0 degrees)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to use “Kelvin” which sets 0 to “absolute zero” where there is no temperature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174" y="1554875"/>
            <a:ext cx="3608251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vs Inverse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Proportional: if two things are proportional, increasing one will increase the other; decreasing one will decrease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Inversely proportional: if two things are inversely proportional, increasing one will decrease the other; decreasing one will increase the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some things that are proportional?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Inversely proportional?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600" y="905625"/>
            <a:ext cx="3071091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Boyle’s Law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squeeze a balloon (decrease the volume), what happens to the size of the balloon?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stretch out a balloon (increase the volume) what happens to its pressure?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remember: boyle sounds like boil, like temperature, but this one has no temperature, ez dubskis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925" y="873575"/>
            <a:ext cx="4527599" cy="355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Gay Lussac’s Law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increase the temperature of a gas, what happens to the speed at which the gasses move?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 what happens to the pressure?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you decrease temperature, what should happen to pressure?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How to remember: he’s French, and name a country under more heat (close enough to temperature) and pressure in WWII</a:t>
            </a:r>
            <a:endParaRPr sz="16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025" y="1152475"/>
            <a:ext cx="4527600" cy="301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Charles’ Law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increase the temperature, what happens to particular motion?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happens to the pushing against the walls of the container?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container can change size (like a balloon), what is going to happen to the size?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decrease temperature what happens to volume?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remember: Charles is “PR”etty basic and “PR”essure is held constant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1" cy="333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