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20a5ed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20a5ed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20a5ed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20a5ed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20a5ed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20a5ed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20a5ed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20a5ed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20a5ed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20a5ed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20a5ed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20a5ed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20a5ed6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220a5ed6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20a5ed6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20a5ed6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20a5ed6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220a5ed6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20a5ed6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20a5ed6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20a5ed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20a5ed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20a5ed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20a5ed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20a5ed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20a5ed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20a5ed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20a5ed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20a5ed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20a5ed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20a5ed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20a5ed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20a5ed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20a5ed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20a5ed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20a5ed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Expansion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solid turn to solid but bigger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remember?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Symbol: α (alpha)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Is a in Greek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you stretch someone out they’ll scream aaaaaa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Ez claps</a:t>
            </a:r>
            <a:endParaRPr sz="16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43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and expansion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the average length of bonds increases, which system on the right sees a longer change in length?</a:t>
            </a:r>
            <a:endParaRPr sz="16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475" y="533175"/>
            <a:ext cx="5719499" cy="407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length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bottom one!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had a longer original length, so it was able to stretch a longer distance!</a:t>
            </a:r>
            <a:endParaRPr sz="16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660438"/>
            <a:ext cx="5719498" cy="382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Length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change in temp means more change in length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More “stretchiness” means more change in length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Longer original length means more change in length</a:t>
            </a:r>
            <a:endParaRPr sz="16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51000"/>
            <a:ext cx="5719501" cy="304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dimension?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dimensions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1D is like a long rod (what we were using before)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2D is like a flat plate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3D is like a cube or any shape that is not flat</a:t>
            </a:r>
            <a:endParaRPr sz="16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900" y="152400"/>
            <a:ext cx="37395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0" y="1311300"/>
            <a:ext cx="5719501" cy="369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96575" y="393275"/>
            <a:ext cx="3159600" cy="13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to 2D  (too hard, no need to memorize)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175" y="152400"/>
            <a:ext cx="54044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boring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Here’s the conceptual way to remember it: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2D you can stretch in 2 directions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3D you can stretch in 3 directions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See? It’s like 1D but in more directions!</a:t>
            </a:r>
            <a:endParaRPr sz="160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00" y="961925"/>
            <a:ext cx="5719502" cy="321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average amount of energy the particles have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Opposed to thermal energy: the total amount of energy a sample has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425" y="1148975"/>
            <a:ext cx="5719498" cy="29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Strongly connected particles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weaken bonds, takes energy (like how it takes energy to pull apart two magnets)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When energy given, bonds stretch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00" y="1464475"/>
            <a:ext cx="5719499" cy="287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Expansion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will talk about 1D (one dimension) so the particles can only stretch in one direction</a:t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25" y="1207475"/>
            <a:ext cx="5719501" cy="205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amount of energy between bonds proportional to stretchy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temperature higher, distance between particles more</a:t>
            </a:r>
            <a:endParaRPr sz="1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519575"/>
            <a:ext cx="5719503" cy="210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Stretchiness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substances stretch (or expand) more when temperature is added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“stretchiness” of a substance is called the “thermal expansion coefficient”</a:t>
            </a:r>
            <a:endParaRPr sz="1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499" cy="463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