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11941c44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11941c44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11941c44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11941c44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11941c4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11941c4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1941c44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11941c44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11941c4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11941c4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11941c44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11941c44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11941c44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11941c4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11941c4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11941c4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11941c4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11941c4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11941c4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11941c4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1941c4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1941c4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11941c4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11941c4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1941c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1941c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1941c44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1941c44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11941c4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11941c4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1941c4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1941c4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11941c4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11941c4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11941c4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11941c4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1941c4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11941c4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Thermnodymanics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Spleing hrad soryr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(large-scale) level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vs Surroundings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376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System: the thing you’re measuring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Surrounding: literally everything else; whatever you’re not tryna measure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498" y="1819475"/>
            <a:ext cx="3797826" cy="30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vs Thermal Energy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energy:</a:t>
            </a:r>
            <a:br>
              <a:rPr lang="en"/>
            </a:br>
            <a:r>
              <a:rPr lang="en"/>
              <a:t>The total amount of energy in a system</a:t>
            </a:r>
            <a:br>
              <a:rPr lang="en"/>
            </a:br>
            <a:r>
              <a:rPr lang="en"/>
              <a:t>The sum of the energy of all the particles in the system</a:t>
            </a:r>
            <a:br>
              <a:rPr lang="en"/>
            </a:br>
            <a:r>
              <a:rPr lang="en"/>
              <a:t>Depends on the mass of the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Temperature:</a:t>
            </a:r>
            <a:br>
              <a:rPr lang="en"/>
            </a:br>
            <a:r>
              <a:rPr lang="en"/>
              <a:t>The average kinetic energy of a system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304" y="2006250"/>
            <a:ext cx="421198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has more thermal energy?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25" y="1853850"/>
            <a:ext cx="5377556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of energy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measure of the amount of thermal energy </a:t>
            </a:r>
            <a:r>
              <a:rPr lang="en"/>
              <a:t>transferred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important that energy is transferred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Did I mention that energy has to be transferred for heat to exist?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78" y="1569775"/>
            <a:ext cx="3630624" cy="31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Molecular level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in a system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335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system is heated up: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gains energy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Bonds are broken (it takes energy to snip snip those bonds)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Particles move speedier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of the gas is empty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bump into each other more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have a higher temperature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350" y="2006250"/>
            <a:ext cx="4751250" cy="2932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transfer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Conduction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365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two things touch, there will be heat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“Hot” places transfer thermal energy to “cold” places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“Cold” cannot be transferred, that’s just a lack of the “hot”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Energy gonna leave hot places and go into cold places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051" y="1719575"/>
            <a:ext cx="3745525" cy="32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Radiation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346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can be transferred through waves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Like the sun heats us with light 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Basically, either heat is </a:t>
            </a:r>
            <a:r>
              <a:rPr lang="en"/>
              <a:t>transferred</a:t>
            </a:r>
            <a:r>
              <a:rPr lang="en"/>
              <a:t> through touch (conduction) or not touch (radiation)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54" y="1562650"/>
            <a:ext cx="4663927" cy="29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Convection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078875"/>
            <a:ext cx="352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Hotter air rises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Colder air falls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73" y="1213450"/>
            <a:ext cx="4255576" cy="38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thermodynamics?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265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study of: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Energy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450" y="2401149"/>
            <a:ext cx="5100802" cy="24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Kinetic Molecular Theory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particles do not attract or repel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428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Particles just vibe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force pulls them together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force pushes them apart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23" y="2029575"/>
            <a:ext cx="2983125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gas is empty space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331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me, gasses are mostly empty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Empty space is liek nothing; nothing is there, no </a:t>
            </a:r>
            <a:r>
              <a:rPr lang="en"/>
              <a:t>gasses</a:t>
            </a:r>
            <a:r>
              <a:rPr lang="en"/>
              <a:t>, no particles, no more desire to study thermo, no nothing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00" y="1961450"/>
            <a:ext cx="4646999" cy="27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Particles in constant random motion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390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gonna give you up; never gonna let you down; but they’re gonna run around and desert you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Speedy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Zoom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don’t stop movin’ movin’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26" y="2078881"/>
            <a:ext cx="4228674" cy="23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 are perfectly elastic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405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Tl;dr, particles never get tired, even if they hit other particles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keep moving, even if they bump into other particles, never slowing 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just zoooom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425" y="2006250"/>
            <a:ext cx="4208173" cy="27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temperature means same avg. KE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403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any given temperature, all particles have the same amount of kinetic energy (energy of motion)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can’t have one particle more speedier than another, they’re all the same (communism moment)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496" y="2078875"/>
            <a:ext cx="4154724" cy="295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