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layfair Display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layfairDisplay-regular.fntdata"/><Relationship Id="rId41" Type="http://schemas.openxmlformats.org/officeDocument/2006/relationships/slide" Target="slides/slide36.xml"/><Relationship Id="rId44" Type="http://schemas.openxmlformats.org/officeDocument/2006/relationships/font" Target="fonts/PlayfairDisplay-italic.fntdata"/><Relationship Id="rId43" Type="http://schemas.openxmlformats.org/officeDocument/2006/relationships/font" Target="fonts/PlayfairDisplay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f1223091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f1223091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4804c9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4804c9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f1223091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f1223091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31684088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31684088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f1223091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f1223091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e30b2bd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e30b2bd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e30b2bd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e30b2bd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e30b2bdc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e30b2bdc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e30b2bd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e30b2bd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e30b2b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e30b2b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f1223091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f1223091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316840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316840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3168408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3168408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3168408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3168408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3168408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3168408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3168408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3168408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31684088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31684088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31684088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3168408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f4804c9c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f4804c9c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e30b2bdc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e30b2bdc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31684088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31684088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e53b7a2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e53b7a2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31684088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3168408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31684088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31684088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31684088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31684088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31684088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3168408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f4804c9c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f4804c9c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f4804c9c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f4804c9c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31684088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31684088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1223091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1223091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e53b7a24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e53b7a24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f122309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f122309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f4804c9c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f4804c9c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f1223091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f1223091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e53b7a24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e53b7a24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Lenses and Polarization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Colours? Only 36 Slides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Uses?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uses of polarization are: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Decreasing intensity by a </a:t>
            </a:r>
            <a:r>
              <a:rPr lang="en"/>
              <a:t>controllable</a:t>
            </a:r>
            <a:r>
              <a:rPr lang="en"/>
              <a:t> amount: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Sunglasses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2 filters block light </a:t>
            </a:r>
            <a:r>
              <a:rPr lang="en"/>
              <a:t>perpendicularly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Reduction of Glare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Glare is caused by polarized light, so Polaroid filters lessen glare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see where transparent materials are most fragile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 on a </a:t>
            </a:r>
            <a:r>
              <a:rPr lang="en"/>
              <a:t>protractor</a:t>
            </a:r>
            <a:r>
              <a:rPr lang="en"/>
              <a:t> will see bands which are weaker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movies?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polarization?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Interference can cause the polarization to spin in a circle, either clockwise or counterclockwise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3D glasses can also use circular polarization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eye sees clockwise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sees counterclockwise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vice-versa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775" y="1910451"/>
            <a:ext cx="3621199" cy="24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300" y="3177750"/>
            <a:ext cx="3044950" cy="17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effects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light and pass it through a </a:t>
            </a:r>
            <a:r>
              <a:rPr lang="en"/>
              <a:t>polaroid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another polaroid at a 45 degree angle to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a third at a 45 angle to the previous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first and the third are 90 degrees off, so no light should pass right?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Wrong! The 45 degree </a:t>
            </a:r>
            <a:r>
              <a:rPr lang="en"/>
              <a:t>polaroid made it so the light can actually pass through! Another barrier increased the light that passed through!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polarization?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does non-polarized light come from?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does polarized light come from?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some of its uses?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happens if we have 2 filters at a 90 degree angle to each other and pass light through both of them? What if we add a filter between at 45 degrees?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colors?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234075"/>
            <a:ext cx="4515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eyes have “rods” and “cones”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Rods detect how “bright” something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Amplitude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colors excite different zones in</a:t>
            </a:r>
            <a:r>
              <a:rPr lang="en"/>
              <a:t> c</a:t>
            </a:r>
            <a:r>
              <a:rPr lang="en"/>
              <a:t>ones, can you guess which colors?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Red, blue, green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375" y="696250"/>
            <a:ext cx="4125775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321" y="3719846"/>
            <a:ext cx="1647875" cy="11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349025" y="2130875"/>
            <a:ext cx="1906275" cy="5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colors interact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colors together make white!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Any two “primary” colors of light make a “primary” color of paint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color do we get when we take </a:t>
            </a:r>
            <a:r>
              <a:rPr i="1" lang="en" sz="1800"/>
              <a:t>away</a:t>
            </a:r>
            <a:r>
              <a:rPr lang="en" sz="1800"/>
              <a:t> red from white?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if we took away blue?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Green?</a:t>
            </a:r>
            <a:endParaRPr sz="1800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75" y="661263"/>
            <a:ext cx="37700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see color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Objects absorb or reflect different amounts of light.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We only see the light that’s reflected back at us.</a:t>
            </a:r>
            <a:endParaRPr sz="180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31120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Purple is a fake color hmph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Your art class lied to you; color doesn’t exist in a wheel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“Purple” is just what our brain tells us we see when violet and red light interact</a:t>
            </a:r>
            <a:endParaRPr sz="1800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475" y="2971313"/>
            <a:ext cx="2687825" cy="19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650" y="180400"/>
            <a:ext cx="3362200" cy="25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9175" y="2911637"/>
            <a:ext cx="4235977" cy="20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Polarization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Lens?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234075"/>
            <a:ext cx="8520600" cy="3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lenses that you know?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Magnifying glass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 Lenses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Lenses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lens?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 lens is a piece of transparent material that is shaped so as to cause light rays to bend in a specific way as they pass through it, whether that means making the rays converge to a specific point or to diverge as if from a specific point.”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Focus?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“A focus, also called an image point, is the point where light rays originating from a point on the object converge”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all the light goes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Causes </a:t>
            </a:r>
            <a:r>
              <a:rPr lang="en"/>
              <a:t>Magnifying</a:t>
            </a:r>
            <a:r>
              <a:rPr lang="en"/>
              <a:t> glasses to create fires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be a point where light </a:t>
            </a:r>
            <a:r>
              <a:rPr lang="en"/>
              <a:t>doesn't</a:t>
            </a:r>
            <a:r>
              <a:rPr lang="en"/>
              <a:t> go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63" y="3148488"/>
            <a:ext cx="30194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863" y="2711500"/>
            <a:ext cx="3370237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Analysis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Glasses: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 should be focused by Cornea and Lens (the part of the eye is actually called lens) onto the Retina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 of those </a:t>
            </a:r>
            <a:r>
              <a:rPr lang="en"/>
              <a:t>doesn't</a:t>
            </a:r>
            <a:r>
              <a:rPr lang="en"/>
              <a:t> work </a:t>
            </a:r>
            <a:r>
              <a:rPr lang="en"/>
              <a:t>properly</a:t>
            </a:r>
            <a:r>
              <a:rPr lang="en"/>
              <a:t>, glasses help focus light on the retina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Magnifying glass: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the object so it looks at its largest before the focus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Cameras: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the light on a single point- Better Image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b="0" l="20885" r="3167" t="0"/>
          <a:stretch/>
        </p:blipFill>
        <p:spPr>
          <a:xfrm>
            <a:off x="6711625" y="3129650"/>
            <a:ext cx="1831600" cy="166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guesses?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Refraction!!!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 refracts due to the glass surface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change its direction so all light goes to one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Although to refract the lens needs thickness…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they are </a:t>
            </a:r>
            <a:r>
              <a:rPr lang="en"/>
              <a:t>infinitely</a:t>
            </a:r>
            <a:r>
              <a:rPr lang="en"/>
              <a:t> thin but still focus light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perfect physics world :)</a:t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 b="13172" l="0" r="0" t="8371"/>
          <a:stretch/>
        </p:blipFill>
        <p:spPr>
          <a:xfrm>
            <a:off x="6131800" y="2985750"/>
            <a:ext cx="2576175" cy="16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Lenses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Concave: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Magnifying</a:t>
            </a:r>
            <a:r>
              <a:rPr lang="en" sz="1800"/>
              <a:t> Glass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 is on the opposite side of object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does that mean?</a:t>
            </a:r>
            <a:endParaRPr sz="1800"/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Convex: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Microscopes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Telescopes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 is on the same side as the object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does that mean?</a:t>
            </a:r>
            <a:endParaRPr sz="1800"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 b="9219" l="48699" r="0" t="11092"/>
          <a:stretch/>
        </p:blipFill>
        <p:spPr>
          <a:xfrm>
            <a:off x="5519825" y="3475000"/>
            <a:ext cx="2198900" cy="15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 rotWithShape="1">
          <a:blip r:embed="rId3">
            <a:alphaModFix/>
          </a:blip>
          <a:srcRect b="5784" l="0" r="51052" t="12395"/>
          <a:stretch/>
        </p:blipFill>
        <p:spPr>
          <a:xfrm>
            <a:off x="1088100" y="3417213"/>
            <a:ext cx="2198900" cy="1633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Lens Diagram Terminology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Object: Thing being refracted through lens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Image: What the object is seen 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Image: The light comes from “real” 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Image: Comes from rays that </a:t>
            </a:r>
            <a:r>
              <a:rPr lang="en"/>
              <a:t>aren't</a:t>
            </a:r>
            <a:r>
              <a:rPr lang="en"/>
              <a:t> there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Principal axis: Line perpendicular to the lens through the center of the lens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Lens diagrams will often include 2f as well is f. 2f is very important as well.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Size?</a:t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828" y="349778"/>
            <a:ext cx="3668475" cy="188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Lens Diagrams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axis: Line </a:t>
            </a:r>
            <a:r>
              <a:rPr lang="en"/>
              <a:t>perpendicular</a:t>
            </a:r>
            <a:r>
              <a:rPr lang="en"/>
              <a:t> to the lens through the center of the lens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Rays </a:t>
            </a:r>
            <a:r>
              <a:rPr lang="en"/>
              <a:t>Parallel</a:t>
            </a:r>
            <a:r>
              <a:rPr lang="en"/>
              <a:t> to the Principal axis will pass through the 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Rays passing through the focus will become </a:t>
            </a:r>
            <a:r>
              <a:rPr lang="en"/>
              <a:t>parallel</a:t>
            </a:r>
            <a:r>
              <a:rPr lang="en"/>
              <a:t> to the principal axis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Rays passing through the center will not change direction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450" y="2908075"/>
            <a:ext cx="3761100" cy="20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Converging lenses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of Lenses 1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234050"/>
            <a:ext cx="82692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1: Object at infinity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 the object is at infinity, rule 1 applies to all of the light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light must converge to the focus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is non existent since it has size 0</a:t>
            </a:r>
            <a:endParaRPr sz="1800"/>
          </a:p>
        </p:txBody>
      </p:sp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 b="67805" l="0" r="62980" t="0"/>
          <a:stretch/>
        </p:blipFill>
        <p:spPr>
          <a:xfrm>
            <a:off x="3128838" y="2957150"/>
            <a:ext cx="2760875" cy="21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of Lenses 2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is between infinity and 2f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</a:t>
            </a:r>
            <a:r>
              <a:rPr lang="en"/>
              <a:t>perpendicular</a:t>
            </a:r>
            <a:r>
              <a:rPr lang="en"/>
              <a:t> goes through 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through center goes straight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through focus goes </a:t>
            </a:r>
            <a:r>
              <a:rPr lang="en"/>
              <a:t>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Flipped image</a:t>
            </a:r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67317" l="44798" r="7895" t="0"/>
          <a:stretch/>
        </p:blipFill>
        <p:spPr>
          <a:xfrm>
            <a:off x="5446688" y="1806500"/>
            <a:ext cx="3118176" cy="19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light look like?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34075"/>
            <a:ext cx="8520600" cy="3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Electromagnetic wave: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Combination of, well, electric and magnetic waves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They’re perpendicular to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Constantly destroying and creating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purple are the places the “wave destroys itself”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25" y="2868475"/>
            <a:ext cx="3846248" cy="216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788" y="2868475"/>
            <a:ext cx="3012638" cy="216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of Lenses 3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Object is at 2f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perpendicular goes through 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through center goes straight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through focus goes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size!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Flipped image</a:t>
            </a:r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 rotWithShape="1">
          <a:blip r:embed="rId3">
            <a:alphaModFix/>
          </a:blip>
          <a:srcRect b="32827" l="1852" r="60652" t="35535"/>
          <a:stretch/>
        </p:blipFill>
        <p:spPr>
          <a:xfrm>
            <a:off x="4291100" y="2571750"/>
            <a:ext cx="3080526" cy="23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of Lenses 4</a:t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is between f and 2f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perpendicular goes through 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through center goes straight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through focus goes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</a:t>
            </a:r>
            <a:r>
              <a:rPr lang="en"/>
              <a:t> size!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Flipped image</a:t>
            </a:r>
            <a:endParaRPr/>
          </a:p>
        </p:txBody>
      </p:sp>
      <p:pic>
        <p:nvPicPr>
          <p:cNvPr id="267" name="Google Shape;267;p43"/>
          <p:cNvPicPr preferRelativeResize="0"/>
          <p:nvPr/>
        </p:nvPicPr>
        <p:blipFill rotWithShape="1">
          <a:blip r:embed="rId3">
            <a:alphaModFix/>
          </a:blip>
          <a:srcRect b="32939" l="50799" r="3543" t="34696"/>
          <a:stretch/>
        </p:blipFill>
        <p:spPr>
          <a:xfrm>
            <a:off x="4691875" y="2571750"/>
            <a:ext cx="3751001" cy="24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of Lenses 5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is at 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perpendicular goes through 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through center goes straight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through focus goes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image!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 rotWithShape="1">
          <a:blip r:embed="rId3">
            <a:alphaModFix/>
          </a:blip>
          <a:srcRect b="0" l="5752" r="56987" t="70920"/>
          <a:stretch/>
        </p:blipFill>
        <p:spPr>
          <a:xfrm>
            <a:off x="5826525" y="2571750"/>
            <a:ext cx="3124275" cy="222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of Lenses 6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is between the lens and 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perpendicular goes through 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through center goes straight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through focus goes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is formed on the same side as the object!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Flipped</a:t>
            </a: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0" l="52429" r="5746" t="68885"/>
          <a:stretch/>
        </p:blipFill>
        <p:spPr>
          <a:xfrm>
            <a:off x="5896225" y="2520700"/>
            <a:ext cx="3023350" cy="20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Diverging lenses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of Lenses 1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311700" y="1234050"/>
            <a:ext cx="86265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Literally the only cases lulw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always virtual and smaller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all the rays come from infinity, no rays go through the center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Image is a point at F2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closer the object gets, the larger the image becomes, and the location of the image gets closer to the lens</a:t>
            </a:r>
            <a:endParaRPr sz="1800"/>
          </a:p>
        </p:txBody>
      </p:sp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1" y="2899450"/>
            <a:ext cx="3464251" cy="2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lens?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focus of the lens?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do lenses bend light?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an object is at exactly 2f…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large is the image compared to the object?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the </a:t>
            </a:r>
            <a:r>
              <a:rPr lang="en"/>
              <a:t>image</a:t>
            </a:r>
            <a:r>
              <a:rPr lang="en"/>
              <a:t> real or virtual?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the image flipped or not flipped?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Polarization?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Polarization?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</a:t>
            </a:r>
            <a:r>
              <a:rPr lang="en"/>
              <a:t>Polarized light waves are light waves in which the vibrations occur in a single plane”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light travels in the same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electric fields are oriented the same way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750" y="1862125"/>
            <a:ext cx="2707474" cy="2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Polarization 2 electric boogaloo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What does it mean?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light normally like?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it’s polarized?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What are some examples of non-polarized light?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light sources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800" y="44800"/>
            <a:ext cx="2238501" cy="505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Polarized light come from? Part 1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34075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Polaroids: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Diffraction gratings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light in a specific orientation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</a:t>
            </a:r>
            <a:r>
              <a:rPr lang="en"/>
              <a:t>Metallic</a:t>
            </a:r>
            <a:r>
              <a:rPr lang="en"/>
              <a:t> Reflections Polarize Light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Water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725" y="1234076"/>
            <a:ext cx="3674700" cy="24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polarization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S-polarized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Polarization parallel to the “surface”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P-polarized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Polarization perpendicular to the “surface”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 and S are perpendicular to each other</a:t>
            </a:r>
            <a:endParaRPr sz="18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747875"/>
            <a:ext cx="4388725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Polarized light come from? Part 2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34075"/>
            <a:ext cx="85206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Refraction/Reflection: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Brewster’s angle extended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Refracted ray is </a:t>
            </a:r>
            <a:r>
              <a:rPr lang="en"/>
              <a:t>Perpendicular</a:t>
            </a:r>
            <a:r>
              <a:rPr lang="en"/>
              <a:t> to reflected 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Causes perfect Polarization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5" y="2663300"/>
            <a:ext cx="4283874" cy="237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977" y="2406425"/>
            <a:ext cx="4010176" cy="25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Polarized light come from? Part 3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4200"/>
            <a:ext cx="85206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Partially Polarized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Particles will re emit light in certain orientations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Causes glare when looking at sky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Cameras and polaroid filters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925" y="2268650"/>
            <a:ext cx="3210625" cy="282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