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2.xml" ContentType="application/inkml+xml"/>
  <Override PartName="/ppt/notesSlides/notesSlide16.xml" ContentType="application/vnd.openxmlformats-officedocument.presentationml.notesSlide+xml"/>
  <Override PartName="/ppt/ink/ink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ink/ink4.xml" ContentType="application/inkml+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5.xml" ContentType="application/inkml+xml"/>
  <Override PartName="/ppt/notesSlides/notesSlide23.xml" ContentType="application/vnd.openxmlformats-officedocument.presentationml.notesSlide+xml"/>
  <Override PartName="/ppt/ink/ink6.xml" ContentType="application/inkml+xml"/>
  <Override PartName="/ppt/notesSlides/notesSlide24.xml" ContentType="application/vnd.openxmlformats-officedocument.presentationml.notesSlide+xml"/>
  <Override PartName="/ppt/ink/ink7.xml" ContentType="application/inkml+xml"/>
  <Override PartName="/ppt/notesSlides/notesSlide25.xml" ContentType="application/vnd.openxmlformats-officedocument.presentationml.notesSlide+xml"/>
  <Override PartName="/ppt/ink/ink8.xml" ContentType="application/inkml+xml"/>
  <Override PartName="/ppt/notesSlides/notesSlide26.xml" ContentType="application/vnd.openxmlformats-officedocument.presentationml.notesSlide+xml"/>
  <Override PartName="/ppt/ink/ink9.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10.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38"/>
  </p:notesMasterIdLst>
  <p:handoutMasterIdLst>
    <p:handoutMasterId r:id="rId39"/>
  </p:handoutMasterIdLst>
  <p:sldIdLst>
    <p:sldId id="320" r:id="rId2"/>
    <p:sldId id="256" r:id="rId3"/>
    <p:sldId id="257" r:id="rId4"/>
    <p:sldId id="259" r:id="rId5"/>
    <p:sldId id="345" r:id="rId6"/>
    <p:sldId id="260" r:id="rId7"/>
    <p:sldId id="258" r:id="rId8"/>
    <p:sldId id="261" r:id="rId9"/>
    <p:sldId id="262" r:id="rId10"/>
    <p:sldId id="265" r:id="rId11"/>
    <p:sldId id="266" r:id="rId12"/>
    <p:sldId id="267" r:id="rId13"/>
    <p:sldId id="376" r:id="rId14"/>
    <p:sldId id="268" r:id="rId15"/>
    <p:sldId id="269" r:id="rId16"/>
    <p:sldId id="270" r:id="rId17"/>
    <p:sldId id="373" r:id="rId18"/>
    <p:sldId id="271" r:id="rId19"/>
    <p:sldId id="272" r:id="rId20"/>
    <p:sldId id="273" r:id="rId21"/>
    <p:sldId id="382" r:id="rId22"/>
    <p:sldId id="326" r:id="rId23"/>
    <p:sldId id="277" r:id="rId24"/>
    <p:sldId id="278" r:id="rId25"/>
    <p:sldId id="279" r:id="rId26"/>
    <p:sldId id="383" r:id="rId27"/>
    <p:sldId id="332" r:id="rId28"/>
    <p:sldId id="375" r:id="rId29"/>
    <p:sldId id="341" r:id="rId30"/>
    <p:sldId id="377" r:id="rId31"/>
    <p:sldId id="282" r:id="rId32"/>
    <p:sldId id="281" r:id="rId33"/>
    <p:sldId id="378" r:id="rId34"/>
    <p:sldId id="379" r:id="rId35"/>
    <p:sldId id="381" r:id="rId36"/>
    <p:sldId id="380" r:id="rId37"/>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343" autoAdjust="0"/>
  </p:normalViewPr>
  <p:slideViewPr>
    <p:cSldViewPr snapToGrid="0">
      <p:cViewPr>
        <p:scale>
          <a:sx n="75" d="100"/>
          <a:sy n="75" d="100"/>
        </p:scale>
        <p:origin x="936" y="54"/>
      </p:cViewPr>
      <p:guideLst>
        <p:guide orient="horz" pos="69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324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851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44851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44851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fld id="{29E57153-A580-4B5E-9B53-6B87B5A1FB9A}"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2.17391" units="1/cm"/>
          <inkml:channelProperty channel="Y" name="resolution" value="39.58763" units="1/cm"/>
          <inkml:channelProperty channel="T" name="resolution" value="1" units="1/dev"/>
        </inkml:channelProperties>
      </inkml:inkSource>
      <inkml:timestamp xml:id="ts0" timeString="2023-11-20T08:39:02.070"/>
    </inkml:context>
    <inkml:brush xml:id="br0">
      <inkml:brushProperty name="width" value="0.05292" units="cm"/>
      <inkml:brushProperty name="height" value="0.05292" units="cm"/>
      <inkml:brushProperty name="color" value="#FF0000"/>
    </inkml:brush>
  </inkml:definitions>
  <inkml:trace contextRef="#ctx0" brushRef="#br0">17090 6232 0,'78'117'63,"0"79"-47,1 0-16,38 40 15,-38-1-15,-40 0 16,39-39-16,1 0 15,-1 0-15,1-78 16,-40-40-16,0-39 16,0 40-16,0-1 15,-39-39 1</inkml:trace>
  <inkml:trace contextRef="#ctx0" brushRef="#br0" timeOffset="1160.8206">17207 6389 0,'39'0'0,"-39"-40"16,79 80 46,-40-1-46,0 0-16,40 39 15,-40-78-15,0 79 16,39-79-16,-38 78 16,38-78-16,-39 39 15,0 40-15,79-40 16,-79 0-16,40 118 15,-40-79-15,39 40 16,-39 78-16,40-78 16,-1-1-16,-39 1 15,40-40-15,-40-39 16,-78-39 93,-1-39-109,1 39 16,0 0-16</inkml:trace>
  <inkml:trace contextRef="#ctx0" brushRef="#br0" timeOffset="1614.4167">17521 7957 0,'39'-40'47,"39"1"-47,1-78 16,38 77-16,79-38 15,-78-40-15,78-38 16,-39 77-16,-40 1 16,-38 39-16,-40-40 15,39 40-15,-78 0 16,39 39-16</inkml:trace>
  <inkml:trace contextRef="#ctx0" brushRef="#br0" timeOffset="1978.8603">19441 6859 0,'40'0'31,"-1"-39"-16,39-40 1,-39 40 0,40 0-16,-40-39 15,0 38-15,-39 1 16</inkml:trace>
  <inkml:trace contextRef="#ctx0" brushRef="#br0" timeOffset="2519.6679">19481 7565 0,'39'0'63,"0"-40"-32,0 40-31,40-78 16,-40 39-16,0 0 15,39-40-15,-38 40 16,38-39-16,0 38 16,1-38-16,-1 39 0,1-40 15,-40 79 1,0-39-16,0 39 109</inkml:trace>
  <inkml:trace contextRef="#ctx0" brushRef="#br0" timeOffset="3687.9609">21715 5291 0,'39'79'62,"39"38"-46,-38 1-16,38-1 16,-39 1-16,40-40 15,-40 40-15,0-118 16,-39 39-16,0 0 125,-39 0-125,0 1 16,-40-1-16,40-39 15,0 0-15,-40 0 16,40 0-16,0 0 15,39-79 32,0 1-31,78 39-16,-38-79 16,38 40-16,-39 39 15,40-40-15,-40 40 16,39 0-16,-39 39 15,1 0-15,-1 0 16,0 0 15,0 39-31,40 39 16,-1 158-16,0-40 16,1 39-16,-1 0 15,1 0-15,-1-39 16,-39 39-16,0-78 15,-39-39-15,0-40 0,0 1 16,0-40 0,0 0-16,79-196 47,38-78-47,-38 39 15,38-39-15,-77 0 16,38 39-16,40 117 15,-79 40-15,0 0 16,0 0-16</inkml:trace>
  <inkml:trace contextRef="#ctx0" brushRef="#br0" timeOffset="4743.716">23596 5291 0,'-78'39'0,"39"40"16,-40 38-16,79 1 15,0 39 1,0-40-16,0 1 0,0-1 16,79 1-16,-40-40 15,39 1 1,-38-40-16,38 39 0,-39-78 16,0 0-16,40 0 15,-40-78-15,0 39 16,40 0-16,-40-79 15,39 40-15,-39 38 16,1-77-16,-40 38 16,0 1-16,0 0 15,0-1-15,-40 1 16,1-1-16,0 40 16,0 0-16,39 0 15,-79 39 1,40 0-1,0 0 1,0-39-16,0 39 16,39-39-1,0-1 1,39-77-16,0-1 16,79 40-16,-1-40 15,118-39-15,-39 79 16,39 39-16,-156 0 15,-1-1-15,-39 1 16,1 39-16,-1 39 47,0 1-47,-39-1 16,0 39-16,39 40 15,-39-40-15,0-39 16,0 1-16,0-1 15,0 39-15,0-39 16,0 1-16,0-119 94,0-117-94,0 39 15,0 1 1,0 38-16,-39 0 0,39 79 16,0 0-1,0 0-15,-39 39 16,0 0 15,-1 39-15,-38 39-16,39 1 15,-40-40-15,40 39 16,0-38-16,39-1 16</inkml:trace>
  <inkml:trace contextRef="#ctx0" brushRef="#br0" timeOffset="6101.5773">24929 4429 0,'0'-39'16,"-39"39"-16,0 0 16,-40 0-1,40 39 1,0 39-16,-40-39 15,1 40 1,-39 78-16,77-40 0,-38 40 16,0-39-16,78-40 15,0 0 1,-40 1-16,40-40 0,0 0 16,0 0-16,0 0 15,79-78 79,-40 0-78,0 0-16,40-39 15,-40 38-15,39-38 16,-39 39-16,0 0 15,40-40-15,-40 40 16,39-39-16,-38 38 16,-1 1-16,0 0 15,0 0-15,0 0 16,40-40-16,-79 40 16,78 0-16,-78-40 15,79 40-15,-40-39 16,0 39-16,0-1 15,40 1-15,-40 0 16,0 0-16,-39 0 16,39 39-16,-39-40 78,-39 40 62</inkml:trace>
  <inkml:trace contextRef="#ctx0" brushRef="#br0" timeOffset="13849.7126">6624 9211 0,'39'39'62,"0"39"-62,40-38 16,-40-1-16,0 39 16,0 1-16,0-40 15,-39 0-15,0 0 32,40-39-32,-40 39 15,39 1 16,-39-1-31,39 0 32</inkml:trace>
  <inkml:trace contextRef="#ctx0" brushRef="#br0" timeOffset="14368.6035">7212 8936 0,'39'0'63,"0"-78"-63,40 39 0,-1-40 15,-39 40 1,40 0-16</inkml:trace>
  <inkml:trace contextRef="#ctx0" brushRef="#br0" timeOffset="14778.3249">6781 9172 0,'0'39'78,"39"-39"-62,0 0 15</inkml:trace>
  <inkml:trace contextRef="#ctx0" brushRef="#br0" timeOffset="15912.2889">7329 9015 0,'0'39'78,"0"0"-63,0 40-15,0-40 16,0 0-16,0 39 16,40-78-16,-40 40 15,39-40 63,0 0-62,0-40-16,0 40 31,-39-39 16,40 39 31,-40 39-62,0 1-16,39-1 16,0-39-16,-39 78 15,0-39-15,39 1 16,-39 38-16,0-39 15,0 0 1,0 40 0,-39-79-1,39 39-15</inkml:trace>
  <inkml:trace contextRef="#ctx0" brushRef="#br0" timeOffset="17137.098">8035 8505 0,'-78'0'15,"38"40"1,1-1-16,0-39 16,39 78-16,-39-39 15,39 0-15,-39 40 16,39-40-16,0 0 15,0 40-15,0-40 16,0 0-16,0 0 16,0 0-1,0 1 1,0 38 0,39-78-1,0 39-15,-39 0 16,39-39-1,-39 40 1,39-1-16,1-39 16,-1 0-1,0 0-15,39 0 16,-38 0 0,-1 0-1,0 0 1,0-39-16,0 39 15,-39-40-15,79 1 16,-40 0-16,0 39 16,0-78-16,1 78 15,-1-40-15,0 1 16,0-39-16,0 39 16,-39-1-16,0 1 15,39 39 1,-39-39-16,-39 0 62,0 0-62,0 39 16,39-40 0,-39 1-16,0 0 15,-40 39-15,79-39 0,-39 39 16,0-39-1,0 39 1,-1 0 15,-38 0-15,39 0-16,0 0 16,-1 0-16,1 0 15,0 0-15,39 39 16</inkml:trace>
  <inkml:trace contextRef="#ctx0" brushRef="#br0" timeOffset="21512.3174">18775 9015 0,'0'39'16,"39"0"-1,0 40-15,-39 38 16,40 40-16,38 0 16,-39-40-16,40 119 15,-40-80-15,-39 40 16,39-117-16,0-1 0,0-39 16,-39 40-16,0-40 15,0 0 1,40-39-16</inkml:trace>
  <inkml:trace contextRef="#ctx0" brushRef="#br0" timeOffset="22861.5939">19324 8936 0,'39'0'0,"0"0"15,0 0-15,1 0 94,-1 0-78,-39 40-16,39-1 15,-39 0-15,0 39 16,0-38-16,0-1 15,-39 39-15,0-39 16,-1 40-16,-38-40 16,78 0-16,-78-39 15,78 79-15,39-79 94,118 39-94,39 0 16,-118 0-16,40-39 15,-79 39-15,0-39 16,0 0-16,0 0 16,-39 40-16,0-1 78,-39 0-63,39 0-15,-78 40 16,39-40-16,-1 0 16,-38 39-16,39-38 15,-40-1-15,40 0 16,-39 0-16,39 0 15,-40 1 1,40-1-16,0-39 16,-40 39-16,40 0 15,-39-39-15,39 0 16,-1 0 0,1 0 30,78 0-30</inkml:trace>
  <inkml:trace contextRef="#ctx0" brushRef="#br0" timeOffset="23356.1512">20421 9642 0,'79'-39'94,"78"-40"-79,-1 1-15,40 39 16,0-40-16,-78 40 16,-40 0-16,-39 39 15,-39 39 79</inkml:trace>
  <inkml:trace contextRef="#ctx0" brushRef="#br0" timeOffset="23816.0783">21205 10230 0,'0'0'0,"79"0"31,-40 0-15,39 0 0,-39-39-1,1 0-15,77-40 16,-78 40-16,40 0 16,-40 0-1,-39-1-15,39 40 16</inkml:trace>
  <inkml:trace contextRef="#ctx0" brushRef="#br0" timeOffset="24853.4027">22303 9132 0,'-79'0'32,"40"0"-17,0 0-15,-39 0 16,38 0-16,-38 40 15,39-40-15,-40 0 16,40 0 0,0 0-1,0-40-15,39 1 16,0-39-16,0-1 16,0-38-16,39 38 15,0 40-15,40-39 16,-40 39-16,39-40 15,-39 79-15,1-39 16,38 39-16,-78-39 16,39 39-16,0 39 47,1 0-47,-1 1 15,0 38-15,39-39 16,-38 39-16,-1 1 15,0 38-15,-39-77 16,0 38-16,0 0 16,-78 40-16,38-79 15,1 40-15,-39-1 16,39-39-16,-40 40 16,79-40-16,-39 0 15,39 0 16,0 40-15,78-79 0,-38 39-16,38-39 15,79 0-15,78 0 16,0 0-16,0-39 16,-39-40-16,-39 1 15,-78 39-15,-1-40 16,-39 40-1,-78 39 95,-39-39-95,-1 0 1</inkml:trace>
  <inkml:trace contextRef="#ctx0" brushRef="#br0" timeOffset="26159.127">23557 8584 0,'0'0'0,"-78"39"16,-1 118-16,40-118 16,39 39-16,0 79 15,118-39 16,-1-1-31,-38-38 16,38-40 15,1 0-15,-79-39-16,79 0 16,-40-118 15,1 1-31,-79 38 15,0-38 1,0 78 0,-40-40-1,-38 40 1,39 0 0,0 0-16,-1-1 15,40 1 1,0 0-1,0 0 1,0 0-16,79-40 16,-40 40-16,0 0 15,0 0-15,1 0 16,38 39-16,-39-40 16,0 1-16,40 39 15,-40 0-15,0 0 16,0 0-1,-39-39 17,0 78 30,0 0-46,-39 40-16,39-40 15,-39 0-15,39 0 16,0 1-16,0-1 16,0 0-16,0 39 15,39-39 1,0 1-16,0-1 0,1 0 16,38-39-1,-39 0-15,0 0 16,1 0-16,-1 0 15,0 0-15,-39-39 0,39 39 16,-39-39-16,79-1 16,-79 1-16,39 0 15,-39 0 1,0 0-16,0 0 0,0-1 16,0 1-1,0 0 1,0 0-16,0 0 0,-39-40 15,-1 79 1,1-39-16,-39 39 16,39 0-16,-1-39 15,1 39 1,0 0 0,0 0-1,0 0 1,-1 0 15,1 39-15</inkml:trace>
  <inkml:trace contextRef="#ctx0" brushRef="#br0" timeOffset="62887.6213">10034 8701 0,'39'0'31,"0"39"-31,-39 1 16,40-1-16,-1 39 15,0-39-15,0 40 16,40-40-16,-40 39 16,0-38-16,0-1 15,-39 0-15,39 0 16,-39 0-16,40-39 15</inkml:trace>
  <inkml:trace contextRef="#ctx0" brushRef="#br0" timeOffset="63627.885">10544 8466 0,'0'-39'0,"78"-39"79,0 38-79,79-38 15,-39 39-15,-40-40 16,40 40-16,-40-39 15,-39 78-15,-39-39 16,40 39 0,-80 0 62,1 39-78,0 0 0,-39 39 15,38-38 1,-38 38-16,39-39 16,0 0-16</inkml:trace>
  <inkml:trace contextRef="#ctx0" brushRef="#br0" timeOffset="64671.1866">10936 8349 0,'0'39'16,"0"0"-1,39 0-15,-39 0 16,0 1-16,39 38 16,-39-39-16,0 0 15,39 40-15,0-40 16,-39 0-16,40-39 15,-40 39 1,39-39-16,0 0 16,39 0-16,-38-39 15,-1-39-15,39 38 16,-39 1-16,40-39 16,-40 39-1,0 0-15,0 39 0,1-40 16,-1 80 78,-39-1-94,0 0 15,0 39-15,0-39 0,0 1 16,0 38-16,0-39 15,0 0-15,0 1 16,0 38 0,0-39-16,-39 40 0,-40-40 15,40 0-15,0-39 16,-40 39-16,40 0 16,0-39-16,0 0 31,0 0 31,39-39-30,0 0-32</inkml:trace>
  <inkml:trace contextRef="#ctx0" brushRef="#br0" timeOffset="65595.5577">11994 7878 0,'-39'0'15,"-1"39"-15,-38 40 16,78-40-1,-78 0-15,78 40 16,-39-40-16,39 0 16,0 39-16,0-38 15,0-1-15,0 39 16,39-39 0,-39 1-16,39-1 15,0 0 1,0-39-16,0 0 0,1 39 15,-1-39-15,0 0 16,0 0 0,0 0-16,1 0 15,-1-39 1,0 0-16,0 0 16,0-40-16,1 40 15,-1-39-15,-39 38 16,0-38-1,0 39-15,0 0 16,0-1-16,0 1 16,0 0-1,-79 0-15,40 0 16,0-1 0,0 40-16,0 0 15,-1-39-15,-38 39 16,39-39-16,0 39 15,-1 0-15,1 0 16,0 0-16,0 0 16,0 0-1,0 0 1,-1 0 31,1 39-32,39 0-15</inkml:trace>
  <inkml:trace contextRef="#ctx0" brushRef="#br0" timeOffset="71144.4106">13131 8505 0,'-40'0'32,"1"40"-32,0 38 15,-39-39 1,-1 0-16,1 0 15,-1-39-15,1 0 16,39 0-16,0 0 16,39-78 15,0 39-31,78-79 16,-39 79-16,40 0 15,-40-39-15,39 38 16,-78 1-16,39 39 15,1 0 32,-1 39-47,0 40 16,0-40-16,40 0 16,-40 40-16,0-40 15,0 39-15,0-39 16,-39 40-16,0-1 15,40 0-15,-40-38 16,0-1-16,0 0 16,39-39 15,0 0-15,39-78-1,40 38 1,39-38-16,0-40 15,-40 40-15,-78 0 16,40-1-16,-79 40 16,39 0-16</inkml:trace>
  <inkml:trace contextRef="#ctx0" brushRef="#br0" timeOffset="72255.7877">14032 7917 0,'-39'40'0,"0"-1"16,39 0-16,0 79 16,-39-79-16,39 0 15,0 39-15,0-38 16,0-1 0,39 39-16,0-39 0,0 1 15,40 38-15,-40-39 16,0-39-16,39 0 15,-38 0 1,-1 0-16,0-39 16,0-39-16,0 38 15,1 1-15,-1-39 16,-39 39 0,0-1-16,-39-38 15,-1 39 1,1 0-16,0-1 15,0 40-15,0-39 16,-1 39-16,1-78 16,0 78-1,39-79-15,-39 79 16,39-39-16,0-39 16,39 39-16,0-1 15,0-38-15,40 39 16,-1-40-16,1 40 15,-1 0-15,-39 0 16,0 39-16,1 0 31,-1 39 1,-39 0-32,39 40 15,-39-1-15,0-39 16,0 40-16,0-1 15,0-39-15,0 0 16,0 1 0,39-40 15,40 0-31,-40 0 16,0-40-16,39 1 15,-39-39-15,1 39 16,-1-1-16,-39-38 15,39 39-15,-39 0 16,39-40-16,-39 40 16,0 0-16,0-40 0,-39 40 15,39 0-15,-39-39 16,0 78 0,-1-40-16,40 1 0,-39 39 15,0-39-15,0 39 16,-39 0-1,38 0-15,1 0 16,-39 39-16,39 0 16,-1 1-16</inkml:trace>
  <inkml:trace contextRef="#ctx0" brushRef="#br0" timeOffset="74424.7043">15561 11406 0,'39'0'16,"39"-39"-16,-38 39 16,-1-39-16,39-1 15,-39 40-15,1 0 16,-1 0-1,-39 40 48,0-1-47,0 39-16,0-39 15,0 1-15,0-1 16,39 0-1,0-39 1,0 39 0,-39 0-1,40-39 1,-40 40-16,39-40 16,0 0-16,-39 78 15,39-39 1,-39 0-16,0 0 15,0 40-15,0-40 16,0 0-16,-39 40 16,-39-40-16,38 39 15,-38-39-15,39 1 16,0-40-16,-1 0 16,1 0 30,0-79 33</inkml:trace>
  <inkml:trace contextRef="#ctx0" brushRef="#br0" timeOffset="75900.475">16462 11288 0,'40'0'78,"38"-39"-78,0 0 15,-38 0-15,-1 0 16,39-1-16,-78 1 16,79 39-16,-79-39 15,0 0-15,39 39 16,-78 0 109</inkml:trace>
  <inkml:trace contextRef="#ctx0" brushRef="#br0" timeOffset="76616.0374">16580 11484 0,'39'40'16,"-39"-1"-16,79 0 15,-79 0-15,39 0 16,0 1-1,0-40 1,0 0 0,40 0-1,-40-40-15,0 40 16,40-78-16,-40 39 0,0 39 16,0 0 93,0 39-93,-39 0-16,40 0 15,-40 1-15,0 38 16,0-39-16,0 0 15,0 0-15,-40 1 16,1-40-16,0 39 16,0-39-16,0 0 15,-1 0-15,1 0 32</inkml:trace>
  <inkml:trace contextRef="#ctx0" brushRef="#br0" timeOffset="77674.6527">17403 11132 0,'-39'0'0,"0"78"31,39-39-31,-39 0 16,39 40-16,0-40 15,0 0 1,0 0-16,0 40 15,39-40-15,-39 0 0,78 0 16,-78 1-16,79 38 16,-40 0-1,0-78-15,0 0 16,-39 39-16,39-39 16,1 40-16,-1-1 15,39-39 1,-39 0-16,1 0 15,38 0-15,-39 0 16,40 0 0,-40-39-1,0-40-15,0 1 16,-39 39-16,39 0 16,-39-40-16,0 40 15,0-39 1,0 38-1,0-38 1,-39 39 0,39 0-16,-39-1 15,39 1-15,-39 39 16,-40-39 0,79 0-1,-39 39-15,-39 0 16,39 0-1,-1 0-15,-38-39 16,39 39 0,-40 0-1,40 0 1,0 0-16,0 0 16,0 0-1,-1 0-15,1 0 78,0 0-62,0 0 0</inkml:trace>
  <inkml:trace contextRef="#ctx0" brushRef="#br0" timeOffset="84996.7049">20813 12033 0,'118'0'94,"117"-78"-78,-39 38-16,39-38 0,40 0 15,-1-1-15,0 1 16,-38-40-16,-1 1 15,0-40-15,0 39 16,0-78-16,1 79 16,-1-1-16,-118 40 15,-38 39-15,-1-40 16,-39 40-16,1-39 16,-1 78-16,0-40 15,0 1-15,0 39 16,0-39-16,1 39 15,-1-39 1,-39 117 125</inkml:trace>
  <inkml:trace contextRef="#ctx0" brushRef="#br0" timeOffset="86216.406">22303 12386 0,'39'0'47,"0"157"-47,40-79 16,-40 79-16,39 0 16,-78 39-16,39-79 15,1 1-15,-1-40 16,0 1-16,0-40 15,-39 0-15,0 0 16,0 0 62</inkml:trace>
  <inkml:trace contextRef="#ctx0" brushRef="#br0" timeOffset="87030.5192">22028 12621 0,'0'-39'0,"0"117"94,0-39-94,0 1 16,40 38-16,-40-39 15,0 0-15,39 40 16,-39-40 0,39-39 77,0-78-93,0 78 16,1-79-16,38 79 16,-39-39-16,0-39 15,40 78-15,-79-40 0,39 40 141</inkml:trace>
  <inkml:trace contextRef="#ctx0" brushRef="#br0" timeOffset="88641.2128">23165 12190 0,'-39'39'31,"0"0"-15,0 0-16,39 40 16,0-40-16,0 0 15,0 40-15,0-40 16,0 0-16,0 0 16,0 40-16,39-40 15,0 39-15,0-39 16,-39 1-1,39-40 64,1 0-64,-1-40 1,0-38-16,-39 0 15,0 38 1,0 1-16,0-39 16,0 39-16,0-1 15,0-38-15,-39 39 16,0 0-16,39-1 16,-40 1-16,1 0 15,39 0-15,0 0 16,-39 39-1,39-40-15,39-38 110,40 78-95,38-39-15,-78 0 16,1-1-16,38 1 16,-39 39-1,0 0 79,-39 39-78,40 1-16,-40 38 15,0-39-15,0 0 16,0 1-16,0-1 16,0 0-16,0 0 31,39-39 31,-39 39-62,39-39 16,0 0-16,0 0 16,1 0-1,-1 0 16,0 0-31,-39-39 16,39 0 0,-39 0-16,0 0 15,39 39 1,-39-40 0,0 1-1,0 0 1,0 0-1,-39 0-15,0 39 16,0-79-16,0 40 16,-1 0-16,40 0 15,-39 39 1,0 0 0,0 0-1,0 0 1,39 39-1,-40-39-15,1 0 0,0 0 32,0 39-17</inkml:trace>
  <inkml:trace contextRef="#ctx0" brushRef="#br0" timeOffset="227820.4402">10387 10269 0,'78'0'125,"40"0"-125,-40 0 16,40 0-16,78 0 15,-39-39-15,78 39 16,-39 0-16,39 0 16,-39 0-16,39-39 15,-39 39-15,0 0 0,39 0 16,-39 0-16,0-39 16,-39 39-1,0 0-15,-40-40 16,40 1-16,-39 0 15,39 39-15,-79 0 0,79-39 16,-79 39 0,1-39-16,38 39 0,-38 0 15,38 0-15,-38 0 16,-1-40-16,0 40 16,1 0-16,-1 0 15,-39-39-15,40 39 16,-40 0-16,0-39 15,39 39-15,-38 0 16,-1 0-16,0 0 16,79 0-16,-1 0 15,1 39-15,-79-39 16,39 0-16,1 0 16,-1 0-16,1 0 15,-40 0-15,0 0 16,39 39-16,-38-39 15,-1 40-15,39-1 16,-39-39-16,1 0 16,38 39-16,0-39 15,-38 39-15,-1-39 16,0 0-16,0 0 16,-39 39-1,39-39-15,1 0 16,-1 40-1,0-1 1,0-39-16,0 0 16</inkml:trace>
</inkml:ink>
</file>

<file path=ppt/ink/ink10.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3-06-06T06:07:24.128"/>
    </inkml:context>
    <inkml:brush xml:id="br0">
      <inkml:brushProperty name="width" value="0.05292" units="cm"/>
      <inkml:brushProperty name="height" value="0.05292" units="cm"/>
      <inkml:brushProperty name="color" value="#00B050"/>
    </inkml:brush>
  </inkml:definitions>
  <inkml:trace contextRef="#ctx0" brushRef="#br0">13440 5784 0,'43'0'78,"1"0"-31,-1 0-32,44 0-15,0 0 16,0 0-16,44 0 16,-88 0-16,1 0 15,43 0-15,-44 0 0,1 0 16,43 0-16,43 0 15,44-44-15,-43 44 16,43 0-16,0-43 16,-87 43-1,43 0-15,-86 0 0,43 0 16,-44 0-16,1-44 16,43 44-16,-44 0 15,44 0-15,0 0 16,43 0-16,-43 0 15,44 0-15,-88 0 16,44 0-16,0 0 16,-43 0-16,86 0 15,1 0-15,-88 0 16,88 0-16,-1 0 16,1 0-16,-1 0 15,-43 0-15,-43 44 16,43-44-16,-44 43 15,44-43-15,44 0 16,-1 0-16,44 44 16,0-44-16,87 43 15,-130-43-15,43 0 16,-44 44-16,-43-1 16,43-43-16,-86 44 15,-1-44-15,44 43 16,44-43-16,-44 0 15,0 0-15,-44 0 16,1 0-16,43 0 16,0 0-16,-44 0 15,1 0-15,43 0 16,0 0-16,0-43 16,0 43-16,-44 0 15,44 0-15,-43 0 16,-1 0-16,1 0 15,-1 0-15,1-44 63,43 44-47,0-43-16,-44 43 15,1 0-15,-1 0 16</inkml:trace>
  <inkml:trace contextRef="#ctx0" brushRef="#br0" timeOffset="1494.8277">4132 6523 0,'44'0'0,"-1"0"0,1 0 31,-1 0-31,1 44 0,43-44 16,43 0-16,44 0 16,87-44-16,-43 1 15,86 43-15,1-44 16,-1 1-16,0-1 16,1 1-16,-131 43 15,43-87-15,-43 43 16,-43 1-16,-44 43 15,-44-44-15,44 1 16,0 43-16,0 0 16,0 0-16,0-44 15,0 44-15,-43 0 16,-1-43-16,44 43 16,0-44-16,44 44 15,-1 0-15,44 0 16,0 0-16,44 0 15,-44 0-15,-1 0 16,-42 0-16,-44 0 16,-44 0-16,1 0 15,-1 0-15,1 0 16,-1 0 0,1 0-16,43 0 15,-44 0-15,1 0 16,43 0-16,-44 0 15</inkml:trace>
  <inkml:trace contextRef="#ctx0" brushRef="#br0" timeOffset="4315.5109">5829 7350 0,'43'0'16,"1"0"-1,-1 0-15,1 0 16,43 0-1,-44 0-15,1 0 16,-1 0-16,44 0 0,-44 0 16,1 0-1,43 0-15,-44 0 16,44 0 0,-43 0-16,43 0 0,0 0 15,43 0-15,1 0 16,43 0-1,-44 0-15,1 0 0,43 0 16,-87 0-16,87 0 16,-44 0-16,44 0 15,0 0-15,87-44 16,-87 44-16,87-43 16,-130 43-16,-1 0 15,0 0-15,1 0 16,-44 0-16,0-44 15,0 44-15,0 0 16,-44 0-16,1 0 16,-1 0-16,44 0 15,-43 0-15,-1 0 16,44 0-16,-43 0 16,-1-43-16,1 43 15,43 0-15,-44 0 16,1-44-16,-1 44 15,1 0-15,-1-43 63,44 43-47,-43 0-1,-1 0 1,44 0 312,44 43-328,-1 44 16,1 0-1,-44-43-15,43-1 0,-43 1 16,-43-44-16,43 43 15,0 1-15,43-44 16,-86 0-16,86 0 16,-43 0-16,0 0 15,43 0-15,-43 0 16,-43 0-16,-1 0 16,1 0-16,-1 0 15,1 0-15,-1 0 16,1 0-16,-1 0 15,44 0-15,-43 0 16,-1 0-16,44 0 16,-43 0-16,-1 0 15,1 0-15,-1 0 16,1 0-16,-1 0 16,1 0-16,-1 0 15,1 0 1,43 0-16,-44 0 15,44 0-15,0 0 16,0 0-16,87 0 16,-87 0-16,44 0 15,-88 0-15,1-44 16,43 44-16,-44 0 16,1 0-16,43-43 15,0-1-15,-44 44 16,1-43-16,86-1 15,-86 44-15,-1-43 16,44 43-16,-43 0 16,-1-44 15,1 44-31,-1 0 16,44-43-1,-43 43-15,-44-44 16,43 44 62,44 0-78,43 0 16,-86 0-16,43 0 15,0 0-15,-44 0 16,1 0-16,43 0 15,-44 0-15,1 0 16,43 0-16,43-43 16,-43 43-16,-43 0 15,-1-44-15,44 44 16,-43 0 0,-1 0 15,1 0-16,-1 0 1,1 0-16,-1 0 16,88 0-16,-1 0 15,1 0-15,-1 44 16,-43-44-16,87 43 16,-87-43-16,0 0 15,-43 0-15,86 44 16,-43-44-16,-43 0 15,-1 43-15,44-43 16,-43 0-16,86 0 16,-43 0-16,0 0 15,0 0-15,43 0 16,-86-43-16,-1 43 16,-86 0 155,-44 43-171,0 1 16,-87 43-16,-130-44 16</inkml:trace>
  <inkml:trace contextRef="#ctx0" brushRef="#br0" timeOffset="11365.4075">4611 9524 0,'0'44'47,"43"-44"15,1 0-62,-1 43 16,1-43-16,-1 0 16,44-43-16,-43 43 15,-1-44-15,44 1 16,-43-1-16,-1 44 15,44-43-15,0-1 16,44 1-16,43-1 16,87 1-16,-44 43 15,0 0-15,-86 0 16,-1 0-16,1 0 16,-44 0-16,0 0 15,87 0-15,-44 0 16,88 0-16,-1 0 15,-43 0-15,44 0 16,-131 0-16,-44 0 16,1 0-16,-1-44 31,1 44-31,-1 0 16,1 0-16,43 0 15,-44 0-15,1 0 16,-1 0-1,-86-43 251,-1 43-250,44-44 31,-43 44 46,-1 0-77,1-43 0,-1-1-16,1-43 15,-44 87-15,43-87 16,1 44-16,-44-44 15,43 44-15,-43-1 16,44-43-16,-44 44 16,0-44-16,-44 43 15,1-43-15,-88 0 16,44 0-16,-87 0 16,0 0-16,0 44 0,44-44 15,0 0-15,86 43 16,44 1-1,0 43-15,44-44 16,-1 44 15,-43 0-15,44-43 0,-1 43-16,-43 0 15,44 0-15,-1 0 16,-43 43-16,44 1 15,-1-1-15,-43 44 16,44-43-16,-1 43 16,1-44-16,-44 44 15,43-43 1,1-1-16,43 1 16,-44-1-1,1 1 1,43-1-16,-44 44 15,1-87-15,43 44 16,-44 43-16,1-44 16,43 1-16,-44 43 15,44-44-15,-43 1 16,43-1 0,0 0-16,0 1 15,0-1 1,0 1-1,0-1 1,0 1-16,0 43 16,43-44-16,-43 1 15,87 43-15,-43-44 16,-1-43 0,-43 44-16,44-44 15,-1 43 1,44-43-1,-43 44 1,-1-1-16,131-43 16,87 44-16,-43-44 15,43 0-15,-44 0 16,44 0-16,-87 0 16,0 0-16,-87 0 15,0 0-15,43-87 16,1 43-16,86 44 15,-43-87-15,-43 44 16,-44-1-16,-44 44 16,1-43-16,-1 43 15,1-44-15,-44 1 78</inkml:trace>
  <inkml:trace contextRef="#ctx0" brushRef="#br0" timeOffset="23604.0412">3088 11264 0,'44'44'93,"43"-44"-93,87 43 16,87 44-16,-44 0 16,1 0-16,43 0 15,0 0-15,87 0 16,0-43-16,130-1 15,44-43-15,0 0 16,43 0-16,-43 43 16,0 1-16,-87-1 15,-87-43-15,-87 0 16,0 0-16,-131 0 16,44-43-16,-87-1 15,44-42-15,-44 42 16,0-43-16,-44 44 15,44-1-15,-43-43 16,-1 44-16,44-44 16,-43 43-16,43-43 15,-44-43-15,44 43 16,-43 0-16,43-87 16,0 0-16,-44 43 15,44 1-15,-43-44 16,-1 43-16,1-43 15,43 44-15,-44-44 16,1 43-16,43 44 16,-44-43-16,44-1 15,-43 1-15,-1-1 16,1 1-16,43 0 16,-44-88-16,-43 1 15,0 86-15,0-43 16,0 0-16,-43-43 15,-44-1-15,0 88 16,43 43-16,-86-87 16,43 0-16,-44 43 15,-43-43-15,0 0 0,-43 0 16,-44-43 0,0 43-16,0 0 15,0 0-15,0 87 0,0-43 16,0-1-1,0 1-15,0 86 16,44-43-16,-44-43 16,43 43-16,-43-44 0,44 44 15,-44-43 1,-44-1-16,-86 1 0,43 43 16,0 0-16,-43-44 15,86 44-15,-43-43 16,87 130-16,44 0 15,-44-44-15,43 44 16,-43 44-16,0-1 16,1 44-16,-88 174 15,87-130-15,43 43 16,131-44-16,-43 131 16,43 0-16,0 44 15,43 43-15,44-1 16,0-42-16,44 43 15,43 0-15,0 0 16,0-44-16,0 44 16,0-130-16,0 43 15,0 0-15,0 0 16,0-44-16,-44 44 16,44 0-16,0 0 15,87 0-15,0 0 16,0 0-16,0-87 15,87 0-15,0 43 16,0-130-16,43 0 16,1-43-16,43-44 15,0 0-15,0-44 16,43-43-16</inkml:trace>
  <inkml:trace contextRef="#ctx0" brushRef="#br0" timeOffset="48364.9341">3654 10873 0,'43'0'1375,"1"0"-1344,-1 0 719,1 0-718,-1 0-17,1 0 1,-1 0 15,1 0-31,-1 0 16,1 0-1,-44 43 1,43-43-16,1 0 16,-1 0-1,1 0 1,43 0-16,-44 0 16,44 0-16,0 0 15,44 0-15,86 0 16,-43 0-16,44 0 15,-1 0-15,1 0 16,43 44-16,-1-1 16,-42 1-16,130 43 15,43 0-15,-86 0 16,-44 0-16,-87 0 16,87-44-16,-131-43 15,-43 44-15,0-1 0,0-43 16,87 44-16,87-1 15,-43-43 1,42 87-16,88-87 16,-43 0-16,-88 0 0,44 0 15,-174 0-15,-43 0 16,-1 0-16,44 0 16,-43 0-16,-1 0 15,1 0-15,-1 0 16,1 0-16,43 0 15,-44 0 1,1-43-16,43-1 0,-44 1 16,44-1-16,-43 1 15,-1 43-15,44 0 16,-87-44-16,44 1 16,43 43-16,-44 0 15,1-44-15,43 1 16,-44-1-16,44 1 15,-43-44-15,-1 43 16,44 1-16,-87-1 16,44 1-16,-1 43 15,-43-44-15,44 1 16,-44-1-16,87 1 16,-87-1-16,86-43 15,-42 44-15,-1-44 16,-43 43-16,44 1 15,-44-44-15,0 43 16,0 1 0,0-1-1,0 1 1,-44 43-16,44-44 16,0 1-1,-87-1-15,87 1 16,-43-1-16,-44-43 15,44 44-15,-44-1 16,43 44-16,1-43 16,-1 43-16,1 0 15,-1-44-15,1 44 16,-1 0 0,1 0-16,-44 0 15,0 0-15,-44 0 16,-43 0-16,44 0 15,-44 0-15,87 0 0,-44 0 16,44 0 0,44 0-16,-44 0 0,-44 0 15,-43 0 1,0 0-16,-43 0 0,-44 0 16,43-43-16,-42 43 15,42-44-15,-43 44 16,44-43-16,-44 43 15,43-44-15,-43 44 16,44-43-16,-44 43 16,43-44-16,-130 1 15,0 43-15,-43-44 16,130 44-16,-43-43 16,-1 43-16,131-44 15,-43 1-15,173 43 16,1 0-16,-1 0 15,1 0-15,-1 0 16,1 0-16,-1 0 16,1 0-16,-44 0 15,43 43-15,1-43 16,-1 87-16,1-43 16,-44-1-16,43-43 15,1 44-15,-44-1 16,43-43-1,44 44-15,-87-1 16,44-43-16,-1 44 16,-43-1-16,44-43 15,-44 87-15,0-43 16,43 43-16,-43-44 16,44 1-16,-44 43 15,43-44-15,1-43 16,43 44-16,-44-44 15,1 43 17,0 1-32,-1-1 15,1 1-15,-1-1 16,1 1-16,-1-1 16,44 1-16,0-1 15,-43-43 1,43 44 187,0-1-187,43-43-1,-43 44 1,44-44-1,-1 0-15,-43 43 16,44-43-16,43 0 16,-44 0-1,44 0 1,-44 0-16,1 0 16,-1 0-16,44 0 15,-43 0 1,-1 0-16,1 0 15,43 0-15,-44 0 16,1 0-16</inkml:trace>
</inkml:ink>
</file>

<file path=ppt/ink/ink2.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2.17391" units="1/cm"/>
          <inkml:channelProperty channel="Y" name="resolution" value="39.58763" units="1/cm"/>
          <inkml:channelProperty channel="T" name="resolution" value="1" units="1/dev"/>
        </inkml:channelProperties>
      </inkml:inkSource>
      <inkml:timestamp xml:id="ts0" timeString="2023-12-07T06:13:54.912"/>
    </inkml:context>
    <inkml:brush xml:id="br0">
      <inkml:brushProperty name="width" value="0.05292" units="cm"/>
      <inkml:brushProperty name="height" value="0.05292" units="cm"/>
      <inkml:brushProperty name="color" value="#FF0000"/>
    </inkml:brush>
  </inkml:definitions>
  <inkml:trace contextRef="#ctx0" brushRef="#br0">1136 5761 0,'39'0'32,"-39"40"-17,79 116-15,-1 1 16,1 0-16,-40 39 0,39-39 16,1 39-16,-1-39 15,-39-40-15,40 79 16,-1 39-16,0-78 15,1 39-15,-1-39 16,-39-39-16,1-79 16,38 0-16,-78 0 15,0 0-15,39-78 78</inkml:trace>
  <inkml:trace contextRef="#ctx0" brushRef="#br0" timeOffset="1874.5383">3214 5330 0,'-40'0'15,"1"0"1,-39 79-16,39-40 16,-40 39-16,40-39 15,0 40-15,-40-1 16,40 40-16,0-1 15,39 1-15,0-40 16,0 40-16,0 0 16,39-40-16,0-39 15,1 0-15,-1 40 16,39-40-16,-39 0 16,40 0-16,-40-39 15,0 0-15,40-39 16,-40 39-16,0-78 15,39 39-15,-38-79 16,-1 79-16,-39 0 16,39-40-16,0 1 15,-39 39-15,0-1 16,0-38-16,0 39 16,0 0-16,0-40 15,-39 40-15,0 0 16,-40-40-16,40 40 15,0 39-15,39-39 16,-78 39-16,38 0 16,1 0-1,78-78 79,40 38-94,-1-38 16,79 39-16,-39-39 15,-79 38-15,39 1 16,-39 0-16,1 39 16,-1 0 46,0 39-46,-39 0-16,0 1 15,0 77-15,-39-39 16,0 1-16,39-1 16,0 1-1,0 38-15,39-38 0,0-1 16,0-39-16,40 40 15,-40-40-15,0 0 16,0-39 0,40 39-16,-40 0 0,0-39 15,39 0-15,-38 0 16,-1-39-16,0 39 16,0-39-16,0-39 15,-39 38-15,0-38 16,0-40-16,0 1 15,-39 78-15,39-1 16,-39 1-16,0 0 16,0 0-16,-40 0 15,79-1 1,-39 40-16,0 0 16,39-39-1,-39 39-15,-1 0 16,40-39 15,0-39-15,79 39-16,-40-40 15,39 40-15,-38-39 16,-1 38-16,39 1 16,-39 39-1,1 0-15,-1 0 16,0 0-1,39 0 1,-38 0 0,-1 0-16,0 0 15,0 0-15,-39 39 32,0 1-32,39-1 0,-39 0 15,0 79-15,40-40 16,-40-39-16,0 0 15,0 0-15,39-39 47,-39 40-31,39-40-16,0 0 47,0 0-47,1-40 15,-1-38-15,0 39 16,-39 0-16,0-40 16,0 40-16,0 0 15,0-39-15,-39 38 16,39 1-16,-79 0 16,40-39-16,0 38 15,0 1-15,-40 0 16,40 0-16,0-40 15,-79 40-15,40 0 16,39 0-16,-40 39 16,1 0-16,39 0 15,0 0-15,-40 0 16,40 0 0,0 0-16,0 39 15,39 0-15,0 0 16,-40 1-16,40-1 15</inkml:trace>
  <inkml:trace contextRef="#ctx0" brushRef="#br0" timeOffset="3209.9327">2430 8662 0,'0'78'16,"0"-38"15,39 38 109,-39-39-140,0 79 16,39-1-16,0 40 16,0-39-16,-39-1 15,0-77 1,40 38-16,-40-39 0,39 40 16,0-40-16,-39 0 15,0 39-15,39-38 16,0 38-16,-39-39 15,0 0-15,0 1 16,0-1-16,0 0 16,0-78 140,-39-40-140,-39 1-16</inkml:trace>
  <inkml:trace contextRef="#ctx0" brushRef="#br0" timeOffset="3796.5315">195 7212 0,'0'39'47,"40"0"-47,-1 79 16,0-1-16,-39 1 15,78 39-15,-38-40 16,-40 1-16,39 0 16,-39-40-16,0 40 15,0-40-15,0-39 16,0 0-16,0-78 78,0-118-62,0-39-16,39-78 15</inkml:trace>
  <inkml:trace contextRef="#ctx0" brushRef="#br0" timeOffset="4118.5096">1019 6859 0,'78'78'15,"-39"-38"1,40 38-16,-40 40 15,0-40-15,0-39 16,-39 0-16,39 1 16,-39-1-16</inkml:trace>
  <inkml:trace contextRef="#ctx0" brushRef="#br0" timeOffset="5307.2105">274 7486 0,'0'-39'47,"39"-39"-32,0 38-15,0 1 16,1-78-16,-40 77 16,39-77-16,39 38 15,-78 40-15,39-78 16,1 77-16,-40 1 15,39-39-15,0 78 16,-39-39-16,39 78 109,-39 78-93,0-38-16,0 38 16,0 40-16,0 0 15,0 0-15,0 39 16,0-39-16,0-40 16,0-38-16,39-40 15,-39 0-15,0 39 16,0-38-16,0-1 15,0 39-15,0-39 16,0 1-16,0-1 16,0 0-16,0 0 15,-39-39 95,39-39-95</inkml:trace>
  <inkml:trace contextRef="#ctx0" brushRef="#br0" timeOffset="6175.94">862 6977 0,'0'-40'109,"0"1"-93,0 0-16,0 78 109,78 118-109,1 78 16,38 0-16,-78-39 15,40 40 1,-1-119-16,1 1 16,-79-79-16,39 0 0,-39 0 15,39-39 1,-78 0 124,0 0-124,-1 0 0,1-39-16,-39 0 15,-1 0-15</inkml:trace>
  <inkml:trace contextRef="#ctx0" brushRef="#br0" timeOffset="6681.1694">744 7917 0,'-39'-39'0,"78"-39"125,40 39-110,-1-1-15,0-38 16,1 39-16,-40-40 16,0 40-16,0 0 15</inkml:trace>
  <inkml:trace contextRef="#ctx0" brushRef="#br0" timeOffset="7405.256">744 10112 0,'39'79'47,"-39"-1"-47,40 1 15,-1 38-15,39 79 16,-39-39-16,1 0 15,38-40-15,-39 1 16,0-40-16,1 1 16,-40-40-16,39 0 15,0-39 1,-78 0 46,0-78-62,-40-1 16,40 1-16,0 0 16</inkml:trace>
  <inkml:trace contextRef="#ctx0" brushRef="#br0" timeOffset="8325.8187">1254 9838 0,'0'0'0,"39"0"15,0 0-15,0 0 16,1 0 0,-1 0-1,0 0 1,0 0 15,40 39-15,-79 40-16,78-40 15,-78 39-15,0-39 16,39 1-16,-39-1 16,0 39-16,-39-39 15,0 40-15,0-40 16,-1 0-16,-38 40 15,39-40-15,0-39 16,39 39-16,39 0 109,39 0-109,40-39 16,-40 40-16,-39-40 16,1 39-16,38 0 0,-39 0 31,0 0-15,1 1-1,-40-1 1,0 0-16,0 0 15,0 0-15,0 40 16,-79-40-16,40 39 16,0-38-16,-40 38 0,40-39 15,-39 0-15,39 40 16,-40-40 0,1 39-16,39-78 0,-1 40 15,1-40 1,0-79 46,39 40-46,-39 0 0</inkml:trace>
  <inkml:trace contextRef="#ctx0" brushRef="#br0" timeOffset="8867.37">2469 10387 0,'39'-39'110,"79"-1"-95,38-38-15,-77 39 16,-1-40-16,1 40 15,-40 39 1,-39 39 78</inkml:trace>
  <inkml:trace contextRef="#ctx0" brushRef="#br0" timeOffset="9211.0066">3018 11132 0,'0'39'16,"39"-39"-1,39-39 1,-78-1 0,79 1-16,-40 0 15,0 0 16,39-40-31,-78 1 16,79 0 15,-79-40-31,0 79 0,78 0 16,-39-40-16</inkml:trace>
  <inkml:trace contextRef="#ctx0" brushRef="#br0" timeOffset="9812.8723">3919 7447 0,'39'0'78,"-39"78"-62,40 1-16,-1-40 16,-39 39-16,0 1 0,39 78 15,0-79-15,0 40 16,1-40-16,38 79 16,-78-79-16,39 1 15,40-40-15,-79 39 16,39-39-16,0 0 15</inkml:trace>
  <inkml:trace contextRef="#ctx0" brushRef="#br0" timeOffset="11116.4252">5095 7290 0,'0'39'31,"-39"79"-31,0-79 16,39 0-16,0 79 16,0-40-16,0-38 15,0-1-15,39 39 16,39-39-16,-38 40 16,-1-40-16,39 0 15,-39-39-15,1 0 16,-1 0-16,0 0 15,39 0-15,-39-39 16,1 0-16,-1-40 16,0 40-16,-39 0 15,0-39-15,39 38 16,-39 1-16,0 0 16,0 0-16,0 0 15,-39-1-15,0 1 16,0-39-16,-1 39 0,1-1 15,0 1 1,39 0-16,-39 39 16,78 0 62,0-78-78,79 38 15,78-38-15,0 39 16,39 0-16,79 39 16,-79-40-16,-78 40 15,-79 0-15,-39-39 16,0 39-16,1 0 62,-40 39-46,0 1 0,-40-1-16,-38 39 15,39-39-15,0 40 16,-1-40-16,1 0 16,39 0-1,0 1-15,0-1 16,0 0-1,0 0-15,39 0 16,40-39-16,-40 40 0,0-40 16,40 0-16,-40 0 15,0 0 1,0 0-16,40-79 0,-40 40 16,39-39-16,-78-1 15,39 40-15,1-39 16,-40 38-16,39 1 15,-39-39-15,0 39 16,0-1-16,0 1 16,-39 39-16,39-78 15,-79 39 1,79-1-16,-78-38 0,78 39 16,-118-40-16,79 79 15,0-39-15,-79 39 16,1-39-16,38 39 15,40 0-15,0 0 16,-40 39-16,40 0 16,-39 40-16,39-40 15,39 39 1,-40-78-16,40 40 16,0-1-1</inkml:trace>
  <inkml:trace contextRef="#ctx0" brushRef="#br0" timeOffset="13419.5365">8153 6232 0,'-40'39'47,"-38"79"-31,78-40-16,0 0 16,0 1-16,0-1 15,0 1-15,0-40 16,0 0-16,39 39 15,0-38 1,1-1 0,-1-39-1,0 0 17,39-39-32,-38-1 15,38-38-15,-39 39 16,40-40-16,-40 40 15,0 0-15,-39 0 16,0 0-16,0-1 16,0 1-1,0 0 1,0 0-16,0 0 31,0-1-15,-39 40-1,0-39 1,39 0-16,-40 39 16,40-39 15,-39 39 0,0 0 16,0 0-31,0 39-16,39 0 15</inkml:trace>
  <inkml:trace contextRef="#ctx0" brushRef="#br0" timeOffset="29023.1578">4899 9289 0,'0'79'47,"39"38"-47,-39-38 15,40-1-15,-40-39 16,0 40-16,0 38 16,39 1-16,0-79 15,-39 39-15,39-38 16,0 38-16,-39-39 15,40 0-15,-40 1 16,0-80 93,0 1-93,0 0-16</inkml:trace>
  <inkml:trace contextRef="#ctx0" brushRef="#br0" timeOffset="29913.7002">4664 9172 0,'39'0'141,"0"0"-125,1 0-1,-1 0-15,0 0 16,0 0 0,0 0-1,1 0 1,-40 39-16,78-39 15,-78 39-15,78 39 16,-38-38-16,-1-40 16,-39 39-16,39-39 15,-39 39-15,78 0 16,-38 40-16,-1-40 16,-39 0-1,39-39-15,-39 39 16,0 0 15,39-39-15,0 40-1,-39-1-15,0 0 16,39-39-16,-39 39 16,0 0 15</inkml:trace>
  <inkml:trace contextRef="#ctx0" brushRef="#br0" timeOffset="30508.6175">5174 9916 0,'0'-39'140,"39"0"-140,0-39 16,39-1-16,-38 1 16,-1 39-16,39-1 15,-78 1-15,39 39 16,-39-39 46</inkml:trace>
  <inkml:trace contextRef="#ctx0" brushRef="#br0" timeOffset="31003.2945">5957 9407 0,'0'-39'47,"40"39"-31,-1-40-16,0-38 16,0 78-16,0-78 15,-39 38 1,40 40-16,-40-39 140</inkml:trace>
  <inkml:trace contextRef="#ctx0" brushRef="#br0" timeOffset="31586.8554">5957 9760 0,'40'0'109,"38"-40"-93,-39 1-16,40-39 16,-40 39-16,0-40 15,79 79-15,-79-39 16,0 39-16</inkml:trace>
  <inkml:trace contextRef="#ctx0" brushRef="#br0" timeOffset="32629.1795">7055 8780 0,'0'39'63,"-39"39"-63,-40-39 16,40 1-16,0-1 15,-39 39-15,38-39 16,-38 1-16,0-1 15,38 0-15,-38 0 16,39-39-16,0 0 78,-1-39-62,40 0-1,-78 0-15,78-40 16,0 40-16,0 0 16,0-40-16,0 40 15,0 0 1,0 0-16,0 0 16,39-1-1,0 40-15,1-39 16,-40 0-16,78 39 15,-78-39-15,39 39 0,0 0 47,1 0-31,-1 39-16,0 0 16,79 40-16,-79-40 15,0 78-15,39-77 16,-38 38-16,38 0 15,-39 1-15,40-40 16,-40 39-16,39-38 16,-78 38-16,39-78 15,-39 39-15,0 0 16,40 1 0,-40-1-16,0 39 15,0-39-15,0 1 16,-79 38-16,40-39 15,-39 40-15,38-40 16,-38 0-16,78 0 16,-39 0-16,0-39 62,39-39-46,0-39-1,0 39-15</inkml:trace>
  <inkml:trace contextRef="#ctx0" brushRef="#br0" timeOffset="33402.6841">7643 8349 0,'-78'39'31,"38"-39"-31,1 78 16,-39-39-16,39 40 16,39-40-16,0 0 15,0 0-15,0 0 16,0 1-16,0 38 16,78-39-16,-78 0 15,39-39-15,40 79 16,-1-40-16,0 39 15,40-38-15,-40-1 16,1 0-16,-1-39 16,-39 0-16,40 0 15,-40 0 1,-39 39 31,39-39-47,-39 39 15,0 1-15,0-1 16,0 39-16,-39-39 16,-39 1-16,38 38 15,1-39-15,-39 40 16,-1-40-16,1 39 16,39-78-1,0 0 32</inkml:trace>
  <inkml:trace contextRef="#ctx0" brushRef="#br0" timeOffset="34486.8922">7643 8466 0,'39'0'16,"40"0"-1,-40-39-15,0 0 0,118 0 16,-118-1-16,79-38 16,-40 39-16,0 0 15,-38 39-15,-1 0 16,-39-40-1,-39 80 64,-1-1-64,1 39-15,0 1 16,0-40-16,39 39 15,0-39-15,0 40 16,0-40 0,0 0-16,0 39 15,39-38-15,-39-1 16,39 0-16,-39 0 16,79 40-16,-40-79 15,39 39-15,-39-39 0,1 0 16,38-39-1,-39-1-15,39 1 16,-78-39-16,40 39 16,-1-1-16,-39-38 0,0 39 15,0 0-15,0 0 16,0-1 15,0 1 0,-79 0-15,40 39 0,0 0-16,-39-39 15,39 0-15,-1 39 16,-38-40 0,39 1-16,-40 39 15,40 0 1,0 0 62</inkml:trace>
  <inkml:trace contextRef="#ctx0" brushRef="#br0" timeOffset="58678.33">19167 5722 0,'-39'79'0,"-40"-40"15,40 39-15,-39-39 16,39 40-16,-40-1 15,79 40-15,-39-40 16,0-39-16,-40 40 16,40-1-16,0-39 15,0 40-15,39-40 16,0-196 78,0-39-94,39-78 15,0 39-15</inkml:trace>
  <inkml:trace contextRef="#ctx0" brushRef="#br0" timeOffset="59033.8862">18893 5291 0,'39'0'16,"0"79"0,0-40-1,-39 0-15,39 39 16,1-39-16,-40 1 16,0-1-16</inkml:trace>
  <inkml:trace contextRef="#ctx0" brushRef="#br0" timeOffset="70018.1948">18971 6153 0,'-78'40'47,"78"-1"-47,-40 0 15,1 39 1,0-78 0,39 40-1,0-1 17,-39 0-1,39 0-16,-39 0-15,-40 40 0,79-40 16,-39 0 0,0 79-16,39-1 0,-39 40 15,39-39-15,-40-1 16,40-38-16,0-40 16,-39 39-16,39-38 15,0-1-15,0-78 110,79-157-95,-1-40-15,0 40 16,-38-39-16,38 0 15,0 78-15,-38 40 16</inkml:trace>
  <inkml:trace contextRef="#ctx0" brushRef="#br0" timeOffset="70522.2045">19089 5840 0,'39'0'46,"0"78"-46,39 40 16,-38 78-16,-1-39 16,0 39-16,0-118 15,0 40-15,-39-79 16,0 0-16,40 39 16,-40-38-16,0-1 15,0 0-15,0 0 16,0 0-1,0 1 1,0-1 0,0 0-1,0 0 63</inkml:trace>
  <inkml:trace contextRef="#ctx0" brushRef="#br0" timeOffset="71305.1171">18736 6820 0,'0'-39'78,"78"-1"-78,40 1 16,-40-39-16,1 39 15,-1-40-15,0 40 16,-38-39-16,-1 78 15,0-40-15,0 40 16,-39-39 0</inkml:trace>
  <inkml:trace contextRef="#ctx0" brushRef="#br0" timeOffset="71839.7229">19716 6271 0,'39'0'31,"39"0"0,-38-39-31,-1 39 16,78-79-16,-77 79 16,-1 0-16,0 0 15,0-39-15,0 39 16,-39-39-16,40 39 141</inkml:trace>
  <inkml:trace contextRef="#ctx0" brushRef="#br0" timeOffset="72397.2306">19990 6820 0,'39'0'109,"79"0"-93,0-79-16,-40 40 15,0 39-15,1-78 16,-1 39-16,-39 39 15,1 0 1</inkml:trace>
  <inkml:trace contextRef="#ctx0" brushRef="#br0" timeOffset="77476.3095">21950 5213 0,'0'78'63,"0"40"-63,39-40 15,-39 0-15,39 40 0,1 39 16,-1 0-16,0-118 15,-39 0 1,39-39-16,-39 39 16,39-39 46</inkml:trace>
  <inkml:trace contextRef="#ctx0" brushRef="#br0" timeOffset="78772.7751">22538 5095 0,'-39'79'0,"0"-40"0,-1 39 16,-38 1-1,78-1-15,0-39 16,0 39-16,0-38 0,39-1 16,-39 39-16,79 1 15,-79-40 1,39-39-1,39-39 48,-39-1-63,40-38 0,-40-40 16,39 40-16,-78 39 15,0-39-15,0 38 16,0 1-16,-39-39 15,0 39-15,-39-1 16,78 1-16,-40 0 16,1 39-16,0 0 15,78-39 95,40 0-95,38-40-15,40 40 16,-39 0-16,38 39 16,-116 0-16,-1 0 15,0 0-15,-39-39 63,0 78-32,0 0-15,0 0-16,0 40 15,0-40-15,0 0 16,0 39-16,0-38 15,39-1-15,0-39 32,-39 39-17,40-39-15,-1 0 16,0 0 0,0-39-1,0 0-15,1-1 16,-1 1-16,0 39 15,0-39-15,0-39 16,1 38-16,-1 1 16,-39 0-1,0 0-15,0 0 0,0-1 32,0-38-17,0 0 1,-39 78-16,-40-40 15,40 1-15,0 39 16,-40-39-16,40 39 16,0 0-16,-39 0 15,38 0-15,1 0 16,-39 0-16,-40 39 16,40 0-16,39 1 15,-40-40-15,40 39 16,0-39-16,0 39 15</inkml:trace>
  <inkml:trace contextRef="#ctx0" brushRef="#br0" timeOffset="82361.5479">19363 7996 0,'0'39'16,"-39"39"-16,0 1 15,39 38-15,-40-38 16,1-1-16,39 1 16,-39-40-16,39 39 15,-39-39-15,39 0 16,0 1-16,0-1 16,0 0-16,-39-39 78,-1-39-78,40-118 15,0 40 1,0-40-16,0 0 0,79 39 16,-40 40-16,-39 39 15,39-40-15</inkml:trace>
  <inkml:trace contextRef="#ctx0" brushRef="#br0" timeOffset="82771.3322">19245 7878 0,'40'0'47,"-1"39"-16,39 40-31,-39-40 16,1 39-16,-1-38 16,39 38-16,-78-39 15,79 0-15,-79 1 16,0-1 15,39 0-15,0-39-1,-39 39-15,0 0 16,0 1 0,39-1-16,-117-39 93,39-39-77,-40-1-16</inkml:trace>
  <inkml:trace contextRef="#ctx0" brushRef="#br0" timeOffset="83762.0126">18893 8309 0,'0'40'47,"39"-40"-32,-39 39 1,39-39 47,0 0-32,0 0-16,40 0-15,-1 0 16,-39 0 0,1 0-16,38-39 15,0-1-15,-38 1 16,-1 0 0,0 39-16</inkml:trace>
  <inkml:trace contextRef="#ctx0" brushRef="#br0" timeOffset="84209.4789">20735 7721 0,'39'0'31,"0"40"-15,1-40 15,-1 0 0,0 0-31,0 0 16,0 0-16,-39-40 15,40 40-15</inkml:trace>
  <inkml:trace contextRef="#ctx0" brushRef="#br0" timeOffset="84793.4963">20892 8074 0,'39'0'172,"0"-39"-156,79 0-16,-79 0 15,0-1-15,40 1 16,-40 0-16,0 39 15,39 0-15</inkml:trace>
  <inkml:trace contextRef="#ctx0" brushRef="#br0" timeOffset="85705.6624">22695 7173 0,'-39'0'32,"39"39"-17,-40 0-15,1-39 16,0 39-16,0 40 16,0-79-16,-40 78 15,40-78-15,-39 0 16,38 0-16,1 0 15,0 0-15,-39 0 16,38 0-16,-38-39 16,39 0-16,0-40 15,-40 40-15,40 0 16,-39-40-16,78 40 16,-40-39-16,1 78 15,39-39-15,0-1 16,39 1 46,1 39-30,-1 0-17,0 39 1,39 1-16,1 38 15,-40-39-15,39 40 16,1-40-16,-40 0 16,39 39-16,1 1 15,-79-40 1,39-39 0,-39 39-16,0 0 15,0 1 1,0-1-1,0 0-15,0 0 16,0 0-16,0 1 16,-39 38-16,-40-39 15,40 40-15,-39-40 16,39 39-16,-40-39 16,40 1-16,0-1 15,-40 0-15,40-39 16,0 39-16,39 0 47</inkml:trace>
  <inkml:trace contextRef="#ctx0" brushRef="#br0" timeOffset="86977.5946">23087 7173 0,'-39'39'0,"-40"39"0,40 1 15,0-40-15,-40 78 16,79-77-16,0-1 16,0 39-16,40-39 15,-40 1-15,39-1 16,0-39-16,0 39 15,0 39-15,40-78 16,-40 40 0,0-40-16,0 0 15,1 0-15,-1 0 16,0-40-16,0-38 16,-39 39-16,39 0 15,-39-40-15,40 40 16,-40 0-16,0-40 15,0 40-15,-40 0 16,1-39-16,0-1 16,0 40-16,0 0 15,-1 39-15,40-39 16,0-1 0,40 1 62,38 0-78,79-39 15,-40-1-15,79 79 16,0-39-16,40 39 16,-80-39-16,-38 0 15,-79 39-15,-39-40 63,0 80-32,0 38-31,-39-39 16,0 0-16,0 1 15,-1-1-15,40 39 16,-39-39-16,39 1 15,0-1-15,0 0 16,0 0-16,0 40 16,0-40-1,0 0 17,39-39-1,1 0-16,38 0-15,-39 0 16,0-39-16,0-40 16,40 40-16,-79-39 15,39 39-15,0-1 16,-39-38-16,0 39 16,0 0-16,0-1 15,-39 1-15,0 0 0,39-39 16,-79 78-16,40-79 15,-39 40 1,39 39-16,0 0 0,-40-39 16,40 39-16,0 0 15,0 0-15,-40 0 16,40 0 0,-39 78-16,38 1 15,-38-40-15</inkml:trace>
  <inkml:trace contextRef="#ctx0" brushRef="#br0" timeOffset="95625.7699">20029 9328 0,'0'40'46,"-39"38"-46,0 0 16,0 40-16,0-40 16,39 1-16,0-1 15,-40 1-15,40-40 16,-39 0-16,39 39 16,0-38-1,0-119 63,0-38-78,79-1 16,-40 40-16,39-40 16,-39 79-16,40-40 15,-79 1-15,78 39 16,-78 0-16,39 39 31,-39-40 0,40 40 79,-1 0-95,-39 79-15,78-40 16,-78 0-16,39 118 16,1-79-16,-40 1 15,39-1-15,-39-39 16,0 1-16,-39-40 125,39-40-125,-40 1 15</inkml:trace>
  <inkml:trace contextRef="#ctx0" brushRef="#br0" timeOffset="96399.6907">19559 9642 0,'78'0'250,"40"0"-250,-40 0 16,40-39-16,-40 39 16,-38-39-16,-1 39 15,0 0 1</inkml:trace>
  <inkml:trace contextRef="#ctx0" brushRef="#br0" timeOffset="96987.4723">20774 9524 0,'39'0'31,"40"-39"-15,-40 39 0,0-39-16,40 0 15,-40 0-15,0 39 16,39-40-16,-38 40 16</inkml:trace>
  <inkml:trace contextRef="#ctx0" brushRef="#br0" timeOffset="97475.5777">20970 9956 0,'79'0'94,"38"-79"-78,1 1-16,-1 78 15,1-39-15,-40-40 16,-39 79-16,1-39 16,-40 0 15</inkml:trace>
  <inkml:trace contextRef="#ctx0" brushRef="#br0" timeOffset="98874.6049">22969 8976 0,'-39'0'47,"0"39"-32,0 0-15,-40 39 16,40-38-16,-39-1 15,-1 0-15,40-39 16,-39 39-16,38 0 0,-38-39 16,39 0-16,-40 0 15,40 0-15,0 0 16,0 0-16,0 0 16,-1-39-16,1 39 15,0 0-15,0-78 63,39 39-48,0-1-15,0 1 16,39-39-16,-39 39 16,78-40-16,-38 40 15,38 0-15,-78 0 16,78-1-16,-38 40 15,-40-39-15,39 39 16,0 0 31,0 0-31,0 39-16,1 1 15,-1-1-15,0 0 0,0-39 16,0 78-16,1-38 15,38 38 1,-39-39-16,0 0 0,1 40 16,-40-40-16,0 0 15,39 40-15,-39-40 16,0 0 0,-39 39-16,-1-38 0,1 38 15,-39-39-15,39 0 16,-1 1-1,1-40-15,0 0 94</inkml:trace>
  <inkml:trace contextRef="#ctx0" brushRef="#br0" timeOffset="100185.129">23400 8545 0,'-39'0'16,"-39"0"-16,39 39 15,-1 0-15,1 0 0,0 79 16,0-40-1,39-39-15,0 0 16,0 40-16,0-40 16,39 0-16,0 40 0,0-79 15,1 39-15,-1 0 16,0-39 0,0 0-16,0 0 0,1 0 15,-1 0-15,39-39 16,-39 0-1,1-1 1,-1 1-16,0-39 0,-39-1 16,0 40-1,0 0-15,0 0 16,0 0 0,0-1-16,0 1 0,0 0 15,-39 0 1,0 0-1,39 0 1,0-1 0,0 1-16,0 0 15,39 0-15,39-40 16,-39 40-16,40-39 16,-1 39-16,-39-40 15,40 79-15,-40-39 16,0 39-1,-39 78 79,0-38-78,0-1-16,0 39 0,0-39 15,0 1-15,0-1 16,0 0-16,39-39 16,-39 39 31,40 0-47,38-39 15,-39 40 1,0-40-1,1 0-15,38-79 16,-78 40-16,78-39 16,-39 38-16,-39 1 15,0 0-15,0 0 16,0 0-16,0-1 31,0 1-15,-39 0-1,39 0-15,-39 0 16,0-1-16,0 1 16,-40 0-16,40 39 62,-39 39-31,39 0-15,-1 1-16,1-40 16,39 39-16,-39-39 15</inkml:trace>
  <inkml:trace contextRef="#ctx0" brushRef="#br0" timeOffset="133236.8733">10112 10426 0,'0'-39'156,"40"0"-140,77-1-16,-38 1 15,-40 39-15,0 0 16,39-39-16,-38 39 16,-1-39-16,39 39 15,-39 0 1,-39-39-16,40 39 15,-1-40-15,0 40 32,0 0-1,0 0 47,1 0-78,-1 0 16,0 0 31,0 0-32,0 40 1</inkml:trace>
  <inkml:trace contextRef="#ctx0" brushRef="#br0" timeOffset="135042.0199">10073 9956 0,'79'-40'125,"-1"1"-125,-39 39 16,0 0-16,40-39 15,-40 0-15,0 39 16,40 0-16,-40 0 15,0-39-15,39 39 16,-38-40-16,-1 40 16,0 0-16,39 0 15,-38 0 1,-1 0-16,39 0 16,-39 0-1,40 0-15,-40 0 16,0 0-16,0 0 15,40 0-15,-40 0 16,0 0 0,0 0-1,1 0-15,38 0 16,-39 0 0,0 0-16,1 40 15,-1-40-15,0 0 16,-39 39-16,39-39 15,0 0 1,0 0-16,1 0 16,-1 0-16,0 0 15,39 0-15,-78-39 16,40 39-16,-1 0 16,0 0-16</inkml:trace>
  <inkml:trace contextRef="#ctx0" brushRef="#br0" timeOffset="136657.7277">10740 8270 0,'-40'39'0,"1"40"15,0-40-15,-39 39 0,38-38 16,-38-1-1,39 39-15,-40-39 16,40 0-16,0-39 16,-39 40-16,38-40 15,1 0 48,0 0-48,0 0 32,39-40-47,0 1 16,0-39-16,0 39 16,0 0-16,39-1 15,-39-38 1,78 39-16,-38 0 15,38-1-15,-39 1 16,0 0 0,1 39 77,-40 39-77,39 0-16,39 1 16,-39 38-16,1-39 15,-1 40 1,-39-1-16,0-39 0,0 0 16,0 0-16,0 40 15,0-40 1,0 0-16,0 0 15,0 1 95</inkml:trace>
  <inkml:trace contextRef="#ctx0" brushRef="#br0" timeOffset="137428.6626">11367 8192 0,'-39'0'31,"-1"78"-15,-38-39-1,78 40-15,-39-40 0,0 0 16,-1 40-16,-38-40 16,78 39-16,0-39 46,39 0-14,0 1-32,40-40 15,-1 39-15,40 39 16,-79-78-16,0 39 16,40-39-16,-40 40 15,-39-1 32,0 0-31,0 0-1,0 0 1,0 1-16,0-1 16,0 0-16,-79 0 15,40 0-15,0-39 0,-39 0 31,38 0-15,-38 0 0,39-39-16,0 0 15</inkml:trace>
  <inkml:trace contextRef="#ctx0" brushRef="#br0" timeOffset="138591.3205">11288 8231 0,'40'0'62,"-1"39"63,-39 0-109,39 1-16,-39-1 31,0 0 0,0 0 1,39-39-17,-39 39-15,39-39 16,1 40-16,-40-1 16,39 0-16,0 0 15,0 0-15,0-39 16,40 0-1,-40 0 1,39 0-16,-39-39 16,40 0-16,-40 39 15,-39-39-15,39 39 16,0-39-16,1 39 16,-40-40-16,39 40 15,-39-39 1,0 0 78,-79 0-63,40 39-31,-39-39 15,39 39-15,-1 0 0,-38 0 16,39 0 0,0 0-16,0 0 15,-40 0-15,40 0 16,0 0-16,0 0 0,-1 0 16,1 0-1,39 39 63</inkml:trace>
  <inkml:trace contextRef="#ctx0" brushRef="#br0" timeOffset="152445.3226">3802 12464 0,'0'118'47,"0"-1"-47,39-38 16,-39 38-1,0 40-15,0-78 0,0-40 16,0 39-16,39 1 16,-39-40-16,0 0 15,0 0 1</inkml:trace>
  <inkml:trace contextRef="#ctx0" brushRef="#br0" timeOffset="153426.3035">3723 12503 0,'0'-39'0,"39"39"16,1-78-16,38 39 15,-39-1-15,0 1 16,40 39-16,-40 0 16,0 0-16,40-39 15,-40 39 63,-39 118-62,-39-79 0,-1 0-16,-38 39 15,39-78-15,0 79 0,117-79 125,-39 0-125,118 0 0,-118 0 16,79 0-16,-79 0 16,0 0-16,0 39 93,-39 0-93,0 0 16,0 40-16,-39-40 16,0 39-16,-39-38 15,38-1-15,1 39 16,-39-39-16,-1 40 15,40-40-15,-78 0 16,77 0-16,1 1 16,-39-40-16,39 0 15,-1 0-15</inkml:trace>
  <inkml:trace contextRef="#ctx0" brushRef="#br0" timeOffset="153931.4882">5056 12739 0,'39'0'62,"0"-40"-46,1 1-16,38-39 16,0 39-16,1-40 15,-1 40-15,-39-39 16,40 78-16,-119 39 109</inkml:trace>
  <inkml:trace contextRef="#ctx0" brushRef="#br0" timeOffset="154401.2314">5056 13052 0,'78'0'63,"-38"-39"-63,38-39 15,40 38-15,-1-38 16,-39 0-16,1 38 15,-1 1-15,-78 0 16,39 39-16</inkml:trace>
  <inkml:trace contextRef="#ctx0" brushRef="#br0" timeOffset="154892.9164">6310 11680 0,'0'40'62,"0"77"-62,0 1 16,0-1-16,0-38 15,0-40-15,0 39 16,0 1-16,0-40 16,0 39-1,0-39 1,0 1 15,0-1 0</inkml:trace>
  <inkml:trace contextRef="#ctx0" brushRef="#br0" timeOffset="155697.2458">7016 11641 0,'-79'0'0,"40"0"15,0 0-15,-39 79 16,38-40-16,-38 39 15,39-39-15,0 40 0,-1-79 16,1 39-16,39 39 16,0-39-1,0 40-15,0-40 16,39 0 0,-39 0-1,40-39 1,-40 40-16,39-40 15,0 0 17,0 0-32,0 0 15,40 0 1,-40-40-16,0 1 16,40 0-16,-40 0 15,0 0-15,0-40 16,-39 40-16,39-39 15,1 38-15,-40 1 16,0-39-16,0 39 16,0 0-16,0-1 15,0 1-15,0 0 16,-40 39-16,1 0 16,0 0 46,0 0-62,0 0 16,-1 0-1</inkml:trace>
  <inkml:trace contextRef="#ctx0" brushRef="#br0" timeOffset="156103.552">7565 11053 0,'0'-39'31,"78"39"-15,-39-39-16,0 0 15,40 39-15</inkml:trace>
  <inkml:trace contextRef="#ctx0" brushRef="#br0" timeOffset="156906.9972">7643 10936 0,'0'39'0,"-39"0"15,39 39-15,-39 40 16,-1-79-16,1 0 15,39 40-15,0-40 16,-39 0-16,39 0 16,0 1 15,39-80 31,40 1-46,-40 0-16,39 0 16,-39 39 62,1 39-63,-1 39-15,0-38 16,0-1-16,0 39 16,-39-39-16,0 1 15,0 38-15,0-39 16,0 0-16,0 0 16,0 1-16,0-1 15,-39 39-15,0-78 16,0 39-16,0 1 15,-1-1-15,-38 0 16,39 0-16,0-39 16,-1 0 62,1 0-63,39-39 1,0 0-16,-39 0 16</inkml:trace>
  <inkml:trace contextRef="#ctx0" brushRef="#br0" timeOffset="157928.3801">8074 10896 0,'-78'79'15,"39"-40"-15,-1 0 16,1 40-16,39-1 16,0-39-1,0 0-15,0 40 16,39-40-16,-39 0 15,79 40-15,-40-40 0,-39 0 16,39 0 0,-39 0-16,39-39 15,1 40-15,-40-1 16,39 0 0,-39 0-1,39-39-15,0 0 31,0 0-31,1 0 16,-1 0-16,0 0 0,39 0 16,-38-39-1,38 0-15,-39 0 0,-39-1 16,39 40-16,0-39 16,-39 0-1,40-39 1,-40 38-1,0 1 1,0 0-16,0 0 16,-40 0-1,40-1 1,-78 1 0,78 0-16,-39 0 15,0 0-15,0-1 16,-1 1-16,1 0 15,0 0-15,0 39 16,0 0-16,-1 0 16,1-39-16,0 39 15,0 0 1,-40-40 0,40 40-16,0 0 15,0 0 1,0 0-16,-40 0 15,40 0 17,0 0-17,0 0-15</inkml:trace>
  <inkml:trace contextRef="#ctx0" brushRef="#br0" timeOffset="163484.0117">9603 12778 0,'39'0'79,"0"0"-64,0 0-15,40 0 16,-1 0-16,1 0 15,38-39-15,40-1 16,39 40-16,0-39 16,0 0-16,-78 39 15,38-39-15,-38 39 16,0-39-16,-79-1 16,0 40-16,79 0 15,-79 0-15,0-39 16,39 0-16,1 0 15,-1 0-15,0-1 16,1 1-16,38 0 16,-38 0-16,-40 39 15,39-39-15,-38 39 16,-80 0 1031</inkml:trace>
  <inkml:trace contextRef="#ctx0" brushRef="#br0" timeOffset="165696.912">12503 5644 0,'-39'0'32,"0"117"-17,0 40-15,-40 78 16,1 1-16,0-80 16,38 80-16,-38-80 15,78 1 1,0-39-16,0-1 15,-39 1-15,39 0 16,0-40-16,0 0 0,0 1 16,0-40-16,0 39 15,0 40-15,0-40 16,0 40-16,-39 0 16,-1-40-16,40-39 15,0 40-15,-39-1 16,39-39-16,0 0 15,0 40-15,0-40 16,-39 0-16,39 39 16,0-38-16,0 38 15,-39-39-15,39 79 16,0-1-16,0-38 16,-39-1-16,39 1 15,-39-40-15,39 39 16,0-39-16,0 1 15,0 38-15,-40-39 16,40 0-16,0 1 16,0-1-16,-39 0 15,39 39-15,0-38 16,-39 38-16,39 0 16,0-38-16,0-1 15,0 0-15,0 39 16,0-38-16,0-1 15,0 0-15,0 0 16,-39 0-16,39 40 0,0-40 31,0 0-31,0 0 16,0 40-16,0-40 16,0 0-16,0 0 15,-39 40-15,39-40 16,0 0-1,0 0 1,0 40-16,0-40 16,0 39-16,0-38 15,0-1-15,0 0 16,0 39-16,0-38 16,0-1-16,0 39 15,0-39-15,0 0 16,0 1-1,0 38-15,0-39 16,0 40 0,0-40-16,0 0 15,0 0 1,0 0-16,0 1 16,0-1-16,0 0 15,0 0 16,39-39-15,-39 39 0,0 1-1,0-1 1,0 0 0,0 0-1,0 0-15</inkml:trace>
  <inkml:trace contextRef="#ctx0" brushRef="#br0" timeOffset="169359.9604">6428 14189 0,'-39'39'31,"-40"0"-31,40 1 15,0-1-15,-40-39 16,40 39-16,-39 0 16,-40 0-16,40-39 15,-1 0-15,40 40 16,-39-40-16,39 0 16,-1 0-16,-38 0 15,39 0 1,39-40 46,0 1-46,0 0-16,0-39 16,39 38-16,39-38 15,-38 39-15,38 0 16,-39-1-16,40 1 15,-40-39-15,0 78 16,0 0-16,40 0 63,-40 39-63,0 0 15,39 0-15,-38 40 16,38-40-16,-39 39 15,40-38-15,-79-1 16,39 0-16,0 0 16,0 40-16,-39-40 15,0 0-15,0 39 16,0-38-16,0 38 16,-39 0-16,0 1 15,-40-40-15,40 39 16,0-78-16,0 39 15</inkml:trace>
  <inkml:trace contextRef="#ctx0" brushRef="#br0" timeOffset="170202.7833">7525 13483 0,'-39'0'16,"-39"0"-1,39 79 1,-1-1-16,1 1 15,0-1-15,39-39 16,-39 0-16,39 40 16,0-40-16,39 0 15,0 40-15,0-40 16,1 0-16,38 0 16,-39 40-16,79-79 15,-1 0-15,-38 0 16,38 39-16,-38-39 15,-40 0-15,0 0 16,0 0-16,-39 39 16,40-39 15,-1 39-31,0 0 16,0 40-16,40-40 15,-79 0-15,39 79 16,-39-79-16,0 39 15,-39-38-15,-40 77 16,1-78-16,-1 40 16,1-79-16,-40 78 15,79-78-15,0 39 16,0-39-16,0 0 16,-1 0-16,1 0 78,39-39-63,-39 39 1,0-39-16,0-40 16</inkml:trace>
  <inkml:trace contextRef="#ctx0" brushRef="#br0" timeOffset="171526.4518">7447 13444 0,'39'-39'32,"79"0"-17,78 39-15,-39-39 16,78-1-16,-78 40 15,-79 0-15,0-39 16,-38 0-16,38 39 16,-117 0 109,-40 39-110,79 40-15,-39-40 16,0 39-16,39-39 16,0 1-16,0-1 15,0 39-15,0-39 16,0 1-1,39-1 1,0-39 0,1 39-16,38-39 15,-39 0 1,0 0-16,0 0 16,40 0-16,-40-39 15,0 0-15,0-1 16,40-38-16,-79 39 15,78-40-15,-39 40 16,-39 0-16,0-39 16,0 38-1,0 1 1,0 0 0,-39 0-1,-39-40-15,39 1 16,-40 39-1,1 0-15,-1 39 16,1 0-16,-39 0 16,38 0-16,40 0 15,0 0-15,-40 39 16,1-39-16,39 0 16,0 39-16</inkml:trace>
  <inkml:trace contextRef="#ctx0" brushRef="#br0" timeOffset="183481.3458">18618 11955 0,'0'39'31,"0"0"-31,0 39 16,0 1-16,-39-1 15,0-39-15,39 40 16,0-1-16,-39-39 16,39 40-16,-40-1 15,40 1-15,0-40 16,-39 39-16,0-39 15,39 1 1,0-1-16</inkml:trace>
  <inkml:trace contextRef="#ctx0" brushRef="#br0" timeOffset="183874.2955">18070 12190 0,'39'0'47</inkml:trace>
  <inkml:trace contextRef="#ctx0" brushRef="#br0" timeOffset="185055.3116">18461 12033 0,'40'0'31,"-1"0"-15,0 0-16,0 0 15,0 0-15,40 0 16,-40 0-16,0 0 16,0 0 30,1 39-30,-1 0-16,39 1 16,-39 38-16,1-78 15,-40 39 32,-40-39-31,40 39-16,-39-39 15,39 40-15,39-40 94,1 0-94,-1 0 16,-39 39 15,39-39-31,0 39 16,0 39-16,-39-38 15,40 38-15,-40-39 16,0 0-16,0 1 16,0 38-16,-40-39 15,1 40-15,-39-40 16,39 39-16,-1-39 15,-38 1-15,39-1 16,-40 0-16,1-39 16,0 39-16,-1-39 15,1 0-15,39 0 16,-40 0-16</inkml:trace>
  <inkml:trace contextRef="#ctx0" brushRef="#br0" timeOffset="189019.6664">19833 12347 0,'0'-40'78,"40"1"-78,-1 0 16,39-39-16,1 38 16,-1-38-16,0 39 15,-38-40-15,-1 79 16,-39 40 62</inkml:trace>
  <inkml:trace contextRef="#ctx0" brushRef="#br0" timeOffset="189452.0147">19794 12543 0,'118'-40'15,"-79"1"-15,0 0 16,40 0-16,-1 0 16,-39-1-1,0 1 1,1 39 0,-40-39-1</inkml:trace>
  <inkml:trace contextRef="#ctx0" brushRef="#br0" timeOffset="189899.6167">21323 11210 0,'0'78'15,"0"1"-15,0-1 16,0 1-16,0-1 16,0 0-16,0 1 15,0-40-15,0 0 16,0 0-16,0 0 16</inkml:trace>
  <inkml:trace contextRef="#ctx0" brushRef="#br0" timeOffset="190922.6661">21872 11210 0,'-40'78'0,"-38"79"15,39-39-15,39-79 16,0 79-16,0-79 16,0 0-16,39 0 15,-39 0-15,39 0 16,0-39-16,1 40 16,-1-40-16,39 0 15,-39-40 1,40-38-16,-79 39 15,39-39-15,-39-1 16,0 1-16,0-1 16,-39 1-16,39 39 15,-79-40-15,79 40 78,40 0-78,-1-39 16,39 38-16,1 1 16,-40 39-16,0-39 15,39 0-15,-38 39 32,-40 39 30,0 39-62,0 1 16,0-40-16,0 0 0,0 0 15,0 40 1,0-40-16,39 0 0,-39 0 16,39-39-1,0 0 1,0 40-1,1-40-15,-1 0 0,39 0 16,-39 0-16,1 0 16,38-40-16,-39-38 15,0 39-15,-39 0 16,40-40-16,-40 40 16,0 0-16,0-40 15,-40 79 63,-38 40-78,0-1 16,38-39-16,1 39 16,-39 0-16,39-39 15,-1 0-15,-38 0 0</inkml:trace>
  <inkml:trace contextRef="#ctx0" brushRef="#br0" timeOffset="192012.8138">23087 10700 0,'0'40'31,"-79"-1"-31,40 0 16,0 79-16,0-79 16,0 0-16,39 39 0,0-38 15,0-1-15,0 0 16,39 0 0,0-39-1,0 39 1,0-39-16,-39 40 15,79-40-15,-40 0 16,0-40 0,0 40-16,1-78 15,-1 39 1,0 0-16,0-40 0,0 79 16,-39-39-16,40 0 15,-40 0-15,0-1 31,0 1-31,0 0 32,-40 0-17,1 39-15,39-39 32,-39 39-32,0 0 31,0 0-16</inkml:trace>
  <inkml:trace contextRef="#ctx0" brushRef="#br0" timeOffset="199227.1439">19049 13993 0,'40'0'15,"-1"118"-15,0-40 16,0 0-16,0 1 0,-39 38 16,0-77-16,40 38 15,-40-39 1,0 0-16,0-78 78,0-118-62,0-39-16,39-39 15,0 78-15,39 1 16,-38-1-16,38 118 15,-39-40-15,40 40 16,-79 0-16,39 39 16,0 0 62,-39 39-63,39 0 1,-39 0-16,0 1 16,39-40-16,40 78 47,-40-39-32,39 40-15,-38-79 16,-1 78-16,0-39 15,0 0-15,-39 79 16,39-79-16,-39 0 16,0 1-16,0-1 15,0 0 32,40-39-31,-1 0-1,39-39-15,-39 39 16,1 0-16,-1 0 16,0 0-16,-39-39 15,-39 39 32,39 39-31,-39 39-1,39-39 32,0 1-31,0-80 15,78 1-31</inkml:trace>
  <inkml:trace contextRef="#ctx0" brushRef="#br0" timeOffset="199615.2062">22068 13483 0,'39'0'62,"0"-39"-62,118 0 16,0-39-16,39-1 16,-40 1-16,80-1 15,-158 79-15,-39-39 16,0 39-16</inkml:trace>
  <inkml:trace contextRef="#ctx0" brushRef="#br0" timeOffset="199971.1466">22342 13915 0,'39'0'32,"40"0"-17,-40 0-15,39-79 16,1 40-16,38-39 0,-38 38 15,-1-38-15,0 39 16,-38 0 0,38-40-16,-39 40 15,0-39-15,40-1 0,-40 40 16,39 0 0,-38-40-16,-1 79 0</inkml:trace>
  <inkml:trace contextRef="#ctx0" brushRef="#br0" timeOffset="200430.9662">23596 12111 0,'0'79'31,"0"-40"-15,0 0-16,0 40 16,-39-40-16,39 0 0,0 39 15,0-38-15,0-1 16,0 0-16,0 0 15,0 0 1,0 1-16,0-1 0,39 0 16,1-39-1</inkml:trace>
  <inkml:trace contextRef="#ctx0" brushRef="#br0" timeOffset="201468.1598">24184 12151 0,'-39'39'16,"0"39"-1,0-39-15,39 40 0,0-40 16,0 0-16,0 0 16,0 1-1,0-1-15,0-78 110,0-40-110,0 40 15,0 0-15,0 0 16,0-40-16,0 40 15,0 0-15,0 0 16,0-1-16,0 1 16,39-39-1,0 39-15,40-40 16,-40 79-16,39-78 16,40 78-16,38 0 15,-77 0-15,-40 0 16,0 0-16,0 0 15,-39 39 1,40 0 15,-40 40-31,0-40 16,-40 0-16,1 39 16,0 1-16,0-40 0,0 39 15,39-38-15,0-1 16,0 39-16,0-39 31,39-39 47,0-78-62,39 39-16,1-40 15,-40 1-15,39 39 16,-78-40-16,40 40 16,-40 0-16,0 0 15,0 0-15,0-1 16,-40 40 15,40-39-31,-39 39 16,0-39-16,-79 0 15,-38 39-15,77 0 16,-38 0-16,78 39 0,-40-39 16,40 39-1,39 0-15,0 1 32,0 38-17</inkml:trace>
  <inkml:trace contextRef="#ctx0" brushRef="#br0" timeOffset="203540.3837">23204 12543 0,'40'0'47,"-40"39"-32,78 0-15,-39 39 16,0 1-16,1-1 16,-1-39-16,0 40 15,-39-40-15,0 0 16,39 0 0</inkml:trace>
  <inkml:trace contextRef="#ctx0" brushRef="#br0" timeOffset="209411.5679">8936 16345 0,'-39'0'16,"39"39"-16,-39 0 16,0-39-16,0 39 15,-1 1-15,-38-1 16,-39 0-16,38 0 15,-78 0-15,-39-39 16,-39 0-16,39 0 16,-39 0-16,117-39 15,40 0-15,0 39 16,78-39 31,0 0-32,78-40-15,-39 1 16,0 39-16,40-40 16,-40 40-16,39 0 15,-38-40-15,38 40 16,-39 0-16,0 0 16,40 39-16,-40 0 15,0 0 1,0 39-16,40 39 15,-40 1-15,39-1 16,-38 40-16,38-1 16,0 1-16,-38 0 15,38 38-15,-39-116 16,40 38-16,-79 40 16,78-79-16,-39 0 15,-39 39-15,0 1 16,0-40-16,0 0 15,0 40-15,0-40 16,-78 0-16,78 39 0,-79-38 16,40 38-1,0-39-15,-39 0 16,78 1 62</inkml:trace>
  <inkml:trace contextRef="#ctx0" brushRef="#br0" timeOffset="210092.5087">10269 15678 0,'-78'40'0,"39"38"16,-40-39-16,40 40 16,-39 38-16,38 1 15,40-79-15,0 0 16,0 0-16,0 40 31,40-40-31,38 0 0,-39 40 16,40-40-16,-1 39 15,0-39-15,1 40 16,-40-40-16,0 39 16,0-78-16,1 40 15,-1 38-15,0-39 16,-39 40-16,0 38 16,-39 1-16,-40-1 15,40 1-15,-78 0 16,-1-40-16,0 0 15,40-38-15,39-1 16,0-39-16,-1 0 16,1 0-1,0 0 1,0-79-16,0 40 16,-40 0-16,40-39 15</inkml:trace>
  <inkml:trace contextRef="#ctx0" brushRef="#br0" timeOffset="210936.154">10661 15914 0,'0'78'62,"0"40"-62,0-40 16,0 0-16,0-38 16,0 38-16,0-39 15,0 0-15,0 1 16,39-40-1,1 78-15,-1-78 16,39 78-16,1-38 16,-1-40-16,0 0 15,1 0-15,-40 0 16,0-79-16,40 40 16,-79 0-16,39-40 15,-39 40-15,39 0 16,-39-39-16,0 38 15,-39-77-15,-40-40 16,1 0-16,0-39 0,-1 79 16,-38 38-1,77 1-15,1 78 0,-39 0 16,39 0 0,-1 0-16,-38 39 0,39 0 15,-40 40-15,40-1 16,0-39-16,39 0 15,0 1-15,0-1 16,0 0 0,0 0-1</inkml:trace>
  <inkml:trace contextRef="#ctx0" brushRef="#br0" timeOffset="213492.9839">17364 16815 0,'118'-39'78,"38"-39"-62,40 38-16,-39-38 16,39 0-16,-118 38 15,-38 1 1,-1 0-16</inkml:trace>
  <inkml:trace contextRef="#ctx0" brushRef="#br0" timeOffset="213868.9774">17325 17168 0,'78'0'16,"40"-39"-1,39 0-15,-1-1 16,1-38-16,-39 39 15,-1 0-15,-38 39 16,-40-40-16,39 1 16,-78 0-1</inkml:trace>
  <inkml:trace contextRef="#ctx0" brushRef="#br0" timeOffset="214541.2175">20147 15914 0,'0'39'15,"78"157"1,-38 39-16,-1-39 16,39 0-16,-39-39 15,1-40-15,-1 1 16,-39-40-16,39-38 16,0-1-16,-39 0 15</inkml:trace>
  <inkml:trace contextRef="#ctx0" brushRef="#br0" timeOffset="214989.0211">21166 15835 0,'39'157'31,"-39"39"-15,40 39-1,-1 0-15,0-39 16,0 0-16,0-117 0,0-1 15,-39-39 1,0 40-16,0-40 63</inkml:trace>
  <inkml:trace contextRef="#ctx0" brushRef="#br0" timeOffset="216223.4755">22303 16227 0,'-39'0'0,"-1"79"15,1-1-15,0 0 16,39 1-16,0-40 15,0 39-15,39-38 16,0 38 0,40-39-16,-40 40 15,0-40-15,40 39 16,-40-39-16,0 1 16,0-80 30,0-38-30,1 39-16,38-40 16,-78 40-16,0 0 15,0-39-15,0-1 16,0 40-16,0 0 16,-39-40-16,0 40 15,-1 0-15,1-39 16,39 38-16,0 1 15,0 0 17,39 0-32,1 0 15,-1-40-15,39 40 0,-39-39 16,79 38-16,-79 1 16,0 0-16,40 39 15,-79-39 1,39 39-16,-39 39 94,0 39-79,0 1-15,0 38 16,0-38-16,0-1 15,39-39-15,0 40 16,1-40-16,-1 0 16,0-39-1,0 39-15,0-39 16,40 0 0,-40 0-16,0 0 0,40-39 15,-40 0 1,0 0-16,39-40 15,-38 40-15,-1-39 16,0 39-16,-39-1 16,0-38-16,0 39 0,0 0 15,0-40 1,0 40-16,-39 0 16,0-40-16,-40 40 0,40-39 15,0 78-15,-40-39 16,40 39-16,0 0 15,-39 0-15,38 0 16,1 78-16,-39-78 16,39 78-16,-40-38 15,40-1-15,0 0 16,39 0 0</inkml:trace>
  <inkml:trace contextRef="#ctx0" brushRef="#br0" timeOffset="217673.533">10073 18383 0,'0'39'47,"39"-39"-32,1 0-15,38 0 16,79 0-16,78-39 16,39 0-16,40 39 15,117 0-15,-39 39 16,78 0-16,-38-39 15,-80 0-15,1-39 16,0 0-16,-39 0 16,-1 39-16,1 0 15,-1 0-15,1 0 16,-1 0-16,1 0 16,0 0-16,-1 0 15,-78-40-15,1 1 16,-40 0-16,39 39 15,0-39-15,-39 39 16,-39-39-16,39 39 16,-79-39-16,1-1 15,-1 1-15,-38 39 16,-1-39-16,40-39 16,39 38-16,-1 40 15,40 0-15,40 0 16,-40 0-16,39 0 15,-39 0-15,39 0 16,-39 0-16,39 0 16,-39-78-16,-39 0 15,0-1-15,-1 1 16,-77 78-16,38-39 16,40-1-16,0 40 15,78 0-15,-39 0 16,39 0-16,-39 0 15,0 0-15,40 0 16,-119-39-16,-38 39 16,-1-39-16,0 0 15,-38 39-15,38-79 16,-39 40-16,0 0 16,40 0-16,-40 39 15,0-39-15,40-1 16,-40 1-16,39 0 15</inkml:trace>
  <inkml:trace contextRef="#ctx0" brushRef="#br0" timeOffset="232500.3509">4782 4350 0,'-118'-39'16,"0"0"-16,-78 0 15,-39 0-15,0 39 16,-79-40-16,-38 40 16,-1-78-16,-118 78 15,1 39-15,-79-39 16,157 79-16,0-1 16,79 0-16,78 1 15,-1 38-15,1 1 16,39 39-16,0 0 15,79 39-15,38 0 16,1 39-16,0-39 0,38 39 16,-38 0-16,39-39 15,-40 39-15,40 0 16,0-39-16,39 40 16,0-40-16,-39-40 15,39 80-15,0-40 16,0 39-16,0-39 15,78 0 1,-39 39-16,1-39 0,38 0 16,0 0-16,1 0 15,-40-39 1,39 78-16,40-78 0,-1-1 16,-38 1-16,78-78 15,-40 38-15,40 1 16,0-79-16,0 39 15,-1 1-15,40-1 16,-78-78-16,78 39 16,39-39-16,-39 0 15,39-39-15,1-78 16,-1-40-16,118-78 16,-79 117-16,39 0 15,1 40-15,39 0 16,-40-1-16,1 1 15,39-1-15,-79 1 16,1 0-16,38-1 16,-39-38-16,-38-1 15,-1 0-15,0-38 16,0 77-16,-39 1 16,-39-1-16,-118 40 15,40-39-15,38-1 16,-78 1-16,40-40 15,-40 1-15,39 39 16,-38-79-16,38 0 16,0 79-16,-38 38 15,-1-38-15,39 0 16,-39 38-16,-39-38 16,40 0-16,-1 38 15,-39-38-15,39-40 16,0 40-16,0-40 15,-39 40-15,79 0 16,-40-40-16,0 79 16,0 0-16,-39-40 15,40 40-15,-40 0 16,0-40-16,0 40 16,-40-39-16,1-1 15,-39 1-15,39 0 0,-40-1 16,40-38-1,-39 38-15,38 1 16,-38 39-16,39-40 0,-40 40 16,40-39-16,-39 38 15,-1-38 1,1 39-16,39-40 16,-40 40-16,40 0 0,-39 0 15,39-39-15,-40 38 16,1 1-16,-40-39 15,-39-1 1,-78 1-16,39 0 0,0 38 16,-39 40-16,39 0 15,-39 0-15,39 0 16,-39 0-16,117 0 16,40 0-16,-40 0 15,40 0-15,-1-39 16,1 0-16,39 39 15,0 0-15,-40-39 16,40 39-16,0 0 16,-40-39-16,40 39 15,0 0-15,0 0 16,-40 0-16,40-40 16,-39 40-16,39 0 15,39-39-15,-40 39 16,1 0 15,0 0-15,39 39-1,0 1 17,-39-40-17</inkml:trace>
  <inkml:trace contextRef="#ctx0" brushRef="#br0" timeOffset="245937.1181">16698 4037 0,'-196'-39'0,"-79"-1"0,-38 40 15,-1-39-15,0 0 16,-38 0-16,-1 39 16,39 0-16,1 0 15,38 0-15,79 39 16,-39 0-16,39 40 15,39-1-15,-39 0 16,79-38-16,-40 38 16,-39 0-16,-39 1 15,39-1-15,-39 1 16,0-1-16,-1 0 16,40-38-16,0 38 15,79 0-15,-40 1 16,79-40-16,-1 39 15,-78 79-15,40 39 16,-1-78-16,-39 78 16,79 0-16,39-79 15,-40 1-15,1 78 16,0-39-16,38 78 16,40-39-16,0 39 15,0-39-15,0 39 16,0 0-16,0 1 15,0-1-15,0 0 16,40 0-16,-1-39 16,0 39-16,0-39 15,40 39-15,-40-39 16,39-39-16,-39 78 16,40 1-16,-1-80 0,1 80 15,-1-80 1,0 80-16,1-1 15,-1-78-15,-39-1 16,40-38-16,-1-1 0,-39 1 16,40-40-1,-40 1-15,0-1 0,40-39 16,-40 1 0,39 38-16,1-39 0,-40 40 15,78-40-15,-77 39 16,-1-78-16,78 79 15,1-40-15,39-39 16,78 39-16,78 39 16,1 1-16,0-1 15,38-39-15,-38 1 16,0-40 0,-1 0-16,40 0 0,0-118 15,-40 40-15,-38-1 16,-1 1-16,0-1 15,-38 1-15,-40 39 16,39-40-16,0 1 16,0 0-16,0-40 15,40-39-15,-40-39 16,-39 0-16,39-117 16,-39 78-16,0-40 15,-39 40-15,-40 0 16,-38 0-16,78-1 15,-40 1-15,1 0 16,-40 0-16,40 39 16,-1-39-16,-38-1 15,-1 1-15,1 0 16,-1 78-16,0-78 16,1 0-16,-79 78 15,0-39-15,0-39 16,0 39-16,0-39 15,-39 0-15,-40 39 16,1-40-16,-1 1 16,1 0-16,-40 0 15,-38 78-15,-40-117 16,0 39-16,39-1 16,-39 40-16,0 0 15,39 79-15,39-79 16,-38 39-16,-79 0 15,78 40-15,-78-1 16,78-39-16,39 118 16,40-39-16,39 38 15,-40-38-15,1 39 16,39 39-16,-1 0 16,-38 0-16,39 39 0,-79 0 15,1 40 1,-1-1-16,0-39 15,1 40-15,-79-1 16,78-39-16,40 40 0,-79-40 16,79 39-16,-1-39 15,40 40 1,-39-40-16,38 0 16,1 0-16,0 1 0,0-40 15,39 39-15,-39 0 16,-1 0-1,40 0 1,-39 1-16,39-1 0,0 0 16,0 0-16,0 40 15,-39-40 1,0 0-16</inkml:trace>
  <inkml:trace contextRef="#ctx0" brushRef="#br0" timeOffset="253217.451">11680 4350 0,'-39'79'0,"-39"-40"0,39 0 15,-79 40-15,79-40 16,0 39-16,-118-39 15,118 79-15,-40-79 16,-38 40-16,77-40 16,1 39-16,-39 1 15,39-40-15,-40 39 16,40 1-16,-39-1 16,38 0-16,-38 40 15,39-40-15,-40 1 16,40 38-16,-39 40 15,39-79-15,-40 40 16,1-40-16,39 40 16,-40 0-16,40-1 15,0 1-15,-40 39 16,40 39-16,-39 39 16,39-39-16,-1 39 15,40-39-15,0 39 16,0-39-16,0 39 15,0-39-15,79 39 16,-1 1-16,1-1 16,-40-39-16,39 0 15,1 39-15,-1-39 16,0 39-16,1-39 16,-40 0-16,39-39 15,1 0-15,-40-79 16,39 79-16,-38-79 15,38-38-15,-39 77 16,40-78-16,-40 40 16,39-1-16,-39 79 0,40-79 15,-1 79-15,-39-79 16,40 79-16,-40-118 16,39 1-1,-38 38-15,-1-39 0,-39 0 16,117 40 46,1-40-46,39 39-16,-40 1 16,1-79-16,-1 0 15,-38 0-15,-1 0 16,1-39-16,-40 39 15,39-79-15,-78 40 16,39 0-16,1 0 16,-1-40-16,0-38 15,39-40-15,1-39 16,-1-39-16,1-1 16,-40 1-16,0 79 15,0-80-15,-39 119 16,39-1-16,-39-39 15,0 1-15,0-40 0,40-79 16,-40 40 0,0 39-16,0 39 15,0 0-15,0 40 16,0-1-16,0 1 0,0-79 16,0 0-16,0 0 15,0 39-15,0-78 16,0 39-16,0-39 15,-40 78-15,1-39 16,0 0-16,39 39 16,-78 39-16,38-78 15,-38 79-15,39-1 16,0 1-16,-1 38 16,40 40-16,-78-39 15,39-40-15,0 40 16,-1-1-16,-38-38 15,39-79-15,-40 39 16,1-78-16,0 39 16,-1 78-16,40 1 15,-39 38-15,38 40 16,1 0-16,0-40 16,-39 40-16,39-39 15,-1 39-15,1-1 16,0 1-16,39 0 15,-39 39-15,39-39 16,-39 39 31,-1 0-31,1 0-16,-39 0 15,39 0-15,-1 0 16,1 0-1,0 39 32,39 0-31,0 0-16,0 40 16,0-40-16,39 39 15</inkml:trace>
  <inkml:trace contextRef="#ctx0" brushRef="#br0" timeOffset="255796.4465">14855 4233 0,'-39'39'0,"-39"0"16,39-39-16,-1 79 15,-77-79-15,78 39 0,-40 0 16,40 0-1,-79-39-15,79 79 16,0-79-16,-79 78 16,40-39-16,0 40 15,-1-40-15,1 78 16,-1-77-16,1 38 16,-40 0-16,79 1 15,-78 78-15,77-1 0,-38 1 16,0 39-16,-1 39 15,1-78 1,-1 39-16,79-78 0,-78-1 16,39 118-16,0-117 15,-1 78-15,1 0 16,39 0-16,0 0 16,0 78-16,0 1 15,0-79-15,0 39 16,39 39-16,1-78 15,38 39-15,-78 1 16,39-40-16,0 0 16,-39-40-16,0 1 15,40-39-15,-1-1 16,-39 1-16,0-40 16,39 1-16,0-1 15,-39 1-15,0-1 16,0 40-16,39-79 15,1 39-15,-40-39 16,39 1-16,-39 38 16,0 0-16,0-38 15,39 38-15,0 0 16,-39 1-16,0-40 16,0 39-16,39-39 15,-39 40-15,40-40 16,-40 39-16,39-38 15,-39-1-15,39 39 16,-39-39-16,39 40 16,0-40-16,1 39 15,-1 1-15,0-40 16,-39 0-16,0 40 16,39-40-16,0 0 15,-39 39-15,40-38 16,-1-1-16,0 0 15,0 0-15,0 40 16,1-79-16,-40 39 16,39 0-16,-39 0 15,39-39-15,0 39 16,0 40-16,1-40 16,38 0-16,-78 0 15,78 1-15,-78-1 16,40-39-1,-40 39-15,39-39 47,0 0-31,39 0 0,-38 0-16,-1 0 15,39-39-15,40 0 16,-1-40-16,1 40 15,-1-39-15,1 38 16,78-38-16,-39 39 16,39 39-16,-118-39 15,79-1-15,-79 1 16,1 0-16,78-39 16,-40-1-16,40-38 15,0 38-15,39-38 16,-39 38-16,-1 1 15,-38-1-15,-40 40 16,40-39-16,-79 39 16,0-40-16,118-38 15,-78-1-15,38-78 16,1-39-16,-1 39 16,-38 0-16,38-39 15,-38 39-15,-40 39 16,39-78-16,1 39 15,-1 0-15,0 0 16,-38 39-16,-1-78 16,-39 78-16,0 0 15,0 0-15,0 1 16,0-40-16,-79-39 0,1 39 16,0-40-16,-1 40 15,1 40-15,39-40 16,-40 39-16,1-39 15,-1 39-15,40 39 16,-39-117-16,0 78 16,-1-39-1,1-39-15,-40 0 0,40 0 16,-1 39-16,40 0 16,-39-39-16,-1 117 15,1 1 1,39-1-16,-40 40 0,40-1 15,-39 1-15,39-1 16,-40-38-16,40 38 16,-39 1-16,38 39 15,-38-40-15,39 1 16,0 39-16,-40-40 16,40 79-16,0-39 15,0 39 1,-40 0 15,1 0-15,-40 39-1,-78 1-15,39-1 0,-78 39 16,78-39 0,40 40-16,-40-1 0,79-78 15,-1 79-15,1-40 16,0-39-1,38 39-15,1-39 0,-39 39 16,39-39-16,-1 0 16,1 0-16,0 39 15,0-39-15,0 40 16,-1-40-16,1 0 16,39 39-16,-78-39 15,-1 39 1,40 0-16,0-39 15,0 39-15,0 1 16,-1-40-16,1 39 16,0-39 15,39 39 188</inkml:trace>
</inkml:ink>
</file>

<file path=ppt/ink/ink3.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82.17391" units="1/cm"/>
          <inkml:channelProperty channel="Y" name="resolution" value="39.58763" units="1/cm"/>
          <inkml:channelProperty channel="T" name="resolution" value="1" units="1/dev"/>
        </inkml:channelProperties>
      </inkml:inkSource>
      <inkml:timestamp xml:id="ts0" timeString="2023-12-07T06:18:41.305"/>
    </inkml:context>
    <inkml:brush xml:id="br0">
      <inkml:brushProperty name="width" value="0.05292" units="cm"/>
      <inkml:brushProperty name="height" value="0.05292" units="cm"/>
      <inkml:brushProperty name="color" value="#FF0000"/>
    </inkml:brush>
  </inkml:definitions>
  <inkml:trace contextRef="#ctx0" brushRef="#br0">8936 3841 0,'40'-39'93,"116"-1"-77,119 40-16,-79 0 16,117 0-16,1 0 15,78 40-15,-39-1 16,-40-39-16,79 0 16,-39 0-16,-39 39 15,-1 0-15,40 40 16,-79-1-16,1 0 15,-40-38-15,0-1 16,0-39-16,-78 0 16,0 0-16,0 0 15,0 0-15,38-39 16,-38-1-16,-39 1 16,117 0-16,-39 39 15,39-39-15,-78 39 16,0-39-16,0 39 15,39 0-15,-79 0 16,1 0-16,-40 0 16,1 0-16,-40 0 15,0 0-15,39 0 16,-38 0-16,38 0 16,40 0-16,-1 0 15,40 0-15,0 0 0,-40 0 16,1-40-16,-40 40 15,-39-39-15,1 39 16,38 0 0,-39 0-16,40 0 0,-40-39 15,39 39-15,40 0 16,-40-39-16,40 39 16,-40-39-16,40 39 15,-79 0-15,39-40 16,-38 40-16,-1 0 15,39-39-15,-39 39 16,1-39-16,38 0 16,0 0-16,-38 39 15,77-79-15,-78 79 16,40-39-16,-40 39 16,39 0-16,-38 0 15,38 0 1,-39 0-1,0 39-15,40-39 16,-1 39-16,1-39 16,-40 0-16,39 40 15,1-40-15,-40 0 16,0 39-16,39-39 16,-38 0-16,-1 0 15,39 0-15,-39 39 16,1-39-16,38 0 15,-39 0-15,0 39 16,1-39-16,38 0 16,-39 0-16,0 0 15,0 0 32,-39 39-16,40 1-15,-1-40 0,0 39-16,0-39 15,0 0 17,1 0-1,-1 0-16</inkml:trace>
  <inkml:trace contextRef="#ctx0" brushRef="#br0" timeOffset="4372.3818">5291 5174 0,'39'0'141,"1"0"-79,-1 0-46,0-40-16,39 40 15,40-39-15,-40 39 16,79 0-16,0-39 16,78 0-16,0 39 15,-39-39-15,39 39 16,-39 0-16,-39-40 16,0 40-16,-39 0 15,-1 0-15,1 0 16,-1 0-16,-38 0 15,-1 0-15,40 40 16,39-40-16,78 39 16,-39-39-16,39 39 15,-39-39-15,39 0 16,-39 0-16,39 0 16,-39 0-16,-39 0 15,39 39-15,-39-39 16,-40 39-16,1-39 15,-79 0-15,40 40 16,-40-40-16,78 0 16,-77 0-16,38 0 15,-39 0-15,40 0 16,-40-40-16,0 40 16,39 0-16,-38 0 15,-1 0-15,0 0 16,0 0-16,0 0 15,1-39-15,-1 39 16,0-39-16,39 39 16,-39 0-16,1 0 15,-1 0-15,0 0 16,39-39-16,-38 39 16,-1 0-16,0 0 15,39 0-15,-38-39 16,38 39-16,0 0 15,1 0-15,38 0 16,1 0-16,-40 0 16,79 0-16,-39 0 15,39 0-15,-40 0 16,-38 0-16,-1 0 0,-39 0 16,40 39-16,-40-39 15,0 0 1,39 0-16,1 0 15,156 0-15,-39 0 0,0 0 16,39 0-16,-39 39 16,39 0-16,-39 0 15,-39 1-15,-79-1 16,40-39-16,-40 39 16,1-39-16,78 39 15,-79-39 1,0 39-16,1-39 0,38 0 15,-38 0-15,-40 0 16,79 0-16,-79 0 16,0 0-16,0 0 15,40 0-15,-40 0 16,0 0-16,0 0 16,79 0-16,-40 0 15,40 0-15,-1 0 16,40 0-16,-78 0 15,38 0-15,-78-39 16,40 39-16,-40 0 16,39 0-16,-38 0 15,38-39-15,0 0 16,-39 39-16,40-39 16,-40-1-16,0 40 15,40 0-15,-40 0 16,0 0-16,0-39 15,0 39 48,-39-39-47,40 39 702,-1 0-436,0 39 124</inkml:trace>
  <inkml:trace contextRef="#ctx0" brushRef="#br0" timeOffset="10170.8714">12739 6428 0,'117'0'62,"-78"0"-62,1 0 16,-1 0-16,78 0 15,-38 0-15,38 0 16,1 0-16,0 0 16,-1 0-16,-38 0 15,38 0-15,-38 0 16,38 0-16,-38 0 16,-1 0-16,0 39 15,1-39-15,-40 0 16,39 0-16,1 39 15,-1-39-15,1 0 16,-40 0-16,0 0 16,39 39-16,-38-39 15,-1 0-15,39 0 16,-39 0 0</inkml:trace>
  <inkml:trace contextRef="#ctx0" brushRef="#br0" timeOffset="12004.6549">16227 6585 0,'0'39'16,"39"-39"281,40 0-282,-1-39 1,-39 39-16,40-40 0,-1 40 16,-39 0-16,1 0 15,38 0-15,0 0 16,-38 0-16,-1 0 16,39 0-16,1 0 15,-40 0-15,39 0 16,-39 0-16,40 0 15,-40-39-15,0 39 16,40 0-16,-40 0 16,0 0-16,0-39 15,40 39-15,-40 0 16,0 0-16,39 0 16,-38 0-16,-1 0 15,39-39-15,-39 39 16,1 0-16,-1 0 15,39 0-15,-39 0 16,0-39-16,40 39 16,-40 0-16,0 0 15,0 0-15,40 0 16,-40 0-16,0 0 16,0 0-16,40 0 15,-40 0 1,0 0-16,40-40 15,-40 40-15,0-39 16,0 39-16,40 0 16,-40 0-16,0 0 15,39 0-15,-38 0 16,-1 0-16,39-39 16,1 39-16,38-39 15,1 39-15,-1 0 16,-38 0-16,38 0 15,-38 0-15,-1 0 16,1 0-16,-1 0 16,0 0-16,1 0 15,38 0-15,-38 0 16,38 0-16,1 0 16,0 0-16,38 0 0,1 0 15,-79 39-15,40-39 16,0 0-1,-1 0-15,-38 0 16,-1 0-16,0 0 0,-38 0 16,38 0-16,0 0 15,-38 0-15,-1 0 16,0 0-16,39 0 16,1 0-1,-40 0-15,0 0 16,0 0-1,40 0-15,-40 0 16,0 0-16,0 0 16,40 0-16,-40 0 15,0 0 1,0 0 0,1 0-16,-1 0 15,0 0-15,0 0 16,-39 39 109,0 0-94,-117 118-31</inkml:trace>
  <inkml:trace contextRef="#ctx0" brushRef="#br0" timeOffset="16432.3944">12151 7604 0,'39'0'0,"0"0"16,39 0-16,-38 0 15,-1 39-15,0-39 16,39 0-16,1 0 16,-40 0-16,0 0 15,79 0-15,-79 0 16,79 0-16,-79 0 16,39 0-16,40-39 15,-40 39-15,-39 0 16,79 0-16,0-39 15,-1 39-15,40 0 16,-39 0-16,38 0 16,-38 0-16,39 0 15,-40 39-15,1-39 16,0 0-16,-1 0 16,79 39-16,-78-39 15,-40 39-15,79 0 16,-40 1-16,40-40 15,-39 39-15,78-39 16,-39 39-16,-40-39 16,40 39-16,-79-39 15,1 0-15,-1 0 16,1 39-16,-40-39 16,0 0-16,39 0 15,-38 0-15,-1 0 16,0 0-16,39 0 15,-38 0-15,-1 0 16,39 0-16,-39 0 16,1-39-16,38 39 15,-39 0-15,0 0 16,1-39-16,-1 39 16,0 0-16,-39-39 15,39 39-15,40 0 16,-40 0-16,0-39 15,39 39-15,-38-40 16,-1 40-16,39 0 16,-39-39-16,1 0 15,38 39-15,-39 0 16,0-39-16,40 0 0,-40 39 16,0 0-16,79-40 15,-40 1 1,-39 39-16,40-39 15,-1 39-15,0 0 0,1 0 16,-1-39-16,1 0 16,-1 39-16,-39 0 15,0 0-15,1 0 16,77-40-16,-38 1 16,-40 39-16,0 0 15,39-39-15,-38 39 16,-1 0-16,39 0 15,-39 0-15,1 0 16,38 0-16,0 0 16,1-39-16,-1 39 15,1 0-15,-40 0 16,39-39-16,-39 39 16,1 0-16,38 0 15,-39 0-15,0 0 16,1 0-16,38 0 15,-39 0-15,0 0 16,79 0-16,-79-40 16,40 40-16,-1 0 15,-39 0-15,40 0 16,-40 0-16,0 0 16,39 0-16,-39 0 15,1 0-15,-1 0 16,39-39-16,1 39 15,38 0-15,-38 0 16,-1 0-16,-39 0 16,40 0-16,-40 0 15,0 0-15,39 0 16,-38 0-16,-1 0 16,39-39-16,40 39 15,-79 0-15,0-39 16,40 39-16,-1 0 15,0 0-15,1 0 16,-40 0-16,39 0 16,1 0-16,-40 0 15,0 0-15,0 0 16,40-39-16,-40 39 16,0 0-16,40-40 15,-40 40-15,0-39 16,39 39-16,-38 0 15,-1 0-15,0 0 16,0 0-16,-39-39 109</inkml:trace>
  <inkml:trace contextRef="#ctx0" brushRef="#br0" timeOffset="17860.9372">17834 5918 0,'-39'0'0,"0"39"16,-39 1-16,38-40 15,-38 39 1,39 0-16,-40-39 16,40 39-16,0 0 15,-39 1-15,-1-1 16,-78 0-16,-39 39 16,0 1-16,-78-1 15,0-78-15,-1 39 16,1 1-16,-40-1 15,40-39-15,0 0 16,-40 0-16,79 0 16,0 0-16,39 0 15,-40 0-15,80 0 16,-40 0-16,-40 0 16,119 0-16,-79 0 15,0 78-15,-39-39 16,78 40-16,-39-1 15,0-39-15,78 40 16,-38-1-16,-40 1 16,39-1-16,-39-39 0,39 40 15,-39-1-15,-39 0 16,78 1 0,0-40-16,79 39 15,39 1-15,-40-1 0,40 1 16,-39-1-16,78 40 15,0-1 1,0-38-16,0-1 0,0-39 16,39 0-16,39 40 15,1-40-15,-40 39 16,157-39-16,-79 40 16,119-1-16,-40 1 15,78-1-15,0-39 16,1 40-16,78-1 15,-40 0-15,79 1 16,0-1-16,157-39 16,-79-39-16,40 0 15,-40 0-15,0-39 16,40 39-16,-79 0 16,79 0-16,-79 0 15,-39-78-15,-39-1 16,-1-38-16,1 38 15,-39 1-15,-40 0 16,1-1-16,-40 1 16,39-1-16,-39 1 15,-39 0-15,0-40 16,0 40-16,-117 39 16,-40-40-16,39 40 15,-38-39-15,38-1 16,-39 1-16,0 39 15,40-40-15,-40 40 16,0-39-16,-39 38 16,39 1-16,-39-39 15,-39 39-15,0-1 16,-39-38-16,38 39 16,1-40-16,-39 40 15,39 0-15,-40 0 16,40-40-16,0 40 15,-40-39-15,40 78 16,-39-39-16,39 39 16,-1 0-16,1 0 0,0 0 31,39 39 16,-39 39-32,-40-39-15</inkml:trace>
  <inkml:trace contextRef="#ctx0" brushRef="#br0" timeOffset="28668.0484">8701 10740 0,'79'0'94,"-40"-40"-94,0 1 16,79-39-16,38-40 15,80-78-15,-1 39 16,39-78-16,1 0 16,-1 0-16,40 0 15,-118 78-15,-118 78 16,-39 1-16,40 39 15,-40-40-15,0 40 0,-39 0 16,0 0-16,39 0 16,-39-40-1,0 40 1,0-39-16,0 39 0,0-1 16,-39-38-16,39 39 15,0 0 1,-39-1-16,0 1 0,-1-39 15,1 39-15,-39-1 16,39 1-16,-40-39 16,-38-1-16,38 40 15,-78-39-15,-39-1 16,-39 1-16,39 0 16,-39 38-16,0 1 15,39 39-15,-39-39 16,39 0-16,-79 0 15,40 39-15,-39-40 16,39 40-16,-1 0 16,1 0-16,0 0 15,39 0-15,-39 0 16,39 0-16,-39 0 16,39 0-16,0 0 15,78 40-15,40-1 16,-79 39-16,79-78 15,-40 79-15,0-40 16,1 0-16,-1-39 16,1 78-16,38-78 15,40 0-15,-79 40 16,1-1-16,38 0 16,-38-39-16,-1 39 15,40-39-15,-40 0 16,-39 0-16,1 0 15,-40 39-15,0 1 16,-40-40-16,119 0 16,-1 39-16,40-39 15,39 39-15,-40-39 16,40 39-16,0 0 16,-40 40-16,40-40 15,0 39-15,0 1 16,39-1-16,-39 1 15,39 77-15,0-38 16,0-40-16,0 40 16,0-1-16,78 79 15,0-117-15,-38 38 0,77 1 16,-78-40 0,40 1-16,-1-1 15,40-39-15,39 79 16,-1-40-16,80 40 15,-40-40-15,0 1 0,117 38 16,-117-38-16,79-1 16,77 1-1,-38-1-15,-1 40 0,119-40 16,-40-39-16,39-39 16,118 0-1,-79 0-15,0 0 16,-117 0-16,-39 0 0,-1 0 15,1 0-15,-1-39 16,40-39-16,-157-1 16,118-156-16,-79 78 15,0 0-15,-78 118 16,0-78-16,-118 38 16,39-38-16,1 77 15,-40-38-15,-39 0 16,0-40-16,0 0 15,0-38-15,-78 38 16,-1-39-16,79 40 16,-78 38-16,39 40 15,39 0-15,0-39 16</inkml:trace>
  <inkml:trace contextRef="#ctx0" brushRef="#br0" timeOffset="31886.2651">4507 9720 0,'39'0'109,"1"0"-109,-1 0 16,0 0-16,39 0 15,1-39-15,-1 39 16,40-39-16,39 0 16,78 0-16,-39 39 15,39-40-15,39-38 16,1 78-16,-1-39 16,-78 0-16,78 39 15,1 0-15,-79 0 16,39 0-16,-39 0 15,78-40-15,-78 40 16,39 0-16,-117 0 16,39 0-16,-118 0 15,0-39-15,40 39 16,-40 0 0,39 0-16,1 0 15,-40 0 1,0 0-16,0 0 15</inkml:trace>
</inkml:ink>
</file>

<file path=ppt/ink/ink4.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3-06-06T05:32:14.283"/>
    </inkml:context>
    <inkml:brush xml:id="br0">
      <inkml:brushProperty name="width" value="0.05292" units="cm"/>
      <inkml:brushProperty name="height" value="0.05292" units="cm"/>
      <inkml:brushProperty name="color" value="#FF0000"/>
    </inkml:brush>
  </inkml:definitions>
  <inkml:trace contextRef="#ctx0" brushRef="#br0">957 7611 0,'-43'0'47,"43"43"-47,-44 44 15,1 0-15,-1 87 0,44 44 16,0-1-1,0 1-15,0 42 16,0-129-16,0-1 16,0-86-16,0-1 0,0 44 15,0-43 1,0-1 0,0 1-1,44-44-15,-44-218 141,0-86-141</inkml:trace>
  <inkml:trace contextRef="#ctx0" brushRef="#br0" timeOffset="344.0005">1001 8133 0,'43'0'47</inkml:trace>
  <inkml:trace contextRef="#ctx0" brushRef="#br0" timeOffset="679.778">1088 8133 0,'43'43'15,"1"88"1,43-88-16,-44 44 16,1-43-16,-44 43 15,43-44-15,1-43 16,-44 44-16,0-1 16,87 1-16,-87-1 0,43 44 15,1-44-15,-44 1 16,0 43-1,43-44-15,-43 1 16,44-44-16,-44 43 0,0 1 31,0-1-31,0 1 16,0-1 15</inkml:trace>
  <inkml:trace contextRef="#ctx0" brushRef="#br0" timeOffset="1463.5077">783 8742 0,'44'0'78,"43"-44"-78,43 44 16,-86-43-16,-1-1 15,44-43 1,0 44-16,-87-1 15,44 44-15,-44-43 63,43 43 78</inkml:trace>
  <inkml:trace contextRef="#ctx0" brushRef="#br0" timeOffset="1978.5349">1871 8263 0,'174'-43'125,"87"-44"-110,-44 0-15,1 0 0,-131 87 16,-44 0 0,-43 43 93,-43 1-93,-1-1-16,1 44 15,-44-43-15</inkml:trace>
  <inkml:trace contextRef="#ctx0" brushRef="#br0" timeOffset="2406.1394">2436 8742 0,'87'0'31,"-43"0"-31,-1 0 16,44 0-16,-43-44 16,-1 1-16,1 43 15,-1-44-15,44 44 16,-43-87-16,-1 44 15,0 43-15,1-44 16,-1 44-16,-43-43 16,44 43-16,-1 0 15,-43-44 48</inkml:trace>
  <inkml:trace contextRef="#ctx0" brushRef="#br0" timeOffset="2847.8979">3480 7437 0,'0'87'62,"0"43"-46,0 44-16,0 44 15,0-88-15,0-43 16,0-43-16,43-1 16,-43 44-16,0-43 15,0-1-15,0 1 16,0-1-16,0 1 16,0-1-16,44 1 15</inkml:trace>
  <inkml:trace contextRef="#ctx0" brushRef="#br0" timeOffset="4012.1125">4219 8002 0,'-43'0'15,"-44"87"1,87 0 0,0-43-16,-44-1 15,1 44-15,43-43 16,0-1-16,0 1 15,0-1 1,43-43 15,1 0-15,-1 0-16,1 0 16,-1 0-1,-43-43 1,0-1-1,0 1-15,0-1 16,0-43 0,0 44-16,0-1 15,0 1 1,0-1-16,44 1 16,-44-1-16,0 1 15,43 43-15,1 43 125,-1 44-125,1-43 16,-1 43-16,1 0 15,43 0-15,-44-44 16,1 44-16,-1-87 16,-43 44-16,44-1 15,-1-43 17,1 0-17,43-43-15,-44-44 16,1 87-16,-44-44 15,43 1-15,-43-1 16,0 1-16,0-1 16,0-43-16,0 44 15,0-1-15,0 1 16,0-44 0,-43 87-1,-1 0-15,1-44 16,-1 44-16,-43 0 15,0 0-15,44 0 16,-1 0-16,-43 0 16,44 0-16,-1 0 15,1-43-15,-44 43 16,43 0-16,1 0 16,-44 0-16,43 0 31</inkml:trace>
  <inkml:trace contextRef="#ctx0" brushRef="#br0" timeOffset="5260.3327">1349 10090 0,'0'87'47,"87"43"-31,-44 1-16,-43-88 15,0 1-15,44 43 16,-44-44-16,0 1 16,43 43-16,-43-44 15,0-130 79,-43 0-94,-1 0 16,44 0-16,-43-43 15,43 86-15,0 1 16,0-1-16,0-43 15,0 44 1,0-1 0,43 1 15,1 43 16,-1 0-32,1 43-15,-1-43 16,1 44-16,-44-1 16,43 1-16,1 43 15,-44-44-15,0 1 16,0-1 0,43 1-16,-43-1 15,0 1 1,87-44-1,-87 43-15,44-43 16,-44 44-16,43-44 16,1 0-16,-1 0 15,-43 43-15,44-43 16,-1 44 0,-43-1-1,0 1-15,0 43 16,0-44-1,0 1-15,0 43 16,-43-87-16,-1 43 16,44 1-16,-43-44 15,-1 0 17,1 0-17,-1 0-15,44-87 16,0 43-1</inkml:trace>
  <inkml:trace contextRef="#ctx0" brushRef="#br0" timeOffset="5640.6529">2567 10351 0,'43'0'32,"1"0"-32,-1-44 15,1 1-15,43-44 16,0 43 0,-87 1-16,43 43 15,-43-44 1</inkml:trace>
  <inkml:trace contextRef="#ctx0" brushRef="#br0" timeOffset="6041.894">2871 10655 0,'44'0'0,"-1"0"16,1 0-1,-1 0-15,44 0 16,-44-43 0,1 43-16,-1 0 0,-43-44 15</inkml:trace>
  <inkml:trace contextRef="#ctx0" brushRef="#br0" timeOffset="6576.202">3828 9655 0,'0'87'62,"0"0"-62,0-44 16,0 1-16,0 43 16,0 0-16,0 0 15,0-44-15,0 1 16,0-1-16,0 1 15</inkml:trace>
  <inkml:trace contextRef="#ctx0" brushRef="#br0" timeOffset="7738.9346">4219 9698 0,'0'44'47,"0"-1"-47,0 1 16,0-1-16,0 44 15,0 0-15,0-43 16,44 43-16,-44-44 16,43-43-1,-43 44 1,44-44-1,43 0 1,-44 0-16,1 0 0,-1 0 16,1-44-16,-44 1 31,0-1-31,0 1 16,0-1-16,-44 1 0,44-44 15,-43 43 1,43 1-16,-44-1 15,44 1-15,-43 43 16,-1-44-16,44 1 0,0-1 16,0 1-1,44-1 1,-1 44 0,1 0-16,43 0 15,-44 0-15,1 0 16,-1 0-16,44 0 15,-43 0-15,-1 0 16,44 0-16,-87 87 109,-87 0-109,87-43 16,-43 43-16,43-44 16,0 1-16,0-1 15,0 44-15,43-87 16,1 0 0,-1 0-1,1 0 1,-1-43-16,-43-1 15,0 1 1,0-1-16,0 1 16,0-1-1,0 1-15,0-1 0,0 1 32,0-1-32,-43 44 62,-1 0-62,-43 0 16,44 0-16,-1 0 15,1 0-15,-1 0 16,1 0-16,-1 0 16,1 0-1,-1 0-15</inkml:trace>
  <inkml:trace contextRef="#ctx0" brushRef="#br0" timeOffset="8960.5014">1131 12177 0,'44'0'16,"-44"44"-16,43 86 15,1 1-15,-44-1 16,43-43-16,1 0 16,-1-43-16,-43 43 15,0-44 1,0 1-16,44-1 15,-44 1 17,0-131 46,0 43-78,0-43 15,0 0-15,0-43 16,0-44-16,43 43 16,-43 1-16,44 43 15,-1-44-15,1 88 16,-44 0-16,0-1 16</inkml:trace>
  <inkml:trace contextRef="#ctx0" brushRef="#br0" timeOffset="9313.0265">1610 11873 0,'43'0'63,"1"0"-32,-44 44-15,87-1-16,-87 0 15,43 1-15,1-44 16,-1 87-16,1-44 15,43 44-15,-44 87 16,44-43-16,-43-44 16,-44 43-16,0-86 15,43 86-15,-43-86 16,44-1-16,-88-43 109,1-43-109,-1-44 0</inkml:trace>
  <inkml:trace contextRef="#ctx0" brushRef="#br0" timeOffset="9871.5218">1305 12482 0,'44'0'110,"-1"-44"-95,44 1-15,0-44 16,-43 43-16,43 1 15,-44 43-15</inkml:trace>
  <inkml:trace contextRef="#ctx0" brushRef="#br0" timeOffset="10397.5743">2306 12308 0,'43'0'16,"1"0"-1,-1 0 16,1 0-31,-1 0 16,1 0-16,43 0 16,-44 0-16,1-44 15,-1 44-15,1 0 78</inkml:trace>
  <inkml:trace contextRef="#ctx0" brushRef="#br0" timeOffset="10904.8042">2654 12830 0,'43'0'32,"1"0"-32,-1 0 15,44 0 16,-43 0-31,43-87 16,86 43-16,-42-43 0,-1 44 16,-86-1-1,-1 44-15,-43-43 16</inkml:trace>
  <inkml:trace contextRef="#ctx0" brushRef="#br0" timeOffset="11379.0272">4176 11960 0,'43'-43'94,"44"43"-94,-43-44 15,-1 1-15,44-1 16,-43 1-16,-1-1 16</inkml:trace>
  <inkml:trace contextRef="#ctx0" brushRef="#br0" timeOffset="11923.1182">4350 11873 0,'0'44'15,"0"-1"1,0 44-1,0 43 1,0 1 0,43-44-1,-43-44-15,0 1 16,44-44 0,-44 43-16,43-43 15,1 0-15,-1 0 16,1 0-16,-1 0 15,44 0-15,-43 0 16,-1 0 0,1 0 46,43 44-46,-87-1-16,0 1 15,43 43-15,-43-44 16,0 1-16,0-1 16,0 44-16,0-43 15,-43 43-15,-1-87 16,1 43-16,-1 1 16,1-44-16,-1 43 15,1-43-15,-1 0 16,1 0-16</inkml:trace>
  <inkml:trace contextRef="#ctx0" brushRef="#br0" timeOffset="12415.2031">5220 11873 0,'0'44'62,"-44"-1"-46,44 0-16,0 88 16,0-88-16,0 1 15,0-1-15,0 44 16,0-43-16,44-1 16,-1 44-16,1-87 15,-1 0 1,44 0-16,-43-43 15,-1-44-15,1 0 16,-44 43-16,0 1 16,0-44-16</inkml:trace>
  <inkml:trace contextRef="#ctx0" brushRef="#br0" timeOffset="19140.8576">1262 15439 0,'0'44'0,"0"-1"16,-87 1-16,87 86 15,-44-86-15,44 43 16,-43 0-16,43 0 16,0 0-16,0 43 15,0 1-15,0 86 16,43-86-16,1 86 16,-44 44-16,43-87 15,-43 44-15,0-88 16,0 88-16,0-175 15,44 1-15,-44-1 16,0 1-16</inkml:trace>
  <inkml:trace contextRef="#ctx0" brushRef="#br0" timeOffset="19897.854">1218 15352 0,'44'44'47,"-1"43"-47,44-44 15,0 175-15,0-44 16,0 43-16,0-43 16,-43 0-1,43-87-15,-44 0 0,44 44 16,-43-1-16,-1-86 16,1-1-16,-44 44 15,0-43-15,0-1 16,0 1-16,43-1 15,-43 1-15,0 43 16,0-44 0,0 1-1,0-1 1,0 1-16,-43-44 78</inkml:trace>
  <inkml:trace contextRef="#ctx0" brushRef="#br0" timeOffset="20545.8662">1175 16875 0,'0'-44'78,"87"1"-63,43-44-15,44 43 16,44-43-16,43 0 16,-174 0-16,-44 44 15,44-1-15,-87 1 16,0-1-16</inkml:trace>
  <inkml:trace contextRef="#ctx0" brushRef="#br0" timeOffset="21326.7444">2567 16266 0,'43'0'94,"44"-44"-94,-43 1 16,-1-1-16,44 1 15,-87-1-15,44 44 16,-44-43-16,43-1 31,1 44 16</inkml:trace>
  <inkml:trace contextRef="#ctx0" brushRef="#br0" timeOffset="21836.4587">2828 16831 0,'43'0'31,"1"-43"-31,-1-44 15,1 43-15,42-86 16,-42 86-16,43-43 16,0 44-16,-87-1 15,43 44-15</inkml:trace>
  <inkml:trace contextRef="#ctx0" brushRef="#br0" timeOffset="35965.6869">3262 14744 0,'131'-87'281,"-1"43"-281,1-43 16,-88 44-16,44-44 15,-43 43-15,-1 44 16,-43-43-16,-43 43 94,-1 0-63,1 0-31,-1 0 16,44-44-16</inkml:trace>
  <inkml:trace contextRef="#ctx0" brushRef="#br0" timeOffset="36916.8884">3219 14918 0,'0'43'31,"0"44"-15,43-43-16,1 42 15,-44-42-15,0-1 16,43 1-16,1-44 16,-44 43-1,43-43 16,1 0-15,43-43-16,0-44 16,-44 43-16,44-42 15,-43 86 1,43 43 62,-44 0-62,44 1-16,-43 43 15,-1-44-15,-43 44 16,44-43-16,-1-1 16,-43 1-16,0 43 15,0-44 1,0 1-16,0-1 15,0 44-15,0-43 16,-43-1 0,43 1-1,-44-1 1,44 1-16,-43 43 16,-1-87-1,44 43-15</inkml:trace>
  <inkml:trace contextRef="#ctx0" brushRef="#br0" timeOffset="37842.1732">4828 14613 0,'-43'44'16,"-1"-1"0,1 1-16,-1 43 15,-43-44-15,87 44 16,-43-43-16,-1-1 15,44 44-15,0-44 16,0 1-16,0-1 16,0 44-16,44-43 15,43 43-15,-44-44 16,1 1-16,-1-44 16,1 87-16,-1-87 15,-43 43-15,44-43 16,-44 44-1,43-44-15,1 0 16,43 0 0,-44 0-16,1-87 15,43 87-15,-87-87 16,43 87-16,-43-44 16,0 1-16,44-1 15,-44-43 1,0 44-16,0-1 15,0 1-15,0-44 16,0 44-16,0-1 16,0-43-16,-44 87 15,44-87-15,-43 87 16,43-43-16,-44 43 16,1 0 15,43-44-31,-44 44 15,1 0 1,-1 0-16,1 44 16,-1-1-1,1-43 17</inkml:trace>
  <inkml:trace contextRef="#ctx0" brushRef="#br0" timeOffset="38660.5385">3002 17397 0,'0'43'32,"0"1"-32,43 43 15,0-44-15,1 1 16,-1 43-16,1-44 16,-44 1-16,43 43 15,1-44-15,-1 44 16,-43-43-1,44-1-15,-44 1 16,43-1-16,-43 1 16</inkml:trace>
  <inkml:trace contextRef="#ctx0" brushRef="#br0" timeOffset="39849.3728">3349 17353 0,'44'-87'0,"-1"87"16,1 0 0,-1 0-16,-43 44 203,0-1-203,0 1 94,44-44-79,43 0-15,0 0 16,0 0-16,-44 0 15,1 0 1,-1 87 15,-43 0-15,44-44-16,-44 1 16,0 43-1,0-44-15,0 1 16,0-1-16,0 1 15,0-1 17,-44 1-17,1-1-15,-1 1 16,1-44-16,-1 87 16,-43-44-16,44-43 15,-1 44-15,-43-1 16,44 0-16,-1-43 15,44 44-15</inkml:trace>
  <inkml:trace contextRef="#ctx0" brushRef="#br0" timeOffset="40540.9398">4350 17658 0,'43'0'63,"-43"-87"-63,44 87 16,-1-44-16,44 44 15,-87-43 1,44 43-16,-44-44 31,43 44 0,-43-43-31,0-1 32</inkml:trace>
  <inkml:trace contextRef="#ctx0" brushRef="#br0" timeOffset="41161.3588">4959 18180 0,'43'0'79,"44"0"-79,-87-44 15,87 1-15,-87-1 16,44 44-16,-44-43 15,43-1-15,1 1 16,-44-1-16,0 1 16</inkml:trace>
  <inkml:trace contextRef="#ctx0" brushRef="#br0" timeOffset="41877.6421">5133 16962 0,'43'43'78,"1"1"-78,-1 43 16,1-44-16,-1 44 15,1-43-15,-44-1 16,43 44-16,1-43 16,-44-1-16,43 44 15,1-43 1,-44-1 15,43 1-31</inkml:trace>
  <inkml:trace contextRef="#ctx0" brushRef="#br0" timeOffset="42413.2803">5611 16744 0,'44'0'31,"-1"0"-15,1 0-16,43 0 0,43-43 15,-86-1 1,-1 1-16,44 43 0,-130 0 141</inkml:trace>
  <inkml:trace contextRef="#ctx0" brushRef="#br0" timeOffset="43115.9053">5698 17092 0,'0'44'16,"0"43"0,44-87-16,-44 43 15,43 44-15,1-43 16,-1 43-16,1-87 62,-1 0-62,1-44 16,43 1-16,-44-44 16,44 87-16,-87-44 15,43 1-15,1 43 78,-44 43-62,43 44 0,1-43-16,-44-1 15,43 44-15,-43-43 0,44-1 16,-44 44-16,0-43 16,0-1-16,0 1 15,0 43-15,-44-44 16,44 1-16,0-1 31,-43-43-15,-1 0 15,1 0-15,43-43-1,-44 43-15,1-87 16</inkml:trace>
  <inkml:trace contextRef="#ctx0" brushRef="#br0" timeOffset="43996.8725">6872 16657 0,'0'44'47,"0"-1"-31,-43 1-16,43-1 15,0 44-15,0-43 16,0-1-16,0 44 16,0-43-16,0-1 15,43 44-15,1-87 16,-44 44-16,43-44 16,1 43-1,-1-43 16,1 0-15,-1-43 0,-43-1-1,87 1-15,-87-44 16,87 43-16,-43-43 16,-44 44-16,43 43 15,-43-44 16,-43 1 32,-1-1-63,1 1 16,-1-44-16,1 87 15,-1-87 1,1 43-16,-1 44 31,1 0-15,-1 0-1,1 0-15,-1 0 16,-43-43 15,87-1-31,-43 44 16</inkml:trace>
  <inkml:trace contextRef="#ctx0" brushRef="#br0" timeOffset="65250.6223">9786 7524 0,'-43'43'0,"-1"1"16,44-1-1,-43-43-15,43 44 16,-44-1-16,1 1 16,-1 43-1,44-44-15,0 1 16,-43 43-16,43-44 16,-44 1-16,44 43 15,0-44-15,0 1 16,0-1-16,0 1 15,0-1 1,0 1-16,44-44 16,-44 43-16,43-43 15,1 44-15,-1-44 16,1 43-16,-1-43 16,1 0-16,-1 0 15,88 0-15,-44 0 16,-44 0-16,1 0 15,-1-43-15,1 43 16,-44-44-16,43 1 16,-43-1-16,44 44 47,-44-43-16,0-1-31,43 1 15,-43-1-15,0-43 16,0 44 0,0-1-16,-43 1 15,43-1-15,-44 1 16,44-1-16,-43 44 16,-1-43-16,1-1 15,-1 1-15,1-1 16,-1 44-16,44-43 15,-43-1-15,-1 44 16,1 0 47,43-43-48</inkml:trace>
  <inkml:trace contextRef="#ctx0" brushRef="#br0" timeOffset="68188.3911">10439 8176 0,'-44'0'16,"1"0"-1,-44 0-15,43 0 16,1 0-16,-44 0 15,43 0-15,1 0 16,-1 0-16,-43 0 16,44 0-16,-1 0 15,-43 0-15,44 0 16,-1-43-16,-43-1 16,44 44-16,-1 0 15,1 0 1,-44 0-16,44 0 15,-1 0-15,1 0 16,-44 0-16,0 0 16,43 0-16,1 0 15,-44 0-15,43 0 16,1 0-16,-1 0 16,1 0-1,43 44 1,-87-44-16,43 43 15,1 1-15,-1-44 16,1 43-16,-44 1 16,43-44-1,44 43-15,-43-43 16,43 44 0,-44-44-16,1 43 15,43 1-15,-44-44 16,44 43-16,-43 1 15,43-1-15,-44 1 16,44 43 0,0-44-1,0 0 1,44 1-16,-1-1 16,1 1-16,-1 43 15,44-87-15,-43 87 16,43-44-16,0 44 15,0-43-15,-44-44 16,88 43-16,86 44 16,-43-43-16,44-1 15,-88-43-15,0 0 16,-43 0-16,-43 0 16,-1 0-16,1 0 15,-1 0-15,1 0 16,-1 0-1,1 0 1,-1 0-16,1 0 16,43-43-16,-44 43 15,1 0-15,43-44 16,-44 44-16,1-43 16,-1 43-16,1 0 15,-1 0-15,-43-44 16,44 1-16,-1 43 15,-43-44-15,44 44 16,-44-43-16,43-1 16,-43 1-16,0-1 15,0 1 1,0-44 0,0 43-16,0 1 15,0-1-15,0-42 16,0 42-1,0 1 1,0-1-16,0-43 16,0 44-16,-43-1 15,43-43-15,-44 44 16,44-1 0,-43 44-16,43-43 15,-44 43-15,1 0 31,-1-44-15,1 44-16,43-43 16,0-1-16,-44 44 15,1 0 17,43-43-17,-44 43 1</inkml:trace>
  <inkml:trace contextRef="#ctx0" brushRef="#br0" timeOffset="87854.365">2958 15135 0,'44'0'16,"-1"0"-16,0 0 15,1 0-15,43 0 16,-44-43-16,44-1 16,-43 44-16,43-43 15,-44-1-15,1 44 16,-1 0 62,1 44-78,-44 43 16,43 43-16,-43-43 15,0 43-15,0-43 16,0-43-16,0-1 15,0 1-15,0-1 16,0 1 15,44-44-15,43 0 0,43 0-16,131-87 15,-130 43-15,-1 1 16,-86 43-16,-1 0 15,1 0 64,-44 43-79,43 44 15,1 0-15,-1-43 16,-43-1-16,0 88 15,0-88-15,0 1 16,0 43-16,0-44 16,-43 1-16,43-1 15,-87-43-15,87 44 16,-44-44-16,1 0 16,-1 0-1,1 0 32,-1 43-47,1-43 31</inkml:trace>
  <inkml:trace contextRef="#ctx0" brushRef="#br0" timeOffset="89267.2174">5089 14439 0,'-43'0'0,"-1"0"16,1 0-16,-44 0 15,87 44-15,-44-1 16,1-43-16,43 44 16,-44-44-16,44 43 15,-43 1-15,-1-1 16,44 1 0,-43 43-1,43-44-15,0 1 16,0-1-16,0 1 15,0-1-15,0 44 16,0-44-16,43 1 16,-43-1-1,44-43-15,-44 44 16,43-1-16,1 1 16,-1 43-16,1-44 15,-1 44-15,1-43 16,-1-1-16,1 44 15,-1-43 1,1-44-16,-44 43 16,43-43-1,-43 44 1,44-44 0,-1 0-16,1 0 15,43 0-15,-44 0 16,44-44-16,-43 44 15,43 0-15,-44-43 16,1 43-16,43-44 16,-44 1-16,1-44 15,-1 43-15,44-43 16,-87 44-16,87-1 16,-43-43-16,-44 44 15,0-1 1,0 1-1,0-1 1,0 1-16,-44 0 16,44-44-16,-43 87 15,-1-44-15,44 1 16,-43-1-16,43 1 16,-87 43-1,87-44-15,-44 1 16,1 43-16,-1-44 15,1 1 1,-1-1-16,1 1 16,-1 43-16,-43-87 15,0 43 1,44 44-16,-1-43 16,1 43-16,-1 0 15,1 0-15,-1 0 31,44 43 79</inkml:trace>
  <inkml:trace contextRef="#ctx0" brushRef="#br0" timeOffset="94613.4197">4524 7480 0,'43'44'94,"44"-44"-79,-43 43-15,-1-43 16,44 44-16,-43-44 15,-1 0-15,1 0 16,43 43-16,-44 1 16,44-44-16,-43 0 15,-1 0-15,1 43 16,43-43-16,-44 0 16,1 0-16,-1 0 0,1 0 15,-1 0-15,1 0 16,-1 0-1,1 0 1,43 0-16,-44 0 16,1 0-16,43 0 15,-44 0 1,1 0 15</inkml:trace>
  <inkml:trace contextRef="#ctx0" brushRef="#br0" timeOffset="97125.0224">8438 9046 0,'44'0'31,"-1"0"-15,1 0-1,-1 0 1,-43 43-1,44-43-15,-1 0 32,1 0-32,-1 0 31,1 0-15,43 0-1,-44 0 1,44 0-1,-43 0-15,43-43 16,-44-1-16,1 1 16,86-1-16,-87 1 15,1 43-15,43-44 16,-44 44-16,1 0 16,43-43-16,-44 0 15,1 43-15,-1 0 16,88-44-16,-88 44 15,1 0-15,43 0 16,-44 0-16</inkml:trace>
  <inkml:trace contextRef="#ctx0" brushRef="#br0" timeOffset="114547.2542">4524 10655 0,'43'0'62,"1"0"-30,-1 0-32,1 0 15,43 0-15,-44 44 16,44-1-16,-43-43 0,-1 0 16,1 0-16,43 0 15,-44 0-15,1 0 16,43 0-16,-44 0 15,44 0-15,0 0 16,0 0-16,0 0 16,-43 0-1,-1 0-15,1 0 313,-1 0-298,1 0-15,43 0 16,-44 0-16,1 0 16,43 44-16,-44-44 15,0 0-15,-86 0 235</inkml:trace>
  <inkml:trace contextRef="#ctx0" brushRef="#br0" timeOffset="120671.9099">8656 11308 0,'43'0'140,"1"0"-93,-1 0-31,1 0 0,-1 0-1,1 0 1,-1 0-1,1 0 1,-1 0-16,1 0 16,43 0-16,0 0 15,0 0-15,-1 0 16,1 0-16,-43 0 16,43 0-16,-44 0 15,1 0-15,-1 0 16,1 0 15,-1 0-15,1 0-1,43-44-15,-44 44 16,1 0-16,-1 0 16,44-43-16,-43 43 15</inkml:trace>
  <inkml:trace contextRef="#ctx0" brushRef="#br0" timeOffset="123977.28">10656 10394 0,'44'0'78,"-44"44"-62,0-1-16,87 1 15,-87 43-15,87-44 16,-44 1-16,1 43 16,-44-44-16,87 44 15,-44-43-15,-43-1 16,0 1-16,0-1 16,44 1-16,-44-1 15,0 1 1,0-1-1,0 1-15,43-44 94</inkml:trace>
  <inkml:trace contextRef="#ctx0" brushRef="#br0" timeOffset="124675.6998">11526 10351 0,'44'-44'62,"-1"44"-46,-43-43-1,-43 43 188,-1 0-171</inkml:trace>
  <inkml:trace contextRef="#ctx0" brushRef="#br0" timeOffset="125238.8481">11526 10264 0,'-43'43'62,"43"1"-62,0-1 0,0 44 16,0-43-16,-44-1 16,44 44-16,0-43 15,0 43 1,0-44-1,44-43-15,-1 87 16,44-43-16,-43-1 16,-1 1-16,44-44 15,-43 0-15,-1 0 16,1 43-16,-1-43 31,1 44 47,-1-1-78,1 1 16,-1-1-16,-43 1 16,0 43-16,0-44 15,0 1 1,0-1-1,0 1 1,-43-44 47,-1 0-63,1 0 15</inkml:trace>
  <inkml:trace contextRef="#ctx0" brushRef="#br0" timeOffset="129765.9566">8960 12090 0,'0'-43'31,"44"43"63,-1 43-94,1-43 0,-1 0 16,44 0-16,-43 44 15,-1-44-15,44 43 16,-44-43-16,44 0 16,-43 0-16,86 0 15,-86 44-15,-1-44 16,1 0-16,-1 0 16,1 0-16,-1 0 15,44 0 1,-43 0-16,-44-44 15,87 44-15,-44 0 16,1 0-16,43 0 16,-44 0-1</inkml:trace>
  <inkml:trace contextRef="#ctx0" brushRef="#br0" timeOffset="133027.4028">10047 12873 0,'44'87'110,"-44"-43"-110,0-1 15,0 44-15,0-43 16,43-1-16,-43 1 16,44-1-16,-44 1 15,0-1-15,43 1 31,-43-1 110</inkml:trace>
  <inkml:trace contextRef="#ctx0" brushRef="#br0" timeOffset="133936.1959">10613 12743 0,'87'0'109,"-44"0"-93,1 0-16,43-44 15,-44 44-15,1-43 16,-1 43-16,1 0 62,-1 0-62,1 87 16,-1-44 0,-43 1-16,44-1 15,-44 1 1,43 43-16,-43-44 0,0 1 16,44 43-1,-44-44-15,0 1 0,0-1 16,0 44-16,0-43 15,0-1-15,0 1 16,0 43-16,0-44 16,0 1-16,0 43 15,0-44 1,0 1 0,-44-44 77,44-44-77</inkml:trace>
  <inkml:trace contextRef="#ctx0" brushRef="#br0" timeOffset="134567.8493">11004 13178 0,'44'0'15,"-1"0"1,1 0-16,-1 0 15,1 0 17,43 0 61,-44 0-93,1 0 16,43 0-16,-131 0 109,1 0-62</inkml:trace>
  <inkml:trace contextRef="#ctx0" brushRef="#br0" timeOffset="135902.3719">11657 12482 0,'-44'0'16,"1"87"-16,43-44 15,0 1-15,0-1 16,-44 1-16,44 43 0,0-44 16,0 1-1,0-1-15,0 44 0,0-43 16,0-1-16,0 1 15,0 43 1,0-44-16,44 44 16,-1-43-16,-43-1 0,44 1 15,-1-44-15,-43 43 16,44 1-16,-1-1 16,1-43-1,-1 0 1,1 0-16,-44 44 15,43-44-15,1 0 16,-1 0 15,1 0-15,-1-87 0,-43 43-16,44 1 15,-1-1-15,-43 1 16,0-1-16,44 44 15,-44-87-15,0 44 16,0-44 0,0 43-16,0 1 15,0-44-15,0 43 16,0 1-16,-44-1 16,44 1-16,-43-1 15,-1 1 1,1-1-1,43 1-15,-44-1 16,44 1 15,-87 43-15,44-44 0,43 1-1,-44 43 1,1 0-1,43-44 1,-44 44 15,1 0 157</inkml:trace>
  <inkml:trace contextRef="#ctx0" brushRef="#br0" timeOffset="139446.3363">3262 15092 0,'44'0'16,"-1"0"-16,1 0 16,-1 0-16,1 0 15,-1 0-15,1 0 16,-1 0-16,44 0 15,0 0-15,44 43 16,-44 0-16,0 1 16,0-1-16,-44-43 31,-43 44 0,0-1-31,0 1 16,0 43-16,-43-44 0,43 1 15,-44 43-15,1-87 16,43 43 0,0 1-16,0-1 15,43 1 17,1 43-32,-1-44 15,44 44-15,0-43 16,0-1-16,0 1 15,-43-44-15,-1 0 16,-43 43 78,-43 1-63,43-1-15,-44 1-16,1-1 15,-1 1-15,1-1 16,-1 1 0,-43 43-16,44-44 15,-1-43 1,1 0 46</inkml:trace>
  <inkml:trace contextRef="#ctx0" brushRef="#br0" timeOffset="140731.7026">10178 14483 0,'43'0'78,"44"0"-63,0 0 1,44 0-16,86 0 16,1-44-16,43 1 15,-131-1-15,-86 44 16,43-43-16,-44 43 16,-43-44 15,44 44-31,-1 0 15,-43-43-15,87 43 16,-43 0-16,-1-44 16,44 44-16,-43-43 15,-1 43 1,1 0 31,-1 0-32,44-44-15,-43 1 16,43 43-16,-44-44 16,1 44-16,-44-43 15</inkml:trace>
  <inkml:trace contextRef="#ctx0" brushRef="#br0" timeOffset="144082.0779">12744 5958 0,'0'87'0,"0"43"15,0-43-15,43 44 16,1-44-16,-44 43 15,43 44-15,44 44 16,0-44-16,0 87 16,0 43-16,0 1 15,0 86-15,0-43 16,0 0-16,0 130 16,0-43-16,0-87 15,0 44-15,0-88 16,-43 88-16,-1-131 15,1 43-15,43 87 16,43-43-16,-43 0 16,0 87-16,0-87 15,0 0-15,0-43 16,0 86-16,0-43 16,-43 0-16,43 0 15,0 43-15,-44-43 16,1 0-16,-1-87 15,1-43-15,43-88 16,-87-43-16,0-43 16,0-1-16,0 1 31,0-1 0,0 1 16</inkml:trace>
  <inkml:trace contextRef="#ctx0" brushRef="#br0" timeOffset="151573.8517">17224 6480 0,'43'0'93,"-43"43"-77,44 1 0,-1-1-16,-43 1 15,0 43-15,44-44 16,-1 1-16,-43-1 15,0 1-15,0-1 16,0 1 15,0-1-15,44 1 0,-44-1-16,0 1 15</inkml:trace>
  <inkml:trace contextRef="#ctx0" brushRef="#br0" timeOffset="152781.9633">18007 6610 0,'0'87'32,"0"-43"-17,0-1-15,0 44 16,87-43-16,-87-1 16,87 44-16,-44-43 15,-43 43-15,44-44 0,-1-43 31,1 0 32,43-43-47,-44-1-1,-43-43-15,0 44 16,0-1-16,0-43 15,0 44-15,0-1 16,-43 1-16,-1-1 16,1 44-1,-44 0 1,87-43-16,-44 43 16,1 0-1,130-44 48,-44 1-48,88-1-15,-88 1 0,44 43 16,-43 0-16,-1 0 31,1 0 32,-44 43-48,43 88-15,1-1 16,-1 1-16,-43-88 16,44 44-16,-1-43 15,-43-1 1,43-43-1,44 0 1,-43-43 0,-1-44-1,1 43-15,-1-43 16,1 44-16,-1-1 16,-43-43-16,44 44 0,-1-1 15,-43-43 1,0 44-1,0-1-15,0 1 16,0-1 0,-43 44-16,-1-43 15,-86 43 1,43-44-16,43 44 0,-43 0 16,1 0-1,-1 0-15,43 0 16,1 0-16,-1 0 15</inkml:trace>
  <inkml:trace contextRef="#ctx0" brushRef="#br0" timeOffset="153900.7915">19311 4610 0,'44'174'47,"-1"43"-31,1-86-16,-1-44 15,1 0-15,-44 0 16,0-218 93,0-43-109,-44-87 0,44 87 16,0 44-16,0 43 15,0 43-15,0-43 16,44 44 31,-1 43-31,1 0-16,-1 0 15,44 0-15,-43 0 16,-1 43-16,44 1 15,-43 43-15,43-44 16,-44 1-16,1 43 16,-1 0-16,44-44 15,-87 88-15,87-44 16,-87-44-16,44 44 16,-44-43-16,0-1 15,0 1-15,0-1 16,0 1-16,0-1 15,-44-43 48,44-87-47,44 87 140,-1 0-141,88 0-15,-44-43 16,43-44-16</inkml:trace>
  <inkml:trace contextRef="#ctx0" brushRef="#br0" timeOffset="154322.2507">21008 4610 0,'43'0'78,"1"0"-78,-1 0 15,1 0-15,43-44 16,-44 44-16,1-87 16,-1 44-16,1 43 15,-44-44-15,0 1 125,43 43-109</inkml:trace>
  <inkml:trace contextRef="#ctx0" brushRef="#br0" timeOffset="154720.2966">21573 5132 0,'44'0'47,"-1"0"-31,1 0-16,43-44 16,-44 1-16,1-44 15,43 43-15,-44 1 16,44-44-16,-44 43 15,1-43-15,-44 44 16</inkml:trace>
  <inkml:trace contextRef="#ctx0" brushRef="#br0" timeOffset="155155.8738">22747 3479 0,'44'87'46,"-44"87"-46,43 87 16,1-44-16,43 44 16,0-43-16,0-88 15,-44-43-15,44 0 16,-43-43-16,-1-1 16,1-43-16,-1 0 15,44 0-15,0-87 16,-43 44-16,-1-44 15,1 0-15,-1 0 16,1 0-16</inkml:trace>
  <inkml:trace contextRef="#ctx0" brushRef="#br0" timeOffset="156209.8418">24096 4001 0,'0'-44'0,"-44"44"32,1 44-17,-1-1-15,1 1 0,-1 43 16,1-44-16,-1 44 16,44 0-16,0 0 15,-43-43-15,43-1 16,0 44-16,0-43 47,43-88-16,1 1-15,43-44-16,-87 43 15,0 1-15,0-44 16,0 0-16,-44 43 15,44-43-15,-43 44 16,-1-1-16,1 44 47,43-43-31,0-1-1,87 44 1,-44-43-16,1-1 15,43 44-15,-44 0 16,1 0-16,-1 0 78,-43 87-78,0-43 16,44-1-1,-44 44-15,43-43 16,-43-1-16,0 44 16,44-87-1,-44 44 1,43-44-16,1 0 16,-1 0-1,-43-44-15,87-43 0,-43 44 16,-1-1-16,-43-43 15,44 44 1,-44-44-16,0 0 0,0 0 16,0 43-16,-44 44 15,44-87-15,-43 87 32,-44 0-17,43 0 1,1 44-16,-44-44 15,43 87-15,1-87 16,43 43-16,-87 1 16,43-44-1,1 0 1,-1 0 0</inkml:trace>
  <inkml:trace contextRef="#ctx0" brushRef="#br0" timeOffset="162515.0611">22356 6654 0,'0'-44'31,"43"44"-15,1 0-16,-1 0 15,1-87-15,-1 87 16,44-87-1,-43 87-15,43-43 16,-87-1 31,-44 44 15</inkml:trace>
  <inkml:trace contextRef="#ctx0" brushRef="#br0" timeOffset="163503.7562">22617 6741 0,'0'43'31,"0"44"-31,0 0 16,0-43-16,-44-1 15,44 44-15,0-43 16,0-1-16,0 1 15,44-44 17,-1 0-17,1-44-15,43 1 16,-44-44-16,1 87 16,-1-44-16,1 44 46,-44 44-30,43-1 0,1 44-16,-44 44 15,0-88-15,0 1 16,43 43-16,-43-44 16,0 1-16,0-1 0,0 44 15,0-43-15,0-1 16,0 44-1,0-43-15,0-1 16,0 1-16,-43-44 94,43-44-94</inkml:trace>
  <inkml:trace contextRef="#ctx0" brushRef="#br0" timeOffset="164332.5642">23269 6349 0,'0'87'31,"0"-43"-31,0 43 16,0-44 0,0 44-16,0-43 0,44 43 15,-1-44 17,1-43-17,-1 0-15,1 0 16,-1 44-16,1-44 15,-1 0 1,1 0-16,-1-44 16,1 44-1,-44-87-15,43 44 16,-43-1 0,0 1-16,0-1 15,0-43 1,0 44-1,-43-44-15,43 43 0,-87-43 16,0 44 0,43-1-16,44 1 15,-87 43-15,87-44 16,-43 44-16,-1 0 16,1 0-16,-1 0 15,1 0-15,-1 0 16,1 0-16,-1 0 15,1 0 17,43 44-1</inkml:trace>
  <inkml:trace contextRef="#ctx0" brushRef="#br0" timeOffset="167469.5186">23313 8220 0,'43'87'32,"1"43"-17,43 88-15,0-131 16,-87-1-16,87 1 16,-44 0-16,-43-43 15,0-1-15,44-43 110</inkml:trace>
  <inkml:trace contextRef="#ctx0" brushRef="#br0" timeOffset="168149.1174">24052 8046 0,'44'0'31,"-1"0"-31,1-44 16,43 1-16,-44 43 16,1-87-16,-1 87 15,-43-44 1,44 44-16,-1-43 16</inkml:trace>
  <inkml:trace contextRef="#ctx0" brushRef="#br0" timeOffset="168829.7323">24270 8220 0,'0'43'16,"0"1"-16,0-1 16,0 1-16,0-1 31,43-43-15,1 0-1,-1 0-15,1-43 16,43 43-16,-44 0 62,1 0-46,-44 43 0,0 1-1,0-1-15,43-43 16,-43 87-16,0-43 15,0 43 1,0-44-16,0 0 16,-43 44-16,-1-43 15,44-1-15,-43 1 16,-1-1-16,-43 1 16,87-1-1,-43-43 1,43 44 31</inkml:trace>
  <inkml:trace contextRef="#ctx0" brushRef="#br0" timeOffset="169759.2645">24705 7828 0,'0'44'31,"0"-1"-15,0 1-16,0-1 15,0 44-15,0-43 16,0-1-16,0 44 16,43-43-1,1-1 1,-44 1-16,43-1 31,1-43-15,-1 44-1,1-44-15,-1 0 16,1 0 47,-44-44-48,43 1 1,-43-44-16,0 43 15,0-43 1,0 44 0,0-1-16,0 1 15,0-1 1,-43 44-16,-1-43 16,1-1-1,-44 44-15,43-43 16,1-1-16,-1 44 0,1 0 15,-1-43 1,1 43-16,-1 0 16,1 0-16,43-44 0,-44 44 15,1 0 1,-1 0 0</inkml:trace>
  <inkml:trace contextRef="#ctx0" brushRef="#br0" timeOffset="183133.4852">21617 9568 0,'0'43'16,"43"-43"15,1 0-31,-1 0 16,44 0-16,-43-43 15,-1-1-15,44 1 16,-43 43 0,-44 43 140,0 1-156,0-1 94,0 1-94,43-44 15,0 0-15,-43 43 16,44-43-16,-1 0 16,-43 44-1,44-44 1,-44 43-16,0 1 15,0 43-15,0-44 16,0 1-16,0-1 16,0 1-16</inkml:trace>
  <inkml:trace contextRef="#ctx0" brushRef="#br0" timeOffset="183978.2881">23095 9220 0,'-43'0'16,"-1"0"-16,1 43 15,-1 1-15,44 43 16,-43-44-16,-1 1 16,44 43-16,0-44 15,0 1-15,0 43 16,0-44 0,0 1-1,44-44 1,-1 0-1,-43 43 1,44-43 0,-1 0-1,1 0-15,-1 0 16,-43-43-16,87-44 16,-87 43-16,44 1 15,-1-1-15,-43 1 16,0-1-1,0 1 1,-43-44 0,43 43-16,-87 1 15,87-1-15,0 1 16,-44-1-16,1 44 78,-1 0-62,1 0-16,-44 0 0,43 0 15</inkml:trace>
  <inkml:trace contextRef="#ctx0" brushRef="#br0" timeOffset="190804.4273">22095 10916 0,'43'0'62,"-43"87"-62,0-43 16,0-1-16,0 1 15,0 43-15,0-44 0,0 1 16,0 43-16,0-44 16,0 1-1,0-1-15,44 1 0,-44-1 110</inkml:trace>
  <inkml:trace contextRef="#ctx0" brushRef="#br0" timeOffset="191470.8926">22617 10960 0,'43'0'31,"44"0"-31,0 0 16,87 0-16,87 0 15,0-44-15,-87-43 16,44 44-16,-175-1 16,1 44-16,-1 0 47,1 0-32,-44 87 1,43 44-16,1-1 15,-44-86-15,0 43 16,0 0-16,0-44 16,43 1-16,-43 43 15,0-44-15,0 1 16,0-1-16,0 44 16,0-43-16,-43 43 15,43-44-15,-44 1 16,44 42-16,0-42 15,-43-44-15,-1 0 63,1 0-32</inkml:trace>
  <inkml:trace contextRef="#ctx0" brushRef="#br0" timeOffset="191944.0676">24226 11003 0,'44'0'31,"-1"44"-15,1-44-1,-1 0 1</inkml:trace>
  <inkml:trace contextRef="#ctx0" brushRef="#br0" timeOffset="192503.1986">23574 11525 0,'87'0'16,"-44"0"-16,44 0 15,44-43-15,-88 43 16,44-44-16,-43 1 16,43 43-16,-44 0 62,1 0-46,-1 0-16,1 0 15,-1-44 110</inkml:trace>
  <inkml:trace contextRef="#ctx0" brushRef="#br0" timeOffset="193302.2367">24966 10307 0,'-44'0'16,"1"0"-16,-1 0 16,1 44-16,-1 43 15,1-44-15,43 1 16,0-1-16,-44 1 16,44-1-16,0 44 15,0-43-15,0-1 0,0 1 16,0-1-1,0 1 1,0-1 0,0 1-1,44-44 1,-1 43 0,1-43-16,-1 44 15,1-44-15,-1 0 16,44 0-16,-43 0 15,-1 0-15,44-44 16,-43-43 0,-1 44-16,-43-1 15,0 1 1,0-1-16,0 1 16,0-1-1,-43 1 1,-1 43-16,44-87 15,-87 43-15,44 1 16,-1-1-16,1-43 16,-44 87-16,87-43 15,-44 43-15,44-44 16,-43 44-16,-1 0 16,1 0-1,-1 0 1,1 0-1</inkml:trace>
  <inkml:trace contextRef="#ctx0" brushRef="#br0" timeOffset="198880.2621">12266 9655 0,'-174'43'0,"0"1"15,-44 43-15,88-44 16,-1 1-16,1-1 16,-44 44-16,87-43 15,-44-1-15,44 1 16,-43 43-16,-1-44 15,44 44-15,-43-43 16,43 43-16,-44 43 16,88 1-16,-44-44 15,43 43-15,-43 88 16,0-1-16,87-43 16,0 44-16,-43-45 15,43 88-15,43 0 16,44-43-16,0 43 15,0 0-15,44 0 16,43 0-16,0 0 16,0 0-16,0 0 15,87 0-15,0 0 16,-44-44-16,44-87 16,-43 1-16,-88-44 15,88-44-15,-45 44 16,45 0-16,-44 0 15,43 0-15,-86-43 16,-44 43-16,0-87 16,-44 43-16,1 1 15,-1-44 1,1 0 0,-1 0-16,88 0 15,130-87-15,130-174 16,-43 0-16,44-44 15,-1 45-15,-130-88 16,-44 43-16,-130-43 16,0 0-16,-87 0 0,0-43 15,-87 43-15,0 43 16,0-43 0,-43 88-16,43-45 15,-43 44-15,43 0 0,0 87 16,-44 0-16,44 87 15,0 0-15,0 44 16,44-44-16,-175 43 16,1-43-16,-44 0 15,-131 0-15,44 0 16,0 0-16,44 0 16,-1 0-16,45 44 15,86-1-15,130 44 16,1 0-16,-1 0 15</inkml:trace>
  <inkml:trace contextRef="#ctx0" brushRef="#br0" timeOffset="200493.3609">21617 8828 0,'-87'44'0,"87"43"16,-87 43-16,43 44 16,44 44-16,0 43 15,0 43-15,0 44 16,0-87-16,0 44 15,87-1-15,0-43 16,0 0-16,44 87 16,-1-87-16,131 0 15,-131-87-15,-43-87 16,87 0-16,-130-44 16,43 1-16,43-44 15,131 0-15,-43-87 16,173-44-16,-43 1 15,87 43-15,-87 0 16,0 0-16,-44 0 16,-43 0-1,-130 0-15,-44 43 0,-44 44 16,1-87-16,-1 44 16,1-1-16,-1-42 15,-43-45-15,0-86 16,0-1-16,0-43 0,0 44 15,-43-88-15,-44 44 16,0 0-16,0 87 16,0-43-1,0-1-15,43 44 0,-43 87 16,44 44-16,-44-44 16,0 0-1,0 0-15,-43 0 16,-1 0-16,1 0 0,-1 0 15,1 44-15,-1-1 16,1 44-16,-1-43 16,-86 43-16,43 0 15,-44 0-15,88 0 16,-88 0-16,88 0 16,-44 0-16,0 0 15,87 0-15,0 0 16,-44 0-16,88 0 15,-1 0-15,1 0 16,-44 0-16,43 0 16,1 0-16,-1 0 31,1 0-15,0 0-16,-1 0 15,1 0 1,-44 0-1,43 0 1,1 0-16,-1 0 16,-43 0-16,44 0 15,-1 0 1,44 43 15</inkml:trace>
</inkml:ink>
</file>

<file path=ppt/ink/ink5.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3-06-06T05:54:02.660"/>
    </inkml:context>
    <inkml:brush xml:id="br0">
      <inkml:brushProperty name="width" value="0.05292" units="cm"/>
      <inkml:brushProperty name="height" value="0.05292" units="cm"/>
      <inkml:brushProperty name="color" value="#00B050"/>
    </inkml:brush>
  </inkml:definitions>
  <inkml:trace contextRef="#ctx0" brushRef="#br0">9873 11482 0,'-43'0'16,"-1"0"-1,1 43-15,-1 1 16,44-1-16,-43 1 16,-1-1-1,44 1-15,0 43 16,0-44-16,0 1 16,0 42-16,0-42 15,0 86-15,87-43 16,-87-43-16,87 43 15,-43-44-15,-1 1 16,44-1-16,-43 1 16,43-1-16,0-43 15,-44 0-15,44-87 16,44 0-16,-44 0 16,43-130-16,-43 43 15,-43 0-15,-1 44 16,1-1-16,-44 44 15,0 44-15,0-44 16,-44 43-16,44 1 16,-87-44-16,44 87 15,-1-44-15,1 44 0,43-43 16,-44 43-16,1 0 16,-1 0-1,1 0 1</inkml:trace>
  <inkml:trace contextRef="#ctx0" brushRef="#br0" timeOffset="1116.0681">14310 10873 0,'-44'0'32,"1"43"-32,-1-43 15,-43 87-15,44-87 16,-1 87-16,-43-43 16,44 43-16,-44-44 15,43 1-15,1 43 16,-1-44-16,1 44 15,-1-43-15,44-1 16,0 44-16,-43-43 16,43-1-16,0 44 15,0-43-15,0-1 16,0 0-16,0 44 16,0-43-16,0-1 15,0 1-15,43-1 16,1 1-16,-1-1 15,-43 1 1,44-44-16,-1 0 16,-43 43-16,44-43 15,-1 44-15,1-44 16,43 43-16,-44-43 16,1 0-16,43-87 15,-44 87-15,1-87 16,43 44-16,-44-44 15,44 43-15,-43 1 16,43-44-16,-44 43 16,1-42-16,-1 86 15,1-87-15,-1 87 16,-43-44-16,0 1 16,0-44-1,0 43-15,0-43 16,0 0-16,-87 0 15,87 44-15,-87-44 16,87 43 0,-43 44-16,43-43 15,-44 43-15,-43 0 16,44 0 0,-1 0-1,1-44-15,-1 44 16,1 0 15</inkml:trace>
  <inkml:trace contextRef="#ctx0" brushRef="#br0" timeOffset="11287.256">14701 9829 0,'-87'-87'0,"44"43"16,-44-43-16,0 44 15,-44-44-15,-86 43 16,-1-43-16,-86 0 16,-88 0-16,-130 0 0,-43 44 15,-87-1 1,-88-43-16,44 87 16,-43 0-16,130 0 15,87 44-15,0-1 16,131 44-16,43 0 15,87 0-15,43 0 16,45 0-16,42-43 0,44 43 16,0 43-16,44-43 15,-44 44-15,0 43 16,43-44 0,-43 88-16,44-88 0,-1 1 15,44 86-15,0 44 16,0-43-16,44 86 15,43 0-15,0 44 16,0-43-16,0 86 16,43-43-16,44-87 15,43 44-15,44-1 16,0-43-16,0 0 16,131-43-16,-1 42 15,-43-129-15,87-1 16,87-43-16,43 44 15,262-1-15,217 1 16,43-44-16,-43-87 16,-44-87-16,131-44 15,-348 1-15,-218 43 16,-130 0-16,-130 0 16,-44 0-16,-131 0 15,-43 43-15,-43 1 16,-1-44-16,44 44 15,-43-44-15,43 0 16,-44 0-16,44-87 16,0-44-16,-44 44 15,-43 0-15,0-87 16,0 44-16,0-44 16,0 87-16,-43 43 15,-44-43-15,44 44 16,-44-1-16,0-130 15,0 0-15,0 1 16,0-45-16,-44 1 16,-43 43-16,-43 0 15,-1 0-15,1 43 16,-1-43-16,1 131 16,130 43-16,-44 0 15,44 43-15,0 1 16,-43-44-16,43 43 15,-44 1-15,44-1 16,-43 44-16,43-87 0,0 87 16,-44-43-16,-86 43 15,43 0 1,-43 0-16,-44 0 0,43 0 16,-43 0-16,87 0 15,87 0 1,0 0-16,44 0 15,-1 0-15,1 0 0,43 43 110</inkml:trace>
</inkml:ink>
</file>

<file path=ppt/ink/ink6.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3-06-06T05:54:41.214"/>
    </inkml:context>
    <inkml:brush xml:id="br0">
      <inkml:brushProperty name="width" value="0.05292" units="cm"/>
      <inkml:brushProperty name="height" value="0.05292" units="cm"/>
      <inkml:brushProperty name="color" value="#00B050"/>
    </inkml:brush>
  </inkml:definitions>
  <inkml:trace contextRef="#ctx0" brushRef="#br0">9960 8220 0,'-87'0'0,"44"0"0,-1 0 15,1 0 1,-1 0-1,1 87 1,-1-44 0,1 44-16,-1 44 15,1-44-15,43-44 16,0 1-16,0 42 16,0-42-16,0-1 15,0 1-15,0-1 16,43 1-16,1-44 15,-1 87-15,44-44 16,-43 1-16,43-1 16,-44-43-16,1 44 15,43-1-15,-44 1 16,1-44-16,43 43 16,-44-43-16,1 44 15,43-44-15,-44 0 16,1-44-16,43 1 15,-44-44-15,44 43 16,-87 1-16,44 43 16,43-44-16,-44 1 15,44-44-15,-43 43 16,43-43-16,-44 44 16,1 43-1,-44-44 1,43 1-16,-43-44 15,0 44-15,0-1 16,0 1-16,0-44 0,0 43 16,0 1-16,-43-44 15,-1 43-15,1-43 16,-1 44-16,1-1 16,-1 44-16,1 0 78</inkml:trace>
  <inkml:trace contextRef="#ctx0" brushRef="#br0" timeOffset="6513.673">14310 11134 0,'-44'0'16,"1"0"0,-1 0-1,1 0 16,-1 0 1,1 0-17,-1 0-15,-43 0 16,44 0-16,-1 0 16,-43 0-16,44 0 15,-44 0 1,43 0-16,1 0 15,-44 43-15,43 1 16,1-44-16,-44 87 16,43-87-16,1 43 15,-44-43 1,87 44-16,-44-44 16,-43 43-1,44-43-15,-1 44 16,1-44-1,-1 0 1,44 43-16,0 44 94,0-43-79,44-1 1,-1 44-16,44-43 16,-43 43-16,-1-44 15,44 44-15,-43-44 16,43 1-16,-44-1 16,1 1-16,43-1 15,0-43-15,43 0 16,1 0-16,-1 0 15,1 0-15,-44-43 16,87-44-16,-131 87 16,1-44-16,43 1 15,-44-1-15,1 1 16,43 0-16,-44-44 16,1 43-1,-44 1 1,0-44-16,0 43 15,0 1-15,-44-1 16,44 1 0,-43-1-1,43 1-15,-44-1 16,44 1 0,0-1-1,-43 44-15,-1 0 16,1 0 15</inkml:trace>
  <inkml:trace contextRef="#ctx0" brushRef="#br0" timeOffset="421456.8164">9960 8133 0,'-43'0'16,"-1"0"-1,44 43 1,0 1-16,-43-1 15,43 44-15,0-43 16,0 43-16,-44 0 16,44-44-16,0 1 15,0 43-15,44-44 16,43 0-16,-87 44 16,87-43-16,-44 43 15,1-87-15,-44 43 16,43-43-16,44 0 15,-43 0 1,43 44 0,-44-44-16,1 0 15,43 0-15,-44 0 16,1 0-16,43-87 16,-44 43-16,1-43 15,43 44 1,-87-1-16,0 1 78,0 0-62,0-1-1,0 1-15,0-44 16,-44 43-16,44-43 0,-43 44 15,-1-1 1,1-43-16,-1 44 16,1-1-16,-44 1 0,43-44 15,1 87-15,-44-44 16,43 1-16,-43-1 16,44 1-16,-1-1 15,-43 1-15,44-1 16,-44 1-16,43-1 15,1 1-15,-44-1 16,43 44-16,1 0 16,-1 0-16,1-43 15,43 86 48,0 1-48,0-1-15</inkml:trace>
  <inkml:trace contextRef="#ctx0" brushRef="#br0" timeOffset="423132.8751">9438 8872 0,'-43'0'63,"0"0"-63,-1 0 15,1 0 1,-1 43-16,1 1 16,43-1-16,-44 1 15,44 43-15,-87-44 16,44 1-16,43 43 16,-44-44-1,44 1 16,0-1-15,0 1 0,0-1-1,0 1-15,0-1 16,0 44-16,0-43 16,44-44-1,-44 43-15,43-43 16,-43 44-1,44-1-15,-1 1 16,1-1-16,43 1 16,-44-1-16,1-43 15,-1 44-15,0-44 16,-43 43-16,44 1 16,-1-1-16,1 1 15,86-44-15,1 43 16,-1-43-16,44 0 15,-87 0-15,0 0 16,-43-43-16,43 43 16,-44 0-1,44 0 1,-43 0 0,-44-44-1,0 1 16,0-44-15,0 43 0,-44 1-16,44-44 15,-87 43-15,44-43 0,-1 44 16,1-1-16,-1 1 16,1-1-16,-1-43 15,1 44-15,-1-1 16,1-43-16,-1 44 15,1-44-15,-1 43 16,-43 1-16,44-1 16,-1 1-16,1-1 15,-1 1-15,-43 43 16,44-87-16,-44 43 16,43 1-16,1 0 15,-44 43-15,87-44 16,-43 1-16,-1 43 15,1-44-15,-1 44 16,1 0 0,-1-43-1,1 43-15,-1 0 16,1-44-16,-1 44 16,44-43-16,-43 43 15,-44 0-15,43-44 16,1 44-16,-44-43 15,43 43-15,1 0 16,-44 0-16,43 0 16,1 0-16,43 43 47,0 1-32,0-1-15,0 1 16,43-1-16,1 44 15,43-43-15,-44 86 16,44-87-16,-43 44 16,43 0-16,-44 0 15,1-43-15,43 43 16</inkml:trace>
  <inkml:trace contextRef="#ctx0" brushRef="#br0" timeOffset="424208.2222">9699 9959 0,'-43'0'0,"-1"0"0,-43 0 15,44 0-15,-1 44 16,-42-44-16,86 43 16,-44 1-16,1-1 15,43 1-15,-44-1 16,44 1-16,-43-1 16,-1 1-16,44-1 15,0 1 1,0-1-16,0 1 15,0-1-15,44 44 16,-44-43 0,87 43-16,-44-44 15,1 1-15,42 43 16,-42-44-16,43 1 16,-44-1-16,88-43 0,-44 0 15,130 0 1,-43 0-16,44 0 15,-131 0-15,-44 0 16,1 0-16,-1-43 16,1-1-1,-44 1 1,0-1-16,0-43 16,0 44-16,0-1 15,0 1-15,0-44 16,-87 0-1,43 43-15,1 1 16,-1-44-16,-43 43 16,44-43-16,-44 44 15,43-44-15,1 43 16,-1 1-16,1 43 16,43-44-16,-44 44 15,44-43 1,-87-1-16,44-43 15,-88 44-15,-130-1 16,1-43-16,42 87 16,88-43-16,86 43 15,44 43 63</inkml:trace>
  <inkml:trace contextRef="#ctx0" brushRef="#br0" timeOffset="426126.1741">14397 10438 0,'-44'-44'0,"1"1"0,-1-1 16,1 1-16,-44-1 16,43 1-16,1-44 15,-1 43-15,1-43 16,-1 87-16,1-43 15,-1 43-15,-43-44 32,44 1-32,-44 43 15,-44 0-15,-86-44 16,-1 1-16,-43-1 16,1-43-16,86 44 0,0-1 15,87 44-15,0 0 16,43 0 46,1 0-62,43 87 16,0-43-16,0-1 16,0 44-16,0-43 15,0-1-15,0 1 16,0-1-1,0 1 1,43-1-16,1 1 16,-1 43-1,1-44-15,-1 44 16,44-87-16,-43 87 16,-1-43-16,44-1 15,-43 1-15,43-1 16,-44 44-1,44-87-15,-44 44 16,44-44-16,87 0 16,87 0-16,-87 0 15,-43 43-15,-88-43 0,1 0 16,43 0-16,-44 0 31,44 0-31,-43 0 16,43-43-16,-44-1 0,1 1 15,-1 43-15,1 0 16,-44-44 0,43 44-16,1-43 31</inkml:trace>
  <inkml:trace contextRef="#ctx0" brushRef="#br0" timeOffset="436339.7292">10221 9263 0,'-87'44'0,"44"43"16,-44 0-16,43 0 15,44 43-15,-43-43 16,43-43-16,0-1 15,0 44-15,0 44 16,43-1-16,1-43 16,-1-43-16,-43 43 15,87-44-15,-87 1 16,44-44-16,-44 43 16,43-43-1,1 0 16,43-43-15,0-1-16,0 1 16,0-1-16,-44-43 15,1 44-15,-1-1 16,1 1-16,-1-1 16,-43-43-16,0 0 15,0-43-15,0-44 16,-43 0-16,-1 0 15,-43 87-15,44 43 16,43 1-16,-44 43 16,-43 0 31,44 43-47,-1 1 15,-43 43-15,44-44 16,-1 1-16,1 43 15,-1-44-15,44 1 16</inkml:trace>
  <inkml:trace contextRef="#ctx0" brushRef="#br0" timeOffset="437384.1726">14919 10742 0,'-44'-43'15,"1"-1"-15,-44 44 16,43-43-16,1 43 16,-44-44-16,-44 44 15,1 0-15,-44 0 16,0 0-16,43 0 0,1 0 16,-1 0-16,44 44 15,0-1-15,44-43 16,-1 44-16,1-44 15,-1 43 1,44 1-16,-43-1 16,-1-43-16,44 87 15,-43-43 1,-1-1-16,44 1 0,0-1 16,0 1-16,0-1 15,0 1 1,0-1-16,44 44 15,-1-43-15,44 43 16,0-44 0,-43 1-16,-1-44 15,88 43-15,-44-43 16,87-43-16,-44-44 16,1 43-16,-44-43 15,-44 44-15,1-1 16,-1 1-1,-43-1-15,44 1 16,-44-44-16,0 43 16,0-86-16,0 43 15,0 0-15,-44 0 16,1 43-16,-1 88 78,44-1-62,-43 1-16,-1 43 15,44-44-15</inkml:trace>
  <inkml:trace contextRef="#ctx0" brushRef="#br0" timeOffset="439558.7565">7960 8568 0,'87'43'47,"-44"131"-47,44-44 15,0 44-15,0 87 16,-43 0-16,43 0 16,0-87-16,0 87 15,0-87-15,0 0 16,-44-87-16,44 0 16,-43 0-16,43 87 15,-44-87-15,44 87 16,0-43-16,-43 86 15,42-43-15,1 0 16,0 0-16,-43 0 16,43 0-16,0-87 15,-44 87-15,44-87 16,-43-44-16,43 44 16,-87 0-16,43-43 15,-43-1-15,44 1 16</inkml:trace>
  <inkml:trace contextRef="#ctx0" brushRef="#br0" timeOffset="441755.0832">14440 10133 0,'44'44'31,"-44"43"-16,43-44-15,1 88 16,-1-88-16,44 88 16,-43-44-16,-1 87 15,1-131-15,-1 44 16,-43 0-16,44-43 16,-1-1-16,-43 44 15,0 0-15,44-43 16,-1-1-16,-43 1 15,0-1-15,0 1 16,0 43 0,0-44-16,44 1 15,-44 43-15,0-44 16,43 44-16,-43-44 31,0 1-31,0-1 16,0 1-16,0-1 15,0 1 1,0-1 140</inkml:trace>
  <inkml:trace contextRef="#ctx0" brushRef="#br0" timeOffset="455956.6408">11178 8176 0,'0'44'31,"0"-1"-15,0 88-16,0-44 16,0 43-16,0 44 15,44 43-15,43 1 16,-87-1-16,43 44 15,1 0-15,-44-87 16,0 0-16,0 0 16,0 0-16,0-43 15,0-1-15,0-86 16,43 43-16,-43-44 16,0 1-16,0 43 15,0-44-15,0 1 16,0 43-16,0-44 15,0 1-15,0-1 16,0 44-16,0-43 16,0-1-16,0 1 15,0-1-15,0 1 16,0-1 0,0 1-16,0-1 15,0 0-15,0 44 16,0-43-1,0-1 1,0 1 0,0-1-16,0 1 15,0-1 1,0 1 0,0-1-16,0 1 15,0 43 1,0-44-1,0 1 1</inkml:trace>
  <inkml:trace contextRef="#ctx0" brushRef="#br0" timeOffset="457203.8691">16049 8611 0,'0'44'15,"44"-1"1,-1 131-16,-43 87 16,87 0-16,0-44 15,0 88-15,0-1 16,-43-43-16,43 0 0,0 0 16,0-43-1,0-1-15,-44-86 16,44-1-16,0 1 15,-87-88-15,44 1 0,-44 42 16,43-42 0,-43-1-16,0 44 15,44-43-15,-44-1 0,0 44 16,43-43-16,-43-1 16,0 44-16,0-43 15,0-1-15,0 44 16,0 0-16,0-43 15,44-1-15,-44 1 16,0-1 218</inkml:trace>
  <inkml:trace contextRef="#ctx0" brushRef="#br0" timeOffset="477669.2746">10265 4827 0,'-44'0'16,"1"44"-1,-1-1-15,1 44 16,43-43-16,-44 43 16,1-87-1,43 87-15,-44-44 16,44 1-16,-43 43 16,-1-44-1,44 1 1,0-1-16,-43 1 15,-1 42-15,1-42 0,-1 43 16,1 0 0,43-44-16,0 44 15,0-43 1,-44-1 15,44 1 32,0-1-63,0 1 15,-43-1 17,43 1-32,0-1 15,-44 44 1,44-43-1,-43-1-15,43 1 16,0-1-16,0 1 16,0-1-16,0 1 15,0-1-15,43-43 172,1 0-156,-1 0-16,1 0 15,43-43-15,-44-44 16,44 87-16,-43-44 16,-1 1-16,1 43 15,-1-44 1,1 44 0,-1 0 30,-43-43-30,44 43-16,-1-44 16,1 1-16,-1 43 15,1 0-15,-44-44 16,0 1 125,0 86-95,0 44-30,0 0-16,0 0 16,43-43-16,-43 43 15,0-44 1,0 1 93,44-44-77,-1 0-17,-43-44-15,44 1 16,43-1-16,-44-43 15,1 44 1,-44-1 0,87 1-16,-87-1 15,0 1-15,43-1 16,1-43-16,-1 44 16,1-1-16,-44-43 15,43 87-15,1-43 16,-44-1-16,0 1 15,0-1 1,0 1 0,0-1-16,0 1 0,0-44 15,0 43-15,0 1 16,0-44 0,0 0-16,0 44 0,0-1 15,0-43-15,-44 44 16,44-1-1,-43 44-15,43-43 16,0-1 31,-44 44-31,44-43-16,-43 43 46,-1 0-14,44-44-32,-43 1 31,-1 43-31,1 0 16,43-44-1,-44 44 1,1 0-16,-1-43 15,1 43 1,43-44-16,-44 44 16,1 0-16,43-43 15,-44 43-15,1 0 16,-1 0 31,1 0-47,43-44 15,-44 44-15,1 0 32,43-43-32,-44 43 15,1 0-15</inkml:trace>
  <inkml:trace contextRef="#ctx0" brushRef="#br0" timeOffset="527475.5087">13614 7872 0,'-44'-44'15,"1"44"-15,-44 0 16,0 0-16,-44 0 15,-43-43-15,-43-1 16,-44 1-16,0-1 16,44 1-16,-1-1 15,88 44-15,-1 0 16,1 0-16,-44 0 16,0 44-16,-87-1 15,43 44-15,-43-43 16,0-1-16,44 1 15,-1-44-15,44 87 16,44-44-16,-87 1 16,130-1-16,0 1 15,-44 43-15,1-44 16,-131 1-16,0 43 16,0 0-16,43 0 15,-43 0-15,131 0 16,43-44-16,43 44 15,-43 43-15,44 1 0,43 43 16,-44 87 0,44-44-16,0 88 0,0-88 15,0 88 1,44-1-16,-1-43 16,44 0-16,0 44 0,44-45 15,-1-86-15,1 44 16,43-88-16,-44 44 15,-43-87-15,87-43 16,0 43-16,87 0 16,44-44-16,43 1 15,130-1-15,87-43 16,1 44-16,86-44 16,1-87-16,-132-44 15,-173 44-15,-43 0 16,-1 0-16,-86 0 15,-1-43-15,-86-1 16,-1 1-16,1-88 16,-88 1-16,44 43 15,0-43-15,0-1 16,-87-130-16,0-87 16,-87-43-16,-87-44 15,0 0-15,-43 0 16,43 87-16,0 44 15,43 130-15,44 130 16,44 88-16,-1 43 16,44-44-16,-43 1 62,-44-1-46,43 1-16,1-1 15,-44 1-15,43-1 16,-43 44-16,44 0 16,-1 0 62,44 44-47,0-1 219</inkml:trace>
  <inkml:trace contextRef="#ctx0" brushRef="#br0" timeOffset="539376.7696">8960 12569 0,'87'43'78,"0"1"-62,44 43-16,42 0 15,-86-87-15,44 43 16,-88 1-16,44-44 16,-43 0-16,-1 0 15,44 0-15,-43 0 16,-1 0-16,1 0 15,43 0-15,-131 0 125,1 0-109,-44-44-16,43 44 16,1 0-16,-44 0 15,43 0-15,1 0 16,-44 0-16,43 0 16,-43 0-1,44 0-15,-44 0 16,-43 0-16,86 0 15,-43 0-15,44 0 16,-1 0-16,1 0 16,-1 0 62,1 0-63,-1 0 1,44-43 0,0-1 15,-43 44-31,43 44 31,-44-1-15,44 1-16,0 43 15,0-44-15,44 1 16,-1 43-16,44-44 16,-87 1-16,44 43 15,-1-44 1,-43 1-16,44-44 16,-1 43-1,1-43-15,-1 44 16,-43-1-16,44-43 15,-1 0-15,-43 44 16,44-44-16,-1 43 16,44-43-1,-44 0 1,44 0 0</inkml:trace>
</inkml:ink>
</file>

<file path=ppt/ink/ink7.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3-06-06T06:02:57.050"/>
    </inkml:context>
    <inkml:brush xml:id="br0">
      <inkml:brushProperty name="width" value="0.05292" units="cm"/>
      <inkml:brushProperty name="height" value="0.05292" units="cm"/>
      <inkml:brushProperty name="color" value="#00B050"/>
    </inkml:brush>
  </inkml:definitions>
  <inkml:trace contextRef="#ctx0" brushRef="#br0">3784 3696 0,'44'0'187,"-1"0"-187,131 44 16,87-1-16,-43-43 15,43 44-15,43 43 16,1 0-16,-88-44 16,44 1-16,0 43 15,-87-44-15,87-43 16,-87 0-16,0 0 15,0 44-15,43-1 16,-43-43-16,-43 44 16,-44-44-16,0 43 15,-44-43-15,44 0 16,-43 0-16,-1 0 16,44 44-16,-43-44 15,-1 0-15,1 0 16,43 0-16,-44 0 15,1 0-15,43 0 16,-44 0-16,1 0 16,-1 0-16,44 0 15,-43 0-15,-1 0 16,44 0-16,-87-44 16,44 44-16,-44-43 15,43 43-15,1 0 16,-1-44-16,44-43 15,-43 87 1,-1-43-16,-43-1 16,44 44-16,-44-43 0,43-1 203,44 1-172</inkml:trace>
  <inkml:trace contextRef="#ctx0" brushRef="#br0" timeOffset="11313.3805">6742 5653 0,'-44'87'0,"1"-87"15,-44 87-15,43-43 16,-43-1-16,44 44 15,-44-43 1,43 43-16,1-44 0,-44 44 16,44-43-16,-1-1 15,1 88-15,-1-44 16,1 0-16,43 43 16,-44 1-16,1-44 15,-1 43-15,44-43 16,-43-43-16,43-1 15,0 44-15,0 0 16,0 0-16,43 44 16,44-1-16,-43 1 15,43-1-15,-44 1 16,44-44-16,-43 130 16,42-130-16,1 44 15,-43 86-15,43-43 16,43 87-16,44 0 15,44 0-15,-88-87 16,44 87-16,-43-44 16,-44-43-16,0 0 15,87 0-15,-87-87 16,0 44-16,0-88 16,0 44-16,0-43 15,0 43-15,-44-44 16,44 1-16,0-1 15,0 44-15,44-43 16,130 43-16,0-1 16,-1 1-16,45 0 15,-1 0-15,1 0 16,-88 0-16,88 0 16,-44 0-16,0 0 15,0-43-15,-87-1 16,0-43-16,87 0 15,-44 0-15,0 0 16,44 44-16,44-1 16,-1 1-16,1-1 15,-88 1-15,44-44 16,-43 0-16,43 0 16,-44 0-16,44-44 0,-43 1 15,173-1 1,-130 1-16,87 43 15,43 0-15,-130 0 16,87 0-16,-87 0 0,-43-44 16,-44-43-16,-131 44 15,44-1 1,-43-43-16,-1 44 0,44-1 16,-43-43-16,-1 44 15,1-44-15,43 0 16,-44 43-16,-43-43 15,44 1-15,-44 42 16,0 1-16,0-44 16,0 0-16,0 0 15,-87-44-15,0 44 16,43-43-16,-43 43 16,87-44-16,-87-86 15,0 43-15,0-87 16,0 130-16,44-86 15,-44 43-15,0-44 16,0 44-16,43 0 16,-43 0-16,0-43 15,0 87-15,0-1 16,-43-43-16,-1 0 16,1-87-16,43 44 15,-44-1-15,-43 88 16,131-1-16,-88 88 15,1-88-15,43 88 16,-44-44-16,-43 0 16,131 0-16,-44 43 15,-130-43-15,86 0 16,-130 0-16,0 0 16,44 0-16,-44 0 15,-44 0-15,1 0 16,-44 44-16,43-1 15,1 44-15,86 0 16,88 0-16,0 0 16,-1 0-16,1 0 15,-88 0-15,1 0 16,-88 0-16,-43 0 16,0 0-16,44 0 15,-1 44-15,88-1 16,43 1-16,43-44 15,88 0-15,-1 0 16,-43 0-16,44 0 16,-1 0-16,-42 0 15,-1 0-15,43 43 16,1 1-16,-44-44 0,43 0 16,44 43-1,-43-43 1,-1 0-1,1 0-15,-1 0 16,-43 0-16,44 0 16,-1 0-16,-43 0 15,44 0-15,-1 0 16,1 0 0,43 44-16,-44-1 15,44 1 1,-43-44-1,43 43-15,-44-43 16,1 0-16,-1 0 125,1 0-109,-1 0-1,1 0-15,-1 0 16,-43-43 0</inkml:trace>
  <inkml:trace contextRef="#ctx0" brushRef="#br0" timeOffset="12756.9815">5307 5871 0,'43'0'140,"1"0"-124,-1 0 15,1 0-31,-1 0 0,44 0 16,-43-44-16,86 44 16,44 0-16,87 0 15,-44 0-15,1 0 16,-1 0-16,-86-43 15,-1 43-15,-86-44 16,-1 44-16,44 0 16,-43 0-16,-1 0 15,44 0-15,0 0 16,-43 0-16,130 0 16,0 0-16,87 44 15,43-1-15,1-43 16,-44 0-16,43 87 15,-43-43-15,43-1 16,1 1-16,-44-44 16,0 43-16,87-43 15,-44 87-15,-43-43 16,44 43-16,-88-44 16,44 1-16,0 43 15,-44-44-15,1-43 16,-44 44-16,0 43 15,43-44-15,-86 1 16,-1-1-16,44 44 16,-87-43-16,0 43 15,44 0-15,43-44 16,43 44-16,1 44 16,43-44-16,-44 0 15,44 0-15,-44 0 16,-86-44-16,-88 44 15,44-43-15,-43-1 16,43 1-16,-44-1 16,1 1-16,43 43 15,-44-44-15,88 44 16,-1-43-16,-86 43 16,43-44-16,-44 1 15,1 43-15,43-44 0,-44 88 16,44-45-1,-43 1-15,43 44 0,-44-44 16,1-44 0,-1 1-16,-43 43 0,44-44 15,-44 1-15,43 43 16,-43-44-16,44 1 16,-44-1-1,0 1-15,43 43 0,1-44 16,-1 44-1,-43 0 1</inkml:trace>
  <inkml:trace contextRef="#ctx0" brushRef="#br0" timeOffset="24685.9437">14092 5480 0,'-261'-44'16,"0"-43"-16,-43 44 16,86-44-16,-86 43 15,0-43-15,43 44 16,0-44-16,43 87 15,-43-44-15,44 1 16,-88 43-16,-43 0 16,0-44-16,0 44 15,0 0-15,1 0 16,-1 0-16,43 44 16,44 43-16,0-44 15,87 1-15,87 43 16,-87-44-16,87 44 0,-43-43 15,-131 43-15,0 0 16,43 0 0,-43-1-16,1 1 15,-1 0-15,87 0 0,43-43 16,1 43-16,86-44 16,1 44-1,-44-43-15,43-1 16,-86 88-16,86-88 0,-43 44 15,44 44-15,-44-44 16,43-44-16,1 88 16,43-44-16,-44 43 15,44-43-15,0 87 16,0-43-16,44 130 16,43 0-16,0-44 15,0 44-15,0 0 16,43 0-16,44 0 15,44 0-15,-1 43 16,88-43-16,-45 87 16,45 44-16,-44-88 15,43-43-15,44 44 16,44-45-16,-44 1 16,43-43-16,1-44 15,216 0-15,1 0 16,0 43-16,44 44 15,-88-87-15,44 0 16,0 0-16,-44-43 16,88-44-16,-88-44 15,87-43-15,-43 44 16,44-44-16,-1 0 16,-86-87-16,-88 0 15,-43-44-15,-131 44 16,-86-43-16,-44-44 15,-87 87-15,-44-44 16,44-130-16,-43 0 16,-44 44-16,0-1 15,-44-130-15,-43 44 16,0-44-16,-43-43 16,-131-1-16,0-43 15,-44 44-15,-42-44 16,42 0-16,-86 87 15,-1-130-15,1 173 16,86-43-16,1 87 16,43 0-16,130 87 0,-43 44 15,87 43 1,0 43-16,44-43 16,0 87-16,-1 0 15,-43 0-15,44 0 0,-44 0 16,43 0-16,1 44 15,-44-1-15,43-43 16,1 44 0,43-1-1,-44-43-15,1 0 32,43 44-17,0-1 220</inkml:trace>
  <inkml:trace contextRef="#ctx0" brushRef="#br0" timeOffset="48830.54">6959 6741 0,'0'87'15,"0"-44"-15,0 1 16,0 43-16,0 43 16,0 1-16,0-44 15,0 0-15,0 0 16,0 0-16,0 43 16,87-43-16,-43 87 15,43-87-15,-44 0 16,44 0-16,-43 0 15,43 0-15,-44 0 16,44 0-16,-43-43 16,43 43-16,-44-44 15,1 0-15,86-43 16,-43 44-16,0-44 16,0 0-16,0 0 15,0 0-15,87-44 16,87-86-16,0-44 15,0-43-15,43 43 16,-43 87-16,-43 0 16,-44 0-16,-131 43 15,44-43-15,-87 44 16,44-44-16,-1 43 16,-43-43-16,0 0 0,0 44 15,0-88-15,0 44 16,-87 0-16,87 0 15,-87 0-15,44-43 16,-44 43-16,43 43 16,-43-43-16,44 44 15,-44-44-15,0 43 16,43-43-16,-43 44 16,0-1-16,-43 1 15,-131-1-15,0 44 16,-87 0-16,-130 0 15,-1 0-15,88 0 16,43 44-16,43-1 16,44 44-16,174-43 15,1 86-15,86 1 16,0-44-16,0 43 16,130 131-16,174 0 15</inkml:trace>
  <inkml:trace contextRef="#ctx0" brushRef="#br0" timeOffset="49867.3406">11396 8481 0,'-348'0'0,"43"0"15,-43-44-15,0-86 16,0 86-16,87 1 16,1 43-16,42 0 15,-43-44-15,131 44 16,86 0-16,-43 44 16,87 43-16,0-44 15,0 1-15,0 86 0,0-43 16,87 44-1,0-1-15,-43 44 16,86 0-16,1 0 0,-1-44 16,44 1-1,-43 43-15,129-44 0,1-43 16,44 0-16,43 44 16,87-44-16,-87 0 15,87-87-15,-87 0 16,0 0-16,-44-87 15,-43 0-15,-44 0 16,-86 0-16,-88 43 16,1 1-16,-44-44 15,0 0-15,-44-44 16,-43 1-16,44-88 16,-44 88-16,0-1 15,43-43-15,-43 87 16,44-43-16,-88 43 15,88 0-15,-88 0 16,1 44-16,0-44 16,43 43-16,43-43 15,-43 87-15,87 44 63,44-1-63,130 88 15</inkml:trace>
  <inkml:trace contextRef="#ctx0" brushRef="#br0" timeOffset="50929.3115">14440 9220 0,'-87'0'0,"44"0"16,-1 43-1,-43 44-15,0-43 16,0 43-16,-87-44 16,131 44-16,-1 0 0,-43 0 15,44 44 1,43-44-16,0 43 15,0 1-15,43-44 0,1 0 16,43 0-16,-87 0 16,87-44-1,-44 1-15,1 43 0,-1-44 16,1 1-16,-1-44 16,-43 43-16,44-43 15,-44 44-15,43-44 16,44 0-16,0 0 15,0 0-15,131 0 16,43 0-16,0 0 16,0-44-16,43 1 15,0-1-15,1 44 16,-44-43-16,43 43 16,-43 0-16,-87 0 15,-130-44-15,-1 1 16,-43-44-1,0 43-15,0-86 16,-87-88-16,0 88 16,44 43-16,-44-44 15,43 44-15,-43 0 16,44 44-16,-1-1 16,1-43-1,-1 87-15,-43-43 16,44-1-16,-1 44 15,-43 0-15,0-43 16,44-1-16,-1 44 16,1 0-16,-1 0 15,1 87 1</inkml:trace>
  <inkml:trace contextRef="#ctx0" brushRef="#br0" timeOffset="52490.024">7612 9698 0,'-87'-43'0,"43"-1"15,-43 44-15,44 0 16,-1 0-1,1-43-15,-44 43 16,43-44-16,1 44 16,-44 0-16,43 0 15,1 0 1,-1 44-16,1-1 16,43 1-1,-87 43-15,87-44 16,-44 1-16,1 43 15,43-44-15,-44 44 16,44-43-16,-43-44 16,43 87-16,0-44 15,0 44 1,0-43-16,0-1 16,43 44-16,-43 0 0,44-43 15,-1 43-15,1-44 16,-1 1-16,-43-1 15,44-43-15,-1 87 16,1-87-16,-1 87 16,44-43-1,-43 43-15,43-44 0,-44 1 16,1-44-16,43 43 16,-44-43-16,1 0 15,86 0-15,-43 0 16,0 0-16,0 0 15,44-87-15,-44 44 16,0 43-16,-44 0 16,1-44-16,-1 1 15,1 43-15,-1 0 16,1-87 0,-1 87-16,44-87 15,-43 43-15,43 1 16,-87-1-16,0 1 15,0-1-15,0 1 110,0-1-95,-44 1 1,1-44 0,-1 87-16,1-87 15,-44 43 1,87 1 0,-44-1-16,1 44 15,-1 0-15,44-43 16,-43 43-16,-1 0 15,1 0-15,-1 0 16,131 0 93</inkml:trace>
  <inkml:trace contextRef="#ctx0" brushRef="#br0" timeOffset="53649.5555">12309 8220 0,'-130'-87'0,"260"174"16,-434-218-16,173 44 0,1 0 16,-44 44-16,-131-44 15,88 43 1,-1 44-16,1 0 15,-1 0-15,-86 131 16,173 173 0,44-130-1,44 0-15,-44 44 16,0-1-16,-44 174 16,131 88-1,0-349 1,44-86-1,86 86-15,-86-86 16,86 130 0,-43-131-1,0-43 17,87 0-32,348 44 15,261-1 1,-87-43-1,-305-130 1,-260-44 15,-88-44-31,1-130 16,-44 44 0,0 173-1,-44 1 1,1 86-1,-1 1 1,44-1 0,-87 1-1,44 43 1,-87 0 0,43 0-1,43 0 16,44 43-31,0 44 16,44 0 0</inkml:trace>
  <inkml:trace contextRef="#ctx0" brushRef="#br0" timeOffset="55085.4045">14136 9350 0,'0'44'16,"-87"-1"-16,87 1 16,-87-1-16,43 44 15,-43-43-15,87 86 16,-87 1-16,44-44 15,-1-44-15,44 44 16,-43-43-16,43-1 16,0 1-16,43 86 15,-43-86-15,44-1 16,43 88-16,-87-88 16,43 1-16,1 43 15,-1-44 1,1 1-1,-1-44-15,44 0 0,87 0 16,87-87-16,0 0 16,0 0-16,-87 87 15,87-87 1,-130 43-16,-1 1 0,-43-1 16,0-43-16,43 44 15,-43-88-15,0 88 16,0-44-16,-43-44 15,43 44-15,-44 44 16,1-44-16,-1 0 16,-43 43-16,0 1 15,0-44-15,0 43 16,-43 1-16,-1-44 16,1 43-16,-1 1 15,-43-1-15,44 1 16,-44-1-16,87 1 15,-44-1-15,1 44 16,-1 0-16,1 0 16,-44 0-1,43 44-15,1-1 16,-44 44-16,44-43 16,-44 43-16,87-44 15</inkml:trace>
  <inkml:trace contextRef="#ctx0" brushRef="#br0" timeOffset="56438.1823">7133 7219 0,'0'44'0,"-43"-1"0,-1-43 16,1 87-16,-1 0 16,44 0-16,0 87 15,0 0-15,0 87 16,87 44-16,0-44 15,0-44-15,-43 0 16,43-130-16,-44 0 16,44-43-16,-43-1 15,-1-43-15,-43 44 16,44-44 0,43 0-1,87-87-15,87 0 16,-44 0-1,44 0-15,0 0 0,-43-44 16,-88 88-16,-86-44 16,43 44-16,-44-44 15,0-44-15,44 44 16,-87 0-16,0 44 16,0-44-16,0 0 15,-43 0-15,-1 0 16,-42 0-16,42 0 15,-86 43-15,86-86 16,-43-1-16,44 44 16,-44 0-16,43 44 15,1-1-15,-44-43 16,0 44-16,0-44 16,-174 0-16,43 43 15,-173-86-15,43 43 16,0 43-16,0-43 15,43 44-15,1-1 16,87 1-16,130 43 16</inkml:trace>
  <inkml:trace contextRef="#ctx0" brushRef="#br0" timeOffset="74607.0843">11570 5523 0,'-44'0'16,"1"44"-16,-44-1 15,43 0-15,-43 44 16,44-43-16,-44 43 16,43-44-16,44 1 15,-43 43-15,43 0 16,0 0-16,0 0 16,0 43-16,43 1 15,1-44-15,-1-44 16,1 44-16,-44-43 15,43-44 1,1 0-16,-1 43 16,1 1-16,43-44 15,43 87-15,-86-44 0,-1-43 16,44 0 0,-43 44-16,-1-44 15,44 0-15,-43-44 16,-1 1-16,1-1 15,43 1 1,-44-44-16,1-44 16,-44 88-16,0-1 0,0-43 15,0 44 1,0-1-16,-44-43 16,44 44-16,-43-1 15,43 1-15,-87-1 16,43 1-1,1-1-15,43 1 0,-87 43 16,43 0-16,1 0 16,-44-44-16,43 44 15,1 0-15,-1 0 16,-43 0-16</inkml:trace>
  <inkml:trace contextRef="#ctx0" brushRef="#br0" timeOffset="75735.7277">15136 5784 0,'-43'0'15,"-1"0"-15,1 0 16,-1 0-16,-43 0 16,0 43-16,0 1 15,0-1-15,-43 44 16,86-43-16,-43 43 0,44-44 15,-1 44-15,1-43 16,-1-1 0,44 44-16,-43-43 15,43-1-15,0 44 0,0-43 16,0-1 0,0 1-16,0-1 15,0 1 1,43-1-16,-43 1 15,44-44 1,-44 43-16,43-43 16,1 0-1,-1 0 1,44 0-16,0 0 16,44-43-16,86-1 15,-43 44-15,0-43 16,-87-1-16,0 44 15,-43-43-15,-1-1 16,1-43-16,43 44 16,-44-44-16,44 43 15,-44-43-15,1 44 16,-44-1-16,43 44 16,-43-43-16,0-1 78,-87-43-63,44 44 1,0-1-16,43 1 16,-44 43-16,44-44 15,-43 44 1,-1 0 15,1 0-15,-44 0-16,43 0 15,44 44 48,0-1-48</inkml:trace>
</inkml:ink>
</file>

<file path=ppt/ink/ink8.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3-06-06T06:04:45.432"/>
    </inkml:context>
    <inkml:brush xml:id="br0">
      <inkml:brushProperty name="width" value="0.05292" units="cm"/>
      <inkml:brushProperty name="height" value="0.05292" units="cm"/>
      <inkml:brushProperty name="color" value="#00B050"/>
    </inkml:brush>
  </inkml:definitions>
  <inkml:trace contextRef="#ctx0" brushRef="#br0">4393 6175 0,'44'0'16,"-1"0"15,1 0-15,-1 0-1,44 0-15,44 0 16,86 0-16,131 0 15,87 0-15,130 0 16,1 0-16,-1 0 16,44-43-16,-87 43 15,-130 0-15,-44 0 16,-131 0-16,0 0 16,-130 0-16,0 0 15,-43 0-15,43-44 16,-44 1-16,1-1 15,86-43-15,-86 44 16,-1-1-16,44 1 0,-43 43 16,-1 0-1,-43-44-15</inkml:trace>
  <inkml:trace contextRef="#ctx0" brushRef="#br0" timeOffset="5044.4329">4393 4262 0,'0'-44'15,"-43"44"1,-1 0 15,1 0-31,-1 44 16,44-1-1,-43 1-15,-1-1 16,44 44 0,-43-43-16,43-1 15,0 44-15,-44 0 16,44-43-16,0 43 15,-43 0-15,43 43 16,0 1-16,87-1 16,0 131-16,-44-131 15,44 1-15,-43-1 16,43-86-16,-44-1 16,-43 1-16,44-44 15,-44 43-15,43 1 16,1-44-16,-1 43 15,44-43-15,-43 44 16,86-44-16,131 87 16,44-44-16,43 1 15,0-1-15,130 1 16,-87-44-16,131 0 16,44 87-16,-44-44 15,-44 1-15,0-1 16,-130-43-16,0 44 15,-87-44-15,-43 0 16,-1 0-16,44 0 16,-43 0-16,86 0 15,1 0-15,43 43 16,-88 44-16,1-43 16,0-1-16,0-43 15,-43 44-15,43-44 16,0 0-16,130-44 15,-43-43-15,44 0 16,86 44-16,44-1 16,-44 1-16,-86 43 15,86 0-15,1 43 16,-44-43-16,86 44 16,-86-44-16,-87 0 15,0 0-15,-130 0 16,-1 0-16,44 0 15,-43 0-15,43 0 16,-44 0-16,88-44 16,-1 1-16,-43 43 0,87-131 15,-87 88-15,0-44 16,-44 0 0,-43 0-16,-87 43 0,-43 1 15,43-44-15,-44 87 16,1-44-1,-1 44-15,-43-43 16,0-1 0,0 1-1,0-1-15,0 1 16,-43-44-16,-1 43 16,-43 1-16,87-1 15,-43 44-15,-1-86 16,1 86-16,-1-44 15,1 1-15,-44-1 16,43 1-16,-43-1 16,0-43-16,44 44 15,-88-44-15,-43 43 16,-43 1-16,-44-1 16,-87 1-16,0-44 15,-130 0-15,-1-44 16,-43 44-16,0 0 0,87 0 15,44 0-15,0 0 16,86 0 0,1 0-16,86 0 15,-43 0-15,87 44 0,-87-44 16,0 87-16,87 0 16,-43 0-1,-44 0-15,43 0 0,-43 0 16,44 43-16,-44 1 15,0 43-15,44 0 16,-44 0-16,0 0 16,0-44-16,43 1 15,88 43-15,-1-44 16,-43 1-16,87 43 16,0-44-16,44-43 15,-44 44-15,43-44 16,1 43-16,-44-43 15,43 0-15,1 0 16,-88 0-16,-42 0 16,-1 0-16,-87 0 15,43-43-15,-43 43 16,44 0-16,-44 0 16,43 0-16,44-87 15,44 87-15,-1-87 16,-43 0-16,44 87 15,-1-44-15,44 1 16,0 43-16,0 0 16,0 0-16,-87-44 15,-86 1-15,-1-1 16,43 1-16,-43-1 16,87 1-16,-87-44 15,131 43-15,43 1 16,0-1-16,43 1 15,-43 43-15,44 0 16,-44-44-16,-44 1 16,1-1-16,-88 1 15,44-1-15,87 1 16,0-1-16,0 44 16,44 0-16,-1 0 15,1 0 1,-1 0-1,-43 0 1,44 0-16,-1 0 16,1 0-16,-44 0 0,44 0 15,-1 0-15,1 0 32,-1 0-17,44 44-15,-43-44 16,-1 0-16,1 0 15,-44 43 1,43-43 0,-43 44-16,87-1 15,-43-43-15,-1 44 16,-43-1-16,44 44 16,-1-43-16,-43 43 15,44-44-15,-44 1 16,43 43-16,-43-44 15,44 44-15,-1-87 16,-43 44-16,44-44 16,43 43-1,-44-43 1,1 0 78,-1 0-79,1 0-15,-1 0 16,1 0 140,-1 0-78,1 0-46,-1 0 93,1 0-16</inkml:trace>
  <inkml:trace contextRef="#ctx0" brushRef="#br0" timeOffset="12764.9477">6655 7350 0,'43'0'63,"1"0"-47,43 0-1,130 87-15,44 0 16,44-44-16,43 1 15,0-1-15,87-43 16,-87 44-16,43-44 16,44 0-16,0 0 15,43 43-15,-86 1 16,43-1-16,-44 1 16,-43-1-16,130 1 15,44-1-15,87 44 16,-87-43-16,0 43 15,0-44-15,0 1 16,-131-44-16,-43 43 16,-43-43-16,-44 0 15,-87-43-15,-87-1 16,-44 44-16,44-43 16,-87-1-1,44 44-15,-1 0 31,1 0-15,-44-43-16</inkml:trace>
</inkml:ink>
</file>

<file path=ppt/ink/ink9.xml><?xml version="1.0" encoding="utf-8"?>
<inkml:ink xmlns:inkml="http://www.w3.org/2003/InkML">
  <inkml:definitions>
    <inkml:context xml:id="ctx0">
      <inkml:inkSource xml:id="inkSrc0">
        <inkml:traceFormat>
          <inkml:channel name="X" type="integer" max="2646" units="cm"/>
          <inkml:channel name="Y" type="integer" max="768" units="cm"/>
          <inkml:channel name="T" type="integer" max="2.14748E9" units="dev"/>
        </inkml:traceFormat>
        <inkml:channelProperties>
          <inkml:channelProperty channel="X" name="resolution" value="76.9186" units="1/cm"/>
          <inkml:channelProperty channel="Y" name="resolution" value="39.58763" units="1/cm"/>
          <inkml:channelProperty channel="T" name="resolution" value="1" units="1/dev"/>
        </inkml:channelProperties>
      </inkml:inkSource>
      <inkml:timestamp xml:id="ts0" timeString="2023-06-06T06:05:46.114"/>
    </inkml:context>
    <inkml:brush xml:id="br0">
      <inkml:brushProperty name="width" value="0.05292" units="cm"/>
      <inkml:brushProperty name="height" value="0.05292" units="cm"/>
      <inkml:brushProperty name="color" value="#00B050"/>
    </inkml:brush>
  </inkml:definitions>
  <inkml:trace contextRef="#ctx0" brushRef="#br0">6655 11177 0,'43'0'93,"1"44"-93,-1-44 16,44 43-16,44-43 16,-1 44-16,-43-44 15,0 0-15,-43 0 16,86 0-16,-86 0 15,43 0-15,-44 0 16,44 0-16,-43 0 16,-1 0-16,1 0 15,43 0-15,-44 0 16,1 0-16,43 0 16,-44 0-16,1 0 0,-1 43 15,44-43-15,-43 0 16,-1 0-1,44 0-15,-43 0 16,-1 0-16,1 0 0,86 0 16,-86 0-16,-1 0 15,44 0 1,0 0-16,-43 0 0,-1 0 16,44 0-16,-43 0 15,43 0-15,-1 0 16,1 0-16,0 0 15,0 0-15,-43 0 16,-1 0-16,44 0 16,-43 0-1,43 0-15,-44 0 16,1 0-16,43 0 16,0 0-16,0 44 15,0-44-15,-44 43 16,44-43-16,-43 0 15,-1 0-15,44 44 16,-43-44 0,86 43-16,1-43 15,-44 0-15,43 0 16,44 44-16,0-1 16,-87-43-16,44 0 15,-88 0-15,1 0 16,43 44-16,-44-44 15,1 0-15,-1 0 16,1 0 0,43 0-16,-44 0 15,44-44-15,0 44 16,43 0-16,-43 0 16,0 0-16,0 0 15,0 0-15,-43-43 16,43 43-16,-44 0 15,1-44-15,43 44 16,-44 0-16,1 0 16,86-43-16,-86-1 15,-1 44-15,44-43 16,-43 43-16,-1 0 16,44-44-16,-43 1 15,-1 43 1,1 0-16,-1 0 15,-43-44-15,44 44 0,-1 0 32,1-43-32,-1 43 15,1 0 17,-1 0-17,1-44-15,-1 44 16,1 0-16,-1 0 15,44 0-15,-43 0 16,-1 0-16,1 0 16,43 0-1,-44 0-15,1 0 0,43 0 16,-44 0 31,1 0-32,-1 44 1,1-44 0,-1 0-1,1 0 63</inkml:trace>
  <inkml:trace contextRef="#ctx0" brushRef="#br0" timeOffset="2533.6085">3306 11960 0,'43'0'125,"44"0"-109,-87 43-16,44-43 16,-1 0-1,44 0 1,-43 0 0,43 0-1,-44 44-15,1-44 16,86 0-16,-43 0 15,87 0-15,0 0 16,0-44-16,87 44 16,-43 0-16,-1 0 15,-86 0-15,-1 0 16,1 0-16,-88 0 16,1 0-16,-1 0 15,44 0-15,-43 0 16,-1 0-16,44 0 15,-43 0-15,-1 0 16,44 0-16,0-43 16,0 0-16,-44 43 15,44 0-15,-43 0 16,-1-44-16,1 44 16,-1-43-16,1 43 15,-1 0 16,-43-44-15</inkml:trace>
  <inkml:trace contextRef="#ctx0" brushRef="#br0" timeOffset="4169.9887">3480 11177 0,'87'0'110,"-44"0"-95,1 0-15,43 0 16,-44-43-16,1 43 15,43-44-15,-44 44 16,44-43-16,-43-1 16,43 44-16,0 0 15,43-87-15,1 87 16,-1-43-16,-43 43 16,44-44-16,-1-43 15,1 44-15,-44 43 16,43 0-16,1 0 15,-1 0-15,1 0 16,43 0-16,87 0 16,-44 0-16,0 0 15,-43 43-15,-87-43 16,0 0-16,-43 0 16,-1 0-16,1 44 15,-1-44 1,1 0 15,-44 43-31,43 1 47,1-44-31,-1 43-16,1 1 15,-1-1-15,1 1 16,43 43-16,-87-44 15,87 1-15,-44 43 16,1-44 0,-44 1-16,43-44 15,-43 43 1,44 1 0,-1-44-16,-43 43 15,44 1-15,-1-1 16</inkml:trace>
  <inkml:trace contextRef="#ctx0" brushRef="#br0" timeOffset="15585.7433">5568 11438 0,'43'0'94,"1"0"-94,-1 44 16,44-44-16,87 43 15,44-43-15,42 44 16,88-1-16,-43 44 15,-88-43-15,44-1 16,-87-43-16,-43 0 16,-44 44-16,0-44 15,-44 0-15,1 0 16,43 0-16,-44 0 16,1 0-16,43 0 15,-44 0-15,1 0 16,-1 0-16,44-44 15,-43 1-15,-1 43 16,44 0-16,44 0 16,-1 0-16,44 0 15,43 0-15,44 43 16,0 1-16,-43-44 16,-44 43-16,-44-43 15,1 0-15,-44 0 16,0 0-16,0 0 15,0 0-15,-44 0 0,44 0 16,0 0-16,-43 0 16,43 0-1,-44 0-15,44 0 16,-43 0-16,-1 0 0,44 0 16,-43 0-16,-1-43 15,44 43 1,0-44-16,44 44 15,-1-43-15,1 43 0,-44 0 16,-44 0 0,44 0-16,-43 0 0,-44-44 15,86 44-15,-42 0 16,43 0 0,-44 0-16,44-43 15,0 43-15,44-44 16,-1 44-16,1 0 15,-1 0-15,1 0 16,-88 0-16,1 0 16,-1 0-16,44 0 15,-43 0-15,-1 0 16,44 0-16,-43 0 16,-1 0-16,1-43 15,43 43-15,-44 0 16,1 0 78,-131 0 484</inkml:trace>
  <inkml:trace contextRef="#ctx0" brushRef="#br0" timeOffset="17577.5889">2741 12090 0,'43'0'110,"1"0"-95,-1 0-15,1 44 16,43-1-16,43 1 16,-87-1-16,88-43 15,86 0-15,44 44 16,-43-44-16,-1 0 15,44 0-15,-43 0 16,43 0-16,-44 0 16,44 0-16,-43-44 15,43 44-15,-44 0 16,44 0-16,-87 0 16,0 0-16,-44 0 15,44 0-15,-43 0 16,-44 0-16,-44 0 15,44-43-15,0 43 16,-43-44-16,43 1 16,-44 43-16,1-44 15,-1 44-15,-43-43 16,0-1 62,0 1-62,0 0-1,-43-1 1,-1 44-16,1-87 16,-44 87-16,43-43 15,1-1-15,-44 44 16,43-43-1,1 43-15,-1-44 16,-43 44-16,44 0 16,-44-43-16,43-1 0,1 44 15,-44-43-15,43-1 16,1 44 0,-44-43-16,43-1 15,1 44-15,-1 0 0,1-43 16,-44-1-16,43 44 15,1 0-15,-44-43 16,44-1-16,-1 44 16,-43-43-16,44 43 15,-1-44-15,1 44 16,-1 0-16,-43-43 16,44 43-16,-1-44 15,1 44-15,-88-43 16,1 43-16,-44 0 15,-44 0-15,-43 0 16,44 43-16,-44 1 16,0-1-16,87-43 15,87 44-15,0-44 16,43 0-16,-43 43 16,44-43-16,-1 0 15,1 0-15,-44 0 16,43 0-16,1 0 15,-44 0-15,43 0 16,1 0-16,0 0 16,-1 0-1,1 0-15,-1 44 32,1-44-32,-44 43 15,43 1 1,44-1-1,0 1 17,0-1-17,0 1-15,0-1 32,0 1-1,44-1-16,-44 1 1,0 43-16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43012"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5B7CC90F-195F-4DEF-A4DA-F5B0A181CF9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79FD97-3E05-4AF7-9FA7-5D40E8EC0B1C}" type="slidenum">
              <a:rPr lang="en-US" altLang="en-US" sz="1300">
                <a:latin typeface="Times New Roman" panose="02020603050405020304" pitchFamily="18" charset="0"/>
              </a:rPr>
              <a:pPr/>
              <a:t>1</a:t>
            </a:fld>
            <a:endParaRPr lang="en-US" altLang="en-US" sz="1300">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C1AAF5-6AEA-4D14-8684-0B8539C0EA31}" type="slidenum">
              <a:rPr lang="en-US" altLang="en-US" sz="1300">
                <a:latin typeface="Times New Roman" panose="02020603050405020304" pitchFamily="18" charset="0"/>
              </a:rPr>
              <a:pPr/>
              <a:t>10</a:t>
            </a:fld>
            <a:endParaRPr lang="en-US" altLang="en-US" sz="1300">
              <a:latin typeface="Times New Roman" panose="02020603050405020304" pitchFamily="18" charset="0"/>
            </a:endParaRPr>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181E236-F3CF-4317-8D23-91C03DF91DAA}" type="slidenum">
              <a:rPr lang="en-US" altLang="en-US" sz="1300">
                <a:latin typeface="Times New Roman" panose="02020603050405020304" pitchFamily="18" charset="0"/>
              </a:rPr>
              <a:pPr/>
              <a:t>11</a:t>
            </a:fld>
            <a:endParaRPr lang="en-US" altLang="en-US" sz="1300">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FD32BD-82F1-48BD-AD09-96AD51164653}" type="slidenum">
              <a:rPr lang="en-US" altLang="en-US" sz="1300">
                <a:latin typeface="Times New Roman" panose="02020603050405020304" pitchFamily="18" charset="0"/>
              </a:rPr>
              <a:pPr/>
              <a:t>12</a:t>
            </a:fld>
            <a:endParaRPr lang="en-US" altLang="en-US" sz="1300">
              <a:latin typeface="Times New Roman" panose="02020603050405020304" pitchFamily="18"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5A69C5-4E79-40C5-A40D-3DE0D1BB057D}" type="slidenum">
              <a:rPr lang="en-US" altLang="en-US" sz="1300">
                <a:latin typeface="Times New Roman" panose="02020603050405020304" pitchFamily="18" charset="0"/>
              </a:rPr>
              <a:pPr/>
              <a:t>13</a:t>
            </a:fld>
            <a:endParaRPr lang="en-US" altLang="en-US" sz="130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66EED2-8886-4DAB-8F39-47600D19EAAD}" type="slidenum">
              <a:rPr lang="en-US" altLang="en-US" sz="1300">
                <a:latin typeface="Times New Roman" panose="02020603050405020304" pitchFamily="18" charset="0"/>
              </a:rPr>
              <a:pPr/>
              <a:t>14</a:t>
            </a:fld>
            <a:endParaRPr lang="en-US" altLang="en-US" sz="130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0A219B-7ED1-4E4A-95DF-430BAF20189A}" type="slidenum">
              <a:rPr lang="en-US" altLang="en-US" sz="1300">
                <a:latin typeface="Times New Roman" panose="02020603050405020304" pitchFamily="18" charset="0"/>
              </a:rPr>
              <a:pPr/>
              <a:t>15</a:t>
            </a:fld>
            <a:endParaRPr lang="en-US" altLang="en-US" sz="130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181FFE9-0679-4531-AB67-8E0EAB444F99}" type="slidenum">
              <a:rPr lang="en-US" altLang="en-US" sz="1300">
                <a:latin typeface="Times New Roman" panose="02020603050405020304" pitchFamily="18" charset="0"/>
              </a:rPr>
              <a:pPr/>
              <a:t>16</a:t>
            </a:fld>
            <a:endParaRPr lang="en-US" altLang="en-US" sz="130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E9D46A0-8FB9-4F36-8A68-841EE000AD2B}" type="slidenum">
              <a:rPr lang="en-US" altLang="en-US" sz="1300">
                <a:latin typeface="Times New Roman" panose="02020603050405020304" pitchFamily="18" charset="0"/>
              </a:rPr>
              <a:pPr/>
              <a:t>17</a:t>
            </a:fld>
            <a:endParaRPr lang="en-US" altLang="en-US" sz="130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DA3BC2A-3044-458B-B1BD-DEB1040FB7FC}" type="slidenum">
              <a:rPr lang="en-US" altLang="en-US" sz="1300">
                <a:latin typeface="Times New Roman" panose="02020603050405020304" pitchFamily="18" charset="0"/>
              </a:rPr>
              <a:pPr/>
              <a:t>18</a:t>
            </a:fld>
            <a:endParaRPr lang="en-US" altLang="en-US" sz="130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70FF04-BD4D-47CF-853F-6CFC89ED42D1}" type="slidenum">
              <a:rPr lang="en-US" altLang="en-US" sz="1300">
                <a:latin typeface="Times New Roman" panose="02020603050405020304" pitchFamily="18" charset="0"/>
              </a:rPr>
              <a:pPr/>
              <a:t>19</a:t>
            </a:fld>
            <a:endParaRPr lang="en-US" altLang="en-US" sz="130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017DEB3-15EC-4046-B6FC-7059E5DE6572}" type="slidenum">
              <a:rPr lang="en-US" altLang="en-US" sz="1300">
                <a:latin typeface="Times New Roman" panose="02020603050405020304" pitchFamily="18" charset="0"/>
              </a:rPr>
              <a:pPr/>
              <a:t>2</a:t>
            </a:fld>
            <a:endParaRPr lang="en-US" altLang="en-US" sz="130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C98D951-B8BF-4FE7-8FF8-B9812C3DBA9F}" type="slidenum">
              <a:rPr lang="en-US" altLang="en-US" sz="1300">
                <a:latin typeface="Times New Roman" panose="02020603050405020304" pitchFamily="18" charset="0"/>
              </a:rPr>
              <a:pPr/>
              <a:t>20</a:t>
            </a:fld>
            <a:endParaRPr lang="en-US" altLang="en-US" sz="130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schedule is conflict schedule </a:t>
            </a:r>
            <a:endParaRPr lang="en-GB" dirty="0"/>
          </a:p>
        </p:txBody>
      </p:sp>
      <p:sp>
        <p:nvSpPr>
          <p:cNvPr id="4" name="Slide Number Placeholder 3"/>
          <p:cNvSpPr>
            <a:spLocks noGrp="1"/>
          </p:cNvSpPr>
          <p:nvPr>
            <p:ph type="sldNum" sz="quarter" idx="10"/>
          </p:nvPr>
        </p:nvSpPr>
        <p:spPr/>
        <p:txBody>
          <a:bodyPr/>
          <a:lstStyle/>
          <a:p>
            <a:fld id="{5B7CC90F-195F-4DEF-A4DA-F5B0A181CF9F}" type="slidenum">
              <a:rPr lang="en-US" altLang="en-US" smtClean="0"/>
              <a:pPr/>
              <a:t>21</a:t>
            </a:fld>
            <a:endParaRPr lang="en-US" altLang="en-US"/>
          </a:p>
        </p:txBody>
      </p:sp>
    </p:spTree>
    <p:extLst>
      <p:ext uri="{BB962C8B-B14F-4D97-AF65-F5344CB8AC3E}">
        <p14:creationId xmlns:p14="http://schemas.microsoft.com/office/powerpoint/2010/main" val="35637906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AF8D3E-D4BC-4C85-BC46-168123D4B1D3}" type="slidenum">
              <a:rPr lang="en-US" altLang="en-US" sz="1300">
                <a:latin typeface="Times New Roman" panose="02020603050405020304" pitchFamily="18" charset="0"/>
              </a:rPr>
              <a:pPr/>
              <a:t>22</a:t>
            </a:fld>
            <a:endParaRPr lang="en-US" altLang="en-US" sz="130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78FB941-5722-4BA5-84DF-FC78527A2BB7}" type="slidenum">
              <a:rPr lang="en-US" altLang="en-US" sz="1300">
                <a:latin typeface="Times New Roman" panose="02020603050405020304" pitchFamily="18" charset="0"/>
              </a:rPr>
              <a:pPr/>
              <a:t>23</a:t>
            </a:fld>
            <a:endParaRPr lang="en-US" altLang="en-US" sz="130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37B947-B885-486A-9E0E-5DB5F2D174C2}" type="slidenum">
              <a:rPr lang="en-US" altLang="en-US" sz="1300">
                <a:latin typeface="Times New Roman" panose="02020603050405020304" pitchFamily="18" charset="0"/>
              </a:rPr>
              <a:pPr/>
              <a:t>24</a:t>
            </a:fld>
            <a:endParaRPr lang="en-US" altLang="en-US" sz="130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F6C2F6-402D-422C-BB49-ADCD5F850701}" type="slidenum">
              <a:rPr lang="en-US" altLang="en-US" sz="1300">
                <a:latin typeface="Times New Roman" panose="02020603050405020304" pitchFamily="18" charset="0"/>
              </a:rPr>
              <a:pPr/>
              <a:t>25</a:t>
            </a:fld>
            <a:endParaRPr lang="en-US" altLang="en-US" sz="13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The</a:t>
            </a:r>
            <a:r>
              <a:rPr lang="en-US" altLang="en-US" baseline="0" dirty="0" smtClean="0">
                <a:latin typeface="Times New Roman" panose="02020603050405020304" pitchFamily="18" charset="0"/>
              </a:rPr>
              <a:t> schedule is conflict schedule </a:t>
            </a:r>
            <a:endParaRPr lang="en-US" altLang="en-US"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6C7905A-2CC2-4593-BC50-F4A9103CA5F9}" type="slidenum">
              <a:rPr lang="en-US" altLang="en-US" sz="1300">
                <a:latin typeface="Times New Roman" panose="02020603050405020304" pitchFamily="18" charset="0"/>
              </a:rPr>
              <a:pPr/>
              <a:t>27</a:t>
            </a:fld>
            <a:endParaRPr lang="en-US" altLang="en-US" sz="130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47C592-32BF-47BB-9678-D5FB42722EAA}" type="slidenum">
              <a:rPr lang="en-US" altLang="en-US" sz="1300">
                <a:latin typeface="Times New Roman" panose="02020603050405020304" pitchFamily="18" charset="0"/>
              </a:rPr>
              <a:pPr/>
              <a:t>28</a:t>
            </a:fld>
            <a:endParaRPr lang="en-US" altLang="en-US" sz="130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F68DF0-6905-4D9D-ACCA-81F50CE25A46}" type="slidenum">
              <a:rPr lang="en-US" altLang="en-US" sz="1300">
                <a:latin typeface="Times New Roman" panose="02020603050405020304" pitchFamily="18" charset="0"/>
              </a:rPr>
              <a:pPr/>
              <a:t>29</a:t>
            </a:fld>
            <a:endParaRPr lang="en-US" altLang="en-US" sz="1300">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14055-A8AE-4C05-AC7A-46A0B6A29489}" type="slidenum">
              <a:rPr lang="en-US" altLang="en-US" sz="1300">
                <a:latin typeface="Times New Roman" panose="02020603050405020304" pitchFamily="18" charset="0"/>
              </a:rPr>
              <a:pPr/>
              <a:t>30</a:t>
            </a:fld>
            <a:endParaRPr lang="en-US" altLang="en-US" sz="1300">
              <a:latin typeface="Times New Roman" panose="02020603050405020304"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A90F1DB-8581-4412-BE09-331FFC345D8A}" type="slidenum">
              <a:rPr lang="en-US" altLang="en-US" sz="1300">
                <a:latin typeface="Times New Roman" panose="02020603050405020304" pitchFamily="18" charset="0"/>
              </a:rPr>
              <a:pPr/>
              <a:t>3</a:t>
            </a:fld>
            <a:endParaRPr lang="en-US" altLang="en-US" sz="1300">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D4DD0DF-53A0-4666-9689-6AAB81C4795A}" type="slidenum">
              <a:rPr lang="en-US" altLang="en-US" sz="1300">
                <a:latin typeface="Times New Roman" panose="02020603050405020304" pitchFamily="18" charset="0"/>
              </a:rPr>
              <a:pPr/>
              <a:t>31</a:t>
            </a:fld>
            <a:endParaRPr lang="en-US" altLang="en-US" sz="1300">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BB09A6-5E06-46D1-A99F-E344CBBF67B7}" type="slidenum">
              <a:rPr lang="en-US" altLang="en-US" sz="1300">
                <a:latin typeface="Times New Roman" panose="02020603050405020304" pitchFamily="18" charset="0"/>
              </a:rPr>
              <a:pPr/>
              <a:t>32</a:t>
            </a:fld>
            <a:endParaRPr lang="en-US" altLang="en-US" sz="13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357C7EE-1394-4754-ABAC-F51DB6C77C16}" type="slidenum">
              <a:rPr lang="en-US" altLang="en-US" sz="1300">
                <a:latin typeface="Times New Roman" panose="02020603050405020304" pitchFamily="18" charset="0"/>
              </a:rPr>
              <a:pPr/>
              <a:t>4</a:t>
            </a:fld>
            <a:endParaRPr lang="en-US" altLang="en-US" sz="1300">
              <a:latin typeface="Times New Roman" panose="02020603050405020304" pitchFamily="18"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96B228-294A-4543-9668-830A4BA10FD0}" type="slidenum">
              <a:rPr lang="en-US" altLang="en-US" sz="1300">
                <a:latin typeface="Times New Roman" panose="02020603050405020304" pitchFamily="18" charset="0"/>
              </a:rPr>
              <a:pPr/>
              <a:t>5</a:t>
            </a:fld>
            <a:endParaRPr lang="en-US" altLang="en-US" sz="130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B368A3B-2500-44E1-A876-1D192EB39441}" type="slidenum">
              <a:rPr lang="en-US" altLang="en-US" sz="1300">
                <a:latin typeface="Times New Roman" panose="02020603050405020304" pitchFamily="18" charset="0"/>
              </a:rPr>
              <a:pPr/>
              <a:t>6</a:t>
            </a:fld>
            <a:endParaRPr lang="en-US" altLang="en-US" sz="1300">
              <a:latin typeface="Times New Roman" panose="02020603050405020304"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7B586B-FBE3-4075-88E9-19535EAEDE53}" type="slidenum">
              <a:rPr lang="en-US" altLang="en-US" sz="1300">
                <a:latin typeface="Times New Roman" panose="02020603050405020304" pitchFamily="18" charset="0"/>
              </a:rPr>
              <a:pPr/>
              <a:t>7</a:t>
            </a:fld>
            <a:endParaRPr lang="en-US" altLang="en-US" sz="130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9CAF58-8E40-42E6-AEEE-83BAC72A0401}" type="slidenum">
              <a:rPr lang="en-US" altLang="en-US" sz="1300">
                <a:latin typeface="Times New Roman" panose="02020603050405020304" pitchFamily="18" charset="0"/>
              </a:rPr>
              <a:pPr/>
              <a:t>8</a:t>
            </a:fld>
            <a:endParaRPr lang="en-US" altLang="en-US" sz="1300">
              <a:latin typeface="Times New Roman" panose="02020603050405020304" pitchFamily="18"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6D1BF8E-E101-475A-9CDD-3A67C3D2CCFD}" type="slidenum">
              <a:rPr lang="en-US" altLang="en-US" sz="1300">
                <a:latin typeface="Times New Roman" panose="02020603050405020304" pitchFamily="18" charset="0"/>
              </a:rPr>
              <a:pPr/>
              <a:t>9</a:t>
            </a:fld>
            <a:endParaRPr lang="en-US" altLang="en-US" sz="130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229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fld id="{59BA9BFC-BC4C-47B6-8B8E-F3902B6E8A4A}" type="slidenum">
              <a:rPr lang="en-US" altLang="en-US" smtClean="0"/>
              <a:pPr/>
              <a:t>‹#›</a:t>
            </a:fld>
            <a:endParaRPr lang="en-US" altLang="en-US"/>
          </a:p>
        </p:txBody>
      </p:sp>
    </p:spTree>
    <p:extLst>
      <p:ext uri="{BB962C8B-B14F-4D97-AF65-F5344CB8AC3E}">
        <p14:creationId xmlns:p14="http://schemas.microsoft.com/office/powerpoint/2010/main" val="618782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fld id="{21C98E8D-185A-414A-A518-5C49E7B6295A}" type="slidenum">
              <a:rPr lang="en-US" altLang="en-US" smtClean="0"/>
              <a:pPr/>
              <a:t>‹#›</a:t>
            </a:fld>
            <a:endParaRPr lang="en-US" altLang="en-US"/>
          </a:p>
        </p:txBody>
      </p:sp>
    </p:spTree>
    <p:extLst>
      <p:ext uri="{BB962C8B-B14F-4D97-AF65-F5344CB8AC3E}">
        <p14:creationId xmlns:p14="http://schemas.microsoft.com/office/powerpoint/2010/main" val="820080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Tree>
    <p:extLst>
      <p:ext uri="{BB962C8B-B14F-4D97-AF65-F5344CB8AC3E}">
        <p14:creationId xmlns:p14="http://schemas.microsoft.com/office/powerpoint/2010/main" val="340965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B11C6810-CB31-4E30-9B86-57880A05BB4E}"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0745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xfrm>
            <a:off x="6778487" y="6388691"/>
            <a:ext cx="1905000" cy="457200"/>
          </a:xfrm>
          <a:ln/>
        </p:spPr>
        <p:txBody>
          <a:bodyPr/>
          <a:lstStyle>
            <a:lvl1pPr>
              <a:defRPr/>
            </a:lvl1pPr>
          </a:lstStyle>
          <a:p>
            <a:fld id="{4AAA266F-A005-4455-9502-E3724A964F5A}" type="slidenum">
              <a:rPr lang="en-US" altLang="en-US" smtClean="0"/>
              <a:pPr/>
              <a:t>‹#›</a:t>
            </a:fld>
            <a:endParaRPr lang="en-US" altLang="en-US"/>
          </a:p>
        </p:txBody>
      </p:sp>
    </p:spTree>
    <p:extLst>
      <p:ext uri="{BB962C8B-B14F-4D97-AF65-F5344CB8AC3E}">
        <p14:creationId xmlns:p14="http://schemas.microsoft.com/office/powerpoint/2010/main" val="280999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fld id="{18E6A8F2-4A8B-4A99-BE4D-D3A869CE7587}" type="slidenum">
              <a:rPr lang="en-US" altLang="en-US" smtClean="0"/>
              <a:pPr/>
              <a:t>‹#›</a:t>
            </a:fld>
            <a:endParaRPr lang="en-US" altLang="en-US"/>
          </a:p>
        </p:txBody>
      </p:sp>
    </p:spTree>
    <p:extLst>
      <p:ext uri="{BB962C8B-B14F-4D97-AF65-F5344CB8AC3E}">
        <p14:creationId xmlns:p14="http://schemas.microsoft.com/office/powerpoint/2010/main" val="1253414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fld id="{B11C6810-CB31-4E30-9B86-57880A05BB4E}" type="slidenum">
              <a:rPr lang="en-US" altLang="en-US" smtClean="0"/>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3287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fld id="{7F51659C-1AF3-4FAF-8545-8F03FEBA5E08}" type="slidenum">
              <a:rPr lang="en-US" altLang="en-US" smtClean="0"/>
              <a:pPr/>
              <a:t>‹#›</a:t>
            </a:fld>
            <a:endParaRPr lang="en-US" altLang="en-US"/>
          </a:p>
        </p:txBody>
      </p:sp>
    </p:spTree>
    <p:extLst>
      <p:ext uri="{BB962C8B-B14F-4D97-AF65-F5344CB8AC3E}">
        <p14:creationId xmlns:p14="http://schemas.microsoft.com/office/powerpoint/2010/main" val="2019400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fld id="{E25CEF85-9243-4C03-980F-FEC8A6A7A10E}" type="slidenum">
              <a:rPr lang="en-US" altLang="en-US" smtClean="0"/>
              <a:pPr/>
              <a:t>‹#›</a:t>
            </a:fld>
            <a:endParaRPr lang="en-US" altLang="en-US"/>
          </a:p>
        </p:txBody>
      </p:sp>
    </p:spTree>
    <p:extLst>
      <p:ext uri="{BB962C8B-B14F-4D97-AF65-F5344CB8AC3E}">
        <p14:creationId xmlns:p14="http://schemas.microsoft.com/office/powerpoint/2010/main" val="1594279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fld id="{0E8A1303-5D2D-4597-85C3-1555E5FE4DD1}" type="slidenum">
              <a:rPr lang="en-US" altLang="en-US" smtClean="0"/>
              <a:pPr/>
              <a:t>‹#›</a:t>
            </a:fld>
            <a:endParaRPr lang="en-US" altLang="en-US"/>
          </a:p>
        </p:txBody>
      </p:sp>
    </p:spTree>
    <p:extLst>
      <p:ext uri="{BB962C8B-B14F-4D97-AF65-F5344CB8AC3E}">
        <p14:creationId xmlns:p14="http://schemas.microsoft.com/office/powerpoint/2010/main" val="169832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fld id="{2E1EFD54-8803-427D-A9AB-631036F81CDF}" type="slidenum">
              <a:rPr lang="en-US" altLang="en-US" smtClean="0"/>
              <a:pPr/>
              <a:t>‹#›</a:t>
            </a:fld>
            <a:endParaRPr lang="en-US" altLang="en-US"/>
          </a:p>
        </p:txBody>
      </p:sp>
    </p:spTree>
    <p:extLst>
      <p:ext uri="{BB962C8B-B14F-4D97-AF65-F5344CB8AC3E}">
        <p14:creationId xmlns:p14="http://schemas.microsoft.com/office/powerpoint/2010/main" val="90552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fld id="{30068018-0522-4E2C-B8D9-E5451E9A4DAA}" type="slidenum">
              <a:rPr lang="en-US" altLang="en-US" smtClean="0"/>
              <a:pPr/>
              <a:t>‹#›</a:t>
            </a:fld>
            <a:endParaRPr lang="en-US" altLang="en-US"/>
          </a:p>
        </p:txBody>
      </p:sp>
    </p:spTree>
    <p:extLst>
      <p:ext uri="{BB962C8B-B14F-4D97-AF65-F5344CB8AC3E}">
        <p14:creationId xmlns:p14="http://schemas.microsoft.com/office/powerpoint/2010/main" val="3473103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B11C6810-CB31-4E30-9B86-57880A05BB4E}" type="slidenum">
              <a:rPr lang="en-US" altLang="en-US" smtClean="0"/>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17.</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A69B54C0-8EB7-4834-9342-A9C86C117E2A}"/>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2473312"/>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 id="2147483814" r:id="rId13"/>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2.xml"/></Relationships>
</file>

<file path=ppt/slides/_rels/slide16.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90.emf"/><Relationship Id="rId5" Type="http://schemas.openxmlformats.org/officeDocument/2006/relationships/customXml" Target="../ink/ink4.xml"/><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30.emf"/><Relationship Id="rId4" Type="http://schemas.openxmlformats.org/officeDocument/2006/relationships/customXml" Target="../ink/ink5.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6.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7.emf"/><Relationship Id="rId4" Type="http://schemas.openxmlformats.org/officeDocument/2006/relationships/customXml" Target="../ink/ink7.xml"/></Relationships>
</file>

<file path=ppt/slides/_rels/slide25.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0.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Module 17: Transactions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Concurrent Executions</a:t>
            </a:r>
          </a:p>
        </p:txBody>
      </p:sp>
      <p:sp>
        <p:nvSpPr>
          <p:cNvPr id="13315" name="Rectangle 3"/>
          <p:cNvSpPr>
            <a:spLocks noGrp="1" noChangeArrowheads="1"/>
          </p:cNvSpPr>
          <p:nvPr>
            <p:ph idx="1"/>
          </p:nvPr>
        </p:nvSpPr>
        <p:spPr>
          <a:xfrm>
            <a:off x="674703" y="1102497"/>
            <a:ext cx="7714696" cy="5367972"/>
          </a:xfrm>
        </p:spPr>
        <p:txBody>
          <a:bodyPr/>
          <a:lstStyle/>
          <a:p>
            <a:r>
              <a:rPr lang="en-US" altLang="en-US" dirty="0"/>
              <a:t>Multiple transactions are allowed to run concurrently in the system.  Advantages are:</a:t>
            </a:r>
          </a:p>
          <a:p>
            <a:pPr lvl="1"/>
            <a:r>
              <a:rPr lang="en-US" altLang="en-US" b="1" dirty="0"/>
              <a:t>Increased processor and disk utilization</a:t>
            </a:r>
            <a:r>
              <a:rPr lang="en-US" altLang="en-US" dirty="0"/>
              <a:t>, leading to better transaction </a:t>
            </a:r>
            <a:r>
              <a:rPr lang="en-US" altLang="en-US" i="1" dirty="0"/>
              <a:t>throughput</a:t>
            </a:r>
          </a:p>
          <a:p>
            <a:pPr lvl="2"/>
            <a:r>
              <a:rPr lang="en-US" altLang="en-US" dirty="0"/>
              <a:t>E</a:t>
            </a:r>
            <a:r>
              <a:rPr lang="en-US" altLang="en-US" dirty="0" smtClean="0"/>
              <a:t>.g</a:t>
            </a:r>
            <a:r>
              <a:rPr lang="en-US" altLang="en-US" dirty="0"/>
              <a:t>., one transaction can be using the CPU while another is reading from or writing to the disk</a:t>
            </a:r>
          </a:p>
          <a:p>
            <a:pPr lvl="1"/>
            <a:r>
              <a:rPr lang="en-US" altLang="en-US" b="1" dirty="0"/>
              <a:t>Reduced average response time</a:t>
            </a:r>
            <a:r>
              <a:rPr lang="en-US" altLang="en-US" dirty="0"/>
              <a:t> for transactions: short transactions need not wait behind long ones.</a:t>
            </a:r>
          </a:p>
          <a:p>
            <a:r>
              <a:rPr lang="en-US" altLang="en-US" b="1" dirty="0">
                <a:solidFill>
                  <a:srgbClr val="000099"/>
                </a:solidFill>
              </a:rPr>
              <a:t>Concurrency control schemes</a:t>
            </a:r>
            <a:r>
              <a:rPr lang="en-US" altLang="en-US" i="1" dirty="0"/>
              <a:t> </a:t>
            </a:r>
            <a:r>
              <a:rPr lang="en-US" altLang="en-US" dirty="0"/>
              <a:t>– mechanisms  to achieve isolation</a:t>
            </a:r>
          </a:p>
          <a:p>
            <a:pPr lvl="1"/>
            <a:r>
              <a:rPr lang="en-US" altLang="en-US" dirty="0"/>
              <a:t>That is, to control the interaction among the concurrent transactions in order to prevent them from destroying the consistency of the database</a:t>
            </a:r>
          </a:p>
          <a:p>
            <a:pPr lvl="2"/>
            <a:r>
              <a:rPr lang="en-US" altLang="en-US" dirty="0"/>
              <a:t>Will study in Chapter 15, after studying notion of correctness of concurrent executions.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Schedules</a:t>
            </a:r>
          </a:p>
        </p:txBody>
      </p:sp>
      <p:sp>
        <p:nvSpPr>
          <p:cNvPr id="14339" name="Rectangle 3"/>
          <p:cNvSpPr>
            <a:spLocks noGrp="1" noChangeArrowheads="1"/>
          </p:cNvSpPr>
          <p:nvPr>
            <p:ph idx="1"/>
          </p:nvPr>
        </p:nvSpPr>
        <p:spPr>
          <a:xfrm>
            <a:off x="665824" y="1102497"/>
            <a:ext cx="7803473" cy="5367972"/>
          </a:xfrm>
        </p:spPr>
        <p:txBody>
          <a:bodyPr/>
          <a:lstStyle/>
          <a:p>
            <a:r>
              <a:rPr lang="en-US" altLang="en-US" b="1" dirty="0">
                <a:solidFill>
                  <a:srgbClr val="000099"/>
                </a:solidFill>
              </a:rPr>
              <a:t>Schedule</a:t>
            </a:r>
            <a:r>
              <a:rPr lang="en-US" altLang="en-US" b="1" dirty="0">
                <a:solidFill>
                  <a:schemeClr val="tx2"/>
                </a:solidFill>
              </a:rPr>
              <a:t> </a:t>
            </a:r>
            <a:r>
              <a:rPr lang="en-US" altLang="en-US" dirty="0"/>
              <a:t>– a sequences of instructions that specify the chronological order in which instructions of concurrent transactions are executed</a:t>
            </a:r>
          </a:p>
          <a:p>
            <a:pPr lvl="1"/>
            <a:r>
              <a:rPr lang="en-US" altLang="en-US" dirty="0"/>
              <a:t>A schedule for a set of transactions must consist of all instructions of those transactions</a:t>
            </a:r>
          </a:p>
          <a:p>
            <a:pPr lvl="1"/>
            <a:r>
              <a:rPr lang="en-US" altLang="en-US" dirty="0"/>
              <a:t>Must preserve the order in which the instructions appear in each individual transaction.</a:t>
            </a:r>
          </a:p>
          <a:p>
            <a:r>
              <a:rPr lang="en-US" altLang="en-US" dirty="0"/>
              <a:t>A transaction that successfully completes its execution will have a commit instructions as the last statement </a:t>
            </a:r>
          </a:p>
          <a:p>
            <a:pPr lvl="1"/>
            <a:r>
              <a:rPr lang="en-US" altLang="en-US" dirty="0"/>
              <a:t>By default transaction assumed to execute commit instruction as its last step</a:t>
            </a:r>
          </a:p>
          <a:p>
            <a:r>
              <a:rPr lang="en-US" altLang="en-US" dirty="0"/>
              <a:t>A transaction that fails to successfully complete its execution will have an abort instruction as the last statement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1</a:t>
            </a:r>
          </a:p>
        </p:txBody>
      </p:sp>
      <p:sp>
        <p:nvSpPr>
          <p:cNvPr id="15363" name="Rectangle 3"/>
          <p:cNvSpPr>
            <a:spLocks noGrp="1" noChangeArrowheads="1"/>
          </p:cNvSpPr>
          <p:nvPr>
            <p:ph idx="1"/>
          </p:nvPr>
        </p:nvSpPr>
        <p:spPr>
          <a:xfrm>
            <a:off x="648070" y="1102497"/>
            <a:ext cx="7563775" cy="5367972"/>
          </a:xfrm>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transfer $50 from </a:t>
            </a:r>
            <a:r>
              <a:rPr lang="en-US" altLang="en-US" i="1" dirty="0"/>
              <a:t>A </a:t>
            </a:r>
            <a:r>
              <a:rPr lang="en-US" altLang="en-US" dirty="0"/>
              <a:t>to </a:t>
            </a:r>
            <a:r>
              <a:rPr lang="en-US" altLang="en-US" i="1" dirty="0"/>
              <a:t>B</a:t>
            </a:r>
            <a:r>
              <a:rPr lang="en-US" altLang="en-US" dirty="0"/>
              <a:t>, and </a:t>
            </a:r>
            <a:r>
              <a:rPr lang="en-US" altLang="en-US" i="1" dirty="0"/>
              <a:t>T</a:t>
            </a:r>
            <a:r>
              <a:rPr lang="en-US" altLang="en-US" baseline="-25000" dirty="0"/>
              <a:t>2</a:t>
            </a:r>
            <a:r>
              <a:rPr lang="en-US" altLang="en-US" dirty="0"/>
              <a:t> transfer 10% of the balance from </a:t>
            </a:r>
            <a:r>
              <a:rPr lang="en-US" altLang="en-US" i="1" dirty="0"/>
              <a:t>A </a:t>
            </a:r>
            <a:r>
              <a:rPr lang="en-US" altLang="en-US" dirty="0"/>
              <a:t>to </a:t>
            </a:r>
            <a:r>
              <a:rPr lang="en-US" altLang="en-US" i="1" dirty="0"/>
              <a:t>B.</a:t>
            </a:r>
            <a:r>
              <a:rPr lang="en-US" altLang="en-US" dirty="0"/>
              <a:t>  </a:t>
            </a:r>
          </a:p>
          <a:p>
            <a:pPr>
              <a:lnSpc>
                <a:spcPct val="80000"/>
              </a:lnSpc>
              <a:tabLst>
                <a:tab pos="1947863" algn="l"/>
                <a:tab pos="2684463" algn="l"/>
                <a:tab pos="3594100" algn="l"/>
                <a:tab pos="4286250" algn="l"/>
              </a:tabLst>
            </a:pPr>
            <a:r>
              <a:rPr lang="en-US" altLang="en-US" dirty="0"/>
              <a:t>A </a:t>
            </a:r>
            <a:r>
              <a:rPr lang="en-US" altLang="en-US" dirty="0">
                <a:solidFill>
                  <a:srgbClr val="000099"/>
                </a:solidFill>
              </a:rPr>
              <a:t>serial </a:t>
            </a:r>
            <a:r>
              <a:rPr lang="en-US" altLang="en-US" dirty="0"/>
              <a:t>schedule in which </a:t>
            </a:r>
            <a:r>
              <a:rPr lang="en-US" altLang="en-US" i="1" dirty="0"/>
              <a:t>T</a:t>
            </a:r>
            <a:r>
              <a:rPr lang="en-US" altLang="en-US" baseline="-25000" dirty="0"/>
              <a:t>1</a:t>
            </a:r>
            <a:r>
              <a:rPr lang="en-US" altLang="en-US" dirty="0"/>
              <a:t> is followed by </a:t>
            </a:r>
            <a:r>
              <a:rPr lang="en-US" altLang="en-US" i="1" dirty="0"/>
              <a:t>T</a:t>
            </a:r>
            <a:r>
              <a:rPr lang="en-US" altLang="en-US" baseline="-25000" dirty="0"/>
              <a:t>2</a:t>
            </a:r>
            <a:r>
              <a:rPr lang="en-US" altLang="en-US" dirty="0"/>
              <a:t> :</a:t>
            </a:r>
          </a:p>
          <a:p>
            <a:pPr>
              <a:lnSpc>
                <a:spcPct val="80000"/>
              </a:lnSpc>
              <a:buFont typeface="Monotype Sorts" charset="2"/>
              <a:buNone/>
              <a:tabLst>
                <a:tab pos="1947863" algn="l"/>
                <a:tab pos="2684463" algn="l"/>
                <a:tab pos="3594100" algn="l"/>
                <a:tab pos="4286250" algn="l"/>
              </a:tabLst>
            </a:pPr>
            <a:r>
              <a:rPr lang="en-US" altLang="en-US" sz="1400" dirty="0"/>
              <a:t>		</a:t>
            </a:r>
          </a:p>
        </p:txBody>
      </p:sp>
      <p:pic>
        <p:nvPicPr>
          <p:cNvPr id="15364"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5078" y="2324500"/>
            <a:ext cx="3016250" cy="37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2</a:t>
            </a:r>
          </a:p>
        </p:txBody>
      </p:sp>
      <p:sp>
        <p:nvSpPr>
          <p:cNvPr id="16387" name="Rectangle 4"/>
          <p:cNvSpPr>
            <a:spLocks noGrp="1" noChangeArrowheads="1"/>
          </p:cNvSpPr>
          <p:nvPr>
            <p:ph idx="1"/>
          </p:nvPr>
        </p:nvSpPr>
        <p:spPr>
          <a:xfrm>
            <a:off x="692458" y="1102497"/>
            <a:ext cx="8153092" cy="5367972"/>
          </a:xfrm>
          <a:noFill/>
        </p:spPr>
        <p:txBody>
          <a:bodyPr/>
          <a:lstStyle/>
          <a:p>
            <a:pPr>
              <a:lnSpc>
                <a:spcPct val="90000"/>
              </a:lnSpc>
              <a:tabLst>
                <a:tab pos="1947863" algn="l"/>
                <a:tab pos="2684463" algn="l"/>
                <a:tab pos="3594100" algn="l"/>
                <a:tab pos="4286250" algn="l"/>
              </a:tabLst>
            </a:pPr>
            <a:r>
              <a:rPr lang="en-US" altLang="en-US" dirty="0"/>
              <a:t>A serial schedule where </a:t>
            </a:r>
            <a:r>
              <a:rPr lang="en-US" altLang="en-US" i="1" dirty="0"/>
              <a:t>T</a:t>
            </a:r>
            <a:r>
              <a:rPr lang="en-US" altLang="en-US" i="1" baseline="-25000" dirty="0"/>
              <a:t>2</a:t>
            </a:r>
            <a:r>
              <a:rPr lang="en-US" altLang="en-US" dirty="0"/>
              <a:t> is followed by </a:t>
            </a:r>
            <a:r>
              <a:rPr lang="en-US" altLang="en-US" i="1" dirty="0"/>
              <a:t>T</a:t>
            </a:r>
            <a:r>
              <a:rPr lang="en-US" altLang="en-US" baseline="-25000" dirty="0"/>
              <a:t>1</a:t>
            </a:r>
          </a:p>
          <a:p>
            <a:pPr>
              <a:lnSpc>
                <a:spcPct val="90000"/>
              </a:lnSpc>
              <a:tabLst>
                <a:tab pos="1947863" algn="l"/>
                <a:tab pos="2684463" algn="l"/>
                <a:tab pos="3594100" algn="l"/>
                <a:tab pos="4286250" algn="l"/>
              </a:tabLst>
            </a:pPr>
            <a:endParaRPr lang="en-US" altLang="en-US" dirty="0"/>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638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0" y="1738313"/>
            <a:ext cx="2898775" cy="360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3</a:t>
            </a:r>
          </a:p>
        </p:txBody>
      </p:sp>
      <p:sp>
        <p:nvSpPr>
          <p:cNvPr id="17411" name="Rectangle 4"/>
          <p:cNvSpPr>
            <a:spLocks noGrp="1" noChangeArrowheads="1"/>
          </p:cNvSpPr>
          <p:nvPr>
            <p:ph idx="1"/>
          </p:nvPr>
        </p:nvSpPr>
        <p:spPr>
          <a:xfrm>
            <a:off x="701336" y="1102497"/>
            <a:ext cx="7847860" cy="5367972"/>
          </a:xfrm>
          <a:noFill/>
        </p:spPr>
        <p:txBody>
          <a:bodyPr/>
          <a:lstStyle/>
          <a:p>
            <a:pPr>
              <a:tabLst>
                <a:tab pos="1947863" algn="l"/>
                <a:tab pos="2684463" algn="l"/>
                <a:tab pos="3594100" algn="l"/>
                <a:tab pos="4286250" algn="l"/>
              </a:tabLst>
            </a:pPr>
            <a:r>
              <a:rPr lang="en-US" altLang="en-US" dirty="0"/>
              <a:t>Let </a:t>
            </a:r>
            <a:r>
              <a:rPr lang="en-US" altLang="en-US" i="1" dirty="0"/>
              <a:t>T</a:t>
            </a:r>
            <a:r>
              <a:rPr lang="en-US" altLang="en-US" baseline="-25000" dirty="0"/>
              <a:t>1</a:t>
            </a:r>
            <a:r>
              <a:rPr lang="en-US" altLang="en-US" dirty="0"/>
              <a:t> and </a:t>
            </a:r>
            <a:r>
              <a:rPr lang="en-US" altLang="en-US" i="1" dirty="0"/>
              <a:t>T</a:t>
            </a:r>
            <a:r>
              <a:rPr lang="en-US" altLang="en-US" baseline="-25000" dirty="0"/>
              <a:t>2</a:t>
            </a:r>
            <a:r>
              <a:rPr lang="en-US" altLang="en-US" dirty="0"/>
              <a:t> be the transactions defined previously</a:t>
            </a:r>
            <a:r>
              <a:rPr lang="en-US" altLang="en-US" i="1" dirty="0"/>
              <a:t>.</a:t>
            </a:r>
            <a:r>
              <a:rPr lang="en-US" altLang="en-US" dirty="0"/>
              <a:t>  The following schedule is not a serial schedule, but it is </a:t>
            </a:r>
            <a:r>
              <a:rPr lang="en-US" altLang="en-US" i="1" dirty="0">
                <a:solidFill>
                  <a:srgbClr val="000099"/>
                </a:solidFill>
              </a:rPr>
              <a:t>equivalent</a:t>
            </a:r>
            <a:r>
              <a:rPr lang="en-US" altLang="en-US" dirty="0">
                <a:solidFill>
                  <a:srgbClr val="000099"/>
                </a:solidFill>
              </a:rPr>
              <a:t> </a:t>
            </a:r>
            <a:r>
              <a:rPr lang="en-US" altLang="en-US" dirty="0"/>
              <a:t>to Schedule </a:t>
            </a:r>
            <a:r>
              <a:rPr lang="en-US" altLang="en-US" dirty="0" smtClean="0"/>
              <a:t>1</a:t>
            </a:r>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endParaRPr lang="en-US" altLang="en-US" dirty="0" smtClean="0"/>
          </a:p>
          <a:p>
            <a:pPr>
              <a:tabLst>
                <a:tab pos="1947863" algn="l"/>
                <a:tab pos="2684463" algn="l"/>
                <a:tab pos="3594100" algn="l"/>
                <a:tab pos="4286250" algn="l"/>
              </a:tabLst>
            </a:pPr>
            <a:r>
              <a:rPr lang="en-US" altLang="en-US" sz="1600" dirty="0" smtClean="0">
                <a:latin typeface="Arial" panose="020B0604020202020204" pitchFamily="34" charset="0"/>
              </a:rPr>
              <a:t>In </a:t>
            </a:r>
            <a:r>
              <a:rPr lang="en-US" altLang="en-US" sz="1600" dirty="0">
                <a:latin typeface="Arial" panose="020B0604020202020204" pitchFamily="34" charset="0"/>
              </a:rPr>
              <a:t>Schedules 1, 2 and 3, the sum A + B is preserved</a:t>
            </a:r>
            <a:r>
              <a:rPr lang="en-US" altLang="en-US" dirty="0" smtClean="0"/>
              <a:t>.</a:t>
            </a:r>
            <a:endParaRPr lang="en-US" altLang="en-US" dirty="0"/>
          </a:p>
          <a:p>
            <a:pPr>
              <a:lnSpc>
                <a:spcPct val="90000"/>
              </a:lnSpc>
              <a:buFont typeface="Monotype Sorts" charset="2"/>
              <a:buNone/>
              <a:tabLst>
                <a:tab pos="1947863" algn="l"/>
                <a:tab pos="2684463" algn="l"/>
                <a:tab pos="3594100" algn="l"/>
                <a:tab pos="4286250" algn="l"/>
              </a:tabLst>
            </a:pPr>
            <a:r>
              <a:rPr lang="en-US" altLang="en-US" dirty="0"/>
              <a:t>		</a:t>
            </a:r>
            <a:endParaRPr lang="en-US" altLang="en-US" i="1" dirty="0"/>
          </a:p>
        </p:txBody>
      </p:sp>
      <p:pic>
        <p:nvPicPr>
          <p:cNvPr id="1741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613" y="1905000"/>
            <a:ext cx="2779712"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Schedule 4</a:t>
            </a:r>
          </a:p>
        </p:txBody>
      </p:sp>
      <p:sp>
        <p:nvSpPr>
          <p:cNvPr id="18435" name="Rectangle 4"/>
          <p:cNvSpPr>
            <a:spLocks noGrp="1" noChangeArrowheads="1"/>
          </p:cNvSpPr>
          <p:nvPr>
            <p:ph idx="1"/>
          </p:nvPr>
        </p:nvSpPr>
        <p:spPr>
          <a:xfrm>
            <a:off x="683580" y="1102497"/>
            <a:ext cx="8161969" cy="5367972"/>
          </a:xfrm>
          <a:noFill/>
        </p:spPr>
        <p:txBody>
          <a:bodyPr/>
          <a:lstStyle/>
          <a:p>
            <a:pPr>
              <a:tabLst>
                <a:tab pos="1947863" algn="l"/>
                <a:tab pos="2684463" algn="l"/>
                <a:tab pos="3594100" algn="l"/>
                <a:tab pos="4286250" algn="l"/>
              </a:tabLst>
            </a:pPr>
            <a:r>
              <a:rPr lang="en-US" altLang="en-US" dirty="0"/>
              <a:t>The following concurrent schedule does not preserve the value of (</a:t>
            </a:r>
            <a:r>
              <a:rPr lang="en-US" altLang="en-US" i="1" dirty="0"/>
              <a:t>A </a:t>
            </a:r>
            <a:r>
              <a:rPr lang="en-US" altLang="en-US" dirty="0"/>
              <a:t>+ </a:t>
            </a:r>
            <a:r>
              <a:rPr lang="en-US" altLang="en-US" i="1" dirty="0"/>
              <a:t>B</a:t>
            </a:r>
            <a:r>
              <a:rPr lang="en-US" altLang="en-US" dirty="0"/>
              <a:t> </a:t>
            </a:r>
            <a:r>
              <a:rPr lang="en-US" altLang="en-US" i="1" dirty="0"/>
              <a:t>)</a:t>
            </a:r>
            <a:r>
              <a:rPr lang="en-US" altLang="en-US" dirty="0"/>
              <a:t>.			</a:t>
            </a:r>
            <a:endParaRPr lang="en-US" altLang="en-US" i="1" dirty="0"/>
          </a:p>
        </p:txBody>
      </p:sp>
      <p:pic>
        <p:nvPicPr>
          <p:cNvPr id="18436"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7100" y="1630359"/>
            <a:ext cx="2713038"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Ink 1"/>
              <p14:cNvContentPartPr/>
              <p14:nvPr/>
            </p14:nvContentPartPr>
            <p14:xfrm>
              <a:off x="-550440" y="959400"/>
              <a:ext cx="9567720" cy="5672880"/>
            </p14:xfrm>
          </p:contentPart>
        </mc:Choice>
        <mc:Fallback>
          <p:pic>
            <p:nvPicPr>
              <p:cNvPr id="2" name="Ink 1"/>
              <p:cNvPicPr/>
              <p:nvPr/>
            </p:nvPicPr>
            <p:blipFill>
              <a:blip r:embed="rId5"/>
              <a:stretch>
                <a:fillRect/>
              </a:stretch>
            </p:blipFill>
            <p:spPr>
              <a:xfrm>
                <a:off x="-559800" y="950040"/>
                <a:ext cx="9586440" cy="5691600"/>
              </a:xfrm>
              <a:prstGeom prst="rect">
                <a:avLst/>
              </a:prstGeom>
            </p:spPr>
          </p:pic>
        </mc:Fallback>
      </mc:AlternateContent>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Serializability</a:t>
            </a:r>
          </a:p>
        </p:txBody>
      </p:sp>
      <p:sp>
        <p:nvSpPr>
          <p:cNvPr id="19459" name="Rectangle 3"/>
          <p:cNvSpPr>
            <a:spLocks noGrp="1" noChangeArrowheads="1"/>
          </p:cNvSpPr>
          <p:nvPr>
            <p:ph idx="1"/>
          </p:nvPr>
        </p:nvSpPr>
        <p:spPr>
          <a:xfrm>
            <a:off x="683580" y="1102497"/>
            <a:ext cx="8046083" cy="5367972"/>
          </a:xfrm>
        </p:spPr>
        <p:txBody>
          <a:bodyPr/>
          <a:lstStyle/>
          <a:p>
            <a:r>
              <a:rPr lang="en-US" altLang="en-US" b="1" dirty="0"/>
              <a:t>Basic Assumption</a:t>
            </a:r>
            <a:r>
              <a:rPr lang="en-US" altLang="en-US" dirty="0"/>
              <a:t> – Each transaction preserves database consistency.</a:t>
            </a:r>
          </a:p>
          <a:p>
            <a:r>
              <a:rPr lang="en-US" altLang="en-US" dirty="0"/>
              <a:t>Thus, serial execution of a set of transactions preserves database consistency.</a:t>
            </a:r>
          </a:p>
          <a:p>
            <a:r>
              <a:rPr lang="en-US" altLang="en-US" dirty="0"/>
              <a:t>A (possibly concurrent) schedule is serializable if it is equivalent to a serial schedule.  Different forms of schedule equivalence give rise to the notions of:</a:t>
            </a:r>
          </a:p>
          <a:p>
            <a:pPr lvl="1">
              <a:buFont typeface="Monotype Sorts" charset="2"/>
              <a:buNone/>
            </a:pPr>
            <a:r>
              <a:rPr lang="en-US" altLang="en-US" dirty="0"/>
              <a:t>1.	</a:t>
            </a:r>
            <a:r>
              <a:rPr lang="en-US" altLang="en-US" b="1" dirty="0" smtClean="0">
                <a:solidFill>
                  <a:srgbClr val="000099"/>
                </a:solidFill>
              </a:rPr>
              <a:t>Conflict </a:t>
            </a:r>
            <a:r>
              <a:rPr lang="en-US" altLang="en-US" b="1" dirty="0">
                <a:solidFill>
                  <a:srgbClr val="000099"/>
                </a:solidFill>
              </a:rPr>
              <a:t>serializability</a:t>
            </a:r>
          </a:p>
          <a:p>
            <a:pPr lvl="1">
              <a:buFont typeface="Monotype Sorts" charset="2"/>
              <a:buNone/>
            </a:pPr>
            <a:r>
              <a:rPr lang="en-US" altLang="en-US" dirty="0"/>
              <a:t>2.	</a:t>
            </a:r>
            <a:r>
              <a:rPr lang="en-US" altLang="en-US" b="1" dirty="0" smtClean="0">
                <a:solidFill>
                  <a:srgbClr val="000099"/>
                </a:solidFill>
              </a:rPr>
              <a:t>View </a:t>
            </a:r>
            <a:r>
              <a:rPr lang="en-US" altLang="en-US" b="1" dirty="0" err="1" smtClean="0">
                <a:solidFill>
                  <a:srgbClr val="000099"/>
                </a:solidFill>
              </a:rPr>
              <a:t>serializability</a:t>
            </a:r>
            <a:endParaRPr lang="en-US" altLang="en-US" b="1" dirty="0">
              <a:solidFill>
                <a:srgbClr val="000099"/>
              </a:solidFill>
            </a:endParaRPr>
          </a:p>
        </p:txBody>
      </p:sp>
      <mc:AlternateContent xmlns:mc="http://schemas.openxmlformats.org/markup-compatibility/2006">
        <mc:Choice xmlns:p14="http://schemas.microsoft.com/office/powerpoint/2010/main" Requires="p14">
          <p:contentPart p14:bwMode="auto" r:id="rId3">
            <p14:nvContentPartPr>
              <p14:cNvPr id="2" name="Ink 1"/>
              <p14:cNvContentPartPr/>
              <p14:nvPr/>
            </p14:nvContentPartPr>
            <p14:xfrm>
              <a:off x="804240" y="1255680"/>
              <a:ext cx="7747200" cy="2653200"/>
            </p14:xfrm>
          </p:contentPart>
        </mc:Choice>
        <mc:Fallback>
          <p:pic>
            <p:nvPicPr>
              <p:cNvPr id="2" name="Ink 1"/>
              <p:cNvPicPr/>
              <p:nvPr/>
            </p:nvPicPr>
            <p:blipFill>
              <a:blip r:embed="rId4"/>
              <a:stretch>
                <a:fillRect/>
              </a:stretch>
            </p:blipFill>
            <p:spPr>
              <a:xfrm>
                <a:off x="794880" y="1246320"/>
                <a:ext cx="7765920" cy="267192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p:txBody>
          <a:bodyPr/>
          <a:lstStyle/>
          <a:p>
            <a:pPr>
              <a:defRPr/>
            </a:pPr>
            <a:r>
              <a:rPr lang="en-US" i="1">
                <a:effectLst>
                  <a:outerShdw blurRad="38100" dist="38100" dir="2700000" algn="tl">
                    <a:srgbClr val="C0C0C0"/>
                  </a:outerShdw>
                </a:effectLst>
              </a:rPr>
              <a:t>Simplified view of transactions</a:t>
            </a:r>
          </a:p>
        </p:txBody>
      </p:sp>
      <p:sp>
        <p:nvSpPr>
          <p:cNvPr id="20483" name="Rectangle 3"/>
          <p:cNvSpPr>
            <a:spLocks noGrp="1" noChangeArrowheads="1"/>
          </p:cNvSpPr>
          <p:nvPr>
            <p:ph idx="1"/>
          </p:nvPr>
        </p:nvSpPr>
        <p:spPr>
          <a:xfrm>
            <a:off x="674703" y="1102497"/>
            <a:ext cx="7874494" cy="5367972"/>
          </a:xfrm>
        </p:spPr>
        <p:txBody>
          <a:bodyPr/>
          <a:lstStyle/>
          <a:p>
            <a:r>
              <a:rPr lang="en-US" altLang="en-US" dirty="0"/>
              <a:t>We ignore operations other than </a:t>
            </a:r>
            <a:r>
              <a:rPr lang="en-US" altLang="en-US" b="1" dirty="0"/>
              <a:t>read</a:t>
            </a:r>
            <a:r>
              <a:rPr lang="en-US" altLang="en-US" dirty="0"/>
              <a:t> and </a:t>
            </a:r>
            <a:r>
              <a:rPr lang="en-US" altLang="en-US" b="1" dirty="0"/>
              <a:t>write</a:t>
            </a:r>
            <a:r>
              <a:rPr lang="en-US" altLang="en-US" dirty="0"/>
              <a:t> instructions</a:t>
            </a:r>
          </a:p>
          <a:p>
            <a:r>
              <a:rPr lang="en-US" altLang="en-US" dirty="0"/>
              <a:t>We assume that transactions may perform arbitrary computations on data in local buffers in between reads and writes.  </a:t>
            </a:r>
          </a:p>
          <a:p>
            <a:r>
              <a:rPr lang="en-US" altLang="en-US" dirty="0"/>
              <a:t>Our simplified schedules consist of only </a:t>
            </a:r>
            <a:r>
              <a:rPr lang="en-US" altLang="en-US" b="1" dirty="0"/>
              <a:t>read</a:t>
            </a:r>
            <a:r>
              <a:rPr lang="en-US" altLang="en-US" dirty="0"/>
              <a:t> and </a:t>
            </a:r>
            <a:r>
              <a:rPr lang="en-US" altLang="en-US" b="1" dirty="0"/>
              <a:t>write </a:t>
            </a:r>
            <a:r>
              <a:rPr lang="en-US" altLang="en-US" dirty="0"/>
              <a:t>instructions.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Conflicting Instructions </a:t>
            </a:r>
          </a:p>
        </p:txBody>
      </p:sp>
      <p:sp>
        <p:nvSpPr>
          <p:cNvPr id="21507" name="Rectangle 3"/>
          <p:cNvSpPr>
            <a:spLocks noGrp="1" noChangeArrowheads="1"/>
          </p:cNvSpPr>
          <p:nvPr>
            <p:ph idx="1"/>
          </p:nvPr>
        </p:nvSpPr>
        <p:spPr>
          <a:xfrm>
            <a:off x="692458" y="1102497"/>
            <a:ext cx="7750206" cy="5367972"/>
          </a:xfrm>
        </p:spPr>
        <p:txBody>
          <a:bodyPr/>
          <a:lstStyle/>
          <a:p>
            <a:r>
              <a:rPr lang="en-US" altLang="en-US" dirty="0"/>
              <a:t>Instructions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of transactions </a:t>
            </a:r>
            <a:r>
              <a:rPr lang="en-US" altLang="en-US" i="1" dirty="0"/>
              <a:t>T</a:t>
            </a:r>
            <a:r>
              <a:rPr lang="en-US" altLang="en-US" i="1" baseline="-25000" dirty="0"/>
              <a:t>i</a:t>
            </a:r>
            <a:r>
              <a:rPr lang="en-US" altLang="en-US" dirty="0"/>
              <a:t> and </a:t>
            </a:r>
            <a:r>
              <a:rPr lang="en-US" altLang="en-US" i="1" dirty="0"/>
              <a:t>T</a:t>
            </a:r>
            <a:r>
              <a:rPr lang="en-US" altLang="en-US" i="1" baseline="-25000" dirty="0"/>
              <a:t>j</a:t>
            </a:r>
            <a:r>
              <a:rPr lang="en-US" altLang="en-US" dirty="0"/>
              <a:t> respectively, </a:t>
            </a:r>
            <a:r>
              <a:rPr lang="en-US" altLang="en-US" b="1" dirty="0">
                <a:solidFill>
                  <a:srgbClr val="000099"/>
                </a:solidFill>
              </a:rPr>
              <a:t>conflict</a:t>
            </a:r>
            <a:r>
              <a:rPr lang="en-US" altLang="en-US" dirty="0"/>
              <a:t> if and only if there exists some item </a:t>
            </a:r>
            <a:r>
              <a:rPr lang="en-US" altLang="en-US" i="1" dirty="0"/>
              <a:t>Q</a:t>
            </a:r>
            <a:r>
              <a:rPr lang="en-US" altLang="en-US" dirty="0"/>
              <a:t> accessed by both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and at least one of these instructions wrote </a:t>
            </a:r>
            <a:r>
              <a:rPr lang="en-US" altLang="en-US" i="1" dirty="0"/>
              <a:t>Q.</a:t>
            </a:r>
            <a:endParaRPr lang="en-US" altLang="en-US" dirty="0"/>
          </a:p>
          <a:p>
            <a:pPr>
              <a:buFont typeface="Monotype Sorts" charset="2"/>
              <a:buNone/>
            </a:pPr>
            <a:r>
              <a:rPr lang="en-US" altLang="en-US" dirty="0"/>
              <a:t>	   1</a:t>
            </a:r>
            <a:r>
              <a:rPr lang="en-US" altLang="en-US" dirty="0">
                <a:solidFill>
                  <a:srgbClr val="FF0000"/>
                </a:solidFill>
              </a:rPr>
              <a:t>.   </a:t>
            </a:r>
            <a:r>
              <a:rPr lang="en-US" altLang="en-US" i="1" dirty="0">
                <a:solidFill>
                  <a:srgbClr val="FF0000"/>
                </a:solidFill>
              </a:rPr>
              <a:t>l</a:t>
            </a:r>
            <a:r>
              <a:rPr lang="en-US" altLang="en-US" i="1" baseline="-25000" dirty="0">
                <a:solidFill>
                  <a:srgbClr val="FF0000"/>
                </a:solidFill>
              </a:rPr>
              <a:t>i</a:t>
            </a:r>
            <a:r>
              <a:rPr lang="en-US" altLang="en-US" dirty="0">
                <a:solidFill>
                  <a:srgbClr val="FF0000"/>
                </a:solidFill>
              </a:rPr>
              <a:t> = </a:t>
            </a:r>
            <a:r>
              <a:rPr lang="en-US" altLang="en-US" b="1" dirty="0">
                <a:solidFill>
                  <a:srgbClr val="FF0000"/>
                </a:solidFill>
              </a:rPr>
              <a:t>read</a:t>
            </a:r>
            <a:r>
              <a:rPr lang="en-US" altLang="en-US" dirty="0">
                <a:solidFill>
                  <a:srgbClr val="FF0000"/>
                </a:solidFill>
              </a:rPr>
              <a:t>(</a:t>
            </a:r>
            <a:r>
              <a:rPr lang="en-US" altLang="en-US" i="1" dirty="0">
                <a:solidFill>
                  <a:srgbClr val="FF0000"/>
                </a:solidFill>
              </a:rPr>
              <a:t>Q), </a:t>
            </a:r>
            <a:r>
              <a:rPr lang="en-US" altLang="en-US" i="1" dirty="0" err="1">
                <a:solidFill>
                  <a:srgbClr val="FF0000"/>
                </a:solidFill>
              </a:rPr>
              <a:t>l</a:t>
            </a:r>
            <a:r>
              <a:rPr lang="en-US" altLang="en-US" i="1" baseline="-25000" dirty="0" err="1">
                <a:solidFill>
                  <a:srgbClr val="FF0000"/>
                </a:solidFill>
              </a:rPr>
              <a:t>j</a:t>
            </a:r>
            <a:r>
              <a:rPr lang="en-US" altLang="en-US" i="1" dirty="0">
                <a:solidFill>
                  <a:srgbClr val="FF0000"/>
                </a:solidFill>
              </a:rPr>
              <a:t> = </a:t>
            </a:r>
            <a:r>
              <a:rPr lang="en-US" altLang="en-US" b="1" dirty="0">
                <a:solidFill>
                  <a:srgbClr val="FF0000"/>
                </a:solidFill>
              </a:rPr>
              <a:t>read</a:t>
            </a:r>
            <a:r>
              <a:rPr lang="en-US" altLang="en-US" dirty="0">
                <a:solidFill>
                  <a:srgbClr val="FF0000"/>
                </a:solidFill>
              </a:rPr>
              <a:t>(</a:t>
            </a:r>
            <a:r>
              <a:rPr lang="en-US" altLang="en-US" i="1" dirty="0">
                <a:solidFill>
                  <a:srgbClr val="FF0000"/>
                </a:solidFill>
              </a:rPr>
              <a:t>Q</a:t>
            </a:r>
            <a:r>
              <a:rPr lang="en-US" altLang="en-US" dirty="0">
                <a:solidFill>
                  <a:srgbClr val="FF0000"/>
                </a:solidFill>
              </a:rPr>
              <a:t>).   </a:t>
            </a:r>
            <a:r>
              <a:rPr lang="en-US" altLang="en-US" i="1" dirty="0">
                <a:solidFill>
                  <a:srgbClr val="FF0000"/>
                </a:solidFill>
              </a:rPr>
              <a:t>l</a:t>
            </a:r>
            <a:r>
              <a:rPr lang="en-US" altLang="en-US" i="1" baseline="-25000" dirty="0">
                <a:solidFill>
                  <a:srgbClr val="FF0000"/>
                </a:solidFill>
              </a:rPr>
              <a:t>i</a:t>
            </a:r>
            <a:r>
              <a:rPr lang="en-US" altLang="en-US" dirty="0">
                <a:solidFill>
                  <a:srgbClr val="FF0000"/>
                </a:solidFill>
              </a:rPr>
              <a:t> and </a:t>
            </a:r>
            <a:r>
              <a:rPr lang="en-US" altLang="en-US" i="1" dirty="0" err="1">
                <a:solidFill>
                  <a:srgbClr val="FF0000"/>
                </a:solidFill>
              </a:rPr>
              <a:t>l</a:t>
            </a:r>
            <a:r>
              <a:rPr lang="en-US" altLang="en-US" i="1" baseline="-25000" dirty="0" err="1">
                <a:solidFill>
                  <a:srgbClr val="FF0000"/>
                </a:solidFill>
              </a:rPr>
              <a:t>j</a:t>
            </a:r>
            <a:r>
              <a:rPr lang="en-US" altLang="en-US" i="1" dirty="0">
                <a:solidFill>
                  <a:srgbClr val="FF0000"/>
                </a:solidFill>
              </a:rPr>
              <a:t> </a:t>
            </a:r>
            <a:r>
              <a:rPr lang="en-US" altLang="en-US" dirty="0">
                <a:solidFill>
                  <a:srgbClr val="FF0000"/>
                </a:solidFill>
              </a:rPr>
              <a:t>don</a:t>
            </a:r>
            <a:r>
              <a:rPr lang="ja-JP" altLang="en-US" dirty="0">
                <a:solidFill>
                  <a:srgbClr val="FF0000"/>
                </a:solidFill>
              </a:rPr>
              <a:t>’</a:t>
            </a:r>
            <a:r>
              <a:rPr lang="en-US" altLang="ja-JP" dirty="0">
                <a:solidFill>
                  <a:srgbClr val="FF0000"/>
                </a:solidFill>
              </a:rPr>
              <a:t>t conflict.</a:t>
            </a:r>
            <a:br>
              <a:rPr lang="en-US" altLang="ja-JP" dirty="0">
                <a:solidFill>
                  <a:srgbClr val="FF0000"/>
                </a:solidFill>
              </a:rPr>
            </a:br>
            <a:r>
              <a:rPr lang="en-US" altLang="ja-JP" dirty="0"/>
              <a:t>   2.   </a:t>
            </a:r>
            <a:r>
              <a:rPr lang="en-US" altLang="ja-JP" i="1" dirty="0"/>
              <a:t>l</a:t>
            </a:r>
            <a:r>
              <a:rPr lang="en-US" altLang="ja-JP" i="1" baseline="-25000" dirty="0"/>
              <a:t>i</a:t>
            </a:r>
            <a:r>
              <a:rPr lang="en-US" altLang="ja-JP" dirty="0"/>
              <a:t> = </a:t>
            </a:r>
            <a:r>
              <a:rPr lang="en-US" altLang="ja-JP" b="1" dirty="0"/>
              <a:t>read</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write</a:t>
            </a:r>
            <a:r>
              <a:rPr lang="en-US" altLang="ja-JP" dirty="0"/>
              <a:t>(</a:t>
            </a:r>
            <a:r>
              <a:rPr lang="en-US" altLang="ja-JP" i="1" dirty="0"/>
              <a:t>Q</a:t>
            </a:r>
            <a:r>
              <a:rPr lang="en-US" altLang="ja-JP" dirty="0"/>
              <a:t>).  They conflict.</a:t>
            </a:r>
            <a:br>
              <a:rPr lang="en-US" altLang="ja-JP" dirty="0"/>
            </a:br>
            <a:r>
              <a:rPr lang="en-US" altLang="ja-JP" dirty="0"/>
              <a:t>   3.   </a:t>
            </a:r>
            <a:r>
              <a:rPr lang="en-US" altLang="ja-JP" i="1" dirty="0"/>
              <a:t>l</a:t>
            </a:r>
            <a:r>
              <a:rPr lang="en-US" altLang="ja-JP" i="1" baseline="-25000" dirty="0"/>
              <a:t>i</a:t>
            </a:r>
            <a:r>
              <a:rPr lang="en-US" altLang="ja-JP" dirty="0"/>
              <a:t> = </a:t>
            </a:r>
            <a:r>
              <a:rPr lang="en-US" altLang="ja-JP" b="1" dirty="0"/>
              <a:t>write</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read</a:t>
            </a:r>
            <a:r>
              <a:rPr lang="en-US" altLang="ja-JP" dirty="0"/>
              <a:t>(</a:t>
            </a:r>
            <a:r>
              <a:rPr lang="en-US" altLang="ja-JP" i="1" dirty="0"/>
              <a:t>Q</a:t>
            </a:r>
            <a:r>
              <a:rPr lang="en-US" altLang="ja-JP" dirty="0"/>
              <a:t>).   They conflict</a:t>
            </a:r>
            <a:br>
              <a:rPr lang="en-US" altLang="ja-JP" dirty="0"/>
            </a:br>
            <a:r>
              <a:rPr lang="en-US" altLang="ja-JP" dirty="0"/>
              <a:t>   4.   </a:t>
            </a:r>
            <a:r>
              <a:rPr lang="en-US" altLang="ja-JP" i="1" dirty="0"/>
              <a:t>l</a:t>
            </a:r>
            <a:r>
              <a:rPr lang="en-US" altLang="ja-JP" i="1" baseline="-25000" dirty="0"/>
              <a:t>i</a:t>
            </a:r>
            <a:r>
              <a:rPr lang="en-US" altLang="ja-JP" dirty="0"/>
              <a:t> = </a:t>
            </a:r>
            <a:r>
              <a:rPr lang="en-US" altLang="ja-JP" b="1" dirty="0"/>
              <a:t>write</a:t>
            </a:r>
            <a:r>
              <a:rPr lang="en-US" altLang="ja-JP" dirty="0"/>
              <a:t>(</a:t>
            </a:r>
            <a:r>
              <a:rPr lang="en-US" altLang="ja-JP" i="1" dirty="0"/>
              <a:t>Q), </a:t>
            </a:r>
            <a:r>
              <a:rPr lang="en-US" altLang="ja-JP" i="1" dirty="0" err="1"/>
              <a:t>l</a:t>
            </a:r>
            <a:r>
              <a:rPr lang="en-US" altLang="ja-JP" i="1" baseline="-25000" dirty="0" err="1"/>
              <a:t>j</a:t>
            </a:r>
            <a:r>
              <a:rPr lang="en-US" altLang="ja-JP" i="1" dirty="0"/>
              <a:t> = </a:t>
            </a:r>
            <a:r>
              <a:rPr lang="en-US" altLang="ja-JP" b="1" dirty="0"/>
              <a:t>write</a:t>
            </a:r>
            <a:r>
              <a:rPr lang="en-US" altLang="ja-JP" dirty="0"/>
              <a:t>(</a:t>
            </a:r>
            <a:r>
              <a:rPr lang="en-US" altLang="ja-JP" i="1" dirty="0"/>
              <a:t>Q</a:t>
            </a:r>
            <a:r>
              <a:rPr lang="en-US" altLang="ja-JP" dirty="0"/>
              <a:t>).  They conflict</a:t>
            </a:r>
          </a:p>
          <a:p>
            <a:r>
              <a:rPr lang="en-US" altLang="en-US" dirty="0"/>
              <a:t>Intuitively, a conflict between </a:t>
            </a:r>
            <a:r>
              <a:rPr lang="en-US" altLang="en-US" i="1" dirty="0"/>
              <a:t>l</a:t>
            </a:r>
            <a:r>
              <a:rPr lang="en-US" altLang="en-US" i="1" baseline="-25000" dirty="0"/>
              <a:t>i</a:t>
            </a:r>
            <a:r>
              <a:rPr lang="en-US" altLang="en-US" i="1" dirty="0"/>
              <a:t> </a:t>
            </a:r>
            <a:r>
              <a:rPr lang="en-US" altLang="en-US" dirty="0"/>
              <a:t>and </a:t>
            </a:r>
            <a:r>
              <a:rPr lang="en-US" altLang="en-US" i="1" dirty="0" err="1"/>
              <a:t>l</a:t>
            </a:r>
            <a:r>
              <a:rPr lang="en-US" altLang="en-US" i="1" baseline="-25000" dirty="0" err="1"/>
              <a:t>j</a:t>
            </a:r>
            <a:r>
              <a:rPr lang="en-US" altLang="en-US" dirty="0"/>
              <a:t> forces a (logical) temporal order between them.  </a:t>
            </a:r>
          </a:p>
          <a:p>
            <a:r>
              <a:rPr lang="en-US" altLang="en-US" dirty="0" smtClean="0"/>
              <a:t>If </a:t>
            </a:r>
            <a:r>
              <a:rPr lang="en-US" altLang="en-US" i="1" dirty="0"/>
              <a:t>l</a:t>
            </a:r>
            <a:r>
              <a:rPr lang="en-US" altLang="en-US" i="1" baseline="-25000" dirty="0"/>
              <a:t>i</a:t>
            </a:r>
            <a:r>
              <a:rPr lang="en-US" altLang="en-US" dirty="0"/>
              <a:t> and </a:t>
            </a:r>
            <a:r>
              <a:rPr lang="en-US" altLang="en-US" i="1" dirty="0" err="1"/>
              <a:t>l</a:t>
            </a:r>
            <a:r>
              <a:rPr lang="en-US" altLang="en-US" i="1" baseline="-25000" dirty="0" err="1"/>
              <a:t>j</a:t>
            </a:r>
            <a:r>
              <a:rPr lang="en-US" altLang="en-US" dirty="0"/>
              <a:t> are consecutive in a schedule and they do not conflict, their results would remain the same even if they had been interchanged in the schedule.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a:t>
            </a:r>
          </a:p>
        </p:txBody>
      </p:sp>
      <p:sp>
        <p:nvSpPr>
          <p:cNvPr id="22531" name="Rectangle 3"/>
          <p:cNvSpPr>
            <a:spLocks noGrp="1" noChangeArrowheads="1"/>
          </p:cNvSpPr>
          <p:nvPr>
            <p:ph idx="1"/>
          </p:nvPr>
        </p:nvSpPr>
        <p:spPr>
          <a:xfrm>
            <a:off x="683581" y="1102497"/>
            <a:ext cx="7750206" cy="5367972"/>
          </a:xfrm>
        </p:spPr>
        <p:txBody>
          <a:bodyPr/>
          <a:lstStyle/>
          <a:p>
            <a:pPr>
              <a:tabLst>
                <a:tab pos="2222500" algn="l"/>
                <a:tab pos="2568575" algn="l"/>
                <a:tab pos="3319463" algn="l"/>
                <a:tab pos="3594100" algn="l"/>
              </a:tabLst>
            </a:pPr>
            <a:r>
              <a:rPr lang="en-US" altLang="en-US" dirty="0"/>
              <a:t>If a schedule </a:t>
            </a:r>
            <a:r>
              <a:rPr lang="en-US" altLang="en-US" i="1" dirty="0"/>
              <a:t>S</a:t>
            </a:r>
            <a:r>
              <a:rPr lang="en-US" altLang="en-US" dirty="0"/>
              <a:t> can be transformed into a schedule </a:t>
            </a:r>
            <a:r>
              <a:rPr lang="en-US" altLang="en-US" i="1" dirty="0"/>
              <a:t>S’ </a:t>
            </a:r>
            <a:r>
              <a:rPr lang="en-US" altLang="en-US" dirty="0">
                <a:solidFill>
                  <a:srgbClr val="FF0000"/>
                </a:solidFill>
              </a:rPr>
              <a:t>by a series of swaps of non-conflicting instructions</a:t>
            </a:r>
            <a:r>
              <a:rPr lang="en-US" altLang="en-US" dirty="0"/>
              <a:t>, we say that </a:t>
            </a:r>
            <a:r>
              <a:rPr lang="en-US" altLang="en-US" i="1" dirty="0"/>
              <a:t>S</a:t>
            </a:r>
            <a:r>
              <a:rPr lang="en-US" altLang="en-US" dirty="0"/>
              <a:t> and </a:t>
            </a:r>
            <a:r>
              <a:rPr lang="en-US" altLang="en-US" i="1" dirty="0"/>
              <a:t>S’ </a:t>
            </a:r>
            <a:r>
              <a:rPr lang="en-US" altLang="en-US" dirty="0"/>
              <a:t>are </a:t>
            </a:r>
            <a:r>
              <a:rPr lang="en-US" altLang="en-US" b="1" dirty="0">
                <a:solidFill>
                  <a:srgbClr val="000099"/>
                </a:solidFill>
              </a:rPr>
              <a:t>conflict equivalent</a:t>
            </a:r>
            <a:r>
              <a:rPr lang="en-US" altLang="en-US" i="1" dirty="0"/>
              <a:t>.</a:t>
            </a:r>
            <a:endParaRPr lang="en-US" altLang="en-US" dirty="0"/>
          </a:p>
          <a:p>
            <a:pPr>
              <a:tabLst>
                <a:tab pos="2222500" algn="l"/>
                <a:tab pos="2568575" algn="l"/>
                <a:tab pos="3319463" algn="l"/>
                <a:tab pos="3594100" algn="l"/>
              </a:tabLst>
            </a:pPr>
            <a:r>
              <a:rPr lang="en-US" altLang="en-US" dirty="0"/>
              <a:t>We say that a schedule </a:t>
            </a:r>
            <a:r>
              <a:rPr lang="en-US" altLang="en-US" i="1" dirty="0"/>
              <a:t>S</a:t>
            </a:r>
            <a:r>
              <a:rPr lang="en-US" altLang="en-US" dirty="0"/>
              <a:t> is </a:t>
            </a:r>
            <a:r>
              <a:rPr lang="en-US" altLang="en-US" b="1" dirty="0">
                <a:solidFill>
                  <a:srgbClr val="000099"/>
                </a:solidFill>
              </a:rPr>
              <a:t>conflict serializable</a:t>
            </a:r>
            <a:r>
              <a:rPr lang="en-US" altLang="en-US" dirty="0"/>
              <a:t> if it is conflict equivalent to a serial schedule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56948" y="1102497"/>
            <a:ext cx="7732450" cy="5367972"/>
          </a:xfrm>
        </p:spPr>
        <p:txBody>
          <a:bodyPr/>
          <a:lstStyle/>
          <a:p>
            <a:r>
              <a:rPr lang="en-US" altLang="en-US" dirty="0"/>
              <a:t>Transaction Concept</a:t>
            </a:r>
          </a:p>
          <a:p>
            <a:r>
              <a:rPr lang="en-US" altLang="en-US" dirty="0"/>
              <a:t>Transaction State</a:t>
            </a:r>
          </a:p>
          <a:p>
            <a:r>
              <a:rPr lang="en-US" altLang="en-US" dirty="0"/>
              <a:t>Concurrent Executions</a:t>
            </a:r>
          </a:p>
          <a:p>
            <a:r>
              <a:rPr lang="en-US" altLang="en-US" dirty="0"/>
              <a:t>Serializability</a:t>
            </a:r>
          </a:p>
          <a:p>
            <a:r>
              <a:rPr lang="en-US" altLang="en-US" dirty="0"/>
              <a:t>Recoverability</a:t>
            </a:r>
          </a:p>
          <a:p>
            <a:r>
              <a:rPr lang="en-US" altLang="en-US" dirty="0"/>
              <a:t>Implementation of Isolation</a:t>
            </a:r>
          </a:p>
          <a:p>
            <a:r>
              <a:rPr lang="en-US" altLang="en-US" dirty="0"/>
              <a:t>Transaction Definition in SQL</a:t>
            </a:r>
          </a:p>
          <a:p>
            <a:r>
              <a:rPr lang="en-US" altLang="en-US" dirty="0"/>
              <a:t>Testing for Serializability.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Conflict Serializability (Cont.)</a:t>
            </a:r>
          </a:p>
        </p:txBody>
      </p:sp>
      <p:sp>
        <p:nvSpPr>
          <p:cNvPr id="23555" name="Rectangle 3"/>
          <p:cNvSpPr>
            <a:spLocks noGrp="1" noChangeArrowheads="1"/>
          </p:cNvSpPr>
          <p:nvPr>
            <p:ph idx="1"/>
          </p:nvPr>
        </p:nvSpPr>
        <p:spPr>
          <a:xfrm>
            <a:off x="683581" y="727075"/>
            <a:ext cx="8161969" cy="5367972"/>
          </a:xfrm>
        </p:spPr>
        <p:txBody>
          <a:bodyPr/>
          <a:lstStyle/>
          <a:p>
            <a:pPr>
              <a:tabLst>
                <a:tab pos="2063750" algn="l"/>
                <a:tab pos="2511425" algn="l"/>
                <a:tab pos="3262313" algn="l"/>
                <a:tab pos="3881438" algn="l"/>
              </a:tabLst>
            </a:pPr>
            <a:r>
              <a:rPr lang="en-US" altLang="en-US" dirty="0"/>
              <a:t>Schedule 3 can be transformed into Schedule 6, a serial schedule where </a:t>
            </a:r>
            <a:r>
              <a:rPr lang="en-US" altLang="en-US" i="1" dirty="0"/>
              <a:t>T</a:t>
            </a:r>
            <a:r>
              <a:rPr lang="en-US" altLang="en-US" baseline="-25000" dirty="0"/>
              <a:t>2</a:t>
            </a:r>
            <a:r>
              <a:rPr lang="en-US" altLang="en-US" dirty="0"/>
              <a:t> follows </a:t>
            </a:r>
            <a:r>
              <a:rPr lang="en-US" altLang="en-US" i="1" dirty="0"/>
              <a:t>T</a:t>
            </a:r>
            <a:r>
              <a:rPr lang="en-US" altLang="en-US" baseline="-25000" dirty="0"/>
              <a:t>1</a:t>
            </a:r>
            <a:r>
              <a:rPr lang="en-US" altLang="en-US" dirty="0"/>
              <a:t>, by series of swaps of non-conflicting instructions.  Therefore Schedule 3 is conflict serializable.</a:t>
            </a:r>
          </a:p>
        </p:txBody>
      </p:sp>
      <p:sp>
        <p:nvSpPr>
          <p:cNvPr id="23556" name="Text Box 11"/>
          <p:cNvSpPr txBox="1">
            <a:spLocks noChangeArrowheads="1"/>
          </p:cNvSpPr>
          <p:nvPr/>
        </p:nvSpPr>
        <p:spPr bwMode="auto">
          <a:xfrm>
            <a:off x="2209808" y="4922827"/>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3</a:t>
            </a:r>
          </a:p>
        </p:txBody>
      </p:sp>
      <p:sp>
        <p:nvSpPr>
          <p:cNvPr id="23557" name="Text Box 12"/>
          <p:cNvSpPr txBox="1">
            <a:spLocks noChangeArrowheads="1"/>
          </p:cNvSpPr>
          <p:nvPr/>
        </p:nvSpPr>
        <p:spPr bwMode="auto">
          <a:xfrm>
            <a:off x="6105533" y="4926006"/>
            <a:ext cx="127951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700" dirty="0"/>
              <a:t>Schedule 6</a:t>
            </a:r>
          </a:p>
        </p:txBody>
      </p:sp>
      <p:pic>
        <p:nvPicPr>
          <p:cNvPr id="2355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530" y="1836708"/>
            <a:ext cx="3040063"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9541" y="1836708"/>
            <a:ext cx="3111500"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281880" y="1252440"/>
              <a:ext cx="9144360" cy="5370840"/>
            </p14:xfrm>
          </p:contentPart>
        </mc:Choice>
        <mc:Fallback xmlns="">
          <p:pic>
            <p:nvPicPr>
              <p:cNvPr id="2" name="Ink 1"/>
              <p:cNvPicPr/>
              <p:nvPr/>
            </p:nvPicPr>
            <p:blipFill>
              <a:blip r:embed="rId6"/>
              <a:stretch>
                <a:fillRect/>
              </a:stretch>
            </p:blipFill>
            <p:spPr>
              <a:xfrm>
                <a:off x="272520" y="1243080"/>
                <a:ext cx="9163080" cy="538956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27700" y="520209"/>
            <a:ext cx="7332049" cy="5630220"/>
          </a:xfrm>
          <a:prstGeom prst="rect">
            <a:avLst/>
          </a:prstGeom>
        </p:spPr>
      </p:pic>
    </p:spTree>
    <p:extLst>
      <p:ext uri="{BB962C8B-B14F-4D97-AF65-F5344CB8AC3E}">
        <p14:creationId xmlns:p14="http://schemas.microsoft.com/office/powerpoint/2010/main" val="5358223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a:defRPr/>
            </a:pPr>
            <a:r>
              <a:rPr lang="en-US" dirty="0" smtClean="0">
                <a:effectLst>
                  <a:outerShdw blurRad="38100" dist="38100" dir="2700000" algn="tl">
                    <a:srgbClr val="C0C0C0"/>
                  </a:outerShdw>
                </a:effectLst>
              </a:rPr>
              <a:t>Testing for Serializability </a:t>
            </a:r>
            <a:endParaRPr lang="en-US" dirty="0">
              <a:effectLst>
                <a:outerShdw blurRad="38100" dist="38100" dir="2700000" algn="tl">
                  <a:srgbClr val="C0C0C0"/>
                </a:outerShdw>
              </a:effectLst>
            </a:endParaRPr>
          </a:p>
        </p:txBody>
      </p:sp>
      <p:sp>
        <p:nvSpPr>
          <p:cNvPr id="28675" name="Rectangle 3"/>
          <p:cNvSpPr>
            <a:spLocks noGrp="1" noChangeArrowheads="1"/>
          </p:cNvSpPr>
          <p:nvPr>
            <p:ph idx="1"/>
          </p:nvPr>
        </p:nvSpPr>
        <p:spPr>
          <a:xfrm>
            <a:off x="692458" y="1102497"/>
            <a:ext cx="7522855" cy="5367972"/>
          </a:xfrm>
        </p:spPr>
        <p:txBody>
          <a:bodyPr/>
          <a:lstStyle/>
          <a:p>
            <a:r>
              <a:rPr lang="en-US" altLang="en-US" dirty="0"/>
              <a:t>Consider some schedule of a set of transactions </a:t>
            </a:r>
            <a:r>
              <a:rPr lang="en-US" altLang="en-US" i="1" dirty="0"/>
              <a:t>T</a:t>
            </a:r>
            <a:r>
              <a:rPr lang="en-US" altLang="en-US" baseline="-25000" dirty="0"/>
              <a:t>1</a:t>
            </a:r>
            <a:r>
              <a:rPr lang="en-US" altLang="en-US" dirty="0"/>
              <a:t>, </a:t>
            </a:r>
            <a:r>
              <a:rPr lang="en-US" altLang="en-US" i="1" dirty="0"/>
              <a:t>T</a:t>
            </a:r>
            <a:r>
              <a:rPr lang="en-US" altLang="en-US" baseline="-25000" dirty="0"/>
              <a:t>2</a:t>
            </a:r>
            <a:r>
              <a:rPr lang="en-US" altLang="en-US" dirty="0"/>
              <a:t>, ..., </a:t>
            </a:r>
            <a:r>
              <a:rPr lang="en-US" altLang="en-US" i="1" dirty="0"/>
              <a:t>T</a:t>
            </a:r>
            <a:r>
              <a:rPr lang="en-US" altLang="en-US" i="1" baseline="-25000" dirty="0"/>
              <a:t>n</a:t>
            </a:r>
            <a:endParaRPr lang="en-US" altLang="en-US" dirty="0"/>
          </a:p>
          <a:p>
            <a:r>
              <a:rPr lang="en-US" altLang="en-US" b="1" dirty="0">
                <a:solidFill>
                  <a:srgbClr val="000099"/>
                </a:solidFill>
              </a:rPr>
              <a:t>Precedence graph</a:t>
            </a:r>
            <a:r>
              <a:rPr lang="en-US" altLang="en-US" i="1" dirty="0"/>
              <a:t> </a:t>
            </a:r>
            <a:r>
              <a:rPr lang="en-US" altLang="en-US" dirty="0"/>
              <a:t>— a direct graph where the vertices are the transactions (names).</a:t>
            </a:r>
          </a:p>
          <a:p>
            <a:r>
              <a:rPr lang="en-US" altLang="en-US" dirty="0"/>
              <a:t>We draw an arc from </a:t>
            </a:r>
            <a:r>
              <a:rPr lang="en-US" altLang="en-US" i="1" dirty="0"/>
              <a:t>T</a:t>
            </a:r>
            <a:r>
              <a:rPr lang="en-US" altLang="en-US" i="1" baseline="-25000" dirty="0"/>
              <a:t>i</a:t>
            </a:r>
            <a:r>
              <a:rPr lang="en-US" altLang="en-US" i="1" dirty="0"/>
              <a:t> </a:t>
            </a:r>
            <a:r>
              <a:rPr lang="en-US" altLang="en-US" dirty="0"/>
              <a:t>to </a:t>
            </a:r>
            <a:r>
              <a:rPr lang="en-US" altLang="en-US" i="1" dirty="0"/>
              <a:t>T</a:t>
            </a:r>
            <a:r>
              <a:rPr lang="en-US" altLang="en-US" i="1" baseline="-25000" dirty="0"/>
              <a:t>j</a:t>
            </a:r>
            <a:r>
              <a:rPr lang="en-US" altLang="en-US" i="1" dirty="0"/>
              <a:t> </a:t>
            </a:r>
            <a:r>
              <a:rPr lang="en-US" altLang="en-US" dirty="0"/>
              <a:t>if the two transaction conflict, and </a:t>
            </a:r>
            <a:r>
              <a:rPr lang="en-US" altLang="en-US" i="1" dirty="0"/>
              <a:t>T</a:t>
            </a:r>
            <a:r>
              <a:rPr lang="en-US" altLang="en-US" i="1" baseline="-25000" dirty="0"/>
              <a:t>i</a:t>
            </a:r>
            <a:r>
              <a:rPr lang="en-US" altLang="en-US" i="1" dirty="0"/>
              <a:t> </a:t>
            </a:r>
            <a:r>
              <a:rPr lang="en-US" altLang="en-US" dirty="0"/>
              <a:t>accessed the data item on which the conflict arose earlier.</a:t>
            </a:r>
          </a:p>
          <a:p>
            <a:r>
              <a:rPr lang="en-US" altLang="en-US" dirty="0"/>
              <a:t>We may label the arc by the item that was accessed.</a:t>
            </a:r>
          </a:p>
          <a:p>
            <a:r>
              <a:rPr lang="en-US" altLang="en-US" dirty="0"/>
              <a:t>Example</a:t>
            </a:r>
            <a:r>
              <a:rPr lang="en-US" altLang="en-US" b="1" dirty="0"/>
              <a:t> </a:t>
            </a:r>
            <a:r>
              <a:rPr lang="en-US" altLang="en-US" dirty="0" smtClean="0"/>
              <a:t>of a precedence graph</a:t>
            </a:r>
            <a:endParaRPr lang="en-US" altLang="en-US" dirty="0"/>
          </a:p>
        </p:txBody>
      </p:sp>
      <p:pic>
        <p:nvPicPr>
          <p:cNvPr id="28676"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6379" y="3471867"/>
            <a:ext cx="2174782"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957320" y="3209400"/>
              <a:ext cx="4901040" cy="2584080"/>
            </p14:xfrm>
          </p:contentPart>
        </mc:Choice>
        <mc:Fallback xmlns="">
          <p:pic>
            <p:nvPicPr>
              <p:cNvPr id="2" name="Ink 1"/>
              <p:cNvPicPr/>
              <p:nvPr/>
            </p:nvPicPr>
            <p:blipFill>
              <a:blip r:embed="rId5"/>
              <a:stretch>
                <a:fillRect/>
              </a:stretch>
            </p:blipFill>
            <p:spPr>
              <a:xfrm>
                <a:off x="1947960" y="3200040"/>
                <a:ext cx="4919760" cy="2602800"/>
              </a:xfrm>
              <a:prstGeom prst="rect">
                <a:avLst/>
              </a:prstGeom>
            </p:spPr>
          </p:pic>
        </mc:Fallback>
      </mc:AlternateContent>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Recoverable Schedules</a:t>
            </a:r>
          </a:p>
        </p:txBody>
      </p:sp>
      <p:sp>
        <p:nvSpPr>
          <p:cNvPr id="31747" name="Rectangle 3"/>
          <p:cNvSpPr>
            <a:spLocks noGrp="1" noChangeArrowheads="1"/>
          </p:cNvSpPr>
          <p:nvPr>
            <p:ph idx="1"/>
          </p:nvPr>
        </p:nvSpPr>
        <p:spPr>
          <a:xfrm>
            <a:off x="701336" y="1686901"/>
            <a:ext cx="7776839" cy="4783568"/>
          </a:xfrm>
        </p:spPr>
        <p:txBody>
          <a:bodyPr/>
          <a:lstStyle/>
          <a:p>
            <a:pPr>
              <a:tabLst>
                <a:tab pos="2395538" algn="l"/>
                <a:tab pos="2857500" algn="l"/>
                <a:tab pos="3549650" algn="l"/>
                <a:tab pos="3997325" algn="l"/>
              </a:tabLst>
            </a:pPr>
            <a:r>
              <a:rPr lang="en-US" altLang="en-US" b="1" dirty="0">
                <a:solidFill>
                  <a:srgbClr val="000099"/>
                </a:solidFill>
              </a:rPr>
              <a:t>Recoverable</a:t>
            </a:r>
            <a:r>
              <a:rPr lang="en-US" altLang="en-US" b="1" i="1" dirty="0">
                <a:solidFill>
                  <a:srgbClr val="000099"/>
                </a:solidFill>
              </a:rPr>
              <a:t> </a:t>
            </a:r>
            <a:r>
              <a:rPr lang="en-US" altLang="en-US" b="1" dirty="0">
                <a:solidFill>
                  <a:srgbClr val="000099"/>
                </a:solidFill>
              </a:rPr>
              <a:t>schedule</a:t>
            </a:r>
            <a:r>
              <a:rPr lang="en-US" altLang="en-US" dirty="0"/>
              <a:t> — if a transaction </a:t>
            </a:r>
            <a:r>
              <a:rPr lang="en-US" altLang="en-US" i="1" dirty="0"/>
              <a:t>T</a:t>
            </a:r>
            <a:r>
              <a:rPr lang="en-US" altLang="en-US" i="1" baseline="-25000" dirty="0"/>
              <a:t>j</a:t>
            </a:r>
            <a:r>
              <a:rPr lang="en-US" altLang="en-US" dirty="0"/>
              <a:t> reads a data item previously written by a transaction </a:t>
            </a:r>
            <a:r>
              <a:rPr lang="en-US" altLang="en-US" i="1" dirty="0"/>
              <a:t>T</a:t>
            </a:r>
            <a:r>
              <a:rPr lang="en-US" altLang="en-US" i="1" baseline="-25000" dirty="0"/>
              <a:t>i </a:t>
            </a:r>
            <a:r>
              <a:rPr lang="en-US" altLang="en-US" dirty="0"/>
              <a:t>, then the commit operation of </a:t>
            </a:r>
            <a:r>
              <a:rPr lang="en-US" altLang="en-US" i="1" dirty="0"/>
              <a:t>T</a:t>
            </a:r>
            <a:r>
              <a:rPr lang="en-US" altLang="en-US" i="1" baseline="-25000" dirty="0"/>
              <a:t>i</a:t>
            </a:r>
            <a:r>
              <a:rPr lang="en-US" altLang="en-US" i="1" dirty="0"/>
              <a:t> </a:t>
            </a:r>
            <a:r>
              <a:rPr lang="en-US" altLang="en-US" dirty="0"/>
              <a:t> appears before the commit operation of </a:t>
            </a:r>
            <a:r>
              <a:rPr lang="en-US" altLang="en-US" i="1" dirty="0"/>
              <a:t>T</a:t>
            </a:r>
            <a:r>
              <a:rPr lang="en-US" altLang="en-US" i="1" baseline="-25000" dirty="0"/>
              <a:t>j</a:t>
            </a:r>
            <a:r>
              <a:rPr lang="en-US" altLang="en-US" i="1" dirty="0"/>
              <a:t>.</a:t>
            </a:r>
            <a:endParaRPr lang="en-US" altLang="en-US" dirty="0"/>
          </a:p>
          <a:p>
            <a:pPr>
              <a:tabLst>
                <a:tab pos="2395538" algn="l"/>
                <a:tab pos="2857500" algn="l"/>
                <a:tab pos="3549650" algn="l"/>
                <a:tab pos="3997325" algn="l"/>
              </a:tabLst>
            </a:pPr>
            <a:r>
              <a:rPr lang="en-US" altLang="en-US" dirty="0"/>
              <a:t>The following schedule (Schedule 11) is not recoverable</a:t>
            </a:r>
            <a:br>
              <a:rPr lang="en-US" altLang="en-US" dirty="0"/>
            </a:br>
            <a:r>
              <a:rPr lang="en-US" altLang="en-US" dirty="0"/>
              <a:t>		</a:t>
            </a:r>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endParaRPr lang="en-US" altLang="en-US" dirty="0"/>
          </a:p>
          <a:p>
            <a:pPr>
              <a:tabLst>
                <a:tab pos="2395538" algn="l"/>
                <a:tab pos="2857500" algn="l"/>
                <a:tab pos="3549650" algn="l"/>
                <a:tab pos="3997325" algn="l"/>
              </a:tabLst>
            </a:pPr>
            <a:r>
              <a:rPr lang="en-US" altLang="en-US" dirty="0"/>
              <a:t>If </a:t>
            </a:r>
            <a:r>
              <a:rPr lang="en-US" altLang="en-US" i="1" dirty="0"/>
              <a:t>T</a:t>
            </a:r>
            <a:r>
              <a:rPr lang="en-US" altLang="en-US" baseline="-25000" dirty="0"/>
              <a:t>8</a:t>
            </a:r>
            <a:r>
              <a:rPr lang="en-US" altLang="en-US" sz="1600" dirty="0"/>
              <a:t> </a:t>
            </a:r>
            <a:r>
              <a:rPr lang="en-US" altLang="en-US" dirty="0"/>
              <a:t>should abort, </a:t>
            </a:r>
            <a:r>
              <a:rPr lang="en-US" altLang="en-US" i="1" dirty="0"/>
              <a:t>T</a:t>
            </a:r>
            <a:r>
              <a:rPr lang="en-US" altLang="en-US" baseline="-25000" dirty="0"/>
              <a:t>9</a:t>
            </a:r>
            <a:r>
              <a:rPr lang="en-US" altLang="en-US" dirty="0"/>
              <a:t> would have read (and possibly shown to the user) an inconsistent database state.  Hence, database must ensure that schedules are recoverable.</a:t>
            </a:r>
          </a:p>
        </p:txBody>
      </p:sp>
      <p:sp>
        <p:nvSpPr>
          <p:cNvPr id="31748" name="Text Box 6"/>
          <p:cNvSpPr txBox="1">
            <a:spLocks noChangeArrowheads="1"/>
          </p:cNvSpPr>
          <p:nvPr/>
        </p:nvSpPr>
        <p:spPr bwMode="auto">
          <a:xfrm>
            <a:off x="701336" y="1071347"/>
            <a:ext cx="7688062"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Need to address the effect of transaction failures on concurrently </a:t>
            </a:r>
            <a:br>
              <a:rPr lang="en-US" altLang="en-US" sz="1700" dirty="0"/>
            </a:br>
            <a:r>
              <a:rPr lang="en-US" altLang="en-US" sz="1700" dirty="0"/>
              <a:t>running transactions.</a:t>
            </a:r>
          </a:p>
        </p:txBody>
      </p:sp>
      <p:pic>
        <p:nvPicPr>
          <p:cNvPr id="3174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7814" y="2971608"/>
            <a:ext cx="2913063" cy="151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2536560" y="1690920"/>
              <a:ext cx="3695760" cy="3225600"/>
            </p14:xfrm>
          </p:contentPart>
        </mc:Choice>
        <mc:Fallback xmlns="">
          <p:pic>
            <p:nvPicPr>
              <p:cNvPr id="2" name="Ink 1"/>
              <p:cNvPicPr/>
              <p:nvPr/>
            </p:nvPicPr>
            <p:blipFill>
              <a:blip r:embed="rId5"/>
              <a:stretch>
                <a:fillRect/>
              </a:stretch>
            </p:blipFill>
            <p:spPr>
              <a:xfrm>
                <a:off x="2527200" y="1681560"/>
                <a:ext cx="3714480" cy="3244320"/>
              </a:xfrm>
              <a:prstGeom prst="rect">
                <a:avLst/>
              </a:prstGeom>
            </p:spPr>
          </p:pic>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Cascading Rollbacks</a:t>
            </a:r>
          </a:p>
        </p:txBody>
      </p:sp>
      <p:sp>
        <p:nvSpPr>
          <p:cNvPr id="32771" name="Rectangle 3"/>
          <p:cNvSpPr>
            <a:spLocks noGrp="1" noChangeArrowheads="1"/>
          </p:cNvSpPr>
          <p:nvPr>
            <p:ph idx="1"/>
          </p:nvPr>
        </p:nvSpPr>
        <p:spPr>
          <a:xfrm>
            <a:off x="674703" y="1102497"/>
            <a:ext cx="7776840" cy="5367972"/>
          </a:xfrm>
        </p:spPr>
        <p:txBody>
          <a:bodyPr/>
          <a:lstStyle/>
          <a:p>
            <a:pPr>
              <a:tabLst>
                <a:tab pos="1658938" algn="l"/>
                <a:tab pos="2120900" algn="l"/>
                <a:tab pos="2684463" algn="l"/>
                <a:tab pos="3030538" algn="l"/>
                <a:tab pos="3767138" algn="l"/>
                <a:tab pos="4056063" algn="l"/>
              </a:tabLst>
            </a:pPr>
            <a:r>
              <a:rPr lang="en-US" altLang="en-US" b="1" dirty="0">
                <a:solidFill>
                  <a:srgbClr val="000099"/>
                </a:solidFill>
              </a:rPr>
              <a:t>Cascading rollback</a:t>
            </a:r>
            <a:r>
              <a:rPr lang="en-US" altLang="en-US" dirty="0"/>
              <a:t> – a single transaction failure leads to a series of transaction rollbacks.  Consider the following schedule where none of the transactions has yet committed (so the schedule is recoverable)</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
            </a:r>
            <a:br>
              <a:rPr lang="en-US" altLang="en-US" dirty="0"/>
            </a:br>
            <a:r>
              <a:rPr lang="en-US" altLang="en-US" dirty="0"/>
              <a:t>If </a:t>
            </a:r>
            <a:r>
              <a:rPr lang="en-US" altLang="en-US" i="1" dirty="0"/>
              <a:t>T</a:t>
            </a:r>
            <a:r>
              <a:rPr lang="en-US" altLang="en-US" baseline="-25000" dirty="0"/>
              <a:t>10</a:t>
            </a:r>
            <a:r>
              <a:rPr lang="en-US" altLang="en-US" dirty="0"/>
              <a:t> fails, </a:t>
            </a:r>
            <a:r>
              <a:rPr lang="en-US" altLang="en-US" i="1" dirty="0"/>
              <a:t>T</a:t>
            </a:r>
            <a:r>
              <a:rPr lang="en-US" altLang="en-US" baseline="-25000" dirty="0"/>
              <a:t>11</a:t>
            </a:r>
            <a:r>
              <a:rPr lang="en-US" altLang="en-US" dirty="0"/>
              <a:t> and </a:t>
            </a:r>
            <a:r>
              <a:rPr lang="en-US" altLang="en-US" i="1" dirty="0"/>
              <a:t>T</a:t>
            </a:r>
            <a:r>
              <a:rPr lang="en-US" altLang="en-US" baseline="-25000" dirty="0"/>
              <a:t>12</a:t>
            </a:r>
            <a:r>
              <a:rPr lang="en-US" altLang="en-US" dirty="0"/>
              <a:t> must also be rolled back.</a:t>
            </a:r>
          </a:p>
          <a:p>
            <a:pPr>
              <a:tabLst>
                <a:tab pos="1658938" algn="l"/>
                <a:tab pos="2120900" algn="l"/>
                <a:tab pos="2684463" algn="l"/>
                <a:tab pos="3030538" algn="l"/>
                <a:tab pos="3767138" algn="l"/>
                <a:tab pos="4056063" algn="l"/>
              </a:tabLst>
            </a:pPr>
            <a:r>
              <a:rPr lang="en-US" altLang="en-US" dirty="0"/>
              <a:t>Can lead to the undoing of a significant amount of work</a:t>
            </a:r>
          </a:p>
        </p:txBody>
      </p:sp>
      <p:pic>
        <p:nvPicPr>
          <p:cNvPr id="3277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647" y="2122396"/>
            <a:ext cx="3429000"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362240" y="1330560"/>
              <a:ext cx="5887800" cy="3821040"/>
            </p14:xfrm>
          </p:contentPart>
        </mc:Choice>
        <mc:Fallback xmlns="">
          <p:pic>
            <p:nvPicPr>
              <p:cNvPr id="2" name="Ink 1"/>
              <p:cNvPicPr/>
              <p:nvPr/>
            </p:nvPicPr>
            <p:blipFill>
              <a:blip r:embed="rId5"/>
              <a:stretch>
                <a:fillRect/>
              </a:stretch>
            </p:blipFill>
            <p:spPr>
              <a:xfrm>
                <a:off x="1352880" y="1321200"/>
                <a:ext cx="5906520" cy="3839760"/>
              </a:xfrm>
              <a:prstGeom prst="rect">
                <a:avLst/>
              </a:prstGeom>
            </p:spPr>
          </p:pic>
        </mc:Fallback>
      </mc:AlternateContent>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Cascadeless Schedules</a:t>
            </a:r>
          </a:p>
        </p:txBody>
      </p:sp>
      <p:sp>
        <p:nvSpPr>
          <p:cNvPr id="33795" name="Rectangle 3"/>
          <p:cNvSpPr>
            <a:spLocks noGrp="1" noChangeArrowheads="1"/>
          </p:cNvSpPr>
          <p:nvPr>
            <p:ph idx="1"/>
          </p:nvPr>
        </p:nvSpPr>
        <p:spPr>
          <a:xfrm>
            <a:off x="692458" y="1102497"/>
            <a:ext cx="7776839" cy="5367972"/>
          </a:xfrm>
        </p:spPr>
        <p:txBody>
          <a:bodyPr/>
          <a:lstStyle/>
          <a:p>
            <a:r>
              <a:rPr lang="en-US" altLang="en-US" b="1" dirty="0">
                <a:solidFill>
                  <a:srgbClr val="000099"/>
                </a:solidFill>
              </a:rPr>
              <a:t>Cascadeless</a:t>
            </a:r>
            <a:r>
              <a:rPr lang="en-US" altLang="en-US" b="1" i="1" dirty="0">
                <a:solidFill>
                  <a:srgbClr val="000099"/>
                </a:solidFill>
              </a:rPr>
              <a:t> </a:t>
            </a:r>
            <a:r>
              <a:rPr lang="en-US" altLang="en-US" b="1" dirty="0">
                <a:solidFill>
                  <a:srgbClr val="000099"/>
                </a:solidFill>
              </a:rPr>
              <a:t>schedules</a:t>
            </a:r>
            <a:r>
              <a:rPr lang="en-US" altLang="en-US" dirty="0"/>
              <a:t> — cascading rollbacks cannot occur;</a:t>
            </a:r>
          </a:p>
          <a:p>
            <a:pPr lvl="1"/>
            <a:r>
              <a:rPr lang="en-US" altLang="en-US" dirty="0"/>
              <a:t>For each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dirty="0"/>
              <a:t> such that </a:t>
            </a:r>
            <a:r>
              <a:rPr lang="en-US" altLang="en-US" i="1" dirty="0"/>
              <a:t>T</a:t>
            </a:r>
            <a:r>
              <a:rPr lang="en-US" altLang="en-US" i="1" baseline="-25000" dirty="0"/>
              <a:t>j</a:t>
            </a:r>
            <a:r>
              <a:rPr lang="en-US" altLang="en-US" dirty="0"/>
              <a:t>  reads a data item previously written by </a:t>
            </a:r>
            <a:r>
              <a:rPr lang="en-US" altLang="en-US" i="1" dirty="0"/>
              <a:t>T</a:t>
            </a:r>
            <a:r>
              <a:rPr lang="en-US" altLang="en-US" i="1" baseline="-25000" dirty="0"/>
              <a:t>i</a:t>
            </a:r>
            <a:r>
              <a:rPr lang="en-US" altLang="en-US" dirty="0"/>
              <a:t>, the commit operation of </a:t>
            </a:r>
            <a:r>
              <a:rPr lang="en-US" altLang="en-US" i="1" dirty="0"/>
              <a:t>T</a:t>
            </a:r>
            <a:r>
              <a:rPr lang="en-US" altLang="en-US" i="1" baseline="-25000" dirty="0"/>
              <a:t>i</a:t>
            </a:r>
            <a:r>
              <a:rPr lang="en-US" altLang="en-US" i="1" dirty="0"/>
              <a:t> </a:t>
            </a:r>
            <a:r>
              <a:rPr lang="en-US" altLang="en-US" dirty="0"/>
              <a:t> appears before the read operation of </a:t>
            </a:r>
            <a:r>
              <a:rPr lang="en-US" altLang="en-US" i="1" dirty="0"/>
              <a:t>T</a:t>
            </a:r>
            <a:r>
              <a:rPr lang="en-US" altLang="en-US" i="1" baseline="-25000" dirty="0"/>
              <a:t>j</a:t>
            </a:r>
            <a:r>
              <a:rPr lang="en-US" altLang="en-US" dirty="0"/>
              <a:t>.</a:t>
            </a:r>
          </a:p>
          <a:p>
            <a:r>
              <a:rPr lang="en-US" altLang="en-US" dirty="0"/>
              <a:t>Every </a:t>
            </a:r>
            <a:r>
              <a:rPr lang="en-US" altLang="en-US" dirty="0" smtClean="0"/>
              <a:t>Cascadeless </a:t>
            </a:r>
            <a:r>
              <a:rPr lang="en-US" altLang="en-US" dirty="0"/>
              <a:t>schedule is also recoverable</a:t>
            </a:r>
          </a:p>
          <a:p>
            <a:r>
              <a:rPr lang="en-US" altLang="en-US" dirty="0"/>
              <a:t>It is desirable to restrict the schedules to those that are cascadeless</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440720" y="1236600"/>
              <a:ext cx="7249680" cy="1769760"/>
            </p14:xfrm>
          </p:contentPart>
        </mc:Choice>
        <mc:Fallback xmlns="">
          <p:pic>
            <p:nvPicPr>
              <p:cNvPr id="3" name="Ink 2"/>
              <p:cNvPicPr/>
              <p:nvPr/>
            </p:nvPicPr>
            <p:blipFill>
              <a:blip r:embed="rId4"/>
              <a:stretch>
                <a:fillRect/>
              </a:stretch>
            </p:blipFill>
            <p:spPr>
              <a:xfrm>
                <a:off x="1431360" y="1227240"/>
                <a:ext cx="7268400" cy="1788480"/>
              </a:xfrm>
              <a:prstGeom prst="rect">
                <a:avLst/>
              </a:prstGeom>
            </p:spPr>
          </p:pic>
        </mc:Fallback>
      </mc:AlternateContent>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69865" y="1122568"/>
            <a:ext cx="8084469" cy="2766172"/>
          </a:xfrm>
          <a:prstGeom prst="rect">
            <a:avLst/>
          </a:prstGeom>
        </p:spPr>
      </p:pic>
    </p:spTree>
    <p:extLst>
      <p:ext uri="{BB962C8B-B14F-4D97-AF65-F5344CB8AC3E}">
        <p14:creationId xmlns:p14="http://schemas.microsoft.com/office/powerpoint/2010/main" val="1438210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a:t>
            </a:r>
          </a:p>
        </p:txBody>
      </p:sp>
      <p:sp>
        <p:nvSpPr>
          <p:cNvPr id="34819" name="Rectangle 3"/>
          <p:cNvSpPr>
            <a:spLocks noGrp="1" noChangeArrowheads="1"/>
          </p:cNvSpPr>
          <p:nvPr>
            <p:ph idx="1"/>
          </p:nvPr>
        </p:nvSpPr>
        <p:spPr>
          <a:xfrm>
            <a:off x="656948" y="1102497"/>
            <a:ext cx="7812349" cy="5367972"/>
          </a:xfrm>
        </p:spPr>
        <p:txBody>
          <a:bodyPr/>
          <a:lstStyle/>
          <a:p>
            <a:r>
              <a:rPr lang="en-US" altLang="en-US" dirty="0"/>
              <a:t>A database must provide a mechanism that will ensure that all possible schedules are </a:t>
            </a:r>
          </a:p>
          <a:p>
            <a:pPr lvl="1"/>
            <a:r>
              <a:rPr lang="en-US" altLang="en-US" dirty="0"/>
              <a:t>either conflict or view serializable, and </a:t>
            </a:r>
          </a:p>
          <a:p>
            <a:pPr lvl="1"/>
            <a:r>
              <a:rPr lang="en-US" altLang="en-US" dirty="0"/>
              <a:t>are recoverable and preferably cascadeless</a:t>
            </a:r>
          </a:p>
          <a:p>
            <a:r>
              <a:rPr lang="en-US" altLang="en-US" dirty="0"/>
              <a:t>A policy in which only one transaction can execute at a time generates serial schedules, but provides a poor degree of concurrency</a:t>
            </a:r>
          </a:p>
          <a:p>
            <a:pPr lvl="1"/>
            <a:r>
              <a:rPr lang="en-US" altLang="en-US" dirty="0"/>
              <a:t>Are serial schedules recoverable/</a:t>
            </a:r>
            <a:r>
              <a:rPr lang="en-US" altLang="en-US" dirty="0" err="1"/>
              <a:t>cascadeless</a:t>
            </a:r>
            <a:r>
              <a:rPr lang="en-US" altLang="en-US" dirty="0"/>
              <a:t>?</a:t>
            </a:r>
          </a:p>
          <a:p>
            <a:r>
              <a:rPr lang="en-US" altLang="en-US" dirty="0"/>
              <a:t>Testing a schedule for serializability </a:t>
            </a:r>
            <a:r>
              <a:rPr lang="en-US" altLang="en-US" i="1" dirty="0"/>
              <a:t>after</a:t>
            </a:r>
            <a:r>
              <a:rPr lang="en-US" altLang="en-US" dirty="0"/>
              <a:t> it has executed is a little too late!</a:t>
            </a:r>
          </a:p>
          <a:p>
            <a:r>
              <a:rPr lang="en-US" altLang="en-US" b="1" dirty="0">
                <a:solidFill>
                  <a:srgbClr val="000099"/>
                </a:solidFill>
              </a:rPr>
              <a:t>Goal</a:t>
            </a:r>
            <a:r>
              <a:rPr lang="en-US" altLang="en-US" dirty="0"/>
              <a:t> – to develop concurrency control protocols that will assure serializability.</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970920" y="3851640"/>
              <a:ext cx="4494240" cy="579600"/>
            </p14:xfrm>
          </p:contentPart>
        </mc:Choice>
        <mc:Fallback xmlns="">
          <p:pic>
            <p:nvPicPr>
              <p:cNvPr id="2" name="Ink 1"/>
              <p:cNvPicPr/>
              <p:nvPr/>
            </p:nvPicPr>
            <p:blipFill>
              <a:blip r:embed="rId4"/>
              <a:stretch>
                <a:fillRect/>
              </a:stretch>
            </p:blipFill>
            <p:spPr>
              <a:xfrm>
                <a:off x="961560" y="3842280"/>
                <a:ext cx="4512960" cy="598320"/>
              </a:xfrm>
              <a:prstGeom prst="rect">
                <a:avLst/>
              </a:prstGeom>
            </p:spPr>
          </p:pic>
        </mc:Fallback>
      </mc:AlternateContent>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Control (Cont.)</a:t>
            </a:r>
          </a:p>
        </p:txBody>
      </p:sp>
      <p:sp>
        <p:nvSpPr>
          <p:cNvPr id="35843" name="Rectangle 3"/>
          <p:cNvSpPr>
            <a:spLocks noGrp="1" noChangeArrowheads="1"/>
          </p:cNvSpPr>
          <p:nvPr>
            <p:ph idx="1"/>
          </p:nvPr>
        </p:nvSpPr>
        <p:spPr>
          <a:xfrm>
            <a:off x="656948" y="1102497"/>
            <a:ext cx="7803471" cy="5367972"/>
          </a:xfrm>
        </p:spPr>
        <p:txBody>
          <a:bodyPr/>
          <a:lstStyle/>
          <a:p>
            <a:r>
              <a:rPr lang="en-US" altLang="en-US" dirty="0"/>
              <a:t>Schedules must be conflict or view serializable, and recoverable, for the sake of database consistency, and preferably cascadeless.</a:t>
            </a:r>
          </a:p>
          <a:p>
            <a:r>
              <a:rPr lang="en-US" altLang="en-US" dirty="0"/>
              <a:t>A policy in which only one transaction can execute at a time generates serial schedules, but provides a poor degree of concurrency.</a:t>
            </a:r>
          </a:p>
          <a:p>
            <a:r>
              <a:rPr lang="en-US" altLang="en-US" dirty="0"/>
              <a:t>Concurrency-control schemes tradeoff between the amount of concurrency they allow and the amount of overhead that they incur.</a:t>
            </a:r>
          </a:p>
          <a:p>
            <a:r>
              <a:rPr lang="en-US" altLang="en-US" dirty="0"/>
              <a:t>Some schemes allow only conflict-serializable schedules to be generated, while others allow  view-serializable schedules that are not conflict-serializable.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37891" name="Rectangle 3"/>
          <p:cNvSpPr>
            <a:spLocks noGrp="1" noChangeArrowheads="1"/>
          </p:cNvSpPr>
          <p:nvPr>
            <p:ph idx="1"/>
          </p:nvPr>
        </p:nvSpPr>
        <p:spPr>
          <a:xfrm>
            <a:off x="674702" y="1102497"/>
            <a:ext cx="7750207" cy="5367972"/>
          </a:xfrm>
        </p:spPr>
        <p:txBody>
          <a:bodyPr/>
          <a:lstStyle/>
          <a:p>
            <a:r>
              <a:rPr lang="en-US" altLang="en-US" dirty="0"/>
              <a:t>Some applications are willing to live with weak levels of consistency, allowing schedules that are not serializable</a:t>
            </a:r>
          </a:p>
          <a:p>
            <a:pPr lvl="1"/>
            <a:r>
              <a:rPr lang="en-US" altLang="en-US" dirty="0"/>
              <a:t>E.g., a read-only transaction that wants to get an approximate total balance of all accounts </a:t>
            </a:r>
          </a:p>
          <a:p>
            <a:pPr lvl="1"/>
            <a:r>
              <a:rPr lang="en-US" altLang="en-US" dirty="0"/>
              <a:t>E.g., database statistics computed for query optimization can be approximate (why?)</a:t>
            </a:r>
          </a:p>
          <a:p>
            <a:pPr lvl="1"/>
            <a:r>
              <a:rPr lang="en-US" altLang="en-US" dirty="0"/>
              <a:t>Such transactions need not be serializable with respect to other transactions</a:t>
            </a:r>
          </a:p>
          <a:p>
            <a:r>
              <a:rPr lang="en-US" altLang="en-US" dirty="0"/>
              <a:t>Tradeoff accuracy for performance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26400" y="1205280"/>
              <a:ext cx="6921000" cy="3147480"/>
            </p14:xfrm>
          </p:contentPart>
        </mc:Choice>
        <mc:Fallback xmlns="">
          <p:pic>
            <p:nvPicPr>
              <p:cNvPr id="2" name="Ink 1"/>
              <p:cNvPicPr/>
              <p:nvPr/>
            </p:nvPicPr>
            <p:blipFill>
              <a:blip r:embed="rId4"/>
              <a:stretch>
                <a:fillRect/>
              </a:stretch>
            </p:blipFill>
            <p:spPr>
              <a:xfrm>
                <a:off x="617040" y="1195920"/>
                <a:ext cx="6939720" cy="3166200"/>
              </a:xfrm>
              <a:prstGeom prst="rect">
                <a:avLst/>
              </a:prstGeom>
            </p:spPr>
          </p:pic>
        </mc:Fallback>
      </mc:AlternateContent>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Concept</a:t>
            </a:r>
          </a:p>
        </p:txBody>
      </p:sp>
      <p:sp>
        <p:nvSpPr>
          <p:cNvPr id="6147" name="Rectangle 3"/>
          <p:cNvSpPr>
            <a:spLocks noGrp="1" noChangeArrowheads="1"/>
          </p:cNvSpPr>
          <p:nvPr>
            <p:ph idx="1"/>
          </p:nvPr>
        </p:nvSpPr>
        <p:spPr>
          <a:xfrm>
            <a:off x="701336" y="1102497"/>
            <a:ext cx="7794594" cy="5367972"/>
          </a:xfrm>
        </p:spPr>
        <p:txBody>
          <a:bodyPr/>
          <a:lstStyle/>
          <a:p>
            <a:r>
              <a:rPr lang="en-US" altLang="en-US" dirty="0"/>
              <a:t>A </a:t>
            </a:r>
            <a:r>
              <a:rPr lang="en-US" altLang="en-US" b="1" dirty="0">
                <a:solidFill>
                  <a:srgbClr val="000099"/>
                </a:solidFill>
              </a:rPr>
              <a:t>transaction</a:t>
            </a:r>
            <a:r>
              <a:rPr lang="en-US" altLang="en-US" i="1" dirty="0"/>
              <a:t> </a:t>
            </a:r>
            <a:r>
              <a:rPr lang="en-US" altLang="en-US" dirty="0"/>
              <a:t>is a </a:t>
            </a:r>
            <a:r>
              <a:rPr lang="en-US" altLang="en-US" i="1" dirty="0"/>
              <a:t>unit </a:t>
            </a:r>
            <a:r>
              <a:rPr lang="en-US" altLang="en-US" dirty="0"/>
              <a:t>of program execution that accesses and  possibly updates various data items.</a:t>
            </a:r>
          </a:p>
          <a:p>
            <a:r>
              <a:rPr lang="en-US" altLang="en-US" dirty="0"/>
              <a:t>E.g</a:t>
            </a:r>
            <a:r>
              <a:rPr lang="en-US" altLang="en-US" dirty="0" smtClean="0"/>
              <a:t>., </a:t>
            </a:r>
            <a:r>
              <a:rPr lang="en-US" altLang="en-US" dirty="0"/>
              <a:t>transaction to transfer $50 from account A to account B:</a:t>
            </a:r>
          </a:p>
          <a:p>
            <a:pPr lvl="1">
              <a:buFont typeface="Monotype Sorts" charset="2"/>
              <a:buNone/>
            </a:pPr>
            <a:r>
              <a:rPr lang="en-US" altLang="en-US" sz="1600" dirty="0"/>
              <a:t>1.	</a:t>
            </a:r>
            <a:r>
              <a:rPr lang="en-US" altLang="en-US" sz="1600" b="1" dirty="0"/>
              <a:t>read</a:t>
            </a:r>
            <a:r>
              <a:rPr lang="en-US" altLang="en-US" sz="1600" dirty="0"/>
              <a:t>(</a:t>
            </a:r>
            <a:r>
              <a:rPr lang="en-US" altLang="en-US" sz="1600" i="1" dirty="0"/>
              <a:t>A</a:t>
            </a:r>
            <a:r>
              <a:rPr lang="en-US" altLang="en-US" sz="1600" dirty="0"/>
              <a:t>)</a:t>
            </a:r>
          </a:p>
          <a:p>
            <a:pPr lvl="1">
              <a:buFont typeface="Monotype Sorts" charset="2"/>
              <a:buNone/>
            </a:pPr>
            <a:r>
              <a:rPr lang="en-US" altLang="en-US" sz="1600" dirty="0"/>
              <a:t>2.	</a:t>
            </a:r>
            <a:r>
              <a:rPr lang="en-US" altLang="en-US" sz="1600" i="1" dirty="0"/>
              <a:t>A</a:t>
            </a:r>
            <a:r>
              <a:rPr lang="en-US" altLang="en-US" sz="1600" dirty="0"/>
              <a:t> := </a:t>
            </a:r>
            <a:r>
              <a:rPr lang="en-US" altLang="en-US" sz="1600" i="1" dirty="0"/>
              <a:t>A – </a:t>
            </a:r>
            <a:r>
              <a:rPr lang="en-US" altLang="en-US" sz="1600" dirty="0"/>
              <a:t>50</a:t>
            </a:r>
          </a:p>
          <a:p>
            <a:pPr lvl="1">
              <a:buFont typeface="Monotype Sorts" charset="2"/>
              <a:buNone/>
            </a:pPr>
            <a:r>
              <a:rPr lang="en-US" altLang="en-US" sz="1600" dirty="0"/>
              <a:t>3.	</a:t>
            </a:r>
            <a:r>
              <a:rPr lang="en-US" altLang="en-US" sz="1600" b="1" dirty="0"/>
              <a:t>write</a:t>
            </a:r>
            <a:r>
              <a:rPr lang="en-US" altLang="en-US" sz="1600" dirty="0"/>
              <a:t>(</a:t>
            </a:r>
            <a:r>
              <a:rPr lang="en-US" altLang="en-US" sz="1600" i="1" dirty="0"/>
              <a:t>A</a:t>
            </a:r>
            <a:r>
              <a:rPr lang="en-US" altLang="en-US" sz="1600" dirty="0"/>
              <a:t>)</a:t>
            </a:r>
          </a:p>
          <a:p>
            <a:pPr lvl="1">
              <a:buFont typeface="Monotype Sorts" charset="2"/>
              <a:buNone/>
            </a:pPr>
            <a:r>
              <a:rPr lang="en-US" altLang="en-US" sz="1600" dirty="0"/>
              <a:t>4.	</a:t>
            </a:r>
            <a:r>
              <a:rPr lang="en-US" altLang="en-US" sz="1600" b="1" dirty="0"/>
              <a:t>read</a:t>
            </a:r>
            <a:r>
              <a:rPr lang="en-US" altLang="en-US" sz="1600" dirty="0"/>
              <a:t>(</a:t>
            </a:r>
            <a:r>
              <a:rPr lang="en-US" altLang="en-US" sz="1600" i="1" dirty="0"/>
              <a:t>B</a:t>
            </a:r>
            <a:r>
              <a:rPr lang="en-US" altLang="en-US" sz="1600" dirty="0"/>
              <a:t>)</a:t>
            </a:r>
          </a:p>
          <a:p>
            <a:pPr lvl="1">
              <a:buFont typeface="Monotype Sorts" charset="2"/>
              <a:buNone/>
            </a:pPr>
            <a:r>
              <a:rPr lang="en-US" altLang="en-US" sz="1600" dirty="0"/>
              <a:t>5.	</a:t>
            </a:r>
            <a:r>
              <a:rPr lang="en-US" altLang="en-US" sz="1600" i="1" dirty="0"/>
              <a:t>B</a:t>
            </a:r>
            <a:r>
              <a:rPr lang="en-US" altLang="en-US" sz="1600" dirty="0"/>
              <a:t> := </a:t>
            </a:r>
            <a:r>
              <a:rPr lang="en-US" altLang="en-US" sz="1600" i="1" dirty="0"/>
              <a:t>B + </a:t>
            </a:r>
            <a:r>
              <a:rPr lang="en-US" altLang="en-US" sz="1600" dirty="0"/>
              <a:t>50</a:t>
            </a:r>
          </a:p>
          <a:p>
            <a:pPr lvl="1">
              <a:buFont typeface="Monotype Sorts" charset="2"/>
              <a:buNone/>
            </a:pPr>
            <a:r>
              <a:rPr lang="en-US" altLang="en-US" sz="1600" dirty="0"/>
              <a:t>6.	</a:t>
            </a:r>
            <a:r>
              <a:rPr lang="en-US" altLang="en-US" sz="1600" b="1" dirty="0"/>
              <a:t>write</a:t>
            </a:r>
            <a:r>
              <a:rPr lang="en-US" altLang="en-US" sz="1600" dirty="0"/>
              <a:t>(</a:t>
            </a:r>
            <a:r>
              <a:rPr lang="en-US" altLang="en-US" sz="1600" i="1" dirty="0"/>
              <a:t>B)</a:t>
            </a:r>
            <a:endParaRPr lang="en-US" altLang="en-US" dirty="0"/>
          </a:p>
          <a:p>
            <a:r>
              <a:rPr lang="en-US" altLang="en-US" dirty="0"/>
              <a:t>Two main issues to deal with:</a:t>
            </a:r>
          </a:p>
          <a:p>
            <a:pPr lvl="1"/>
            <a:r>
              <a:rPr lang="en-US" altLang="en-US" dirty="0"/>
              <a:t>Failures of various kinds, such as hardware failures and system crashes</a:t>
            </a:r>
          </a:p>
          <a:p>
            <a:pPr lvl="1"/>
            <a:r>
              <a:rPr lang="en-US" altLang="en-US" dirty="0"/>
              <a:t>Concurrent execution of multiple transactions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Levels of Consistency in SQL-92</a:t>
            </a:r>
          </a:p>
        </p:txBody>
      </p:sp>
      <p:sp>
        <p:nvSpPr>
          <p:cNvPr id="38915" name="Rectangle 3"/>
          <p:cNvSpPr>
            <a:spLocks noGrp="1" noChangeArrowheads="1"/>
          </p:cNvSpPr>
          <p:nvPr>
            <p:ph idx="1"/>
          </p:nvPr>
        </p:nvSpPr>
        <p:spPr>
          <a:xfrm>
            <a:off x="665824" y="1102497"/>
            <a:ext cx="7705819" cy="5367972"/>
          </a:xfrm>
        </p:spPr>
        <p:txBody>
          <a:bodyPr/>
          <a:lstStyle/>
          <a:p>
            <a:r>
              <a:rPr lang="en-US" altLang="en-US" b="1" dirty="0">
                <a:solidFill>
                  <a:srgbClr val="000099"/>
                </a:solidFill>
              </a:rPr>
              <a:t>Serializable</a:t>
            </a:r>
            <a:r>
              <a:rPr lang="en-US" altLang="en-US" b="1" dirty="0"/>
              <a:t> </a:t>
            </a:r>
            <a:r>
              <a:rPr lang="en-US" altLang="en-US" dirty="0"/>
              <a:t>— default</a:t>
            </a:r>
          </a:p>
          <a:p>
            <a:r>
              <a:rPr lang="en-US" altLang="en-US" b="1" dirty="0">
                <a:solidFill>
                  <a:srgbClr val="000099"/>
                </a:solidFill>
              </a:rPr>
              <a:t>Repeatable read</a:t>
            </a:r>
            <a:r>
              <a:rPr lang="en-US" altLang="en-US" b="1" dirty="0"/>
              <a:t> </a:t>
            </a:r>
            <a:r>
              <a:rPr lang="en-US" altLang="en-US" dirty="0"/>
              <a:t>—</a:t>
            </a:r>
            <a:r>
              <a:rPr lang="en-US" altLang="en-US" b="1" dirty="0"/>
              <a:t> </a:t>
            </a:r>
            <a:r>
              <a:rPr lang="en-US" altLang="en-US" dirty="0"/>
              <a:t>only committed records to be read. </a:t>
            </a:r>
          </a:p>
          <a:p>
            <a:pPr lvl="1"/>
            <a:r>
              <a:rPr lang="en-US" altLang="en-US" dirty="0"/>
              <a:t>Repeated reads of same record must return same value.</a:t>
            </a:r>
          </a:p>
          <a:p>
            <a:pPr lvl="1"/>
            <a:r>
              <a:rPr lang="en-US" altLang="en-US" dirty="0"/>
              <a:t>However, a transaction may not be serializable – it may find some records inserted by a transaction but not find others.</a:t>
            </a:r>
          </a:p>
          <a:p>
            <a:r>
              <a:rPr lang="en-US" altLang="en-US" b="1" dirty="0">
                <a:solidFill>
                  <a:srgbClr val="000099"/>
                </a:solidFill>
              </a:rPr>
              <a:t>Read committed</a:t>
            </a:r>
            <a:r>
              <a:rPr lang="en-US" altLang="en-US" b="1" dirty="0"/>
              <a:t> </a:t>
            </a:r>
            <a:r>
              <a:rPr lang="en-US" altLang="en-US" dirty="0"/>
              <a:t>—</a:t>
            </a:r>
            <a:r>
              <a:rPr lang="en-US" altLang="en-US" b="1" dirty="0"/>
              <a:t> </a:t>
            </a:r>
            <a:r>
              <a:rPr lang="en-US" altLang="en-US" dirty="0"/>
              <a:t>only committed records can be read.</a:t>
            </a:r>
          </a:p>
          <a:p>
            <a:pPr lvl="1"/>
            <a:r>
              <a:rPr lang="en-US" altLang="en-US" dirty="0"/>
              <a:t>Successive reads of record may return different (but committed) values.</a:t>
            </a:r>
          </a:p>
          <a:p>
            <a:r>
              <a:rPr lang="en-US" altLang="en-US" b="1" dirty="0">
                <a:solidFill>
                  <a:srgbClr val="000099"/>
                </a:solidFill>
              </a:rPr>
              <a:t>Read uncommitted</a:t>
            </a:r>
            <a:r>
              <a:rPr lang="en-US" altLang="en-US" dirty="0"/>
              <a:t> —</a:t>
            </a:r>
            <a:r>
              <a:rPr lang="en-US" altLang="en-US" b="1" dirty="0"/>
              <a:t> </a:t>
            </a:r>
            <a:r>
              <a:rPr lang="en-US" altLang="en-US" dirty="0"/>
              <a:t>even uncommitted records may be read. </a:t>
            </a:r>
            <a:endParaRPr lang="en-US" altLang="en-US" b="1" dirty="0"/>
          </a:p>
        </p:txBody>
      </p:sp>
      <p:sp>
        <p:nvSpPr>
          <p:cNvPr id="38916" name="Rectangle 5"/>
          <p:cNvSpPr>
            <a:spLocks noChangeArrowheads="1"/>
          </p:cNvSpPr>
          <p:nvPr/>
        </p:nvSpPr>
        <p:spPr bwMode="auto">
          <a:xfrm>
            <a:off x="538163" y="4135438"/>
            <a:ext cx="75279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Levels of Consistency</a:t>
            </a:r>
          </a:p>
        </p:txBody>
      </p:sp>
      <p:sp>
        <p:nvSpPr>
          <p:cNvPr id="2" name="Content Placeholder 1">
            <a:extLst>
              <a:ext uri="{FF2B5EF4-FFF2-40B4-BE49-F238E27FC236}">
                <a16:creationId xmlns:a16="http://schemas.microsoft.com/office/drawing/2014/main" id="{E247170A-C2C0-4F36-8AA4-43A13105431D}"/>
              </a:ext>
            </a:extLst>
          </p:cNvPr>
          <p:cNvSpPr>
            <a:spLocks noGrp="1"/>
          </p:cNvSpPr>
          <p:nvPr>
            <p:ph idx="1"/>
          </p:nvPr>
        </p:nvSpPr>
        <p:spPr>
          <a:xfrm>
            <a:off x="692458" y="1102497"/>
            <a:ext cx="7750206" cy="5367972"/>
          </a:xfrm>
        </p:spPr>
        <p:txBody>
          <a:bodyPr/>
          <a:lstStyle/>
          <a:p>
            <a:r>
              <a:rPr lang="en-US" dirty="0"/>
              <a:t>Lower degrees of consistency useful for gathering approximate</a:t>
            </a:r>
            <a:br>
              <a:rPr lang="en-US" dirty="0"/>
            </a:br>
            <a:r>
              <a:rPr lang="en-US" dirty="0"/>
              <a:t>information about the database </a:t>
            </a:r>
          </a:p>
          <a:p>
            <a:r>
              <a:rPr lang="en-US" dirty="0"/>
              <a:t>Warning: some database systems do not ensure serializable schedules by default</a:t>
            </a:r>
          </a:p>
          <a:p>
            <a:r>
              <a:rPr lang="en-US" dirty="0"/>
              <a:t>E.g., Oracle (and PostgreSQL prior to version 9) by default support a level of consistency called snapshot isolation (not part of the SQL standard)</a:t>
            </a:r>
          </a:p>
          <a:p>
            <a:endParaRPr lang="en-IN" dirty="0"/>
          </a:p>
        </p:txBody>
      </p:sp>
      <p:sp>
        <p:nvSpPr>
          <p:cNvPr id="39939" name="Rectangle 5"/>
          <p:cNvSpPr>
            <a:spLocks noChangeArrowheads="1"/>
          </p:cNvSpPr>
          <p:nvPr/>
        </p:nvSpPr>
        <p:spPr bwMode="auto">
          <a:xfrm>
            <a:off x="1147763" y="1163638"/>
            <a:ext cx="7005637" cy="292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35000"/>
              </a:spcBef>
              <a:buClr>
                <a:schemeClr val="tx2"/>
              </a:buClr>
              <a:buSzPct val="90000"/>
              <a:buFont typeface="Monotype Sorts" charset="2"/>
              <a:buChar char="n"/>
            </a:pPr>
            <a:endParaRPr lang="en-US" altLang="en-US" sz="1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Definition in SQL</a:t>
            </a:r>
          </a:p>
        </p:txBody>
      </p:sp>
      <p:sp>
        <p:nvSpPr>
          <p:cNvPr id="40963" name="Rectangle 3"/>
          <p:cNvSpPr>
            <a:spLocks noGrp="1" noChangeArrowheads="1"/>
          </p:cNvSpPr>
          <p:nvPr>
            <p:ph idx="1"/>
          </p:nvPr>
        </p:nvSpPr>
        <p:spPr>
          <a:xfrm>
            <a:off x="639192" y="1102497"/>
            <a:ext cx="7927759" cy="5367972"/>
          </a:xfrm>
        </p:spPr>
        <p:txBody>
          <a:bodyPr/>
          <a:lstStyle/>
          <a:p>
            <a:r>
              <a:rPr lang="en-US" altLang="en-US" dirty="0"/>
              <a:t>In SQL, a transaction begins implicitly.</a:t>
            </a:r>
          </a:p>
          <a:p>
            <a:r>
              <a:rPr lang="en-US" altLang="en-US" dirty="0"/>
              <a:t>A transaction in SQL ends by:</a:t>
            </a:r>
          </a:p>
          <a:p>
            <a:pPr lvl="1"/>
            <a:r>
              <a:rPr lang="en-US" altLang="en-US" b="1" dirty="0"/>
              <a:t>Commit work</a:t>
            </a:r>
            <a:r>
              <a:rPr lang="en-US" altLang="en-US" dirty="0"/>
              <a:t> commits current transaction and begins a new one.</a:t>
            </a:r>
          </a:p>
          <a:p>
            <a:pPr lvl="1"/>
            <a:r>
              <a:rPr lang="en-US" altLang="en-US" b="1" dirty="0"/>
              <a:t>Rollback work</a:t>
            </a:r>
            <a:r>
              <a:rPr lang="en-US" altLang="en-US" dirty="0"/>
              <a:t> causes current transaction to abort.</a:t>
            </a:r>
          </a:p>
          <a:p>
            <a:r>
              <a:rPr lang="en-US" altLang="en-US" dirty="0"/>
              <a:t>In almost all database systems, by default, every SQL statement also commits implicitly if it executes successfully</a:t>
            </a:r>
          </a:p>
          <a:p>
            <a:pPr lvl="1"/>
            <a:r>
              <a:rPr lang="en-US" altLang="en-US" dirty="0"/>
              <a:t>Implicit commit can be turned off by a database directive</a:t>
            </a:r>
          </a:p>
          <a:p>
            <a:pPr lvl="2"/>
            <a:r>
              <a:rPr lang="en-US" altLang="en-US" dirty="0"/>
              <a:t>E.g., in JDBC -- </a:t>
            </a:r>
            <a:r>
              <a:rPr lang="en-US" altLang="en-US" dirty="0" err="1"/>
              <a:t>connection.setAutoCommit</a:t>
            </a:r>
            <a:r>
              <a:rPr lang="en-US" altLang="en-US" dirty="0"/>
              <a:t>(false);</a:t>
            </a:r>
          </a:p>
          <a:p>
            <a:r>
              <a:rPr lang="en-US" altLang="en-US" dirty="0"/>
              <a:t>Isolation level can be set at database level</a:t>
            </a:r>
          </a:p>
          <a:p>
            <a:r>
              <a:rPr lang="en-US" altLang="en-US" dirty="0"/>
              <a:t>Isolation level can be changed at start of transaction</a:t>
            </a:r>
          </a:p>
          <a:p>
            <a:pPr lvl="2"/>
            <a:r>
              <a:rPr lang="en-US" altLang="en-US" dirty="0"/>
              <a:t>E.g.  In SQL </a:t>
            </a:r>
            <a:r>
              <a:rPr lang="en-US" altLang="en-US" b="1" dirty="0"/>
              <a:t>set transaction isolation level serializable</a:t>
            </a:r>
          </a:p>
          <a:p>
            <a:pPr lvl="2"/>
            <a:r>
              <a:rPr lang="en-US" altLang="en-US" dirty="0"/>
              <a:t>E.g. in JDBC --  </a:t>
            </a:r>
            <a:r>
              <a:rPr lang="en-US" altLang="en-US" dirty="0" err="1"/>
              <a:t>connection.setTransactionIsolation</a:t>
            </a:r>
            <a:r>
              <a:rPr lang="en-US" altLang="en-US" dirty="0"/>
              <a:t>(      </a:t>
            </a:r>
            <a:br>
              <a:rPr lang="en-US" altLang="en-US" dirty="0"/>
            </a:br>
            <a:r>
              <a:rPr lang="en-US" altLang="en-US" dirty="0"/>
              <a:t>                                     </a:t>
            </a:r>
            <a:r>
              <a:rPr lang="en-US" altLang="en-US" dirty="0" err="1"/>
              <a:t>Connection.TRANSACTION_SERIALIZABLE</a:t>
            </a:r>
            <a:r>
              <a:rPr lang="en-US" alt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1ACAF-F04B-44BB-A5C2-EAE4A5FBD7DE}"/>
              </a:ext>
            </a:extLst>
          </p:cNvPr>
          <p:cNvSpPr>
            <a:spLocks noGrp="1"/>
          </p:cNvSpPr>
          <p:nvPr>
            <p:ph type="title"/>
          </p:nvPr>
        </p:nvSpPr>
        <p:spPr/>
        <p:txBody>
          <a:bodyPr/>
          <a:lstStyle/>
          <a:p>
            <a:r>
              <a:rPr lang="en-IN" dirty="0"/>
              <a:t>Implementation of Isolation Levels</a:t>
            </a:r>
          </a:p>
        </p:txBody>
      </p:sp>
      <p:sp>
        <p:nvSpPr>
          <p:cNvPr id="3" name="Content Placeholder 2">
            <a:extLst>
              <a:ext uri="{FF2B5EF4-FFF2-40B4-BE49-F238E27FC236}">
                <a16:creationId xmlns:a16="http://schemas.microsoft.com/office/drawing/2014/main" id="{96E06DFC-E228-4A51-A4C2-91BB66D41B27}"/>
              </a:ext>
            </a:extLst>
          </p:cNvPr>
          <p:cNvSpPr>
            <a:spLocks noGrp="1"/>
          </p:cNvSpPr>
          <p:nvPr>
            <p:ph idx="1"/>
          </p:nvPr>
        </p:nvSpPr>
        <p:spPr>
          <a:xfrm>
            <a:off x="674702" y="1102497"/>
            <a:ext cx="7741329" cy="5367972"/>
          </a:xfrm>
        </p:spPr>
        <p:txBody>
          <a:bodyPr/>
          <a:lstStyle/>
          <a:p>
            <a:r>
              <a:rPr lang="en-IN" dirty="0" smtClean="0"/>
              <a:t>Locking</a:t>
            </a:r>
            <a:endParaRPr lang="en-IN" dirty="0"/>
          </a:p>
          <a:p>
            <a:pPr lvl="1"/>
            <a:r>
              <a:rPr lang="en-IN" dirty="0"/>
              <a:t>Lock on whole database vs lock on items</a:t>
            </a:r>
          </a:p>
          <a:p>
            <a:pPr lvl="1"/>
            <a:r>
              <a:rPr lang="en-IN" dirty="0"/>
              <a:t>How long to hold lock?</a:t>
            </a:r>
          </a:p>
          <a:p>
            <a:pPr lvl="1"/>
            <a:r>
              <a:rPr lang="en-IN" dirty="0"/>
              <a:t>Shared vs exclusive locks</a:t>
            </a:r>
          </a:p>
          <a:p>
            <a:r>
              <a:rPr lang="en-IN" dirty="0"/>
              <a:t>Timestamps</a:t>
            </a:r>
          </a:p>
          <a:p>
            <a:pPr lvl="1"/>
            <a:r>
              <a:rPr lang="en-IN" dirty="0"/>
              <a:t>Transaction timestamp assigned e.g. when a transaction begins</a:t>
            </a:r>
          </a:p>
          <a:p>
            <a:pPr lvl="1"/>
            <a:r>
              <a:rPr lang="en-IN" dirty="0"/>
              <a:t>Data items store two timestamps</a:t>
            </a:r>
          </a:p>
          <a:p>
            <a:pPr lvl="2"/>
            <a:r>
              <a:rPr lang="en-IN" dirty="0"/>
              <a:t>Read timestamp</a:t>
            </a:r>
          </a:p>
          <a:p>
            <a:pPr lvl="2"/>
            <a:r>
              <a:rPr lang="en-IN" dirty="0"/>
              <a:t>Write timestamp</a:t>
            </a:r>
          </a:p>
          <a:p>
            <a:pPr lvl="1"/>
            <a:r>
              <a:rPr lang="en-IN" dirty="0"/>
              <a:t>Timestamps are used to detect out of order accesses</a:t>
            </a:r>
          </a:p>
          <a:p>
            <a:r>
              <a:rPr lang="en-IN" dirty="0"/>
              <a:t>Multiple versions of each data item</a:t>
            </a:r>
          </a:p>
          <a:p>
            <a:pPr lvl="1"/>
            <a:r>
              <a:rPr lang="en-IN" dirty="0"/>
              <a:t>Allow transactions to read from a “snapshot” of the database</a:t>
            </a:r>
          </a:p>
        </p:txBody>
      </p:sp>
    </p:spTree>
    <p:extLst>
      <p:ext uri="{BB962C8B-B14F-4D97-AF65-F5344CB8AC3E}">
        <p14:creationId xmlns:p14="http://schemas.microsoft.com/office/powerpoint/2010/main" val="33450825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6548-0516-4E04-B705-F7A54C9E8ABE}"/>
              </a:ext>
            </a:extLst>
          </p:cNvPr>
          <p:cNvSpPr>
            <a:spLocks noGrp="1"/>
          </p:cNvSpPr>
          <p:nvPr>
            <p:ph type="title"/>
          </p:nvPr>
        </p:nvSpPr>
        <p:spPr/>
        <p:txBody>
          <a:bodyPr/>
          <a:lstStyle/>
          <a:p>
            <a:r>
              <a:rPr lang="en-IN" dirty="0"/>
              <a:t>Transactions as SQL Statements</a:t>
            </a:r>
          </a:p>
        </p:txBody>
      </p:sp>
      <p:sp>
        <p:nvSpPr>
          <p:cNvPr id="3" name="Content Placeholder 2">
            <a:extLst>
              <a:ext uri="{FF2B5EF4-FFF2-40B4-BE49-F238E27FC236}">
                <a16:creationId xmlns:a16="http://schemas.microsoft.com/office/drawing/2014/main" id="{F275E497-18AF-475A-B6A4-049AF234E8D0}"/>
              </a:ext>
            </a:extLst>
          </p:cNvPr>
          <p:cNvSpPr>
            <a:spLocks noGrp="1"/>
          </p:cNvSpPr>
          <p:nvPr>
            <p:ph idx="1"/>
          </p:nvPr>
        </p:nvSpPr>
        <p:spPr>
          <a:xfrm>
            <a:off x="630314" y="1003107"/>
            <a:ext cx="8215235" cy="5367972"/>
          </a:xfrm>
        </p:spPr>
        <p:txBody>
          <a:bodyPr/>
          <a:lstStyle/>
          <a:p>
            <a:r>
              <a:rPr lang="en-IN" dirty="0" smtClean="0"/>
              <a:t>Instance </a:t>
            </a:r>
            <a:r>
              <a:rPr lang="en-IN" dirty="0"/>
              <a:t>of the </a:t>
            </a:r>
            <a:r>
              <a:rPr lang="en-IN" b="1" dirty="0">
                <a:solidFill>
                  <a:srgbClr val="002060"/>
                </a:solidFill>
              </a:rPr>
              <a:t>phantom </a:t>
            </a:r>
            <a:r>
              <a:rPr lang="en-IN" b="1" dirty="0" err="1" smtClean="0">
                <a:solidFill>
                  <a:srgbClr val="002060"/>
                </a:solidFill>
              </a:rPr>
              <a:t>phenomenon</a:t>
            </a:r>
            <a:r>
              <a:rPr lang="en-IN" dirty="0" err="1"/>
              <a:t>E.g</a:t>
            </a:r>
            <a:r>
              <a:rPr lang="en-IN" dirty="0"/>
              <a:t>., </a:t>
            </a:r>
            <a:endParaRPr lang="en-IN" dirty="0" smtClean="0"/>
          </a:p>
          <a:p>
            <a:endParaRPr lang="en-IN" dirty="0"/>
          </a:p>
          <a:p>
            <a:r>
              <a:rPr lang="en-IN" dirty="0" smtClean="0"/>
              <a:t>Transaction </a:t>
            </a:r>
            <a:r>
              <a:rPr lang="en-IN" dirty="0"/>
              <a:t>1:</a:t>
            </a:r>
            <a:br>
              <a:rPr lang="en-IN" dirty="0"/>
            </a:br>
            <a:r>
              <a:rPr lang="en-IN" sz="1800" dirty="0"/>
              <a:t>   </a:t>
            </a:r>
            <a:r>
              <a:rPr lang="en-IN" b="1" dirty="0"/>
              <a:t>select</a:t>
            </a:r>
            <a:r>
              <a:rPr lang="en-IN" dirty="0"/>
              <a:t> </a:t>
            </a:r>
            <a:r>
              <a:rPr lang="en-IN" i="1" dirty="0"/>
              <a:t>ID, name  </a:t>
            </a:r>
            <a:r>
              <a:rPr lang="en-IN" dirty="0"/>
              <a:t> </a:t>
            </a:r>
            <a:r>
              <a:rPr lang="en-IN" b="1" dirty="0"/>
              <a:t>from  </a:t>
            </a:r>
            <a:r>
              <a:rPr lang="en-IN" i="1" dirty="0"/>
              <a:t>instructor   </a:t>
            </a:r>
            <a:r>
              <a:rPr lang="en-IN" b="1" dirty="0"/>
              <a:t>where</a:t>
            </a:r>
            <a:r>
              <a:rPr lang="en-IN" dirty="0"/>
              <a:t> </a:t>
            </a:r>
            <a:r>
              <a:rPr lang="en-IN" i="1" dirty="0"/>
              <a:t>salary</a:t>
            </a:r>
            <a:r>
              <a:rPr lang="en-IN" dirty="0"/>
              <a:t> &gt; 90000</a:t>
            </a:r>
            <a:endParaRPr lang="en-IN" sz="1800" dirty="0"/>
          </a:p>
          <a:p>
            <a:r>
              <a:rPr lang="en-IN" dirty="0"/>
              <a:t>E.g., Transaction 2:</a:t>
            </a:r>
            <a:br>
              <a:rPr lang="en-IN" dirty="0"/>
            </a:br>
            <a:r>
              <a:rPr lang="en-IN" dirty="0"/>
              <a:t>   </a:t>
            </a:r>
            <a:r>
              <a:rPr lang="en-IN" b="1" dirty="0"/>
              <a:t>insert into</a:t>
            </a:r>
            <a:r>
              <a:rPr lang="en-IN" dirty="0"/>
              <a:t> </a:t>
            </a:r>
            <a:r>
              <a:rPr lang="en-IN" i="1" dirty="0"/>
              <a:t>instructor</a:t>
            </a:r>
            <a:r>
              <a:rPr lang="en-IN" dirty="0"/>
              <a:t> </a:t>
            </a:r>
            <a:r>
              <a:rPr lang="en-IN" b="1" dirty="0"/>
              <a:t>values</a:t>
            </a:r>
            <a:r>
              <a:rPr lang="en-IN" dirty="0"/>
              <a:t> ('11111', 'James', 'Marketing', 100000)</a:t>
            </a:r>
          </a:p>
          <a:p>
            <a:r>
              <a:rPr lang="en-IN" dirty="0"/>
              <a:t>Suppose </a:t>
            </a:r>
          </a:p>
          <a:p>
            <a:pPr lvl="1"/>
            <a:r>
              <a:rPr lang="en-IN" dirty="0" err="1"/>
              <a:t>T1</a:t>
            </a:r>
            <a:r>
              <a:rPr lang="en-IN" dirty="0"/>
              <a:t> starts, finds tuples salary &gt; 90000 using index and locks them</a:t>
            </a:r>
          </a:p>
          <a:p>
            <a:pPr lvl="1"/>
            <a:r>
              <a:rPr lang="en-IN" dirty="0"/>
              <a:t>And then </a:t>
            </a:r>
            <a:r>
              <a:rPr lang="en-IN" dirty="0" err="1"/>
              <a:t>T2</a:t>
            </a:r>
            <a:r>
              <a:rPr lang="en-IN" dirty="0"/>
              <a:t> executes.  </a:t>
            </a:r>
          </a:p>
          <a:p>
            <a:pPr lvl="1"/>
            <a:r>
              <a:rPr lang="en-IN" dirty="0"/>
              <a:t>Do </a:t>
            </a:r>
            <a:r>
              <a:rPr lang="en-IN" dirty="0" err="1"/>
              <a:t>T1</a:t>
            </a:r>
            <a:r>
              <a:rPr lang="en-IN" dirty="0"/>
              <a:t> and </a:t>
            </a:r>
            <a:r>
              <a:rPr lang="en-IN" dirty="0" err="1"/>
              <a:t>T2</a:t>
            </a:r>
            <a:r>
              <a:rPr lang="en-IN" dirty="0"/>
              <a:t> conflict?  Does tuple level locking detect the conflict?</a:t>
            </a:r>
          </a:p>
          <a:p>
            <a:pPr lvl="1"/>
            <a:endParaRPr lang="en-IN" b="1" dirty="0">
              <a:solidFill>
                <a:srgbClr val="002060"/>
              </a:solidFill>
            </a:endParaRPr>
          </a:p>
          <a:p>
            <a:r>
              <a:rPr lang="en-IN" dirty="0"/>
              <a:t>Also consider T3 below, with Wu’s salary = 90000 </a:t>
            </a:r>
            <a:br>
              <a:rPr lang="en-IN" dirty="0"/>
            </a:br>
            <a:r>
              <a:rPr lang="en-IN" sz="1800" dirty="0"/>
              <a:t>    </a:t>
            </a:r>
            <a:r>
              <a:rPr lang="en-IN" sz="1800" b="1" dirty="0"/>
              <a:t>update</a:t>
            </a:r>
            <a:r>
              <a:rPr lang="en-IN" sz="1800" dirty="0"/>
              <a:t> </a:t>
            </a:r>
            <a:r>
              <a:rPr lang="en-IN" sz="1800" i="1" dirty="0"/>
              <a:t>instructor</a:t>
            </a:r>
            <a:r>
              <a:rPr lang="en-IN" sz="1800" dirty="0"/>
              <a:t/>
            </a:r>
            <a:br>
              <a:rPr lang="en-IN" sz="1800" dirty="0"/>
            </a:br>
            <a:r>
              <a:rPr lang="en-IN" sz="1800" dirty="0"/>
              <a:t>    </a:t>
            </a:r>
            <a:r>
              <a:rPr lang="en-IN" sz="1800" b="1" dirty="0"/>
              <a:t>set</a:t>
            </a:r>
            <a:r>
              <a:rPr lang="en-IN" sz="1800" dirty="0"/>
              <a:t> </a:t>
            </a:r>
            <a:r>
              <a:rPr lang="en-IN" sz="1800" i="1" dirty="0"/>
              <a:t>salary</a:t>
            </a:r>
            <a:r>
              <a:rPr lang="en-IN" sz="1800" dirty="0"/>
              <a:t> = </a:t>
            </a:r>
            <a:r>
              <a:rPr lang="en-IN" sz="1800" i="1" dirty="0"/>
              <a:t>salary</a:t>
            </a:r>
            <a:r>
              <a:rPr lang="en-IN" sz="1800" dirty="0"/>
              <a:t> * 1.1</a:t>
            </a:r>
            <a:br>
              <a:rPr lang="en-IN" sz="1800" dirty="0"/>
            </a:br>
            <a:r>
              <a:rPr lang="en-IN" sz="1800" dirty="0"/>
              <a:t>    </a:t>
            </a:r>
            <a:r>
              <a:rPr lang="en-IN" sz="1800" b="1" dirty="0"/>
              <a:t>where</a:t>
            </a:r>
            <a:r>
              <a:rPr lang="en-IN" sz="1800" dirty="0"/>
              <a:t> </a:t>
            </a:r>
            <a:r>
              <a:rPr lang="en-IN" sz="1800" i="1" dirty="0"/>
              <a:t>name</a:t>
            </a:r>
            <a:r>
              <a:rPr lang="en-IN" sz="1800" dirty="0"/>
              <a:t> = 'Wu’ </a:t>
            </a:r>
          </a:p>
          <a:p>
            <a:r>
              <a:rPr lang="en-IN" dirty="0"/>
              <a:t>Key idea:  Detect “</a:t>
            </a:r>
            <a:r>
              <a:rPr lang="en-IN" b="1" dirty="0">
                <a:solidFill>
                  <a:srgbClr val="002060"/>
                </a:solidFill>
              </a:rPr>
              <a:t>predicate</a:t>
            </a:r>
            <a:r>
              <a:rPr lang="en-IN" dirty="0"/>
              <a:t>” conflicts, and use some form of  “</a:t>
            </a:r>
            <a:r>
              <a:rPr lang="en-IN" b="1" dirty="0">
                <a:solidFill>
                  <a:srgbClr val="002060"/>
                </a:solidFill>
              </a:rPr>
              <a:t>predicate locking</a:t>
            </a:r>
            <a:r>
              <a:rPr lang="en-IN" dirty="0"/>
              <a:t>”</a:t>
            </a:r>
          </a:p>
        </p:txBody>
      </p:sp>
    </p:spTree>
    <p:extLst>
      <p:ext uri="{BB962C8B-B14F-4D97-AF65-F5344CB8AC3E}">
        <p14:creationId xmlns:p14="http://schemas.microsoft.com/office/powerpoint/2010/main" val="2627481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Rectangle 3"/>
          <p:cNvSpPr/>
          <p:nvPr/>
        </p:nvSpPr>
        <p:spPr>
          <a:xfrm>
            <a:off x="293914" y="979713"/>
            <a:ext cx="8670472" cy="5139869"/>
          </a:xfrm>
          <a:prstGeom prst="rect">
            <a:avLst/>
          </a:prstGeom>
        </p:spPr>
        <p:txBody>
          <a:bodyPr wrap="square">
            <a:spAutoFit/>
          </a:bodyPr>
          <a:lstStyle/>
          <a:p>
            <a:r>
              <a:rPr lang="en-US" sz="1400" dirty="0"/>
              <a:t>In the given scenario, Transaction 1 (</a:t>
            </a:r>
            <a:r>
              <a:rPr lang="en-US" sz="1400" dirty="0" err="1"/>
              <a:t>T1</a:t>
            </a:r>
            <a:r>
              <a:rPr lang="en-US" sz="1400" dirty="0"/>
              <a:t>) performs a select operation on the "instructor" table, retrieving tuples where the salary is greater than 90000. Transaction 2 (</a:t>
            </a:r>
            <a:r>
              <a:rPr lang="en-US" sz="1400" dirty="0" err="1"/>
              <a:t>T2</a:t>
            </a:r>
            <a:r>
              <a:rPr lang="en-US" sz="1400" dirty="0"/>
              <a:t>) executes an insert operation, inserting a new tuple into the "instructor" table.</a:t>
            </a:r>
          </a:p>
          <a:p>
            <a:r>
              <a:rPr lang="en-US" sz="1400" dirty="0"/>
              <a:t>In SQL, the conflict and the behavior of tuple-level locking in this scenario would depend on the isolation level and locking mechanism implemented by the database system. Let's consider the default behavior in most database systems:</a:t>
            </a:r>
          </a:p>
          <a:p>
            <a:pPr>
              <a:buFont typeface="+mj-lt"/>
              <a:buAutoNum type="arabicPeriod"/>
            </a:pPr>
            <a:r>
              <a:rPr lang="en-US" sz="1400" dirty="0"/>
              <a:t>Conflict: </a:t>
            </a:r>
            <a:r>
              <a:rPr lang="en-US" sz="1400" dirty="0" err="1"/>
              <a:t>T1</a:t>
            </a:r>
            <a:r>
              <a:rPr lang="en-US" sz="1400" dirty="0"/>
              <a:t> and </a:t>
            </a:r>
            <a:r>
              <a:rPr lang="en-US" sz="1400" dirty="0" err="1"/>
              <a:t>T2</a:t>
            </a:r>
            <a:r>
              <a:rPr lang="en-US" sz="1400" dirty="0"/>
              <a:t> do not conflict in terms of directly modifying the same tuples. </a:t>
            </a:r>
            <a:r>
              <a:rPr lang="en-US" sz="1400" dirty="0" err="1"/>
              <a:t>T1</a:t>
            </a:r>
            <a:r>
              <a:rPr lang="en-US" sz="1400" dirty="0"/>
              <a:t> only performs a read operation, selecting tuples based on a condition, and </a:t>
            </a:r>
            <a:r>
              <a:rPr lang="en-US" sz="1400" dirty="0" err="1"/>
              <a:t>T2</a:t>
            </a:r>
            <a:r>
              <a:rPr lang="en-US" sz="1400" dirty="0"/>
              <a:t> performs an insert operation, which involves adding a new tuple to the table. These operations do not directly conflict with each other.</a:t>
            </a:r>
          </a:p>
          <a:p>
            <a:pPr>
              <a:buFont typeface="+mj-lt"/>
              <a:buAutoNum type="arabicPeriod"/>
            </a:pPr>
            <a:r>
              <a:rPr lang="en-US" sz="1400" dirty="0"/>
              <a:t>Tuple-Level Locking: In SQL, the concept of tuple-level locking is not explicitly specified in standard SQL. Instead, databases typically use different types of locks, such as shared locks and exclusive locks, to control concurrency and prevent conflicts between transactions.</a:t>
            </a:r>
          </a:p>
          <a:p>
            <a:r>
              <a:rPr lang="en-US" sz="1400" dirty="0"/>
              <a:t>In the given scenario, </a:t>
            </a:r>
            <a:r>
              <a:rPr lang="en-US" sz="1400" dirty="0" err="1"/>
              <a:t>T1</a:t>
            </a:r>
            <a:r>
              <a:rPr lang="en-US" sz="1400" dirty="0"/>
              <a:t> would acquire shared locks on the selected tuples for its read operation, allowing </a:t>
            </a:r>
            <a:r>
              <a:rPr lang="en-US" sz="1400" dirty="0" err="1"/>
              <a:t>T2's</a:t>
            </a:r>
            <a:r>
              <a:rPr lang="en-US" sz="1400" dirty="0"/>
              <a:t> insert operation to proceed without being blocked. Shared locks allow multiple transactions to read the same data concurrently.</a:t>
            </a:r>
          </a:p>
          <a:p>
            <a:r>
              <a:rPr lang="en-US" sz="1400" dirty="0"/>
              <a:t>However, it's important to note that the exact behavior and locking mechanisms may vary depending on the database system you are using. Some databases may use more granular locking mechanisms, such as row-level locks or index-based locks, while others may use page-level or table-level locks. The specific behavior of tuple-level locking and conflict detection may be influenced by the locking scheme implemented by the database system.</a:t>
            </a:r>
          </a:p>
          <a:p>
            <a:r>
              <a:rPr lang="en-US" sz="1400" dirty="0"/>
              <a:t>To obtain accurate information about the behavior and locking mechanisms of your specific database system, it is recommended to refer to the documentation or consult the features and behavior provided by that particular database system.</a:t>
            </a:r>
          </a:p>
        </p:txBody>
      </p:sp>
    </p:spTree>
    <p:extLst>
      <p:ext uri="{BB962C8B-B14F-4D97-AF65-F5344CB8AC3E}">
        <p14:creationId xmlns:p14="http://schemas.microsoft.com/office/powerpoint/2010/main" val="3914211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C369F0-E989-4F4E-9740-0E12922F33DE}"/>
              </a:ext>
            </a:extLst>
          </p:cNvPr>
          <p:cNvSpPr>
            <a:spLocks noGrp="1"/>
          </p:cNvSpPr>
          <p:nvPr>
            <p:ph idx="1"/>
          </p:nvPr>
        </p:nvSpPr>
        <p:spPr>
          <a:xfrm>
            <a:off x="2643947" y="2796646"/>
            <a:ext cx="5168964" cy="815505"/>
          </a:xfrm>
        </p:spPr>
        <p:txBody>
          <a:bodyPr/>
          <a:lstStyle/>
          <a:p>
            <a:pPr marL="0" indent="0">
              <a:buNone/>
            </a:pPr>
            <a:r>
              <a:rPr lang="en-IN" sz="3200" b="1" dirty="0" smtClean="0">
                <a:solidFill>
                  <a:srgbClr val="002060"/>
                </a:solidFill>
                <a:effectLst>
                  <a:outerShdw blurRad="38100" dist="38100" dir="2700000" algn="tl">
                    <a:srgbClr val="DDDDDD"/>
                  </a:outerShdw>
                </a:effectLst>
                <a:latin typeface="+mj-lt"/>
              </a:rPr>
              <a:t>End of Chapter 17</a:t>
            </a:r>
            <a:endParaRPr lang="en-IN" sz="3200" b="1" dirty="0">
              <a:solidFill>
                <a:srgbClr val="002060"/>
              </a:solidFill>
              <a:effectLst>
                <a:outerShdw blurRad="38100" dist="38100" dir="2700000" algn="tl">
                  <a:srgbClr val="DDDDDD"/>
                </a:outerShdw>
              </a:effectLst>
              <a:latin typeface="+mj-lt"/>
            </a:endParaRPr>
          </a:p>
        </p:txBody>
      </p:sp>
    </p:spTree>
    <p:extLst>
      <p:ext uri="{BB962C8B-B14F-4D97-AF65-F5344CB8AC3E}">
        <p14:creationId xmlns:p14="http://schemas.microsoft.com/office/powerpoint/2010/main" val="222377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a:t>
            </a:r>
          </a:p>
        </p:txBody>
      </p:sp>
      <p:sp>
        <p:nvSpPr>
          <p:cNvPr id="7171" name="Rectangle 3"/>
          <p:cNvSpPr>
            <a:spLocks noGrp="1" noChangeArrowheads="1"/>
          </p:cNvSpPr>
          <p:nvPr>
            <p:ph idx="1"/>
          </p:nvPr>
        </p:nvSpPr>
        <p:spPr>
          <a:xfrm>
            <a:off x="639192" y="1102497"/>
            <a:ext cx="7838983" cy="5367972"/>
          </a:xfrm>
        </p:spPr>
        <p:txBody>
          <a:bodyPr/>
          <a:lstStyle/>
          <a:p>
            <a:r>
              <a:rPr lang="en-US" altLang="en-US" sz="1600" dirty="0"/>
              <a:t>Transaction to transfer $50 from account A to account B:</a:t>
            </a:r>
          </a:p>
          <a:p>
            <a:pPr lvl="1">
              <a:buFont typeface="Monotype Sorts" charset="2"/>
              <a:buNone/>
            </a:pPr>
            <a:r>
              <a:rPr lang="en-US" altLang="en-US" sz="1400" dirty="0"/>
              <a:t>1.	</a:t>
            </a:r>
            <a:r>
              <a:rPr lang="en-US" altLang="en-US" sz="1400" b="1" dirty="0"/>
              <a:t>read</a:t>
            </a:r>
            <a:r>
              <a:rPr lang="en-US" altLang="en-US" sz="1400" dirty="0"/>
              <a:t>(</a:t>
            </a:r>
            <a:r>
              <a:rPr lang="en-US" altLang="en-US" sz="1400" i="1" dirty="0"/>
              <a:t>A</a:t>
            </a:r>
            <a:r>
              <a:rPr lang="en-US" altLang="en-US" sz="1400" dirty="0"/>
              <a:t>)</a:t>
            </a:r>
          </a:p>
          <a:p>
            <a:pPr lvl="1">
              <a:buFont typeface="Monotype Sorts" charset="2"/>
              <a:buNone/>
            </a:pPr>
            <a:r>
              <a:rPr lang="en-US" altLang="en-US" sz="1400" dirty="0"/>
              <a:t>2.	</a:t>
            </a:r>
            <a:r>
              <a:rPr lang="en-US" altLang="en-US" sz="1400" i="1" dirty="0"/>
              <a:t>A</a:t>
            </a:r>
            <a:r>
              <a:rPr lang="en-US" altLang="en-US" sz="1400" dirty="0"/>
              <a:t> := </a:t>
            </a:r>
            <a:r>
              <a:rPr lang="en-US" altLang="en-US" sz="1400" i="1" dirty="0"/>
              <a:t>A – </a:t>
            </a:r>
            <a:r>
              <a:rPr lang="en-US" altLang="en-US" sz="1400" dirty="0"/>
              <a:t>50</a:t>
            </a:r>
          </a:p>
          <a:p>
            <a:pPr lvl="1">
              <a:buFont typeface="Monotype Sorts" charset="2"/>
              <a:buNone/>
            </a:pPr>
            <a:r>
              <a:rPr lang="en-US" altLang="en-US" sz="1400" dirty="0"/>
              <a:t>3.	</a:t>
            </a:r>
            <a:r>
              <a:rPr lang="en-US" altLang="en-US" sz="1400" b="1" dirty="0"/>
              <a:t>write</a:t>
            </a:r>
            <a:r>
              <a:rPr lang="en-US" altLang="en-US" sz="1400" dirty="0"/>
              <a:t>(</a:t>
            </a:r>
            <a:r>
              <a:rPr lang="en-US" altLang="en-US" sz="1400" i="1" dirty="0"/>
              <a:t>A</a:t>
            </a:r>
            <a:r>
              <a:rPr lang="en-US" altLang="en-US" sz="1400" dirty="0"/>
              <a:t>)</a:t>
            </a:r>
          </a:p>
          <a:p>
            <a:pPr lvl="1">
              <a:buFont typeface="Monotype Sorts" charset="2"/>
              <a:buNone/>
            </a:pPr>
            <a:r>
              <a:rPr lang="en-US" altLang="en-US" sz="1400" dirty="0"/>
              <a:t>4.	</a:t>
            </a:r>
            <a:r>
              <a:rPr lang="en-US" altLang="en-US" sz="1400" b="1" dirty="0"/>
              <a:t>read</a:t>
            </a:r>
            <a:r>
              <a:rPr lang="en-US" altLang="en-US" sz="1400" dirty="0"/>
              <a:t>(</a:t>
            </a:r>
            <a:r>
              <a:rPr lang="en-US" altLang="en-US" sz="1400" i="1" dirty="0"/>
              <a:t>B</a:t>
            </a:r>
            <a:r>
              <a:rPr lang="en-US" altLang="en-US" sz="1400" dirty="0"/>
              <a:t>)</a:t>
            </a:r>
          </a:p>
          <a:p>
            <a:pPr lvl="1">
              <a:buFont typeface="Monotype Sorts" charset="2"/>
              <a:buNone/>
            </a:pPr>
            <a:r>
              <a:rPr lang="en-US" altLang="en-US" sz="1400" dirty="0"/>
              <a:t>5.	</a:t>
            </a:r>
            <a:r>
              <a:rPr lang="en-US" altLang="en-US" sz="1400" i="1" dirty="0"/>
              <a:t>B</a:t>
            </a:r>
            <a:r>
              <a:rPr lang="en-US" altLang="en-US" sz="1400" dirty="0"/>
              <a:t> := </a:t>
            </a:r>
            <a:r>
              <a:rPr lang="en-US" altLang="en-US" sz="1400" i="1" dirty="0"/>
              <a:t>B + </a:t>
            </a:r>
            <a:r>
              <a:rPr lang="en-US" altLang="en-US" sz="1400" dirty="0"/>
              <a:t>50</a:t>
            </a:r>
          </a:p>
          <a:p>
            <a:pPr lvl="1">
              <a:buFont typeface="Monotype Sorts" charset="2"/>
              <a:buNone/>
            </a:pPr>
            <a:r>
              <a:rPr lang="en-US" altLang="en-US" sz="1400" dirty="0"/>
              <a:t>6.	</a:t>
            </a:r>
            <a:r>
              <a:rPr lang="en-US" altLang="en-US" sz="1400" b="1" dirty="0"/>
              <a:t>write</a:t>
            </a:r>
            <a:r>
              <a:rPr lang="en-US" altLang="en-US" sz="1400" dirty="0"/>
              <a:t>(</a:t>
            </a:r>
            <a:r>
              <a:rPr lang="en-US" altLang="en-US" sz="1400" i="1" dirty="0"/>
              <a:t>B)</a:t>
            </a:r>
          </a:p>
          <a:p>
            <a:r>
              <a:rPr lang="en-US" altLang="en-US" sz="1600" b="1" dirty="0">
                <a:solidFill>
                  <a:srgbClr val="000099"/>
                </a:solidFill>
              </a:rPr>
              <a:t>Atomicity requirement</a:t>
            </a:r>
            <a:r>
              <a:rPr lang="en-US" altLang="en-US" sz="1600" dirty="0"/>
              <a:t> </a:t>
            </a:r>
          </a:p>
          <a:p>
            <a:pPr lvl="1"/>
            <a:r>
              <a:rPr lang="en-US" altLang="en-US" sz="1600" dirty="0"/>
              <a:t>If the transaction fails after step 3 and before step 6, money will be </a:t>
            </a:r>
            <a:r>
              <a:rPr lang="ja-JP" altLang="en-US" sz="1600" dirty="0"/>
              <a:t>“</a:t>
            </a:r>
            <a:r>
              <a:rPr lang="en-US" altLang="ja-JP" sz="1600" dirty="0"/>
              <a:t>lost</a:t>
            </a:r>
            <a:r>
              <a:rPr lang="ja-JP" altLang="en-US" sz="1600" dirty="0"/>
              <a:t>”</a:t>
            </a:r>
            <a:r>
              <a:rPr lang="en-US" altLang="ja-JP" sz="1600" dirty="0"/>
              <a:t> leading to an inconsistent database state</a:t>
            </a:r>
          </a:p>
          <a:p>
            <a:pPr lvl="2"/>
            <a:r>
              <a:rPr lang="en-US" altLang="en-US" sz="1600" dirty="0"/>
              <a:t>Failure could be due to software or hardware</a:t>
            </a:r>
          </a:p>
          <a:p>
            <a:pPr lvl="1"/>
            <a:r>
              <a:rPr lang="en-US" altLang="en-US" sz="1600" dirty="0"/>
              <a:t>The system should ensure that updates of a partially executed transaction are not reflected in the database</a:t>
            </a:r>
          </a:p>
          <a:p>
            <a:r>
              <a:rPr lang="en-US" altLang="en-US" sz="1600" b="1" dirty="0">
                <a:solidFill>
                  <a:srgbClr val="000099"/>
                </a:solidFill>
              </a:rPr>
              <a:t>Durability requirement</a:t>
            </a:r>
            <a:r>
              <a:rPr lang="en-US" altLang="en-US" sz="1600" dirty="0"/>
              <a:t> — once the user has been notified that the transaction has completed (i.e., the transfer of the $50 has taken place), the updates to the database by the transaction must persist even if there are software or hardware failures.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528387" name="Rectangle 3"/>
          <p:cNvSpPr>
            <a:spLocks noGrp="1" noChangeArrowheads="1"/>
          </p:cNvSpPr>
          <p:nvPr>
            <p:ph idx="1"/>
          </p:nvPr>
        </p:nvSpPr>
        <p:spPr>
          <a:xfrm>
            <a:off x="701336" y="1102497"/>
            <a:ext cx="7679184" cy="5367972"/>
          </a:xfrm>
        </p:spPr>
        <p:txBody>
          <a:bodyPr/>
          <a:lstStyle/>
          <a:p>
            <a:r>
              <a:rPr lang="en-US" altLang="en-US" sz="1600" b="1" dirty="0">
                <a:solidFill>
                  <a:srgbClr val="000099"/>
                </a:solidFill>
              </a:rPr>
              <a:t>Consistency requirement</a:t>
            </a:r>
            <a:r>
              <a:rPr lang="en-US" altLang="en-US" sz="1600" dirty="0"/>
              <a:t> in above example:</a:t>
            </a:r>
          </a:p>
          <a:p>
            <a:pPr lvl="1"/>
            <a:r>
              <a:rPr lang="en-US" altLang="en-US" sz="1600" dirty="0"/>
              <a:t> The sum of A and B is unchanged by the execution of the transaction</a:t>
            </a:r>
          </a:p>
          <a:p>
            <a:r>
              <a:rPr lang="en-US" altLang="en-US" sz="1600" dirty="0"/>
              <a:t>In general, consistency requirements include </a:t>
            </a:r>
          </a:p>
          <a:p>
            <a:pPr lvl="1"/>
            <a:r>
              <a:rPr lang="en-US" altLang="en-US" sz="1600" dirty="0"/>
              <a:t>Explicitly specified integrity constraints such as primary keys and foreign keys</a:t>
            </a:r>
          </a:p>
          <a:p>
            <a:pPr lvl="1"/>
            <a:r>
              <a:rPr lang="en-US" altLang="en-US" sz="1600" dirty="0"/>
              <a:t>Implicit integrity constraints</a:t>
            </a:r>
          </a:p>
          <a:p>
            <a:pPr lvl="2"/>
            <a:r>
              <a:rPr lang="en-US" altLang="en-US" sz="1600" dirty="0"/>
              <a:t>e.g., sum of balances of all accounts, minus sum of loan amounts must equal value of cash-in-hand</a:t>
            </a:r>
          </a:p>
          <a:p>
            <a:pPr lvl="1"/>
            <a:r>
              <a:rPr lang="en-US" altLang="en-US" sz="1600" dirty="0"/>
              <a:t>A transaction must see a consistent database.</a:t>
            </a:r>
          </a:p>
          <a:p>
            <a:pPr lvl="1"/>
            <a:r>
              <a:rPr lang="en-US" altLang="en-US" sz="1600" dirty="0"/>
              <a:t>During transaction execution the database may be temporarily inconsistent.</a:t>
            </a:r>
          </a:p>
          <a:p>
            <a:pPr lvl="1"/>
            <a:r>
              <a:rPr lang="en-US" altLang="en-US" sz="1600" dirty="0"/>
              <a:t>When the transaction completes successfully the database must be consistent</a:t>
            </a:r>
          </a:p>
          <a:p>
            <a:pPr lvl="2"/>
            <a:r>
              <a:rPr lang="en-US" altLang="en-US" sz="1600" dirty="0"/>
              <a:t>Erroneous transaction logic can lead to inconsistency</a:t>
            </a:r>
          </a:p>
          <a:p>
            <a:pPr>
              <a:lnSpc>
                <a:spcPct val="80000"/>
              </a:lnSpc>
              <a:buFont typeface="Monotype Sorts" charset="2"/>
              <a:buNone/>
            </a:pPr>
            <a:endParaRPr lang="en-US"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8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8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8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8387">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2838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838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838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83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Fund Transfer (Cont.)</a:t>
            </a:r>
          </a:p>
        </p:txBody>
      </p:sp>
      <p:sp>
        <p:nvSpPr>
          <p:cNvPr id="9219" name="Rectangle 3"/>
          <p:cNvSpPr>
            <a:spLocks noGrp="1" noChangeArrowheads="1"/>
          </p:cNvSpPr>
          <p:nvPr>
            <p:ph idx="1"/>
          </p:nvPr>
        </p:nvSpPr>
        <p:spPr>
          <a:xfrm>
            <a:off x="692458" y="1102497"/>
            <a:ext cx="7812350" cy="5367972"/>
          </a:xfrm>
        </p:spPr>
        <p:txBody>
          <a:bodyPr/>
          <a:lstStyle/>
          <a:p>
            <a:r>
              <a:rPr lang="en-US" altLang="en-US" b="1" dirty="0">
                <a:solidFill>
                  <a:srgbClr val="000099"/>
                </a:solidFill>
              </a:rPr>
              <a:t>Isolation requirement</a:t>
            </a:r>
            <a:r>
              <a:rPr lang="en-US" altLang="en-US" dirty="0"/>
              <a:t> — if between steps 3 and 6, another transaction T2 is allowed to access the partially updated database, it will see an inconsistent database (the sum  </a:t>
            </a:r>
            <a:r>
              <a:rPr lang="en-US" altLang="en-US" i="1" dirty="0"/>
              <a:t>A + B</a:t>
            </a:r>
            <a:r>
              <a:rPr lang="en-US" altLang="en-US" dirty="0"/>
              <a:t> will be less than it should be</a:t>
            </a:r>
            <a:r>
              <a:rPr lang="en-US" altLang="en-US" dirty="0" smtClean="0"/>
              <a:t>).</a:t>
            </a:r>
          </a:p>
          <a:p>
            <a:pPr marL="0" indent="0">
              <a:buNone/>
            </a:pPr>
            <a:r>
              <a:rPr lang="en-US" altLang="en-US" dirty="0"/>
              <a:t/>
            </a:r>
            <a:br>
              <a:rPr lang="en-US" altLang="en-US" dirty="0"/>
            </a:br>
            <a:r>
              <a:rPr lang="en-US" altLang="en-US" dirty="0"/>
              <a:t>        </a:t>
            </a:r>
            <a:r>
              <a:rPr lang="en-US" altLang="en-US" dirty="0" smtClean="0"/>
              <a:t>      </a:t>
            </a:r>
            <a:r>
              <a:rPr lang="en-US" altLang="en-US" b="1" dirty="0"/>
              <a:t>T1                                        T2</a:t>
            </a:r>
          </a:p>
          <a:p>
            <a:pPr lvl="1">
              <a:lnSpc>
                <a:spcPct val="90000"/>
              </a:lnSpc>
              <a:buFont typeface="Monotype Sorts" charset="2"/>
              <a:buNone/>
            </a:pPr>
            <a:r>
              <a:rPr lang="en-US" altLang="en-US" sz="1600" dirty="0"/>
              <a:t>1.	</a:t>
            </a:r>
            <a:r>
              <a:rPr lang="en-US" altLang="en-US" sz="1600" b="1" dirty="0"/>
              <a:t>read</a:t>
            </a:r>
            <a:r>
              <a:rPr lang="en-US" altLang="en-US" sz="1600" dirty="0"/>
              <a:t>(</a:t>
            </a:r>
            <a:r>
              <a:rPr lang="en-US" altLang="en-US" sz="1600" i="1" dirty="0"/>
              <a:t>A</a:t>
            </a:r>
            <a:r>
              <a:rPr lang="en-US" altLang="en-US" sz="1600" dirty="0"/>
              <a:t>)</a:t>
            </a:r>
          </a:p>
          <a:p>
            <a:pPr lvl="1">
              <a:lnSpc>
                <a:spcPct val="90000"/>
              </a:lnSpc>
              <a:buFont typeface="Monotype Sorts" charset="2"/>
              <a:buNone/>
            </a:pPr>
            <a:r>
              <a:rPr lang="en-US" altLang="en-US" sz="1600" dirty="0"/>
              <a:t>2.	</a:t>
            </a:r>
            <a:r>
              <a:rPr lang="en-US" altLang="en-US" sz="1600" i="1" dirty="0"/>
              <a:t>A</a:t>
            </a:r>
            <a:r>
              <a:rPr lang="en-US" altLang="en-US" sz="1600" dirty="0"/>
              <a:t> := </a:t>
            </a:r>
            <a:r>
              <a:rPr lang="en-US" altLang="en-US" sz="1600" i="1" dirty="0"/>
              <a:t>A – </a:t>
            </a:r>
            <a:r>
              <a:rPr lang="en-US" altLang="en-US" sz="1600" dirty="0"/>
              <a:t>50</a:t>
            </a:r>
          </a:p>
          <a:p>
            <a:pPr lvl="1">
              <a:lnSpc>
                <a:spcPct val="90000"/>
              </a:lnSpc>
              <a:buFont typeface="Monotype Sorts" charset="2"/>
              <a:buNone/>
            </a:pPr>
            <a:r>
              <a:rPr lang="en-US" altLang="en-US" sz="1600" dirty="0"/>
              <a:t>3.	</a:t>
            </a:r>
            <a:r>
              <a:rPr lang="en-US" altLang="en-US" sz="1600" b="1" dirty="0"/>
              <a:t>write</a:t>
            </a:r>
            <a:r>
              <a:rPr lang="en-US" altLang="en-US" sz="1600" dirty="0"/>
              <a:t>(</a:t>
            </a:r>
            <a:r>
              <a:rPr lang="en-US" altLang="en-US" sz="1600" i="1" dirty="0"/>
              <a:t>A</a:t>
            </a:r>
            <a:r>
              <a:rPr lang="en-US" altLang="en-US" sz="1600" dirty="0"/>
              <a:t>)</a:t>
            </a:r>
            <a:br>
              <a:rPr lang="en-US" altLang="en-US" sz="1600" dirty="0"/>
            </a:br>
            <a:r>
              <a:rPr lang="en-US" altLang="en-US" sz="1600" dirty="0"/>
              <a:t>                                      read(A), read(B), print(A+B)</a:t>
            </a:r>
          </a:p>
          <a:p>
            <a:pPr lvl="1">
              <a:lnSpc>
                <a:spcPct val="90000"/>
              </a:lnSpc>
              <a:buFont typeface="Monotype Sorts" charset="2"/>
              <a:buNone/>
            </a:pPr>
            <a:r>
              <a:rPr lang="en-US" altLang="en-US" sz="1600" dirty="0"/>
              <a:t>4.	</a:t>
            </a:r>
            <a:r>
              <a:rPr lang="en-US" altLang="en-US" sz="1600" b="1" dirty="0"/>
              <a:t>read</a:t>
            </a:r>
            <a:r>
              <a:rPr lang="en-US" altLang="en-US" sz="1600" dirty="0"/>
              <a:t>(</a:t>
            </a:r>
            <a:r>
              <a:rPr lang="en-US" altLang="en-US" sz="1600" i="1" dirty="0"/>
              <a:t>B</a:t>
            </a:r>
            <a:r>
              <a:rPr lang="en-US" altLang="en-US" sz="1600" dirty="0"/>
              <a:t>)</a:t>
            </a:r>
          </a:p>
          <a:p>
            <a:pPr lvl="1">
              <a:lnSpc>
                <a:spcPct val="90000"/>
              </a:lnSpc>
              <a:buFont typeface="Monotype Sorts" charset="2"/>
              <a:buNone/>
            </a:pPr>
            <a:r>
              <a:rPr lang="en-US" altLang="en-US" sz="1600" dirty="0"/>
              <a:t>5.	</a:t>
            </a:r>
            <a:r>
              <a:rPr lang="en-US" altLang="en-US" sz="1600" i="1" dirty="0"/>
              <a:t>B</a:t>
            </a:r>
            <a:r>
              <a:rPr lang="en-US" altLang="en-US" sz="1600" dirty="0"/>
              <a:t> := </a:t>
            </a:r>
            <a:r>
              <a:rPr lang="en-US" altLang="en-US" sz="1600" i="1" dirty="0"/>
              <a:t>B + </a:t>
            </a:r>
            <a:r>
              <a:rPr lang="en-US" altLang="en-US" sz="1600" dirty="0"/>
              <a:t>50</a:t>
            </a:r>
          </a:p>
          <a:p>
            <a:pPr lvl="1">
              <a:lnSpc>
                <a:spcPct val="90000"/>
              </a:lnSpc>
              <a:buFont typeface="Monotype Sorts" charset="2"/>
              <a:buNone/>
            </a:pPr>
            <a:r>
              <a:rPr lang="en-US" altLang="en-US" sz="1600" dirty="0"/>
              <a:t>6.	</a:t>
            </a:r>
            <a:r>
              <a:rPr lang="en-US" altLang="en-US" sz="1600" b="1" dirty="0"/>
              <a:t>write</a:t>
            </a:r>
            <a:r>
              <a:rPr lang="en-US" altLang="en-US" sz="1600" dirty="0"/>
              <a:t>(</a:t>
            </a:r>
            <a:r>
              <a:rPr lang="en-US" altLang="en-US" sz="1600" i="1" dirty="0"/>
              <a:t>B</a:t>
            </a:r>
            <a:endParaRPr lang="en-US" altLang="en-US" dirty="0"/>
          </a:p>
          <a:p>
            <a:pPr>
              <a:lnSpc>
                <a:spcPct val="90000"/>
              </a:lnSpc>
            </a:pPr>
            <a:r>
              <a:rPr lang="en-US" altLang="en-US" dirty="0"/>
              <a:t>Isolation can be ensured trivially by running transactions </a:t>
            </a:r>
            <a:r>
              <a:rPr lang="en-US" altLang="en-US" b="1" dirty="0">
                <a:solidFill>
                  <a:srgbClr val="000099"/>
                </a:solidFill>
              </a:rPr>
              <a:t>serially</a:t>
            </a:r>
          </a:p>
          <a:p>
            <a:pPr lvl="1">
              <a:lnSpc>
                <a:spcPct val="90000"/>
              </a:lnSpc>
            </a:pPr>
            <a:r>
              <a:rPr lang="en-US" altLang="en-US" dirty="0"/>
              <a:t> That is, one after the other.   </a:t>
            </a:r>
          </a:p>
          <a:p>
            <a:r>
              <a:rPr lang="en-US" altLang="en-US" dirty="0"/>
              <a:t>However, executing multiple transactions concurrently has significant benefits, as we will see later</a:t>
            </a:r>
            <a:r>
              <a:rPr lang="en-US" altLang="en-US" dirty="0" smtClean="0"/>
              <a:t>. </a:t>
            </a:r>
            <a:endParaRPr lang="en-US" altLang="en-US"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384640" y="1495440"/>
              <a:ext cx="6815880" cy="3429360"/>
            </p14:xfrm>
          </p:contentPart>
        </mc:Choice>
        <mc:Fallback xmlns="">
          <p:pic>
            <p:nvPicPr>
              <p:cNvPr id="2" name="Ink 1"/>
              <p:cNvPicPr/>
              <p:nvPr/>
            </p:nvPicPr>
            <p:blipFill>
              <a:blip r:embed="rId4"/>
              <a:stretch>
                <a:fillRect/>
              </a:stretch>
            </p:blipFill>
            <p:spPr>
              <a:xfrm>
                <a:off x="2375280" y="1486080"/>
                <a:ext cx="6834600" cy="3448080"/>
              </a:xfrm>
              <a:prstGeom prst="rect">
                <a:avLst/>
              </a:prstGeom>
            </p:spPr>
          </p:pic>
        </mc:Fallback>
      </mc:AlternateContent>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ACID Properties</a:t>
            </a:r>
          </a:p>
        </p:txBody>
      </p:sp>
      <p:sp>
        <p:nvSpPr>
          <p:cNvPr id="10243" name="Rectangle 3"/>
          <p:cNvSpPr>
            <a:spLocks noGrp="1" noChangeArrowheads="1"/>
          </p:cNvSpPr>
          <p:nvPr>
            <p:ph idx="1"/>
          </p:nvPr>
        </p:nvSpPr>
        <p:spPr>
          <a:xfrm>
            <a:off x="701336" y="1901295"/>
            <a:ext cx="7856738" cy="4569174"/>
          </a:xfrm>
        </p:spPr>
        <p:txBody>
          <a:bodyPr/>
          <a:lstStyle/>
          <a:p>
            <a:r>
              <a:rPr lang="en-US" altLang="en-US" b="1" dirty="0">
                <a:solidFill>
                  <a:srgbClr val="000099"/>
                </a:solidFill>
              </a:rPr>
              <a:t>Atomicity</a:t>
            </a:r>
            <a:r>
              <a:rPr lang="en-US" altLang="en-US" b="1" dirty="0"/>
              <a:t>. </a:t>
            </a:r>
            <a:r>
              <a:rPr lang="en-US" altLang="en-US" dirty="0"/>
              <a:t> Either all operations of the transaction are properly reflected in the database or none are.</a:t>
            </a:r>
          </a:p>
          <a:p>
            <a:r>
              <a:rPr lang="en-US" altLang="en-US" b="1" dirty="0">
                <a:solidFill>
                  <a:srgbClr val="000099"/>
                </a:solidFill>
              </a:rPr>
              <a:t>Consistency</a:t>
            </a:r>
            <a:r>
              <a:rPr lang="en-US" altLang="en-US" b="1" dirty="0"/>
              <a:t>.</a:t>
            </a:r>
            <a:r>
              <a:rPr lang="en-US" altLang="en-US" dirty="0"/>
              <a:t>  Execution of a transaction in isolation preserves the consistency of the database.</a:t>
            </a:r>
          </a:p>
          <a:p>
            <a:r>
              <a:rPr lang="en-US" altLang="en-US" b="1" dirty="0">
                <a:solidFill>
                  <a:srgbClr val="000099"/>
                </a:solidFill>
              </a:rPr>
              <a:t>Isolation</a:t>
            </a:r>
            <a:r>
              <a:rPr lang="en-US" altLang="en-US" b="1" dirty="0"/>
              <a:t>.</a:t>
            </a:r>
            <a:r>
              <a:rPr lang="en-US" altLang="en-US" dirty="0"/>
              <a:t>  Although multiple transactions may execute concurrently, each transaction must be unaware of other concurrently executing transactions.  Intermediate transaction results must be hidden from other concurrently executed transactions.  </a:t>
            </a:r>
          </a:p>
          <a:p>
            <a:pPr lvl="1"/>
            <a:r>
              <a:rPr lang="en-US" altLang="en-US" dirty="0"/>
              <a:t>That is, for every pair of transactions </a:t>
            </a:r>
            <a:r>
              <a:rPr lang="en-US" altLang="en-US" i="1" dirty="0"/>
              <a:t>T</a:t>
            </a:r>
            <a:r>
              <a:rPr lang="en-US" altLang="en-US" i="1" baseline="-25000" dirty="0"/>
              <a:t>i</a:t>
            </a:r>
            <a:r>
              <a:rPr lang="en-US" altLang="en-US" i="1" dirty="0"/>
              <a:t> </a:t>
            </a:r>
            <a:r>
              <a:rPr lang="en-US" altLang="en-US" dirty="0"/>
              <a:t>and </a:t>
            </a:r>
            <a:r>
              <a:rPr lang="en-US" altLang="en-US" i="1" dirty="0"/>
              <a:t>T</a:t>
            </a:r>
            <a:r>
              <a:rPr lang="en-US" altLang="en-US" i="1" baseline="-25000" dirty="0"/>
              <a:t>j</a:t>
            </a:r>
            <a:r>
              <a:rPr lang="en-US" altLang="en-US" i="1" dirty="0"/>
              <a:t>, </a:t>
            </a:r>
            <a:r>
              <a:rPr lang="en-US" altLang="en-US" dirty="0"/>
              <a:t>it appears to </a:t>
            </a:r>
            <a:r>
              <a:rPr lang="en-US" altLang="en-US" i="1" dirty="0"/>
              <a:t>T</a:t>
            </a:r>
            <a:r>
              <a:rPr lang="en-US" altLang="en-US" i="1" baseline="-25000" dirty="0"/>
              <a:t>i</a:t>
            </a:r>
            <a:r>
              <a:rPr lang="en-US" altLang="en-US" i="1" dirty="0"/>
              <a:t> </a:t>
            </a:r>
            <a:r>
              <a:rPr lang="en-US" altLang="en-US" dirty="0"/>
              <a:t>that either </a:t>
            </a:r>
            <a:r>
              <a:rPr lang="en-US" altLang="en-US" i="1" dirty="0"/>
              <a:t>T</a:t>
            </a:r>
            <a:r>
              <a:rPr lang="en-US" altLang="en-US" i="1" baseline="-25000" dirty="0"/>
              <a:t>j</a:t>
            </a:r>
            <a:r>
              <a:rPr lang="en-US" altLang="en-US" i="1" dirty="0"/>
              <a:t>, </a:t>
            </a:r>
            <a:r>
              <a:rPr lang="en-US" altLang="en-US" dirty="0"/>
              <a:t>finished execution before </a:t>
            </a:r>
            <a:r>
              <a:rPr lang="en-US" altLang="en-US" i="1" dirty="0"/>
              <a:t>T</a:t>
            </a:r>
            <a:r>
              <a:rPr lang="en-US" altLang="en-US" i="1" baseline="-25000" dirty="0"/>
              <a:t>i</a:t>
            </a:r>
            <a:r>
              <a:rPr lang="en-US" altLang="en-US" dirty="0"/>
              <a:t> started, or </a:t>
            </a:r>
            <a:r>
              <a:rPr lang="en-US" altLang="en-US" i="1" dirty="0"/>
              <a:t>T</a:t>
            </a:r>
            <a:r>
              <a:rPr lang="en-US" altLang="en-US" i="1" baseline="-25000" dirty="0"/>
              <a:t>j</a:t>
            </a:r>
            <a:r>
              <a:rPr lang="en-US" altLang="en-US" dirty="0"/>
              <a:t> started execution after </a:t>
            </a:r>
            <a:r>
              <a:rPr lang="en-US" altLang="en-US" i="1" dirty="0"/>
              <a:t>T</a:t>
            </a:r>
            <a:r>
              <a:rPr lang="en-US" altLang="en-US" i="1" baseline="-25000" dirty="0"/>
              <a:t>i</a:t>
            </a:r>
            <a:r>
              <a:rPr lang="en-US" altLang="en-US" dirty="0"/>
              <a:t> finished.</a:t>
            </a:r>
          </a:p>
          <a:p>
            <a:r>
              <a:rPr lang="en-US" altLang="en-US" b="1" dirty="0">
                <a:solidFill>
                  <a:srgbClr val="000099"/>
                </a:solidFill>
              </a:rPr>
              <a:t>Durability</a:t>
            </a:r>
            <a:r>
              <a:rPr lang="en-US" altLang="en-US" b="1" dirty="0"/>
              <a:t>.  </a:t>
            </a:r>
            <a:r>
              <a:rPr lang="en-US" altLang="en-US" dirty="0"/>
              <a:t>After a transaction completes successfully, the changes it has made to the database persist, even if there are system failures. </a:t>
            </a:r>
            <a:endParaRPr lang="en-US" altLang="en-US" i="1" dirty="0"/>
          </a:p>
        </p:txBody>
      </p:sp>
      <p:sp>
        <p:nvSpPr>
          <p:cNvPr id="10244" name="Text Box 4"/>
          <p:cNvSpPr txBox="1">
            <a:spLocks noChangeArrowheads="1"/>
          </p:cNvSpPr>
          <p:nvPr/>
        </p:nvSpPr>
        <p:spPr bwMode="auto">
          <a:xfrm>
            <a:off x="701336" y="1024131"/>
            <a:ext cx="7670307" cy="87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A  </a:t>
            </a:r>
            <a:r>
              <a:rPr kumimoji="1" lang="en-US" altLang="en-US" sz="1700" b="1" dirty="0">
                <a:solidFill>
                  <a:srgbClr val="000099"/>
                </a:solidFill>
              </a:rPr>
              <a:t>transaction</a:t>
            </a:r>
            <a:r>
              <a:rPr lang="en-US" altLang="en-US" sz="1700" dirty="0"/>
              <a:t>  is a unit of program execution that accesses and possibly updates various data </a:t>
            </a:r>
            <a:r>
              <a:rPr lang="en-US" altLang="en-US" sz="1700" dirty="0" smtClean="0"/>
              <a:t>items. To </a:t>
            </a:r>
            <a:r>
              <a:rPr lang="en-US" altLang="en-US" sz="1700" dirty="0"/>
              <a:t>preserve the integrity of data the database system must ensure: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a:t>
            </a:r>
          </a:p>
        </p:txBody>
      </p:sp>
      <p:sp>
        <p:nvSpPr>
          <p:cNvPr id="11267" name="Rectangle 3"/>
          <p:cNvSpPr>
            <a:spLocks noGrp="1" noChangeArrowheads="1"/>
          </p:cNvSpPr>
          <p:nvPr>
            <p:ph idx="1"/>
          </p:nvPr>
        </p:nvSpPr>
        <p:spPr>
          <a:xfrm>
            <a:off x="674703" y="1102497"/>
            <a:ext cx="7723574" cy="5367972"/>
          </a:xfrm>
        </p:spPr>
        <p:txBody>
          <a:bodyPr/>
          <a:lstStyle/>
          <a:p>
            <a:r>
              <a:rPr lang="en-US" altLang="en-US" b="1" dirty="0">
                <a:solidFill>
                  <a:srgbClr val="000099"/>
                </a:solidFill>
              </a:rPr>
              <a:t>Active</a:t>
            </a:r>
            <a:r>
              <a:rPr lang="en-US" altLang="en-US" b="1" dirty="0">
                <a:solidFill>
                  <a:schemeClr val="tx2"/>
                </a:solidFill>
              </a:rPr>
              <a:t> </a:t>
            </a:r>
            <a:r>
              <a:rPr lang="en-US" altLang="en-US" dirty="0"/>
              <a:t>–</a:t>
            </a:r>
            <a:r>
              <a:rPr lang="en-US" altLang="en-US" b="1" dirty="0">
                <a:solidFill>
                  <a:schemeClr val="tx2"/>
                </a:solidFill>
              </a:rPr>
              <a:t> </a:t>
            </a:r>
            <a:r>
              <a:rPr lang="en-US" altLang="en-US" dirty="0"/>
              <a:t>the initial state; the transaction stays in this state while it is executing</a:t>
            </a:r>
          </a:p>
          <a:p>
            <a:r>
              <a:rPr lang="en-US" altLang="en-US" b="1" dirty="0">
                <a:solidFill>
                  <a:srgbClr val="000099"/>
                </a:solidFill>
              </a:rPr>
              <a:t>Partially committed</a:t>
            </a:r>
            <a:r>
              <a:rPr lang="en-US" altLang="en-US" b="1" dirty="0">
                <a:solidFill>
                  <a:schemeClr val="tx2"/>
                </a:solidFill>
              </a:rPr>
              <a:t> </a:t>
            </a:r>
            <a:r>
              <a:rPr lang="en-US" altLang="en-US" dirty="0"/>
              <a:t>–</a:t>
            </a:r>
            <a:r>
              <a:rPr lang="en-US" altLang="en-US" b="1" dirty="0">
                <a:solidFill>
                  <a:schemeClr val="tx2"/>
                </a:solidFill>
              </a:rPr>
              <a:t> </a:t>
            </a:r>
            <a:r>
              <a:rPr lang="en-US" altLang="en-US" dirty="0"/>
              <a:t>after the final statement has been executed.</a:t>
            </a:r>
          </a:p>
          <a:p>
            <a:r>
              <a:rPr lang="en-US" altLang="en-US" b="1" dirty="0">
                <a:solidFill>
                  <a:srgbClr val="000099"/>
                </a:solidFill>
              </a:rPr>
              <a:t>Failed</a:t>
            </a:r>
            <a:r>
              <a:rPr lang="en-US" altLang="en-US" b="1" dirty="0">
                <a:solidFill>
                  <a:schemeClr val="tx2"/>
                </a:solidFill>
              </a:rPr>
              <a:t> </a:t>
            </a:r>
            <a:r>
              <a:rPr lang="en-US" altLang="en-US" sz="1600" b="1" dirty="0"/>
              <a:t>-- </a:t>
            </a:r>
            <a:r>
              <a:rPr lang="en-US" altLang="en-US" dirty="0"/>
              <a:t>after the discovery that normal execution can no longer proceed.</a:t>
            </a:r>
          </a:p>
          <a:p>
            <a:r>
              <a:rPr lang="en-US" altLang="en-US" b="1" dirty="0">
                <a:solidFill>
                  <a:srgbClr val="000099"/>
                </a:solidFill>
              </a:rPr>
              <a:t>Aborted</a:t>
            </a:r>
            <a:r>
              <a:rPr lang="en-US" altLang="en-US" b="1" dirty="0">
                <a:solidFill>
                  <a:schemeClr val="tx2"/>
                </a:solidFill>
              </a:rPr>
              <a:t> </a:t>
            </a:r>
            <a:r>
              <a:rPr lang="en-US" altLang="en-US" dirty="0"/>
              <a:t>– after the transaction has been rolled back and the database restored to its state prior to the start of the transaction.  Two options after it has been aborted:</a:t>
            </a:r>
          </a:p>
          <a:p>
            <a:pPr lvl="1"/>
            <a:r>
              <a:rPr lang="en-US" altLang="en-US" dirty="0"/>
              <a:t>R</a:t>
            </a:r>
            <a:r>
              <a:rPr lang="en-US" altLang="en-US" dirty="0" smtClean="0"/>
              <a:t>estart </a:t>
            </a:r>
            <a:r>
              <a:rPr lang="en-US" altLang="en-US" dirty="0"/>
              <a:t>the transaction</a:t>
            </a:r>
          </a:p>
          <a:p>
            <a:pPr lvl="2"/>
            <a:r>
              <a:rPr lang="en-US" altLang="en-US" dirty="0"/>
              <a:t> </a:t>
            </a:r>
            <a:r>
              <a:rPr lang="en-US" altLang="en-US" dirty="0" smtClean="0"/>
              <a:t>Can </a:t>
            </a:r>
            <a:r>
              <a:rPr lang="en-US" altLang="en-US" dirty="0"/>
              <a:t>be done only if no internal logical error</a:t>
            </a:r>
          </a:p>
          <a:p>
            <a:pPr lvl="1"/>
            <a:r>
              <a:rPr lang="en-US" altLang="en-US" dirty="0"/>
              <a:t>K</a:t>
            </a:r>
            <a:r>
              <a:rPr lang="en-US" altLang="en-US" dirty="0" smtClean="0"/>
              <a:t>ill </a:t>
            </a:r>
            <a:r>
              <a:rPr lang="en-US" altLang="en-US" dirty="0"/>
              <a:t>the transaction</a:t>
            </a:r>
          </a:p>
          <a:p>
            <a:r>
              <a:rPr lang="en-US" altLang="en-US" b="1" dirty="0">
                <a:solidFill>
                  <a:srgbClr val="000099"/>
                </a:solidFill>
              </a:rPr>
              <a:t>Committed</a:t>
            </a:r>
            <a:r>
              <a:rPr lang="en-US" altLang="en-US" b="1" dirty="0">
                <a:solidFill>
                  <a:schemeClr val="tx2"/>
                </a:solidFill>
              </a:rPr>
              <a:t> </a:t>
            </a:r>
            <a:r>
              <a:rPr lang="en-US" altLang="en-US" dirty="0"/>
              <a:t>– after successful completion.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State (Cont.)</a:t>
            </a:r>
          </a:p>
        </p:txBody>
      </p:sp>
      <p:pic>
        <p:nvPicPr>
          <p:cNvPr id="12291"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503363"/>
            <a:ext cx="4619625" cy="317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54350</TotalTime>
  <Words>2166</Words>
  <Application>Microsoft Office PowerPoint</Application>
  <PresentationFormat>On-screen Show (4:3)</PresentationFormat>
  <Paragraphs>269</Paragraphs>
  <Slides>36</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ＭＳ Ｐゴシック</vt:lpstr>
      <vt:lpstr>ＭＳ Ｐゴシック</vt:lpstr>
      <vt:lpstr>Arial</vt:lpstr>
      <vt:lpstr>Helvetica</vt:lpstr>
      <vt:lpstr>Monotype Sorts</vt:lpstr>
      <vt:lpstr>Times New Roman</vt:lpstr>
      <vt:lpstr>Webdings</vt:lpstr>
      <vt:lpstr>Wingdings</vt:lpstr>
      <vt:lpstr>db</vt:lpstr>
      <vt:lpstr>Module 17: Transactions </vt:lpstr>
      <vt:lpstr>Outline</vt:lpstr>
      <vt:lpstr>Transaction Concept</vt:lpstr>
      <vt:lpstr>Example of Fund Transfer</vt:lpstr>
      <vt:lpstr>Example of Fund Transfer (Cont.)</vt:lpstr>
      <vt:lpstr>Example of Fund Transfer (Cont.)</vt:lpstr>
      <vt:lpstr>ACID Properties</vt:lpstr>
      <vt:lpstr>Transaction State</vt:lpstr>
      <vt:lpstr>Transaction State (Cont.)</vt:lpstr>
      <vt:lpstr>Concurrent Executions</vt:lpstr>
      <vt:lpstr>Schedules</vt:lpstr>
      <vt:lpstr>Schedule 1</vt:lpstr>
      <vt:lpstr>Schedule 2</vt:lpstr>
      <vt:lpstr>Schedule 3</vt:lpstr>
      <vt:lpstr>Schedule 4</vt:lpstr>
      <vt:lpstr>Serializability</vt:lpstr>
      <vt:lpstr>Simplified view of transactions</vt:lpstr>
      <vt:lpstr>Conflicting Instructions </vt:lpstr>
      <vt:lpstr>Conflict Serializability</vt:lpstr>
      <vt:lpstr>Conflict Serializability (Cont.)</vt:lpstr>
      <vt:lpstr>PowerPoint Presentation</vt:lpstr>
      <vt:lpstr>Testing for Serializability </vt:lpstr>
      <vt:lpstr>Recoverable Schedules</vt:lpstr>
      <vt:lpstr>Cascading Rollbacks</vt:lpstr>
      <vt:lpstr>Cascadeless Schedules</vt:lpstr>
      <vt:lpstr>PowerPoint Presentation</vt:lpstr>
      <vt:lpstr>Concurrency Control</vt:lpstr>
      <vt:lpstr>Concurrency Control (Cont.)</vt:lpstr>
      <vt:lpstr>Weak Levels of Consistency</vt:lpstr>
      <vt:lpstr>Levels of Consistency in SQL-92</vt:lpstr>
      <vt:lpstr>Levels of Consistency</vt:lpstr>
      <vt:lpstr>Transaction Definition in SQL</vt:lpstr>
      <vt:lpstr>Implementation of Isolation Levels</vt:lpstr>
      <vt:lpstr>Transactions as SQL Statements</vt:lpstr>
      <vt:lpstr>PowerPoint Presentation</vt:lpstr>
      <vt:lpstr>PowerPoint Presentation</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Transactions</dc:title>
  <dc:creator>Silberschatz;Korth and Sudarshan</dc:creator>
  <cp:lastModifiedBy>User</cp:lastModifiedBy>
  <cp:revision>624</cp:revision>
  <cp:lastPrinted>1999-06-28T19:27:31Z</cp:lastPrinted>
  <dcterms:created xsi:type="dcterms:W3CDTF">2009-12-21T15:40:23Z</dcterms:created>
  <dcterms:modified xsi:type="dcterms:W3CDTF">2023-12-07T06:49:08Z</dcterms:modified>
</cp:coreProperties>
</file>