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4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4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4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002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722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7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7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5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PRASHANTH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knp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 BEATIFUL HOUSE IN WORLD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5783"/>
          <a:stretch>
            <a:fillRect/>
          </a:stretch>
        </p:blipFill>
        <p:spPr>
          <a:xfrm>
            <a:off x="3383074" y="2645967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i="1" dirty="0" smtClean="0"/>
              <a:t>A beautiful house in earth. It is beside to the sea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5456241" y="3244334"/>
            <a:ext cx="223009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200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prashanth</a:t>
            </a:r>
            <a:endParaRPr lang="en-US" sz="32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29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FHUILTFIFVUIU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8" b="2799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HF8ILRFUIFVUITTIO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Algerian</vt:lpstr>
      <vt:lpstr>Arial</vt:lpstr>
      <vt:lpstr>Garamond</vt:lpstr>
      <vt:lpstr>Organic</vt:lpstr>
      <vt:lpstr>PRASHANTH</vt:lpstr>
      <vt:lpstr>A BEATIFUL HOUSE IN WORLD</vt:lpstr>
      <vt:lpstr>FHUILTFIFVUIU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PRASHANTH</dc:title>
  <dc:creator>training</dc:creator>
  <cp:lastModifiedBy>training</cp:lastModifiedBy>
  <cp:revision>3</cp:revision>
  <dcterms:created xsi:type="dcterms:W3CDTF">2017-02-25T06:15:52Z</dcterms:created>
  <dcterms:modified xsi:type="dcterms:W3CDTF">2017-02-25T06:35:11Z</dcterms:modified>
</cp:coreProperties>
</file>