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83.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84.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95.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96.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97.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102.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124.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9"/>
  </p:notesMasterIdLst>
  <p:handoutMasterIdLst>
    <p:handoutMasterId r:id="rId240"/>
  </p:handoutMasterIdLst>
  <p:sldIdLst>
    <p:sldId id="328" r:id="rId5"/>
    <p:sldId id="334" r:id="rId6"/>
    <p:sldId id="335" r:id="rId7"/>
    <p:sldId id="336" r:id="rId8"/>
    <p:sldId id="337" r:id="rId9"/>
    <p:sldId id="338" r:id="rId10"/>
    <p:sldId id="339" r:id="rId11"/>
    <p:sldId id="261" r:id="rId12"/>
    <p:sldId id="262" r:id="rId13"/>
    <p:sldId id="340" r:id="rId14"/>
    <p:sldId id="290" r:id="rId15"/>
    <p:sldId id="287" r:id="rId16"/>
    <p:sldId id="292" r:id="rId17"/>
    <p:sldId id="293" r:id="rId18"/>
    <p:sldId id="294" r:id="rId19"/>
    <p:sldId id="295" r:id="rId20"/>
    <p:sldId id="296" r:id="rId21"/>
    <p:sldId id="297" r:id="rId22"/>
    <p:sldId id="298" r:id="rId23"/>
    <p:sldId id="299" r:id="rId24"/>
    <p:sldId id="300" r:id="rId25"/>
    <p:sldId id="325" r:id="rId26"/>
    <p:sldId id="301" r:id="rId27"/>
    <p:sldId id="302" r:id="rId28"/>
    <p:sldId id="326" r:id="rId29"/>
    <p:sldId id="329" r:id="rId30"/>
    <p:sldId id="303" r:id="rId31"/>
    <p:sldId id="304" r:id="rId32"/>
    <p:sldId id="306" r:id="rId33"/>
    <p:sldId id="307" r:id="rId34"/>
    <p:sldId id="308" r:id="rId35"/>
    <p:sldId id="309" r:id="rId36"/>
    <p:sldId id="310" r:id="rId37"/>
    <p:sldId id="311" r:id="rId38"/>
    <p:sldId id="312" r:id="rId39"/>
    <p:sldId id="313" r:id="rId40"/>
    <p:sldId id="314" r:id="rId41"/>
    <p:sldId id="315" r:id="rId42"/>
    <p:sldId id="316" r:id="rId43"/>
    <p:sldId id="327" r:id="rId44"/>
    <p:sldId id="317" r:id="rId45"/>
    <p:sldId id="319" r:id="rId46"/>
    <p:sldId id="320" r:id="rId47"/>
    <p:sldId id="268" r:id="rId48"/>
    <p:sldId id="271" r:id="rId49"/>
    <p:sldId id="321" r:id="rId50"/>
    <p:sldId id="333" r:id="rId51"/>
    <p:sldId id="330" r:id="rId52"/>
    <p:sldId id="332" r:id="rId53"/>
    <p:sldId id="322" r:id="rId54"/>
    <p:sldId id="323" r:id="rId55"/>
    <p:sldId id="324" r:id="rId56"/>
    <p:sldId id="341" r:id="rId57"/>
    <p:sldId id="345" r:id="rId58"/>
    <p:sldId id="346" r:id="rId59"/>
    <p:sldId id="347" r:id="rId60"/>
    <p:sldId id="348" r:id="rId61"/>
    <p:sldId id="349" r:id="rId62"/>
    <p:sldId id="350" r:id="rId63"/>
    <p:sldId id="351" r:id="rId64"/>
    <p:sldId id="352" r:id="rId65"/>
    <p:sldId id="353" r:id="rId66"/>
    <p:sldId id="354" r:id="rId67"/>
    <p:sldId id="355" r:id="rId68"/>
    <p:sldId id="356" r:id="rId69"/>
    <p:sldId id="357" r:id="rId70"/>
    <p:sldId id="358" r:id="rId71"/>
    <p:sldId id="359" r:id="rId72"/>
    <p:sldId id="360" r:id="rId73"/>
    <p:sldId id="361" r:id="rId74"/>
    <p:sldId id="362" r:id="rId75"/>
    <p:sldId id="363" r:id="rId76"/>
    <p:sldId id="364" r:id="rId77"/>
    <p:sldId id="365" r:id="rId78"/>
    <p:sldId id="366" r:id="rId79"/>
    <p:sldId id="367" r:id="rId80"/>
    <p:sldId id="368" r:id="rId81"/>
    <p:sldId id="369" r:id="rId82"/>
    <p:sldId id="370" r:id="rId83"/>
    <p:sldId id="371" r:id="rId84"/>
    <p:sldId id="372" r:id="rId85"/>
    <p:sldId id="373" r:id="rId86"/>
    <p:sldId id="374" r:id="rId87"/>
    <p:sldId id="375" r:id="rId88"/>
    <p:sldId id="376" r:id="rId89"/>
    <p:sldId id="377" r:id="rId90"/>
    <p:sldId id="378" r:id="rId91"/>
    <p:sldId id="379" r:id="rId92"/>
    <p:sldId id="380" r:id="rId93"/>
    <p:sldId id="381" r:id="rId94"/>
    <p:sldId id="382" r:id="rId95"/>
    <p:sldId id="383" r:id="rId96"/>
    <p:sldId id="384" r:id="rId97"/>
    <p:sldId id="385" r:id="rId98"/>
    <p:sldId id="386" r:id="rId99"/>
    <p:sldId id="387" r:id="rId100"/>
    <p:sldId id="391" r:id="rId101"/>
    <p:sldId id="392" r:id="rId102"/>
    <p:sldId id="393" r:id="rId103"/>
    <p:sldId id="394" r:id="rId104"/>
    <p:sldId id="395" r:id="rId105"/>
    <p:sldId id="396" r:id="rId106"/>
    <p:sldId id="397" r:id="rId107"/>
    <p:sldId id="398" r:id="rId108"/>
    <p:sldId id="399" r:id="rId109"/>
    <p:sldId id="400" r:id="rId110"/>
    <p:sldId id="401" r:id="rId111"/>
    <p:sldId id="402" r:id="rId112"/>
    <p:sldId id="403" r:id="rId113"/>
    <p:sldId id="404" r:id="rId114"/>
    <p:sldId id="405" r:id="rId115"/>
    <p:sldId id="406" r:id="rId116"/>
    <p:sldId id="407" r:id="rId117"/>
    <p:sldId id="408" r:id="rId118"/>
    <p:sldId id="409" r:id="rId119"/>
    <p:sldId id="410" r:id="rId120"/>
    <p:sldId id="411" r:id="rId121"/>
    <p:sldId id="412" r:id="rId122"/>
    <p:sldId id="413" r:id="rId123"/>
    <p:sldId id="414" r:id="rId124"/>
    <p:sldId id="415" r:id="rId125"/>
    <p:sldId id="416" r:id="rId126"/>
    <p:sldId id="417" r:id="rId127"/>
    <p:sldId id="418" r:id="rId128"/>
    <p:sldId id="419" r:id="rId129"/>
    <p:sldId id="420" r:id="rId130"/>
    <p:sldId id="421" r:id="rId131"/>
    <p:sldId id="431" r:id="rId132"/>
    <p:sldId id="422" r:id="rId133"/>
    <p:sldId id="423" r:id="rId134"/>
    <p:sldId id="424" r:id="rId135"/>
    <p:sldId id="425" r:id="rId136"/>
    <p:sldId id="426" r:id="rId137"/>
    <p:sldId id="427" r:id="rId138"/>
    <p:sldId id="428" r:id="rId139"/>
    <p:sldId id="429" r:id="rId140"/>
    <p:sldId id="430" r:id="rId141"/>
    <p:sldId id="432" r:id="rId142"/>
    <p:sldId id="436" r:id="rId143"/>
    <p:sldId id="437" r:id="rId144"/>
    <p:sldId id="438" r:id="rId145"/>
    <p:sldId id="439" r:id="rId146"/>
    <p:sldId id="440" r:id="rId147"/>
    <p:sldId id="441" r:id="rId148"/>
    <p:sldId id="442" r:id="rId149"/>
    <p:sldId id="443" r:id="rId150"/>
    <p:sldId id="444" r:id="rId151"/>
    <p:sldId id="445" r:id="rId152"/>
    <p:sldId id="446" r:id="rId153"/>
    <p:sldId id="447" r:id="rId154"/>
    <p:sldId id="448" r:id="rId155"/>
    <p:sldId id="449" r:id="rId156"/>
    <p:sldId id="450" r:id="rId157"/>
    <p:sldId id="451" r:id="rId158"/>
    <p:sldId id="452" r:id="rId159"/>
    <p:sldId id="453" r:id="rId160"/>
    <p:sldId id="454" r:id="rId161"/>
    <p:sldId id="455" r:id="rId162"/>
    <p:sldId id="456" r:id="rId163"/>
    <p:sldId id="457" r:id="rId164"/>
    <p:sldId id="458" r:id="rId165"/>
    <p:sldId id="459" r:id="rId166"/>
    <p:sldId id="460" r:id="rId167"/>
    <p:sldId id="461" r:id="rId168"/>
    <p:sldId id="462" r:id="rId169"/>
    <p:sldId id="463" r:id="rId170"/>
    <p:sldId id="467" r:id="rId171"/>
    <p:sldId id="468" r:id="rId172"/>
    <p:sldId id="469" r:id="rId173"/>
    <p:sldId id="470" r:id="rId174"/>
    <p:sldId id="471" r:id="rId175"/>
    <p:sldId id="472" r:id="rId176"/>
    <p:sldId id="473" r:id="rId177"/>
    <p:sldId id="474" r:id="rId178"/>
    <p:sldId id="475" r:id="rId179"/>
    <p:sldId id="476" r:id="rId180"/>
    <p:sldId id="477" r:id="rId181"/>
    <p:sldId id="478" r:id="rId182"/>
    <p:sldId id="479" r:id="rId183"/>
    <p:sldId id="480" r:id="rId184"/>
    <p:sldId id="481" r:id="rId185"/>
    <p:sldId id="482" r:id="rId186"/>
    <p:sldId id="483" r:id="rId187"/>
    <p:sldId id="484" r:id="rId188"/>
    <p:sldId id="485" r:id="rId189"/>
    <p:sldId id="486" r:id="rId190"/>
    <p:sldId id="487" r:id="rId191"/>
    <p:sldId id="488" r:id="rId192"/>
    <p:sldId id="489" r:id="rId193"/>
    <p:sldId id="490" r:id="rId194"/>
    <p:sldId id="491" r:id="rId195"/>
    <p:sldId id="492" r:id="rId196"/>
    <p:sldId id="493" r:id="rId197"/>
    <p:sldId id="494" r:id="rId198"/>
    <p:sldId id="495" r:id="rId199"/>
    <p:sldId id="496" r:id="rId200"/>
    <p:sldId id="497" r:id="rId201"/>
    <p:sldId id="498" r:id="rId202"/>
    <p:sldId id="499" r:id="rId203"/>
    <p:sldId id="503" r:id="rId204"/>
    <p:sldId id="504" r:id="rId205"/>
    <p:sldId id="505" r:id="rId206"/>
    <p:sldId id="506" r:id="rId207"/>
    <p:sldId id="507" r:id="rId208"/>
    <p:sldId id="508" r:id="rId209"/>
    <p:sldId id="509" r:id="rId210"/>
    <p:sldId id="510" r:id="rId211"/>
    <p:sldId id="511" r:id="rId212"/>
    <p:sldId id="512" r:id="rId213"/>
    <p:sldId id="513" r:id="rId214"/>
    <p:sldId id="514" r:id="rId215"/>
    <p:sldId id="515" r:id="rId216"/>
    <p:sldId id="516" r:id="rId217"/>
    <p:sldId id="517" r:id="rId218"/>
    <p:sldId id="518" r:id="rId219"/>
    <p:sldId id="519" r:id="rId220"/>
    <p:sldId id="520" r:id="rId221"/>
    <p:sldId id="521" r:id="rId222"/>
    <p:sldId id="522" r:id="rId223"/>
    <p:sldId id="523" r:id="rId224"/>
    <p:sldId id="524" r:id="rId225"/>
    <p:sldId id="525" r:id="rId226"/>
    <p:sldId id="526" r:id="rId227"/>
    <p:sldId id="527" r:id="rId228"/>
    <p:sldId id="528" r:id="rId229"/>
    <p:sldId id="529" r:id="rId230"/>
    <p:sldId id="530" r:id="rId231"/>
    <p:sldId id="531" r:id="rId232"/>
    <p:sldId id="532" r:id="rId233"/>
    <p:sldId id="533" r:id="rId234"/>
    <p:sldId id="534" r:id="rId235"/>
    <p:sldId id="535" r:id="rId236"/>
    <p:sldId id="536" r:id="rId237"/>
    <p:sldId id="537" r:id="rId2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3F79"/>
    <a:srgbClr val="692D56"/>
    <a:srgbClr val="682252"/>
    <a:srgbClr val="A44687"/>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60" autoAdjust="0"/>
    <p:restoredTop sz="73006" autoAdjust="0"/>
  </p:normalViewPr>
  <p:slideViewPr>
    <p:cSldViewPr>
      <p:cViewPr varScale="1">
        <p:scale>
          <a:sx n="54" d="100"/>
          <a:sy n="54" d="100"/>
        </p:scale>
        <p:origin x="1908"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204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91" Type="http://schemas.openxmlformats.org/officeDocument/2006/relationships/slide" Target="slides/slide187.xml"/><Relationship Id="rId205" Type="http://schemas.openxmlformats.org/officeDocument/2006/relationships/slide" Target="slides/slide201.xml"/><Relationship Id="rId226" Type="http://schemas.openxmlformats.org/officeDocument/2006/relationships/slide" Target="slides/slide22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openxmlformats.org/officeDocument/2006/relationships/slide" Target="slides/slide177.xml"/><Relationship Id="rId216" Type="http://schemas.openxmlformats.org/officeDocument/2006/relationships/slide" Target="slides/slide212.xml"/><Relationship Id="rId237" Type="http://schemas.openxmlformats.org/officeDocument/2006/relationships/slide" Target="slides/slide233.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92" Type="http://schemas.openxmlformats.org/officeDocument/2006/relationships/slide" Target="slides/slide188.xml"/><Relationship Id="rId206" Type="http://schemas.openxmlformats.org/officeDocument/2006/relationships/slide" Target="slides/slide202.xml"/><Relationship Id="rId227" Type="http://schemas.openxmlformats.org/officeDocument/2006/relationships/slide" Target="slides/slide223.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openxmlformats.org/officeDocument/2006/relationships/slide" Target="slides/slide178.xml"/><Relationship Id="rId217" Type="http://schemas.openxmlformats.org/officeDocument/2006/relationships/slide" Target="slides/slide213.xml"/><Relationship Id="rId6" Type="http://schemas.openxmlformats.org/officeDocument/2006/relationships/slide" Target="slides/slide2.xml"/><Relationship Id="rId238" Type="http://schemas.openxmlformats.org/officeDocument/2006/relationships/slide" Target="slides/slide234.xml"/><Relationship Id="rId23" Type="http://schemas.openxmlformats.org/officeDocument/2006/relationships/slide" Target="slides/slide19.xml"/><Relationship Id="rId119" Type="http://schemas.openxmlformats.org/officeDocument/2006/relationships/slide" Target="slides/slide115.xml"/><Relationship Id="rId44" Type="http://schemas.openxmlformats.org/officeDocument/2006/relationships/slide" Target="slides/slide40.xml"/><Relationship Id="rId65" Type="http://schemas.openxmlformats.org/officeDocument/2006/relationships/slide" Target="slides/slide61.xml"/><Relationship Id="rId86" Type="http://schemas.openxmlformats.org/officeDocument/2006/relationships/slide" Target="slides/slide82.xml"/><Relationship Id="rId130" Type="http://schemas.openxmlformats.org/officeDocument/2006/relationships/slide" Target="slides/slide126.xml"/><Relationship Id="rId151" Type="http://schemas.openxmlformats.org/officeDocument/2006/relationships/slide" Target="slides/slide147.xml"/><Relationship Id="rId172" Type="http://schemas.openxmlformats.org/officeDocument/2006/relationships/slide" Target="slides/slide168.xml"/><Relationship Id="rId193" Type="http://schemas.openxmlformats.org/officeDocument/2006/relationships/slide" Target="slides/slide189.xml"/><Relationship Id="rId207" Type="http://schemas.openxmlformats.org/officeDocument/2006/relationships/slide" Target="slides/slide203.xml"/><Relationship Id="rId228" Type="http://schemas.openxmlformats.org/officeDocument/2006/relationships/slide" Target="slides/slide224.xml"/><Relationship Id="rId13" Type="http://schemas.openxmlformats.org/officeDocument/2006/relationships/slide" Target="slides/slide9.xml"/><Relationship Id="rId109" Type="http://schemas.openxmlformats.org/officeDocument/2006/relationships/slide" Target="slides/slide105.xml"/><Relationship Id="rId34" Type="http://schemas.openxmlformats.org/officeDocument/2006/relationships/slide" Target="slides/slide30.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20" Type="http://schemas.openxmlformats.org/officeDocument/2006/relationships/slide" Target="slides/slide116.xml"/><Relationship Id="rId141" Type="http://schemas.openxmlformats.org/officeDocument/2006/relationships/slide" Target="slides/slide137.xml"/><Relationship Id="rId7" Type="http://schemas.openxmlformats.org/officeDocument/2006/relationships/slide" Target="slides/slide3.xml"/><Relationship Id="rId162" Type="http://schemas.openxmlformats.org/officeDocument/2006/relationships/slide" Target="slides/slide158.xml"/><Relationship Id="rId183" Type="http://schemas.openxmlformats.org/officeDocument/2006/relationships/slide" Target="slides/slide179.xml"/><Relationship Id="rId218" Type="http://schemas.openxmlformats.org/officeDocument/2006/relationships/slide" Target="slides/slide214.xml"/><Relationship Id="rId239" Type="http://schemas.openxmlformats.org/officeDocument/2006/relationships/notesMaster" Target="notesMasters/notesMaster1.xml"/><Relationship Id="rId24" Type="http://schemas.openxmlformats.org/officeDocument/2006/relationships/slide" Target="slides/slide20.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31" Type="http://schemas.openxmlformats.org/officeDocument/2006/relationships/slide" Target="slides/slide127.xml"/><Relationship Id="rId152" Type="http://schemas.openxmlformats.org/officeDocument/2006/relationships/slide" Target="slides/slide148.xml"/><Relationship Id="rId173" Type="http://schemas.openxmlformats.org/officeDocument/2006/relationships/slide" Target="slides/slide169.xml"/><Relationship Id="rId194" Type="http://schemas.openxmlformats.org/officeDocument/2006/relationships/slide" Target="slides/slide190.xml"/><Relationship Id="rId208" Type="http://schemas.openxmlformats.org/officeDocument/2006/relationships/slide" Target="slides/slide204.xml"/><Relationship Id="rId229" Type="http://schemas.openxmlformats.org/officeDocument/2006/relationships/slide" Target="slides/slide225.xml"/><Relationship Id="rId240" Type="http://schemas.openxmlformats.org/officeDocument/2006/relationships/handoutMaster" Target="handoutMasters/handoutMaster1.xml"/><Relationship Id="rId14" Type="http://schemas.openxmlformats.org/officeDocument/2006/relationships/slide" Target="slides/slide10.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8" Type="http://schemas.openxmlformats.org/officeDocument/2006/relationships/slide" Target="slides/slide4.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219" Type="http://schemas.openxmlformats.org/officeDocument/2006/relationships/slide" Target="slides/slide215.xml"/><Relationship Id="rId230" Type="http://schemas.openxmlformats.org/officeDocument/2006/relationships/slide" Target="slides/slide226.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95" Type="http://schemas.openxmlformats.org/officeDocument/2006/relationships/slide" Target="slides/slide191.xml"/><Relationship Id="rId209" Type="http://schemas.openxmlformats.org/officeDocument/2006/relationships/slide" Target="slides/slide205.xml"/><Relationship Id="rId220" Type="http://schemas.openxmlformats.org/officeDocument/2006/relationships/slide" Target="slides/slide216.xml"/><Relationship Id="rId241" Type="http://schemas.openxmlformats.org/officeDocument/2006/relationships/presProps" Target="presProp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slide" Target="slides/slide181.xml"/><Relationship Id="rId4" Type="http://schemas.openxmlformats.org/officeDocument/2006/relationships/slideMaster" Target="slideMasters/slideMaster1.xml"/><Relationship Id="rId9" Type="http://schemas.openxmlformats.org/officeDocument/2006/relationships/slide" Target="slides/slide5.xml"/><Relationship Id="rId180" Type="http://schemas.openxmlformats.org/officeDocument/2006/relationships/slide" Target="slides/slide176.xml"/><Relationship Id="rId210" Type="http://schemas.openxmlformats.org/officeDocument/2006/relationships/slide" Target="slides/slide206.xml"/><Relationship Id="rId215" Type="http://schemas.openxmlformats.org/officeDocument/2006/relationships/slide" Target="slides/slide211.xml"/><Relationship Id="rId236" Type="http://schemas.openxmlformats.org/officeDocument/2006/relationships/slide" Target="slides/slide232.xml"/><Relationship Id="rId26" Type="http://schemas.openxmlformats.org/officeDocument/2006/relationships/slide" Target="slides/slide22.xml"/><Relationship Id="rId231" Type="http://schemas.openxmlformats.org/officeDocument/2006/relationships/slide" Target="slides/slide227.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96" Type="http://schemas.openxmlformats.org/officeDocument/2006/relationships/slide" Target="slides/slide192.xml"/><Relationship Id="rId200" Type="http://schemas.openxmlformats.org/officeDocument/2006/relationships/slide" Target="slides/slide196.xml"/><Relationship Id="rId16" Type="http://schemas.openxmlformats.org/officeDocument/2006/relationships/slide" Target="slides/slide12.xml"/><Relationship Id="rId221" Type="http://schemas.openxmlformats.org/officeDocument/2006/relationships/slide" Target="slides/slide217.xml"/><Relationship Id="rId242" Type="http://schemas.openxmlformats.org/officeDocument/2006/relationships/viewProps" Target="viewProps.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slide" Target="slides/slide182.xml"/><Relationship Id="rId211" Type="http://schemas.openxmlformats.org/officeDocument/2006/relationships/slide" Target="slides/slide207.xml"/><Relationship Id="rId232" Type="http://schemas.openxmlformats.org/officeDocument/2006/relationships/slide" Target="slides/slide228.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97" Type="http://schemas.openxmlformats.org/officeDocument/2006/relationships/slide" Target="slides/slide193.xml"/><Relationship Id="rId201" Type="http://schemas.openxmlformats.org/officeDocument/2006/relationships/slide" Target="slides/slide197.xml"/><Relationship Id="rId222" Type="http://schemas.openxmlformats.org/officeDocument/2006/relationships/slide" Target="slides/slide218.xml"/><Relationship Id="rId243" Type="http://schemas.openxmlformats.org/officeDocument/2006/relationships/theme" Target="theme/theme1.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87" Type="http://schemas.openxmlformats.org/officeDocument/2006/relationships/slide" Target="slides/slide183.xml"/><Relationship Id="rId1" Type="http://schemas.openxmlformats.org/officeDocument/2006/relationships/customXml" Target="../customXml/item1.xml"/><Relationship Id="rId212" Type="http://schemas.openxmlformats.org/officeDocument/2006/relationships/slide" Target="slides/slide208.xml"/><Relationship Id="rId233" Type="http://schemas.openxmlformats.org/officeDocument/2006/relationships/slide" Target="slides/slide22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60" Type="http://schemas.openxmlformats.org/officeDocument/2006/relationships/slide" Target="slides/slide56.xml"/><Relationship Id="rId81" Type="http://schemas.openxmlformats.org/officeDocument/2006/relationships/slide" Target="slides/slide77.xml"/><Relationship Id="rId135" Type="http://schemas.openxmlformats.org/officeDocument/2006/relationships/slide" Target="slides/slide131.xml"/><Relationship Id="rId156" Type="http://schemas.openxmlformats.org/officeDocument/2006/relationships/slide" Target="slides/slide152.xml"/><Relationship Id="rId177" Type="http://schemas.openxmlformats.org/officeDocument/2006/relationships/slide" Target="slides/slide173.xml"/><Relationship Id="rId198" Type="http://schemas.openxmlformats.org/officeDocument/2006/relationships/slide" Target="slides/slide194.xml"/><Relationship Id="rId202" Type="http://schemas.openxmlformats.org/officeDocument/2006/relationships/slide" Target="slides/slide198.xml"/><Relationship Id="rId223" Type="http://schemas.openxmlformats.org/officeDocument/2006/relationships/slide" Target="slides/slide219.xml"/><Relationship Id="rId244" Type="http://schemas.openxmlformats.org/officeDocument/2006/relationships/tableStyles" Target="tableStyles.xml"/><Relationship Id="rId18" Type="http://schemas.openxmlformats.org/officeDocument/2006/relationships/slide" Target="slides/slide14.xml"/><Relationship Id="rId39" Type="http://schemas.openxmlformats.org/officeDocument/2006/relationships/slide" Target="slides/slide35.xml"/><Relationship Id="rId50" Type="http://schemas.openxmlformats.org/officeDocument/2006/relationships/slide" Target="slides/slide46.xml"/><Relationship Id="rId104" Type="http://schemas.openxmlformats.org/officeDocument/2006/relationships/slide" Target="slides/slide100.xml"/><Relationship Id="rId125" Type="http://schemas.openxmlformats.org/officeDocument/2006/relationships/slide" Target="slides/slide121.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71" Type="http://schemas.openxmlformats.org/officeDocument/2006/relationships/slide" Target="slides/slide67.xml"/><Relationship Id="rId92" Type="http://schemas.openxmlformats.org/officeDocument/2006/relationships/slide" Target="slides/slide88.xml"/><Relationship Id="rId213" Type="http://schemas.openxmlformats.org/officeDocument/2006/relationships/slide" Target="slides/slide209.xml"/><Relationship Id="rId234" Type="http://schemas.openxmlformats.org/officeDocument/2006/relationships/slide" Target="slides/slide230.xml"/><Relationship Id="rId2" Type="http://schemas.openxmlformats.org/officeDocument/2006/relationships/customXml" Target="../customXml/item2.xml"/><Relationship Id="rId29" Type="http://schemas.openxmlformats.org/officeDocument/2006/relationships/slide" Target="slides/slide25.xml"/><Relationship Id="rId40" Type="http://schemas.openxmlformats.org/officeDocument/2006/relationships/slide" Target="slides/slide36.xml"/><Relationship Id="rId115" Type="http://schemas.openxmlformats.org/officeDocument/2006/relationships/slide" Target="slides/slide111.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99" Type="http://schemas.openxmlformats.org/officeDocument/2006/relationships/slide" Target="slides/slide195.xml"/><Relationship Id="rId203" Type="http://schemas.openxmlformats.org/officeDocument/2006/relationships/slide" Target="slides/slide199.xml"/><Relationship Id="rId19" Type="http://schemas.openxmlformats.org/officeDocument/2006/relationships/slide" Target="slides/slide15.xml"/><Relationship Id="rId224" Type="http://schemas.openxmlformats.org/officeDocument/2006/relationships/slide" Target="slides/slide220.xml"/><Relationship Id="rId30" Type="http://schemas.openxmlformats.org/officeDocument/2006/relationships/slide" Target="slides/slide2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189" Type="http://schemas.openxmlformats.org/officeDocument/2006/relationships/slide" Target="slides/slide185.xml"/><Relationship Id="rId3" Type="http://schemas.openxmlformats.org/officeDocument/2006/relationships/customXml" Target="../customXml/item3.xml"/><Relationship Id="rId214" Type="http://schemas.openxmlformats.org/officeDocument/2006/relationships/slide" Target="slides/slide210.xml"/><Relationship Id="rId235" Type="http://schemas.openxmlformats.org/officeDocument/2006/relationships/slide" Target="slides/slide231.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179" Type="http://schemas.openxmlformats.org/officeDocument/2006/relationships/slide" Target="slides/slide175.xml"/><Relationship Id="rId190" Type="http://schemas.openxmlformats.org/officeDocument/2006/relationships/slide" Target="slides/slide186.xml"/><Relationship Id="rId204" Type="http://schemas.openxmlformats.org/officeDocument/2006/relationships/slide" Target="slides/slide200.xml"/><Relationship Id="rId225" Type="http://schemas.openxmlformats.org/officeDocument/2006/relationships/slide" Target="slides/slide221.xml"/></Relationships>
</file>

<file path=ppt/diagrams/_rels/data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image" Target="../media/image24.png"/><Relationship Id="rId4" Type="http://schemas.openxmlformats.org/officeDocument/2006/relationships/image" Target="../media/image27.png"/></Relationships>
</file>

<file path=ppt/diagrams/_rels/data37.xml.rels><?xml version="1.0" encoding="UTF-8" standalone="yes"?>
<Relationships xmlns="http://schemas.openxmlformats.org/package/2006/relationships"><Relationship Id="rId1" Type="http://schemas.openxmlformats.org/officeDocument/2006/relationships/hyperlink" Target="http://static.springsource.org/spring/docs/1.2.9/api/org/springframework/validation/Errors.html"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image" Target="../media/image24.png"/><Relationship Id="rId4"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695D14-7DFD-413B-9DCA-EB53BF6C6835}" type="doc">
      <dgm:prSet loTypeId="urn:microsoft.com/office/officeart/2008/layout/PictureStrips" loCatId="picture" qsTypeId="urn:microsoft.com/office/officeart/2005/8/quickstyle/simple5" qsCatId="simple" csTypeId="urn:microsoft.com/office/officeart/2005/8/colors/accent5_1" csCatId="accent5" phldr="1"/>
      <dgm:spPr/>
      <dgm:t>
        <a:bodyPr/>
        <a:lstStyle/>
        <a:p>
          <a:endParaRPr lang="en-US"/>
        </a:p>
      </dgm:t>
    </dgm:pt>
    <dgm:pt modelId="{706172A2-A552-4CC9-AAE2-EAC62ED41661}">
      <dgm:prSet phldrT="[Text]" custT="1"/>
      <dgm:spPr/>
      <dgm:t>
        <a:bodyPr/>
        <a:lstStyle/>
        <a:p>
          <a:r>
            <a:rPr lang="en-US" sz="2000" dirty="0" smtClean="0">
              <a:solidFill>
                <a:srgbClr val="0070C0"/>
              </a:solidFill>
            </a:rPr>
            <a:t>SDE 6</a:t>
          </a:r>
          <a:endParaRPr lang="en-US" sz="2000" dirty="0">
            <a:solidFill>
              <a:srgbClr val="0070C0"/>
            </a:solidFill>
          </a:endParaRPr>
        </a:p>
      </dgm:t>
    </dgm:pt>
    <dgm:pt modelId="{84FEE66D-93DA-490B-BCAD-ECB84A3A52DD}" type="parTrans" cxnId="{C7EDA01D-C094-4066-9F3D-F6ECD0771EC5}">
      <dgm:prSet/>
      <dgm:spPr/>
      <dgm:t>
        <a:bodyPr/>
        <a:lstStyle/>
        <a:p>
          <a:endParaRPr lang="en-US" sz="2000">
            <a:solidFill>
              <a:srgbClr val="0070C0"/>
            </a:solidFill>
          </a:endParaRPr>
        </a:p>
      </dgm:t>
    </dgm:pt>
    <dgm:pt modelId="{2360F9B1-DC9F-4656-AA05-A6919400133A}" type="sibTrans" cxnId="{C7EDA01D-C094-4066-9F3D-F6ECD0771EC5}">
      <dgm:prSet/>
      <dgm:spPr/>
      <dgm:t>
        <a:bodyPr/>
        <a:lstStyle/>
        <a:p>
          <a:endParaRPr lang="en-US" sz="2000">
            <a:solidFill>
              <a:srgbClr val="0070C0"/>
            </a:solidFill>
          </a:endParaRPr>
        </a:p>
      </dgm:t>
    </dgm:pt>
    <dgm:pt modelId="{AEF15C64-F5C4-4F68-81F2-6F7AF78945D1}">
      <dgm:prSet phldrT="[Text]" custT="1"/>
      <dgm:spPr/>
      <dgm:t>
        <a:bodyPr/>
        <a:lstStyle/>
        <a:p>
          <a:r>
            <a:rPr lang="en-US" sz="2000" dirty="0" smtClean="0">
              <a:solidFill>
                <a:srgbClr val="0070C0"/>
              </a:solidFill>
            </a:rPr>
            <a:t>Java 1.5/1.6</a:t>
          </a:r>
          <a:endParaRPr lang="en-US" sz="2000" dirty="0">
            <a:solidFill>
              <a:srgbClr val="0070C0"/>
            </a:solidFill>
          </a:endParaRPr>
        </a:p>
      </dgm:t>
    </dgm:pt>
    <dgm:pt modelId="{F98634C2-1DBF-43A4-BAD9-3E997212FF58}" type="parTrans" cxnId="{B4B158EE-E053-4E94-80E2-282980BEE24F}">
      <dgm:prSet/>
      <dgm:spPr/>
      <dgm:t>
        <a:bodyPr/>
        <a:lstStyle/>
        <a:p>
          <a:endParaRPr lang="en-US" sz="2000">
            <a:solidFill>
              <a:srgbClr val="0070C0"/>
            </a:solidFill>
          </a:endParaRPr>
        </a:p>
      </dgm:t>
    </dgm:pt>
    <dgm:pt modelId="{47946BE8-5B69-4456-91E7-ECD4F9C46844}" type="sibTrans" cxnId="{B4B158EE-E053-4E94-80E2-282980BEE24F}">
      <dgm:prSet/>
      <dgm:spPr/>
      <dgm:t>
        <a:bodyPr/>
        <a:lstStyle/>
        <a:p>
          <a:endParaRPr lang="en-US" sz="2000">
            <a:solidFill>
              <a:srgbClr val="0070C0"/>
            </a:solidFill>
          </a:endParaRPr>
        </a:p>
      </dgm:t>
    </dgm:pt>
    <dgm:pt modelId="{AF0212B3-3BD4-4657-9C85-AF538F56F5F3}">
      <dgm:prSet phldrT="[Text]" custT="1"/>
      <dgm:spPr/>
      <dgm:t>
        <a:bodyPr/>
        <a:lstStyle/>
        <a:p>
          <a:r>
            <a:rPr lang="en-US" sz="2000" dirty="0" smtClean="0">
              <a:solidFill>
                <a:srgbClr val="0070C0"/>
              </a:solidFill>
            </a:rPr>
            <a:t>Spring Framework 3.0</a:t>
          </a:r>
          <a:endParaRPr lang="en-US" sz="2000" dirty="0">
            <a:solidFill>
              <a:srgbClr val="0070C0"/>
            </a:solidFill>
          </a:endParaRPr>
        </a:p>
      </dgm:t>
    </dgm:pt>
    <dgm:pt modelId="{96911B05-3E67-4978-98C3-931FB752E814}" type="parTrans" cxnId="{CB939D20-E2E5-4512-A4DB-C09130DD4007}">
      <dgm:prSet/>
      <dgm:spPr/>
      <dgm:t>
        <a:bodyPr/>
        <a:lstStyle/>
        <a:p>
          <a:endParaRPr lang="en-US" sz="2000">
            <a:solidFill>
              <a:srgbClr val="0070C0"/>
            </a:solidFill>
          </a:endParaRPr>
        </a:p>
      </dgm:t>
    </dgm:pt>
    <dgm:pt modelId="{2D77CA58-6BF9-40CE-820E-F89F24203000}" type="sibTrans" cxnId="{CB939D20-E2E5-4512-A4DB-C09130DD4007}">
      <dgm:prSet/>
      <dgm:spPr/>
      <dgm:t>
        <a:bodyPr/>
        <a:lstStyle/>
        <a:p>
          <a:endParaRPr lang="en-US" sz="2000">
            <a:solidFill>
              <a:srgbClr val="0070C0"/>
            </a:solidFill>
          </a:endParaRPr>
        </a:p>
      </dgm:t>
    </dgm:pt>
    <dgm:pt modelId="{07A0F46E-0B68-4B53-829C-B240520B47D9}">
      <dgm:prSet custT="1"/>
      <dgm:spPr/>
      <dgm:t>
        <a:bodyPr/>
        <a:lstStyle/>
        <a:p>
          <a:r>
            <a:rPr lang="en-US" sz="2000" dirty="0" smtClean="0">
              <a:solidFill>
                <a:srgbClr val="0070C0"/>
              </a:solidFill>
            </a:rPr>
            <a:t>Apache Tomcat 6.0</a:t>
          </a:r>
          <a:endParaRPr lang="en-US" sz="2000" dirty="0">
            <a:solidFill>
              <a:srgbClr val="0070C0"/>
            </a:solidFill>
          </a:endParaRPr>
        </a:p>
      </dgm:t>
    </dgm:pt>
    <dgm:pt modelId="{151501C7-8FEE-410C-9928-37F2E897DC63}" type="parTrans" cxnId="{A3C6643D-2AFF-48EF-A352-A9459F5498C3}">
      <dgm:prSet/>
      <dgm:spPr/>
      <dgm:t>
        <a:bodyPr/>
        <a:lstStyle/>
        <a:p>
          <a:endParaRPr lang="en-US" sz="2000">
            <a:solidFill>
              <a:srgbClr val="0070C0"/>
            </a:solidFill>
          </a:endParaRPr>
        </a:p>
      </dgm:t>
    </dgm:pt>
    <dgm:pt modelId="{43ACE99A-BED6-494C-A68F-C9604967F01D}" type="sibTrans" cxnId="{A3C6643D-2AFF-48EF-A352-A9459F5498C3}">
      <dgm:prSet/>
      <dgm:spPr/>
      <dgm:t>
        <a:bodyPr/>
        <a:lstStyle/>
        <a:p>
          <a:endParaRPr lang="en-US" sz="2000">
            <a:solidFill>
              <a:srgbClr val="0070C0"/>
            </a:solidFill>
          </a:endParaRPr>
        </a:p>
      </dgm:t>
    </dgm:pt>
    <dgm:pt modelId="{1A983E70-25DF-49E8-B0BA-FD534E4CDB40}" type="pres">
      <dgm:prSet presAssocID="{10695D14-7DFD-413B-9DCA-EB53BF6C6835}" presName="Name0" presStyleCnt="0">
        <dgm:presLayoutVars>
          <dgm:dir/>
          <dgm:resizeHandles val="exact"/>
        </dgm:presLayoutVars>
      </dgm:prSet>
      <dgm:spPr/>
      <dgm:t>
        <a:bodyPr/>
        <a:lstStyle/>
        <a:p>
          <a:endParaRPr lang="en-US"/>
        </a:p>
      </dgm:t>
    </dgm:pt>
    <dgm:pt modelId="{1C4A24B3-ED63-437F-9030-8706A8594D0F}" type="pres">
      <dgm:prSet presAssocID="{706172A2-A552-4CC9-AAE2-EAC62ED41661}" presName="composite" presStyleCnt="0"/>
      <dgm:spPr/>
    </dgm:pt>
    <dgm:pt modelId="{19A2454A-07DA-4F06-8721-B7B2A931A656}" type="pres">
      <dgm:prSet presAssocID="{706172A2-A552-4CC9-AAE2-EAC62ED41661}" presName="rect1" presStyleLbl="trAlignAcc1" presStyleIdx="0" presStyleCnt="4">
        <dgm:presLayoutVars>
          <dgm:bulletEnabled val="1"/>
        </dgm:presLayoutVars>
      </dgm:prSet>
      <dgm:spPr/>
      <dgm:t>
        <a:bodyPr/>
        <a:lstStyle/>
        <a:p>
          <a:endParaRPr lang="en-US"/>
        </a:p>
      </dgm:t>
    </dgm:pt>
    <dgm:pt modelId="{E835E6C9-15C1-478D-BA7C-9ED7DC7F4AB4}" type="pres">
      <dgm:prSet presAssocID="{706172A2-A552-4CC9-AAE2-EAC62ED41661}" presName="rect2" presStyleLbl="fgImgPlace1" presStyleIdx="0" presStyleCnt="4" custScaleX="100805" custScaleY="79599" custLinFactNeighborX="-48" custLinFactNeighborY="1163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C486B11A-A181-449F-ADD2-91F55BDA45C5}" type="pres">
      <dgm:prSet presAssocID="{2360F9B1-DC9F-4656-AA05-A6919400133A}" presName="sibTrans" presStyleCnt="0"/>
      <dgm:spPr/>
    </dgm:pt>
    <dgm:pt modelId="{0AAB7F60-F639-4D89-B7D0-EE319B44A2FF}" type="pres">
      <dgm:prSet presAssocID="{AEF15C64-F5C4-4F68-81F2-6F7AF78945D1}" presName="composite" presStyleCnt="0"/>
      <dgm:spPr/>
    </dgm:pt>
    <dgm:pt modelId="{2A90B6FE-691B-46D7-AC09-A5CB031F254A}" type="pres">
      <dgm:prSet presAssocID="{AEF15C64-F5C4-4F68-81F2-6F7AF78945D1}" presName="rect1" presStyleLbl="trAlignAcc1" presStyleIdx="1" presStyleCnt="4">
        <dgm:presLayoutVars>
          <dgm:bulletEnabled val="1"/>
        </dgm:presLayoutVars>
      </dgm:prSet>
      <dgm:spPr/>
      <dgm:t>
        <a:bodyPr/>
        <a:lstStyle/>
        <a:p>
          <a:endParaRPr lang="en-US"/>
        </a:p>
      </dgm:t>
    </dgm:pt>
    <dgm:pt modelId="{9996D5D9-74E8-4A96-BF8B-4435EEE5B1E7}" type="pres">
      <dgm:prSet presAssocID="{AEF15C64-F5C4-4F68-81F2-6F7AF78945D1}" presName="rect2" presStyleLbl="fgImgPlace1" presStyleIdx="1" presStyleCnt="4" custScaleY="66523" custLinFactNeighborY="8957"/>
      <dgm:spPr>
        <a:blipFill>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dgm:spPr>
    </dgm:pt>
    <dgm:pt modelId="{A8A2D746-2ADC-4759-94C5-DA00C63722FB}" type="pres">
      <dgm:prSet presAssocID="{47946BE8-5B69-4456-91E7-ECD4F9C46844}" presName="sibTrans" presStyleCnt="0"/>
      <dgm:spPr/>
    </dgm:pt>
    <dgm:pt modelId="{B029BDF9-4F8B-44D2-A4C4-9F632602F6E0}" type="pres">
      <dgm:prSet presAssocID="{AF0212B3-3BD4-4657-9C85-AF538F56F5F3}" presName="composite" presStyleCnt="0"/>
      <dgm:spPr/>
    </dgm:pt>
    <dgm:pt modelId="{35C8558C-CFE2-460B-A2CF-8001FA170DDE}" type="pres">
      <dgm:prSet presAssocID="{AF0212B3-3BD4-4657-9C85-AF538F56F5F3}" presName="rect1" presStyleLbl="trAlignAcc1" presStyleIdx="2" presStyleCnt="4">
        <dgm:presLayoutVars>
          <dgm:bulletEnabled val="1"/>
        </dgm:presLayoutVars>
      </dgm:prSet>
      <dgm:spPr/>
      <dgm:t>
        <a:bodyPr/>
        <a:lstStyle/>
        <a:p>
          <a:endParaRPr lang="en-US"/>
        </a:p>
      </dgm:t>
    </dgm:pt>
    <dgm:pt modelId="{39334F6D-0B3B-4040-8EF9-199ECFDC8D8C}" type="pres">
      <dgm:prSet presAssocID="{AF0212B3-3BD4-4657-9C85-AF538F56F5F3}" presName="rect2" presStyleLbl="fgImgPlace1" presStyleIdx="2" presStyleCnt="4" custScaleY="56692" custLinFactNeighborY="11337"/>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1000" r="-11000"/>
          </a:stretch>
        </a:blipFill>
      </dgm:spPr>
    </dgm:pt>
    <dgm:pt modelId="{1C3BFD75-6716-4D3B-8248-C7AFCD75AD72}" type="pres">
      <dgm:prSet presAssocID="{2D77CA58-6BF9-40CE-820E-F89F24203000}" presName="sibTrans" presStyleCnt="0"/>
      <dgm:spPr/>
    </dgm:pt>
    <dgm:pt modelId="{3290B387-1F46-4881-9EEB-462DD40C5B6B}" type="pres">
      <dgm:prSet presAssocID="{07A0F46E-0B68-4B53-829C-B240520B47D9}" presName="composite" presStyleCnt="0"/>
      <dgm:spPr/>
    </dgm:pt>
    <dgm:pt modelId="{01F31063-0DC0-47BC-AEC3-0FA6CDF9A21C}" type="pres">
      <dgm:prSet presAssocID="{07A0F46E-0B68-4B53-829C-B240520B47D9}" presName="rect1" presStyleLbl="trAlignAcc1" presStyleIdx="3" presStyleCnt="4">
        <dgm:presLayoutVars>
          <dgm:bulletEnabled val="1"/>
        </dgm:presLayoutVars>
      </dgm:prSet>
      <dgm:spPr/>
      <dgm:t>
        <a:bodyPr/>
        <a:lstStyle/>
        <a:p>
          <a:endParaRPr lang="en-US"/>
        </a:p>
      </dgm:t>
    </dgm:pt>
    <dgm:pt modelId="{49C9709D-A600-4C81-9BF3-78726CBE8171}" type="pres">
      <dgm:prSet presAssocID="{07A0F46E-0B68-4B53-829C-B240520B47D9}" presName="rect2" presStyleLbl="fgImgPlace1" presStyleIdx="3" presStyleCnt="4" custScaleY="71595" custLinFactNeighborX="-4946" custLinFactNeighborY="13115"/>
      <dgm:spPr>
        <a:blipFill>
          <a:blip xmlns:r="http://schemas.openxmlformats.org/officeDocument/2006/relationships" r:embed="rId4">
            <a:extLst>
              <a:ext uri="{28A0092B-C50C-407E-A947-70E740481C1C}">
                <a14:useLocalDpi xmlns:a14="http://schemas.microsoft.com/office/drawing/2010/main" val="0"/>
              </a:ext>
            </a:extLst>
          </a:blip>
          <a:srcRect/>
          <a:stretch>
            <a:fillRect l="-7000" r="-7000"/>
          </a:stretch>
        </a:blipFill>
      </dgm:spPr>
    </dgm:pt>
  </dgm:ptLst>
  <dgm:cxnLst>
    <dgm:cxn modelId="{ED8A8743-CE15-4997-983B-0923E5C521B0}" type="presOf" srcId="{AEF15C64-F5C4-4F68-81F2-6F7AF78945D1}" destId="{2A90B6FE-691B-46D7-AC09-A5CB031F254A}" srcOrd="0" destOrd="0" presId="urn:microsoft.com/office/officeart/2008/layout/PictureStrips"/>
    <dgm:cxn modelId="{C7EDA01D-C094-4066-9F3D-F6ECD0771EC5}" srcId="{10695D14-7DFD-413B-9DCA-EB53BF6C6835}" destId="{706172A2-A552-4CC9-AAE2-EAC62ED41661}" srcOrd="0" destOrd="0" parTransId="{84FEE66D-93DA-490B-BCAD-ECB84A3A52DD}" sibTransId="{2360F9B1-DC9F-4656-AA05-A6919400133A}"/>
    <dgm:cxn modelId="{CB939D20-E2E5-4512-A4DB-C09130DD4007}" srcId="{10695D14-7DFD-413B-9DCA-EB53BF6C6835}" destId="{AF0212B3-3BD4-4657-9C85-AF538F56F5F3}" srcOrd="2" destOrd="0" parTransId="{96911B05-3E67-4978-98C3-931FB752E814}" sibTransId="{2D77CA58-6BF9-40CE-820E-F89F24203000}"/>
    <dgm:cxn modelId="{4F1133A6-A298-48BC-89A0-353EDF264958}" type="presOf" srcId="{706172A2-A552-4CC9-AAE2-EAC62ED41661}" destId="{19A2454A-07DA-4F06-8721-B7B2A931A656}" srcOrd="0" destOrd="0" presId="urn:microsoft.com/office/officeart/2008/layout/PictureStrips"/>
    <dgm:cxn modelId="{FA86CBD1-84D3-4F1D-9D36-E9C04F36C1D0}" type="presOf" srcId="{07A0F46E-0B68-4B53-829C-B240520B47D9}" destId="{01F31063-0DC0-47BC-AEC3-0FA6CDF9A21C}" srcOrd="0" destOrd="0" presId="urn:microsoft.com/office/officeart/2008/layout/PictureStrips"/>
    <dgm:cxn modelId="{B4B158EE-E053-4E94-80E2-282980BEE24F}" srcId="{10695D14-7DFD-413B-9DCA-EB53BF6C6835}" destId="{AEF15C64-F5C4-4F68-81F2-6F7AF78945D1}" srcOrd="1" destOrd="0" parTransId="{F98634C2-1DBF-43A4-BAD9-3E997212FF58}" sibTransId="{47946BE8-5B69-4456-91E7-ECD4F9C46844}"/>
    <dgm:cxn modelId="{07D881C8-B2F8-4EF7-B0CB-F3F6709A67A7}" type="presOf" srcId="{10695D14-7DFD-413B-9DCA-EB53BF6C6835}" destId="{1A983E70-25DF-49E8-B0BA-FD534E4CDB40}" srcOrd="0" destOrd="0" presId="urn:microsoft.com/office/officeart/2008/layout/PictureStrips"/>
    <dgm:cxn modelId="{48C91B67-157B-43F5-B4C2-EAED49FC526F}" type="presOf" srcId="{AF0212B3-3BD4-4657-9C85-AF538F56F5F3}" destId="{35C8558C-CFE2-460B-A2CF-8001FA170DDE}" srcOrd="0" destOrd="0" presId="urn:microsoft.com/office/officeart/2008/layout/PictureStrips"/>
    <dgm:cxn modelId="{A3C6643D-2AFF-48EF-A352-A9459F5498C3}" srcId="{10695D14-7DFD-413B-9DCA-EB53BF6C6835}" destId="{07A0F46E-0B68-4B53-829C-B240520B47D9}" srcOrd="3" destOrd="0" parTransId="{151501C7-8FEE-410C-9928-37F2E897DC63}" sibTransId="{43ACE99A-BED6-494C-A68F-C9604967F01D}"/>
    <dgm:cxn modelId="{C5DED78D-71E2-4255-A569-3E1966694253}" type="presParOf" srcId="{1A983E70-25DF-49E8-B0BA-FD534E4CDB40}" destId="{1C4A24B3-ED63-437F-9030-8706A8594D0F}" srcOrd="0" destOrd="0" presId="urn:microsoft.com/office/officeart/2008/layout/PictureStrips"/>
    <dgm:cxn modelId="{846EFB1E-FE26-4A8E-B80A-BC6D30198899}" type="presParOf" srcId="{1C4A24B3-ED63-437F-9030-8706A8594D0F}" destId="{19A2454A-07DA-4F06-8721-B7B2A931A656}" srcOrd="0" destOrd="0" presId="urn:microsoft.com/office/officeart/2008/layout/PictureStrips"/>
    <dgm:cxn modelId="{4B170B05-8912-41EC-8303-6A3D6800E46C}" type="presParOf" srcId="{1C4A24B3-ED63-437F-9030-8706A8594D0F}" destId="{E835E6C9-15C1-478D-BA7C-9ED7DC7F4AB4}" srcOrd="1" destOrd="0" presId="urn:microsoft.com/office/officeart/2008/layout/PictureStrips"/>
    <dgm:cxn modelId="{DE23BD6B-6DA1-4088-B217-332A732040FE}" type="presParOf" srcId="{1A983E70-25DF-49E8-B0BA-FD534E4CDB40}" destId="{C486B11A-A181-449F-ADD2-91F55BDA45C5}" srcOrd="1" destOrd="0" presId="urn:microsoft.com/office/officeart/2008/layout/PictureStrips"/>
    <dgm:cxn modelId="{43052109-6C5A-4439-B4F9-56827FC4D81D}" type="presParOf" srcId="{1A983E70-25DF-49E8-B0BA-FD534E4CDB40}" destId="{0AAB7F60-F639-4D89-B7D0-EE319B44A2FF}" srcOrd="2" destOrd="0" presId="urn:microsoft.com/office/officeart/2008/layout/PictureStrips"/>
    <dgm:cxn modelId="{C88F884D-9DA7-4221-A810-682EA81F60F5}" type="presParOf" srcId="{0AAB7F60-F639-4D89-B7D0-EE319B44A2FF}" destId="{2A90B6FE-691B-46D7-AC09-A5CB031F254A}" srcOrd="0" destOrd="0" presId="urn:microsoft.com/office/officeart/2008/layout/PictureStrips"/>
    <dgm:cxn modelId="{95DA6BA0-5B91-4938-B657-43DCC6ADF509}" type="presParOf" srcId="{0AAB7F60-F639-4D89-B7D0-EE319B44A2FF}" destId="{9996D5D9-74E8-4A96-BF8B-4435EEE5B1E7}" srcOrd="1" destOrd="0" presId="urn:microsoft.com/office/officeart/2008/layout/PictureStrips"/>
    <dgm:cxn modelId="{2B964B98-542B-4A69-B3F6-D0D909E41547}" type="presParOf" srcId="{1A983E70-25DF-49E8-B0BA-FD534E4CDB40}" destId="{A8A2D746-2ADC-4759-94C5-DA00C63722FB}" srcOrd="3" destOrd="0" presId="urn:microsoft.com/office/officeart/2008/layout/PictureStrips"/>
    <dgm:cxn modelId="{CF8AB8DC-A45C-4BAF-9EA8-12C6F24804A9}" type="presParOf" srcId="{1A983E70-25DF-49E8-B0BA-FD534E4CDB40}" destId="{B029BDF9-4F8B-44D2-A4C4-9F632602F6E0}" srcOrd="4" destOrd="0" presId="urn:microsoft.com/office/officeart/2008/layout/PictureStrips"/>
    <dgm:cxn modelId="{BE579FBF-C45C-4DFD-A592-CDF1DFC5D379}" type="presParOf" srcId="{B029BDF9-4F8B-44D2-A4C4-9F632602F6E0}" destId="{35C8558C-CFE2-460B-A2CF-8001FA170DDE}" srcOrd="0" destOrd="0" presId="urn:microsoft.com/office/officeart/2008/layout/PictureStrips"/>
    <dgm:cxn modelId="{5084B2E7-B68E-4787-9425-2EE7D87D4B08}" type="presParOf" srcId="{B029BDF9-4F8B-44D2-A4C4-9F632602F6E0}" destId="{39334F6D-0B3B-4040-8EF9-199ECFDC8D8C}" srcOrd="1" destOrd="0" presId="urn:microsoft.com/office/officeart/2008/layout/PictureStrips"/>
    <dgm:cxn modelId="{71EDD7CB-2FB5-4494-87F5-75A6CF70C284}" type="presParOf" srcId="{1A983E70-25DF-49E8-B0BA-FD534E4CDB40}" destId="{1C3BFD75-6716-4D3B-8248-C7AFCD75AD72}" srcOrd="5" destOrd="0" presId="urn:microsoft.com/office/officeart/2008/layout/PictureStrips"/>
    <dgm:cxn modelId="{2A1FDBDE-F14A-446A-90FF-3F5D2D735DC9}" type="presParOf" srcId="{1A983E70-25DF-49E8-B0BA-FD534E4CDB40}" destId="{3290B387-1F46-4881-9EEB-462DD40C5B6B}" srcOrd="6" destOrd="0" presId="urn:microsoft.com/office/officeart/2008/layout/PictureStrips"/>
    <dgm:cxn modelId="{28FA8D6A-E106-4D83-B38E-8E21420B8819}" type="presParOf" srcId="{3290B387-1F46-4881-9EEB-462DD40C5B6B}" destId="{01F31063-0DC0-47BC-AEC3-0FA6CDF9A21C}" srcOrd="0" destOrd="0" presId="urn:microsoft.com/office/officeart/2008/layout/PictureStrips"/>
    <dgm:cxn modelId="{2A0B15DC-9D73-44B5-A0C1-5D88048D4C89}" type="presParOf" srcId="{3290B387-1F46-4881-9EEB-462DD40C5B6B}" destId="{49C9709D-A600-4C81-9BF3-78726CBE8171}" srcOrd="1" destOrd="0" presId="urn:microsoft.com/office/officeart/2008/layout/PictureStrip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9E09BF8-0AA1-4489-84C7-20B142D8F970}" type="doc">
      <dgm:prSet loTypeId="urn:microsoft.com/office/officeart/2005/8/layout/pyramid2" loCatId="pyramid" qsTypeId="urn:microsoft.com/office/officeart/2005/8/quickstyle/simple5" qsCatId="simple" csTypeId="urn:microsoft.com/office/officeart/2005/8/colors/colorful3" csCatId="colorful" phldr="1"/>
      <dgm:spPr/>
      <dgm:t>
        <a:bodyPr/>
        <a:lstStyle/>
        <a:p>
          <a:endParaRPr lang="en-US"/>
        </a:p>
      </dgm:t>
    </dgm:pt>
    <dgm:pt modelId="{06667E81-9837-43BD-9D6C-308619DFE669}">
      <dgm:prSet phldrT="[Text]" custT="1"/>
      <dgm:spPr>
        <a:ln w="12700">
          <a:solidFill>
            <a:srgbClr val="00B050"/>
          </a:solidFill>
        </a:ln>
      </dgm:spPr>
      <dgm:t>
        <a:bodyPr/>
        <a:lstStyle/>
        <a:p>
          <a:pPr algn="l"/>
          <a:r>
            <a:rPr lang="en-US" sz="1800" dirty="0" smtClean="0"/>
            <a:t>Note that the *.do </a:t>
          </a:r>
          <a:r>
            <a:rPr lang="en-US" sz="1800" dirty="0" err="1" smtClean="0"/>
            <a:t>url</a:t>
          </a:r>
          <a:r>
            <a:rPr lang="en-US" sz="1800" dirty="0" smtClean="0"/>
            <a:t> pattern has been mapped with example </a:t>
          </a:r>
          <a:r>
            <a:rPr lang="en-US" sz="1800" dirty="0" err="1" smtClean="0"/>
            <a:t>DispatcherServlet</a:t>
          </a:r>
          <a:r>
            <a:rPr lang="en-US" sz="1800" dirty="0" smtClean="0"/>
            <a:t>. Thus any </a:t>
          </a:r>
          <a:r>
            <a:rPr lang="en-US" sz="1800" dirty="0" err="1" smtClean="0"/>
            <a:t>url</a:t>
          </a:r>
          <a:r>
            <a:rPr lang="en-US" sz="1800" dirty="0" smtClean="0"/>
            <a:t> with *.do pattern calls Spring MVC Front controller.</a:t>
          </a:r>
          <a:endParaRPr lang="en-US" sz="1800" dirty="0"/>
        </a:p>
      </dgm:t>
    </dgm:pt>
    <dgm:pt modelId="{D2850F3F-E225-4D94-9030-F8FCEB687E08}" type="parTrans" cxnId="{0FAD0C5C-556A-4692-A6F8-D45D06CC0133}">
      <dgm:prSet/>
      <dgm:spPr/>
      <dgm:t>
        <a:bodyPr/>
        <a:lstStyle/>
        <a:p>
          <a:endParaRPr lang="en-US"/>
        </a:p>
      </dgm:t>
    </dgm:pt>
    <dgm:pt modelId="{C60DF7E0-D77C-48FB-A630-B52AA7D83B35}" type="sibTrans" cxnId="{0FAD0C5C-556A-4692-A6F8-D45D06CC0133}">
      <dgm:prSet/>
      <dgm:spPr/>
      <dgm:t>
        <a:bodyPr/>
        <a:lstStyle/>
        <a:p>
          <a:endParaRPr lang="en-US"/>
        </a:p>
      </dgm:t>
    </dgm:pt>
    <dgm:pt modelId="{7F8C0CCA-A1B0-4F6D-914F-5AA1549E2F84}">
      <dgm:prSet phldrT="[Text]" custT="1"/>
      <dgm:spPr>
        <a:ln w="12700">
          <a:solidFill>
            <a:srgbClr val="00B0F0"/>
          </a:solidFill>
        </a:ln>
      </dgm:spPr>
      <dgm:t>
        <a:bodyPr/>
        <a:lstStyle/>
        <a:p>
          <a:pPr algn="l"/>
          <a:r>
            <a:rPr lang="en-US" sz="1800" dirty="0" smtClean="0"/>
            <a:t>Upon initialization of a Dispatcher Servlet, the framework looks for a file named [servlet-name]-servlet.xml in the WEB-INF directory of your web application and creates the beans defined there.</a:t>
          </a:r>
          <a:endParaRPr lang="en-US" sz="1800" dirty="0"/>
        </a:p>
      </dgm:t>
    </dgm:pt>
    <dgm:pt modelId="{BBE45A57-7FE1-4F8D-BE0B-3800CFC08B3E}" type="parTrans" cxnId="{F0075E0A-6A1B-4866-B1FC-08CF31BAD387}">
      <dgm:prSet/>
      <dgm:spPr/>
      <dgm:t>
        <a:bodyPr/>
        <a:lstStyle/>
        <a:p>
          <a:endParaRPr lang="en-US"/>
        </a:p>
      </dgm:t>
    </dgm:pt>
    <dgm:pt modelId="{0F56E47A-FD0F-4E53-9560-119239B5F642}" type="sibTrans" cxnId="{F0075E0A-6A1B-4866-B1FC-08CF31BAD387}">
      <dgm:prSet/>
      <dgm:spPr/>
      <dgm:t>
        <a:bodyPr/>
        <a:lstStyle/>
        <a:p>
          <a:endParaRPr lang="en-US"/>
        </a:p>
      </dgm:t>
    </dgm:pt>
    <dgm:pt modelId="{9ADDE374-6AD9-4AC1-83B1-41B18D494409}">
      <dgm:prSet phldrT="[Text]" custT="1"/>
      <dgm:spPr>
        <a:ln w="12700">
          <a:solidFill>
            <a:srgbClr val="7030A0"/>
          </a:solidFill>
        </a:ln>
      </dgm:spPr>
      <dgm:t>
        <a:bodyPr/>
        <a:lstStyle/>
        <a:p>
          <a:pPr algn="l"/>
          <a:r>
            <a:rPr lang="en-US" sz="1800" dirty="0" smtClean="0"/>
            <a:t>As per previous configuration of dispatcher servlet ,framework looks for example-servlet.xml in the WEB-INF directory. This file contains all Spring MVC specific beans.</a:t>
          </a:r>
          <a:endParaRPr lang="en-US" sz="1800" dirty="0"/>
        </a:p>
      </dgm:t>
    </dgm:pt>
    <dgm:pt modelId="{68C55E26-5B57-48D1-87D3-466C0E256F31}" type="parTrans" cxnId="{E5CD8348-D311-421A-802A-8E7CDD642825}">
      <dgm:prSet/>
      <dgm:spPr/>
      <dgm:t>
        <a:bodyPr/>
        <a:lstStyle/>
        <a:p>
          <a:endParaRPr lang="en-US"/>
        </a:p>
      </dgm:t>
    </dgm:pt>
    <dgm:pt modelId="{0EEC1A57-C3DD-4F5D-BFBD-9F644053C9A2}" type="sibTrans" cxnId="{E5CD8348-D311-421A-802A-8E7CDD642825}">
      <dgm:prSet/>
      <dgm:spPr/>
      <dgm:t>
        <a:bodyPr/>
        <a:lstStyle/>
        <a:p>
          <a:endParaRPr lang="en-US"/>
        </a:p>
      </dgm:t>
    </dgm:pt>
    <dgm:pt modelId="{7152496F-CBB8-40EF-A155-0697947ACC77}" type="pres">
      <dgm:prSet presAssocID="{69E09BF8-0AA1-4489-84C7-20B142D8F970}" presName="compositeShape" presStyleCnt="0">
        <dgm:presLayoutVars>
          <dgm:dir/>
          <dgm:resizeHandles/>
        </dgm:presLayoutVars>
      </dgm:prSet>
      <dgm:spPr/>
      <dgm:t>
        <a:bodyPr/>
        <a:lstStyle/>
        <a:p>
          <a:endParaRPr lang="en-US"/>
        </a:p>
      </dgm:t>
    </dgm:pt>
    <dgm:pt modelId="{23AC3B1E-6395-457B-8D4A-0359D6FE8863}" type="pres">
      <dgm:prSet presAssocID="{69E09BF8-0AA1-4489-84C7-20B142D8F970}" presName="pyramid" presStyleLbl="node1" presStyleIdx="0" presStyleCnt="1" custLinFactNeighborX="-35603"/>
      <dgm:spPr>
        <a:gradFill rotWithShape="0">
          <a:gsLst>
            <a:gs pos="0">
              <a:srgbClr val="FFEFD1"/>
            </a:gs>
            <a:gs pos="64999">
              <a:srgbClr val="F0EBD5"/>
            </a:gs>
            <a:gs pos="100000">
              <a:srgbClr val="D1C39F"/>
            </a:gs>
          </a:gsLst>
          <a:lin ang="16200000" scaled="0"/>
        </a:gradFill>
      </dgm:spPr>
    </dgm:pt>
    <dgm:pt modelId="{E0FD54E3-1835-4E56-AC75-0F9DD3BD5323}" type="pres">
      <dgm:prSet presAssocID="{69E09BF8-0AA1-4489-84C7-20B142D8F970}" presName="theList" presStyleCnt="0"/>
      <dgm:spPr/>
    </dgm:pt>
    <dgm:pt modelId="{1C6CB391-8C1F-49E8-86F9-EA8EB1E12A69}" type="pres">
      <dgm:prSet presAssocID="{06667E81-9837-43BD-9D6C-308619DFE669}" presName="aNode" presStyleLbl="fgAcc1" presStyleIdx="0" presStyleCnt="3" custScaleX="209549" custLinFactNeighborX="31366">
        <dgm:presLayoutVars>
          <dgm:bulletEnabled val="1"/>
        </dgm:presLayoutVars>
      </dgm:prSet>
      <dgm:spPr/>
      <dgm:t>
        <a:bodyPr/>
        <a:lstStyle/>
        <a:p>
          <a:endParaRPr lang="en-US"/>
        </a:p>
      </dgm:t>
    </dgm:pt>
    <dgm:pt modelId="{D6A0C4B5-6AB1-4DC4-9603-22E6F121BEBE}" type="pres">
      <dgm:prSet presAssocID="{06667E81-9837-43BD-9D6C-308619DFE669}" presName="aSpace" presStyleCnt="0"/>
      <dgm:spPr/>
    </dgm:pt>
    <dgm:pt modelId="{CD39F5C4-ABB3-4B74-9E3D-9CEF42BD27A2}" type="pres">
      <dgm:prSet presAssocID="{7F8C0CCA-A1B0-4F6D-914F-5AA1549E2F84}" presName="aNode" presStyleLbl="fgAcc1" presStyleIdx="1" presStyleCnt="3" custScaleX="209549" custLinFactNeighborX="31366">
        <dgm:presLayoutVars>
          <dgm:bulletEnabled val="1"/>
        </dgm:presLayoutVars>
      </dgm:prSet>
      <dgm:spPr/>
      <dgm:t>
        <a:bodyPr/>
        <a:lstStyle/>
        <a:p>
          <a:endParaRPr lang="en-US"/>
        </a:p>
      </dgm:t>
    </dgm:pt>
    <dgm:pt modelId="{43FB6FCF-B58A-404A-8927-95FA128B6DC7}" type="pres">
      <dgm:prSet presAssocID="{7F8C0CCA-A1B0-4F6D-914F-5AA1549E2F84}" presName="aSpace" presStyleCnt="0"/>
      <dgm:spPr/>
    </dgm:pt>
    <dgm:pt modelId="{5DF7F767-D98D-4E44-A74C-8783B4AAAEFE}" type="pres">
      <dgm:prSet presAssocID="{9ADDE374-6AD9-4AC1-83B1-41B18D494409}" presName="aNode" presStyleLbl="fgAcc1" presStyleIdx="2" presStyleCnt="3" custScaleX="209549" custLinFactNeighborX="31366">
        <dgm:presLayoutVars>
          <dgm:bulletEnabled val="1"/>
        </dgm:presLayoutVars>
      </dgm:prSet>
      <dgm:spPr/>
      <dgm:t>
        <a:bodyPr/>
        <a:lstStyle/>
        <a:p>
          <a:endParaRPr lang="en-US"/>
        </a:p>
      </dgm:t>
    </dgm:pt>
    <dgm:pt modelId="{7BF089DE-3F5F-4475-A755-9ECB925DE746}" type="pres">
      <dgm:prSet presAssocID="{9ADDE374-6AD9-4AC1-83B1-41B18D494409}" presName="aSpace" presStyleCnt="0"/>
      <dgm:spPr/>
    </dgm:pt>
  </dgm:ptLst>
  <dgm:cxnLst>
    <dgm:cxn modelId="{BF695ED4-4D9F-46B1-9F2E-57FC945DCC1E}" type="presOf" srcId="{69E09BF8-0AA1-4489-84C7-20B142D8F970}" destId="{7152496F-CBB8-40EF-A155-0697947ACC77}" srcOrd="0" destOrd="0" presId="urn:microsoft.com/office/officeart/2005/8/layout/pyramid2"/>
    <dgm:cxn modelId="{F1A90C11-F9FE-4937-920F-9B8975CF5CD8}" type="presOf" srcId="{9ADDE374-6AD9-4AC1-83B1-41B18D494409}" destId="{5DF7F767-D98D-4E44-A74C-8783B4AAAEFE}" srcOrd="0" destOrd="0" presId="urn:microsoft.com/office/officeart/2005/8/layout/pyramid2"/>
    <dgm:cxn modelId="{E5CD8348-D311-421A-802A-8E7CDD642825}" srcId="{69E09BF8-0AA1-4489-84C7-20B142D8F970}" destId="{9ADDE374-6AD9-4AC1-83B1-41B18D494409}" srcOrd="2" destOrd="0" parTransId="{68C55E26-5B57-48D1-87D3-466C0E256F31}" sibTransId="{0EEC1A57-C3DD-4F5D-BFBD-9F644053C9A2}"/>
    <dgm:cxn modelId="{0FAD0C5C-556A-4692-A6F8-D45D06CC0133}" srcId="{69E09BF8-0AA1-4489-84C7-20B142D8F970}" destId="{06667E81-9837-43BD-9D6C-308619DFE669}" srcOrd="0" destOrd="0" parTransId="{D2850F3F-E225-4D94-9030-F8FCEB687E08}" sibTransId="{C60DF7E0-D77C-48FB-A630-B52AA7D83B35}"/>
    <dgm:cxn modelId="{0AA95296-BBF5-4035-8292-6857B8E26D86}" type="presOf" srcId="{7F8C0CCA-A1B0-4F6D-914F-5AA1549E2F84}" destId="{CD39F5C4-ABB3-4B74-9E3D-9CEF42BD27A2}" srcOrd="0" destOrd="0" presId="urn:microsoft.com/office/officeart/2005/8/layout/pyramid2"/>
    <dgm:cxn modelId="{F0075E0A-6A1B-4866-B1FC-08CF31BAD387}" srcId="{69E09BF8-0AA1-4489-84C7-20B142D8F970}" destId="{7F8C0CCA-A1B0-4F6D-914F-5AA1549E2F84}" srcOrd="1" destOrd="0" parTransId="{BBE45A57-7FE1-4F8D-BE0B-3800CFC08B3E}" sibTransId="{0F56E47A-FD0F-4E53-9560-119239B5F642}"/>
    <dgm:cxn modelId="{40A3A719-BA06-4C46-BEBE-7A0922EF2386}" type="presOf" srcId="{06667E81-9837-43BD-9D6C-308619DFE669}" destId="{1C6CB391-8C1F-49E8-86F9-EA8EB1E12A69}" srcOrd="0" destOrd="0" presId="urn:microsoft.com/office/officeart/2005/8/layout/pyramid2"/>
    <dgm:cxn modelId="{42CFC254-ACB1-41E4-9E30-801AC14702E0}" type="presParOf" srcId="{7152496F-CBB8-40EF-A155-0697947ACC77}" destId="{23AC3B1E-6395-457B-8D4A-0359D6FE8863}" srcOrd="0" destOrd="0" presId="urn:microsoft.com/office/officeart/2005/8/layout/pyramid2"/>
    <dgm:cxn modelId="{00E504D3-FF20-4369-BDBA-53327EE4781B}" type="presParOf" srcId="{7152496F-CBB8-40EF-A155-0697947ACC77}" destId="{E0FD54E3-1835-4E56-AC75-0F9DD3BD5323}" srcOrd="1" destOrd="0" presId="urn:microsoft.com/office/officeart/2005/8/layout/pyramid2"/>
    <dgm:cxn modelId="{8448D48A-8185-41EE-9D7F-8A7131420B52}" type="presParOf" srcId="{E0FD54E3-1835-4E56-AC75-0F9DD3BD5323}" destId="{1C6CB391-8C1F-49E8-86F9-EA8EB1E12A69}" srcOrd="0" destOrd="0" presId="urn:microsoft.com/office/officeart/2005/8/layout/pyramid2"/>
    <dgm:cxn modelId="{C6B1174C-AD47-4E94-9BCE-E9F941910705}" type="presParOf" srcId="{E0FD54E3-1835-4E56-AC75-0F9DD3BD5323}" destId="{D6A0C4B5-6AB1-4DC4-9603-22E6F121BEBE}" srcOrd="1" destOrd="0" presId="urn:microsoft.com/office/officeart/2005/8/layout/pyramid2"/>
    <dgm:cxn modelId="{BC4E2B10-694C-4999-A459-09E3A960CC16}" type="presParOf" srcId="{E0FD54E3-1835-4E56-AC75-0F9DD3BD5323}" destId="{CD39F5C4-ABB3-4B74-9E3D-9CEF42BD27A2}" srcOrd="2" destOrd="0" presId="urn:microsoft.com/office/officeart/2005/8/layout/pyramid2"/>
    <dgm:cxn modelId="{994455E0-2B01-48BD-8E9F-7A595AF027EF}" type="presParOf" srcId="{E0FD54E3-1835-4E56-AC75-0F9DD3BD5323}" destId="{43FB6FCF-B58A-404A-8927-95FA128B6DC7}" srcOrd="3" destOrd="0" presId="urn:microsoft.com/office/officeart/2005/8/layout/pyramid2"/>
    <dgm:cxn modelId="{7986802D-EA59-4A5C-BD78-F957224FF2B9}" type="presParOf" srcId="{E0FD54E3-1835-4E56-AC75-0F9DD3BD5323}" destId="{5DF7F767-D98D-4E44-A74C-8783B4AAAEFE}" srcOrd="4" destOrd="0" presId="urn:microsoft.com/office/officeart/2005/8/layout/pyramid2"/>
    <dgm:cxn modelId="{CBAB1AB5-88EC-419E-98A5-B8576DD76F67}" type="presParOf" srcId="{E0FD54E3-1835-4E56-AC75-0F9DD3BD5323}" destId="{7BF089DE-3F5F-4475-A755-9ECB925DE746}"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05E460D-0483-408C-9A71-BFF7E9E81838}" type="doc">
      <dgm:prSet loTypeId="urn:microsoft.com/office/officeart/2005/8/layout/default" loCatId="list" qsTypeId="urn:microsoft.com/office/officeart/2005/8/quickstyle/3d1" qsCatId="3D" csTypeId="urn:microsoft.com/office/officeart/2005/8/colors/colorful3" csCatId="colorful" phldr="1"/>
      <dgm:spPr/>
      <dgm:t>
        <a:bodyPr/>
        <a:lstStyle/>
        <a:p>
          <a:endParaRPr lang="en-US"/>
        </a:p>
      </dgm:t>
    </dgm:pt>
    <dgm:pt modelId="{9BCBFE27-899C-4A5F-BBFB-0F77C44450EF}">
      <dgm:prSet phldrT="[Text]"/>
      <dgm:spPr/>
      <dgm:t>
        <a:bodyPr lIns="91440"/>
        <a:lstStyle/>
        <a:p>
          <a:pPr algn="l"/>
          <a:r>
            <a:rPr lang="en-US" dirty="0" smtClean="0"/>
            <a:t>Closing associated term with the Dispatcher Servlet is the Application Context. An Application Context usually represents a set of Configuration Files that are used to provide Configuration Information to the Application.</a:t>
          </a:r>
          <a:endParaRPr lang="en-US" dirty="0"/>
        </a:p>
      </dgm:t>
    </dgm:pt>
    <dgm:pt modelId="{FDAB8F00-9A22-4D7D-9BED-1F4D70316485}" type="parTrans" cxnId="{B41DFC21-4BE3-4264-9A41-B03F8C7832EC}">
      <dgm:prSet/>
      <dgm:spPr/>
      <dgm:t>
        <a:bodyPr/>
        <a:lstStyle/>
        <a:p>
          <a:pPr algn="l"/>
          <a:endParaRPr lang="en-US"/>
        </a:p>
      </dgm:t>
    </dgm:pt>
    <dgm:pt modelId="{3D3E7E4F-6293-48F2-A147-A85150A9A64B}" type="sibTrans" cxnId="{B41DFC21-4BE3-4264-9A41-B03F8C7832EC}">
      <dgm:prSet/>
      <dgm:spPr/>
      <dgm:t>
        <a:bodyPr/>
        <a:lstStyle/>
        <a:p>
          <a:pPr algn="l"/>
          <a:endParaRPr lang="en-US"/>
        </a:p>
      </dgm:t>
    </dgm:pt>
    <dgm:pt modelId="{F5CBC20E-14CB-4514-BB0E-C4A5586C2874}">
      <dgm:prSet phldrT="[Text]"/>
      <dgm:spPr/>
      <dgm:t>
        <a:bodyPr lIns="91440"/>
        <a:lstStyle/>
        <a:p>
          <a:pPr algn="l"/>
          <a:r>
            <a:rPr lang="en-US" dirty="0" smtClean="0"/>
            <a:t>Application Context can be loaded declaratively within the context of an application server. It is created via  </a:t>
          </a:r>
          <a:r>
            <a:rPr lang="en-US" dirty="0" err="1" smtClean="0"/>
            <a:t>ContextLoaderListener</a:t>
          </a:r>
          <a:r>
            <a:rPr lang="en-US" dirty="0" smtClean="0"/>
            <a:t>.</a:t>
          </a:r>
          <a:endParaRPr lang="en-US" dirty="0"/>
        </a:p>
      </dgm:t>
    </dgm:pt>
    <dgm:pt modelId="{77E72ABC-7C2F-44C5-A241-B7438AEC6525}" type="parTrans" cxnId="{1D876EC7-AA17-4C74-8684-BD2110752677}">
      <dgm:prSet/>
      <dgm:spPr/>
      <dgm:t>
        <a:bodyPr/>
        <a:lstStyle/>
        <a:p>
          <a:pPr algn="l"/>
          <a:endParaRPr lang="en-US"/>
        </a:p>
      </dgm:t>
    </dgm:pt>
    <dgm:pt modelId="{A6360AEA-E24A-4BE6-8409-5C14690E35AE}" type="sibTrans" cxnId="{1D876EC7-AA17-4C74-8684-BD2110752677}">
      <dgm:prSet/>
      <dgm:spPr/>
      <dgm:t>
        <a:bodyPr/>
        <a:lstStyle/>
        <a:p>
          <a:pPr algn="l"/>
          <a:endParaRPr lang="en-US"/>
        </a:p>
      </dgm:t>
    </dgm:pt>
    <dgm:pt modelId="{EF544C62-45F7-4811-A803-5F22D27E1A9C}">
      <dgm:prSet phldrT="[Text]"/>
      <dgm:spPr/>
      <dgm:t>
        <a:bodyPr lIns="91440"/>
        <a:lstStyle/>
        <a:p>
          <a:pPr algn="l"/>
          <a:r>
            <a:rPr lang="en-US" dirty="0" smtClean="0"/>
            <a:t>By default, this Context Listener will try to look for the Configuration File by name 'applicationContext.xml' in the '/WEB-INF' directory. But with the help of the parameter '</a:t>
          </a:r>
          <a:r>
            <a:rPr lang="en-US" dirty="0" err="1" smtClean="0"/>
            <a:t>contextConfigLocation</a:t>
          </a:r>
          <a:r>
            <a:rPr lang="en-US" dirty="0" smtClean="0"/>
            <a:t>' the default location can be overridden. Even multiple Configuration Files each containing separate piece of Information is also possible.</a:t>
          </a:r>
          <a:endParaRPr lang="en-US" dirty="0"/>
        </a:p>
      </dgm:t>
    </dgm:pt>
    <dgm:pt modelId="{8994F97D-6CD7-4811-A21D-09DAB167CEF6}" type="parTrans" cxnId="{2046D92C-6D54-4053-A106-B7FB0ABE76E2}">
      <dgm:prSet/>
      <dgm:spPr/>
      <dgm:t>
        <a:bodyPr/>
        <a:lstStyle/>
        <a:p>
          <a:pPr algn="l"/>
          <a:endParaRPr lang="en-US"/>
        </a:p>
      </dgm:t>
    </dgm:pt>
    <dgm:pt modelId="{1E11E0F2-C378-46D2-8268-5568D4DD5905}" type="sibTrans" cxnId="{2046D92C-6D54-4053-A106-B7FB0ABE76E2}">
      <dgm:prSet/>
      <dgm:spPr/>
      <dgm:t>
        <a:bodyPr/>
        <a:lstStyle/>
        <a:p>
          <a:pPr algn="l"/>
          <a:endParaRPr lang="en-US"/>
        </a:p>
      </dgm:t>
    </dgm:pt>
    <dgm:pt modelId="{EACFAE2A-865A-40E0-8562-BEB860DEB097}" type="pres">
      <dgm:prSet presAssocID="{205E460D-0483-408C-9A71-BFF7E9E81838}" presName="diagram" presStyleCnt="0">
        <dgm:presLayoutVars>
          <dgm:dir/>
          <dgm:resizeHandles val="exact"/>
        </dgm:presLayoutVars>
      </dgm:prSet>
      <dgm:spPr/>
      <dgm:t>
        <a:bodyPr/>
        <a:lstStyle/>
        <a:p>
          <a:endParaRPr lang="en-US"/>
        </a:p>
      </dgm:t>
    </dgm:pt>
    <dgm:pt modelId="{D5FB83D8-2D76-47BA-943A-B4D42AB863F0}" type="pres">
      <dgm:prSet presAssocID="{9BCBFE27-899C-4A5F-BBFB-0F77C44450EF}" presName="node" presStyleLbl="node1" presStyleIdx="0" presStyleCnt="3">
        <dgm:presLayoutVars>
          <dgm:bulletEnabled val="1"/>
        </dgm:presLayoutVars>
      </dgm:prSet>
      <dgm:spPr/>
      <dgm:t>
        <a:bodyPr/>
        <a:lstStyle/>
        <a:p>
          <a:endParaRPr lang="en-US"/>
        </a:p>
      </dgm:t>
    </dgm:pt>
    <dgm:pt modelId="{7C74BD1C-18AC-43AD-B718-A9B9BD9B2745}" type="pres">
      <dgm:prSet presAssocID="{3D3E7E4F-6293-48F2-A147-A85150A9A64B}" presName="sibTrans" presStyleCnt="0"/>
      <dgm:spPr/>
    </dgm:pt>
    <dgm:pt modelId="{CB357544-C8EA-42F4-A7D7-C29FB08317F6}" type="pres">
      <dgm:prSet presAssocID="{F5CBC20E-14CB-4514-BB0E-C4A5586C2874}" presName="node" presStyleLbl="node1" presStyleIdx="1" presStyleCnt="3">
        <dgm:presLayoutVars>
          <dgm:bulletEnabled val="1"/>
        </dgm:presLayoutVars>
      </dgm:prSet>
      <dgm:spPr/>
      <dgm:t>
        <a:bodyPr/>
        <a:lstStyle/>
        <a:p>
          <a:endParaRPr lang="en-US"/>
        </a:p>
      </dgm:t>
    </dgm:pt>
    <dgm:pt modelId="{63F267B0-D8D1-45C1-96C7-62985A983912}" type="pres">
      <dgm:prSet presAssocID="{A6360AEA-E24A-4BE6-8409-5C14690E35AE}" presName="sibTrans" presStyleCnt="0"/>
      <dgm:spPr/>
    </dgm:pt>
    <dgm:pt modelId="{558EBA7C-5210-4651-8463-0D51C3067378}" type="pres">
      <dgm:prSet presAssocID="{EF544C62-45F7-4811-A803-5F22D27E1A9C}" presName="node" presStyleLbl="node1" presStyleIdx="2" presStyleCnt="3" custScaleX="123610">
        <dgm:presLayoutVars>
          <dgm:bulletEnabled val="1"/>
        </dgm:presLayoutVars>
      </dgm:prSet>
      <dgm:spPr/>
      <dgm:t>
        <a:bodyPr/>
        <a:lstStyle/>
        <a:p>
          <a:endParaRPr lang="en-US"/>
        </a:p>
      </dgm:t>
    </dgm:pt>
  </dgm:ptLst>
  <dgm:cxnLst>
    <dgm:cxn modelId="{A0114F4C-F7DB-42D2-8B1F-972EF20FF6C7}" type="presOf" srcId="{9BCBFE27-899C-4A5F-BBFB-0F77C44450EF}" destId="{D5FB83D8-2D76-47BA-943A-B4D42AB863F0}" srcOrd="0" destOrd="0" presId="urn:microsoft.com/office/officeart/2005/8/layout/default"/>
    <dgm:cxn modelId="{1D876EC7-AA17-4C74-8684-BD2110752677}" srcId="{205E460D-0483-408C-9A71-BFF7E9E81838}" destId="{F5CBC20E-14CB-4514-BB0E-C4A5586C2874}" srcOrd="1" destOrd="0" parTransId="{77E72ABC-7C2F-44C5-A241-B7438AEC6525}" sibTransId="{A6360AEA-E24A-4BE6-8409-5C14690E35AE}"/>
    <dgm:cxn modelId="{B8683604-E077-4CFD-886D-29D60BA5599B}" type="presOf" srcId="{EF544C62-45F7-4811-A803-5F22D27E1A9C}" destId="{558EBA7C-5210-4651-8463-0D51C3067378}" srcOrd="0" destOrd="0" presId="urn:microsoft.com/office/officeart/2005/8/layout/default"/>
    <dgm:cxn modelId="{2046D92C-6D54-4053-A106-B7FB0ABE76E2}" srcId="{205E460D-0483-408C-9A71-BFF7E9E81838}" destId="{EF544C62-45F7-4811-A803-5F22D27E1A9C}" srcOrd="2" destOrd="0" parTransId="{8994F97D-6CD7-4811-A21D-09DAB167CEF6}" sibTransId="{1E11E0F2-C378-46D2-8268-5568D4DD5905}"/>
    <dgm:cxn modelId="{70B5C31C-2A34-4150-8BFC-AE276E958A51}" type="presOf" srcId="{205E460D-0483-408C-9A71-BFF7E9E81838}" destId="{EACFAE2A-865A-40E0-8562-BEB860DEB097}" srcOrd="0" destOrd="0" presId="urn:microsoft.com/office/officeart/2005/8/layout/default"/>
    <dgm:cxn modelId="{0F3182A4-E301-4DA7-99EB-01B28549F39E}" type="presOf" srcId="{F5CBC20E-14CB-4514-BB0E-C4A5586C2874}" destId="{CB357544-C8EA-42F4-A7D7-C29FB08317F6}" srcOrd="0" destOrd="0" presId="urn:microsoft.com/office/officeart/2005/8/layout/default"/>
    <dgm:cxn modelId="{B41DFC21-4BE3-4264-9A41-B03F8C7832EC}" srcId="{205E460D-0483-408C-9A71-BFF7E9E81838}" destId="{9BCBFE27-899C-4A5F-BBFB-0F77C44450EF}" srcOrd="0" destOrd="0" parTransId="{FDAB8F00-9A22-4D7D-9BED-1F4D70316485}" sibTransId="{3D3E7E4F-6293-48F2-A147-A85150A9A64B}"/>
    <dgm:cxn modelId="{255CCC65-C141-4001-B8CF-6CA13698D92A}" type="presParOf" srcId="{EACFAE2A-865A-40E0-8562-BEB860DEB097}" destId="{D5FB83D8-2D76-47BA-943A-B4D42AB863F0}" srcOrd="0" destOrd="0" presId="urn:microsoft.com/office/officeart/2005/8/layout/default"/>
    <dgm:cxn modelId="{EC3BCA58-4A49-41E0-972A-DC50D8AFBD98}" type="presParOf" srcId="{EACFAE2A-865A-40E0-8562-BEB860DEB097}" destId="{7C74BD1C-18AC-43AD-B718-A9B9BD9B2745}" srcOrd="1" destOrd="0" presId="urn:microsoft.com/office/officeart/2005/8/layout/default"/>
    <dgm:cxn modelId="{8891868D-581B-4557-80C1-DAB8F6070DCC}" type="presParOf" srcId="{EACFAE2A-865A-40E0-8562-BEB860DEB097}" destId="{CB357544-C8EA-42F4-A7D7-C29FB08317F6}" srcOrd="2" destOrd="0" presId="urn:microsoft.com/office/officeart/2005/8/layout/default"/>
    <dgm:cxn modelId="{18DA5D64-C406-43E0-8B7A-8E0B00BABA45}" type="presParOf" srcId="{EACFAE2A-865A-40E0-8562-BEB860DEB097}" destId="{63F267B0-D8D1-45C1-96C7-62985A983912}" srcOrd="3" destOrd="0" presId="urn:microsoft.com/office/officeart/2005/8/layout/default"/>
    <dgm:cxn modelId="{745C3C79-AE7E-4815-819B-F9CF9C6D413E}" type="presParOf" srcId="{EACFAE2A-865A-40E0-8562-BEB860DEB097}" destId="{558EBA7C-5210-4651-8463-0D51C3067378}"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672D20E-A37F-44B6-8B79-7D2B7BDB5C39}" type="doc">
      <dgm:prSet loTypeId="urn:diagrams.loki3.com/VaryingWidthList+Icon" loCatId="list" qsTypeId="urn:microsoft.com/office/officeart/2005/8/quickstyle/simple3" qsCatId="simple" csTypeId="urn:microsoft.com/office/officeart/2005/8/colors/colorful5" csCatId="colorful" phldr="1"/>
      <dgm:spPr/>
    </dgm:pt>
    <dgm:pt modelId="{31C066CA-D156-4CE5-B971-7AAE3F028520}">
      <dgm:prSet phldrT="[Text]" custT="1"/>
      <dgm:spPr/>
      <dgm:t>
        <a:bodyPr/>
        <a:lstStyle/>
        <a:p>
          <a:r>
            <a:rPr lang="en-US" sz="2000" dirty="0" smtClean="0"/>
            <a:t>The parent context or Root </a:t>
          </a:r>
          <a:r>
            <a:rPr lang="en-US" sz="2000" dirty="0" err="1" smtClean="0"/>
            <a:t>ApplicationContext</a:t>
          </a:r>
          <a:r>
            <a:rPr lang="en-US" sz="2000" dirty="0" smtClean="0"/>
            <a:t> contains all of the non-web specific beans such as the services, DAOs, and so on. It is created via  </a:t>
          </a:r>
          <a:r>
            <a:rPr lang="en-US" sz="2000" dirty="0" err="1" smtClean="0"/>
            <a:t>ContextLoaderListener</a:t>
          </a:r>
          <a:r>
            <a:rPr lang="en-US" sz="2000" dirty="0" smtClean="0"/>
            <a:t>.</a:t>
          </a:r>
          <a:endParaRPr lang="en-US" sz="2000" dirty="0"/>
        </a:p>
      </dgm:t>
    </dgm:pt>
    <dgm:pt modelId="{6D6FC753-A608-481B-A807-A9E8F9C6D1E8}" type="parTrans" cxnId="{07812CEA-2318-4B1E-8AAC-B89DA2ECC0F4}">
      <dgm:prSet/>
      <dgm:spPr/>
      <dgm:t>
        <a:bodyPr/>
        <a:lstStyle/>
        <a:p>
          <a:endParaRPr lang="en-US" sz="2000"/>
        </a:p>
      </dgm:t>
    </dgm:pt>
    <dgm:pt modelId="{9ECDCBCA-232E-4451-9EEA-45067C94B342}" type="sibTrans" cxnId="{07812CEA-2318-4B1E-8AAC-B89DA2ECC0F4}">
      <dgm:prSet/>
      <dgm:spPr/>
      <dgm:t>
        <a:bodyPr/>
        <a:lstStyle/>
        <a:p>
          <a:endParaRPr lang="en-US" sz="2000"/>
        </a:p>
      </dgm:t>
    </dgm:pt>
    <dgm:pt modelId="{95AC117C-73B9-4403-AFB4-96D8CCD3017E}">
      <dgm:prSet phldrT="[Text]" custT="1"/>
      <dgm:spPr/>
      <dgm:t>
        <a:bodyPr/>
        <a:lstStyle/>
        <a:p>
          <a:r>
            <a:rPr lang="en-US" sz="2000" smtClean="0"/>
            <a:t>The WebApplicationContext is bound in the ServletContext, and by using static methods on the RequestContextUtils class the WebApplicationContext can always be looked up.</a:t>
          </a:r>
          <a:endParaRPr lang="en-US" sz="2000" dirty="0"/>
        </a:p>
      </dgm:t>
    </dgm:pt>
    <dgm:pt modelId="{5EBE16DA-6E8E-474F-A91B-3A4FE91A114D}" type="parTrans" cxnId="{BFA30856-C8E9-4730-96C6-AC1B383AB876}">
      <dgm:prSet/>
      <dgm:spPr/>
      <dgm:t>
        <a:bodyPr/>
        <a:lstStyle/>
        <a:p>
          <a:endParaRPr lang="en-US" sz="2000"/>
        </a:p>
      </dgm:t>
    </dgm:pt>
    <dgm:pt modelId="{3FD512AD-1607-4233-94F2-0A6B72561E13}" type="sibTrans" cxnId="{BFA30856-C8E9-4730-96C6-AC1B383AB876}">
      <dgm:prSet/>
      <dgm:spPr/>
      <dgm:t>
        <a:bodyPr/>
        <a:lstStyle/>
        <a:p>
          <a:endParaRPr lang="en-US" sz="2000"/>
        </a:p>
      </dgm:t>
    </dgm:pt>
    <dgm:pt modelId="{9CCBA06D-233B-476E-AE4F-454C8BD8E720}">
      <dgm:prSet phldrT="[Text]" custT="1"/>
      <dgm:spPr/>
      <dgm:t>
        <a:bodyPr/>
        <a:lstStyle/>
        <a:p>
          <a:r>
            <a:rPr lang="en-US" sz="2000" smtClean="0"/>
            <a:t>The WebApplicationContext is nested inside the root ApplicationContext so that the web components can easily find their dependencies.</a:t>
          </a:r>
          <a:endParaRPr lang="en-US" sz="2000" dirty="0"/>
        </a:p>
      </dgm:t>
    </dgm:pt>
    <dgm:pt modelId="{6C03E134-89AD-47DA-B342-4D11EBC732D4}" type="parTrans" cxnId="{998C23D9-E0AB-4034-A5F9-5E503B16B87F}">
      <dgm:prSet/>
      <dgm:spPr/>
      <dgm:t>
        <a:bodyPr/>
        <a:lstStyle/>
        <a:p>
          <a:endParaRPr lang="en-US" sz="2000"/>
        </a:p>
      </dgm:t>
    </dgm:pt>
    <dgm:pt modelId="{C4906FB4-02B5-45D3-820C-6F0D2E1BF104}" type="sibTrans" cxnId="{998C23D9-E0AB-4034-A5F9-5E503B16B87F}">
      <dgm:prSet/>
      <dgm:spPr/>
      <dgm:t>
        <a:bodyPr/>
        <a:lstStyle/>
        <a:p>
          <a:endParaRPr lang="en-US" sz="2000"/>
        </a:p>
      </dgm:t>
    </dgm:pt>
    <dgm:pt modelId="{AD1D3FC5-6B54-4033-A983-CBF52C7402A5}">
      <dgm:prSet custT="1"/>
      <dgm:spPr/>
      <dgm:t>
        <a:bodyPr/>
        <a:lstStyle/>
        <a:p>
          <a:r>
            <a:rPr lang="en-US" sz="2000" smtClean="0"/>
            <a:t>The WebApplicationContext is an extension of the plain Application Context. It has some extra features necessary for web applications.</a:t>
          </a:r>
          <a:endParaRPr lang="en-US" sz="2000"/>
        </a:p>
      </dgm:t>
    </dgm:pt>
    <dgm:pt modelId="{C03768BD-D8DB-4C2C-BD65-FC152988498B}" type="parTrans" cxnId="{550A0505-8092-4F49-A5F9-1FF1EED97590}">
      <dgm:prSet/>
      <dgm:spPr/>
      <dgm:t>
        <a:bodyPr/>
        <a:lstStyle/>
        <a:p>
          <a:endParaRPr lang="en-US" sz="2000"/>
        </a:p>
      </dgm:t>
    </dgm:pt>
    <dgm:pt modelId="{8F23C589-E956-4C61-B0F8-FFF2F2A7B176}" type="sibTrans" cxnId="{550A0505-8092-4F49-A5F9-1FF1EED97590}">
      <dgm:prSet/>
      <dgm:spPr/>
      <dgm:t>
        <a:bodyPr/>
        <a:lstStyle/>
        <a:p>
          <a:endParaRPr lang="en-US" sz="2000"/>
        </a:p>
      </dgm:t>
    </dgm:pt>
    <dgm:pt modelId="{DB33027A-34E1-48F9-A6A2-C11375C224DE}" type="pres">
      <dgm:prSet presAssocID="{1672D20E-A37F-44B6-8B79-7D2B7BDB5C39}" presName="Name0" presStyleCnt="0">
        <dgm:presLayoutVars>
          <dgm:resizeHandles/>
        </dgm:presLayoutVars>
      </dgm:prSet>
      <dgm:spPr/>
    </dgm:pt>
    <dgm:pt modelId="{16F4723D-BD27-4163-81D6-AE2C3ADE0B3D}" type="pres">
      <dgm:prSet presAssocID="{31C066CA-D156-4CE5-B971-7AAE3F028520}" presName="text" presStyleLbl="node1" presStyleIdx="0" presStyleCnt="4">
        <dgm:presLayoutVars>
          <dgm:bulletEnabled val="1"/>
        </dgm:presLayoutVars>
      </dgm:prSet>
      <dgm:spPr/>
      <dgm:t>
        <a:bodyPr/>
        <a:lstStyle/>
        <a:p>
          <a:endParaRPr lang="en-US"/>
        </a:p>
      </dgm:t>
    </dgm:pt>
    <dgm:pt modelId="{A1BB14BC-EC60-459B-A694-4F30705EE4C5}" type="pres">
      <dgm:prSet presAssocID="{9ECDCBCA-232E-4451-9EEA-45067C94B342}" presName="space" presStyleCnt="0"/>
      <dgm:spPr/>
    </dgm:pt>
    <dgm:pt modelId="{5761C224-3107-4E52-A903-E2E666BDBDA9}" type="pres">
      <dgm:prSet presAssocID="{AD1D3FC5-6B54-4033-A983-CBF52C7402A5}" presName="text" presStyleLbl="node1" presStyleIdx="1" presStyleCnt="4">
        <dgm:presLayoutVars>
          <dgm:bulletEnabled val="1"/>
        </dgm:presLayoutVars>
      </dgm:prSet>
      <dgm:spPr/>
      <dgm:t>
        <a:bodyPr/>
        <a:lstStyle/>
        <a:p>
          <a:endParaRPr lang="en-US"/>
        </a:p>
      </dgm:t>
    </dgm:pt>
    <dgm:pt modelId="{A84482C9-DE37-439E-BED2-F29877BF2430}" type="pres">
      <dgm:prSet presAssocID="{8F23C589-E956-4C61-B0F8-FFF2F2A7B176}" presName="space" presStyleCnt="0"/>
      <dgm:spPr/>
    </dgm:pt>
    <dgm:pt modelId="{F2DBF3B4-439F-45F2-AC88-CD4C5CB6E494}" type="pres">
      <dgm:prSet presAssocID="{95AC117C-73B9-4403-AFB4-96D8CCD3017E}" presName="text" presStyleLbl="node1" presStyleIdx="2" presStyleCnt="4">
        <dgm:presLayoutVars>
          <dgm:bulletEnabled val="1"/>
        </dgm:presLayoutVars>
      </dgm:prSet>
      <dgm:spPr/>
      <dgm:t>
        <a:bodyPr/>
        <a:lstStyle/>
        <a:p>
          <a:endParaRPr lang="en-US"/>
        </a:p>
      </dgm:t>
    </dgm:pt>
    <dgm:pt modelId="{734BB97E-E1AD-4A82-B16F-8219F3775958}" type="pres">
      <dgm:prSet presAssocID="{3FD512AD-1607-4233-94F2-0A6B72561E13}" presName="space" presStyleCnt="0"/>
      <dgm:spPr/>
    </dgm:pt>
    <dgm:pt modelId="{E2040C3F-F26E-4459-94D1-A93DD01845E8}" type="pres">
      <dgm:prSet presAssocID="{9CCBA06D-233B-476E-AE4F-454C8BD8E720}" presName="text" presStyleLbl="node1" presStyleIdx="3" presStyleCnt="4">
        <dgm:presLayoutVars>
          <dgm:bulletEnabled val="1"/>
        </dgm:presLayoutVars>
      </dgm:prSet>
      <dgm:spPr/>
      <dgm:t>
        <a:bodyPr/>
        <a:lstStyle/>
        <a:p>
          <a:endParaRPr lang="en-US"/>
        </a:p>
      </dgm:t>
    </dgm:pt>
  </dgm:ptLst>
  <dgm:cxnLst>
    <dgm:cxn modelId="{866368B4-7BC2-49C2-9D35-C4003C6E7DF1}" type="presOf" srcId="{95AC117C-73B9-4403-AFB4-96D8CCD3017E}" destId="{F2DBF3B4-439F-45F2-AC88-CD4C5CB6E494}" srcOrd="0" destOrd="0" presId="urn:diagrams.loki3.com/VaryingWidthList+Icon"/>
    <dgm:cxn modelId="{07812CEA-2318-4B1E-8AAC-B89DA2ECC0F4}" srcId="{1672D20E-A37F-44B6-8B79-7D2B7BDB5C39}" destId="{31C066CA-D156-4CE5-B971-7AAE3F028520}" srcOrd="0" destOrd="0" parTransId="{6D6FC753-A608-481B-A807-A9E8F9C6D1E8}" sibTransId="{9ECDCBCA-232E-4451-9EEA-45067C94B342}"/>
    <dgm:cxn modelId="{550A0505-8092-4F49-A5F9-1FF1EED97590}" srcId="{1672D20E-A37F-44B6-8B79-7D2B7BDB5C39}" destId="{AD1D3FC5-6B54-4033-A983-CBF52C7402A5}" srcOrd="1" destOrd="0" parTransId="{C03768BD-D8DB-4C2C-BD65-FC152988498B}" sibTransId="{8F23C589-E956-4C61-B0F8-FFF2F2A7B176}"/>
    <dgm:cxn modelId="{0B4CEF4F-8468-4EAB-8133-68655F062CD0}" type="presOf" srcId="{9CCBA06D-233B-476E-AE4F-454C8BD8E720}" destId="{E2040C3F-F26E-4459-94D1-A93DD01845E8}" srcOrd="0" destOrd="0" presId="urn:diagrams.loki3.com/VaryingWidthList+Icon"/>
    <dgm:cxn modelId="{998C23D9-E0AB-4034-A5F9-5E503B16B87F}" srcId="{1672D20E-A37F-44B6-8B79-7D2B7BDB5C39}" destId="{9CCBA06D-233B-476E-AE4F-454C8BD8E720}" srcOrd="3" destOrd="0" parTransId="{6C03E134-89AD-47DA-B342-4D11EBC732D4}" sibTransId="{C4906FB4-02B5-45D3-820C-6F0D2E1BF104}"/>
    <dgm:cxn modelId="{353ADD5E-E311-4C4C-9B36-1386D0EB59CF}" type="presOf" srcId="{1672D20E-A37F-44B6-8B79-7D2B7BDB5C39}" destId="{DB33027A-34E1-48F9-A6A2-C11375C224DE}" srcOrd="0" destOrd="0" presId="urn:diagrams.loki3.com/VaryingWidthList+Icon"/>
    <dgm:cxn modelId="{F8DD6A48-7A6E-4D81-A4FE-26C70CA4A493}" type="presOf" srcId="{AD1D3FC5-6B54-4033-A983-CBF52C7402A5}" destId="{5761C224-3107-4E52-A903-E2E666BDBDA9}" srcOrd="0" destOrd="0" presId="urn:diagrams.loki3.com/VaryingWidthList+Icon"/>
    <dgm:cxn modelId="{304CBE72-4DCC-445E-A89C-26A0257D9948}" type="presOf" srcId="{31C066CA-D156-4CE5-B971-7AAE3F028520}" destId="{16F4723D-BD27-4163-81D6-AE2C3ADE0B3D}" srcOrd="0" destOrd="0" presId="urn:diagrams.loki3.com/VaryingWidthList+Icon"/>
    <dgm:cxn modelId="{BFA30856-C8E9-4730-96C6-AC1B383AB876}" srcId="{1672D20E-A37F-44B6-8B79-7D2B7BDB5C39}" destId="{95AC117C-73B9-4403-AFB4-96D8CCD3017E}" srcOrd="2" destOrd="0" parTransId="{5EBE16DA-6E8E-474F-A91B-3A4FE91A114D}" sibTransId="{3FD512AD-1607-4233-94F2-0A6B72561E13}"/>
    <dgm:cxn modelId="{BC44E2A6-A805-4152-B674-1C04DABF5F8E}" type="presParOf" srcId="{DB33027A-34E1-48F9-A6A2-C11375C224DE}" destId="{16F4723D-BD27-4163-81D6-AE2C3ADE0B3D}" srcOrd="0" destOrd="0" presId="urn:diagrams.loki3.com/VaryingWidthList+Icon"/>
    <dgm:cxn modelId="{16935E49-1315-4D37-8A17-CBE6F793FA50}" type="presParOf" srcId="{DB33027A-34E1-48F9-A6A2-C11375C224DE}" destId="{A1BB14BC-EC60-459B-A694-4F30705EE4C5}" srcOrd="1" destOrd="0" presId="urn:diagrams.loki3.com/VaryingWidthList+Icon"/>
    <dgm:cxn modelId="{1EC95D6D-54B6-4C7B-9327-5422F8048748}" type="presParOf" srcId="{DB33027A-34E1-48F9-A6A2-C11375C224DE}" destId="{5761C224-3107-4E52-A903-E2E666BDBDA9}" srcOrd="2" destOrd="0" presId="urn:diagrams.loki3.com/VaryingWidthList+Icon"/>
    <dgm:cxn modelId="{9CE5F3D2-38A0-4FB1-90C7-453371E6290B}" type="presParOf" srcId="{DB33027A-34E1-48F9-A6A2-C11375C224DE}" destId="{A84482C9-DE37-439E-BED2-F29877BF2430}" srcOrd="3" destOrd="0" presId="urn:diagrams.loki3.com/VaryingWidthList+Icon"/>
    <dgm:cxn modelId="{91CB9F0B-5954-469C-B2C6-00E6C195609A}" type="presParOf" srcId="{DB33027A-34E1-48F9-A6A2-C11375C224DE}" destId="{F2DBF3B4-439F-45F2-AC88-CD4C5CB6E494}" srcOrd="4" destOrd="0" presId="urn:diagrams.loki3.com/VaryingWidthList+Icon"/>
    <dgm:cxn modelId="{DF202EF6-15B4-4ED9-8504-4C807A709C70}" type="presParOf" srcId="{DB33027A-34E1-48F9-A6A2-C11375C224DE}" destId="{734BB97E-E1AD-4A82-B16F-8219F3775958}" srcOrd="5" destOrd="0" presId="urn:diagrams.loki3.com/VaryingWidthList+Icon"/>
    <dgm:cxn modelId="{30AD3C4C-3952-4688-BC9E-823F473925FB}" type="presParOf" srcId="{DB33027A-34E1-48F9-A6A2-C11375C224DE}" destId="{E2040C3F-F26E-4459-94D1-A93DD01845E8}" srcOrd="6" destOrd="0" presId="urn:diagrams.loki3.com/VaryingWidthLis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47E6F26-2C48-4673-AB05-8E1A92662885}" type="doc">
      <dgm:prSet loTypeId="urn:microsoft.com/office/officeart/2005/8/layout/default" loCatId="list" qsTypeId="urn:microsoft.com/office/officeart/2005/8/quickstyle/simple5" qsCatId="simple" csTypeId="urn:microsoft.com/office/officeart/2005/8/colors/colorful4" csCatId="colorful" phldr="1"/>
      <dgm:spPr/>
      <dgm:t>
        <a:bodyPr/>
        <a:lstStyle/>
        <a:p>
          <a:endParaRPr lang="en-US"/>
        </a:p>
      </dgm:t>
    </dgm:pt>
    <dgm:pt modelId="{AEB68AB8-4590-4160-A6B1-5CA1BB89E7FA}">
      <dgm:prSet phldrT="[Text]"/>
      <dgm:spPr/>
      <dgm:t>
        <a:bodyPr/>
        <a:lstStyle/>
        <a:p>
          <a:pPr algn="l"/>
          <a:r>
            <a:rPr lang="en-US" dirty="0" smtClean="0"/>
            <a:t>The notion of a controller is part of the MVC design pattern ,more specifically it is the </a:t>
          </a:r>
          <a:r>
            <a:rPr lang="en-US" i="1" dirty="0" smtClean="0"/>
            <a:t>'C'</a:t>
          </a:r>
          <a:r>
            <a:rPr lang="en-US" dirty="0" smtClean="0"/>
            <a:t> in MVC.</a:t>
          </a:r>
          <a:endParaRPr lang="en-US" dirty="0"/>
        </a:p>
      </dgm:t>
    </dgm:pt>
    <dgm:pt modelId="{42835EE3-D438-470C-9DC8-21B70ECB9E41}" type="parTrans" cxnId="{8F4F2E26-4562-4040-95CB-142A575FD080}">
      <dgm:prSet/>
      <dgm:spPr/>
      <dgm:t>
        <a:bodyPr/>
        <a:lstStyle/>
        <a:p>
          <a:pPr algn="l"/>
          <a:endParaRPr lang="en-US"/>
        </a:p>
      </dgm:t>
    </dgm:pt>
    <dgm:pt modelId="{008B7A95-BC32-47E4-A0A8-57F203C41DD4}" type="sibTrans" cxnId="{8F4F2E26-4562-4040-95CB-142A575FD080}">
      <dgm:prSet/>
      <dgm:spPr/>
      <dgm:t>
        <a:bodyPr/>
        <a:lstStyle/>
        <a:p>
          <a:pPr algn="l"/>
          <a:endParaRPr lang="en-US"/>
        </a:p>
      </dgm:t>
    </dgm:pt>
    <dgm:pt modelId="{FB012D31-A55A-4A55-BCA6-B3F6FD614657}">
      <dgm:prSet phldrT="[Text]"/>
      <dgm:spPr/>
      <dgm:t>
        <a:bodyPr/>
        <a:lstStyle/>
        <a:p>
          <a:pPr algn="l"/>
          <a:r>
            <a:rPr lang="en-US" dirty="0" smtClean="0"/>
            <a:t>Controllers provide access to the application behavior that you typically define through a service interface. </a:t>
          </a:r>
          <a:endParaRPr lang="en-US" dirty="0"/>
        </a:p>
      </dgm:t>
    </dgm:pt>
    <dgm:pt modelId="{58CF9752-01CC-4623-BB68-76A3F80D254D}" type="parTrans" cxnId="{952C44A8-C9CF-4F21-BFE9-EB70057C737D}">
      <dgm:prSet/>
      <dgm:spPr/>
      <dgm:t>
        <a:bodyPr/>
        <a:lstStyle/>
        <a:p>
          <a:pPr algn="l"/>
          <a:endParaRPr lang="en-US"/>
        </a:p>
      </dgm:t>
    </dgm:pt>
    <dgm:pt modelId="{A42C8045-D9E3-4BA3-B698-752EF3A9FD6D}" type="sibTrans" cxnId="{952C44A8-C9CF-4F21-BFE9-EB70057C737D}">
      <dgm:prSet/>
      <dgm:spPr/>
      <dgm:t>
        <a:bodyPr/>
        <a:lstStyle/>
        <a:p>
          <a:pPr algn="l"/>
          <a:endParaRPr lang="en-US"/>
        </a:p>
      </dgm:t>
    </dgm:pt>
    <dgm:pt modelId="{BA22A75C-5B00-4253-94F8-06C1FE5F6ADC}">
      <dgm:prSet phldrT="[Text]"/>
      <dgm:spPr/>
      <dgm:t>
        <a:bodyPr/>
        <a:lstStyle/>
        <a:p>
          <a:pPr algn="l"/>
          <a:r>
            <a:rPr lang="en-US" dirty="0" smtClean="0"/>
            <a:t>Controllers interpret user input and transform it into a model that is represented to the user by the view. </a:t>
          </a:r>
          <a:endParaRPr lang="en-US" dirty="0"/>
        </a:p>
      </dgm:t>
    </dgm:pt>
    <dgm:pt modelId="{805F021E-F30B-4E4E-9F1C-8705594C5385}" type="parTrans" cxnId="{8C252EEE-AA6A-4D67-B11E-F5DE6F00BDA2}">
      <dgm:prSet/>
      <dgm:spPr/>
      <dgm:t>
        <a:bodyPr/>
        <a:lstStyle/>
        <a:p>
          <a:pPr algn="l"/>
          <a:endParaRPr lang="en-US"/>
        </a:p>
      </dgm:t>
    </dgm:pt>
    <dgm:pt modelId="{E29C5F45-EA71-4F67-9F72-519E2E8AAD3F}" type="sibTrans" cxnId="{8C252EEE-AA6A-4D67-B11E-F5DE6F00BDA2}">
      <dgm:prSet/>
      <dgm:spPr/>
      <dgm:t>
        <a:bodyPr/>
        <a:lstStyle/>
        <a:p>
          <a:pPr algn="l"/>
          <a:endParaRPr lang="en-US"/>
        </a:p>
      </dgm:t>
    </dgm:pt>
    <dgm:pt modelId="{8DF7A49F-091D-453C-B76D-074986323369}">
      <dgm:prSet phldrT="[Text]"/>
      <dgm:spPr/>
      <dgm:t>
        <a:bodyPr/>
        <a:lstStyle/>
        <a:p>
          <a:pPr algn="l"/>
          <a:r>
            <a:rPr lang="en-US" dirty="0" smtClean="0"/>
            <a:t>Spring 3.0 MVC used an annotation-based programming model for MVC controllers that uses annotations such as @</a:t>
          </a:r>
          <a:r>
            <a:rPr lang="en-US" dirty="0" err="1" smtClean="0"/>
            <a:t>RequestMapping</a:t>
          </a:r>
          <a:r>
            <a:rPr lang="en-US" dirty="0" smtClean="0"/>
            <a:t>, @</a:t>
          </a:r>
          <a:r>
            <a:rPr lang="en-US" dirty="0" err="1" smtClean="0"/>
            <a:t>RequestParam</a:t>
          </a:r>
          <a:r>
            <a:rPr lang="en-US" dirty="0" smtClean="0"/>
            <a:t>, @</a:t>
          </a:r>
          <a:r>
            <a:rPr lang="en-US" dirty="0" err="1" smtClean="0"/>
            <a:t>ModelAttribute</a:t>
          </a:r>
          <a:r>
            <a:rPr lang="en-US" dirty="0" smtClean="0"/>
            <a:t>, and so on. </a:t>
          </a:r>
          <a:endParaRPr lang="en-US" dirty="0"/>
        </a:p>
      </dgm:t>
    </dgm:pt>
    <dgm:pt modelId="{57A76B8A-AB15-4B63-82AA-7C248D25D6B4}" type="parTrans" cxnId="{6B10121A-330E-4467-9A8C-7964D3E3A446}">
      <dgm:prSet/>
      <dgm:spPr/>
      <dgm:t>
        <a:bodyPr/>
        <a:lstStyle/>
        <a:p>
          <a:pPr algn="l"/>
          <a:endParaRPr lang="en-US"/>
        </a:p>
      </dgm:t>
    </dgm:pt>
    <dgm:pt modelId="{B3A1B360-DA16-46DB-A363-910B66C3F7E7}" type="sibTrans" cxnId="{6B10121A-330E-4467-9A8C-7964D3E3A446}">
      <dgm:prSet/>
      <dgm:spPr/>
      <dgm:t>
        <a:bodyPr/>
        <a:lstStyle/>
        <a:p>
          <a:pPr algn="l"/>
          <a:endParaRPr lang="en-US"/>
        </a:p>
      </dgm:t>
    </dgm:pt>
    <dgm:pt modelId="{CDDC85B6-4999-478A-AA7B-FBB9C335981E}">
      <dgm:prSet phldrT="[Text]"/>
      <dgm:spPr/>
      <dgm:t>
        <a:bodyPr/>
        <a:lstStyle/>
        <a:p>
          <a:pPr algn="l"/>
          <a:r>
            <a:rPr lang="en-US" dirty="0" smtClean="0"/>
            <a:t>Controllers implemented in this style do not have to extend specific base classes or implement specific interfaces. </a:t>
          </a:r>
          <a:endParaRPr lang="en-US" dirty="0"/>
        </a:p>
      </dgm:t>
    </dgm:pt>
    <dgm:pt modelId="{EDD4346F-B836-4BFE-AFE3-BF7052B1E458}" type="parTrans" cxnId="{04D22656-53D5-4AE0-B6E0-0F06FF918997}">
      <dgm:prSet/>
      <dgm:spPr/>
      <dgm:t>
        <a:bodyPr/>
        <a:lstStyle/>
        <a:p>
          <a:pPr algn="l"/>
          <a:endParaRPr lang="en-US"/>
        </a:p>
      </dgm:t>
    </dgm:pt>
    <dgm:pt modelId="{42562950-61F1-4674-9EFE-46EACA33079E}" type="sibTrans" cxnId="{04D22656-53D5-4AE0-B6E0-0F06FF918997}">
      <dgm:prSet/>
      <dgm:spPr/>
      <dgm:t>
        <a:bodyPr/>
        <a:lstStyle/>
        <a:p>
          <a:pPr algn="l"/>
          <a:endParaRPr lang="en-US"/>
        </a:p>
      </dgm:t>
    </dgm:pt>
    <dgm:pt modelId="{44FD65AA-12D1-4B16-820F-AF3DC058F964}" type="pres">
      <dgm:prSet presAssocID="{647E6F26-2C48-4673-AB05-8E1A92662885}" presName="diagram" presStyleCnt="0">
        <dgm:presLayoutVars>
          <dgm:dir/>
          <dgm:resizeHandles val="exact"/>
        </dgm:presLayoutVars>
      </dgm:prSet>
      <dgm:spPr/>
      <dgm:t>
        <a:bodyPr/>
        <a:lstStyle/>
        <a:p>
          <a:endParaRPr lang="en-US"/>
        </a:p>
      </dgm:t>
    </dgm:pt>
    <dgm:pt modelId="{21C6CDB8-24C7-4716-9E4C-77A2F32FBF31}" type="pres">
      <dgm:prSet presAssocID="{AEB68AB8-4590-4160-A6B1-5CA1BB89E7FA}" presName="node" presStyleLbl="node1" presStyleIdx="0" presStyleCnt="5" custScaleY="128378">
        <dgm:presLayoutVars>
          <dgm:bulletEnabled val="1"/>
        </dgm:presLayoutVars>
      </dgm:prSet>
      <dgm:spPr/>
      <dgm:t>
        <a:bodyPr/>
        <a:lstStyle/>
        <a:p>
          <a:endParaRPr lang="en-US"/>
        </a:p>
      </dgm:t>
    </dgm:pt>
    <dgm:pt modelId="{3115CC24-790D-43B8-BB43-566B2874B589}" type="pres">
      <dgm:prSet presAssocID="{008B7A95-BC32-47E4-A0A8-57F203C41DD4}" presName="sibTrans" presStyleCnt="0"/>
      <dgm:spPr/>
    </dgm:pt>
    <dgm:pt modelId="{1BBC85DD-CFD8-4970-9ADF-F2365320F80E}" type="pres">
      <dgm:prSet presAssocID="{FB012D31-A55A-4A55-BCA6-B3F6FD614657}" presName="node" presStyleLbl="node1" presStyleIdx="1" presStyleCnt="5" custScaleY="128378">
        <dgm:presLayoutVars>
          <dgm:bulletEnabled val="1"/>
        </dgm:presLayoutVars>
      </dgm:prSet>
      <dgm:spPr/>
      <dgm:t>
        <a:bodyPr/>
        <a:lstStyle/>
        <a:p>
          <a:endParaRPr lang="en-US"/>
        </a:p>
      </dgm:t>
    </dgm:pt>
    <dgm:pt modelId="{DF0F6BA2-0528-40F5-9511-6BDA83032935}" type="pres">
      <dgm:prSet presAssocID="{A42C8045-D9E3-4BA3-B698-752EF3A9FD6D}" presName="sibTrans" presStyleCnt="0"/>
      <dgm:spPr/>
    </dgm:pt>
    <dgm:pt modelId="{1342B5EF-485D-4C48-9D8C-20CA04579C13}" type="pres">
      <dgm:prSet presAssocID="{BA22A75C-5B00-4253-94F8-06C1FE5F6ADC}" presName="node" presStyleLbl="node1" presStyleIdx="2" presStyleCnt="5" custScaleY="128378">
        <dgm:presLayoutVars>
          <dgm:bulletEnabled val="1"/>
        </dgm:presLayoutVars>
      </dgm:prSet>
      <dgm:spPr/>
      <dgm:t>
        <a:bodyPr/>
        <a:lstStyle/>
        <a:p>
          <a:endParaRPr lang="en-US"/>
        </a:p>
      </dgm:t>
    </dgm:pt>
    <dgm:pt modelId="{B5160898-670C-481A-B287-55C366EFCCA5}" type="pres">
      <dgm:prSet presAssocID="{E29C5F45-EA71-4F67-9F72-519E2E8AAD3F}" presName="sibTrans" presStyleCnt="0"/>
      <dgm:spPr/>
    </dgm:pt>
    <dgm:pt modelId="{DD7E27FC-15E8-403B-A4E8-CFA59C3211BC}" type="pres">
      <dgm:prSet presAssocID="{8DF7A49F-091D-453C-B76D-074986323369}" presName="node" presStyleLbl="node1" presStyleIdx="3" presStyleCnt="5" custScaleY="128378">
        <dgm:presLayoutVars>
          <dgm:bulletEnabled val="1"/>
        </dgm:presLayoutVars>
      </dgm:prSet>
      <dgm:spPr/>
      <dgm:t>
        <a:bodyPr/>
        <a:lstStyle/>
        <a:p>
          <a:endParaRPr lang="en-US"/>
        </a:p>
      </dgm:t>
    </dgm:pt>
    <dgm:pt modelId="{8AF5687B-E4A3-4B3C-87DE-AD0AF3F1670D}" type="pres">
      <dgm:prSet presAssocID="{B3A1B360-DA16-46DB-A363-910B66C3F7E7}" presName="sibTrans" presStyleCnt="0"/>
      <dgm:spPr/>
    </dgm:pt>
    <dgm:pt modelId="{A8EECEAB-B145-481E-9769-8A03D741F246}" type="pres">
      <dgm:prSet presAssocID="{CDDC85B6-4999-478A-AA7B-FBB9C335981E}" presName="node" presStyleLbl="node1" presStyleIdx="4" presStyleCnt="5" custScaleY="128378">
        <dgm:presLayoutVars>
          <dgm:bulletEnabled val="1"/>
        </dgm:presLayoutVars>
      </dgm:prSet>
      <dgm:spPr/>
      <dgm:t>
        <a:bodyPr/>
        <a:lstStyle/>
        <a:p>
          <a:endParaRPr lang="en-US"/>
        </a:p>
      </dgm:t>
    </dgm:pt>
  </dgm:ptLst>
  <dgm:cxnLst>
    <dgm:cxn modelId="{04D22656-53D5-4AE0-B6E0-0F06FF918997}" srcId="{647E6F26-2C48-4673-AB05-8E1A92662885}" destId="{CDDC85B6-4999-478A-AA7B-FBB9C335981E}" srcOrd="4" destOrd="0" parTransId="{EDD4346F-B836-4BFE-AFE3-BF7052B1E458}" sibTransId="{42562950-61F1-4674-9EFE-46EACA33079E}"/>
    <dgm:cxn modelId="{57311015-774A-40A1-B6F8-0874CFB1765E}" type="presOf" srcId="{AEB68AB8-4590-4160-A6B1-5CA1BB89E7FA}" destId="{21C6CDB8-24C7-4716-9E4C-77A2F32FBF31}" srcOrd="0" destOrd="0" presId="urn:microsoft.com/office/officeart/2005/8/layout/default"/>
    <dgm:cxn modelId="{952C44A8-C9CF-4F21-BFE9-EB70057C737D}" srcId="{647E6F26-2C48-4673-AB05-8E1A92662885}" destId="{FB012D31-A55A-4A55-BCA6-B3F6FD614657}" srcOrd="1" destOrd="0" parTransId="{58CF9752-01CC-4623-BB68-76A3F80D254D}" sibTransId="{A42C8045-D9E3-4BA3-B698-752EF3A9FD6D}"/>
    <dgm:cxn modelId="{075691E7-318F-422A-8337-FEFD09D7E116}" type="presOf" srcId="{CDDC85B6-4999-478A-AA7B-FBB9C335981E}" destId="{A8EECEAB-B145-481E-9769-8A03D741F246}" srcOrd="0" destOrd="0" presId="urn:microsoft.com/office/officeart/2005/8/layout/default"/>
    <dgm:cxn modelId="{6B10121A-330E-4467-9A8C-7964D3E3A446}" srcId="{647E6F26-2C48-4673-AB05-8E1A92662885}" destId="{8DF7A49F-091D-453C-B76D-074986323369}" srcOrd="3" destOrd="0" parTransId="{57A76B8A-AB15-4B63-82AA-7C248D25D6B4}" sibTransId="{B3A1B360-DA16-46DB-A363-910B66C3F7E7}"/>
    <dgm:cxn modelId="{DA14C7BD-5465-4A70-94AD-3D15DB6FEAE6}" type="presOf" srcId="{FB012D31-A55A-4A55-BCA6-B3F6FD614657}" destId="{1BBC85DD-CFD8-4970-9ADF-F2365320F80E}" srcOrd="0" destOrd="0" presId="urn:microsoft.com/office/officeart/2005/8/layout/default"/>
    <dgm:cxn modelId="{8F4F2E26-4562-4040-95CB-142A575FD080}" srcId="{647E6F26-2C48-4673-AB05-8E1A92662885}" destId="{AEB68AB8-4590-4160-A6B1-5CA1BB89E7FA}" srcOrd="0" destOrd="0" parTransId="{42835EE3-D438-470C-9DC8-21B70ECB9E41}" sibTransId="{008B7A95-BC32-47E4-A0A8-57F203C41DD4}"/>
    <dgm:cxn modelId="{58C11A39-61BA-463C-84D8-D6A5F867EB13}" type="presOf" srcId="{BA22A75C-5B00-4253-94F8-06C1FE5F6ADC}" destId="{1342B5EF-485D-4C48-9D8C-20CA04579C13}" srcOrd="0" destOrd="0" presId="urn:microsoft.com/office/officeart/2005/8/layout/default"/>
    <dgm:cxn modelId="{8C252EEE-AA6A-4D67-B11E-F5DE6F00BDA2}" srcId="{647E6F26-2C48-4673-AB05-8E1A92662885}" destId="{BA22A75C-5B00-4253-94F8-06C1FE5F6ADC}" srcOrd="2" destOrd="0" parTransId="{805F021E-F30B-4E4E-9F1C-8705594C5385}" sibTransId="{E29C5F45-EA71-4F67-9F72-519E2E8AAD3F}"/>
    <dgm:cxn modelId="{FCE9850E-4ACA-4EFC-8415-41D349F5A58F}" type="presOf" srcId="{647E6F26-2C48-4673-AB05-8E1A92662885}" destId="{44FD65AA-12D1-4B16-820F-AF3DC058F964}" srcOrd="0" destOrd="0" presId="urn:microsoft.com/office/officeart/2005/8/layout/default"/>
    <dgm:cxn modelId="{AAA20A55-DBA5-4054-B2F4-EF84D402FB72}" type="presOf" srcId="{8DF7A49F-091D-453C-B76D-074986323369}" destId="{DD7E27FC-15E8-403B-A4E8-CFA59C3211BC}" srcOrd="0" destOrd="0" presId="urn:microsoft.com/office/officeart/2005/8/layout/default"/>
    <dgm:cxn modelId="{397BBB95-3CEA-4624-B853-53FEF3EA4835}" type="presParOf" srcId="{44FD65AA-12D1-4B16-820F-AF3DC058F964}" destId="{21C6CDB8-24C7-4716-9E4C-77A2F32FBF31}" srcOrd="0" destOrd="0" presId="urn:microsoft.com/office/officeart/2005/8/layout/default"/>
    <dgm:cxn modelId="{3D57A702-7329-49C7-905B-A0B5F8290479}" type="presParOf" srcId="{44FD65AA-12D1-4B16-820F-AF3DC058F964}" destId="{3115CC24-790D-43B8-BB43-566B2874B589}" srcOrd="1" destOrd="0" presId="urn:microsoft.com/office/officeart/2005/8/layout/default"/>
    <dgm:cxn modelId="{A6B717E1-1152-4A86-A388-8260ED8D8144}" type="presParOf" srcId="{44FD65AA-12D1-4B16-820F-AF3DC058F964}" destId="{1BBC85DD-CFD8-4970-9ADF-F2365320F80E}" srcOrd="2" destOrd="0" presId="urn:microsoft.com/office/officeart/2005/8/layout/default"/>
    <dgm:cxn modelId="{56F8C0C5-9BC2-439E-B7AE-A1663519ABC2}" type="presParOf" srcId="{44FD65AA-12D1-4B16-820F-AF3DC058F964}" destId="{DF0F6BA2-0528-40F5-9511-6BDA83032935}" srcOrd="3" destOrd="0" presId="urn:microsoft.com/office/officeart/2005/8/layout/default"/>
    <dgm:cxn modelId="{1D9E3505-96E1-4580-8C26-9536B9CDFABF}" type="presParOf" srcId="{44FD65AA-12D1-4B16-820F-AF3DC058F964}" destId="{1342B5EF-485D-4C48-9D8C-20CA04579C13}" srcOrd="4" destOrd="0" presId="urn:microsoft.com/office/officeart/2005/8/layout/default"/>
    <dgm:cxn modelId="{FCF65600-AE39-4C12-8D23-B0F85A128A3C}" type="presParOf" srcId="{44FD65AA-12D1-4B16-820F-AF3DC058F964}" destId="{B5160898-670C-481A-B287-55C366EFCCA5}" srcOrd="5" destOrd="0" presId="urn:microsoft.com/office/officeart/2005/8/layout/default"/>
    <dgm:cxn modelId="{A135E96F-1A8B-44B3-ADC8-B327010F2343}" type="presParOf" srcId="{44FD65AA-12D1-4B16-820F-AF3DC058F964}" destId="{DD7E27FC-15E8-403B-A4E8-CFA59C3211BC}" srcOrd="6" destOrd="0" presId="urn:microsoft.com/office/officeart/2005/8/layout/default"/>
    <dgm:cxn modelId="{776629EF-A4F1-4C65-BA9E-40EB0AD9F139}" type="presParOf" srcId="{44FD65AA-12D1-4B16-820F-AF3DC058F964}" destId="{8AF5687B-E4A3-4B3C-87DE-AD0AF3F1670D}" srcOrd="7" destOrd="0" presId="urn:microsoft.com/office/officeart/2005/8/layout/default"/>
    <dgm:cxn modelId="{9B478507-2683-497F-AD50-5B914649CB33}" type="presParOf" srcId="{44FD65AA-12D1-4B16-820F-AF3DC058F964}" destId="{A8EECEAB-B145-481E-9769-8A03D741F246}"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7B6B5A3-9F73-4A20-830A-4F6351042E77}" type="doc">
      <dgm:prSet loTypeId="urn:microsoft.com/office/officeart/2005/8/layout/default" loCatId="list" qsTypeId="urn:microsoft.com/office/officeart/2005/8/quickstyle/simple2" qsCatId="simple" csTypeId="urn:microsoft.com/office/officeart/2005/8/colors/colorful3" csCatId="colorful" phldr="1"/>
      <dgm:spPr/>
      <dgm:t>
        <a:bodyPr/>
        <a:lstStyle/>
        <a:p>
          <a:endParaRPr lang="en-US"/>
        </a:p>
      </dgm:t>
    </dgm:pt>
    <dgm:pt modelId="{6B547225-2B8D-4992-8A24-E989E95414BA}">
      <dgm:prSet phldrT="[Text]" custT="1"/>
      <dgm:spPr>
        <a:solidFill>
          <a:srgbClr val="A44687"/>
        </a:solidFill>
      </dgm:spPr>
      <dgm:t>
        <a:bodyPr/>
        <a:lstStyle/>
        <a:p>
          <a:pPr algn="l"/>
          <a:r>
            <a:rPr lang="en-US" sz="1600" dirty="0" smtClean="0"/>
            <a:t>The class has been annotated with the @Controller annotation, indicating that this is a Spring MVC Controller capable of handling web requests. </a:t>
          </a:r>
          <a:endParaRPr lang="en-US" sz="1600" dirty="0"/>
        </a:p>
      </dgm:t>
    </dgm:pt>
    <dgm:pt modelId="{5BBC56E0-D151-4E2C-9E0B-85FDC014D186}" type="parTrans" cxnId="{840D6D2B-9A46-4CA1-90D3-B537B33A5656}">
      <dgm:prSet/>
      <dgm:spPr/>
      <dgm:t>
        <a:bodyPr/>
        <a:lstStyle/>
        <a:p>
          <a:pPr algn="l"/>
          <a:endParaRPr lang="en-US" sz="1600"/>
        </a:p>
      </dgm:t>
    </dgm:pt>
    <dgm:pt modelId="{2535FDC1-27E6-41BB-86C6-1C4282DC5104}" type="sibTrans" cxnId="{840D6D2B-9A46-4CA1-90D3-B537B33A5656}">
      <dgm:prSet/>
      <dgm:spPr/>
      <dgm:t>
        <a:bodyPr/>
        <a:lstStyle/>
        <a:p>
          <a:pPr algn="l"/>
          <a:endParaRPr lang="en-US" sz="1600"/>
        </a:p>
      </dgm:t>
    </dgm:pt>
    <dgm:pt modelId="{7E77540A-F58A-4F5E-8CA6-D75EAC8D924C}">
      <dgm:prSet phldrT="[Text]" custT="1"/>
      <dgm:spPr>
        <a:solidFill>
          <a:srgbClr val="00B050"/>
        </a:solidFill>
      </dgm:spPr>
      <dgm:t>
        <a:bodyPr/>
        <a:lstStyle/>
        <a:p>
          <a:pPr algn="l"/>
          <a:r>
            <a:rPr lang="en-US" sz="1600" dirty="0" smtClean="0"/>
            <a:t>The class will automatically be detected by the Spring container as part of the </a:t>
          </a:r>
          <a:r>
            <a:rPr lang="en-US" sz="1600" i="1" dirty="0" smtClean="0"/>
            <a:t>container's component scanning process. </a:t>
          </a:r>
          <a:r>
            <a:rPr lang="en-US" sz="1600" b="0" i="0" dirty="0" smtClean="0"/>
            <a:t>This will create a bean definition and allowing instances to </a:t>
          </a:r>
          <a:r>
            <a:rPr lang="en-US" sz="1600" dirty="0" smtClean="0"/>
            <a:t>be dependency injected like any other Spring-managed component.</a:t>
          </a:r>
          <a:endParaRPr lang="en-US" sz="1600" dirty="0"/>
        </a:p>
      </dgm:t>
    </dgm:pt>
    <dgm:pt modelId="{61879C8A-07B1-45B1-863E-951ABA169BBC}" type="parTrans" cxnId="{F611E7B3-DDC8-4338-91FD-B94AAE8FFAD9}">
      <dgm:prSet/>
      <dgm:spPr/>
      <dgm:t>
        <a:bodyPr/>
        <a:lstStyle/>
        <a:p>
          <a:pPr algn="l"/>
          <a:endParaRPr lang="en-US" sz="1600"/>
        </a:p>
      </dgm:t>
    </dgm:pt>
    <dgm:pt modelId="{67D382F3-9D06-4AC3-BF16-F62345A4CBD6}" type="sibTrans" cxnId="{F611E7B3-DDC8-4338-91FD-B94AAE8FFAD9}">
      <dgm:prSet/>
      <dgm:spPr/>
      <dgm:t>
        <a:bodyPr/>
        <a:lstStyle/>
        <a:p>
          <a:pPr algn="l"/>
          <a:endParaRPr lang="en-US" sz="1600"/>
        </a:p>
      </dgm:t>
    </dgm:pt>
    <dgm:pt modelId="{02B4B31F-C041-48A6-829F-EAA0C040E161}">
      <dgm:prSet phldrT="[Text]" custT="1"/>
      <dgm:spPr/>
      <dgm:t>
        <a:bodyPr/>
        <a:lstStyle/>
        <a:p>
          <a:pPr algn="l"/>
          <a:r>
            <a:rPr lang="en-US" sz="1600" dirty="0" smtClean="0"/>
            <a:t>The </a:t>
          </a:r>
          <a:r>
            <a:rPr lang="en-US" sz="1600" dirty="0" err="1" smtClean="0"/>
            <a:t>getHome</a:t>
          </a:r>
          <a:r>
            <a:rPr lang="en-US" sz="1600" dirty="0" smtClean="0"/>
            <a:t> method has been annotated with a @</a:t>
          </a:r>
          <a:r>
            <a:rPr lang="en-US" sz="1600" dirty="0" err="1" smtClean="0"/>
            <a:t>RequestMapping</a:t>
          </a:r>
          <a:r>
            <a:rPr lang="en-US" sz="1600" dirty="0" smtClean="0"/>
            <a:t> annotation, specifying that this method should handle web requests to the path </a:t>
          </a:r>
          <a:r>
            <a:rPr lang="en-US" sz="1600" i="1" dirty="0" smtClean="0"/>
            <a:t>"/home.do", </a:t>
          </a:r>
          <a:r>
            <a:rPr lang="en-US" sz="1600" dirty="0" smtClean="0"/>
            <a:t>which is,</a:t>
          </a:r>
          <a:r>
            <a:rPr lang="en-US" sz="1600" i="1" dirty="0" smtClean="0"/>
            <a:t> </a:t>
          </a:r>
          <a:r>
            <a:rPr lang="en-US" sz="1600" dirty="0" smtClean="0"/>
            <a:t>the </a:t>
          </a:r>
          <a:r>
            <a:rPr lang="en-US" sz="1600" i="1" dirty="0" smtClean="0"/>
            <a:t>home</a:t>
          </a:r>
          <a:r>
            <a:rPr lang="en-US" sz="1600" dirty="0" smtClean="0"/>
            <a:t> path for the application.</a:t>
          </a:r>
          <a:endParaRPr lang="en-US" sz="1600" dirty="0"/>
        </a:p>
      </dgm:t>
    </dgm:pt>
    <dgm:pt modelId="{31D0DDC3-AD17-4A65-AD03-2647B8E4B9AA}" type="parTrans" cxnId="{5000D1BF-8201-4424-909D-4A70EAD4946E}">
      <dgm:prSet/>
      <dgm:spPr/>
      <dgm:t>
        <a:bodyPr/>
        <a:lstStyle/>
        <a:p>
          <a:pPr algn="l"/>
          <a:endParaRPr lang="en-US" sz="1600"/>
        </a:p>
      </dgm:t>
    </dgm:pt>
    <dgm:pt modelId="{5C4E3723-3C8C-49C9-A732-A028F298B5A0}" type="sibTrans" cxnId="{5000D1BF-8201-4424-909D-4A70EAD4946E}">
      <dgm:prSet/>
      <dgm:spPr/>
      <dgm:t>
        <a:bodyPr/>
        <a:lstStyle/>
        <a:p>
          <a:pPr algn="l"/>
          <a:endParaRPr lang="en-US" sz="1600"/>
        </a:p>
      </dgm:t>
    </dgm:pt>
    <dgm:pt modelId="{C072B6E5-4662-4113-83DC-D257B5F43B99}">
      <dgm:prSet phldrT="[Text]" custT="1"/>
      <dgm:spPr>
        <a:solidFill>
          <a:schemeClr val="bg2">
            <a:lumMod val="50000"/>
          </a:schemeClr>
        </a:solidFill>
      </dgm:spPr>
      <dgm:t>
        <a:bodyPr/>
        <a:lstStyle/>
        <a:p>
          <a:pPr algn="l"/>
          <a:r>
            <a:rPr lang="en-US" sz="1600" dirty="0" smtClean="0"/>
            <a:t>The </a:t>
          </a:r>
          <a:r>
            <a:rPr lang="en-US" sz="1600" dirty="0" err="1" smtClean="0"/>
            <a:t>getHome</a:t>
          </a:r>
          <a:r>
            <a:rPr lang="en-US" sz="1600" dirty="0" smtClean="0"/>
            <a:t> method simply logs a message to system out, and then returns WEB-INF/views/</a:t>
          </a:r>
          <a:r>
            <a:rPr lang="en-US" sz="1600" dirty="0" err="1" smtClean="0"/>
            <a:t>home.jsp</a:t>
          </a:r>
          <a:r>
            <a:rPr lang="en-US" sz="1600" dirty="0" smtClean="0"/>
            <a:t>, indicating the view which should handle the response, in this case, a JSP page (If hardcoding the entire view path including WEB-INF prefix, and the fact that it's a JSP, seems wrong to you, you are right. We will deal with this later).</a:t>
          </a:r>
          <a:endParaRPr lang="en-US" sz="1600" dirty="0"/>
        </a:p>
      </dgm:t>
    </dgm:pt>
    <dgm:pt modelId="{65466055-4EF4-4A4D-9DA7-EA50781CDD73}" type="parTrans" cxnId="{C9018CAD-3452-4557-AEFB-8857F56C8007}">
      <dgm:prSet/>
      <dgm:spPr/>
      <dgm:t>
        <a:bodyPr/>
        <a:lstStyle/>
        <a:p>
          <a:pPr algn="l"/>
          <a:endParaRPr lang="en-US" sz="1600"/>
        </a:p>
      </dgm:t>
    </dgm:pt>
    <dgm:pt modelId="{0E67E7E3-A27C-4F97-BF9C-80E5893D969B}" type="sibTrans" cxnId="{C9018CAD-3452-4557-AEFB-8857F56C8007}">
      <dgm:prSet/>
      <dgm:spPr/>
      <dgm:t>
        <a:bodyPr/>
        <a:lstStyle/>
        <a:p>
          <a:pPr algn="l"/>
          <a:endParaRPr lang="en-US" sz="1600"/>
        </a:p>
      </dgm:t>
    </dgm:pt>
    <dgm:pt modelId="{2170EF6B-1CAD-44A6-8933-2550FF1E3908}" type="pres">
      <dgm:prSet presAssocID="{97B6B5A3-9F73-4A20-830A-4F6351042E77}" presName="diagram" presStyleCnt="0">
        <dgm:presLayoutVars>
          <dgm:dir/>
          <dgm:resizeHandles val="exact"/>
        </dgm:presLayoutVars>
      </dgm:prSet>
      <dgm:spPr/>
      <dgm:t>
        <a:bodyPr/>
        <a:lstStyle/>
        <a:p>
          <a:endParaRPr lang="en-US"/>
        </a:p>
      </dgm:t>
    </dgm:pt>
    <dgm:pt modelId="{9984F6C7-9DAE-46E7-8F98-B349A3E599E0}" type="pres">
      <dgm:prSet presAssocID="{6B547225-2B8D-4992-8A24-E989E95414BA}" presName="node" presStyleLbl="node1" presStyleIdx="0" presStyleCnt="4" custScaleX="127124">
        <dgm:presLayoutVars>
          <dgm:bulletEnabled val="1"/>
        </dgm:presLayoutVars>
      </dgm:prSet>
      <dgm:spPr/>
      <dgm:t>
        <a:bodyPr/>
        <a:lstStyle/>
        <a:p>
          <a:endParaRPr lang="en-US"/>
        </a:p>
      </dgm:t>
    </dgm:pt>
    <dgm:pt modelId="{4FFFA9DA-D04F-4040-BBEE-CF71B3AC1A65}" type="pres">
      <dgm:prSet presAssocID="{2535FDC1-27E6-41BB-86C6-1C4282DC5104}" presName="sibTrans" presStyleCnt="0"/>
      <dgm:spPr/>
    </dgm:pt>
    <dgm:pt modelId="{548D86C3-1324-478D-9BF5-B43DD009983B}" type="pres">
      <dgm:prSet presAssocID="{7E77540A-F58A-4F5E-8CA6-D75EAC8D924C}" presName="node" presStyleLbl="node1" presStyleIdx="1" presStyleCnt="4" custScaleX="127124">
        <dgm:presLayoutVars>
          <dgm:bulletEnabled val="1"/>
        </dgm:presLayoutVars>
      </dgm:prSet>
      <dgm:spPr/>
      <dgm:t>
        <a:bodyPr/>
        <a:lstStyle/>
        <a:p>
          <a:endParaRPr lang="en-US"/>
        </a:p>
      </dgm:t>
    </dgm:pt>
    <dgm:pt modelId="{6C78320E-CA51-4F58-9EC2-9DD324210BA7}" type="pres">
      <dgm:prSet presAssocID="{67D382F3-9D06-4AC3-BF16-F62345A4CBD6}" presName="sibTrans" presStyleCnt="0"/>
      <dgm:spPr/>
    </dgm:pt>
    <dgm:pt modelId="{10DBADF3-A9F7-457D-9891-9DB14CB11071}" type="pres">
      <dgm:prSet presAssocID="{02B4B31F-C041-48A6-829F-EAA0C040E161}" presName="node" presStyleLbl="node1" presStyleIdx="2" presStyleCnt="4" custScaleX="127124">
        <dgm:presLayoutVars>
          <dgm:bulletEnabled val="1"/>
        </dgm:presLayoutVars>
      </dgm:prSet>
      <dgm:spPr/>
      <dgm:t>
        <a:bodyPr/>
        <a:lstStyle/>
        <a:p>
          <a:endParaRPr lang="en-US"/>
        </a:p>
      </dgm:t>
    </dgm:pt>
    <dgm:pt modelId="{A181EA9E-1C14-4FAF-A244-1C1830C1FB9C}" type="pres">
      <dgm:prSet presAssocID="{5C4E3723-3C8C-49C9-A732-A028F298B5A0}" presName="sibTrans" presStyleCnt="0"/>
      <dgm:spPr/>
    </dgm:pt>
    <dgm:pt modelId="{BF3BD9CC-F7DA-4B6F-8041-FB1E92A6484E}" type="pres">
      <dgm:prSet presAssocID="{C072B6E5-4662-4113-83DC-D257B5F43B99}" presName="node" presStyleLbl="node1" presStyleIdx="3" presStyleCnt="4" custScaleX="127124">
        <dgm:presLayoutVars>
          <dgm:bulletEnabled val="1"/>
        </dgm:presLayoutVars>
      </dgm:prSet>
      <dgm:spPr/>
      <dgm:t>
        <a:bodyPr/>
        <a:lstStyle/>
        <a:p>
          <a:endParaRPr lang="en-US"/>
        </a:p>
      </dgm:t>
    </dgm:pt>
  </dgm:ptLst>
  <dgm:cxnLst>
    <dgm:cxn modelId="{1716E351-CC13-4309-9229-673B223ABD08}" type="presOf" srcId="{C072B6E5-4662-4113-83DC-D257B5F43B99}" destId="{BF3BD9CC-F7DA-4B6F-8041-FB1E92A6484E}" srcOrd="0" destOrd="0" presId="urn:microsoft.com/office/officeart/2005/8/layout/default"/>
    <dgm:cxn modelId="{1D2A9ACC-265F-4FBC-A574-A75ABF37C6D8}" type="presOf" srcId="{7E77540A-F58A-4F5E-8CA6-D75EAC8D924C}" destId="{548D86C3-1324-478D-9BF5-B43DD009983B}" srcOrd="0" destOrd="0" presId="urn:microsoft.com/office/officeart/2005/8/layout/default"/>
    <dgm:cxn modelId="{C9018CAD-3452-4557-AEFB-8857F56C8007}" srcId="{97B6B5A3-9F73-4A20-830A-4F6351042E77}" destId="{C072B6E5-4662-4113-83DC-D257B5F43B99}" srcOrd="3" destOrd="0" parTransId="{65466055-4EF4-4A4D-9DA7-EA50781CDD73}" sibTransId="{0E67E7E3-A27C-4F97-BF9C-80E5893D969B}"/>
    <dgm:cxn modelId="{F611E7B3-DDC8-4338-91FD-B94AAE8FFAD9}" srcId="{97B6B5A3-9F73-4A20-830A-4F6351042E77}" destId="{7E77540A-F58A-4F5E-8CA6-D75EAC8D924C}" srcOrd="1" destOrd="0" parTransId="{61879C8A-07B1-45B1-863E-951ABA169BBC}" sibTransId="{67D382F3-9D06-4AC3-BF16-F62345A4CBD6}"/>
    <dgm:cxn modelId="{840D6D2B-9A46-4CA1-90D3-B537B33A5656}" srcId="{97B6B5A3-9F73-4A20-830A-4F6351042E77}" destId="{6B547225-2B8D-4992-8A24-E989E95414BA}" srcOrd="0" destOrd="0" parTransId="{5BBC56E0-D151-4E2C-9E0B-85FDC014D186}" sibTransId="{2535FDC1-27E6-41BB-86C6-1C4282DC5104}"/>
    <dgm:cxn modelId="{D0372782-24B5-4BE3-B4E0-5CD62AE5039C}" type="presOf" srcId="{97B6B5A3-9F73-4A20-830A-4F6351042E77}" destId="{2170EF6B-1CAD-44A6-8933-2550FF1E3908}" srcOrd="0" destOrd="0" presId="urn:microsoft.com/office/officeart/2005/8/layout/default"/>
    <dgm:cxn modelId="{7B84B525-2E21-44F8-8A00-D12CC876841B}" type="presOf" srcId="{02B4B31F-C041-48A6-829F-EAA0C040E161}" destId="{10DBADF3-A9F7-457D-9891-9DB14CB11071}" srcOrd="0" destOrd="0" presId="urn:microsoft.com/office/officeart/2005/8/layout/default"/>
    <dgm:cxn modelId="{5000D1BF-8201-4424-909D-4A70EAD4946E}" srcId="{97B6B5A3-9F73-4A20-830A-4F6351042E77}" destId="{02B4B31F-C041-48A6-829F-EAA0C040E161}" srcOrd="2" destOrd="0" parTransId="{31D0DDC3-AD17-4A65-AD03-2647B8E4B9AA}" sibTransId="{5C4E3723-3C8C-49C9-A732-A028F298B5A0}"/>
    <dgm:cxn modelId="{02158CA6-513A-4410-B6AA-F7AB1B48AA37}" type="presOf" srcId="{6B547225-2B8D-4992-8A24-E989E95414BA}" destId="{9984F6C7-9DAE-46E7-8F98-B349A3E599E0}" srcOrd="0" destOrd="0" presId="urn:microsoft.com/office/officeart/2005/8/layout/default"/>
    <dgm:cxn modelId="{40CCD109-89F8-44C3-AE3C-A617FA5B8BA7}" type="presParOf" srcId="{2170EF6B-1CAD-44A6-8933-2550FF1E3908}" destId="{9984F6C7-9DAE-46E7-8F98-B349A3E599E0}" srcOrd="0" destOrd="0" presId="urn:microsoft.com/office/officeart/2005/8/layout/default"/>
    <dgm:cxn modelId="{C18DC6A1-B397-4C3A-A6D7-2B700DE24A85}" type="presParOf" srcId="{2170EF6B-1CAD-44A6-8933-2550FF1E3908}" destId="{4FFFA9DA-D04F-4040-BBEE-CF71B3AC1A65}" srcOrd="1" destOrd="0" presId="urn:microsoft.com/office/officeart/2005/8/layout/default"/>
    <dgm:cxn modelId="{AB072216-9BFD-4B43-ABCE-58F67E5DFFBA}" type="presParOf" srcId="{2170EF6B-1CAD-44A6-8933-2550FF1E3908}" destId="{548D86C3-1324-478D-9BF5-B43DD009983B}" srcOrd="2" destOrd="0" presId="urn:microsoft.com/office/officeart/2005/8/layout/default"/>
    <dgm:cxn modelId="{DCC55A12-4CEE-437D-B4C4-BA9E1D870C18}" type="presParOf" srcId="{2170EF6B-1CAD-44A6-8933-2550FF1E3908}" destId="{6C78320E-CA51-4F58-9EC2-9DD324210BA7}" srcOrd="3" destOrd="0" presId="urn:microsoft.com/office/officeart/2005/8/layout/default"/>
    <dgm:cxn modelId="{80375215-9CD1-4B03-B0E2-494C83D7DBD3}" type="presParOf" srcId="{2170EF6B-1CAD-44A6-8933-2550FF1E3908}" destId="{10DBADF3-A9F7-457D-9891-9DB14CB11071}" srcOrd="4" destOrd="0" presId="urn:microsoft.com/office/officeart/2005/8/layout/default"/>
    <dgm:cxn modelId="{D3FA3AF9-A71A-46CA-BAF2-8BFC006CBB2B}" type="presParOf" srcId="{2170EF6B-1CAD-44A6-8933-2550FF1E3908}" destId="{A181EA9E-1C14-4FAF-A244-1C1830C1FB9C}" srcOrd="5" destOrd="0" presId="urn:microsoft.com/office/officeart/2005/8/layout/default"/>
    <dgm:cxn modelId="{B2D05814-B728-44C9-A8E7-5BF079C7A061}" type="presParOf" srcId="{2170EF6B-1CAD-44A6-8933-2550FF1E3908}" destId="{BF3BD9CC-F7DA-4B6F-8041-FB1E92A6484E}"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02CFCB5-EDBD-4410-9A44-44AD73B3782E}" type="doc">
      <dgm:prSet loTypeId="urn:microsoft.com/office/officeart/2005/8/layout/process2" loCatId="process" qsTypeId="urn:microsoft.com/office/officeart/2005/8/quickstyle/simple4" qsCatId="simple" csTypeId="urn:microsoft.com/office/officeart/2005/8/colors/colorful4" csCatId="colorful" phldr="1"/>
      <dgm:spPr/>
    </dgm:pt>
    <dgm:pt modelId="{1DB076F3-3535-4E14-A2BE-89792258F369}">
      <dgm:prSet phldrT="[Text]" custT="1"/>
      <dgm:spPr/>
      <dgm:t>
        <a:bodyPr/>
        <a:lstStyle/>
        <a:p>
          <a:pPr algn="l"/>
          <a:r>
            <a:rPr lang="en-US" sz="1600" dirty="0" smtClean="0"/>
            <a:t>This configuration details needs to be added in &lt;servlet-name&gt;-servlet.xml file.</a:t>
          </a:r>
          <a:endParaRPr lang="en-US" sz="1600" dirty="0"/>
        </a:p>
      </dgm:t>
    </dgm:pt>
    <dgm:pt modelId="{F7F6D600-ED69-485B-9AD2-45B5B96A9CFD}" type="parTrans" cxnId="{A2EFD579-187B-44C3-8D1B-070C2E4C91D8}">
      <dgm:prSet/>
      <dgm:spPr/>
      <dgm:t>
        <a:bodyPr/>
        <a:lstStyle/>
        <a:p>
          <a:pPr algn="l"/>
          <a:endParaRPr lang="en-US" sz="1600"/>
        </a:p>
      </dgm:t>
    </dgm:pt>
    <dgm:pt modelId="{24C86EBD-EB7E-48DD-BC19-30CF488F4861}" type="sibTrans" cxnId="{A2EFD579-187B-44C3-8D1B-070C2E4C91D8}">
      <dgm:prSet custT="1"/>
      <dgm:spPr/>
      <dgm:t>
        <a:bodyPr/>
        <a:lstStyle/>
        <a:p>
          <a:pPr algn="l"/>
          <a:endParaRPr lang="en-US" sz="1600"/>
        </a:p>
      </dgm:t>
    </dgm:pt>
    <dgm:pt modelId="{138304B3-6B09-4F37-AC17-DD371A387A4A}">
      <dgm:prSet phldrT="[Text]" custT="1"/>
      <dgm:spPr/>
      <dgm:t>
        <a:bodyPr/>
        <a:lstStyle/>
        <a:p>
          <a:pPr algn="l"/>
          <a:r>
            <a:rPr lang="en-US" sz="1600" dirty="0" smtClean="0"/>
            <a:t>A few different Spring XML namespaces are used: </a:t>
          </a:r>
          <a:r>
            <a:rPr lang="en-US" sz="1600" i="1" dirty="0" smtClean="0"/>
            <a:t>context</a:t>
          </a:r>
          <a:r>
            <a:rPr lang="en-US" sz="1600" dirty="0" smtClean="0"/>
            <a:t>, </a:t>
          </a:r>
          <a:r>
            <a:rPr lang="en-US" sz="1600" i="1" dirty="0" err="1" smtClean="0"/>
            <a:t>mvc</a:t>
          </a:r>
          <a:r>
            <a:rPr lang="en-US" sz="1600" dirty="0" smtClean="0"/>
            <a:t>, and the default </a:t>
          </a:r>
          <a:r>
            <a:rPr lang="en-US" sz="1600" i="1" dirty="0" smtClean="0"/>
            <a:t>beans.</a:t>
          </a:r>
          <a:endParaRPr lang="en-US" sz="1600" dirty="0"/>
        </a:p>
      </dgm:t>
    </dgm:pt>
    <dgm:pt modelId="{24D01A62-3E11-4027-A23E-DAD715A4889F}" type="parTrans" cxnId="{E72AE4CC-2FDE-4618-AC04-74E425193480}">
      <dgm:prSet/>
      <dgm:spPr/>
      <dgm:t>
        <a:bodyPr/>
        <a:lstStyle/>
        <a:p>
          <a:pPr algn="l"/>
          <a:endParaRPr lang="en-US" sz="1600"/>
        </a:p>
      </dgm:t>
    </dgm:pt>
    <dgm:pt modelId="{7D875CCE-172D-4BBA-A39D-065175BFDCCA}" type="sibTrans" cxnId="{E72AE4CC-2FDE-4618-AC04-74E425193480}">
      <dgm:prSet custT="1"/>
      <dgm:spPr/>
      <dgm:t>
        <a:bodyPr/>
        <a:lstStyle/>
        <a:p>
          <a:pPr algn="l"/>
          <a:endParaRPr lang="en-US" sz="1600"/>
        </a:p>
      </dgm:t>
    </dgm:pt>
    <dgm:pt modelId="{357B3021-ADE0-4760-90FF-2FDD82EF7769}">
      <dgm:prSet phldrT="[Text]" custT="1"/>
      <dgm:spPr/>
      <dgm:t>
        <a:bodyPr/>
        <a:lstStyle/>
        <a:p>
          <a:pPr algn="l"/>
          <a:r>
            <a:rPr lang="en-US" sz="1600" dirty="0" smtClean="0"/>
            <a:t>The &lt;</a:t>
          </a:r>
          <a:r>
            <a:rPr lang="en-US" sz="1600" dirty="0" err="1" smtClean="0"/>
            <a:t>context:component-scan</a:t>
          </a:r>
          <a:r>
            <a:rPr lang="en-US" sz="1600" dirty="0" smtClean="0"/>
            <a:t>&gt; declaration ensures the Spring container does component scanning, so that any code annotated with @Component subtypes such as @Controller is automatically discovered. You'll note that for efficiency, we limit (to </a:t>
          </a:r>
          <a:r>
            <a:rPr lang="en-US" sz="1600" dirty="0" err="1" smtClean="0"/>
            <a:t>com.cts.spring.controllers</a:t>
          </a:r>
          <a:r>
            <a:rPr lang="en-US" sz="1600" dirty="0" smtClean="0"/>
            <a:t>  in this case) what part of the package space Spring should scan in the class path.</a:t>
          </a:r>
          <a:endParaRPr lang="en-US" sz="1600" dirty="0"/>
        </a:p>
      </dgm:t>
    </dgm:pt>
    <dgm:pt modelId="{1ED8A37B-AD12-413F-94B7-C875A1190FA9}" type="parTrans" cxnId="{16A5C3B7-7D00-4E45-BB98-9CC774252F90}">
      <dgm:prSet/>
      <dgm:spPr/>
      <dgm:t>
        <a:bodyPr/>
        <a:lstStyle/>
        <a:p>
          <a:pPr algn="l"/>
          <a:endParaRPr lang="en-US" sz="1600"/>
        </a:p>
      </dgm:t>
    </dgm:pt>
    <dgm:pt modelId="{006E9700-0F2D-46DF-B62F-9D368F443737}" type="sibTrans" cxnId="{16A5C3B7-7D00-4E45-BB98-9CC774252F90}">
      <dgm:prSet/>
      <dgm:spPr/>
      <dgm:t>
        <a:bodyPr/>
        <a:lstStyle/>
        <a:p>
          <a:pPr algn="l"/>
          <a:endParaRPr lang="en-US" sz="1600"/>
        </a:p>
      </dgm:t>
    </dgm:pt>
    <dgm:pt modelId="{B8D4023E-878B-417E-BCE2-4433DA87524C}">
      <dgm:prSet custT="1"/>
      <dgm:spPr/>
      <dgm:t>
        <a:bodyPr/>
        <a:lstStyle/>
        <a:p>
          <a:pPr algn="l"/>
          <a:r>
            <a:rPr lang="en-US" sz="1600" dirty="0" smtClean="0"/>
            <a:t>This is added to example-servlet.xml.</a:t>
          </a:r>
          <a:endParaRPr lang="en-US" sz="1600" dirty="0"/>
        </a:p>
      </dgm:t>
    </dgm:pt>
    <dgm:pt modelId="{33EE40E8-D309-45DF-BF29-18B6E59655A8}" type="parTrans" cxnId="{C0D7D8F6-C056-43D1-9028-44D6A1A2F3EC}">
      <dgm:prSet/>
      <dgm:spPr/>
      <dgm:t>
        <a:bodyPr/>
        <a:lstStyle/>
        <a:p>
          <a:pPr algn="l"/>
          <a:endParaRPr lang="en-US" sz="1600"/>
        </a:p>
      </dgm:t>
    </dgm:pt>
    <dgm:pt modelId="{ECF02D50-44AD-4766-9CAE-73104F5E4FE2}" type="sibTrans" cxnId="{C0D7D8F6-C056-43D1-9028-44D6A1A2F3EC}">
      <dgm:prSet custT="1"/>
      <dgm:spPr/>
      <dgm:t>
        <a:bodyPr/>
        <a:lstStyle/>
        <a:p>
          <a:pPr algn="l"/>
          <a:endParaRPr lang="en-US" sz="1600"/>
        </a:p>
      </dgm:t>
    </dgm:pt>
    <dgm:pt modelId="{4FD8ACCF-FC64-42B3-8411-C1EDC669668D}" type="pres">
      <dgm:prSet presAssocID="{A02CFCB5-EDBD-4410-9A44-44AD73B3782E}" presName="linearFlow" presStyleCnt="0">
        <dgm:presLayoutVars>
          <dgm:resizeHandles val="exact"/>
        </dgm:presLayoutVars>
      </dgm:prSet>
      <dgm:spPr/>
    </dgm:pt>
    <dgm:pt modelId="{6E19595B-6596-41EA-8AA8-F033DC13D7FE}" type="pres">
      <dgm:prSet presAssocID="{1DB076F3-3535-4E14-A2BE-89792258F369}" presName="node" presStyleLbl="node1" presStyleIdx="0" presStyleCnt="4" custScaleX="318618" custScaleY="82152" custLinFactNeighborY="20949">
        <dgm:presLayoutVars>
          <dgm:bulletEnabled val="1"/>
        </dgm:presLayoutVars>
      </dgm:prSet>
      <dgm:spPr/>
      <dgm:t>
        <a:bodyPr/>
        <a:lstStyle/>
        <a:p>
          <a:endParaRPr lang="en-US"/>
        </a:p>
      </dgm:t>
    </dgm:pt>
    <dgm:pt modelId="{C4B1311C-3B79-4EBA-A037-7537423CA689}" type="pres">
      <dgm:prSet presAssocID="{24C86EBD-EB7E-48DD-BC19-30CF488F4861}" presName="sibTrans" presStyleLbl="sibTrans2D1" presStyleIdx="0" presStyleCnt="3"/>
      <dgm:spPr/>
      <dgm:t>
        <a:bodyPr/>
        <a:lstStyle/>
        <a:p>
          <a:endParaRPr lang="en-US"/>
        </a:p>
      </dgm:t>
    </dgm:pt>
    <dgm:pt modelId="{0317187C-EC7B-4A75-BE31-7A7BF0CD8272}" type="pres">
      <dgm:prSet presAssocID="{24C86EBD-EB7E-48DD-BC19-30CF488F4861}" presName="connectorText" presStyleLbl="sibTrans2D1" presStyleIdx="0" presStyleCnt="3"/>
      <dgm:spPr/>
      <dgm:t>
        <a:bodyPr/>
        <a:lstStyle/>
        <a:p>
          <a:endParaRPr lang="en-US"/>
        </a:p>
      </dgm:t>
    </dgm:pt>
    <dgm:pt modelId="{CD1E1C8D-40B2-46EA-AFCE-D3A42C0B2FDA}" type="pres">
      <dgm:prSet presAssocID="{B8D4023E-878B-417E-BCE2-4433DA87524C}" presName="node" presStyleLbl="node1" presStyleIdx="1" presStyleCnt="4" custScaleX="318618" custScaleY="70338">
        <dgm:presLayoutVars>
          <dgm:bulletEnabled val="1"/>
        </dgm:presLayoutVars>
      </dgm:prSet>
      <dgm:spPr/>
      <dgm:t>
        <a:bodyPr/>
        <a:lstStyle/>
        <a:p>
          <a:endParaRPr lang="en-US"/>
        </a:p>
      </dgm:t>
    </dgm:pt>
    <dgm:pt modelId="{8A359725-0090-4EA1-9038-6AF661776288}" type="pres">
      <dgm:prSet presAssocID="{ECF02D50-44AD-4766-9CAE-73104F5E4FE2}" presName="sibTrans" presStyleLbl="sibTrans2D1" presStyleIdx="1" presStyleCnt="3"/>
      <dgm:spPr/>
      <dgm:t>
        <a:bodyPr/>
        <a:lstStyle/>
        <a:p>
          <a:endParaRPr lang="en-US"/>
        </a:p>
      </dgm:t>
    </dgm:pt>
    <dgm:pt modelId="{1E0E39D7-2B9D-455A-A789-A5E29A8C1CB1}" type="pres">
      <dgm:prSet presAssocID="{ECF02D50-44AD-4766-9CAE-73104F5E4FE2}" presName="connectorText" presStyleLbl="sibTrans2D1" presStyleIdx="1" presStyleCnt="3"/>
      <dgm:spPr/>
      <dgm:t>
        <a:bodyPr/>
        <a:lstStyle/>
        <a:p>
          <a:endParaRPr lang="en-US"/>
        </a:p>
      </dgm:t>
    </dgm:pt>
    <dgm:pt modelId="{FDD0BDE4-BC63-4B5E-A628-A88331B3D5D4}" type="pres">
      <dgm:prSet presAssocID="{138304B3-6B09-4F37-AC17-DD371A387A4A}" presName="node" presStyleLbl="node1" presStyleIdx="2" presStyleCnt="4" custScaleX="318618" custScaleY="69091" custLinFactNeighborY="-22266">
        <dgm:presLayoutVars>
          <dgm:bulletEnabled val="1"/>
        </dgm:presLayoutVars>
      </dgm:prSet>
      <dgm:spPr/>
      <dgm:t>
        <a:bodyPr/>
        <a:lstStyle/>
        <a:p>
          <a:endParaRPr lang="en-US"/>
        </a:p>
      </dgm:t>
    </dgm:pt>
    <dgm:pt modelId="{5DE404BC-8031-4213-8B8B-5063116ADBDA}" type="pres">
      <dgm:prSet presAssocID="{7D875CCE-172D-4BBA-A39D-065175BFDCCA}" presName="sibTrans" presStyleLbl="sibTrans2D1" presStyleIdx="2" presStyleCnt="3"/>
      <dgm:spPr/>
      <dgm:t>
        <a:bodyPr/>
        <a:lstStyle/>
        <a:p>
          <a:endParaRPr lang="en-US"/>
        </a:p>
      </dgm:t>
    </dgm:pt>
    <dgm:pt modelId="{82465304-F4FD-42C6-99DB-C40164DE412A}" type="pres">
      <dgm:prSet presAssocID="{7D875CCE-172D-4BBA-A39D-065175BFDCCA}" presName="connectorText" presStyleLbl="sibTrans2D1" presStyleIdx="2" presStyleCnt="3"/>
      <dgm:spPr/>
      <dgm:t>
        <a:bodyPr/>
        <a:lstStyle/>
        <a:p>
          <a:endParaRPr lang="en-US"/>
        </a:p>
      </dgm:t>
    </dgm:pt>
    <dgm:pt modelId="{AC1DE6F8-40B1-40B3-81FF-6873FBBF4889}" type="pres">
      <dgm:prSet presAssocID="{357B3021-ADE0-4760-90FF-2FDD82EF7769}" presName="node" presStyleLbl="node1" presStyleIdx="3" presStyleCnt="4" custScaleX="318618" custScaleY="123527" custLinFactNeighborY="-37352">
        <dgm:presLayoutVars>
          <dgm:bulletEnabled val="1"/>
        </dgm:presLayoutVars>
      </dgm:prSet>
      <dgm:spPr/>
      <dgm:t>
        <a:bodyPr/>
        <a:lstStyle/>
        <a:p>
          <a:endParaRPr lang="en-US"/>
        </a:p>
      </dgm:t>
    </dgm:pt>
  </dgm:ptLst>
  <dgm:cxnLst>
    <dgm:cxn modelId="{A2EFD579-187B-44C3-8D1B-070C2E4C91D8}" srcId="{A02CFCB5-EDBD-4410-9A44-44AD73B3782E}" destId="{1DB076F3-3535-4E14-A2BE-89792258F369}" srcOrd="0" destOrd="0" parTransId="{F7F6D600-ED69-485B-9AD2-45B5B96A9CFD}" sibTransId="{24C86EBD-EB7E-48DD-BC19-30CF488F4861}"/>
    <dgm:cxn modelId="{492B5039-92B8-4BBB-B74F-EEA7BD5F299E}" type="presOf" srcId="{B8D4023E-878B-417E-BCE2-4433DA87524C}" destId="{CD1E1C8D-40B2-46EA-AFCE-D3A42C0B2FDA}" srcOrd="0" destOrd="0" presId="urn:microsoft.com/office/officeart/2005/8/layout/process2"/>
    <dgm:cxn modelId="{E72AE4CC-2FDE-4618-AC04-74E425193480}" srcId="{A02CFCB5-EDBD-4410-9A44-44AD73B3782E}" destId="{138304B3-6B09-4F37-AC17-DD371A387A4A}" srcOrd="2" destOrd="0" parTransId="{24D01A62-3E11-4027-A23E-DAD715A4889F}" sibTransId="{7D875CCE-172D-4BBA-A39D-065175BFDCCA}"/>
    <dgm:cxn modelId="{63196CDF-EE73-4DA8-87ED-41D22D684014}" type="presOf" srcId="{1DB076F3-3535-4E14-A2BE-89792258F369}" destId="{6E19595B-6596-41EA-8AA8-F033DC13D7FE}" srcOrd="0" destOrd="0" presId="urn:microsoft.com/office/officeart/2005/8/layout/process2"/>
    <dgm:cxn modelId="{4EDEC5E4-1439-4536-9A6B-0CE441E58E3A}" type="presOf" srcId="{24C86EBD-EB7E-48DD-BC19-30CF488F4861}" destId="{0317187C-EC7B-4A75-BE31-7A7BF0CD8272}" srcOrd="1" destOrd="0" presId="urn:microsoft.com/office/officeart/2005/8/layout/process2"/>
    <dgm:cxn modelId="{76C4E523-5734-4972-B756-D83331001966}" type="presOf" srcId="{24C86EBD-EB7E-48DD-BC19-30CF488F4861}" destId="{C4B1311C-3B79-4EBA-A037-7537423CA689}" srcOrd="0" destOrd="0" presId="urn:microsoft.com/office/officeart/2005/8/layout/process2"/>
    <dgm:cxn modelId="{16A5C3B7-7D00-4E45-BB98-9CC774252F90}" srcId="{A02CFCB5-EDBD-4410-9A44-44AD73B3782E}" destId="{357B3021-ADE0-4760-90FF-2FDD82EF7769}" srcOrd="3" destOrd="0" parTransId="{1ED8A37B-AD12-413F-94B7-C875A1190FA9}" sibTransId="{006E9700-0F2D-46DF-B62F-9D368F443737}"/>
    <dgm:cxn modelId="{A95F29AC-FD49-4747-9454-C4AE715FC4FD}" type="presOf" srcId="{ECF02D50-44AD-4766-9CAE-73104F5E4FE2}" destId="{8A359725-0090-4EA1-9038-6AF661776288}" srcOrd="0" destOrd="0" presId="urn:microsoft.com/office/officeart/2005/8/layout/process2"/>
    <dgm:cxn modelId="{1807FC58-5FC5-4ED7-9252-B4D20746B0EC}" type="presOf" srcId="{7D875CCE-172D-4BBA-A39D-065175BFDCCA}" destId="{82465304-F4FD-42C6-99DB-C40164DE412A}" srcOrd="1" destOrd="0" presId="urn:microsoft.com/office/officeart/2005/8/layout/process2"/>
    <dgm:cxn modelId="{5BA50A49-AB37-4C19-A017-2EB3C5189934}" type="presOf" srcId="{7D875CCE-172D-4BBA-A39D-065175BFDCCA}" destId="{5DE404BC-8031-4213-8B8B-5063116ADBDA}" srcOrd="0" destOrd="0" presId="urn:microsoft.com/office/officeart/2005/8/layout/process2"/>
    <dgm:cxn modelId="{11883721-DA23-4C3F-9247-3711BF250DF5}" type="presOf" srcId="{138304B3-6B09-4F37-AC17-DD371A387A4A}" destId="{FDD0BDE4-BC63-4B5E-A628-A88331B3D5D4}" srcOrd="0" destOrd="0" presId="urn:microsoft.com/office/officeart/2005/8/layout/process2"/>
    <dgm:cxn modelId="{5F45700D-D6E6-4030-9E37-F85CE2D086F0}" type="presOf" srcId="{ECF02D50-44AD-4766-9CAE-73104F5E4FE2}" destId="{1E0E39D7-2B9D-455A-A789-A5E29A8C1CB1}" srcOrd="1" destOrd="0" presId="urn:microsoft.com/office/officeart/2005/8/layout/process2"/>
    <dgm:cxn modelId="{9EA176F8-A7FA-401A-8FBF-C073FB02FD56}" type="presOf" srcId="{A02CFCB5-EDBD-4410-9A44-44AD73B3782E}" destId="{4FD8ACCF-FC64-42B3-8411-C1EDC669668D}" srcOrd="0" destOrd="0" presId="urn:microsoft.com/office/officeart/2005/8/layout/process2"/>
    <dgm:cxn modelId="{C0D7D8F6-C056-43D1-9028-44D6A1A2F3EC}" srcId="{A02CFCB5-EDBD-4410-9A44-44AD73B3782E}" destId="{B8D4023E-878B-417E-BCE2-4433DA87524C}" srcOrd="1" destOrd="0" parTransId="{33EE40E8-D309-45DF-BF29-18B6E59655A8}" sibTransId="{ECF02D50-44AD-4766-9CAE-73104F5E4FE2}"/>
    <dgm:cxn modelId="{B68294C7-DF7A-472D-9495-797865612980}" type="presOf" srcId="{357B3021-ADE0-4760-90FF-2FDD82EF7769}" destId="{AC1DE6F8-40B1-40B3-81FF-6873FBBF4889}" srcOrd="0" destOrd="0" presId="urn:microsoft.com/office/officeart/2005/8/layout/process2"/>
    <dgm:cxn modelId="{4A8ACA56-E9B9-4433-809A-E5082416620F}" type="presParOf" srcId="{4FD8ACCF-FC64-42B3-8411-C1EDC669668D}" destId="{6E19595B-6596-41EA-8AA8-F033DC13D7FE}" srcOrd="0" destOrd="0" presId="urn:microsoft.com/office/officeart/2005/8/layout/process2"/>
    <dgm:cxn modelId="{340E235B-5A82-40ED-B98C-A1F65B21A205}" type="presParOf" srcId="{4FD8ACCF-FC64-42B3-8411-C1EDC669668D}" destId="{C4B1311C-3B79-4EBA-A037-7537423CA689}" srcOrd="1" destOrd="0" presId="urn:microsoft.com/office/officeart/2005/8/layout/process2"/>
    <dgm:cxn modelId="{FBBA378D-6D4A-482E-AAC6-8AFB305F4A8C}" type="presParOf" srcId="{C4B1311C-3B79-4EBA-A037-7537423CA689}" destId="{0317187C-EC7B-4A75-BE31-7A7BF0CD8272}" srcOrd="0" destOrd="0" presId="urn:microsoft.com/office/officeart/2005/8/layout/process2"/>
    <dgm:cxn modelId="{750995F1-7091-4D10-BAD1-BD23A4E94301}" type="presParOf" srcId="{4FD8ACCF-FC64-42B3-8411-C1EDC669668D}" destId="{CD1E1C8D-40B2-46EA-AFCE-D3A42C0B2FDA}" srcOrd="2" destOrd="0" presId="urn:microsoft.com/office/officeart/2005/8/layout/process2"/>
    <dgm:cxn modelId="{9BF88F50-AC52-466C-876C-3F32ED45A521}" type="presParOf" srcId="{4FD8ACCF-FC64-42B3-8411-C1EDC669668D}" destId="{8A359725-0090-4EA1-9038-6AF661776288}" srcOrd="3" destOrd="0" presId="urn:microsoft.com/office/officeart/2005/8/layout/process2"/>
    <dgm:cxn modelId="{2A80BBC7-5A41-49B4-895C-87053BBEF50C}" type="presParOf" srcId="{8A359725-0090-4EA1-9038-6AF661776288}" destId="{1E0E39D7-2B9D-455A-A789-A5E29A8C1CB1}" srcOrd="0" destOrd="0" presId="urn:microsoft.com/office/officeart/2005/8/layout/process2"/>
    <dgm:cxn modelId="{81923970-86FA-48B7-9E83-DA76554DDCCF}" type="presParOf" srcId="{4FD8ACCF-FC64-42B3-8411-C1EDC669668D}" destId="{FDD0BDE4-BC63-4B5E-A628-A88331B3D5D4}" srcOrd="4" destOrd="0" presId="urn:microsoft.com/office/officeart/2005/8/layout/process2"/>
    <dgm:cxn modelId="{AD90A645-539F-4F58-88BB-85BA254EB7A3}" type="presParOf" srcId="{4FD8ACCF-FC64-42B3-8411-C1EDC669668D}" destId="{5DE404BC-8031-4213-8B8B-5063116ADBDA}" srcOrd="5" destOrd="0" presId="urn:microsoft.com/office/officeart/2005/8/layout/process2"/>
    <dgm:cxn modelId="{8E28617E-C2C5-4240-A395-86DF65670E83}" type="presParOf" srcId="{5DE404BC-8031-4213-8B8B-5063116ADBDA}" destId="{82465304-F4FD-42C6-99DB-C40164DE412A}" srcOrd="0" destOrd="0" presId="urn:microsoft.com/office/officeart/2005/8/layout/process2"/>
    <dgm:cxn modelId="{91ADB8F2-3779-4B41-A6CB-C73D6EBCB088}" type="presParOf" srcId="{4FD8ACCF-FC64-42B3-8411-C1EDC669668D}" destId="{AC1DE6F8-40B1-40B3-81FF-6873FBBF4889}"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6EE33CA-AE56-4D38-A751-48EEC6168F1D}" type="doc">
      <dgm:prSet loTypeId="urn:microsoft.com/office/officeart/2005/8/layout/pyramid2" loCatId="pyramid" qsTypeId="urn:microsoft.com/office/officeart/2005/8/quickstyle/simple5" qsCatId="simple" csTypeId="urn:microsoft.com/office/officeart/2005/8/colors/colorful3" csCatId="colorful" phldr="1"/>
      <dgm:spPr/>
    </dgm:pt>
    <dgm:pt modelId="{F9E1BB0E-0065-4924-8A31-7042F36513A2}">
      <dgm:prSet phldrT="[Text]" custT="1"/>
      <dgm:spPr>
        <a:ln w="15875">
          <a:solidFill>
            <a:schemeClr val="accent3">
              <a:lumMod val="75000"/>
            </a:schemeClr>
          </a:solidFill>
        </a:ln>
      </dgm:spPr>
      <dgm:t>
        <a:bodyPr/>
        <a:lstStyle/>
        <a:p>
          <a:pPr algn="l"/>
          <a:r>
            <a:rPr lang="en-US" sz="1800" smtClean="0"/>
            <a:t>Annotation for mapping web requests onto specific handler classes and/or handler methods.</a:t>
          </a:r>
          <a:endParaRPr lang="en-US" sz="1800" dirty="0"/>
        </a:p>
      </dgm:t>
    </dgm:pt>
    <dgm:pt modelId="{191F5D75-01A9-45FE-A5BA-284D2B7F60B1}" type="parTrans" cxnId="{CD0000AF-C23A-4943-9549-222376BA88E3}">
      <dgm:prSet/>
      <dgm:spPr/>
      <dgm:t>
        <a:bodyPr/>
        <a:lstStyle/>
        <a:p>
          <a:pPr algn="l"/>
          <a:endParaRPr lang="en-US" sz="1800"/>
        </a:p>
      </dgm:t>
    </dgm:pt>
    <dgm:pt modelId="{4581BB5B-B562-494C-8F4E-EFC4BA5616A3}" type="sibTrans" cxnId="{CD0000AF-C23A-4943-9549-222376BA88E3}">
      <dgm:prSet/>
      <dgm:spPr/>
      <dgm:t>
        <a:bodyPr/>
        <a:lstStyle/>
        <a:p>
          <a:pPr algn="l"/>
          <a:endParaRPr lang="en-US" sz="1800"/>
        </a:p>
      </dgm:t>
    </dgm:pt>
    <dgm:pt modelId="{C33EF91C-5C90-49EB-A96C-58DF97C4CA44}">
      <dgm:prSet phldrT="[Text]" custT="1"/>
      <dgm:spPr>
        <a:ln w="15875">
          <a:solidFill>
            <a:schemeClr val="accent4">
              <a:lumMod val="75000"/>
            </a:schemeClr>
          </a:solidFill>
        </a:ln>
      </dgm:spPr>
      <dgm:t>
        <a:bodyPr/>
        <a:lstStyle/>
        <a:p>
          <a:pPr algn="l"/>
          <a:r>
            <a:rPr lang="en-US" sz="1800" dirty="0" smtClean="0"/>
            <a:t>@</a:t>
          </a:r>
          <a:r>
            <a:rPr lang="en-US" sz="1800" dirty="0" err="1" smtClean="0"/>
            <a:t>RequestMapping</a:t>
          </a:r>
          <a:r>
            <a:rPr lang="en-US" sz="1800" dirty="0" smtClean="0"/>
            <a:t> will only be processed if a corresponding Handler Mapping (for type level annotations) and/or Handler Adapter (for method level annotations) is present in the dispatcher.</a:t>
          </a:r>
          <a:endParaRPr lang="en-US" sz="1800" dirty="0"/>
        </a:p>
      </dgm:t>
    </dgm:pt>
    <dgm:pt modelId="{189D7A3F-D7CC-44B5-A2CF-C80D68BADB0D}" type="parTrans" cxnId="{7080D505-8185-4387-A328-61AD02BF9E3B}">
      <dgm:prSet/>
      <dgm:spPr/>
      <dgm:t>
        <a:bodyPr/>
        <a:lstStyle/>
        <a:p>
          <a:pPr algn="l"/>
          <a:endParaRPr lang="en-US" sz="1800"/>
        </a:p>
      </dgm:t>
    </dgm:pt>
    <dgm:pt modelId="{5EA08876-BC4B-4B58-82F2-D101CAE97467}" type="sibTrans" cxnId="{7080D505-8185-4387-A328-61AD02BF9E3B}">
      <dgm:prSet/>
      <dgm:spPr/>
      <dgm:t>
        <a:bodyPr/>
        <a:lstStyle/>
        <a:p>
          <a:pPr algn="l"/>
          <a:endParaRPr lang="en-US" sz="1800"/>
        </a:p>
      </dgm:t>
    </dgm:pt>
    <dgm:pt modelId="{0A800C18-CCD6-4D87-A005-0659C13871CD}">
      <dgm:prSet phldrT="[Text]" custT="1"/>
      <dgm:spPr>
        <a:ln w="15875">
          <a:solidFill>
            <a:schemeClr val="accent5">
              <a:lumMod val="75000"/>
            </a:schemeClr>
          </a:solidFill>
        </a:ln>
      </dgm:spPr>
      <dgm:t>
        <a:bodyPr/>
        <a:lstStyle/>
        <a:p>
          <a:pPr algn="l"/>
          <a:r>
            <a:rPr lang="en-US" sz="1800" smtClean="0"/>
            <a:t>Before annotation based approach, the conventional way of mapping request to controller is shown in the next slide. We need to write code snippet in MVC configuration xml file. </a:t>
          </a:r>
          <a:endParaRPr lang="en-US" sz="1800" dirty="0"/>
        </a:p>
      </dgm:t>
    </dgm:pt>
    <dgm:pt modelId="{817E3291-B30E-4F5E-90FA-C841E84DDC1E}" type="parTrans" cxnId="{28751A3C-CD02-4514-8427-BB0B4976F803}">
      <dgm:prSet/>
      <dgm:spPr/>
      <dgm:t>
        <a:bodyPr/>
        <a:lstStyle/>
        <a:p>
          <a:pPr algn="l"/>
          <a:endParaRPr lang="en-US" sz="1800"/>
        </a:p>
      </dgm:t>
    </dgm:pt>
    <dgm:pt modelId="{D28D94D5-41D3-4C4C-B2D1-EFF053042DBB}" type="sibTrans" cxnId="{28751A3C-CD02-4514-8427-BB0B4976F803}">
      <dgm:prSet/>
      <dgm:spPr/>
      <dgm:t>
        <a:bodyPr/>
        <a:lstStyle/>
        <a:p>
          <a:pPr algn="l"/>
          <a:endParaRPr lang="en-US" sz="1800"/>
        </a:p>
      </dgm:t>
    </dgm:pt>
    <dgm:pt modelId="{4FAB3396-EC5C-48C7-AF27-2824550160CE}" type="pres">
      <dgm:prSet presAssocID="{06EE33CA-AE56-4D38-A751-48EEC6168F1D}" presName="compositeShape" presStyleCnt="0">
        <dgm:presLayoutVars>
          <dgm:dir/>
          <dgm:resizeHandles/>
        </dgm:presLayoutVars>
      </dgm:prSet>
      <dgm:spPr/>
    </dgm:pt>
    <dgm:pt modelId="{B1F59DB8-9ADE-4B29-8280-5F00BB78B557}" type="pres">
      <dgm:prSet presAssocID="{06EE33CA-AE56-4D38-A751-48EEC6168F1D}" presName="pyramid" presStyleLbl="node1" presStyleIdx="0" presStyleCnt="1" custLinFactNeighborX="-43750"/>
      <dgm:spPr>
        <a:gradFill rotWithShape="0">
          <a:gsLst>
            <a:gs pos="0">
              <a:srgbClr val="DDEBCF"/>
            </a:gs>
            <a:gs pos="50000">
              <a:srgbClr val="9CB86E"/>
            </a:gs>
            <a:gs pos="100000">
              <a:srgbClr val="156B13"/>
            </a:gs>
          </a:gsLst>
          <a:lin ang="16200000" scaled="0"/>
        </a:gradFill>
      </dgm:spPr>
    </dgm:pt>
    <dgm:pt modelId="{C6F59A50-B833-49B9-8E3B-EB22F7D84888}" type="pres">
      <dgm:prSet presAssocID="{06EE33CA-AE56-4D38-A751-48EEC6168F1D}" presName="theList" presStyleCnt="0"/>
      <dgm:spPr/>
    </dgm:pt>
    <dgm:pt modelId="{4B46022C-22B8-4538-91AF-F985B921AD16}" type="pres">
      <dgm:prSet presAssocID="{F9E1BB0E-0065-4924-8A31-7042F36513A2}" presName="aNode" presStyleLbl="fgAcc1" presStyleIdx="0" presStyleCnt="3" custScaleX="240384" custScaleY="121783" custLinFactY="3098" custLinFactNeighborX="33173" custLinFactNeighborY="100000">
        <dgm:presLayoutVars>
          <dgm:bulletEnabled val="1"/>
        </dgm:presLayoutVars>
      </dgm:prSet>
      <dgm:spPr/>
      <dgm:t>
        <a:bodyPr/>
        <a:lstStyle/>
        <a:p>
          <a:endParaRPr lang="en-US"/>
        </a:p>
      </dgm:t>
    </dgm:pt>
    <dgm:pt modelId="{7F52EF57-C7DB-4132-A080-D37E48EE8151}" type="pres">
      <dgm:prSet presAssocID="{F9E1BB0E-0065-4924-8A31-7042F36513A2}" presName="aSpace" presStyleCnt="0"/>
      <dgm:spPr/>
    </dgm:pt>
    <dgm:pt modelId="{BF4C1724-BF34-414B-A36C-BC85C453F179}" type="pres">
      <dgm:prSet presAssocID="{C33EF91C-5C90-49EB-A96C-58DF97C4CA44}" presName="aNode" presStyleLbl="fgAcc1" presStyleIdx="1" presStyleCnt="3" custScaleX="240384" custScaleY="142957" custLinFactY="15121" custLinFactNeighborX="32212" custLinFactNeighborY="100000">
        <dgm:presLayoutVars>
          <dgm:bulletEnabled val="1"/>
        </dgm:presLayoutVars>
      </dgm:prSet>
      <dgm:spPr/>
      <dgm:t>
        <a:bodyPr/>
        <a:lstStyle/>
        <a:p>
          <a:endParaRPr lang="en-US"/>
        </a:p>
      </dgm:t>
    </dgm:pt>
    <dgm:pt modelId="{F06B47B5-D13C-47C7-A35E-4AE1DEB335C1}" type="pres">
      <dgm:prSet presAssocID="{C33EF91C-5C90-49EB-A96C-58DF97C4CA44}" presName="aSpace" presStyleCnt="0"/>
      <dgm:spPr/>
    </dgm:pt>
    <dgm:pt modelId="{B204A2DA-BD27-48F8-8E35-4570420EA312}" type="pres">
      <dgm:prSet presAssocID="{0A800C18-CCD6-4D87-A005-0659C13871CD}" presName="aNode" presStyleLbl="fgAcc1" presStyleIdx="2" presStyleCnt="3" custScaleX="240384" custScaleY="121783" custLinFactY="27445" custLinFactNeighborX="32212" custLinFactNeighborY="100000">
        <dgm:presLayoutVars>
          <dgm:bulletEnabled val="1"/>
        </dgm:presLayoutVars>
      </dgm:prSet>
      <dgm:spPr/>
      <dgm:t>
        <a:bodyPr/>
        <a:lstStyle/>
        <a:p>
          <a:endParaRPr lang="en-US"/>
        </a:p>
      </dgm:t>
    </dgm:pt>
    <dgm:pt modelId="{2B808561-2DD6-47CB-BE5B-B999210E09DD}" type="pres">
      <dgm:prSet presAssocID="{0A800C18-CCD6-4D87-A005-0659C13871CD}" presName="aSpace" presStyleCnt="0"/>
      <dgm:spPr/>
    </dgm:pt>
  </dgm:ptLst>
  <dgm:cxnLst>
    <dgm:cxn modelId="{7080D505-8185-4387-A328-61AD02BF9E3B}" srcId="{06EE33CA-AE56-4D38-A751-48EEC6168F1D}" destId="{C33EF91C-5C90-49EB-A96C-58DF97C4CA44}" srcOrd="1" destOrd="0" parTransId="{189D7A3F-D7CC-44B5-A2CF-C80D68BADB0D}" sibTransId="{5EA08876-BC4B-4B58-82F2-D101CAE97467}"/>
    <dgm:cxn modelId="{28751A3C-CD02-4514-8427-BB0B4976F803}" srcId="{06EE33CA-AE56-4D38-A751-48EEC6168F1D}" destId="{0A800C18-CCD6-4D87-A005-0659C13871CD}" srcOrd="2" destOrd="0" parTransId="{817E3291-B30E-4F5E-90FA-C841E84DDC1E}" sibTransId="{D28D94D5-41D3-4C4C-B2D1-EFF053042DBB}"/>
    <dgm:cxn modelId="{8117C7FD-A7BF-4DB4-80C4-4CBD397FCC9A}" type="presOf" srcId="{C33EF91C-5C90-49EB-A96C-58DF97C4CA44}" destId="{BF4C1724-BF34-414B-A36C-BC85C453F179}" srcOrd="0" destOrd="0" presId="urn:microsoft.com/office/officeart/2005/8/layout/pyramid2"/>
    <dgm:cxn modelId="{CD0000AF-C23A-4943-9549-222376BA88E3}" srcId="{06EE33CA-AE56-4D38-A751-48EEC6168F1D}" destId="{F9E1BB0E-0065-4924-8A31-7042F36513A2}" srcOrd="0" destOrd="0" parTransId="{191F5D75-01A9-45FE-A5BA-284D2B7F60B1}" sibTransId="{4581BB5B-B562-494C-8F4E-EFC4BA5616A3}"/>
    <dgm:cxn modelId="{D263606F-9CA4-40FF-AAA1-F8631A24A4F8}" type="presOf" srcId="{0A800C18-CCD6-4D87-A005-0659C13871CD}" destId="{B204A2DA-BD27-48F8-8E35-4570420EA312}" srcOrd="0" destOrd="0" presId="urn:microsoft.com/office/officeart/2005/8/layout/pyramid2"/>
    <dgm:cxn modelId="{37FEFB74-BDC3-4B67-ADE2-81FD15571B39}" type="presOf" srcId="{06EE33CA-AE56-4D38-A751-48EEC6168F1D}" destId="{4FAB3396-EC5C-48C7-AF27-2824550160CE}" srcOrd="0" destOrd="0" presId="urn:microsoft.com/office/officeart/2005/8/layout/pyramid2"/>
    <dgm:cxn modelId="{2482E688-CA96-480D-9C52-B030241D7AD9}" type="presOf" srcId="{F9E1BB0E-0065-4924-8A31-7042F36513A2}" destId="{4B46022C-22B8-4538-91AF-F985B921AD16}" srcOrd="0" destOrd="0" presId="urn:microsoft.com/office/officeart/2005/8/layout/pyramid2"/>
    <dgm:cxn modelId="{65934B03-B724-46AE-A977-98FB4A39CC80}" type="presParOf" srcId="{4FAB3396-EC5C-48C7-AF27-2824550160CE}" destId="{B1F59DB8-9ADE-4B29-8280-5F00BB78B557}" srcOrd="0" destOrd="0" presId="urn:microsoft.com/office/officeart/2005/8/layout/pyramid2"/>
    <dgm:cxn modelId="{8B71DC66-7777-4863-BC33-EC5C91CEEB27}" type="presParOf" srcId="{4FAB3396-EC5C-48C7-AF27-2824550160CE}" destId="{C6F59A50-B833-49B9-8E3B-EB22F7D84888}" srcOrd="1" destOrd="0" presId="urn:microsoft.com/office/officeart/2005/8/layout/pyramid2"/>
    <dgm:cxn modelId="{AD1960C7-55AC-431C-82DE-6EBD76877898}" type="presParOf" srcId="{C6F59A50-B833-49B9-8E3B-EB22F7D84888}" destId="{4B46022C-22B8-4538-91AF-F985B921AD16}" srcOrd="0" destOrd="0" presId="urn:microsoft.com/office/officeart/2005/8/layout/pyramid2"/>
    <dgm:cxn modelId="{0FD2EEFC-5188-4C64-A03D-BA26085BC49D}" type="presParOf" srcId="{C6F59A50-B833-49B9-8E3B-EB22F7D84888}" destId="{7F52EF57-C7DB-4132-A080-D37E48EE8151}" srcOrd="1" destOrd="0" presId="urn:microsoft.com/office/officeart/2005/8/layout/pyramid2"/>
    <dgm:cxn modelId="{EEF8D8BF-F8F8-4A8B-A94C-1F642A7109EA}" type="presParOf" srcId="{C6F59A50-B833-49B9-8E3B-EB22F7D84888}" destId="{BF4C1724-BF34-414B-A36C-BC85C453F179}" srcOrd="2" destOrd="0" presId="urn:microsoft.com/office/officeart/2005/8/layout/pyramid2"/>
    <dgm:cxn modelId="{773F8624-01F7-4AB8-9EA0-15ABF53F3AC4}" type="presParOf" srcId="{C6F59A50-B833-49B9-8E3B-EB22F7D84888}" destId="{F06B47B5-D13C-47C7-A35E-4AE1DEB335C1}" srcOrd="3" destOrd="0" presId="urn:microsoft.com/office/officeart/2005/8/layout/pyramid2"/>
    <dgm:cxn modelId="{A698B052-D960-4DF1-8983-049C13A4D24D}" type="presParOf" srcId="{C6F59A50-B833-49B9-8E3B-EB22F7D84888}" destId="{B204A2DA-BD27-48F8-8E35-4570420EA312}" srcOrd="4" destOrd="0" presId="urn:microsoft.com/office/officeart/2005/8/layout/pyramid2"/>
    <dgm:cxn modelId="{16D82AC1-65A5-4733-B66E-42E0AD7359AF}" type="presParOf" srcId="{C6F59A50-B833-49B9-8E3B-EB22F7D84888}" destId="{2B808561-2DD6-47CB-BE5B-B999210E09DD}"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EC499D3-1000-4A6A-BFF9-8E6FB3BC434A}" type="doc">
      <dgm:prSet loTypeId="urn:microsoft.com/office/officeart/2011/layout/TabList" loCatId="list" qsTypeId="urn:microsoft.com/office/officeart/2005/8/quickstyle/simple4" qsCatId="simple" csTypeId="urn:microsoft.com/office/officeart/2005/8/colors/colorful3" csCatId="colorful" phldr="1"/>
      <dgm:spPr/>
      <dgm:t>
        <a:bodyPr/>
        <a:lstStyle/>
        <a:p>
          <a:endParaRPr lang="en-US"/>
        </a:p>
      </dgm:t>
    </dgm:pt>
    <dgm:pt modelId="{1C0F5D5C-B270-4686-9790-8BF8F16DD433}">
      <dgm:prSet phldrT="[Text]"/>
      <dgm:spPr/>
      <dgm:t>
        <a:bodyPr/>
        <a:lstStyle/>
        <a:p>
          <a:r>
            <a:rPr lang="en-US" i="0" dirty="0" smtClean="0"/>
            <a:t>By path</a:t>
          </a:r>
          <a:endParaRPr lang="en-US" i="0" dirty="0"/>
        </a:p>
      </dgm:t>
    </dgm:pt>
    <dgm:pt modelId="{19BFBFC6-333C-488C-85F7-471ECEE6709E}" type="parTrans" cxnId="{3CE2EE7F-5AA4-44A9-9898-9B666034079A}">
      <dgm:prSet/>
      <dgm:spPr/>
      <dgm:t>
        <a:bodyPr/>
        <a:lstStyle/>
        <a:p>
          <a:endParaRPr lang="en-US"/>
        </a:p>
      </dgm:t>
    </dgm:pt>
    <dgm:pt modelId="{1AA7333C-6718-4FC1-8608-0CDA8174165B}" type="sibTrans" cxnId="{3CE2EE7F-5AA4-44A9-9898-9B666034079A}">
      <dgm:prSet/>
      <dgm:spPr/>
      <dgm:t>
        <a:bodyPr/>
        <a:lstStyle/>
        <a:p>
          <a:endParaRPr lang="en-US"/>
        </a:p>
      </dgm:t>
    </dgm:pt>
    <dgm:pt modelId="{B1A9DF48-59ED-4752-9A45-F90C6151AB05}">
      <dgm:prSet phldrT="[Text]"/>
      <dgm:spPr>
        <a:solidFill>
          <a:schemeClr val="accent3">
            <a:lumMod val="40000"/>
            <a:lumOff val="60000"/>
          </a:schemeClr>
        </a:solidFill>
      </dgm:spPr>
      <dgm:t>
        <a:bodyPr/>
        <a:lstStyle/>
        <a:p>
          <a:r>
            <a:rPr lang="en-US" dirty="0" smtClean="0"/>
            <a:t>@</a:t>
          </a:r>
          <a:r>
            <a:rPr lang="en-US" dirty="0" err="1" smtClean="0"/>
            <a:t>RequestMapping</a:t>
          </a:r>
          <a:r>
            <a:rPr lang="en-US" dirty="0" smtClean="0"/>
            <a:t>(“path”)</a:t>
          </a:r>
          <a:endParaRPr lang="en-US" dirty="0"/>
        </a:p>
      </dgm:t>
    </dgm:pt>
    <dgm:pt modelId="{61632873-0272-4EF8-82D5-02BED365383D}" type="parTrans" cxnId="{97570A4B-4459-4946-8F40-73C06F2A811C}">
      <dgm:prSet/>
      <dgm:spPr/>
      <dgm:t>
        <a:bodyPr/>
        <a:lstStyle/>
        <a:p>
          <a:endParaRPr lang="en-US"/>
        </a:p>
      </dgm:t>
    </dgm:pt>
    <dgm:pt modelId="{12794030-C4A4-405A-82EF-F43916F97EAC}" type="sibTrans" cxnId="{97570A4B-4459-4946-8F40-73C06F2A811C}">
      <dgm:prSet/>
      <dgm:spPr/>
      <dgm:t>
        <a:bodyPr/>
        <a:lstStyle/>
        <a:p>
          <a:endParaRPr lang="en-US"/>
        </a:p>
      </dgm:t>
    </dgm:pt>
    <dgm:pt modelId="{2C47A8B0-F228-4781-BE2C-EEE4F430B215}">
      <dgm:prSet phldrT="[Text]"/>
      <dgm:spPr/>
      <dgm:t>
        <a:bodyPr/>
        <a:lstStyle/>
        <a:p>
          <a:r>
            <a:rPr lang="en-US" i="0" dirty="0" smtClean="0"/>
            <a:t>By HTTP method</a:t>
          </a:r>
          <a:endParaRPr lang="en-US" i="0" dirty="0"/>
        </a:p>
      </dgm:t>
    </dgm:pt>
    <dgm:pt modelId="{2521A14A-343B-49AB-B9E0-73A0F5333CC7}" type="parTrans" cxnId="{4D6BD8AC-93C0-41C8-B23B-08726B1799EF}">
      <dgm:prSet/>
      <dgm:spPr/>
      <dgm:t>
        <a:bodyPr/>
        <a:lstStyle/>
        <a:p>
          <a:endParaRPr lang="en-US"/>
        </a:p>
      </dgm:t>
    </dgm:pt>
    <dgm:pt modelId="{2CB85B74-B032-4042-9553-E5D6160293E5}" type="sibTrans" cxnId="{4D6BD8AC-93C0-41C8-B23B-08726B1799EF}">
      <dgm:prSet/>
      <dgm:spPr/>
      <dgm:t>
        <a:bodyPr/>
        <a:lstStyle/>
        <a:p>
          <a:endParaRPr lang="en-US"/>
        </a:p>
      </dgm:t>
    </dgm:pt>
    <dgm:pt modelId="{BA029073-2B81-4C16-BD1B-9027115AF91A}">
      <dgm:prSet phldrT="[Text]"/>
      <dgm:spPr>
        <a:solidFill>
          <a:srgbClr val="B3EFBD"/>
        </a:solidFill>
      </dgm:spPr>
      <dgm:t>
        <a:bodyPr/>
        <a:lstStyle/>
        <a:p>
          <a:r>
            <a:rPr lang="en-US" dirty="0" smtClean="0"/>
            <a:t>@</a:t>
          </a:r>
          <a:r>
            <a:rPr lang="en-US" dirty="0" err="1" smtClean="0"/>
            <a:t>RequestMapping</a:t>
          </a:r>
          <a:r>
            <a:rPr lang="en-US" dirty="0" smtClean="0"/>
            <a:t>(“path”, method=</a:t>
          </a:r>
          <a:r>
            <a:rPr lang="en-US" dirty="0" err="1" smtClean="0"/>
            <a:t>RequestMethod</a:t>
          </a:r>
          <a:r>
            <a:rPr lang="en-US" dirty="0" smtClean="0"/>
            <a:t> .GET)</a:t>
          </a:r>
          <a:endParaRPr lang="en-US" dirty="0"/>
        </a:p>
      </dgm:t>
    </dgm:pt>
    <dgm:pt modelId="{84352F28-F653-4842-9B98-0328853F7B66}" type="parTrans" cxnId="{89F38B88-564D-4EE6-BD0F-CB25A6C701BD}">
      <dgm:prSet/>
      <dgm:spPr/>
      <dgm:t>
        <a:bodyPr/>
        <a:lstStyle/>
        <a:p>
          <a:endParaRPr lang="en-US"/>
        </a:p>
      </dgm:t>
    </dgm:pt>
    <dgm:pt modelId="{A9CBF94C-7B82-437D-B757-443FCAB0ABCD}" type="sibTrans" cxnId="{89F38B88-564D-4EE6-BD0F-CB25A6C701BD}">
      <dgm:prSet/>
      <dgm:spPr/>
      <dgm:t>
        <a:bodyPr/>
        <a:lstStyle/>
        <a:p>
          <a:endParaRPr lang="en-US"/>
        </a:p>
      </dgm:t>
    </dgm:pt>
    <dgm:pt modelId="{2DAE7C54-8C33-4837-9FD1-5C3A21E242A2}">
      <dgm:prSet phldrT="[Text]" custT="1"/>
      <dgm:spPr>
        <a:noFill/>
      </dgm:spPr>
      <dgm:t>
        <a:bodyPr anchor="ctr" anchorCtr="0"/>
        <a:lstStyle/>
        <a:p>
          <a:r>
            <a:rPr lang="en-US" sz="2000" dirty="0" smtClean="0"/>
            <a:t>POST, PUT, DELETE, OPTIONS, and TRACE are also supported</a:t>
          </a:r>
          <a:endParaRPr lang="en-US" sz="2000" dirty="0"/>
        </a:p>
      </dgm:t>
    </dgm:pt>
    <dgm:pt modelId="{B0CA5318-B681-4141-B3B1-63E36BCE642B}" type="parTrans" cxnId="{E6947BBB-2902-4C2D-9E0D-63A2F2E523CF}">
      <dgm:prSet/>
      <dgm:spPr/>
      <dgm:t>
        <a:bodyPr/>
        <a:lstStyle/>
        <a:p>
          <a:endParaRPr lang="en-US"/>
        </a:p>
      </dgm:t>
    </dgm:pt>
    <dgm:pt modelId="{8EF29906-CE4A-46B5-8539-6AC26D054DE4}" type="sibTrans" cxnId="{E6947BBB-2902-4C2D-9E0D-63A2F2E523CF}">
      <dgm:prSet/>
      <dgm:spPr/>
      <dgm:t>
        <a:bodyPr/>
        <a:lstStyle/>
        <a:p>
          <a:endParaRPr lang="en-US"/>
        </a:p>
      </dgm:t>
    </dgm:pt>
    <dgm:pt modelId="{C616AA30-6F69-4308-A15C-0BBCBD79F23B}">
      <dgm:prSet phldrT="[Text]"/>
      <dgm:spPr/>
      <dgm:t>
        <a:bodyPr/>
        <a:lstStyle/>
        <a:p>
          <a:r>
            <a:rPr lang="en-US" i="0" dirty="0" smtClean="0"/>
            <a:t>By presence of query parameter</a:t>
          </a:r>
          <a:endParaRPr lang="en-US" i="0" dirty="0"/>
        </a:p>
      </dgm:t>
    </dgm:pt>
    <dgm:pt modelId="{694B1E36-F5A3-432E-9643-BCF49A6C8918}" type="parTrans" cxnId="{94845BCB-4D18-4F9C-8909-516F98F61F0B}">
      <dgm:prSet/>
      <dgm:spPr/>
      <dgm:t>
        <a:bodyPr/>
        <a:lstStyle/>
        <a:p>
          <a:endParaRPr lang="en-US"/>
        </a:p>
      </dgm:t>
    </dgm:pt>
    <dgm:pt modelId="{75B6C1E8-D634-4D46-A440-260CDA499F62}" type="sibTrans" cxnId="{94845BCB-4D18-4F9C-8909-516F98F61F0B}">
      <dgm:prSet/>
      <dgm:spPr/>
      <dgm:t>
        <a:bodyPr/>
        <a:lstStyle/>
        <a:p>
          <a:endParaRPr lang="en-US"/>
        </a:p>
      </dgm:t>
    </dgm:pt>
    <dgm:pt modelId="{34DDF224-20AE-42AC-9DA5-8F3443ED78EB}">
      <dgm:prSet phldrT="[Text]"/>
      <dgm:spPr>
        <a:solidFill>
          <a:schemeClr val="tx2">
            <a:lumMod val="20000"/>
            <a:lumOff val="80000"/>
          </a:schemeClr>
        </a:solidFill>
      </dgm:spPr>
      <dgm:t>
        <a:bodyPr/>
        <a:lstStyle/>
        <a:p>
          <a:r>
            <a:rPr lang="en-US" dirty="0" smtClean="0"/>
            <a:t>@</a:t>
          </a:r>
          <a:r>
            <a:rPr lang="en-US" dirty="0" err="1" smtClean="0"/>
            <a:t>RequestMapping</a:t>
          </a:r>
          <a:r>
            <a:rPr lang="en-US" dirty="0" smtClean="0"/>
            <a:t>(“path”, method=</a:t>
          </a:r>
          <a:r>
            <a:rPr lang="en-US" dirty="0" err="1" smtClean="0"/>
            <a:t>RequestMethod.GET</a:t>
          </a:r>
          <a:r>
            <a:rPr lang="en-US" dirty="0" smtClean="0"/>
            <a:t>, </a:t>
          </a:r>
          <a:r>
            <a:rPr lang="en-US" dirty="0" err="1" smtClean="0"/>
            <a:t>params</a:t>
          </a:r>
          <a:r>
            <a:rPr lang="en-US" dirty="0" smtClean="0"/>
            <a:t>=”foo”)</a:t>
          </a:r>
          <a:endParaRPr lang="en-US" dirty="0"/>
        </a:p>
      </dgm:t>
    </dgm:pt>
    <dgm:pt modelId="{9EBC6B86-18AC-4F11-A7B1-EDB98B2C7CA2}" type="parTrans" cxnId="{FF385811-1325-4029-ACC1-717516A070D1}">
      <dgm:prSet/>
      <dgm:spPr/>
      <dgm:t>
        <a:bodyPr/>
        <a:lstStyle/>
        <a:p>
          <a:endParaRPr lang="en-US"/>
        </a:p>
      </dgm:t>
    </dgm:pt>
    <dgm:pt modelId="{1B46FEC5-4337-4EA0-815D-D8AA2F4FC315}" type="sibTrans" cxnId="{FF385811-1325-4029-ACC1-717516A070D1}">
      <dgm:prSet/>
      <dgm:spPr/>
      <dgm:t>
        <a:bodyPr/>
        <a:lstStyle/>
        <a:p>
          <a:endParaRPr lang="en-US"/>
        </a:p>
      </dgm:t>
    </dgm:pt>
    <dgm:pt modelId="{D75676DB-2523-4DA2-BC2A-C71F95AEF2D5}">
      <dgm:prSet phldrT="[Text]" custT="1"/>
      <dgm:spPr>
        <a:noFill/>
      </dgm:spPr>
      <dgm:t>
        <a:bodyPr anchor="ctr" anchorCtr="0"/>
        <a:lstStyle/>
        <a:p>
          <a:r>
            <a:rPr lang="en-US" sz="2000" dirty="0" smtClean="0"/>
            <a:t>Negation also supported: </a:t>
          </a:r>
          <a:r>
            <a:rPr lang="en-US" sz="2000" dirty="0" err="1" smtClean="0"/>
            <a:t>params</a:t>
          </a:r>
          <a:r>
            <a:rPr lang="en-US" sz="2000" dirty="0" smtClean="0"/>
            <a:t>={ “foo”, “!bar” })</a:t>
          </a:r>
          <a:endParaRPr lang="en-US" sz="2000" dirty="0"/>
        </a:p>
      </dgm:t>
    </dgm:pt>
    <dgm:pt modelId="{B7153E9E-EA6A-4E45-BD3B-B00275B1CC65}" type="parTrans" cxnId="{AD770325-BAF9-445F-8B5A-30E3FC7FD54E}">
      <dgm:prSet/>
      <dgm:spPr/>
      <dgm:t>
        <a:bodyPr/>
        <a:lstStyle/>
        <a:p>
          <a:endParaRPr lang="en-US"/>
        </a:p>
      </dgm:t>
    </dgm:pt>
    <dgm:pt modelId="{593C3576-D2C9-44CB-8BC1-EAB0CB67DB5A}" type="sibTrans" cxnId="{AD770325-BAF9-445F-8B5A-30E3FC7FD54E}">
      <dgm:prSet/>
      <dgm:spPr/>
      <dgm:t>
        <a:bodyPr/>
        <a:lstStyle/>
        <a:p>
          <a:endParaRPr lang="en-US"/>
        </a:p>
      </dgm:t>
    </dgm:pt>
    <dgm:pt modelId="{68C28E5C-EA3A-4228-B140-7387D99732A5}">
      <dgm:prSet/>
      <dgm:spPr/>
      <dgm:t>
        <a:bodyPr/>
        <a:lstStyle/>
        <a:p>
          <a:r>
            <a:rPr lang="en-US" i="0" dirty="0" smtClean="0"/>
            <a:t>By presence of request header</a:t>
          </a:r>
          <a:endParaRPr lang="en-US" i="0" dirty="0"/>
        </a:p>
      </dgm:t>
    </dgm:pt>
    <dgm:pt modelId="{D7F82B5A-8A0F-49FC-99C6-70A63CD744A5}" type="parTrans" cxnId="{56AE8B9B-806B-4860-A22E-732BF8432802}">
      <dgm:prSet/>
      <dgm:spPr/>
      <dgm:t>
        <a:bodyPr/>
        <a:lstStyle/>
        <a:p>
          <a:endParaRPr lang="en-US"/>
        </a:p>
      </dgm:t>
    </dgm:pt>
    <dgm:pt modelId="{B2C627E4-FCCB-4D48-85B2-383A8622FFC9}" type="sibTrans" cxnId="{56AE8B9B-806B-4860-A22E-732BF8432802}">
      <dgm:prSet/>
      <dgm:spPr/>
      <dgm:t>
        <a:bodyPr/>
        <a:lstStyle/>
        <a:p>
          <a:endParaRPr lang="en-US"/>
        </a:p>
      </dgm:t>
    </dgm:pt>
    <dgm:pt modelId="{CBD33D1D-5AA5-4C7B-B8BE-5D678FE15924}">
      <dgm:prSet/>
      <dgm:spPr>
        <a:solidFill>
          <a:schemeClr val="accent4">
            <a:lumMod val="20000"/>
            <a:lumOff val="80000"/>
          </a:schemeClr>
        </a:solidFill>
      </dgm:spPr>
      <dgm:t>
        <a:bodyPr/>
        <a:lstStyle/>
        <a:p>
          <a:r>
            <a:rPr lang="en-US" dirty="0" smtClean="0"/>
            <a:t>@</a:t>
          </a:r>
          <a:r>
            <a:rPr lang="en-US" dirty="0" err="1" smtClean="0"/>
            <a:t>RequestMapping</a:t>
          </a:r>
          <a:r>
            <a:rPr lang="en-US" dirty="0" smtClean="0"/>
            <a:t>(“path”, header=”content-type=text/*”)</a:t>
          </a:r>
          <a:endParaRPr lang="en-US" dirty="0"/>
        </a:p>
      </dgm:t>
    </dgm:pt>
    <dgm:pt modelId="{D7B7221F-CDC8-4329-BABA-86DE8D54E2CF}" type="parTrans" cxnId="{2783832F-9218-470B-9BEB-5AB5F9E4810F}">
      <dgm:prSet/>
      <dgm:spPr/>
      <dgm:t>
        <a:bodyPr/>
        <a:lstStyle/>
        <a:p>
          <a:endParaRPr lang="en-US"/>
        </a:p>
      </dgm:t>
    </dgm:pt>
    <dgm:pt modelId="{8B91588D-D803-4E7A-B183-C07FEB5C40FF}" type="sibTrans" cxnId="{2783832F-9218-470B-9BEB-5AB5F9E4810F}">
      <dgm:prSet/>
      <dgm:spPr/>
      <dgm:t>
        <a:bodyPr/>
        <a:lstStyle/>
        <a:p>
          <a:endParaRPr lang="en-US"/>
        </a:p>
      </dgm:t>
    </dgm:pt>
    <dgm:pt modelId="{9185F4E1-2742-4384-BCED-CB489DE876C6}" type="pres">
      <dgm:prSet presAssocID="{0EC499D3-1000-4A6A-BFF9-8E6FB3BC434A}" presName="Name0" presStyleCnt="0">
        <dgm:presLayoutVars>
          <dgm:chMax/>
          <dgm:chPref val="3"/>
          <dgm:dir/>
          <dgm:animOne val="branch"/>
          <dgm:animLvl val="lvl"/>
        </dgm:presLayoutVars>
      </dgm:prSet>
      <dgm:spPr/>
      <dgm:t>
        <a:bodyPr/>
        <a:lstStyle/>
        <a:p>
          <a:endParaRPr lang="en-US"/>
        </a:p>
      </dgm:t>
    </dgm:pt>
    <dgm:pt modelId="{1DACF764-5414-43BF-81E4-2691C335C90D}" type="pres">
      <dgm:prSet presAssocID="{1C0F5D5C-B270-4686-9790-8BF8F16DD433}" presName="composite" presStyleCnt="0"/>
      <dgm:spPr/>
    </dgm:pt>
    <dgm:pt modelId="{D3C65C60-365E-4154-BC82-38B120A12EDB}" type="pres">
      <dgm:prSet presAssocID="{1C0F5D5C-B270-4686-9790-8BF8F16DD433}" presName="FirstChild" presStyleLbl="revTx" presStyleIdx="0" presStyleCnt="6">
        <dgm:presLayoutVars>
          <dgm:chMax val="0"/>
          <dgm:chPref val="0"/>
          <dgm:bulletEnabled val="1"/>
        </dgm:presLayoutVars>
      </dgm:prSet>
      <dgm:spPr/>
      <dgm:t>
        <a:bodyPr/>
        <a:lstStyle/>
        <a:p>
          <a:endParaRPr lang="en-US"/>
        </a:p>
      </dgm:t>
    </dgm:pt>
    <dgm:pt modelId="{AC0B5929-4226-46DE-BA55-3936F68253D6}" type="pres">
      <dgm:prSet presAssocID="{1C0F5D5C-B270-4686-9790-8BF8F16DD433}" presName="Parent" presStyleLbl="alignNode1" presStyleIdx="0" presStyleCnt="4">
        <dgm:presLayoutVars>
          <dgm:chMax val="3"/>
          <dgm:chPref val="3"/>
          <dgm:bulletEnabled val="1"/>
        </dgm:presLayoutVars>
      </dgm:prSet>
      <dgm:spPr/>
      <dgm:t>
        <a:bodyPr/>
        <a:lstStyle/>
        <a:p>
          <a:endParaRPr lang="en-US"/>
        </a:p>
      </dgm:t>
    </dgm:pt>
    <dgm:pt modelId="{8B5D6866-9E95-4C82-9FBB-5DE9C2381868}" type="pres">
      <dgm:prSet presAssocID="{1C0F5D5C-B270-4686-9790-8BF8F16DD433}" presName="Accent" presStyleLbl="parChTrans1D1" presStyleIdx="0" presStyleCnt="4"/>
      <dgm:spPr/>
    </dgm:pt>
    <dgm:pt modelId="{7DE5238D-FF71-4C13-A55E-D6C737C54292}" type="pres">
      <dgm:prSet presAssocID="{1AA7333C-6718-4FC1-8608-0CDA8174165B}" presName="sibTrans" presStyleCnt="0"/>
      <dgm:spPr/>
    </dgm:pt>
    <dgm:pt modelId="{5A1166F4-C179-4144-AD77-EBFABE51021F}" type="pres">
      <dgm:prSet presAssocID="{2C47A8B0-F228-4781-BE2C-EEE4F430B215}" presName="composite" presStyleCnt="0"/>
      <dgm:spPr/>
    </dgm:pt>
    <dgm:pt modelId="{7E7B817E-5F21-4422-AA05-39BF6621417B}" type="pres">
      <dgm:prSet presAssocID="{2C47A8B0-F228-4781-BE2C-EEE4F430B215}" presName="FirstChild" presStyleLbl="revTx" presStyleIdx="1" presStyleCnt="6">
        <dgm:presLayoutVars>
          <dgm:chMax val="0"/>
          <dgm:chPref val="0"/>
          <dgm:bulletEnabled val="1"/>
        </dgm:presLayoutVars>
      </dgm:prSet>
      <dgm:spPr/>
      <dgm:t>
        <a:bodyPr/>
        <a:lstStyle/>
        <a:p>
          <a:endParaRPr lang="en-US"/>
        </a:p>
      </dgm:t>
    </dgm:pt>
    <dgm:pt modelId="{7F2F1745-89DC-4570-BDF5-CE2BA018AD7E}" type="pres">
      <dgm:prSet presAssocID="{2C47A8B0-F228-4781-BE2C-EEE4F430B215}" presName="Parent" presStyleLbl="alignNode1" presStyleIdx="1" presStyleCnt="4">
        <dgm:presLayoutVars>
          <dgm:chMax val="3"/>
          <dgm:chPref val="3"/>
          <dgm:bulletEnabled val="1"/>
        </dgm:presLayoutVars>
      </dgm:prSet>
      <dgm:spPr/>
      <dgm:t>
        <a:bodyPr/>
        <a:lstStyle/>
        <a:p>
          <a:endParaRPr lang="en-US"/>
        </a:p>
      </dgm:t>
    </dgm:pt>
    <dgm:pt modelId="{4B7319CB-CAF4-4987-9ABC-2407F7F5A585}" type="pres">
      <dgm:prSet presAssocID="{2C47A8B0-F228-4781-BE2C-EEE4F430B215}" presName="Accent" presStyleLbl="parChTrans1D1" presStyleIdx="1" presStyleCnt="4"/>
      <dgm:spPr/>
    </dgm:pt>
    <dgm:pt modelId="{E342B0B2-C8EE-47CD-84B3-7A65DA82FC1B}" type="pres">
      <dgm:prSet presAssocID="{2C47A8B0-F228-4781-BE2C-EEE4F430B215}" presName="Child" presStyleLbl="revTx" presStyleIdx="2" presStyleCnt="6" custScaleY="39557">
        <dgm:presLayoutVars>
          <dgm:chMax val="0"/>
          <dgm:chPref val="0"/>
          <dgm:bulletEnabled val="1"/>
        </dgm:presLayoutVars>
      </dgm:prSet>
      <dgm:spPr/>
      <dgm:t>
        <a:bodyPr/>
        <a:lstStyle/>
        <a:p>
          <a:endParaRPr lang="en-US"/>
        </a:p>
      </dgm:t>
    </dgm:pt>
    <dgm:pt modelId="{8D7FDF51-F403-4A44-8A5B-B9971E43EDA0}" type="pres">
      <dgm:prSet presAssocID="{2CB85B74-B032-4042-9553-E5D6160293E5}" presName="sibTrans" presStyleCnt="0"/>
      <dgm:spPr/>
    </dgm:pt>
    <dgm:pt modelId="{2952A616-CF85-40BA-AD81-39331F6F9B81}" type="pres">
      <dgm:prSet presAssocID="{C616AA30-6F69-4308-A15C-0BBCBD79F23B}" presName="composite" presStyleCnt="0"/>
      <dgm:spPr/>
    </dgm:pt>
    <dgm:pt modelId="{6B87925E-77AB-40E7-AB68-E11FF4C97B41}" type="pres">
      <dgm:prSet presAssocID="{C616AA30-6F69-4308-A15C-0BBCBD79F23B}" presName="FirstChild" presStyleLbl="revTx" presStyleIdx="3" presStyleCnt="6">
        <dgm:presLayoutVars>
          <dgm:chMax val="0"/>
          <dgm:chPref val="0"/>
          <dgm:bulletEnabled val="1"/>
        </dgm:presLayoutVars>
      </dgm:prSet>
      <dgm:spPr/>
      <dgm:t>
        <a:bodyPr/>
        <a:lstStyle/>
        <a:p>
          <a:endParaRPr lang="en-US"/>
        </a:p>
      </dgm:t>
    </dgm:pt>
    <dgm:pt modelId="{5E5DD713-3857-466E-AF25-09C8ECB77B9C}" type="pres">
      <dgm:prSet presAssocID="{C616AA30-6F69-4308-A15C-0BBCBD79F23B}" presName="Parent" presStyleLbl="alignNode1" presStyleIdx="2" presStyleCnt="4">
        <dgm:presLayoutVars>
          <dgm:chMax val="3"/>
          <dgm:chPref val="3"/>
          <dgm:bulletEnabled val="1"/>
        </dgm:presLayoutVars>
      </dgm:prSet>
      <dgm:spPr/>
      <dgm:t>
        <a:bodyPr/>
        <a:lstStyle/>
        <a:p>
          <a:endParaRPr lang="en-US"/>
        </a:p>
      </dgm:t>
    </dgm:pt>
    <dgm:pt modelId="{26FCF6DC-5530-49A2-A946-92933AC2C492}" type="pres">
      <dgm:prSet presAssocID="{C616AA30-6F69-4308-A15C-0BBCBD79F23B}" presName="Accent" presStyleLbl="parChTrans1D1" presStyleIdx="2" presStyleCnt="4"/>
      <dgm:spPr/>
    </dgm:pt>
    <dgm:pt modelId="{117D374B-13D1-494F-AB84-4D7CA5C4CF1F}" type="pres">
      <dgm:prSet presAssocID="{C616AA30-6F69-4308-A15C-0BBCBD79F23B}" presName="Child" presStyleLbl="revTx" presStyleIdx="4" presStyleCnt="6" custScaleY="44142">
        <dgm:presLayoutVars>
          <dgm:chMax val="0"/>
          <dgm:chPref val="0"/>
          <dgm:bulletEnabled val="1"/>
        </dgm:presLayoutVars>
      </dgm:prSet>
      <dgm:spPr/>
      <dgm:t>
        <a:bodyPr/>
        <a:lstStyle/>
        <a:p>
          <a:endParaRPr lang="en-US"/>
        </a:p>
      </dgm:t>
    </dgm:pt>
    <dgm:pt modelId="{B2DB08D3-9033-45D4-BDAE-237DDC543D63}" type="pres">
      <dgm:prSet presAssocID="{75B6C1E8-D634-4D46-A440-260CDA499F62}" presName="sibTrans" presStyleCnt="0"/>
      <dgm:spPr/>
    </dgm:pt>
    <dgm:pt modelId="{99256E8A-BB60-439B-B698-18AF95DE2089}" type="pres">
      <dgm:prSet presAssocID="{68C28E5C-EA3A-4228-B140-7387D99732A5}" presName="composite" presStyleCnt="0"/>
      <dgm:spPr/>
    </dgm:pt>
    <dgm:pt modelId="{F25D9AF7-F353-493D-8D7D-88CE9A2D0EAF}" type="pres">
      <dgm:prSet presAssocID="{68C28E5C-EA3A-4228-B140-7387D99732A5}" presName="FirstChild" presStyleLbl="revTx" presStyleIdx="5" presStyleCnt="6">
        <dgm:presLayoutVars>
          <dgm:chMax val="0"/>
          <dgm:chPref val="0"/>
          <dgm:bulletEnabled val="1"/>
        </dgm:presLayoutVars>
      </dgm:prSet>
      <dgm:spPr/>
      <dgm:t>
        <a:bodyPr/>
        <a:lstStyle/>
        <a:p>
          <a:endParaRPr lang="en-US"/>
        </a:p>
      </dgm:t>
    </dgm:pt>
    <dgm:pt modelId="{DDD1925C-3B6C-4160-8574-51D771BF6B61}" type="pres">
      <dgm:prSet presAssocID="{68C28E5C-EA3A-4228-B140-7387D99732A5}" presName="Parent" presStyleLbl="alignNode1" presStyleIdx="3" presStyleCnt="4">
        <dgm:presLayoutVars>
          <dgm:chMax val="3"/>
          <dgm:chPref val="3"/>
          <dgm:bulletEnabled val="1"/>
        </dgm:presLayoutVars>
      </dgm:prSet>
      <dgm:spPr/>
      <dgm:t>
        <a:bodyPr/>
        <a:lstStyle/>
        <a:p>
          <a:endParaRPr lang="en-US"/>
        </a:p>
      </dgm:t>
    </dgm:pt>
    <dgm:pt modelId="{733202AF-3174-4AE8-B869-12F3FA0D9F6C}" type="pres">
      <dgm:prSet presAssocID="{68C28E5C-EA3A-4228-B140-7387D99732A5}" presName="Accent" presStyleLbl="parChTrans1D1" presStyleIdx="3" presStyleCnt="4"/>
      <dgm:spPr/>
    </dgm:pt>
  </dgm:ptLst>
  <dgm:cxnLst>
    <dgm:cxn modelId="{C0686FE0-BD69-49D9-A3CB-F72019DFD211}" type="presOf" srcId="{1C0F5D5C-B270-4686-9790-8BF8F16DD433}" destId="{AC0B5929-4226-46DE-BA55-3936F68253D6}" srcOrd="0" destOrd="0" presId="urn:microsoft.com/office/officeart/2011/layout/TabList"/>
    <dgm:cxn modelId="{A1CFD749-3E0F-464F-9F2D-BC790C24B4CC}" type="presOf" srcId="{D75676DB-2523-4DA2-BC2A-C71F95AEF2D5}" destId="{117D374B-13D1-494F-AB84-4D7CA5C4CF1F}" srcOrd="0" destOrd="0" presId="urn:microsoft.com/office/officeart/2011/layout/TabList"/>
    <dgm:cxn modelId="{EBEDD7A0-F21E-408B-8F95-C49CEC94BCBE}" type="presOf" srcId="{C616AA30-6F69-4308-A15C-0BBCBD79F23B}" destId="{5E5DD713-3857-466E-AF25-09C8ECB77B9C}" srcOrd="0" destOrd="0" presId="urn:microsoft.com/office/officeart/2011/layout/TabList"/>
    <dgm:cxn modelId="{FF385811-1325-4029-ACC1-717516A070D1}" srcId="{C616AA30-6F69-4308-A15C-0BBCBD79F23B}" destId="{34DDF224-20AE-42AC-9DA5-8F3443ED78EB}" srcOrd="0" destOrd="0" parTransId="{9EBC6B86-18AC-4F11-A7B1-EDB98B2C7CA2}" sibTransId="{1B46FEC5-4337-4EA0-815D-D8AA2F4FC315}"/>
    <dgm:cxn modelId="{94845BCB-4D18-4F9C-8909-516F98F61F0B}" srcId="{0EC499D3-1000-4A6A-BFF9-8E6FB3BC434A}" destId="{C616AA30-6F69-4308-A15C-0BBCBD79F23B}" srcOrd="2" destOrd="0" parTransId="{694B1E36-F5A3-432E-9643-BCF49A6C8918}" sibTransId="{75B6C1E8-D634-4D46-A440-260CDA499F62}"/>
    <dgm:cxn modelId="{97570A4B-4459-4946-8F40-73C06F2A811C}" srcId="{1C0F5D5C-B270-4686-9790-8BF8F16DD433}" destId="{B1A9DF48-59ED-4752-9A45-F90C6151AB05}" srcOrd="0" destOrd="0" parTransId="{61632873-0272-4EF8-82D5-02BED365383D}" sibTransId="{12794030-C4A4-405A-82EF-F43916F97EAC}"/>
    <dgm:cxn modelId="{B2EDA455-EE41-4381-8663-014C5E68F7E2}" type="presOf" srcId="{34DDF224-20AE-42AC-9DA5-8F3443ED78EB}" destId="{6B87925E-77AB-40E7-AB68-E11FF4C97B41}" srcOrd="0" destOrd="0" presId="urn:microsoft.com/office/officeart/2011/layout/TabList"/>
    <dgm:cxn modelId="{56AE8B9B-806B-4860-A22E-732BF8432802}" srcId="{0EC499D3-1000-4A6A-BFF9-8E6FB3BC434A}" destId="{68C28E5C-EA3A-4228-B140-7387D99732A5}" srcOrd="3" destOrd="0" parTransId="{D7F82B5A-8A0F-49FC-99C6-70A63CD744A5}" sibTransId="{B2C627E4-FCCB-4D48-85B2-383A8622FFC9}"/>
    <dgm:cxn modelId="{3FF73BA9-3476-49F6-BB3F-E2AA52D97D45}" type="presOf" srcId="{2DAE7C54-8C33-4837-9FD1-5C3A21E242A2}" destId="{E342B0B2-C8EE-47CD-84B3-7A65DA82FC1B}" srcOrd="0" destOrd="0" presId="urn:microsoft.com/office/officeart/2011/layout/TabList"/>
    <dgm:cxn modelId="{4D6BD8AC-93C0-41C8-B23B-08726B1799EF}" srcId="{0EC499D3-1000-4A6A-BFF9-8E6FB3BC434A}" destId="{2C47A8B0-F228-4781-BE2C-EEE4F430B215}" srcOrd="1" destOrd="0" parTransId="{2521A14A-343B-49AB-B9E0-73A0F5333CC7}" sibTransId="{2CB85B74-B032-4042-9553-E5D6160293E5}"/>
    <dgm:cxn modelId="{E6947BBB-2902-4C2D-9E0D-63A2F2E523CF}" srcId="{2C47A8B0-F228-4781-BE2C-EEE4F430B215}" destId="{2DAE7C54-8C33-4837-9FD1-5C3A21E242A2}" srcOrd="1" destOrd="0" parTransId="{B0CA5318-B681-4141-B3B1-63E36BCE642B}" sibTransId="{8EF29906-CE4A-46B5-8539-6AC26D054DE4}"/>
    <dgm:cxn modelId="{AD770325-BAF9-445F-8B5A-30E3FC7FD54E}" srcId="{C616AA30-6F69-4308-A15C-0BBCBD79F23B}" destId="{D75676DB-2523-4DA2-BC2A-C71F95AEF2D5}" srcOrd="1" destOrd="0" parTransId="{B7153E9E-EA6A-4E45-BD3B-B00275B1CC65}" sibTransId="{593C3576-D2C9-44CB-8BC1-EAB0CB67DB5A}"/>
    <dgm:cxn modelId="{6708E06A-62C4-444D-8CE3-B6808490D3DC}" type="presOf" srcId="{BA029073-2B81-4C16-BD1B-9027115AF91A}" destId="{7E7B817E-5F21-4422-AA05-39BF6621417B}" srcOrd="0" destOrd="0" presId="urn:microsoft.com/office/officeart/2011/layout/TabList"/>
    <dgm:cxn modelId="{98EE9C02-BE4B-46B0-A0DF-F56653985509}" type="presOf" srcId="{0EC499D3-1000-4A6A-BFF9-8E6FB3BC434A}" destId="{9185F4E1-2742-4384-BCED-CB489DE876C6}" srcOrd="0" destOrd="0" presId="urn:microsoft.com/office/officeart/2011/layout/TabList"/>
    <dgm:cxn modelId="{248EF56F-960B-4243-B0A7-ACD5DC5956EA}" type="presOf" srcId="{68C28E5C-EA3A-4228-B140-7387D99732A5}" destId="{DDD1925C-3B6C-4160-8574-51D771BF6B61}" srcOrd="0" destOrd="0" presId="urn:microsoft.com/office/officeart/2011/layout/TabList"/>
    <dgm:cxn modelId="{A9CD9832-B3F2-4333-893D-4137D1ED973E}" type="presOf" srcId="{CBD33D1D-5AA5-4C7B-B8BE-5D678FE15924}" destId="{F25D9AF7-F353-493D-8D7D-88CE9A2D0EAF}" srcOrd="0" destOrd="0" presId="urn:microsoft.com/office/officeart/2011/layout/TabList"/>
    <dgm:cxn modelId="{3CE2EE7F-5AA4-44A9-9898-9B666034079A}" srcId="{0EC499D3-1000-4A6A-BFF9-8E6FB3BC434A}" destId="{1C0F5D5C-B270-4686-9790-8BF8F16DD433}" srcOrd="0" destOrd="0" parTransId="{19BFBFC6-333C-488C-85F7-471ECEE6709E}" sibTransId="{1AA7333C-6718-4FC1-8608-0CDA8174165B}"/>
    <dgm:cxn modelId="{89F38B88-564D-4EE6-BD0F-CB25A6C701BD}" srcId="{2C47A8B0-F228-4781-BE2C-EEE4F430B215}" destId="{BA029073-2B81-4C16-BD1B-9027115AF91A}" srcOrd="0" destOrd="0" parTransId="{84352F28-F653-4842-9B98-0328853F7B66}" sibTransId="{A9CBF94C-7B82-437D-B757-443FCAB0ABCD}"/>
    <dgm:cxn modelId="{AAAF54B0-4324-4400-B4F3-9FB09D606E6A}" type="presOf" srcId="{2C47A8B0-F228-4781-BE2C-EEE4F430B215}" destId="{7F2F1745-89DC-4570-BDF5-CE2BA018AD7E}" srcOrd="0" destOrd="0" presId="urn:microsoft.com/office/officeart/2011/layout/TabList"/>
    <dgm:cxn modelId="{6F7FFF44-5CA1-432B-A09C-986B35D69B5E}" type="presOf" srcId="{B1A9DF48-59ED-4752-9A45-F90C6151AB05}" destId="{D3C65C60-365E-4154-BC82-38B120A12EDB}" srcOrd="0" destOrd="0" presId="urn:microsoft.com/office/officeart/2011/layout/TabList"/>
    <dgm:cxn modelId="{2783832F-9218-470B-9BEB-5AB5F9E4810F}" srcId="{68C28E5C-EA3A-4228-B140-7387D99732A5}" destId="{CBD33D1D-5AA5-4C7B-B8BE-5D678FE15924}" srcOrd="0" destOrd="0" parTransId="{D7B7221F-CDC8-4329-BABA-86DE8D54E2CF}" sibTransId="{8B91588D-D803-4E7A-B183-C07FEB5C40FF}"/>
    <dgm:cxn modelId="{D98E3BD8-BC40-4477-9301-252643197E3B}" type="presParOf" srcId="{9185F4E1-2742-4384-BCED-CB489DE876C6}" destId="{1DACF764-5414-43BF-81E4-2691C335C90D}" srcOrd="0" destOrd="0" presId="urn:microsoft.com/office/officeart/2011/layout/TabList"/>
    <dgm:cxn modelId="{25141378-D5EE-458F-A4F1-8FB8441F860E}" type="presParOf" srcId="{1DACF764-5414-43BF-81E4-2691C335C90D}" destId="{D3C65C60-365E-4154-BC82-38B120A12EDB}" srcOrd="0" destOrd="0" presId="urn:microsoft.com/office/officeart/2011/layout/TabList"/>
    <dgm:cxn modelId="{9ABD083A-D811-4AF9-978B-CCD86A7B531D}" type="presParOf" srcId="{1DACF764-5414-43BF-81E4-2691C335C90D}" destId="{AC0B5929-4226-46DE-BA55-3936F68253D6}" srcOrd="1" destOrd="0" presId="urn:microsoft.com/office/officeart/2011/layout/TabList"/>
    <dgm:cxn modelId="{9ED40CD8-543E-4738-9D06-D1FF8A9427BE}" type="presParOf" srcId="{1DACF764-5414-43BF-81E4-2691C335C90D}" destId="{8B5D6866-9E95-4C82-9FBB-5DE9C2381868}" srcOrd="2" destOrd="0" presId="urn:microsoft.com/office/officeart/2011/layout/TabList"/>
    <dgm:cxn modelId="{99EF77DA-AF85-446E-8032-08B710C00D05}" type="presParOf" srcId="{9185F4E1-2742-4384-BCED-CB489DE876C6}" destId="{7DE5238D-FF71-4C13-A55E-D6C737C54292}" srcOrd="1" destOrd="0" presId="urn:microsoft.com/office/officeart/2011/layout/TabList"/>
    <dgm:cxn modelId="{0D00D63D-EC15-4A02-B52D-A6AB18661A96}" type="presParOf" srcId="{9185F4E1-2742-4384-BCED-CB489DE876C6}" destId="{5A1166F4-C179-4144-AD77-EBFABE51021F}" srcOrd="2" destOrd="0" presId="urn:microsoft.com/office/officeart/2011/layout/TabList"/>
    <dgm:cxn modelId="{7CF92F59-2659-4042-BAA8-23E8216FFB16}" type="presParOf" srcId="{5A1166F4-C179-4144-AD77-EBFABE51021F}" destId="{7E7B817E-5F21-4422-AA05-39BF6621417B}" srcOrd="0" destOrd="0" presId="urn:microsoft.com/office/officeart/2011/layout/TabList"/>
    <dgm:cxn modelId="{6FC1A9FF-F40D-4BDD-9E58-303D5898D846}" type="presParOf" srcId="{5A1166F4-C179-4144-AD77-EBFABE51021F}" destId="{7F2F1745-89DC-4570-BDF5-CE2BA018AD7E}" srcOrd="1" destOrd="0" presId="urn:microsoft.com/office/officeart/2011/layout/TabList"/>
    <dgm:cxn modelId="{E51007BA-8352-4301-B427-CA1C66585537}" type="presParOf" srcId="{5A1166F4-C179-4144-AD77-EBFABE51021F}" destId="{4B7319CB-CAF4-4987-9ABC-2407F7F5A585}" srcOrd="2" destOrd="0" presId="urn:microsoft.com/office/officeart/2011/layout/TabList"/>
    <dgm:cxn modelId="{F962A038-55DC-4156-A56E-A98EF5F85CA1}" type="presParOf" srcId="{9185F4E1-2742-4384-BCED-CB489DE876C6}" destId="{E342B0B2-C8EE-47CD-84B3-7A65DA82FC1B}" srcOrd="3" destOrd="0" presId="urn:microsoft.com/office/officeart/2011/layout/TabList"/>
    <dgm:cxn modelId="{2B73766D-DE0B-4673-88CD-30B748847B06}" type="presParOf" srcId="{9185F4E1-2742-4384-BCED-CB489DE876C6}" destId="{8D7FDF51-F403-4A44-8A5B-B9971E43EDA0}" srcOrd="4" destOrd="0" presId="urn:microsoft.com/office/officeart/2011/layout/TabList"/>
    <dgm:cxn modelId="{2B066690-4C5C-4AFA-AB3B-6E7F69C68DA0}" type="presParOf" srcId="{9185F4E1-2742-4384-BCED-CB489DE876C6}" destId="{2952A616-CF85-40BA-AD81-39331F6F9B81}" srcOrd="5" destOrd="0" presId="urn:microsoft.com/office/officeart/2011/layout/TabList"/>
    <dgm:cxn modelId="{30422DE9-ED1E-4BAF-8827-4369096BD9A4}" type="presParOf" srcId="{2952A616-CF85-40BA-AD81-39331F6F9B81}" destId="{6B87925E-77AB-40E7-AB68-E11FF4C97B41}" srcOrd="0" destOrd="0" presId="urn:microsoft.com/office/officeart/2011/layout/TabList"/>
    <dgm:cxn modelId="{0632141F-5353-49B4-94C1-D0251E241B3B}" type="presParOf" srcId="{2952A616-CF85-40BA-AD81-39331F6F9B81}" destId="{5E5DD713-3857-466E-AF25-09C8ECB77B9C}" srcOrd="1" destOrd="0" presId="urn:microsoft.com/office/officeart/2011/layout/TabList"/>
    <dgm:cxn modelId="{9DE91361-0847-4F10-9038-48D291D59C1A}" type="presParOf" srcId="{2952A616-CF85-40BA-AD81-39331F6F9B81}" destId="{26FCF6DC-5530-49A2-A946-92933AC2C492}" srcOrd="2" destOrd="0" presId="urn:microsoft.com/office/officeart/2011/layout/TabList"/>
    <dgm:cxn modelId="{4EC68D27-387E-4A61-8475-FD6F73757329}" type="presParOf" srcId="{9185F4E1-2742-4384-BCED-CB489DE876C6}" destId="{117D374B-13D1-494F-AB84-4D7CA5C4CF1F}" srcOrd="6" destOrd="0" presId="urn:microsoft.com/office/officeart/2011/layout/TabList"/>
    <dgm:cxn modelId="{84628AF1-C9D3-4F6A-A1CA-36FB0321D2A9}" type="presParOf" srcId="{9185F4E1-2742-4384-BCED-CB489DE876C6}" destId="{B2DB08D3-9033-45D4-BDAE-237DDC543D63}" srcOrd="7" destOrd="0" presId="urn:microsoft.com/office/officeart/2011/layout/TabList"/>
    <dgm:cxn modelId="{F160D547-4DCA-4FD3-8293-A171D63140F9}" type="presParOf" srcId="{9185F4E1-2742-4384-BCED-CB489DE876C6}" destId="{99256E8A-BB60-439B-B698-18AF95DE2089}" srcOrd="8" destOrd="0" presId="urn:microsoft.com/office/officeart/2011/layout/TabList"/>
    <dgm:cxn modelId="{D0FCE966-5FB1-4C54-BC74-CE589E0E71C4}" type="presParOf" srcId="{99256E8A-BB60-439B-B698-18AF95DE2089}" destId="{F25D9AF7-F353-493D-8D7D-88CE9A2D0EAF}" srcOrd="0" destOrd="0" presId="urn:microsoft.com/office/officeart/2011/layout/TabList"/>
    <dgm:cxn modelId="{0C348B7D-FD95-4D3D-84FB-FD123A2C58A6}" type="presParOf" srcId="{99256E8A-BB60-439B-B698-18AF95DE2089}" destId="{DDD1925C-3B6C-4160-8574-51D771BF6B61}" srcOrd="1" destOrd="0" presId="urn:microsoft.com/office/officeart/2011/layout/TabList"/>
    <dgm:cxn modelId="{B9348920-DC60-4293-AD48-15D55C7D8A04}" type="presParOf" srcId="{99256E8A-BB60-439B-B698-18AF95DE2089}" destId="{733202AF-3174-4AE8-B869-12F3FA0D9F6C}"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B18A876-5D8C-4AAF-B1D6-6560411326CA}" type="doc">
      <dgm:prSet loTypeId="urn:microsoft.com/office/officeart/2005/8/layout/hList3" loCatId="list" qsTypeId="urn:microsoft.com/office/officeart/2005/8/quickstyle/simple4" qsCatId="simple" csTypeId="urn:microsoft.com/office/officeart/2005/8/colors/colorful3" csCatId="colorful" phldr="1"/>
      <dgm:spPr/>
      <dgm:t>
        <a:bodyPr/>
        <a:lstStyle/>
        <a:p>
          <a:endParaRPr lang="en-US"/>
        </a:p>
      </dgm:t>
    </dgm:pt>
    <dgm:pt modelId="{7B77835A-73C6-46C5-B9FE-935762063DE3}">
      <dgm:prSet phldrT="[Text]" custT="1"/>
      <dgm:spPr/>
      <dgm:t>
        <a:bodyPr/>
        <a:lstStyle/>
        <a:p>
          <a:r>
            <a:rPr lang="en-US" sz="2400" dirty="0" smtClean="0"/>
            <a:t>Unit Testing Spring MVC Controllers:</a:t>
          </a:r>
          <a:endParaRPr lang="en-US" sz="2400" dirty="0"/>
        </a:p>
      </dgm:t>
    </dgm:pt>
    <dgm:pt modelId="{99A0AC19-5CF0-485A-9170-DBD619F7F518}" type="parTrans" cxnId="{ADFC8A68-1DB4-47C4-90F2-830CDB41D067}">
      <dgm:prSet/>
      <dgm:spPr/>
      <dgm:t>
        <a:bodyPr/>
        <a:lstStyle/>
        <a:p>
          <a:endParaRPr lang="en-US" sz="2200"/>
        </a:p>
      </dgm:t>
    </dgm:pt>
    <dgm:pt modelId="{6D88EB1A-3C7C-49A3-9818-F72C19049A8D}" type="sibTrans" cxnId="{ADFC8A68-1DB4-47C4-90F2-830CDB41D067}">
      <dgm:prSet/>
      <dgm:spPr/>
      <dgm:t>
        <a:bodyPr/>
        <a:lstStyle/>
        <a:p>
          <a:endParaRPr lang="en-US" sz="2200"/>
        </a:p>
      </dgm:t>
    </dgm:pt>
    <dgm:pt modelId="{3C567273-7349-4A81-B5B0-BB1B93F5D85E}">
      <dgm:prSet phldrT="[Text]" custT="1"/>
      <dgm:spPr/>
      <dgm:t>
        <a:bodyPr/>
        <a:lstStyle/>
        <a:p>
          <a:pPr algn="l"/>
          <a:r>
            <a:rPr lang="en-US" sz="2000" dirty="0" smtClean="0"/>
            <a:t>The main challenge of unit testing Spring MVC controllers, as well as web controllers in other web application frameworks, is simulating HTTP request objects and response objects in a unit testing environment. </a:t>
          </a:r>
          <a:endParaRPr lang="en-US" sz="2000" dirty="0"/>
        </a:p>
      </dgm:t>
    </dgm:pt>
    <dgm:pt modelId="{4D9C5848-A5E8-49ED-8A01-AC308B2A4B23}" type="parTrans" cxnId="{18832BFA-0898-4B72-A4CB-4FE69902B470}">
      <dgm:prSet/>
      <dgm:spPr/>
      <dgm:t>
        <a:bodyPr/>
        <a:lstStyle/>
        <a:p>
          <a:endParaRPr lang="en-US" sz="2200"/>
        </a:p>
      </dgm:t>
    </dgm:pt>
    <dgm:pt modelId="{244AFF23-614E-4278-92B8-067E10DE85D3}" type="sibTrans" cxnId="{18832BFA-0898-4B72-A4CB-4FE69902B470}">
      <dgm:prSet/>
      <dgm:spPr/>
      <dgm:t>
        <a:bodyPr/>
        <a:lstStyle/>
        <a:p>
          <a:endParaRPr lang="en-US" sz="2200"/>
        </a:p>
      </dgm:t>
    </dgm:pt>
    <dgm:pt modelId="{7F524526-B0A3-4149-800F-794B27549CD2}">
      <dgm:prSet phldrT="[Text]" custT="1"/>
      <dgm:spPr/>
      <dgm:t>
        <a:bodyPr/>
        <a:lstStyle/>
        <a:p>
          <a:pPr algn="l"/>
          <a:r>
            <a:rPr lang="en-US" sz="2000" dirty="0" smtClean="0"/>
            <a:t>Spring supports web controller testing by providing a set of mock objects for the Servlet API (including </a:t>
          </a:r>
          <a:r>
            <a:rPr lang="en-US" sz="2000" dirty="0" err="1" smtClean="0"/>
            <a:t>MockHttpServletRequest</a:t>
          </a:r>
          <a:r>
            <a:rPr lang="en-US" sz="2000" dirty="0" smtClean="0"/>
            <a:t>, </a:t>
          </a:r>
          <a:r>
            <a:rPr lang="en-US" sz="2000" dirty="0" err="1" smtClean="0"/>
            <a:t>MockHttpServletResponse</a:t>
          </a:r>
          <a:r>
            <a:rPr lang="en-US" sz="2000" dirty="0" smtClean="0"/>
            <a:t>, and </a:t>
          </a:r>
          <a:r>
            <a:rPr lang="en-US" sz="2000" dirty="0" err="1" smtClean="0"/>
            <a:t>MockHttpSession</a:t>
          </a:r>
          <a:r>
            <a:rPr lang="en-US" sz="2000" dirty="0" smtClean="0"/>
            <a:t>).</a:t>
          </a:r>
          <a:endParaRPr lang="en-US" sz="2000" dirty="0"/>
        </a:p>
      </dgm:t>
    </dgm:pt>
    <dgm:pt modelId="{9080AE95-3CEB-41B6-A5B8-02B162C53F6B}" type="parTrans" cxnId="{5E6DB960-003E-4CC7-86A7-ABD71C55F795}">
      <dgm:prSet/>
      <dgm:spPr/>
      <dgm:t>
        <a:bodyPr/>
        <a:lstStyle/>
        <a:p>
          <a:endParaRPr lang="en-US" sz="2200"/>
        </a:p>
      </dgm:t>
    </dgm:pt>
    <dgm:pt modelId="{4FCC3ECE-7135-48F2-8285-A6313A0B52FD}" type="sibTrans" cxnId="{5E6DB960-003E-4CC7-86A7-ABD71C55F795}">
      <dgm:prSet/>
      <dgm:spPr/>
      <dgm:t>
        <a:bodyPr/>
        <a:lstStyle/>
        <a:p>
          <a:endParaRPr lang="en-US" sz="2200"/>
        </a:p>
      </dgm:t>
    </dgm:pt>
    <dgm:pt modelId="{E9C6B6F2-F453-49D3-A950-CA6CB4C18A2C}">
      <dgm:prSet phldrT="[Text]" custT="1"/>
      <dgm:spPr/>
      <dgm:t>
        <a:bodyPr/>
        <a:lstStyle/>
        <a:p>
          <a:pPr algn="l"/>
          <a:r>
            <a:rPr lang="en-US" sz="2000" dirty="0" smtClean="0"/>
            <a:t>Spring provides convenient support for </a:t>
          </a:r>
          <a:r>
            <a:rPr lang="en-US" sz="2000" dirty="0" err="1" smtClean="0"/>
            <a:t>JUnit</a:t>
          </a:r>
          <a:r>
            <a:rPr lang="en-US" sz="2000" dirty="0" smtClean="0"/>
            <a:t> 3, </a:t>
          </a:r>
          <a:r>
            <a:rPr lang="en-US" sz="2000" dirty="0" err="1" smtClean="0"/>
            <a:t>JUnit</a:t>
          </a:r>
          <a:r>
            <a:rPr lang="en-US" sz="2000" dirty="0" smtClean="0"/>
            <a:t> 4, and TestNG5.</a:t>
          </a:r>
          <a:endParaRPr lang="en-US" sz="2000" dirty="0"/>
        </a:p>
      </dgm:t>
    </dgm:pt>
    <dgm:pt modelId="{70DFF04A-45A4-4F3A-8978-D44A930B35FF}" type="parTrans" cxnId="{44615797-CEDB-48A5-A2CA-F6D38FB0C637}">
      <dgm:prSet/>
      <dgm:spPr/>
      <dgm:t>
        <a:bodyPr/>
        <a:lstStyle/>
        <a:p>
          <a:endParaRPr lang="en-US" sz="2200"/>
        </a:p>
      </dgm:t>
    </dgm:pt>
    <dgm:pt modelId="{CCDA2095-350D-4205-B99D-75AEDD6CDFCB}" type="sibTrans" cxnId="{44615797-CEDB-48A5-A2CA-F6D38FB0C637}">
      <dgm:prSet/>
      <dgm:spPr/>
      <dgm:t>
        <a:bodyPr/>
        <a:lstStyle/>
        <a:p>
          <a:endParaRPr lang="en-US" sz="2200"/>
        </a:p>
      </dgm:t>
    </dgm:pt>
    <dgm:pt modelId="{EB297C82-F77C-4D90-A5AD-A9779F18A9E2}" type="pres">
      <dgm:prSet presAssocID="{FB18A876-5D8C-4AAF-B1D6-6560411326CA}" presName="composite" presStyleCnt="0">
        <dgm:presLayoutVars>
          <dgm:chMax val="1"/>
          <dgm:dir/>
          <dgm:resizeHandles val="exact"/>
        </dgm:presLayoutVars>
      </dgm:prSet>
      <dgm:spPr/>
      <dgm:t>
        <a:bodyPr/>
        <a:lstStyle/>
        <a:p>
          <a:endParaRPr lang="en-US"/>
        </a:p>
      </dgm:t>
    </dgm:pt>
    <dgm:pt modelId="{69568AA9-DF71-4FD2-AD16-9195D26D3CEF}" type="pres">
      <dgm:prSet presAssocID="{7B77835A-73C6-46C5-B9FE-935762063DE3}" presName="roof" presStyleLbl="dkBgShp" presStyleIdx="0" presStyleCnt="2" custScaleY="61458" custLinFactNeighborY="-3385"/>
      <dgm:spPr/>
      <dgm:t>
        <a:bodyPr/>
        <a:lstStyle/>
        <a:p>
          <a:endParaRPr lang="en-US"/>
        </a:p>
      </dgm:t>
    </dgm:pt>
    <dgm:pt modelId="{B0F197AB-1AA4-471A-BDD0-67DB2E894794}" type="pres">
      <dgm:prSet presAssocID="{7B77835A-73C6-46C5-B9FE-935762063DE3}" presName="pillars" presStyleCnt="0"/>
      <dgm:spPr/>
    </dgm:pt>
    <dgm:pt modelId="{F3D93607-1345-4891-9E77-1AABEBF41B04}" type="pres">
      <dgm:prSet presAssocID="{7B77835A-73C6-46C5-B9FE-935762063DE3}" presName="pillar1" presStyleLbl="node1" presStyleIdx="0" presStyleCnt="3" custScaleY="115129" custLinFactNeighborY="-7986">
        <dgm:presLayoutVars>
          <dgm:bulletEnabled val="1"/>
        </dgm:presLayoutVars>
      </dgm:prSet>
      <dgm:spPr/>
      <dgm:t>
        <a:bodyPr/>
        <a:lstStyle/>
        <a:p>
          <a:endParaRPr lang="en-US"/>
        </a:p>
      </dgm:t>
    </dgm:pt>
    <dgm:pt modelId="{00B7489F-3523-4D49-9A4A-70099FF18BBB}" type="pres">
      <dgm:prSet presAssocID="{7F524526-B0A3-4149-800F-794B27549CD2}" presName="pillarX" presStyleLbl="node1" presStyleIdx="1" presStyleCnt="3" custScaleY="115129" custLinFactNeighborY="-7986">
        <dgm:presLayoutVars>
          <dgm:bulletEnabled val="1"/>
        </dgm:presLayoutVars>
      </dgm:prSet>
      <dgm:spPr/>
      <dgm:t>
        <a:bodyPr/>
        <a:lstStyle/>
        <a:p>
          <a:endParaRPr lang="en-US"/>
        </a:p>
      </dgm:t>
    </dgm:pt>
    <dgm:pt modelId="{11D8C73E-B4E8-4572-B828-269E2C168333}" type="pres">
      <dgm:prSet presAssocID="{E9C6B6F2-F453-49D3-A950-CA6CB4C18A2C}" presName="pillarX" presStyleLbl="node1" presStyleIdx="2" presStyleCnt="3" custScaleY="115129" custLinFactNeighborY="-7986">
        <dgm:presLayoutVars>
          <dgm:bulletEnabled val="1"/>
        </dgm:presLayoutVars>
      </dgm:prSet>
      <dgm:spPr/>
      <dgm:t>
        <a:bodyPr/>
        <a:lstStyle/>
        <a:p>
          <a:endParaRPr lang="en-US"/>
        </a:p>
      </dgm:t>
    </dgm:pt>
    <dgm:pt modelId="{62F1651E-3C25-4D2E-AF1A-6A310C2AF49E}" type="pres">
      <dgm:prSet presAssocID="{7B77835A-73C6-46C5-B9FE-935762063DE3}" presName="base" presStyleLbl="dkBgShp" presStyleIdx="1" presStyleCnt="2"/>
      <dgm:spPr/>
    </dgm:pt>
  </dgm:ptLst>
  <dgm:cxnLst>
    <dgm:cxn modelId="{37644D24-C3C0-4B84-BF78-5DA733EC7B2D}" type="presOf" srcId="{7F524526-B0A3-4149-800F-794B27549CD2}" destId="{00B7489F-3523-4D49-9A4A-70099FF18BBB}" srcOrd="0" destOrd="0" presId="urn:microsoft.com/office/officeart/2005/8/layout/hList3"/>
    <dgm:cxn modelId="{E8829946-6DF9-4400-8AFE-E4F3E80203DA}" type="presOf" srcId="{E9C6B6F2-F453-49D3-A950-CA6CB4C18A2C}" destId="{11D8C73E-B4E8-4572-B828-269E2C168333}" srcOrd="0" destOrd="0" presId="urn:microsoft.com/office/officeart/2005/8/layout/hList3"/>
    <dgm:cxn modelId="{5E6DB960-003E-4CC7-86A7-ABD71C55F795}" srcId="{7B77835A-73C6-46C5-B9FE-935762063DE3}" destId="{7F524526-B0A3-4149-800F-794B27549CD2}" srcOrd="1" destOrd="0" parTransId="{9080AE95-3CEB-41B6-A5B8-02B162C53F6B}" sibTransId="{4FCC3ECE-7135-48F2-8285-A6313A0B52FD}"/>
    <dgm:cxn modelId="{ADFC8A68-1DB4-47C4-90F2-830CDB41D067}" srcId="{FB18A876-5D8C-4AAF-B1D6-6560411326CA}" destId="{7B77835A-73C6-46C5-B9FE-935762063DE3}" srcOrd="0" destOrd="0" parTransId="{99A0AC19-5CF0-485A-9170-DBD619F7F518}" sibTransId="{6D88EB1A-3C7C-49A3-9818-F72C19049A8D}"/>
    <dgm:cxn modelId="{A700FCC1-CAA1-49FF-AFFF-3C93438929AD}" type="presOf" srcId="{FB18A876-5D8C-4AAF-B1D6-6560411326CA}" destId="{EB297C82-F77C-4D90-A5AD-A9779F18A9E2}" srcOrd="0" destOrd="0" presId="urn:microsoft.com/office/officeart/2005/8/layout/hList3"/>
    <dgm:cxn modelId="{A629C584-8D9F-4CE4-A5C5-EB2A0DC5FE74}" type="presOf" srcId="{3C567273-7349-4A81-B5B0-BB1B93F5D85E}" destId="{F3D93607-1345-4891-9E77-1AABEBF41B04}" srcOrd="0" destOrd="0" presId="urn:microsoft.com/office/officeart/2005/8/layout/hList3"/>
    <dgm:cxn modelId="{6C291837-D9EF-4E3A-98FA-6D8649ADB22A}" type="presOf" srcId="{7B77835A-73C6-46C5-B9FE-935762063DE3}" destId="{69568AA9-DF71-4FD2-AD16-9195D26D3CEF}" srcOrd="0" destOrd="0" presId="urn:microsoft.com/office/officeart/2005/8/layout/hList3"/>
    <dgm:cxn modelId="{18832BFA-0898-4B72-A4CB-4FE69902B470}" srcId="{7B77835A-73C6-46C5-B9FE-935762063DE3}" destId="{3C567273-7349-4A81-B5B0-BB1B93F5D85E}" srcOrd="0" destOrd="0" parTransId="{4D9C5848-A5E8-49ED-8A01-AC308B2A4B23}" sibTransId="{244AFF23-614E-4278-92B8-067E10DE85D3}"/>
    <dgm:cxn modelId="{44615797-CEDB-48A5-A2CA-F6D38FB0C637}" srcId="{7B77835A-73C6-46C5-B9FE-935762063DE3}" destId="{E9C6B6F2-F453-49D3-A950-CA6CB4C18A2C}" srcOrd="2" destOrd="0" parTransId="{70DFF04A-45A4-4F3A-8978-D44A930B35FF}" sibTransId="{CCDA2095-350D-4205-B99D-75AEDD6CDFCB}"/>
    <dgm:cxn modelId="{B275513C-00A8-4010-9F6A-8529ECC2F0C1}" type="presParOf" srcId="{EB297C82-F77C-4D90-A5AD-A9779F18A9E2}" destId="{69568AA9-DF71-4FD2-AD16-9195D26D3CEF}" srcOrd="0" destOrd="0" presId="urn:microsoft.com/office/officeart/2005/8/layout/hList3"/>
    <dgm:cxn modelId="{9D992B91-EB51-46B9-A6B1-A2BD31DACD06}" type="presParOf" srcId="{EB297C82-F77C-4D90-A5AD-A9779F18A9E2}" destId="{B0F197AB-1AA4-471A-BDD0-67DB2E894794}" srcOrd="1" destOrd="0" presId="urn:microsoft.com/office/officeart/2005/8/layout/hList3"/>
    <dgm:cxn modelId="{9766DAB2-7F36-4FCD-9420-8F71FCBEE422}" type="presParOf" srcId="{B0F197AB-1AA4-471A-BDD0-67DB2E894794}" destId="{F3D93607-1345-4891-9E77-1AABEBF41B04}" srcOrd="0" destOrd="0" presId="urn:microsoft.com/office/officeart/2005/8/layout/hList3"/>
    <dgm:cxn modelId="{65060432-995E-4B3A-B3EE-73E9E4343390}" type="presParOf" srcId="{B0F197AB-1AA4-471A-BDD0-67DB2E894794}" destId="{00B7489F-3523-4D49-9A4A-70099FF18BBB}" srcOrd="1" destOrd="0" presId="urn:microsoft.com/office/officeart/2005/8/layout/hList3"/>
    <dgm:cxn modelId="{ABB7887C-9BF4-436B-B0A6-9C22560068A1}" type="presParOf" srcId="{B0F197AB-1AA4-471A-BDD0-67DB2E894794}" destId="{11D8C73E-B4E8-4572-B828-269E2C168333}" srcOrd="2" destOrd="0" presId="urn:microsoft.com/office/officeart/2005/8/layout/hList3"/>
    <dgm:cxn modelId="{8E49706F-3B71-4E23-9C66-90D8FE120754}" type="presParOf" srcId="{EB297C82-F77C-4D90-A5AD-A9779F18A9E2}" destId="{62F1651E-3C25-4D2E-AF1A-6A310C2AF49E}" srcOrd="2" destOrd="0" presId="urn:microsoft.com/office/officeart/2005/8/layout/h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66C07F1-BA49-4860-AFCA-B8379A4896EB}" type="doc">
      <dgm:prSet loTypeId="urn:microsoft.com/office/officeart/2005/8/layout/process1" loCatId="process" qsTypeId="urn:microsoft.com/office/officeart/2005/8/quickstyle/3d2" qsCatId="3D" csTypeId="urn:microsoft.com/office/officeart/2005/8/colors/colorful3" csCatId="colorful" phldr="1"/>
      <dgm:spPr/>
    </dgm:pt>
    <dgm:pt modelId="{2910A614-D581-4816-B535-E3AAFC86B0A7}">
      <dgm:prSet phldrT="[Text]" custT="1"/>
      <dgm:spPr/>
      <dgm:t>
        <a:bodyPr lIns="91440"/>
        <a:lstStyle/>
        <a:p>
          <a:pPr algn="l"/>
          <a:r>
            <a:rPr lang="en-US" sz="2200" dirty="0" smtClean="0"/>
            <a:t>The web request need to be mapped to appropriate handlers, so that the request can be processed.</a:t>
          </a:r>
          <a:endParaRPr lang="en-US" sz="2200" dirty="0"/>
        </a:p>
      </dgm:t>
    </dgm:pt>
    <dgm:pt modelId="{F5E49E3B-BD6A-4F4E-99BD-E898065B8650}" type="parTrans" cxnId="{C32EB959-AA0E-45CE-A33E-65CB93908BC9}">
      <dgm:prSet/>
      <dgm:spPr/>
      <dgm:t>
        <a:bodyPr/>
        <a:lstStyle/>
        <a:p>
          <a:pPr algn="l"/>
          <a:endParaRPr lang="en-US" sz="2200"/>
        </a:p>
      </dgm:t>
    </dgm:pt>
    <dgm:pt modelId="{5FAF97DA-25F0-43B4-8F58-C298EE9F9710}" type="sibTrans" cxnId="{C32EB959-AA0E-45CE-A33E-65CB93908BC9}">
      <dgm:prSet/>
      <dgm:spPr/>
      <dgm:t>
        <a:bodyPr/>
        <a:lstStyle/>
        <a:p>
          <a:pPr algn="l"/>
          <a:endParaRPr lang="en-US" sz="2200"/>
        </a:p>
      </dgm:t>
    </dgm:pt>
    <dgm:pt modelId="{FE31004A-B1E9-4B47-A76B-CD773810F4E0}">
      <dgm:prSet phldrT="[Text]" custT="1"/>
      <dgm:spPr/>
      <dgm:t>
        <a:bodyPr lIns="91440"/>
        <a:lstStyle/>
        <a:p>
          <a:pPr algn="l"/>
          <a:r>
            <a:rPr lang="en-US" sz="2200" dirty="0" smtClean="0"/>
            <a:t>In Spring 3.0, the Dispatcher Servlet dispatches the request to appropriate Controller classes which is annotated with @Controller annotation. </a:t>
          </a:r>
          <a:endParaRPr lang="en-US" sz="2200" dirty="0"/>
        </a:p>
      </dgm:t>
    </dgm:pt>
    <dgm:pt modelId="{AD926B77-E838-42B0-9B4A-EB940BBB81F3}" type="parTrans" cxnId="{E82E9001-3179-4AC0-88FD-1C802315C3C5}">
      <dgm:prSet/>
      <dgm:spPr/>
      <dgm:t>
        <a:bodyPr/>
        <a:lstStyle/>
        <a:p>
          <a:pPr algn="l"/>
          <a:endParaRPr lang="en-US" sz="2200"/>
        </a:p>
      </dgm:t>
    </dgm:pt>
    <dgm:pt modelId="{27EE14F5-4DC5-45F0-9B98-110E1CE662B7}" type="sibTrans" cxnId="{E82E9001-3179-4AC0-88FD-1C802315C3C5}">
      <dgm:prSet/>
      <dgm:spPr/>
      <dgm:t>
        <a:bodyPr/>
        <a:lstStyle/>
        <a:p>
          <a:pPr algn="l"/>
          <a:endParaRPr lang="en-US" sz="2200"/>
        </a:p>
      </dgm:t>
    </dgm:pt>
    <dgm:pt modelId="{F0A044F3-C2C7-46BE-92C0-0C88AE8B6B3E}">
      <dgm:prSet phldrT="[Text]" custT="1"/>
      <dgm:spPr/>
      <dgm:t>
        <a:bodyPr lIns="91440"/>
        <a:lstStyle/>
        <a:p>
          <a:pPr algn="l"/>
          <a:r>
            <a:rPr lang="en-US" sz="2200" dirty="0" smtClean="0"/>
            <a:t>The request mapping can be achieved by the @</a:t>
          </a:r>
          <a:r>
            <a:rPr lang="en-US" sz="2200" dirty="0" err="1" smtClean="0"/>
            <a:t>RequestMapping</a:t>
          </a:r>
          <a:r>
            <a:rPr lang="en-US" sz="2200" dirty="0" smtClean="0"/>
            <a:t> Annotation.</a:t>
          </a:r>
          <a:endParaRPr lang="en-US" sz="2200" dirty="0"/>
        </a:p>
      </dgm:t>
    </dgm:pt>
    <dgm:pt modelId="{756DC220-B0FE-41F5-822D-E644BA4F8114}" type="parTrans" cxnId="{7FBC79A6-E211-4FC3-86D3-82127012975B}">
      <dgm:prSet/>
      <dgm:spPr/>
      <dgm:t>
        <a:bodyPr/>
        <a:lstStyle/>
        <a:p>
          <a:pPr algn="l"/>
          <a:endParaRPr lang="en-US" sz="2200"/>
        </a:p>
      </dgm:t>
    </dgm:pt>
    <dgm:pt modelId="{6C316BBC-8F5B-4ED6-8823-4377C3B934DF}" type="sibTrans" cxnId="{7FBC79A6-E211-4FC3-86D3-82127012975B}">
      <dgm:prSet/>
      <dgm:spPr/>
      <dgm:t>
        <a:bodyPr/>
        <a:lstStyle/>
        <a:p>
          <a:pPr algn="l"/>
          <a:endParaRPr lang="en-US" sz="2200"/>
        </a:p>
      </dgm:t>
    </dgm:pt>
    <dgm:pt modelId="{142EBF78-1D1C-498A-B07D-5B0237628F7E}" type="pres">
      <dgm:prSet presAssocID="{D66C07F1-BA49-4860-AFCA-B8379A4896EB}" presName="Name0" presStyleCnt="0">
        <dgm:presLayoutVars>
          <dgm:dir/>
          <dgm:resizeHandles val="exact"/>
        </dgm:presLayoutVars>
      </dgm:prSet>
      <dgm:spPr/>
    </dgm:pt>
    <dgm:pt modelId="{66EF845D-9C30-4792-B4C0-0893A895DF66}" type="pres">
      <dgm:prSet presAssocID="{2910A614-D581-4816-B535-E3AAFC86B0A7}" presName="node" presStyleLbl="node1" presStyleIdx="0" presStyleCnt="3">
        <dgm:presLayoutVars>
          <dgm:bulletEnabled val="1"/>
        </dgm:presLayoutVars>
      </dgm:prSet>
      <dgm:spPr/>
      <dgm:t>
        <a:bodyPr/>
        <a:lstStyle/>
        <a:p>
          <a:endParaRPr lang="en-US"/>
        </a:p>
      </dgm:t>
    </dgm:pt>
    <dgm:pt modelId="{60716108-95DC-4EEB-91A7-62B1F3B35F38}" type="pres">
      <dgm:prSet presAssocID="{5FAF97DA-25F0-43B4-8F58-C298EE9F9710}" presName="sibTrans" presStyleLbl="sibTrans2D1" presStyleIdx="0" presStyleCnt="2"/>
      <dgm:spPr/>
      <dgm:t>
        <a:bodyPr/>
        <a:lstStyle/>
        <a:p>
          <a:endParaRPr lang="en-US"/>
        </a:p>
      </dgm:t>
    </dgm:pt>
    <dgm:pt modelId="{F23F3A9D-3407-4AD8-97DA-C09A970EB32C}" type="pres">
      <dgm:prSet presAssocID="{5FAF97DA-25F0-43B4-8F58-C298EE9F9710}" presName="connectorText" presStyleLbl="sibTrans2D1" presStyleIdx="0" presStyleCnt="2"/>
      <dgm:spPr/>
      <dgm:t>
        <a:bodyPr/>
        <a:lstStyle/>
        <a:p>
          <a:endParaRPr lang="en-US"/>
        </a:p>
      </dgm:t>
    </dgm:pt>
    <dgm:pt modelId="{CD9DCE0C-6AAD-4DF6-811E-D81C33CCEF63}" type="pres">
      <dgm:prSet presAssocID="{FE31004A-B1E9-4B47-A76B-CD773810F4E0}" presName="node" presStyleLbl="node1" presStyleIdx="1" presStyleCnt="3">
        <dgm:presLayoutVars>
          <dgm:bulletEnabled val="1"/>
        </dgm:presLayoutVars>
      </dgm:prSet>
      <dgm:spPr/>
      <dgm:t>
        <a:bodyPr/>
        <a:lstStyle/>
        <a:p>
          <a:endParaRPr lang="en-US"/>
        </a:p>
      </dgm:t>
    </dgm:pt>
    <dgm:pt modelId="{014FD3AC-1DB8-4025-B0D4-4BE021224535}" type="pres">
      <dgm:prSet presAssocID="{27EE14F5-4DC5-45F0-9B98-110E1CE662B7}" presName="sibTrans" presStyleLbl="sibTrans2D1" presStyleIdx="1" presStyleCnt="2"/>
      <dgm:spPr/>
      <dgm:t>
        <a:bodyPr/>
        <a:lstStyle/>
        <a:p>
          <a:endParaRPr lang="en-US"/>
        </a:p>
      </dgm:t>
    </dgm:pt>
    <dgm:pt modelId="{37CCAD44-C741-49BF-8994-CE1F3FBD5C87}" type="pres">
      <dgm:prSet presAssocID="{27EE14F5-4DC5-45F0-9B98-110E1CE662B7}" presName="connectorText" presStyleLbl="sibTrans2D1" presStyleIdx="1" presStyleCnt="2"/>
      <dgm:spPr/>
      <dgm:t>
        <a:bodyPr/>
        <a:lstStyle/>
        <a:p>
          <a:endParaRPr lang="en-US"/>
        </a:p>
      </dgm:t>
    </dgm:pt>
    <dgm:pt modelId="{EFE30253-0D06-4813-9CDE-48E65868D437}" type="pres">
      <dgm:prSet presAssocID="{F0A044F3-C2C7-46BE-92C0-0C88AE8B6B3E}" presName="node" presStyleLbl="node1" presStyleIdx="2" presStyleCnt="3">
        <dgm:presLayoutVars>
          <dgm:bulletEnabled val="1"/>
        </dgm:presLayoutVars>
      </dgm:prSet>
      <dgm:spPr/>
      <dgm:t>
        <a:bodyPr/>
        <a:lstStyle/>
        <a:p>
          <a:endParaRPr lang="en-US"/>
        </a:p>
      </dgm:t>
    </dgm:pt>
  </dgm:ptLst>
  <dgm:cxnLst>
    <dgm:cxn modelId="{BFFA12AB-88FD-47D5-AAB2-94901A0E9CE4}" type="presOf" srcId="{5FAF97DA-25F0-43B4-8F58-C298EE9F9710}" destId="{60716108-95DC-4EEB-91A7-62B1F3B35F38}" srcOrd="0" destOrd="0" presId="urn:microsoft.com/office/officeart/2005/8/layout/process1"/>
    <dgm:cxn modelId="{C219947E-1FA0-4938-9BF5-1AD12CE9F886}" type="presOf" srcId="{27EE14F5-4DC5-45F0-9B98-110E1CE662B7}" destId="{37CCAD44-C741-49BF-8994-CE1F3FBD5C87}" srcOrd="1" destOrd="0" presId="urn:microsoft.com/office/officeart/2005/8/layout/process1"/>
    <dgm:cxn modelId="{D72A98E8-1535-4838-B7FE-F33A8049C0BF}" type="presOf" srcId="{FE31004A-B1E9-4B47-A76B-CD773810F4E0}" destId="{CD9DCE0C-6AAD-4DF6-811E-D81C33CCEF63}" srcOrd="0" destOrd="0" presId="urn:microsoft.com/office/officeart/2005/8/layout/process1"/>
    <dgm:cxn modelId="{C32EB959-AA0E-45CE-A33E-65CB93908BC9}" srcId="{D66C07F1-BA49-4860-AFCA-B8379A4896EB}" destId="{2910A614-D581-4816-B535-E3AAFC86B0A7}" srcOrd="0" destOrd="0" parTransId="{F5E49E3B-BD6A-4F4E-99BD-E898065B8650}" sibTransId="{5FAF97DA-25F0-43B4-8F58-C298EE9F9710}"/>
    <dgm:cxn modelId="{4B12CCB7-9200-40A1-8D6B-248C999AA85B}" type="presOf" srcId="{5FAF97DA-25F0-43B4-8F58-C298EE9F9710}" destId="{F23F3A9D-3407-4AD8-97DA-C09A970EB32C}" srcOrd="1" destOrd="0" presId="urn:microsoft.com/office/officeart/2005/8/layout/process1"/>
    <dgm:cxn modelId="{7FBC79A6-E211-4FC3-86D3-82127012975B}" srcId="{D66C07F1-BA49-4860-AFCA-B8379A4896EB}" destId="{F0A044F3-C2C7-46BE-92C0-0C88AE8B6B3E}" srcOrd="2" destOrd="0" parTransId="{756DC220-B0FE-41F5-822D-E644BA4F8114}" sibTransId="{6C316BBC-8F5B-4ED6-8823-4377C3B934DF}"/>
    <dgm:cxn modelId="{66484022-4FBF-404B-8A21-5836BD65E213}" type="presOf" srcId="{27EE14F5-4DC5-45F0-9B98-110E1CE662B7}" destId="{014FD3AC-1DB8-4025-B0D4-4BE021224535}" srcOrd="0" destOrd="0" presId="urn:microsoft.com/office/officeart/2005/8/layout/process1"/>
    <dgm:cxn modelId="{3DE951C3-D3F0-4BF1-BC1F-5B076A25DEC0}" type="presOf" srcId="{D66C07F1-BA49-4860-AFCA-B8379A4896EB}" destId="{142EBF78-1D1C-498A-B07D-5B0237628F7E}" srcOrd="0" destOrd="0" presId="urn:microsoft.com/office/officeart/2005/8/layout/process1"/>
    <dgm:cxn modelId="{E82E9001-3179-4AC0-88FD-1C802315C3C5}" srcId="{D66C07F1-BA49-4860-AFCA-B8379A4896EB}" destId="{FE31004A-B1E9-4B47-A76B-CD773810F4E0}" srcOrd="1" destOrd="0" parTransId="{AD926B77-E838-42B0-9B4A-EB940BBB81F3}" sibTransId="{27EE14F5-4DC5-45F0-9B98-110E1CE662B7}"/>
    <dgm:cxn modelId="{221CC682-8C48-4FD6-B158-FC2A205666EC}" type="presOf" srcId="{2910A614-D581-4816-B535-E3AAFC86B0A7}" destId="{66EF845D-9C30-4792-B4C0-0893A895DF66}" srcOrd="0" destOrd="0" presId="urn:microsoft.com/office/officeart/2005/8/layout/process1"/>
    <dgm:cxn modelId="{7A333679-4B7E-4622-B287-5B82DA6994C5}" type="presOf" srcId="{F0A044F3-C2C7-46BE-92C0-0C88AE8B6B3E}" destId="{EFE30253-0D06-4813-9CDE-48E65868D437}" srcOrd="0" destOrd="0" presId="urn:microsoft.com/office/officeart/2005/8/layout/process1"/>
    <dgm:cxn modelId="{90192B75-B9F8-4A04-AF6A-C2A6006CF86A}" type="presParOf" srcId="{142EBF78-1D1C-498A-B07D-5B0237628F7E}" destId="{66EF845D-9C30-4792-B4C0-0893A895DF66}" srcOrd="0" destOrd="0" presId="urn:microsoft.com/office/officeart/2005/8/layout/process1"/>
    <dgm:cxn modelId="{2BC5171A-D0D9-4141-A552-FCB173D1BCE8}" type="presParOf" srcId="{142EBF78-1D1C-498A-B07D-5B0237628F7E}" destId="{60716108-95DC-4EEB-91A7-62B1F3B35F38}" srcOrd="1" destOrd="0" presId="urn:microsoft.com/office/officeart/2005/8/layout/process1"/>
    <dgm:cxn modelId="{37D9E715-4705-4794-BF0C-3D459CE1B7C7}" type="presParOf" srcId="{60716108-95DC-4EEB-91A7-62B1F3B35F38}" destId="{F23F3A9D-3407-4AD8-97DA-C09A970EB32C}" srcOrd="0" destOrd="0" presId="urn:microsoft.com/office/officeart/2005/8/layout/process1"/>
    <dgm:cxn modelId="{E2662A0E-5B16-466C-B6D4-D46E5DEF1059}" type="presParOf" srcId="{142EBF78-1D1C-498A-B07D-5B0237628F7E}" destId="{CD9DCE0C-6AAD-4DF6-811E-D81C33CCEF63}" srcOrd="2" destOrd="0" presId="urn:microsoft.com/office/officeart/2005/8/layout/process1"/>
    <dgm:cxn modelId="{D0107D49-E2C6-4831-98A7-3E17A881BEAA}" type="presParOf" srcId="{142EBF78-1D1C-498A-B07D-5B0237628F7E}" destId="{014FD3AC-1DB8-4025-B0D4-4BE021224535}" srcOrd="3" destOrd="0" presId="urn:microsoft.com/office/officeart/2005/8/layout/process1"/>
    <dgm:cxn modelId="{9EACB3AC-B0A9-4623-9ECC-420F7CFDF5E5}" type="presParOf" srcId="{014FD3AC-1DB8-4025-B0D4-4BE021224535}" destId="{37CCAD44-C741-49BF-8994-CE1F3FBD5C87}" srcOrd="0" destOrd="0" presId="urn:microsoft.com/office/officeart/2005/8/layout/process1"/>
    <dgm:cxn modelId="{57048D55-4B00-4C2A-8141-96166CCEA3FB}" type="presParOf" srcId="{142EBF78-1D1C-498A-B07D-5B0237628F7E}" destId="{EFE30253-0D06-4813-9CDE-48E65868D43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7B4B9E-8451-4B11-9D6E-7C650A0C0BDD}" type="doc">
      <dgm:prSet loTypeId="urn:microsoft.com/office/officeart/2005/8/layout/vList2" loCatId="list" qsTypeId="urn:microsoft.com/office/officeart/2005/8/quickstyle/simple4" qsCatId="simple" csTypeId="urn:microsoft.com/office/officeart/2005/8/colors/colorful3" csCatId="colorful" phldr="1"/>
      <dgm:spPr/>
      <dgm:t>
        <a:bodyPr/>
        <a:lstStyle/>
        <a:p>
          <a:endParaRPr lang="en-US"/>
        </a:p>
      </dgm:t>
    </dgm:pt>
    <dgm:pt modelId="{C028FEAC-6359-44F5-A35D-6E04C84152BF}">
      <dgm:prSet phldrT="[Text]" custT="1"/>
      <dgm:spPr/>
      <dgm:t>
        <a:bodyPr/>
        <a:lstStyle/>
        <a:p>
          <a:r>
            <a:rPr lang="en-US" sz="2000" i="0" dirty="0" smtClean="0">
              <a:latin typeface="+mn-lt"/>
              <a:cs typeface="Arial" pitchFamily="34" charset="0"/>
            </a:rPr>
            <a:t>Struts</a:t>
          </a:r>
          <a:endParaRPr lang="en-US" sz="2000" i="0" dirty="0">
            <a:latin typeface="+mn-lt"/>
            <a:cs typeface="Arial" pitchFamily="34" charset="0"/>
          </a:endParaRPr>
        </a:p>
      </dgm:t>
    </dgm:pt>
    <dgm:pt modelId="{442637AA-3491-4A19-8BC4-CB120440D5F6}" type="parTrans" cxnId="{C03E629E-E2E4-47A8-B70C-E0F0483B79F1}">
      <dgm:prSet/>
      <dgm:spPr/>
      <dgm:t>
        <a:bodyPr/>
        <a:lstStyle/>
        <a:p>
          <a:endParaRPr lang="en-US" i="0">
            <a:latin typeface="+mn-lt"/>
            <a:cs typeface="Arial" pitchFamily="34" charset="0"/>
          </a:endParaRPr>
        </a:p>
      </dgm:t>
    </dgm:pt>
    <dgm:pt modelId="{04FE5033-BD0E-4F6C-BAC6-E13ABA10C511}" type="sibTrans" cxnId="{C03E629E-E2E4-47A8-B70C-E0F0483B79F1}">
      <dgm:prSet/>
      <dgm:spPr/>
      <dgm:t>
        <a:bodyPr/>
        <a:lstStyle/>
        <a:p>
          <a:endParaRPr lang="en-US" i="0">
            <a:latin typeface="+mn-lt"/>
            <a:cs typeface="Arial" pitchFamily="34" charset="0"/>
          </a:endParaRPr>
        </a:p>
      </dgm:t>
    </dgm:pt>
    <dgm:pt modelId="{96272A11-A789-46A4-84A7-8A3B08380EEF}">
      <dgm:prSet phldrT="[Text]" custT="1"/>
      <dgm:spPr/>
      <dgm:t>
        <a:bodyPr/>
        <a:lstStyle/>
        <a:p>
          <a:r>
            <a:rPr lang="en-US" sz="1800" i="0" dirty="0" smtClean="0">
              <a:latin typeface="+mn-lt"/>
              <a:cs typeface="Arial" pitchFamily="34" charset="0"/>
            </a:rPr>
            <a:t>Struts is an open source web application development framework. It is based on the Model-View-Controller (MVC) design paradigm.</a:t>
          </a:r>
          <a:endParaRPr lang="en-US" sz="1800" i="0" dirty="0">
            <a:latin typeface="+mn-lt"/>
            <a:cs typeface="Arial" pitchFamily="34" charset="0"/>
          </a:endParaRPr>
        </a:p>
      </dgm:t>
    </dgm:pt>
    <dgm:pt modelId="{E108E509-93FA-41B0-B572-16F90AD25D01}" type="parTrans" cxnId="{591B481A-9105-4568-A9DE-11627A14C97B}">
      <dgm:prSet/>
      <dgm:spPr/>
      <dgm:t>
        <a:bodyPr/>
        <a:lstStyle/>
        <a:p>
          <a:endParaRPr lang="en-US" i="0">
            <a:latin typeface="+mn-lt"/>
            <a:cs typeface="Arial" pitchFamily="34" charset="0"/>
          </a:endParaRPr>
        </a:p>
      </dgm:t>
    </dgm:pt>
    <dgm:pt modelId="{E10FFDAF-1FF1-4D6E-9670-301CE92F0D53}" type="sibTrans" cxnId="{591B481A-9105-4568-A9DE-11627A14C97B}">
      <dgm:prSet/>
      <dgm:spPr/>
      <dgm:t>
        <a:bodyPr/>
        <a:lstStyle/>
        <a:p>
          <a:endParaRPr lang="en-US" i="0">
            <a:latin typeface="+mn-lt"/>
            <a:cs typeface="Arial" pitchFamily="34" charset="0"/>
          </a:endParaRPr>
        </a:p>
      </dgm:t>
    </dgm:pt>
    <dgm:pt modelId="{353C4965-3D3A-46B8-BD5C-E9221916AAE3}">
      <dgm:prSet phldrT="[Text]" custT="1"/>
      <dgm:spPr/>
      <dgm:t>
        <a:bodyPr/>
        <a:lstStyle/>
        <a:p>
          <a:r>
            <a:rPr lang="en-US" sz="2000" i="0" dirty="0" smtClean="0">
              <a:latin typeface="+mn-lt"/>
              <a:cs typeface="Arial" pitchFamily="34" charset="0"/>
            </a:rPr>
            <a:t>Java Server Faces (JSF)</a:t>
          </a:r>
          <a:endParaRPr lang="en-US" sz="2000" i="0" dirty="0">
            <a:latin typeface="+mn-lt"/>
            <a:cs typeface="Arial" pitchFamily="34" charset="0"/>
          </a:endParaRPr>
        </a:p>
      </dgm:t>
    </dgm:pt>
    <dgm:pt modelId="{0793E744-3FED-4A84-803B-452B6FF10371}" type="parTrans" cxnId="{A9246CAE-FFC6-4244-87A2-026FA209A6B9}">
      <dgm:prSet/>
      <dgm:spPr/>
      <dgm:t>
        <a:bodyPr/>
        <a:lstStyle/>
        <a:p>
          <a:endParaRPr lang="en-US" i="0">
            <a:latin typeface="+mn-lt"/>
            <a:cs typeface="Arial" pitchFamily="34" charset="0"/>
          </a:endParaRPr>
        </a:p>
      </dgm:t>
    </dgm:pt>
    <dgm:pt modelId="{BA1E1DC2-44B0-45E3-84B8-FAC4F0F1D9A6}" type="sibTrans" cxnId="{A9246CAE-FFC6-4244-87A2-026FA209A6B9}">
      <dgm:prSet/>
      <dgm:spPr/>
      <dgm:t>
        <a:bodyPr/>
        <a:lstStyle/>
        <a:p>
          <a:endParaRPr lang="en-US" i="0">
            <a:latin typeface="+mn-lt"/>
            <a:cs typeface="Arial" pitchFamily="34" charset="0"/>
          </a:endParaRPr>
        </a:p>
      </dgm:t>
    </dgm:pt>
    <dgm:pt modelId="{7BE8E478-AD65-4455-8AA4-34F1DA77DD32}">
      <dgm:prSet phldrT="[Text]" custT="1"/>
      <dgm:spPr/>
      <dgm:t>
        <a:bodyPr/>
        <a:lstStyle/>
        <a:p>
          <a:r>
            <a:rPr lang="en-US" sz="1800" i="0" dirty="0" smtClean="0">
              <a:latin typeface="+mn-lt"/>
              <a:cs typeface="Arial" pitchFamily="34" charset="0"/>
            </a:rPr>
            <a:t>Java Server Faces (JSF) is a server side user interface component framework for Java™ technology-based web applications. It is based on the Model-View-Controller (MVC) design paradigm.</a:t>
          </a:r>
          <a:endParaRPr lang="en-US" sz="1800" i="0" dirty="0">
            <a:latin typeface="+mn-lt"/>
            <a:cs typeface="Arial" pitchFamily="34" charset="0"/>
          </a:endParaRPr>
        </a:p>
      </dgm:t>
    </dgm:pt>
    <dgm:pt modelId="{116025BC-68A8-4399-AF28-A2E5975E87AC}" type="parTrans" cxnId="{CAA0FF70-48E2-4355-822C-8D43905E58BA}">
      <dgm:prSet/>
      <dgm:spPr/>
      <dgm:t>
        <a:bodyPr/>
        <a:lstStyle/>
        <a:p>
          <a:endParaRPr lang="en-US" i="0">
            <a:latin typeface="+mn-lt"/>
            <a:cs typeface="Arial" pitchFamily="34" charset="0"/>
          </a:endParaRPr>
        </a:p>
      </dgm:t>
    </dgm:pt>
    <dgm:pt modelId="{1D6A0FF4-1FC8-4F81-8A72-F17FD20F0136}" type="sibTrans" cxnId="{CAA0FF70-48E2-4355-822C-8D43905E58BA}">
      <dgm:prSet/>
      <dgm:spPr/>
      <dgm:t>
        <a:bodyPr/>
        <a:lstStyle/>
        <a:p>
          <a:endParaRPr lang="en-US" i="0">
            <a:latin typeface="+mn-lt"/>
            <a:cs typeface="Arial" pitchFamily="34" charset="0"/>
          </a:endParaRPr>
        </a:p>
      </dgm:t>
    </dgm:pt>
    <dgm:pt modelId="{46914317-1B3E-4042-A13C-5E32388280BF}">
      <dgm:prSet custT="1"/>
      <dgm:spPr/>
      <dgm:t>
        <a:bodyPr/>
        <a:lstStyle/>
        <a:p>
          <a:r>
            <a:rPr lang="en-US" sz="2000" i="0" smtClean="0">
              <a:latin typeface="+mn-lt"/>
              <a:cs typeface="Arial" pitchFamily="34" charset="0"/>
            </a:rPr>
            <a:t>Webwork</a:t>
          </a:r>
          <a:endParaRPr lang="en-US" sz="2000" i="0">
            <a:latin typeface="+mn-lt"/>
            <a:cs typeface="Arial" pitchFamily="34" charset="0"/>
          </a:endParaRPr>
        </a:p>
      </dgm:t>
    </dgm:pt>
    <dgm:pt modelId="{FF51DC40-101A-4A7B-BB8C-F805B851D00E}" type="parTrans" cxnId="{22718858-E307-4B86-BEB2-F61096098325}">
      <dgm:prSet/>
      <dgm:spPr/>
      <dgm:t>
        <a:bodyPr/>
        <a:lstStyle/>
        <a:p>
          <a:endParaRPr lang="en-US" i="0">
            <a:latin typeface="+mn-lt"/>
            <a:cs typeface="Arial" pitchFamily="34" charset="0"/>
          </a:endParaRPr>
        </a:p>
      </dgm:t>
    </dgm:pt>
    <dgm:pt modelId="{E6182BDA-9A1C-4502-B57B-AE7DB54B5A6F}" type="sibTrans" cxnId="{22718858-E307-4B86-BEB2-F61096098325}">
      <dgm:prSet/>
      <dgm:spPr/>
      <dgm:t>
        <a:bodyPr/>
        <a:lstStyle/>
        <a:p>
          <a:endParaRPr lang="en-US" i="0">
            <a:latin typeface="+mn-lt"/>
            <a:cs typeface="Arial" pitchFamily="34" charset="0"/>
          </a:endParaRPr>
        </a:p>
      </dgm:t>
    </dgm:pt>
    <dgm:pt modelId="{189D72E3-29FB-4EFA-BFF2-5AED49EDF1DE}">
      <dgm:prSet custT="1"/>
      <dgm:spPr/>
      <dgm:t>
        <a:bodyPr/>
        <a:lstStyle/>
        <a:p>
          <a:r>
            <a:rPr lang="en-US" sz="1800" i="0" dirty="0" err="1" smtClean="0">
              <a:latin typeface="+mn-lt"/>
              <a:cs typeface="Arial" pitchFamily="34" charset="0"/>
            </a:rPr>
            <a:t>Webwork</a:t>
          </a:r>
          <a:r>
            <a:rPr lang="en-US" sz="1800" i="0" dirty="0" smtClean="0">
              <a:latin typeface="+mn-lt"/>
              <a:cs typeface="Arial" pitchFamily="34" charset="0"/>
            </a:rPr>
            <a:t>  is a Java web-application development framework. It is  provides robust support for building reusable UI templates, such as form controls, UI themes, internationalization, dynamic form parameter mapping to JavaBeans, robust client and server side validation, and much more. </a:t>
          </a:r>
          <a:endParaRPr lang="en-US" sz="1800" i="0" dirty="0">
            <a:latin typeface="+mn-lt"/>
            <a:cs typeface="Arial" pitchFamily="34" charset="0"/>
          </a:endParaRPr>
        </a:p>
      </dgm:t>
    </dgm:pt>
    <dgm:pt modelId="{F4728BA3-A72F-41DE-B5A0-08D7D55421C6}" type="parTrans" cxnId="{B1EADF78-6E25-429A-BCC4-39841A8BE64A}">
      <dgm:prSet/>
      <dgm:spPr/>
      <dgm:t>
        <a:bodyPr/>
        <a:lstStyle/>
        <a:p>
          <a:endParaRPr lang="en-US" i="0">
            <a:latin typeface="+mn-lt"/>
            <a:cs typeface="Arial" pitchFamily="34" charset="0"/>
          </a:endParaRPr>
        </a:p>
      </dgm:t>
    </dgm:pt>
    <dgm:pt modelId="{D76E341C-C7EA-4FD1-AE05-9BEFCA314500}" type="sibTrans" cxnId="{B1EADF78-6E25-429A-BCC4-39841A8BE64A}">
      <dgm:prSet/>
      <dgm:spPr/>
      <dgm:t>
        <a:bodyPr/>
        <a:lstStyle/>
        <a:p>
          <a:endParaRPr lang="en-US" i="0">
            <a:latin typeface="+mn-lt"/>
            <a:cs typeface="Arial" pitchFamily="34" charset="0"/>
          </a:endParaRPr>
        </a:p>
      </dgm:t>
    </dgm:pt>
    <dgm:pt modelId="{7BEF50BB-3CA7-4A09-AF4E-CD623EBA32D8}" type="pres">
      <dgm:prSet presAssocID="{4C7B4B9E-8451-4B11-9D6E-7C650A0C0BDD}" presName="linear" presStyleCnt="0">
        <dgm:presLayoutVars>
          <dgm:animLvl val="lvl"/>
          <dgm:resizeHandles val="exact"/>
        </dgm:presLayoutVars>
      </dgm:prSet>
      <dgm:spPr/>
      <dgm:t>
        <a:bodyPr/>
        <a:lstStyle/>
        <a:p>
          <a:endParaRPr lang="en-US"/>
        </a:p>
      </dgm:t>
    </dgm:pt>
    <dgm:pt modelId="{9CF35AB9-9D44-44AE-8B7E-369EDCF1BAC9}" type="pres">
      <dgm:prSet presAssocID="{C028FEAC-6359-44F5-A35D-6E04C84152BF}" presName="parentText" presStyleLbl="node1" presStyleIdx="0" presStyleCnt="3">
        <dgm:presLayoutVars>
          <dgm:chMax val="0"/>
          <dgm:bulletEnabled val="1"/>
        </dgm:presLayoutVars>
      </dgm:prSet>
      <dgm:spPr/>
      <dgm:t>
        <a:bodyPr/>
        <a:lstStyle/>
        <a:p>
          <a:endParaRPr lang="en-US"/>
        </a:p>
      </dgm:t>
    </dgm:pt>
    <dgm:pt modelId="{EC972983-1391-4D75-B68B-3DE71A405FD7}" type="pres">
      <dgm:prSet presAssocID="{C028FEAC-6359-44F5-A35D-6E04C84152BF}" presName="childText" presStyleLbl="revTx" presStyleIdx="0" presStyleCnt="3">
        <dgm:presLayoutVars>
          <dgm:bulletEnabled val="1"/>
        </dgm:presLayoutVars>
      </dgm:prSet>
      <dgm:spPr/>
      <dgm:t>
        <a:bodyPr/>
        <a:lstStyle/>
        <a:p>
          <a:endParaRPr lang="en-US"/>
        </a:p>
      </dgm:t>
    </dgm:pt>
    <dgm:pt modelId="{C7663DB9-863D-4D8E-8978-2C7B3BB09BE1}" type="pres">
      <dgm:prSet presAssocID="{353C4965-3D3A-46B8-BD5C-E9221916AAE3}" presName="parentText" presStyleLbl="node1" presStyleIdx="1" presStyleCnt="3">
        <dgm:presLayoutVars>
          <dgm:chMax val="0"/>
          <dgm:bulletEnabled val="1"/>
        </dgm:presLayoutVars>
      </dgm:prSet>
      <dgm:spPr/>
      <dgm:t>
        <a:bodyPr/>
        <a:lstStyle/>
        <a:p>
          <a:endParaRPr lang="en-US"/>
        </a:p>
      </dgm:t>
    </dgm:pt>
    <dgm:pt modelId="{F89808AF-EE67-45B6-A4CC-5239F37813CA}" type="pres">
      <dgm:prSet presAssocID="{353C4965-3D3A-46B8-BD5C-E9221916AAE3}" presName="childText" presStyleLbl="revTx" presStyleIdx="1" presStyleCnt="3">
        <dgm:presLayoutVars>
          <dgm:bulletEnabled val="1"/>
        </dgm:presLayoutVars>
      </dgm:prSet>
      <dgm:spPr/>
      <dgm:t>
        <a:bodyPr/>
        <a:lstStyle/>
        <a:p>
          <a:endParaRPr lang="en-US"/>
        </a:p>
      </dgm:t>
    </dgm:pt>
    <dgm:pt modelId="{10CB0E2C-5630-4D19-94D2-CCF83EA6528C}" type="pres">
      <dgm:prSet presAssocID="{46914317-1B3E-4042-A13C-5E32388280BF}" presName="parentText" presStyleLbl="node1" presStyleIdx="2" presStyleCnt="3">
        <dgm:presLayoutVars>
          <dgm:chMax val="0"/>
          <dgm:bulletEnabled val="1"/>
        </dgm:presLayoutVars>
      </dgm:prSet>
      <dgm:spPr/>
      <dgm:t>
        <a:bodyPr/>
        <a:lstStyle/>
        <a:p>
          <a:endParaRPr lang="en-US"/>
        </a:p>
      </dgm:t>
    </dgm:pt>
    <dgm:pt modelId="{9D33CBE3-94D1-4B77-B712-1775F298F4F9}" type="pres">
      <dgm:prSet presAssocID="{46914317-1B3E-4042-A13C-5E32388280BF}" presName="childText" presStyleLbl="revTx" presStyleIdx="2" presStyleCnt="3">
        <dgm:presLayoutVars>
          <dgm:bulletEnabled val="1"/>
        </dgm:presLayoutVars>
      </dgm:prSet>
      <dgm:spPr/>
      <dgm:t>
        <a:bodyPr/>
        <a:lstStyle/>
        <a:p>
          <a:endParaRPr lang="en-US"/>
        </a:p>
      </dgm:t>
    </dgm:pt>
  </dgm:ptLst>
  <dgm:cxnLst>
    <dgm:cxn modelId="{546305C8-EB11-4C23-8005-CD292D5CCF67}" type="presOf" srcId="{C028FEAC-6359-44F5-A35D-6E04C84152BF}" destId="{9CF35AB9-9D44-44AE-8B7E-369EDCF1BAC9}" srcOrd="0" destOrd="0" presId="urn:microsoft.com/office/officeart/2005/8/layout/vList2"/>
    <dgm:cxn modelId="{CAA0FF70-48E2-4355-822C-8D43905E58BA}" srcId="{353C4965-3D3A-46B8-BD5C-E9221916AAE3}" destId="{7BE8E478-AD65-4455-8AA4-34F1DA77DD32}" srcOrd="0" destOrd="0" parTransId="{116025BC-68A8-4399-AF28-A2E5975E87AC}" sibTransId="{1D6A0FF4-1FC8-4F81-8A72-F17FD20F0136}"/>
    <dgm:cxn modelId="{4D21C6ED-07FB-4273-91FB-40545DF3ACE5}" type="presOf" srcId="{96272A11-A789-46A4-84A7-8A3B08380EEF}" destId="{EC972983-1391-4D75-B68B-3DE71A405FD7}" srcOrd="0" destOrd="0" presId="urn:microsoft.com/office/officeart/2005/8/layout/vList2"/>
    <dgm:cxn modelId="{C03E629E-E2E4-47A8-B70C-E0F0483B79F1}" srcId="{4C7B4B9E-8451-4B11-9D6E-7C650A0C0BDD}" destId="{C028FEAC-6359-44F5-A35D-6E04C84152BF}" srcOrd="0" destOrd="0" parTransId="{442637AA-3491-4A19-8BC4-CB120440D5F6}" sibTransId="{04FE5033-BD0E-4F6C-BAC6-E13ABA10C511}"/>
    <dgm:cxn modelId="{591B481A-9105-4568-A9DE-11627A14C97B}" srcId="{C028FEAC-6359-44F5-A35D-6E04C84152BF}" destId="{96272A11-A789-46A4-84A7-8A3B08380EEF}" srcOrd="0" destOrd="0" parTransId="{E108E509-93FA-41B0-B572-16F90AD25D01}" sibTransId="{E10FFDAF-1FF1-4D6E-9670-301CE92F0D53}"/>
    <dgm:cxn modelId="{B1EADF78-6E25-429A-BCC4-39841A8BE64A}" srcId="{46914317-1B3E-4042-A13C-5E32388280BF}" destId="{189D72E3-29FB-4EFA-BFF2-5AED49EDF1DE}" srcOrd="0" destOrd="0" parTransId="{F4728BA3-A72F-41DE-B5A0-08D7D55421C6}" sibTransId="{D76E341C-C7EA-4FD1-AE05-9BEFCA314500}"/>
    <dgm:cxn modelId="{144DCB3F-C7F4-49F9-B619-F1C87B8AC88B}" type="presOf" srcId="{7BE8E478-AD65-4455-8AA4-34F1DA77DD32}" destId="{F89808AF-EE67-45B6-A4CC-5239F37813CA}" srcOrd="0" destOrd="0" presId="urn:microsoft.com/office/officeart/2005/8/layout/vList2"/>
    <dgm:cxn modelId="{E2D9724B-5CCD-422F-B709-AD515FF21640}" type="presOf" srcId="{46914317-1B3E-4042-A13C-5E32388280BF}" destId="{10CB0E2C-5630-4D19-94D2-CCF83EA6528C}" srcOrd="0" destOrd="0" presId="urn:microsoft.com/office/officeart/2005/8/layout/vList2"/>
    <dgm:cxn modelId="{1710905A-E3DF-47DD-96AD-831E90F6CFE4}" type="presOf" srcId="{353C4965-3D3A-46B8-BD5C-E9221916AAE3}" destId="{C7663DB9-863D-4D8E-8978-2C7B3BB09BE1}" srcOrd="0" destOrd="0" presId="urn:microsoft.com/office/officeart/2005/8/layout/vList2"/>
    <dgm:cxn modelId="{4983D3B0-A264-43FD-8FAA-D0185C7F397B}" type="presOf" srcId="{4C7B4B9E-8451-4B11-9D6E-7C650A0C0BDD}" destId="{7BEF50BB-3CA7-4A09-AF4E-CD623EBA32D8}" srcOrd="0" destOrd="0" presId="urn:microsoft.com/office/officeart/2005/8/layout/vList2"/>
    <dgm:cxn modelId="{22718858-E307-4B86-BEB2-F61096098325}" srcId="{4C7B4B9E-8451-4B11-9D6E-7C650A0C0BDD}" destId="{46914317-1B3E-4042-A13C-5E32388280BF}" srcOrd="2" destOrd="0" parTransId="{FF51DC40-101A-4A7B-BB8C-F805B851D00E}" sibTransId="{E6182BDA-9A1C-4502-B57B-AE7DB54B5A6F}"/>
    <dgm:cxn modelId="{8698F6DE-8DBA-4A69-9F8C-87BE2018AA4C}" type="presOf" srcId="{189D72E3-29FB-4EFA-BFF2-5AED49EDF1DE}" destId="{9D33CBE3-94D1-4B77-B712-1775F298F4F9}" srcOrd="0" destOrd="0" presId="urn:microsoft.com/office/officeart/2005/8/layout/vList2"/>
    <dgm:cxn modelId="{A9246CAE-FFC6-4244-87A2-026FA209A6B9}" srcId="{4C7B4B9E-8451-4B11-9D6E-7C650A0C0BDD}" destId="{353C4965-3D3A-46B8-BD5C-E9221916AAE3}" srcOrd="1" destOrd="0" parTransId="{0793E744-3FED-4A84-803B-452B6FF10371}" sibTransId="{BA1E1DC2-44B0-45E3-84B8-FAC4F0F1D9A6}"/>
    <dgm:cxn modelId="{0BEBE709-4D85-488E-9BCA-C2021F3F8169}" type="presParOf" srcId="{7BEF50BB-3CA7-4A09-AF4E-CD623EBA32D8}" destId="{9CF35AB9-9D44-44AE-8B7E-369EDCF1BAC9}" srcOrd="0" destOrd="0" presId="urn:microsoft.com/office/officeart/2005/8/layout/vList2"/>
    <dgm:cxn modelId="{DDE84E44-B6E3-49E1-96AF-689F4B16305A}" type="presParOf" srcId="{7BEF50BB-3CA7-4A09-AF4E-CD623EBA32D8}" destId="{EC972983-1391-4D75-B68B-3DE71A405FD7}" srcOrd="1" destOrd="0" presId="urn:microsoft.com/office/officeart/2005/8/layout/vList2"/>
    <dgm:cxn modelId="{A12B70FB-86DB-45F8-BF8E-9297DB49AC27}" type="presParOf" srcId="{7BEF50BB-3CA7-4A09-AF4E-CD623EBA32D8}" destId="{C7663DB9-863D-4D8E-8978-2C7B3BB09BE1}" srcOrd="2" destOrd="0" presId="urn:microsoft.com/office/officeart/2005/8/layout/vList2"/>
    <dgm:cxn modelId="{08621684-4A0F-4FBF-B303-0B6DCDAF0817}" type="presParOf" srcId="{7BEF50BB-3CA7-4A09-AF4E-CD623EBA32D8}" destId="{F89808AF-EE67-45B6-A4CC-5239F37813CA}" srcOrd="3" destOrd="0" presId="urn:microsoft.com/office/officeart/2005/8/layout/vList2"/>
    <dgm:cxn modelId="{673BC8DF-C85C-4603-8FD3-D3BB0DEC9A52}" type="presParOf" srcId="{7BEF50BB-3CA7-4A09-AF4E-CD623EBA32D8}" destId="{10CB0E2C-5630-4D19-94D2-CCF83EA6528C}" srcOrd="4" destOrd="0" presId="urn:microsoft.com/office/officeart/2005/8/layout/vList2"/>
    <dgm:cxn modelId="{69093219-9968-4C78-8300-56B92E1E550E}" type="presParOf" srcId="{7BEF50BB-3CA7-4A09-AF4E-CD623EBA32D8}" destId="{9D33CBE3-94D1-4B77-B712-1775F298F4F9}"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735B281-9E5A-4595-AEDC-0585D4B473E9}" type="doc">
      <dgm:prSet loTypeId="urn:microsoft.com/office/officeart/2005/8/layout/vList2" loCatId="list" qsTypeId="urn:microsoft.com/office/officeart/2005/8/quickstyle/3d1" qsCatId="3D" csTypeId="urn:microsoft.com/office/officeart/2005/8/colors/colorful4" csCatId="colorful" phldr="1"/>
      <dgm:spPr/>
      <dgm:t>
        <a:bodyPr/>
        <a:lstStyle/>
        <a:p>
          <a:endParaRPr lang="en-US"/>
        </a:p>
      </dgm:t>
    </dgm:pt>
    <dgm:pt modelId="{4E5F0834-4EAA-4ED7-8BA5-AEEBB0F22842}">
      <dgm:prSet phldrT="[Text]" custT="1"/>
      <dgm:spPr/>
      <dgm:t>
        <a:bodyPr/>
        <a:lstStyle/>
        <a:p>
          <a:r>
            <a:rPr lang="en-US" sz="1800" dirty="0" err="1" smtClean="0"/>
            <a:t>HandlerMapping</a:t>
          </a:r>
          <a:r>
            <a:rPr lang="en-US" sz="1800" dirty="0" smtClean="0"/>
            <a:t> provides the delivering of a </a:t>
          </a:r>
          <a:r>
            <a:rPr lang="en-US" sz="1800" dirty="0" err="1" smtClean="0"/>
            <a:t>HandlerExecutionChain</a:t>
          </a:r>
          <a:r>
            <a:rPr lang="en-US" sz="1800" dirty="0" smtClean="0"/>
            <a:t> to process the request.</a:t>
          </a:r>
          <a:endParaRPr lang="en-US" sz="1800" dirty="0"/>
        </a:p>
      </dgm:t>
    </dgm:pt>
    <dgm:pt modelId="{E63DE285-C8C0-42F6-A318-E39D2D8DC1ED}" type="parTrans" cxnId="{51266590-9B61-4FCD-90C2-DE0622EC9F98}">
      <dgm:prSet/>
      <dgm:spPr/>
      <dgm:t>
        <a:bodyPr/>
        <a:lstStyle/>
        <a:p>
          <a:endParaRPr lang="en-US" sz="1800"/>
        </a:p>
      </dgm:t>
    </dgm:pt>
    <dgm:pt modelId="{32ACAEB1-66B9-4DB7-8CA1-E2CD4F10B6AA}" type="sibTrans" cxnId="{51266590-9B61-4FCD-90C2-DE0622EC9F98}">
      <dgm:prSet/>
      <dgm:spPr/>
      <dgm:t>
        <a:bodyPr/>
        <a:lstStyle/>
        <a:p>
          <a:endParaRPr lang="en-US" sz="1800"/>
        </a:p>
      </dgm:t>
    </dgm:pt>
    <dgm:pt modelId="{BCF8EE15-348A-43A8-A9EA-FFCDCAFDF47B}">
      <dgm:prSet phldrT="[Text]" custT="1"/>
      <dgm:spPr/>
      <dgm:t>
        <a:bodyPr/>
        <a:lstStyle/>
        <a:p>
          <a:r>
            <a:rPr lang="en-US" sz="1800" dirty="0" smtClean="0"/>
            <a:t>When a request comes in, the </a:t>
          </a:r>
          <a:r>
            <a:rPr lang="en-US" sz="1800" dirty="0" err="1" smtClean="0"/>
            <a:t>DispatcherServlet</a:t>
          </a:r>
          <a:r>
            <a:rPr lang="en-US" sz="1800" dirty="0" smtClean="0"/>
            <a:t> will hand it over to the handler mapping to let it inspect the request and come up with an appropriate </a:t>
          </a:r>
          <a:r>
            <a:rPr lang="en-US" sz="1800" dirty="0" err="1" smtClean="0"/>
            <a:t>HandlerExecutionChain</a:t>
          </a:r>
          <a:r>
            <a:rPr lang="en-US" sz="1800" dirty="0" smtClean="0"/>
            <a:t>. Then, the </a:t>
          </a:r>
          <a:r>
            <a:rPr lang="en-US" sz="1800" dirty="0" err="1" smtClean="0"/>
            <a:t>DispatcherServlet</a:t>
          </a:r>
          <a:r>
            <a:rPr lang="en-US" sz="1800" dirty="0" smtClean="0"/>
            <a:t> will execute the handler and interceptors in the chain.</a:t>
          </a:r>
          <a:endParaRPr lang="en-US" sz="1800" dirty="0"/>
        </a:p>
      </dgm:t>
    </dgm:pt>
    <dgm:pt modelId="{BD683D3E-1408-420B-AA99-3C856DEB50E6}" type="parTrans" cxnId="{EDE3F11C-A993-4643-968D-5E8BF1A9AAE3}">
      <dgm:prSet/>
      <dgm:spPr/>
      <dgm:t>
        <a:bodyPr/>
        <a:lstStyle/>
        <a:p>
          <a:endParaRPr lang="en-US" sz="1800"/>
        </a:p>
      </dgm:t>
    </dgm:pt>
    <dgm:pt modelId="{DA49846A-8D29-4B69-8C60-7879BA9CFA55}" type="sibTrans" cxnId="{EDE3F11C-A993-4643-968D-5E8BF1A9AAE3}">
      <dgm:prSet/>
      <dgm:spPr/>
      <dgm:t>
        <a:bodyPr/>
        <a:lstStyle/>
        <a:p>
          <a:endParaRPr lang="en-US" sz="1800"/>
        </a:p>
      </dgm:t>
    </dgm:pt>
    <dgm:pt modelId="{2050E84B-E719-4BE3-97A7-36336AFE5DAB}">
      <dgm:prSet custT="1"/>
      <dgm:spPr/>
      <dgm:t>
        <a:bodyPr/>
        <a:lstStyle/>
        <a:p>
          <a:r>
            <a:rPr lang="en-US" sz="1800" dirty="0" err="1" smtClean="0"/>
            <a:t>HandlerExecutionChain</a:t>
          </a:r>
          <a:r>
            <a:rPr lang="en-US" sz="1800" dirty="0" smtClean="0"/>
            <a:t> must contain the handler that matches the incoming request and may also contain a list of handler interceptors that are applied to the request. </a:t>
          </a:r>
          <a:endParaRPr lang="en-US" sz="1800" dirty="0"/>
        </a:p>
      </dgm:t>
    </dgm:pt>
    <dgm:pt modelId="{8C567AEE-7AE9-44FA-8ECD-1F2FB0C0E220}" type="parTrans" cxnId="{8BA6809A-3C30-41A1-9753-4D1549B831C4}">
      <dgm:prSet/>
      <dgm:spPr/>
      <dgm:t>
        <a:bodyPr/>
        <a:lstStyle/>
        <a:p>
          <a:endParaRPr lang="en-US" sz="1800"/>
        </a:p>
      </dgm:t>
    </dgm:pt>
    <dgm:pt modelId="{6A551E81-DAE1-4645-8828-7A081EB4ABBD}" type="sibTrans" cxnId="{8BA6809A-3C30-41A1-9753-4D1549B831C4}">
      <dgm:prSet/>
      <dgm:spPr/>
      <dgm:t>
        <a:bodyPr/>
        <a:lstStyle/>
        <a:p>
          <a:endParaRPr lang="en-US" sz="1800"/>
        </a:p>
      </dgm:t>
    </dgm:pt>
    <dgm:pt modelId="{C23FC4DB-3ECE-4197-B2E6-EB06AE831559}" type="pres">
      <dgm:prSet presAssocID="{A735B281-9E5A-4595-AEDC-0585D4B473E9}" presName="linear" presStyleCnt="0">
        <dgm:presLayoutVars>
          <dgm:animLvl val="lvl"/>
          <dgm:resizeHandles val="exact"/>
        </dgm:presLayoutVars>
      </dgm:prSet>
      <dgm:spPr/>
      <dgm:t>
        <a:bodyPr/>
        <a:lstStyle/>
        <a:p>
          <a:endParaRPr lang="en-US"/>
        </a:p>
      </dgm:t>
    </dgm:pt>
    <dgm:pt modelId="{06C7186D-AC1E-4E00-82DC-92CDE57F8A14}" type="pres">
      <dgm:prSet presAssocID="{4E5F0834-4EAA-4ED7-8BA5-AEEBB0F22842}" presName="parentText" presStyleLbl="node1" presStyleIdx="0" presStyleCnt="3">
        <dgm:presLayoutVars>
          <dgm:chMax val="0"/>
          <dgm:bulletEnabled val="1"/>
        </dgm:presLayoutVars>
      </dgm:prSet>
      <dgm:spPr/>
      <dgm:t>
        <a:bodyPr/>
        <a:lstStyle/>
        <a:p>
          <a:endParaRPr lang="en-US"/>
        </a:p>
      </dgm:t>
    </dgm:pt>
    <dgm:pt modelId="{E9082DCA-1B58-4B70-AF54-9BF583B4ACCD}" type="pres">
      <dgm:prSet presAssocID="{32ACAEB1-66B9-4DB7-8CA1-E2CD4F10B6AA}" presName="spacer" presStyleCnt="0"/>
      <dgm:spPr/>
    </dgm:pt>
    <dgm:pt modelId="{7AF357C2-174C-45FE-91FB-7170E2FDD28F}" type="pres">
      <dgm:prSet presAssocID="{2050E84B-E719-4BE3-97A7-36336AFE5DAB}" presName="parentText" presStyleLbl="node1" presStyleIdx="1" presStyleCnt="3">
        <dgm:presLayoutVars>
          <dgm:chMax val="0"/>
          <dgm:bulletEnabled val="1"/>
        </dgm:presLayoutVars>
      </dgm:prSet>
      <dgm:spPr/>
      <dgm:t>
        <a:bodyPr/>
        <a:lstStyle/>
        <a:p>
          <a:endParaRPr lang="en-US"/>
        </a:p>
      </dgm:t>
    </dgm:pt>
    <dgm:pt modelId="{0B785CD8-66F4-4D90-94A6-9EC993993654}" type="pres">
      <dgm:prSet presAssocID="{6A551E81-DAE1-4645-8828-7A081EB4ABBD}" presName="spacer" presStyleCnt="0"/>
      <dgm:spPr/>
    </dgm:pt>
    <dgm:pt modelId="{4C9E766B-7FFF-461E-A49F-C61D9EAA3F3E}" type="pres">
      <dgm:prSet presAssocID="{BCF8EE15-348A-43A8-A9EA-FFCDCAFDF47B}" presName="parentText" presStyleLbl="node1" presStyleIdx="2" presStyleCnt="3">
        <dgm:presLayoutVars>
          <dgm:chMax val="0"/>
          <dgm:bulletEnabled val="1"/>
        </dgm:presLayoutVars>
      </dgm:prSet>
      <dgm:spPr/>
      <dgm:t>
        <a:bodyPr/>
        <a:lstStyle/>
        <a:p>
          <a:endParaRPr lang="en-US"/>
        </a:p>
      </dgm:t>
    </dgm:pt>
  </dgm:ptLst>
  <dgm:cxnLst>
    <dgm:cxn modelId="{5CE3E25B-A776-4734-B3E9-691D7C2D0C42}" type="presOf" srcId="{A735B281-9E5A-4595-AEDC-0585D4B473E9}" destId="{C23FC4DB-3ECE-4197-B2E6-EB06AE831559}" srcOrd="0" destOrd="0" presId="urn:microsoft.com/office/officeart/2005/8/layout/vList2"/>
    <dgm:cxn modelId="{9F63D558-7366-41E0-A8C4-489B82E7CB4D}" type="presOf" srcId="{4E5F0834-4EAA-4ED7-8BA5-AEEBB0F22842}" destId="{06C7186D-AC1E-4E00-82DC-92CDE57F8A14}" srcOrd="0" destOrd="0" presId="urn:microsoft.com/office/officeart/2005/8/layout/vList2"/>
    <dgm:cxn modelId="{8BA6809A-3C30-41A1-9753-4D1549B831C4}" srcId="{A735B281-9E5A-4595-AEDC-0585D4B473E9}" destId="{2050E84B-E719-4BE3-97A7-36336AFE5DAB}" srcOrd="1" destOrd="0" parTransId="{8C567AEE-7AE9-44FA-8ECD-1F2FB0C0E220}" sibTransId="{6A551E81-DAE1-4645-8828-7A081EB4ABBD}"/>
    <dgm:cxn modelId="{EDE3F11C-A993-4643-968D-5E8BF1A9AAE3}" srcId="{A735B281-9E5A-4595-AEDC-0585D4B473E9}" destId="{BCF8EE15-348A-43A8-A9EA-FFCDCAFDF47B}" srcOrd="2" destOrd="0" parTransId="{BD683D3E-1408-420B-AA99-3C856DEB50E6}" sibTransId="{DA49846A-8D29-4B69-8C60-7879BA9CFA55}"/>
    <dgm:cxn modelId="{271EFCC6-9031-4207-A434-9A84C360C6A1}" type="presOf" srcId="{BCF8EE15-348A-43A8-A9EA-FFCDCAFDF47B}" destId="{4C9E766B-7FFF-461E-A49F-C61D9EAA3F3E}" srcOrd="0" destOrd="0" presId="urn:microsoft.com/office/officeart/2005/8/layout/vList2"/>
    <dgm:cxn modelId="{51266590-9B61-4FCD-90C2-DE0622EC9F98}" srcId="{A735B281-9E5A-4595-AEDC-0585D4B473E9}" destId="{4E5F0834-4EAA-4ED7-8BA5-AEEBB0F22842}" srcOrd="0" destOrd="0" parTransId="{E63DE285-C8C0-42F6-A318-E39D2D8DC1ED}" sibTransId="{32ACAEB1-66B9-4DB7-8CA1-E2CD4F10B6AA}"/>
    <dgm:cxn modelId="{90861E1B-2043-4BD3-8058-AB36F7922B72}" type="presOf" srcId="{2050E84B-E719-4BE3-97A7-36336AFE5DAB}" destId="{7AF357C2-174C-45FE-91FB-7170E2FDD28F}" srcOrd="0" destOrd="0" presId="urn:microsoft.com/office/officeart/2005/8/layout/vList2"/>
    <dgm:cxn modelId="{E9FFFEFB-743B-4D33-9824-D92A80885DDD}" type="presParOf" srcId="{C23FC4DB-3ECE-4197-B2E6-EB06AE831559}" destId="{06C7186D-AC1E-4E00-82DC-92CDE57F8A14}" srcOrd="0" destOrd="0" presId="urn:microsoft.com/office/officeart/2005/8/layout/vList2"/>
    <dgm:cxn modelId="{71306128-EA95-4721-843C-492A6B11F41B}" type="presParOf" srcId="{C23FC4DB-3ECE-4197-B2E6-EB06AE831559}" destId="{E9082DCA-1B58-4B70-AF54-9BF583B4ACCD}" srcOrd="1" destOrd="0" presId="urn:microsoft.com/office/officeart/2005/8/layout/vList2"/>
    <dgm:cxn modelId="{3214C419-6040-4024-8F92-24FFA1C29C8F}" type="presParOf" srcId="{C23FC4DB-3ECE-4197-B2E6-EB06AE831559}" destId="{7AF357C2-174C-45FE-91FB-7170E2FDD28F}" srcOrd="2" destOrd="0" presId="urn:microsoft.com/office/officeart/2005/8/layout/vList2"/>
    <dgm:cxn modelId="{95FE00D0-C93A-4006-8826-0CF8A9EC1269}" type="presParOf" srcId="{C23FC4DB-3ECE-4197-B2E6-EB06AE831559}" destId="{0B785CD8-66F4-4D90-94A6-9EC993993654}" srcOrd="3" destOrd="0" presId="urn:microsoft.com/office/officeart/2005/8/layout/vList2"/>
    <dgm:cxn modelId="{26EACECF-9544-4090-AA90-B32AA9A52399}" type="presParOf" srcId="{C23FC4DB-3ECE-4197-B2E6-EB06AE831559}" destId="{4C9E766B-7FFF-461E-A49F-C61D9EAA3F3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FE25973-D841-48B6-AB15-10705B8A8F8E}" type="doc">
      <dgm:prSet loTypeId="urn:microsoft.com/office/officeart/2005/8/layout/orgChart1" loCatId="hierarchy" qsTypeId="urn:microsoft.com/office/officeart/2005/8/quickstyle/simple4" qsCatId="simple" csTypeId="urn:microsoft.com/office/officeart/2005/8/colors/colorful4" csCatId="colorful" phldr="1"/>
      <dgm:spPr/>
      <dgm:t>
        <a:bodyPr/>
        <a:lstStyle/>
        <a:p>
          <a:endParaRPr lang="en-US"/>
        </a:p>
      </dgm:t>
    </dgm:pt>
    <dgm:pt modelId="{72B6B8A1-564F-4942-A73E-DA99DE456D1A}">
      <dgm:prSet phldrT="[Text]" custT="1"/>
      <dgm:spPr/>
      <dgm:t>
        <a:bodyPr/>
        <a:lstStyle/>
        <a:p>
          <a:r>
            <a:rPr lang="en-US" sz="1600" b="0" dirty="0" smtClean="0"/>
            <a:t>Handler mapping</a:t>
          </a:r>
          <a:endParaRPr lang="en-US" sz="1600" b="0" dirty="0"/>
        </a:p>
      </dgm:t>
    </dgm:pt>
    <dgm:pt modelId="{0F75E7DB-932A-4D73-A4FF-20BAD9D8BB50}" type="parTrans" cxnId="{BC05A755-4AD3-483C-A654-3FA35BFF9BE2}">
      <dgm:prSet/>
      <dgm:spPr/>
      <dgm:t>
        <a:bodyPr/>
        <a:lstStyle/>
        <a:p>
          <a:endParaRPr lang="en-US" sz="1400"/>
        </a:p>
      </dgm:t>
    </dgm:pt>
    <dgm:pt modelId="{9D22294C-B53E-4B0D-B8B1-66169E758EED}" type="sibTrans" cxnId="{BC05A755-4AD3-483C-A654-3FA35BFF9BE2}">
      <dgm:prSet/>
      <dgm:spPr/>
      <dgm:t>
        <a:bodyPr/>
        <a:lstStyle/>
        <a:p>
          <a:endParaRPr lang="en-US" sz="1400"/>
        </a:p>
      </dgm:t>
    </dgm:pt>
    <dgm:pt modelId="{282FAD85-3DCB-403D-B80F-3C4E1EB57241}">
      <dgm:prSet phldrT="[Text]" custT="1"/>
      <dgm:spPr/>
      <dgm:t>
        <a:bodyPr/>
        <a:lstStyle/>
        <a:p>
          <a:r>
            <a:rPr lang="en-US" sz="1600" b="0" dirty="0" err="1" smtClean="0"/>
            <a:t>BeanNameUrlHandlerMapping</a:t>
          </a:r>
          <a:r>
            <a:rPr lang="en-US" sz="1600" b="0" dirty="0" smtClean="0"/>
            <a:t> </a:t>
          </a:r>
          <a:endParaRPr lang="en-US" sz="1600" b="0" dirty="0"/>
        </a:p>
      </dgm:t>
    </dgm:pt>
    <dgm:pt modelId="{F74BF731-0A7E-414C-A0D3-165B8950D612}" type="parTrans" cxnId="{6E02924E-BC86-4A98-AC53-79F688C305C5}">
      <dgm:prSet/>
      <dgm:spPr/>
      <dgm:t>
        <a:bodyPr/>
        <a:lstStyle/>
        <a:p>
          <a:endParaRPr lang="en-US" sz="1400"/>
        </a:p>
      </dgm:t>
    </dgm:pt>
    <dgm:pt modelId="{F2E9D700-F01B-4FE7-8E57-CC5F0720BD2A}" type="sibTrans" cxnId="{6E02924E-BC86-4A98-AC53-79F688C305C5}">
      <dgm:prSet/>
      <dgm:spPr/>
      <dgm:t>
        <a:bodyPr/>
        <a:lstStyle/>
        <a:p>
          <a:endParaRPr lang="en-US" sz="1400"/>
        </a:p>
      </dgm:t>
    </dgm:pt>
    <dgm:pt modelId="{1FB8E005-870C-42E0-BF7C-158C11B34B17}">
      <dgm:prSet phldrT="[Text]" custT="1"/>
      <dgm:spPr/>
      <dgm:t>
        <a:bodyPr/>
        <a:lstStyle/>
        <a:p>
          <a:r>
            <a:rPr lang="en-US" sz="1600" b="0" dirty="0" err="1" smtClean="0"/>
            <a:t>SimpleUrlHandlerMapping</a:t>
          </a:r>
          <a:endParaRPr lang="en-US" sz="1600" b="0" dirty="0"/>
        </a:p>
      </dgm:t>
    </dgm:pt>
    <dgm:pt modelId="{3619AC6B-5D55-4AC8-88B5-4A43F30431D7}" type="parTrans" cxnId="{416C1B6F-701B-4962-BDFA-ED9358F2FE42}">
      <dgm:prSet/>
      <dgm:spPr/>
      <dgm:t>
        <a:bodyPr/>
        <a:lstStyle/>
        <a:p>
          <a:endParaRPr lang="en-US" sz="1400"/>
        </a:p>
      </dgm:t>
    </dgm:pt>
    <dgm:pt modelId="{732FB229-82C8-434F-8EED-59CB459E0634}" type="sibTrans" cxnId="{416C1B6F-701B-4962-BDFA-ED9358F2FE42}">
      <dgm:prSet/>
      <dgm:spPr/>
      <dgm:t>
        <a:bodyPr/>
        <a:lstStyle/>
        <a:p>
          <a:endParaRPr lang="en-US" sz="1400"/>
        </a:p>
      </dgm:t>
    </dgm:pt>
    <dgm:pt modelId="{30A1B619-C677-48E9-8A25-33E09D093245}" type="pres">
      <dgm:prSet presAssocID="{AFE25973-D841-48B6-AB15-10705B8A8F8E}" presName="hierChild1" presStyleCnt="0">
        <dgm:presLayoutVars>
          <dgm:orgChart val="1"/>
          <dgm:chPref val="1"/>
          <dgm:dir/>
          <dgm:animOne val="branch"/>
          <dgm:animLvl val="lvl"/>
          <dgm:resizeHandles/>
        </dgm:presLayoutVars>
      </dgm:prSet>
      <dgm:spPr/>
      <dgm:t>
        <a:bodyPr/>
        <a:lstStyle/>
        <a:p>
          <a:endParaRPr lang="en-US"/>
        </a:p>
      </dgm:t>
    </dgm:pt>
    <dgm:pt modelId="{19221065-7D5F-4CD2-9963-10DB55F4768E}" type="pres">
      <dgm:prSet presAssocID="{72B6B8A1-564F-4942-A73E-DA99DE456D1A}" presName="hierRoot1" presStyleCnt="0">
        <dgm:presLayoutVars>
          <dgm:hierBranch val="init"/>
        </dgm:presLayoutVars>
      </dgm:prSet>
      <dgm:spPr/>
    </dgm:pt>
    <dgm:pt modelId="{004D771F-1404-48C0-9A27-CA4F7DAD0AB0}" type="pres">
      <dgm:prSet presAssocID="{72B6B8A1-564F-4942-A73E-DA99DE456D1A}" presName="rootComposite1" presStyleCnt="0"/>
      <dgm:spPr/>
    </dgm:pt>
    <dgm:pt modelId="{63614A5F-BCD8-4949-88BC-21222EC673E1}" type="pres">
      <dgm:prSet presAssocID="{72B6B8A1-564F-4942-A73E-DA99DE456D1A}" presName="rootText1" presStyleLbl="node0" presStyleIdx="0" presStyleCnt="1" custScaleX="138408">
        <dgm:presLayoutVars>
          <dgm:chPref val="3"/>
        </dgm:presLayoutVars>
      </dgm:prSet>
      <dgm:spPr/>
      <dgm:t>
        <a:bodyPr/>
        <a:lstStyle/>
        <a:p>
          <a:endParaRPr lang="en-US"/>
        </a:p>
      </dgm:t>
    </dgm:pt>
    <dgm:pt modelId="{75565016-21C8-4CEF-A80C-F4075A73747C}" type="pres">
      <dgm:prSet presAssocID="{72B6B8A1-564F-4942-A73E-DA99DE456D1A}" presName="rootConnector1" presStyleLbl="node1" presStyleIdx="0" presStyleCnt="0"/>
      <dgm:spPr/>
      <dgm:t>
        <a:bodyPr/>
        <a:lstStyle/>
        <a:p>
          <a:endParaRPr lang="en-US"/>
        </a:p>
      </dgm:t>
    </dgm:pt>
    <dgm:pt modelId="{C7D9BEE4-EC13-4C37-94F8-4357F8866647}" type="pres">
      <dgm:prSet presAssocID="{72B6B8A1-564F-4942-A73E-DA99DE456D1A}" presName="hierChild2" presStyleCnt="0"/>
      <dgm:spPr/>
    </dgm:pt>
    <dgm:pt modelId="{E1E48B8A-CAFB-4B9B-8865-78F77A100EFA}" type="pres">
      <dgm:prSet presAssocID="{F74BF731-0A7E-414C-A0D3-165B8950D612}" presName="Name37" presStyleLbl="parChTrans1D2" presStyleIdx="0" presStyleCnt="2"/>
      <dgm:spPr/>
      <dgm:t>
        <a:bodyPr/>
        <a:lstStyle/>
        <a:p>
          <a:endParaRPr lang="en-US"/>
        </a:p>
      </dgm:t>
    </dgm:pt>
    <dgm:pt modelId="{E890EF0F-7B1F-495D-ABA6-A9CB46478BC1}" type="pres">
      <dgm:prSet presAssocID="{282FAD85-3DCB-403D-B80F-3C4E1EB57241}" presName="hierRoot2" presStyleCnt="0">
        <dgm:presLayoutVars>
          <dgm:hierBranch val="init"/>
        </dgm:presLayoutVars>
      </dgm:prSet>
      <dgm:spPr/>
    </dgm:pt>
    <dgm:pt modelId="{07B3ACF1-E207-420A-9F92-B5476CF28C34}" type="pres">
      <dgm:prSet presAssocID="{282FAD85-3DCB-403D-B80F-3C4E1EB57241}" presName="rootComposite" presStyleCnt="0"/>
      <dgm:spPr/>
    </dgm:pt>
    <dgm:pt modelId="{8F37CC11-2675-493B-870A-BC21324DEF36}" type="pres">
      <dgm:prSet presAssocID="{282FAD85-3DCB-403D-B80F-3C4E1EB57241}" presName="rootText" presStyleLbl="node2" presStyleIdx="0" presStyleCnt="2" custScaleX="160554">
        <dgm:presLayoutVars>
          <dgm:chPref val="3"/>
        </dgm:presLayoutVars>
      </dgm:prSet>
      <dgm:spPr/>
      <dgm:t>
        <a:bodyPr/>
        <a:lstStyle/>
        <a:p>
          <a:endParaRPr lang="en-US"/>
        </a:p>
      </dgm:t>
    </dgm:pt>
    <dgm:pt modelId="{D923198D-A96E-4B48-A971-6036DF538F10}" type="pres">
      <dgm:prSet presAssocID="{282FAD85-3DCB-403D-B80F-3C4E1EB57241}" presName="rootConnector" presStyleLbl="node2" presStyleIdx="0" presStyleCnt="2"/>
      <dgm:spPr/>
      <dgm:t>
        <a:bodyPr/>
        <a:lstStyle/>
        <a:p>
          <a:endParaRPr lang="en-US"/>
        </a:p>
      </dgm:t>
    </dgm:pt>
    <dgm:pt modelId="{652DA4B4-4F54-4411-8E99-49B80F2546FE}" type="pres">
      <dgm:prSet presAssocID="{282FAD85-3DCB-403D-B80F-3C4E1EB57241}" presName="hierChild4" presStyleCnt="0"/>
      <dgm:spPr/>
    </dgm:pt>
    <dgm:pt modelId="{78AF7E0E-8C17-4582-BCAB-70F95D7743EC}" type="pres">
      <dgm:prSet presAssocID="{282FAD85-3DCB-403D-B80F-3C4E1EB57241}" presName="hierChild5" presStyleCnt="0"/>
      <dgm:spPr/>
    </dgm:pt>
    <dgm:pt modelId="{1136FFE4-D027-4AE3-81CA-28208F416B77}" type="pres">
      <dgm:prSet presAssocID="{3619AC6B-5D55-4AC8-88B5-4A43F30431D7}" presName="Name37" presStyleLbl="parChTrans1D2" presStyleIdx="1" presStyleCnt="2"/>
      <dgm:spPr/>
      <dgm:t>
        <a:bodyPr/>
        <a:lstStyle/>
        <a:p>
          <a:endParaRPr lang="en-US"/>
        </a:p>
      </dgm:t>
    </dgm:pt>
    <dgm:pt modelId="{F315E11C-5B9C-41CD-AE29-4F9D905A451E}" type="pres">
      <dgm:prSet presAssocID="{1FB8E005-870C-42E0-BF7C-158C11B34B17}" presName="hierRoot2" presStyleCnt="0">
        <dgm:presLayoutVars>
          <dgm:hierBranch val="init"/>
        </dgm:presLayoutVars>
      </dgm:prSet>
      <dgm:spPr/>
    </dgm:pt>
    <dgm:pt modelId="{FA739ADE-D0DD-4C46-9850-71AA7FF55FBC}" type="pres">
      <dgm:prSet presAssocID="{1FB8E005-870C-42E0-BF7C-158C11B34B17}" presName="rootComposite" presStyleCnt="0"/>
      <dgm:spPr/>
    </dgm:pt>
    <dgm:pt modelId="{E1DF96BB-76B7-49D7-A172-20EDFD5832DE}" type="pres">
      <dgm:prSet presAssocID="{1FB8E005-870C-42E0-BF7C-158C11B34B17}" presName="rootText" presStyleLbl="node2" presStyleIdx="1" presStyleCnt="2" custScaleX="160554">
        <dgm:presLayoutVars>
          <dgm:chPref val="3"/>
        </dgm:presLayoutVars>
      </dgm:prSet>
      <dgm:spPr/>
      <dgm:t>
        <a:bodyPr/>
        <a:lstStyle/>
        <a:p>
          <a:endParaRPr lang="en-US"/>
        </a:p>
      </dgm:t>
    </dgm:pt>
    <dgm:pt modelId="{FC814B77-AD0E-43D3-AD76-50C8A54AAA2D}" type="pres">
      <dgm:prSet presAssocID="{1FB8E005-870C-42E0-BF7C-158C11B34B17}" presName="rootConnector" presStyleLbl="node2" presStyleIdx="1" presStyleCnt="2"/>
      <dgm:spPr/>
      <dgm:t>
        <a:bodyPr/>
        <a:lstStyle/>
        <a:p>
          <a:endParaRPr lang="en-US"/>
        </a:p>
      </dgm:t>
    </dgm:pt>
    <dgm:pt modelId="{44950689-684A-42F9-91F1-9AE7C821EEC6}" type="pres">
      <dgm:prSet presAssocID="{1FB8E005-870C-42E0-BF7C-158C11B34B17}" presName="hierChild4" presStyleCnt="0"/>
      <dgm:spPr/>
    </dgm:pt>
    <dgm:pt modelId="{DDDC5E8B-555A-43EA-A702-C51252DCF2B9}" type="pres">
      <dgm:prSet presAssocID="{1FB8E005-870C-42E0-BF7C-158C11B34B17}" presName="hierChild5" presStyleCnt="0"/>
      <dgm:spPr/>
    </dgm:pt>
    <dgm:pt modelId="{1B3FBE40-BB3F-40B8-8A1D-CD28FDAD8CB8}" type="pres">
      <dgm:prSet presAssocID="{72B6B8A1-564F-4942-A73E-DA99DE456D1A}" presName="hierChild3" presStyleCnt="0"/>
      <dgm:spPr/>
    </dgm:pt>
  </dgm:ptLst>
  <dgm:cxnLst>
    <dgm:cxn modelId="{BC05A755-4AD3-483C-A654-3FA35BFF9BE2}" srcId="{AFE25973-D841-48B6-AB15-10705B8A8F8E}" destId="{72B6B8A1-564F-4942-A73E-DA99DE456D1A}" srcOrd="0" destOrd="0" parTransId="{0F75E7DB-932A-4D73-A4FF-20BAD9D8BB50}" sibTransId="{9D22294C-B53E-4B0D-B8B1-66169E758EED}"/>
    <dgm:cxn modelId="{85796AB9-53A4-4888-8B91-90F809D87ADE}" type="presOf" srcId="{1FB8E005-870C-42E0-BF7C-158C11B34B17}" destId="{FC814B77-AD0E-43D3-AD76-50C8A54AAA2D}" srcOrd="1" destOrd="0" presId="urn:microsoft.com/office/officeart/2005/8/layout/orgChart1"/>
    <dgm:cxn modelId="{08DF0E5C-03F3-4712-9156-38763FC85A2F}" type="presOf" srcId="{1FB8E005-870C-42E0-BF7C-158C11B34B17}" destId="{E1DF96BB-76B7-49D7-A172-20EDFD5832DE}" srcOrd="0" destOrd="0" presId="urn:microsoft.com/office/officeart/2005/8/layout/orgChart1"/>
    <dgm:cxn modelId="{E2203149-9CBE-4708-837A-C093B6A397DA}" type="presOf" srcId="{282FAD85-3DCB-403D-B80F-3C4E1EB57241}" destId="{D923198D-A96E-4B48-A971-6036DF538F10}" srcOrd="1" destOrd="0" presId="urn:microsoft.com/office/officeart/2005/8/layout/orgChart1"/>
    <dgm:cxn modelId="{CBD172F2-2ED9-4479-9E4B-55DD437617BC}" type="presOf" srcId="{AFE25973-D841-48B6-AB15-10705B8A8F8E}" destId="{30A1B619-C677-48E9-8A25-33E09D093245}" srcOrd="0" destOrd="0" presId="urn:microsoft.com/office/officeart/2005/8/layout/orgChart1"/>
    <dgm:cxn modelId="{F487378C-DF8E-467B-B618-C522BE6964EF}" type="presOf" srcId="{72B6B8A1-564F-4942-A73E-DA99DE456D1A}" destId="{75565016-21C8-4CEF-A80C-F4075A73747C}" srcOrd="1" destOrd="0" presId="urn:microsoft.com/office/officeart/2005/8/layout/orgChart1"/>
    <dgm:cxn modelId="{416C1B6F-701B-4962-BDFA-ED9358F2FE42}" srcId="{72B6B8A1-564F-4942-A73E-DA99DE456D1A}" destId="{1FB8E005-870C-42E0-BF7C-158C11B34B17}" srcOrd="1" destOrd="0" parTransId="{3619AC6B-5D55-4AC8-88B5-4A43F30431D7}" sibTransId="{732FB229-82C8-434F-8EED-59CB459E0634}"/>
    <dgm:cxn modelId="{7046EF24-1A73-4EDF-9AB9-ADBBB76636E9}" type="presOf" srcId="{F74BF731-0A7E-414C-A0D3-165B8950D612}" destId="{E1E48B8A-CAFB-4B9B-8865-78F77A100EFA}" srcOrd="0" destOrd="0" presId="urn:microsoft.com/office/officeart/2005/8/layout/orgChart1"/>
    <dgm:cxn modelId="{6E02924E-BC86-4A98-AC53-79F688C305C5}" srcId="{72B6B8A1-564F-4942-A73E-DA99DE456D1A}" destId="{282FAD85-3DCB-403D-B80F-3C4E1EB57241}" srcOrd="0" destOrd="0" parTransId="{F74BF731-0A7E-414C-A0D3-165B8950D612}" sibTransId="{F2E9D700-F01B-4FE7-8E57-CC5F0720BD2A}"/>
    <dgm:cxn modelId="{A011C819-8FB9-4B0D-963D-D4BC382B203F}" type="presOf" srcId="{3619AC6B-5D55-4AC8-88B5-4A43F30431D7}" destId="{1136FFE4-D027-4AE3-81CA-28208F416B77}" srcOrd="0" destOrd="0" presId="urn:microsoft.com/office/officeart/2005/8/layout/orgChart1"/>
    <dgm:cxn modelId="{58DB8716-2565-4F2C-B0A4-3D3A329BF606}" type="presOf" srcId="{72B6B8A1-564F-4942-A73E-DA99DE456D1A}" destId="{63614A5F-BCD8-4949-88BC-21222EC673E1}" srcOrd="0" destOrd="0" presId="urn:microsoft.com/office/officeart/2005/8/layout/orgChart1"/>
    <dgm:cxn modelId="{3D6392B3-9472-440C-9BD4-915990257425}" type="presOf" srcId="{282FAD85-3DCB-403D-B80F-3C4E1EB57241}" destId="{8F37CC11-2675-493B-870A-BC21324DEF36}" srcOrd="0" destOrd="0" presId="urn:microsoft.com/office/officeart/2005/8/layout/orgChart1"/>
    <dgm:cxn modelId="{F5BBEFDF-2F30-41FF-BAEE-9255999422CF}" type="presParOf" srcId="{30A1B619-C677-48E9-8A25-33E09D093245}" destId="{19221065-7D5F-4CD2-9963-10DB55F4768E}" srcOrd="0" destOrd="0" presId="urn:microsoft.com/office/officeart/2005/8/layout/orgChart1"/>
    <dgm:cxn modelId="{F78213ED-2290-4920-BF74-2C3950A07F60}" type="presParOf" srcId="{19221065-7D5F-4CD2-9963-10DB55F4768E}" destId="{004D771F-1404-48C0-9A27-CA4F7DAD0AB0}" srcOrd="0" destOrd="0" presId="urn:microsoft.com/office/officeart/2005/8/layout/orgChart1"/>
    <dgm:cxn modelId="{BB3D860E-844A-4FD0-A280-E35B65F6A7D0}" type="presParOf" srcId="{004D771F-1404-48C0-9A27-CA4F7DAD0AB0}" destId="{63614A5F-BCD8-4949-88BC-21222EC673E1}" srcOrd="0" destOrd="0" presId="urn:microsoft.com/office/officeart/2005/8/layout/orgChart1"/>
    <dgm:cxn modelId="{178EB71E-A16C-40C7-BF10-C1C6596A93C2}" type="presParOf" srcId="{004D771F-1404-48C0-9A27-CA4F7DAD0AB0}" destId="{75565016-21C8-4CEF-A80C-F4075A73747C}" srcOrd="1" destOrd="0" presId="urn:microsoft.com/office/officeart/2005/8/layout/orgChart1"/>
    <dgm:cxn modelId="{5F542062-4B38-4308-A9CC-D8A214B5E7D1}" type="presParOf" srcId="{19221065-7D5F-4CD2-9963-10DB55F4768E}" destId="{C7D9BEE4-EC13-4C37-94F8-4357F8866647}" srcOrd="1" destOrd="0" presId="urn:microsoft.com/office/officeart/2005/8/layout/orgChart1"/>
    <dgm:cxn modelId="{0AE030B7-893D-4BDB-98F9-AC3B6B623570}" type="presParOf" srcId="{C7D9BEE4-EC13-4C37-94F8-4357F8866647}" destId="{E1E48B8A-CAFB-4B9B-8865-78F77A100EFA}" srcOrd="0" destOrd="0" presId="urn:microsoft.com/office/officeart/2005/8/layout/orgChart1"/>
    <dgm:cxn modelId="{83BEA4E0-A361-4AB2-AF24-F2E58CA48F41}" type="presParOf" srcId="{C7D9BEE4-EC13-4C37-94F8-4357F8866647}" destId="{E890EF0F-7B1F-495D-ABA6-A9CB46478BC1}" srcOrd="1" destOrd="0" presId="urn:microsoft.com/office/officeart/2005/8/layout/orgChart1"/>
    <dgm:cxn modelId="{71837206-DED1-4C26-A33B-2B2D7408DE3C}" type="presParOf" srcId="{E890EF0F-7B1F-495D-ABA6-A9CB46478BC1}" destId="{07B3ACF1-E207-420A-9F92-B5476CF28C34}" srcOrd="0" destOrd="0" presId="urn:microsoft.com/office/officeart/2005/8/layout/orgChart1"/>
    <dgm:cxn modelId="{C721CE6A-0D98-404C-A6E8-7E30C3838586}" type="presParOf" srcId="{07B3ACF1-E207-420A-9F92-B5476CF28C34}" destId="{8F37CC11-2675-493B-870A-BC21324DEF36}" srcOrd="0" destOrd="0" presId="urn:microsoft.com/office/officeart/2005/8/layout/orgChart1"/>
    <dgm:cxn modelId="{82CD9692-68D5-438D-8613-75D7263015B4}" type="presParOf" srcId="{07B3ACF1-E207-420A-9F92-B5476CF28C34}" destId="{D923198D-A96E-4B48-A971-6036DF538F10}" srcOrd="1" destOrd="0" presId="urn:microsoft.com/office/officeart/2005/8/layout/orgChart1"/>
    <dgm:cxn modelId="{97F31CB0-E870-4CB9-A9A6-4869CA7391F0}" type="presParOf" srcId="{E890EF0F-7B1F-495D-ABA6-A9CB46478BC1}" destId="{652DA4B4-4F54-4411-8E99-49B80F2546FE}" srcOrd="1" destOrd="0" presId="urn:microsoft.com/office/officeart/2005/8/layout/orgChart1"/>
    <dgm:cxn modelId="{725F83D2-D3B4-4A8D-B317-2646DA66B911}" type="presParOf" srcId="{E890EF0F-7B1F-495D-ABA6-A9CB46478BC1}" destId="{78AF7E0E-8C17-4582-BCAB-70F95D7743EC}" srcOrd="2" destOrd="0" presId="urn:microsoft.com/office/officeart/2005/8/layout/orgChart1"/>
    <dgm:cxn modelId="{9E57CB95-437B-40B6-97DF-597BB4FC8034}" type="presParOf" srcId="{C7D9BEE4-EC13-4C37-94F8-4357F8866647}" destId="{1136FFE4-D027-4AE3-81CA-28208F416B77}" srcOrd="2" destOrd="0" presId="urn:microsoft.com/office/officeart/2005/8/layout/orgChart1"/>
    <dgm:cxn modelId="{E3710536-21CD-4F97-B691-047075D2FDDD}" type="presParOf" srcId="{C7D9BEE4-EC13-4C37-94F8-4357F8866647}" destId="{F315E11C-5B9C-41CD-AE29-4F9D905A451E}" srcOrd="3" destOrd="0" presId="urn:microsoft.com/office/officeart/2005/8/layout/orgChart1"/>
    <dgm:cxn modelId="{028B79FC-8961-4475-B393-A8852E9DE139}" type="presParOf" srcId="{F315E11C-5B9C-41CD-AE29-4F9D905A451E}" destId="{FA739ADE-D0DD-4C46-9850-71AA7FF55FBC}" srcOrd="0" destOrd="0" presId="urn:microsoft.com/office/officeart/2005/8/layout/orgChart1"/>
    <dgm:cxn modelId="{8AA04CFB-5AE1-436F-AB0E-8E54355077D5}" type="presParOf" srcId="{FA739ADE-D0DD-4C46-9850-71AA7FF55FBC}" destId="{E1DF96BB-76B7-49D7-A172-20EDFD5832DE}" srcOrd="0" destOrd="0" presId="urn:microsoft.com/office/officeart/2005/8/layout/orgChart1"/>
    <dgm:cxn modelId="{4C2A3F13-F7C0-4F44-B658-4A8B908725CE}" type="presParOf" srcId="{FA739ADE-D0DD-4C46-9850-71AA7FF55FBC}" destId="{FC814B77-AD0E-43D3-AD76-50C8A54AAA2D}" srcOrd="1" destOrd="0" presId="urn:microsoft.com/office/officeart/2005/8/layout/orgChart1"/>
    <dgm:cxn modelId="{82C3434C-AE3B-4AC1-9322-45E583B719B8}" type="presParOf" srcId="{F315E11C-5B9C-41CD-AE29-4F9D905A451E}" destId="{44950689-684A-42F9-91F1-9AE7C821EEC6}" srcOrd="1" destOrd="0" presId="urn:microsoft.com/office/officeart/2005/8/layout/orgChart1"/>
    <dgm:cxn modelId="{7571D1B9-8C50-424F-9525-6E7F7ECBB301}" type="presParOf" srcId="{F315E11C-5B9C-41CD-AE29-4F9D905A451E}" destId="{DDDC5E8B-555A-43EA-A702-C51252DCF2B9}" srcOrd="2" destOrd="0" presId="urn:microsoft.com/office/officeart/2005/8/layout/orgChart1"/>
    <dgm:cxn modelId="{7DB687F5-C3BA-4B92-82E5-793CCCAE44C5}" type="presParOf" srcId="{19221065-7D5F-4CD2-9963-10DB55F4768E}" destId="{1B3FBE40-BB3F-40B8-8A1D-CD28FDAD8CB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B0530E0F-071A-4BDB-B7D8-76073FA9013F}" type="doc">
      <dgm:prSet loTypeId="urn:microsoft.com/office/officeart/2005/8/layout/vList5" loCatId="list" qsTypeId="urn:microsoft.com/office/officeart/2005/8/quickstyle/simple4" qsCatId="simple" csTypeId="urn:microsoft.com/office/officeart/2005/8/colors/colorful4" csCatId="colorful" phldr="1"/>
      <dgm:spPr/>
      <dgm:t>
        <a:bodyPr/>
        <a:lstStyle/>
        <a:p>
          <a:endParaRPr lang="en-US"/>
        </a:p>
      </dgm:t>
    </dgm:pt>
    <dgm:pt modelId="{56C2BA3C-44A5-440F-B34B-4A90B2077FF1}">
      <dgm:prSet phldrT="[Text]" custT="1"/>
      <dgm:spPr/>
      <dgm:t>
        <a:bodyPr/>
        <a:lstStyle/>
        <a:p>
          <a:r>
            <a:rPr lang="en-US" sz="1500" dirty="0" smtClean="0"/>
            <a:t>Interceptors</a:t>
          </a:r>
          <a:endParaRPr lang="en-US" sz="1500" dirty="0"/>
        </a:p>
      </dgm:t>
    </dgm:pt>
    <dgm:pt modelId="{62F81161-AFA5-4538-A38A-567BA0C66B36}" type="parTrans" cxnId="{C365780A-58C3-41C1-8C5A-DE64C80ED676}">
      <dgm:prSet/>
      <dgm:spPr/>
      <dgm:t>
        <a:bodyPr/>
        <a:lstStyle/>
        <a:p>
          <a:endParaRPr lang="en-US"/>
        </a:p>
      </dgm:t>
    </dgm:pt>
    <dgm:pt modelId="{419CA413-B7DF-4965-9DE7-9E0A461EB4B9}" type="sibTrans" cxnId="{C365780A-58C3-41C1-8C5A-DE64C80ED676}">
      <dgm:prSet/>
      <dgm:spPr/>
      <dgm:t>
        <a:bodyPr/>
        <a:lstStyle/>
        <a:p>
          <a:endParaRPr lang="en-US"/>
        </a:p>
      </dgm:t>
    </dgm:pt>
    <dgm:pt modelId="{B44C8C00-96FF-4EBD-9FE1-63127FC93B75}">
      <dgm:prSet phldrT="[Text]" custT="1"/>
      <dgm:spPr/>
      <dgm:t>
        <a:bodyPr/>
        <a:lstStyle/>
        <a:p>
          <a:r>
            <a:rPr lang="en-US" sz="1100" dirty="0" smtClean="0"/>
            <a:t>Interceptors located in the handler mapping must implement </a:t>
          </a:r>
          <a:r>
            <a:rPr lang="en-US" sz="1100" dirty="0" err="1" smtClean="0"/>
            <a:t>HandlerInterceptor</a:t>
          </a:r>
          <a:r>
            <a:rPr lang="en-US" sz="1100" dirty="0" smtClean="0"/>
            <a:t> from the </a:t>
          </a:r>
          <a:r>
            <a:rPr lang="en-US" sz="1100" dirty="0" err="1" smtClean="0"/>
            <a:t>org.springframework.web.servlet</a:t>
          </a:r>
          <a:r>
            <a:rPr lang="en-US" sz="1100" dirty="0" smtClean="0"/>
            <a:t> package. </a:t>
          </a:r>
          <a:endParaRPr lang="en-US" sz="1100" dirty="0"/>
        </a:p>
      </dgm:t>
    </dgm:pt>
    <dgm:pt modelId="{8616DC05-3F86-46D3-96B8-8E1355367F8C}" type="parTrans" cxnId="{49A885D0-B56E-4E69-ADF9-1E19E49693A1}">
      <dgm:prSet/>
      <dgm:spPr/>
      <dgm:t>
        <a:bodyPr/>
        <a:lstStyle/>
        <a:p>
          <a:endParaRPr lang="en-US"/>
        </a:p>
      </dgm:t>
    </dgm:pt>
    <dgm:pt modelId="{B122A837-3AF0-4A63-974C-B67C9F34D565}" type="sibTrans" cxnId="{49A885D0-B56E-4E69-ADF9-1E19E49693A1}">
      <dgm:prSet/>
      <dgm:spPr/>
      <dgm:t>
        <a:bodyPr/>
        <a:lstStyle/>
        <a:p>
          <a:endParaRPr lang="en-US"/>
        </a:p>
      </dgm:t>
    </dgm:pt>
    <dgm:pt modelId="{88E26F40-A791-4710-AC2F-4DBD078F304A}">
      <dgm:prSet phldrT="[Text]" custT="1"/>
      <dgm:spPr/>
      <dgm:t>
        <a:bodyPr/>
        <a:lstStyle/>
        <a:p>
          <a:r>
            <a:rPr lang="en-US" sz="1500" dirty="0" err="1" smtClean="0"/>
            <a:t>defaultHandler</a:t>
          </a:r>
          <a:endParaRPr lang="en-US" sz="1500" dirty="0"/>
        </a:p>
      </dgm:t>
    </dgm:pt>
    <dgm:pt modelId="{812B670B-5544-403D-9B0F-AEFB1AF4633A}" type="parTrans" cxnId="{4C8352C8-5CCC-4CB6-A83F-847E5A32DFE6}">
      <dgm:prSet/>
      <dgm:spPr/>
      <dgm:t>
        <a:bodyPr/>
        <a:lstStyle/>
        <a:p>
          <a:endParaRPr lang="en-US"/>
        </a:p>
      </dgm:t>
    </dgm:pt>
    <dgm:pt modelId="{424F0660-00D6-43C3-A5A1-801A78242A67}" type="sibTrans" cxnId="{4C8352C8-5CCC-4CB6-A83F-847E5A32DFE6}">
      <dgm:prSet/>
      <dgm:spPr/>
      <dgm:t>
        <a:bodyPr/>
        <a:lstStyle/>
        <a:p>
          <a:endParaRPr lang="en-US"/>
        </a:p>
      </dgm:t>
    </dgm:pt>
    <dgm:pt modelId="{A0EA61F9-2712-41F6-86A4-E4A95C1452C4}">
      <dgm:prSet phldrT="[Text]" custT="1"/>
      <dgm:spPr/>
      <dgm:t>
        <a:bodyPr/>
        <a:lstStyle/>
        <a:p>
          <a:r>
            <a:rPr lang="en-US" sz="1100" dirty="0" smtClean="0"/>
            <a:t>The default handler to use, when this handler mapping does not result in a matching handler.</a:t>
          </a:r>
          <a:endParaRPr lang="en-US" sz="1100" dirty="0"/>
        </a:p>
      </dgm:t>
    </dgm:pt>
    <dgm:pt modelId="{A298C919-69C2-4439-A59B-F0715BB2F0AA}" type="parTrans" cxnId="{08C41FEE-F47F-46FE-803F-2C3EB339921A}">
      <dgm:prSet/>
      <dgm:spPr/>
      <dgm:t>
        <a:bodyPr/>
        <a:lstStyle/>
        <a:p>
          <a:endParaRPr lang="en-US"/>
        </a:p>
      </dgm:t>
    </dgm:pt>
    <dgm:pt modelId="{A78B37A8-D573-47E1-86B4-7217A76A827B}" type="sibTrans" cxnId="{08C41FEE-F47F-46FE-803F-2C3EB339921A}">
      <dgm:prSet/>
      <dgm:spPr/>
      <dgm:t>
        <a:bodyPr/>
        <a:lstStyle/>
        <a:p>
          <a:endParaRPr lang="en-US"/>
        </a:p>
      </dgm:t>
    </dgm:pt>
    <dgm:pt modelId="{A14094DB-2CAD-4890-A66A-84F87CFCAD93}">
      <dgm:prSet phldrT="[Text]" custT="1"/>
      <dgm:spPr/>
      <dgm:t>
        <a:bodyPr/>
        <a:lstStyle/>
        <a:p>
          <a:r>
            <a:rPr lang="en-US" sz="1500" dirty="0" smtClean="0"/>
            <a:t>Order</a:t>
          </a:r>
          <a:endParaRPr lang="en-US" sz="1500" dirty="0"/>
        </a:p>
      </dgm:t>
    </dgm:pt>
    <dgm:pt modelId="{873AEFE2-FF27-4986-BA77-B3473E6EFCC2}" type="parTrans" cxnId="{4C81255F-CEEA-4150-BA3B-7AA5EB8E0ADB}">
      <dgm:prSet/>
      <dgm:spPr/>
      <dgm:t>
        <a:bodyPr/>
        <a:lstStyle/>
        <a:p>
          <a:endParaRPr lang="en-US"/>
        </a:p>
      </dgm:t>
    </dgm:pt>
    <dgm:pt modelId="{7E2EDA2D-1981-495D-93A8-6904E5B6AE06}" type="sibTrans" cxnId="{4C81255F-CEEA-4150-BA3B-7AA5EB8E0ADB}">
      <dgm:prSet/>
      <dgm:spPr/>
      <dgm:t>
        <a:bodyPr/>
        <a:lstStyle/>
        <a:p>
          <a:endParaRPr lang="en-US"/>
        </a:p>
      </dgm:t>
    </dgm:pt>
    <dgm:pt modelId="{85DB5EFA-0798-41C8-A49B-F98840B890F6}">
      <dgm:prSet phldrT="[Text]" custT="1"/>
      <dgm:spPr/>
      <dgm:t>
        <a:bodyPr/>
        <a:lstStyle/>
        <a:p>
          <a:r>
            <a:rPr lang="en-US" sz="1100" dirty="0" smtClean="0"/>
            <a:t>Based on the value of the order property (</a:t>
          </a:r>
          <a:r>
            <a:rPr lang="en-US" sz="1100" dirty="0" err="1" smtClean="0"/>
            <a:t>org.springframework.core.Ordered</a:t>
          </a:r>
          <a:r>
            <a:rPr lang="en-US" sz="1100" dirty="0" smtClean="0"/>
            <a:t> interface), Spring will sort all handler mappings available in the context and apply the first matching handler.</a:t>
          </a:r>
          <a:endParaRPr lang="en-US" sz="1100" dirty="0"/>
        </a:p>
      </dgm:t>
    </dgm:pt>
    <dgm:pt modelId="{401E5650-A24C-4837-8F27-A64770C07615}" type="parTrans" cxnId="{5E3A7E20-C939-46CE-A922-C31E2930BA24}">
      <dgm:prSet/>
      <dgm:spPr/>
      <dgm:t>
        <a:bodyPr/>
        <a:lstStyle/>
        <a:p>
          <a:endParaRPr lang="en-US"/>
        </a:p>
      </dgm:t>
    </dgm:pt>
    <dgm:pt modelId="{80F48E73-9592-4A66-84E8-0A85C77AB843}" type="sibTrans" cxnId="{5E3A7E20-C939-46CE-A922-C31E2930BA24}">
      <dgm:prSet/>
      <dgm:spPr/>
      <dgm:t>
        <a:bodyPr/>
        <a:lstStyle/>
        <a:p>
          <a:endParaRPr lang="en-US"/>
        </a:p>
      </dgm:t>
    </dgm:pt>
    <dgm:pt modelId="{B9CF593C-8630-4BD5-A2E6-F53261B2B7DE}">
      <dgm:prSet custT="1"/>
      <dgm:spPr/>
      <dgm:t>
        <a:bodyPr/>
        <a:lstStyle/>
        <a:p>
          <a:r>
            <a:rPr lang="en-US" sz="1100" dirty="0" smtClean="0"/>
            <a:t>This interface defines three methods, one that will be called </a:t>
          </a:r>
          <a:r>
            <a:rPr lang="en-US" sz="1100" i="1" dirty="0" smtClean="0"/>
            <a:t>before</a:t>
          </a:r>
          <a:r>
            <a:rPr lang="en-US" sz="1100" dirty="0" smtClean="0"/>
            <a:t> the actual handler will be executed, one that will be called </a:t>
          </a:r>
          <a:r>
            <a:rPr lang="en-US" sz="1100" i="1" dirty="0" smtClean="0"/>
            <a:t>after</a:t>
          </a:r>
          <a:r>
            <a:rPr lang="en-US" sz="1100" dirty="0" smtClean="0"/>
            <a:t> the handler is executed, and one that is called </a:t>
          </a:r>
          <a:r>
            <a:rPr lang="en-US" sz="1100" i="1" dirty="0" smtClean="0"/>
            <a:t>after the complete request has finished</a:t>
          </a:r>
          <a:r>
            <a:rPr lang="en-US" sz="1100" dirty="0" smtClean="0"/>
            <a:t>. </a:t>
          </a:r>
        </a:p>
      </dgm:t>
    </dgm:pt>
    <dgm:pt modelId="{5A27D966-DA9C-4342-8897-80F0B65D8BD4}" type="parTrans" cxnId="{F31B6ABD-1F73-4D9E-A028-B2A02518E3FE}">
      <dgm:prSet/>
      <dgm:spPr/>
      <dgm:t>
        <a:bodyPr/>
        <a:lstStyle/>
        <a:p>
          <a:endParaRPr lang="en-US"/>
        </a:p>
      </dgm:t>
    </dgm:pt>
    <dgm:pt modelId="{18C0886F-ABFB-4E98-9D65-16EBF5D55E34}" type="sibTrans" cxnId="{F31B6ABD-1F73-4D9E-A028-B2A02518E3FE}">
      <dgm:prSet/>
      <dgm:spPr/>
      <dgm:t>
        <a:bodyPr/>
        <a:lstStyle/>
        <a:p>
          <a:endParaRPr lang="en-US"/>
        </a:p>
      </dgm:t>
    </dgm:pt>
    <dgm:pt modelId="{A892E882-59E3-401A-9A28-D2C535F82598}">
      <dgm:prSet custT="1"/>
      <dgm:spPr/>
      <dgm:t>
        <a:bodyPr/>
        <a:lstStyle/>
        <a:p>
          <a:r>
            <a:rPr lang="en-US" sz="1100" dirty="0" smtClean="0"/>
            <a:t>These three methods should provide enough flexibility to do all kinds of pre- and post-processing.</a:t>
          </a:r>
        </a:p>
      </dgm:t>
    </dgm:pt>
    <dgm:pt modelId="{FAD53E54-303E-417B-98D1-38643022A8CD}" type="parTrans" cxnId="{B45D73D7-B2F8-4BD6-BBBC-D7D541377A5E}">
      <dgm:prSet/>
      <dgm:spPr/>
      <dgm:t>
        <a:bodyPr/>
        <a:lstStyle/>
        <a:p>
          <a:endParaRPr lang="en-US"/>
        </a:p>
      </dgm:t>
    </dgm:pt>
    <dgm:pt modelId="{1B7A7A21-FD81-4C96-A758-0D467E13F148}" type="sibTrans" cxnId="{B45D73D7-B2F8-4BD6-BBBC-D7D541377A5E}">
      <dgm:prSet/>
      <dgm:spPr/>
      <dgm:t>
        <a:bodyPr/>
        <a:lstStyle/>
        <a:p>
          <a:endParaRPr lang="en-US"/>
        </a:p>
      </dgm:t>
    </dgm:pt>
    <dgm:pt modelId="{934C79E5-D48A-4AE8-9488-849F7588717F}">
      <dgm:prSet custT="1"/>
      <dgm:spPr/>
      <dgm:t>
        <a:bodyPr/>
        <a:lstStyle/>
        <a:p>
          <a:r>
            <a:rPr lang="en-US" sz="1500" dirty="0" err="1" smtClean="0"/>
            <a:t>alwaysUseFullPath</a:t>
          </a:r>
          <a:endParaRPr lang="en-US" sz="1500" dirty="0"/>
        </a:p>
      </dgm:t>
    </dgm:pt>
    <dgm:pt modelId="{316517C4-AD2C-4336-9645-B0B5ABE647BD}" type="parTrans" cxnId="{01B1DCDE-90E5-41EA-9D52-2AC5EEB3EBB8}">
      <dgm:prSet/>
      <dgm:spPr/>
      <dgm:t>
        <a:bodyPr/>
        <a:lstStyle/>
        <a:p>
          <a:endParaRPr lang="en-US"/>
        </a:p>
      </dgm:t>
    </dgm:pt>
    <dgm:pt modelId="{50B76D43-98CA-43CC-A666-B6D57C0939BF}" type="sibTrans" cxnId="{01B1DCDE-90E5-41EA-9D52-2AC5EEB3EBB8}">
      <dgm:prSet/>
      <dgm:spPr/>
      <dgm:t>
        <a:bodyPr/>
        <a:lstStyle/>
        <a:p>
          <a:endParaRPr lang="en-US"/>
        </a:p>
      </dgm:t>
    </dgm:pt>
    <dgm:pt modelId="{AA9CC46C-9664-43B1-9D67-9E0140B7686F}">
      <dgm:prSet custT="1"/>
      <dgm:spPr/>
      <dgm:t>
        <a:bodyPr/>
        <a:lstStyle/>
        <a:p>
          <a:r>
            <a:rPr lang="en-US" sz="1100" dirty="0" smtClean="0"/>
            <a:t>If this property is set to true, Spring will use the full path within the current servlet context to find an appropriate handler.</a:t>
          </a:r>
          <a:endParaRPr lang="en-US" sz="1100" dirty="0"/>
        </a:p>
      </dgm:t>
    </dgm:pt>
    <dgm:pt modelId="{A9656CD3-D4B0-4D80-8D90-99059DF6DE11}" type="parTrans" cxnId="{2CFBC3D7-5E2E-4999-B661-5F8035157C2F}">
      <dgm:prSet/>
      <dgm:spPr/>
      <dgm:t>
        <a:bodyPr/>
        <a:lstStyle/>
        <a:p>
          <a:endParaRPr lang="en-US"/>
        </a:p>
      </dgm:t>
    </dgm:pt>
    <dgm:pt modelId="{390162B1-F559-40C4-992A-F374B861DC50}" type="sibTrans" cxnId="{2CFBC3D7-5E2E-4999-B661-5F8035157C2F}">
      <dgm:prSet/>
      <dgm:spPr/>
      <dgm:t>
        <a:bodyPr/>
        <a:lstStyle/>
        <a:p>
          <a:endParaRPr lang="en-US"/>
        </a:p>
      </dgm:t>
    </dgm:pt>
    <dgm:pt modelId="{7A75D363-0354-4EB7-A1CF-DCC50B600E5B}">
      <dgm:prSet custT="1"/>
      <dgm:spPr/>
      <dgm:t>
        <a:bodyPr/>
        <a:lstStyle/>
        <a:p>
          <a:r>
            <a:rPr lang="en-US" sz="1500" dirty="0" err="1" smtClean="0"/>
            <a:t>urlDecode</a:t>
          </a:r>
          <a:endParaRPr lang="en-US" sz="1500" dirty="0"/>
        </a:p>
      </dgm:t>
    </dgm:pt>
    <dgm:pt modelId="{0EC51DBF-83E0-443E-A247-21EB1F16D6DA}" type="parTrans" cxnId="{1D683D6B-2BA1-4401-A3FB-21581E1F8639}">
      <dgm:prSet/>
      <dgm:spPr/>
      <dgm:t>
        <a:bodyPr/>
        <a:lstStyle/>
        <a:p>
          <a:endParaRPr lang="en-US"/>
        </a:p>
      </dgm:t>
    </dgm:pt>
    <dgm:pt modelId="{2E26A5F0-1E5A-4338-B42A-B941B5A27088}" type="sibTrans" cxnId="{1D683D6B-2BA1-4401-A3FB-21581E1F8639}">
      <dgm:prSet/>
      <dgm:spPr/>
      <dgm:t>
        <a:bodyPr/>
        <a:lstStyle/>
        <a:p>
          <a:endParaRPr lang="en-US"/>
        </a:p>
      </dgm:t>
    </dgm:pt>
    <dgm:pt modelId="{F480AAFA-6DF6-426B-B99E-1EF79E2EC177}">
      <dgm:prSet custT="1"/>
      <dgm:spPr/>
      <dgm:t>
        <a:bodyPr/>
        <a:lstStyle/>
        <a:p>
          <a:r>
            <a:rPr lang="en-US" sz="1500" dirty="0" err="1" smtClean="0"/>
            <a:t>lazyInitHandlers</a:t>
          </a:r>
          <a:endParaRPr lang="en-US" sz="1500" dirty="0"/>
        </a:p>
      </dgm:t>
    </dgm:pt>
    <dgm:pt modelId="{6C748F6A-5687-4570-B3E3-CF6AD0DC4AD8}" type="parTrans" cxnId="{37F57D9B-60AF-41F8-8394-66CA02421557}">
      <dgm:prSet/>
      <dgm:spPr/>
      <dgm:t>
        <a:bodyPr/>
        <a:lstStyle/>
        <a:p>
          <a:endParaRPr lang="en-US"/>
        </a:p>
      </dgm:t>
    </dgm:pt>
    <dgm:pt modelId="{ED399C61-F3B4-4C22-A7E3-24416E3571C1}" type="sibTrans" cxnId="{37F57D9B-60AF-41F8-8394-66CA02421557}">
      <dgm:prSet/>
      <dgm:spPr/>
      <dgm:t>
        <a:bodyPr/>
        <a:lstStyle/>
        <a:p>
          <a:endParaRPr lang="en-US"/>
        </a:p>
      </dgm:t>
    </dgm:pt>
    <dgm:pt modelId="{102E90F9-741D-4A69-A126-934763474198}">
      <dgm:prSet custT="1"/>
      <dgm:spPr/>
      <dgm:t>
        <a:bodyPr/>
        <a:lstStyle/>
        <a:p>
          <a:r>
            <a:rPr lang="en-US" sz="1100" dirty="0" smtClean="0"/>
            <a:t>It allows for lazy initialization of singleton handlers (prototype handlers are always lazily initialized). Default value is false.</a:t>
          </a:r>
          <a:endParaRPr lang="en-US" sz="1100" dirty="0"/>
        </a:p>
      </dgm:t>
    </dgm:pt>
    <dgm:pt modelId="{06CC99E7-EA09-46DD-9D54-9A6C0DF7955F}" type="parTrans" cxnId="{CD6838AC-97A1-4DC7-9E2A-9C7E9CAC2B2C}">
      <dgm:prSet/>
      <dgm:spPr/>
      <dgm:t>
        <a:bodyPr/>
        <a:lstStyle/>
        <a:p>
          <a:endParaRPr lang="en-US"/>
        </a:p>
      </dgm:t>
    </dgm:pt>
    <dgm:pt modelId="{F81312C4-2E3E-49EA-AC07-AA754234D16F}" type="sibTrans" cxnId="{CD6838AC-97A1-4DC7-9E2A-9C7E9CAC2B2C}">
      <dgm:prSet/>
      <dgm:spPr/>
      <dgm:t>
        <a:bodyPr/>
        <a:lstStyle/>
        <a:p>
          <a:endParaRPr lang="en-US"/>
        </a:p>
      </dgm:t>
    </dgm:pt>
    <dgm:pt modelId="{6C25A7DF-5A1F-4DF8-8524-8CDEFD51E09E}">
      <dgm:prSet custT="1"/>
      <dgm:spPr/>
      <dgm:t>
        <a:bodyPr/>
        <a:lstStyle/>
        <a:p>
          <a:r>
            <a:rPr lang="en-US" sz="1100" dirty="0" smtClean="0"/>
            <a:t>The default value for this property is true, as of Spring 2.5. If you prefer to compare encoded paths, switch this flag to false. However, note that the </a:t>
          </a:r>
          <a:r>
            <a:rPr lang="en-US" sz="1100" dirty="0" err="1" smtClean="0"/>
            <a:t>HttpServletRequest</a:t>
          </a:r>
          <a:r>
            <a:rPr lang="en-US" sz="1100" dirty="0" smtClean="0"/>
            <a:t> always exposes the servlet path in decoded form. Be aware that the servlet path will not match when compared with encoded paths.</a:t>
          </a:r>
          <a:endParaRPr lang="en-US" sz="1100" dirty="0"/>
        </a:p>
      </dgm:t>
    </dgm:pt>
    <dgm:pt modelId="{DCFE399F-3146-40FD-9D19-C0C977988219}" type="parTrans" cxnId="{9F28D208-D35E-4C8D-A6A6-BEE93C7CD37B}">
      <dgm:prSet/>
      <dgm:spPr/>
      <dgm:t>
        <a:bodyPr/>
        <a:lstStyle/>
        <a:p>
          <a:endParaRPr lang="en-US"/>
        </a:p>
      </dgm:t>
    </dgm:pt>
    <dgm:pt modelId="{C815EFE0-6129-4E47-84F3-AA71FB095DB0}" type="sibTrans" cxnId="{9F28D208-D35E-4C8D-A6A6-BEE93C7CD37B}">
      <dgm:prSet/>
      <dgm:spPr/>
      <dgm:t>
        <a:bodyPr/>
        <a:lstStyle/>
        <a:p>
          <a:endParaRPr lang="en-US"/>
        </a:p>
      </dgm:t>
    </dgm:pt>
    <dgm:pt modelId="{A0320D86-485B-492C-B3E5-C24B674CF1E4}">
      <dgm:prSet custT="1"/>
      <dgm:spPr/>
      <dgm:t>
        <a:bodyPr/>
        <a:lstStyle/>
        <a:p>
          <a:r>
            <a:rPr lang="en-US" sz="1100" dirty="0" smtClean="0"/>
            <a:t>If this property is set to false (the default), the path within the current servlet mapping will be used. </a:t>
          </a:r>
        </a:p>
      </dgm:t>
    </dgm:pt>
    <dgm:pt modelId="{DDD79048-69CA-4D4B-8568-0E1325C327AF}" type="parTrans" cxnId="{AFA45371-B94B-4EE8-A889-82541B8F760A}">
      <dgm:prSet/>
      <dgm:spPr/>
      <dgm:t>
        <a:bodyPr/>
        <a:lstStyle/>
        <a:p>
          <a:endParaRPr lang="en-US"/>
        </a:p>
      </dgm:t>
    </dgm:pt>
    <dgm:pt modelId="{1B66B4DD-7974-4039-AD4B-B633958F24CE}" type="sibTrans" cxnId="{AFA45371-B94B-4EE8-A889-82541B8F760A}">
      <dgm:prSet/>
      <dgm:spPr/>
      <dgm:t>
        <a:bodyPr/>
        <a:lstStyle/>
        <a:p>
          <a:endParaRPr lang="en-US"/>
        </a:p>
      </dgm:t>
    </dgm:pt>
    <dgm:pt modelId="{2D375720-2562-4993-B6E9-D45E2D41B03A}">
      <dgm:prSet custT="1"/>
      <dgm:spPr/>
      <dgm:t>
        <a:bodyPr/>
        <a:lstStyle/>
        <a:p>
          <a:r>
            <a:rPr lang="en-US" sz="1100" dirty="0" smtClean="0"/>
            <a:t>For example, if a servlet is mapped using /testing/* and the </a:t>
          </a:r>
          <a:r>
            <a:rPr lang="en-US" sz="1100" dirty="0" err="1" smtClean="0"/>
            <a:t>alwaysUseFullPath</a:t>
          </a:r>
          <a:r>
            <a:rPr lang="en-US" sz="1100" dirty="0" smtClean="0"/>
            <a:t> property is set to true, /testing/viewPage.html would be used, whereas if the property is set to false, /viewPage.html would be used.</a:t>
          </a:r>
        </a:p>
      </dgm:t>
    </dgm:pt>
    <dgm:pt modelId="{D5E0D808-9830-4F3F-9F76-62E1F3ACA2E4}" type="parTrans" cxnId="{615029E1-B9B7-45B1-B9A2-FB0313CCE7BB}">
      <dgm:prSet/>
      <dgm:spPr/>
      <dgm:t>
        <a:bodyPr/>
        <a:lstStyle/>
        <a:p>
          <a:endParaRPr lang="en-US"/>
        </a:p>
      </dgm:t>
    </dgm:pt>
    <dgm:pt modelId="{0198E873-7C86-4B88-9CE5-E07E6CB20203}" type="sibTrans" cxnId="{615029E1-B9B7-45B1-B9A2-FB0313CCE7BB}">
      <dgm:prSet/>
      <dgm:spPr/>
      <dgm:t>
        <a:bodyPr/>
        <a:lstStyle/>
        <a:p>
          <a:endParaRPr lang="en-US"/>
        </a:p>
      </dgm:t>
    </dgm:pt>
    <dgm:pt modelId="{EE3E937D-5EAF-433F-BF93-8609C99A0F97}" type="pres">
      <dgm:prSet presAssocID="{B0530E0F-071A-4BDB-B7D8-76073FA9013F}" presName="Name0" presStyleCnt="0">
        <dgm:presLayoutVars>
          <dgm:dir/>
          <dgm:animLvl val="lvl"/>
          <dgm:resizeHandles val="exact"/>
        </dgm:presLayoutVars>
      </dgm:prSet>
      <dgm:spPr/>
      <dgm:t>
        <a:bodyPr/>
        <a:lstStyle/>
        <a:p>
          <a:endParaRPr lang="en-US"/>
        </a:p>
      </dgm:t>
    </dgm:pt>
    <dgm:pt modelId="{26935E62-7C16-44C3-A795-772273523FA2}" type="pres">
      <dgm:prSet presAssocID="{56C2BA3C-44A5-440F-B34B-4A90B2077FF1}" presName="linNode" presStyleCnt="0"/>
      <dgm:spPr/>
    </dgm:pt>
    <dgm:pt modelId="{1A0BFD1B-577B-4A7F-9864-F77CA59125FF}" type="pres">
      <dgm:prSet presAssocID="{56C2BA3C-44A5-440F-B34B-4A90B2077FF1}" presName="parentText" presStyleLbl="node1" presStyleIdx="0" presStyleCnt="6" custScaleX="62017" custLinFactNeighborX="1501" custLinFactNeighborY="-1375">
        <dgm:presLayoutVars>
          <dgm:chMax val="1"/>
          <dgm:bulletEnabled val="1"/>
        </dgm:presLayoutVars>
      </dgm:prSet>
      <dgm:spPr/>
      <dgm:t>
        <a:bodyPr/>
        <a:lstStyle/>
        <a:p>
          <a:endParaRPr lang="en-US"/>
        </a:p>
      </dgm:t>
    </dgm:pt>
    <dgm:pt modelId="{BEB5F1B7-0E89-4807-9460-55EACB3137CE}" type="pres">
      <dgm:prSet presAssocID="{56C2BA3C-44A5-440F-B34B-4A90B2077FF1}" presName="descendantText" presStyleLbl="alignAccFollowNode1" presStyleIdx="0" presStyleCnt="6" custScaleX="144326" custScaleY="127776">
        <dgm:presLayoutVars>
          <dgm:bulletEnabled val="1"/>
        </dgm:presLayoutVars>
      </dgm:prSet>
      <dgm:spPr/>
      <dgm:t>
        <a:bodyPr/>
        <a:lstStyle/>
        <a:p>
          <a:endParaRPr lang="en-US"/>
        </a:p>
      </dgm:t>
    </dgm:pt>
    <dgm:pt modelId="{D9FBD556-BB3F-45D1-85C3-D91278B83B66}" type="pres">
      <dgm:prSet presAssocID="{419CA413-B7DF-4965-9DE7-9E0A461EB4B9}" presName="sp" presStyleCnt="0"/>
      <dgm:spPr/>
    </dgm:pt>
    <dgm:pt modelId="{D9AF03A0-CB7E-4FC6-9323-F3B0785C51C5}" type="pres">
      <dgm:prSet presAssocID="{88E26F40-A791-4710-AC2F-4DBD078F304A}" presName="linNode" presStyleCnt="0"/>
      <dgm:spPr/>
    </dgm:pt>
    <dgm:pt modelId="{8B2E4BD0-76B6-41A2-A5C7-C17DBCB18258}" type="pres">
      <dgm:prSet presAssocID="{88E26F40-A791-4710-AC2F-4DBD078F304A}" presName="parentText" presStyleLbl="node1" presStyleIdx="1" presStyleCnt="6" custScaleX="62017" custScaleY="54502" custLinFactNeighborX="-14131">
        <dgm:presLayoutVars>
          <dgm:chMax val="1"/>
          <dgm:bulletEnabled val="1"/>
        </dgm:presLayoutVars>
      </dgm:prSet>
      <dgm:spPr/>
      <dgm:t>
        <a:bodyPr/>
        <a:lstStyle/>
        <a:p>
          <a:endParaRPr lang="en-US"/>
        </a:p>
      </dgm:t>
    </dgm:pt>
    <dgm:pt modelId="{BEF8A897-F0AF-40A7-BA84-122B5FFE10AA}" type="pres">
      <dgm:prSet presAssocID="{88E26F40-A791-4710-AC2F-4DBD078F304A}" presName="descendantText" presStyleLbl="alignAccFollowNode1" presStyleIdx="1" presStyleCnt="6" custScaleX="144326" custScaleY="54502">
        <dgm:presLayoutVars>
          <dgm:bulletEnabled val="1"/>
        </dgm:presLayoutVars>
      </dgm:prSet>
      <dgm:spPr/>
      <dgm:t>
        <a:bodyPr/>
        <a:lstStyle/>
        <a:p>
          <a:endParaRPr lang="en-US"/>
        </a:p>
      </dgm:t>
    </dgm:pt>
    <dgm:pt modelId="{A46E0693-A90E-4345-A364-1BFC844385F6}" type="pres">
      <dgm:prSet presAssocID="{424F0660-00D6-43C3-A5A1-801A78242A67}" presName="sp" presStyleCnt="0"/>
      <dgm:spPr/>
    </dgm:pt>
    <dgm:pt modelId="{8B3E1576-27D3-4C31-8B88-2EB722BF2C2D}" type="pres">
      <dgm:prSet presAssocID="{A14094DB-2CAD-4890-A66A-84F87CFCAD93}" presName="linNode" presStyleCnt="0"/>
      <dgm:spPr/>
    </dgm:pt>
    <dgm:pt modelId="{144CC70F-02A5-42DB-82BE-A05CE140ECD1}" type="pres">
      <dgm:prSet presAssocID="{A14094DB-2CAD-4890-A66A-84F87CFCAD93}" presName="parentText" presStyleLbl="node1" presStyleIdx="2" presStyleCnt="6" custScaleX="62017" custScaleY="53779" custLinFactNeighborX="-14131">
        <dgm:presLayoutVars>
          <dgm:chMax val="1"/>
          <dgm:bulletEnabled val="1"/>
        </dgm:presLayoutVars>
      </dgm:prSet>
      <dgm:spPr/>
      <dgm:t>
        <a:bodyPr/>
        <a:lstStyle/>
        <a:p>
          <a:endParaRPr lang="en-US"/>
        </a:p>
      </dgm:t>
    </dgm:pt>
    <dgm:pt modelId="{4E48EC67-FA5A-430A-8BF1-01C83302CE68}" type="pres">
      <dgm:prSet presAssocID="{A14094DB-2CAD-4890-A66A-84F87CFCAD93}" presName="descendantText" presStyleLbl="alignAccFollowNode1" presStyleIdx="2" presStyleCnt="6" custScaleX="144326" custScaleY="53779">
        <dgm:presLayoutVars>
          <dgm:bulletEnabled val="1"/>
        </dgm:presLayoutVars>
      </dgm:prSet>
      <dgm:spPr/>
      <dgm:t>
        <a:bodyPr/>
        <a:lstStyle/>
        <a:p>
          <a:endParaRPr lang="en-US"/>
        </a:p>
      </dgm:t>
    </dgm:pt>
    <dgm:pt modelId="{A4CEA60F-B71A-48A8-974A-DCB695359329}" type="pres">
      <dgm:prSet presAssocID="{7E2EDA2D-1981-495D-93A8-6904E5B6AE06}" presName="sp" presStyleCnt="0"/>
      <dgm:spPr/>
    </dgm:pt>
    <dgm:pt modelId="{C800670E-C6D6-485F-BAD9-AC7533A126FC}" type="pres">
      <dgm:prSet presAssocID="{934C79E5-D48A-4AE8-9488-849F7588717F}" presName="linNode" presStyleCnt="0"/>
      <dgm:spPr/>
    </dgm:pt>
    <dgm:pt modelId="{5A53388A-2A1D-45AD-82A5-5938D651D778}" type="pres">
      <dgm:prSet presAssocID="{934C79E5-D48A-4AE8-9488-849F7588717F}" presName="parentText" presStyleLbl="node1" presStyleIdx="3" presStyleCnt="6" custScaleX="66305">
        <dgm:presLayoutVars>
          <dgm:chMax val="1"/>
          <dgm:bulletEnabled val="1"/>
        </dgm:presLayoutVars>
      </dgm:prSet>
      <dgm:spPr/>
      <dgm:t>
        <a:bodyPr/>
        <a:lstStyle/>
        <a:p>
          <a:endParaRPr lang="en-US"/>
        </a:p>
      </dgm:t>
    </dgm:pt>
    <dgm:pt modelId="{CEB7F8D7-BDEC-4257-B9B9-007AE3CF9EA1}" type="pres">
      <dgm:prSet presAssocID="{934C79E5-D48A-4AE8-9488-849F7588717F}" presName="descendantText" presStyleLbl="alignAccFollowNode1" presStyleIdx="3" presStyleCnt="6" custScaleX="151916" custScaleY="118910">
        <dgm:presLayoutVars>
          <dgm:bulletEnabled val="1"/>
        </dgm:presLayoutVars>
      </dgm:prSet>
      <dgm:spPr/>
      <dgm:t>
        <a:bodyPr/>
        <a:lstStyle/>
        <a:p>
          <a:endParaRPr lang="en-US"/>
        </a:p>
      </dgm:t>
    </dgm:pt>
    <dgm:pt modelId="{CD14D8F4-47C1-41B0-9E2E-04CF8666E349}" type="pres">
      <dgm:prSet presAssocID="{50B76D43-98CA-43CC-A666-B6D57C0939BF}" presName="sp" presStyleCnt="0"/>
      <dgm:spPr/>
    </dgm:pt>
    <dgm:pt modelId="{2DCCF57D-0558-4C65-A375-77EB16696ABC}" type="pres">
      <dgm:prSet presAssocID="{7A75D363-0354-4EB7-A1CF-DCC50B600E5B}" presName="linNode" presStyleCnt="0"/>
      <dgm:spPr/>
    </dgm:pt>
    <dgm:pt modelId="{18906529-68D5-4F50-AD7A-AC82E282A082}" type="pres">
      <dgm:prSet presAssocID="{7A75D363-0354-4EB7-A1CF-DCC50B600E5B}" presName="parentText" presStyleLbl="node1" presStyleIdx="4" presStyleCnt="6" custScaleX="66302">
        <dgm:presLayoutVars>
          <dgm:chMax val="1"/>
          <dgm:bulletEnabled val="1"/>
        </dgm:presLayoutVars>
      </dgm:prSet>
      <dgm:spPr/>
      <dgm:t>
        <a:bodyPr/>
        <a:lstStyle/>
        <a:p>
          <a:endParaRPr lang="en-US"/>
        </a:p>
      </dgm:t>
    </dgm:pt>
    <dgm:pt modelId="{D2ED3737-87DC-4EBB-A9EF-CC526BEA9579}" type="pres">
      <dgm:prSet presAssocID="{7A75D363-0354-4EB7-A1CF-DCC50B600E5B}" presName="descendantText" presStyleLbl="alignAccFollowNode1" presStyleIdx="4" presStyleCnt="6" custScaleX="151706">
        <dgm:presLayoutVars>
          <dgm:bulletEnabled val="1"/>
        </dgm:presLayoutVars>
      </dgm:prSet>
      <dgm:spPr/>
      <dgm:t>
        <a:bodyPr/>
        <a:lstStyle/>
        <a:p>
          <a:endParaRPr lang="en-US"/>
        </a:p>
      </dgm:t>
    </dgm:pt>
    <dgm:pt modelId="{37E88406-F200-471E-B94F-7D9D4C8F0A73}" type="pres">
      <dgm:prSet presAssocID="{2E26A5F0-1E5A-4338-B42A-B941B5A27088}" presName="sp" presStyleCnt="0"/>
      <dgm:spPr/>
    </dgm:pt>
    <dgm:pt modelId="{1455671F-1F72-4EFD-8C3E-E323DFA1B155}" type="pres">
      <dgm:prSet presAssocID="{F480AAFA-6DF6-426B-B99E-1EF79E2EC177}" presName="linNode" presStyleCnt="0"/>
      <dgm:spPr/>
    </dgm:pt>
    <dgm:pt modelId="{F9B07977-2E13-4852-B806-90A7B71D1905}" type="pres">
      <dgm:prSet presAssocID="{F480AAFA-6DF6-426B-B99E-1EF79E2EC177}" presName="parentText" presStyleLbl="node1" presStyleIdx="5" presStyleCnt="6" custScaleX="66304" custScaleY="84427">
        <dgm:presLayoutVars>
          <dgm:chMax val="1"/>
          <dgm:bulletEnabled val="1"/>
        </dgm:presLayoutVars>
      </dgm:prSet>
      <dgm:spPr/>
      <dgm:t>
        <a:bodyPr/>
        <a:lstStyle/>
        <a:p>
          <a:endParaRPr lang="en-US"/>
        </a:p>
      </dgm:t>
    </dgm:pt>
    <dgm:pt modelId="{4F69E1D0-16EB-4BDD-8A8C-C49CADF8814B}" type="pres">
      <dgm:prSet presAssocID="{F480AAFA-6DF6-426B-B99E-1EF79E2EC177}" presName="descendantText" presStyleLbl="alignAccFollowNode1" presStyleIdx="5" presStyleCnt="6" custScaleX="151706" custScaleY="84427">
        <dgm:presLayoutVars>
          <dgm:bulletEnabled val="1"/>
        </dgm:presLayoutVars>
      </dgm:prSet>
      <dgm:spPr/>
      <dgm:t>
        <a:bodyPr/>
        <a:lstStyle/>
        <a:p>
          <a:endParaRPr lang="en-US"/>
        </a:p>
      </dgm:t>
    </dgm:pt>
  </dgm:ptLst>
  <dgm:cxnLst>
    <dgm:cxn modelId="{5E3A7E20-C939-46CE-A922-C31E2930BA24}" srcId="{A14094DB-2CAD-4890-A66A-84F87CFCAD93}" destId="{85DB5EFA-0798-41C8-A49B-F98840B890F6}" srcOrd="0" destOrd="0" parTransId="{401E5650-A24C-4837-8F27-A64770C07615}" sibTransId="{80F48E73-9592-4A66-84E8-0A85C77AB843}"/>
    <dgm:cxn modelId="{F74A2B05-4A06-4FAA-A447-02664FBF5174}" type="presOf" srcId="{2D375720-2562-4993-B6E9-D45E2D41B03A}" destId="{CEB7F8D7-BDEC-4257-B9B9-007AE3CF9EA1}" srcOrd="0" destOrd="2" presId="urn:microsoft.com/office/officeart/2005/8/layout/vList5"/>
    <dgm:cxn modelId="{4C8352C8-5CCC-4CB6-A83F-847E5A32DFE6}" srcId="{B0530E0F-071A-4BDB-B7D8-76073FA9013F}" destId="{88E26F40-A791-4710-AC2F-4DBD078F304A}" srcOrd="1" destOrd="0" parTransId="{812B670B-5544-403D-9B0F-AEFB1AF4633A}" sibTransId="{424F0660-00D6-43C3-A5A1-801A78242A67}"/>
    <dgm:cxn modelId="{9047AFB0-578A-49DE-984D-2ED2F875EED5}" type="presOf" srcId="{B44C8C00-96FF-4EBD-9FE1-63127FC93B75}" destId="{BEB5F1B7-0E89-4807-9460-55EACB3137CE}" srcOrd="0" destOrd="0" presId="urn:microsoft.com/office/officeart/2005/8/layout/vList5"/>
    <dgm:cxn modelId="{361B9458-E49E-4831-A2A6-344255D4BC7D}" type="presOf" srcId="{88E26F40-A791-4710-AC2F-4DBD078F304A}" destId="{8B2E4BD0-76B6-41A2-A5C7-C17DBCB18258}" srcOrd="0" destOrd="0" presId="urn:microsoft.com/office/officeart/2005/8/layout/vList5"/>
    <dgm:cxn modelId="{6B601CC1-8E50-4962-98F8-2359B4682B8C}" type="presOf" srcId="{A892E882-59E3-401A-9A28-D2C535F82598}" destId="{BEB5F1B7-0E89-4807-9460-55EACB3137CE}" srcOrd="0" destOrd="2" presId="urn:microsoft.com/office/officeart/2005/8/layout/vList5"/>
    <dgm:cxn modelId="{C43D2811-FA94-4E77-A76A-FB2AA8491D2B}" type="presOf" srcId="{102E90F9-741D-4A69-A126-934763474198}" destId="{4F69E1D0-16EB-4BDD-8A8C-C49CADF8814B}" srcOrd="0" destOrd="0" presId="urn:microsoft.com/office/officeart/2005/8/layout/vList5"/>
    <dgm:cxn modelId="{37F57D9B-60AF-41F8-8394-66CA02421557}" srcId="{B0530E0F-071A-4BDB-B7D8-76073FA9013F}" destId="{F480AAFA-6DF6-426B-B99E-1EF79E2EC177}" srcOrd="5" destOrd="0" parTransId="{6C748F6A-5687-4570-B3E3-CF6AD0DC4AD8}" sibTransId="{ED399C61-F3B4-4C22-A7E3-24416E3571C1}"/>
    <dgm:cxn modelId="{E7EDAB87-A2D8-46DB-BAB4-9B34432A39B5}" type="presOf" srcId="{A14094DB-2CAD-4890-A66A-84F87CFCAD93}" destId="{144CC70F-02A5-42DB-82BE-A05CE140ECD1}" srcOrd="0" destOrd="0" presId="urn:microsoft.com/office/officeart/2005/8/layout/vList5"/>
    <dgm:cxn modelId="{1420D877-BBA5-4D93-9381-2DEEC946CC4E}" type="presOf" srcId="{85DB5EFA-0798-41C8-A49B-F98840B890F6}" destId="{4E48EC67-FA5A-430A-8BF1-01C83302CE68}" srcOrd="0" destOrd="0" presId="urn:microsoft.com/office/officeart/2005/8/layout/vList5"/>
    <dgm:cxn modelId="{CD6838AC-97A1-4DC7-9E2A-9C7E9CAC2B2C}" srcId="{F480AAFA-6DF6-426B-B99E-1EF79E2EC177}" destId="{102E90F9-741D-4A69-A126-934763474198}" srcOrd="0" destOrd="0" parTransId="{06CC99E7-EA09-46DD-9D54-9A6C0DF7955F}" sibTransId="{F81312C4-2E3E-49EA-AC07-AA754234D16F}"/>
    <dgm:cxn modelId="{49A885D0-B56E-4E69-ADF9-1E19E49693A1}" srcId="{56C2BA3C-44A5-440F-B34B-4A90B2077FF1}" destId="{B44C8C00-96FF-4EBD-9FE1-63127FC93B75}" srcOrd="0" destOrd="0" parTransId="{8616DC05-3F86-46D3-96B8-8E1355367F8C}" sibTransId="{B122A837-3AF0-4A63-974C-B67C9F34D565}"/>
    <dgm:cxn modelId="{4C81255F-CEEA-4150-BA3B-7AA5EB8E0ADB}" srcId="{B0530E0F-071A-4BDB-B7D8-76073FA9013F}" destId="{A14094DB-2CAD-4890-A66A-84F87CFCAD93}" srcOrd="2" destOrd="0" parTransId="{873AEFE2-FF27-4986-BA77-B3473E6EFCC2}" sibTransId="{7E2EDA2D-1981-495D-93A8-6904E5B6AE06}"/>
    <dgm:cxn modelId="{5DE83872-8F1C-4510-AD5B-52D974C3F10B}" type="presOf" srcId="{B9CF593C-8630-4BD5-A2E6-F53261B2B7DE}" destId="{BEB5F1B7-0E89-4807-9460-55EACB3137CE}" srcOrd="0" destOrd="1" presId="urn:microsoft.com/office/officeart/2005/8/layout/vList5"/>
    <dgm:cxn modelId="{C365780A-58C3-41C1-8C5A-DE64C80ED676}" srcId="{B0530E0F-071A-4BDB-B7D8-76073FA9013F}" destId="{56C2BA3C-44A5-440F-B34B-4A90B2077FF1}" srcOrd="0" destOrd="0" parTransId="{62F81161-AFA5-4538-A38A-567BA0C66B36}" sibTransId="{419CA413-B7DF-4965-9DE7-9E0A461EB4B9}"/>
    <dgm:cxn modelId="{0D7E3DFC-A8F0-4741-8285-58713788866E}" type="presOf" srcId="{F480AAFA-6DF6-426B-B99E-1EF79E2EC177}" destId="{F9B07977-2E13-4852-B806-90A7B71D1905}" srcOrd="0" destOrd="0" presId="urn:microsoft.com/office/officeart/2005/8/layout/vList5"/>
    <dgm:cxn modelId="{3635DA07-4A5F-445B-BC2D-9BD87E936CE7}" type="presOf" srcId="{56C2BA3C-44A5-440F-B34B-4A90B2077FF1}" destId="{1A0BFD1B-577B-4A7F-9864-F77CA59125FF}" srcOrd="0" destOrd="0" presId="urn:microsoft.com/office/officeart/2005/8/layout/vList5"/>
    <dgm:cxn modelId="{FBFE1971-F7D1-4BB2-A31F-91FF150D3A07}" type="presOf" srcId="{A0EA61F9-2712-41F6-86A4-E4A95C1452C4}" destId="{BEF8A897-F0AF-40A7-BA84-122B5FFE10AA}" srcOrd="0" destOrd="0" presId="urn:microsoft.com/office/officeart/2005/8/layout/vList5"/>
    <dgm:cxn modelId="{F31B6ABD-1F73-4D9E-A028-B2A02518E3FE}" srcId="{56C2BA3C-44A5-440F-B34B-4A90B2077FF1}" destId="{B9CF593C-8630-4BD5-A2E6-F53261B2B7DE}" srcOrd="1" destOrd="0" parTransId="{5A27D966-DA9C-4342-8897-80F0B65D8BD4}" sibTransId="{18C0886F-ABFB-4E98-9D65-16EBF5D55E34}"/>
    <dgm:cxn modelId="{1D683D6B-2BA1-4401-A3FB-21581E1F8639}" srcId="{B0530E0F-071A-4BDB-B7D8-76073FA9013F}" destId="{7A75D363-0354-4EB7-A1CF-DCC50B600E5B}" srcOrd="4" destOrd="0" parTransId="{0EC51DBF-83E0-443E-A247-21EB1F16D6DA}" sibTransId="{2E26A5F0-1E5A-4338-B42A-B941B5A27088}"/>
    <dgm:cxn modelId="{9B8746CB-4215-411E-B3C2-3ED061A6200B}" type="presOf" srcId="{6C25A7DF-5A1F-4DF8-8524-8CDEFD51E09E}" destId="{D2ED3737-87DC-4EBB-A9EF-CC526BEA9579}" srcOrd="0" destOrd="0" presId="urn:microsoft.com/office/officeart/2005/8/layout/vList5"/>
    <dgm:cxn modelId="{C7B50F14-433A-4244-9987-0D37C4E77061}" type="presOf" srcId="{7A75D363-0354-4EB7-A1CF-DCC50B600E5B}" destId="{18906529-68D5-4F50-AD7A-AC82E282A082}" srcOrd="0" destOrd="0" presId="urn:microsoft.com/office/officeart/2005/8/layout/vList5"/>
    <dgm:cxn modelId="{C851843E-F2FE-43ED-8792-681121A0DA33}" type="presOf" srcId="{B0530E0F-071A-4BDB-B7D8-76073FA9013F}" destId="{EE3E937D-5EAF-433F-BF93-8609C99A0F97}" srcOrd="0" destOrd="0" presId="urn:microsoft.com/office/officeart/2005/8/layout/vList5"/>
    <dgm:cxn modelId="{615029E1-B9B7-45B1-B9A2-FB0313CCE7BB}" srcId="{A0320D86-485B-492C-B3E5-C24B674CF1E4}" destId="{2D375720-2562-4993-B6E9-D45E2D41B03A}" srcOrd="0" destOrd="0" parTransId="{D5E0D808-9830-4F3F-9F76-62E1F3ACA2E4}" sibTransId="{0198E873-7C86-4B88-9CE5-E07E6CB20203}"/>
    <dgm:cxn modelId="{B45D73D7-B2F8-4BD6-BBBC-D7D541377A5E}" srcId="{56C2BA3C-44A5-440F-B34B-4A90B2077FF1}" destId="{A892E882-59E3-401A-9A28-D2C535F82598}" srcOrd="2" destOrd="0" parTransId="{FAD53E54-303E-417B-98D1-38643022A8CD}" sibTransId="{1B7A7A21-FD81-4C96-A758-0D467E13F148}"/>
    <dgm:cxn modelId="{01B1DCDE-90E5-41EA-9D52-2AC5EEB3EBB8}" srcId="{B0530E0F-071A-4BDB-B7D8-76073FA9013F}" destId="{934C79E5-D48A-4AE8-9488-849F7588717F}" srcOrd="3" destOrd="0" parTransId="{316517C4-AD2C-4336-9645-B0B5ABE647BD}" sibTransId="{50B76D43-98CA-43CC-A666-B6D57C0939BF}"/>
    <dgm:cxn modelId="{2CFBC3D7-5E2E-4999-B661-5F8035157C2F}" srcId="{934C79E5-D48A-4AE8-9488-849F7588717F}" destId="{AA9CC46C-9664-43B1-9D67-9E0140B7686F}" srcOrd="0" destOrd="0" parTransId="{A9656CD3-D4B0-4D80-8D90-99059DF6DE11}" sibTransId="{390162B1-F559-40C4-992A-F374B861DC50}"/>
    <dgm:cxn modelId="{AFA45371-B94B-4EE8-A889-82541B8F760A}" srcId="{934C79E5-D48A-4AE8-9488-849F7588717F}" destId="{A0320D86-485B-492C-B3E5-C24B674CF1E4}" srcOrd="1" destOrd="0" parTransId="{DDD79048-69CA-4D4B-8568-0E1325C327AF}" sibTransId="{1B66B4DD-7974-4039-AD4B-B633958F24CE}"/>
    <dgm:cxn modelId="{CFD9ACA5-3C8E-4B1B-8E41-98D1637A14D3}" type="presOf" srcId="{A0320D86-485B-492C-B3E5-C24B674CF1E4}" destId="{CEB7F8D7-BDEC-4257-B9B9-007AE3CF9EA1}" srcOrd="0" destOrd="1" presId="urn:microsoft.com/office/officeart/2005/8/layout/vList5"/>
    <dgm:cxn modelId="{DC4E9AB5-1D91-4A6F-B7E9-41300893F226}" type="presOf" srcId="{934C79E5-D48A-4AE8-9488-849F7588717F}" destId="{5A53388A-2A1D-45AD-82A5-5938D651D778}" srcOrd="0" destOrd="0" presId="urn:microsoft.com/office/officeart/2005/8/layout/vList5"/>
    <dgm:cxn modelId="{9F28D208-D35E-4C8D-A6A6-BEE93C7CD37B}" srcId="{7A75D363-0354-4EB7-A1CF-DCC50B600E5B}" destId="{6C25A7DF-5A1F-4DF8-8524-8CDEFD51E09E}" srcOrd="0" destOrd="0" parTransId="{DCFE399F-3146-40FD-9D19-C0C977988219}" sibTransId="{C815EFE0-6129-4E47-84F3-AA71FB095DB0}"/>
    <dgm:cxn modelId="{C083DC17-AC67-48AE-9D9C-73D4DE9B840E}" type="presOf" srcId="{AA9CC46C-9664-43B1-9D67-9E0140B7686F}" destId="{CEB7F8D7-BDEC-4257-B9B9-007AE3CF9EA1}" srcOrd="0" destOrd="0" presId="urn:microsoft.com/office/officeart/2005/8/layout/vList5"/>
    <dgm:cxn modelId="{08C41FEE-F47F-46FE-803F-2C3EB339921A}" srcId="{88E26F40-A791-4710-AC2F-4DBD078F304A}" destId="{A0EA61F9-2712-41F6-86A4-E4A95C1452C4}" srcOrd="0" destOrd="0" parTransId="{A298C919-69C2-4439-A59B-F0715BB2F0AA}" sibTransId="{A78B37A8-D573-47E1-86B4-7217A76A827B}"/>
    <dgm:cxn modelId="{FCC15074-2F1A-42C9-B953-5C03AD1A20AC}" type="presParOf" srcId="{EE3E937D-5EAF-433F-BF93-8609C99A0F97}" destId="{26935E62-7C16-44C3-A795-772273523FA2}" srcOrd="0" destOrd="0" presId="urn:microsoft.com/office/officeart/2005/8/layout/vList5"/>
    <dgm:cxn modelId="{9EC2F36B-72D4-4F7C-89A6-FBCD84BF598B}" type="presParOf" srcId="{26935E62-7C16-44C3-A795-772273523FA2}" destId="{1A0BFD1B-577B-4A7F-9864-F77CA59125FF}" srcOrd="0" destOrd="0" presId="urn:microsoft.com/office/officeart/2005/8/layout/vList5"/>
    <dgm:cxn modelId="{DE53338A-EC73-4C17-BB09-E5BACA519F64}" type="presParOf" srcId="{26935E62-7C16-44C3-A795-772273523FA2}" destId="{BEB5F1B7-0E89-4807-9460-55EACB3137CE}" srcOrd="1" destOrd="0" presId="urn:microsoft.com/office/officeart/2005/8/layout/vList5"/>
    <dgm:cxn modelId="{C6AC25AE-337F-4356-AD3F-8894A179BBEE}" type="presParOf" srcId="{EE3E937D-5EAF-433F-BF93-8609C99A0F97}" destId="{D9FBD556-BB3F-45D1-85C3-D91278B83B66}" srcOrd="1" destOrd="0" presId="urn:microsoft.com/office/officeart/2005/8/layout/vList5"/>
    <dgm:cxn modelId="{DF186048-2A3D-45F1-A5EF-90A97C036BA2}" type="presParOf" srcId="{EE3E937D-5EAF-433F-BF93-8609C99A0F97}" destId="{D9AF03A0-CB7E-4FC6-9323-F3B0785C51C5}" srcOrd="2" destOrd="0" presId="urn:microsoft.com/office/officeart/2005/8/layout/vList5"/>
    <dgm:cxn modelId="{3299BA2A-7CC0-4CF6-B0F5-E672DFB11C73}" type="presParOf" srcId="{D9AF03A0-CB7E-4FC6-9323-F3B0785C51C5}" destId="{8B2E4BD0-76B6-41A2-A5C7-C17DBCB18258}" srcOrd="0" destOrd="0" presId="urn:microsoft.com/office/officeart/2005/8/layout/vList5"/>
    <dgm:cxn modelId="{4697DF08-6052-4624-A22B-5E48D8FDEE49}" type="presParOf" srcId="{D9AF03A0-CB7E-4FC6-9323-F3B0785C51C5}" destId="{BEF8A897-F0AF-40A7-BA84-122B5FFE10AA}" srcOrd="1" destOrd="0" presId="urn:microsoft.com/office/officeart/2005/8/layout/vList5"/>
    <dgm:cxn modelId="{77380192-DA17-4BFC-9CFD-4986DB1C2CC8}" type="presParOf" srcId="{EE3E937D-5EAF-433F-BF93-8609C99A0F97}" destId="{A46E0693-A90E-4345-A364-1BFC844385F6}" srcOrd="3" destOrd="0" presId="urn:microsoft.com/office/officeart/2005/8/layout/vList5"/>
    <dgm:cxn modelId="{7F32128E-2B5D-4D77-8B0E-963AB7F0A194}" type="presParOf" srcId="{EE3E937D-5EAF-433F-BF93-8609C99A0F97}" destId="{8B3E1576-27D3-4C31-8B88-2EB722BF2C2D}" srcOrd="4" destOrd="0" presId="urn:microsoft.com/office/officeart/2005/8/layout/vList5"/>
    <dgm:cxn modelId="{6FD95F14-690A-4FDC-B5B1-0ACD92FCFB17}" type="presParOf" srcId="{8B3E1576-27D3-4C31-8B88-2EB722BF2C2D}" destId="{144CC70F-02A5-42DB-82BE-A05CE140ECD1}" srcOrd="0" destOrd="0" presId="urn:microsoft.com/office/officeart/2005/8/layout/vList5"/>
    <dgm:cxn modelId="{303A1BA7-16BD-4A43-8640-2BC689E9E177}" type="presParOf" srcId="{8B3E1576-27D3-4C31-8B88-2EB722BF2C2D}" destId="{4E48EC67-FA5A-430A-8BF1-01C83302CE68}" srcOrd="1" destOrd="0" presId="urn:microsoft.com/office/officeart/2005/8/layout/vList5"/>
    <dgm:cxn modelId="{10051C15-D140-4494-B7D7-DE4134458458}" type="presParOf" srcId="{EE3E937D-5EAF-433F-BF93-8609C99A0F97}" destId="{A4CEA60F-B71A-48A8-974A-DCB695359329}" srcOrd="5" destOrd="0" presId="urn:microsoft.com/office/officeart/2005/8/layout/vList5"/>
    <dgm:cxn modelId="{6D765BAF-AD13-409F-8991-32DDD2029522}" type="presParOf" srcId="{EE3E937D-5EAF-433F-BF93-8609C99A0F97}" destId="{C800670E-C6D6-485F-BAD9-AC7533A126FC}" srcOrd="6" destOrd="0" presId="urn:microsoft.com/office/officeart/2005/8/layout/vList5"/>
    <dgm:cxn modelId="{DE2C319C-8EF8-46D9-9315-CC0852A68561}" type="presParOf" srcId="{C800670E-C6D6-485F-BAD9-AC7533A126FC}" destId="{5A53388A-2A1D-45AD-82A5-5938D651D778}" srcOrd="0" destOrd="0" presId="urn:microsoft.com/office/officeart/2005/8/layout/vList5"/>
    <dgm:cxn modelId="{74D3FD87-D84F-4CC3-AC26-68A8E28C0595}" type="presParOf" srcId="{C800670E-C6D6-485F-BAD9-AC7533A126FC}" destId="{CEB7F8D7-BDEC-4257-B9B9-007AE3CF9EA1}" srcOrd="1" destOrd="0" presId="urn:microsoft.com/office/officeart/2005/8/layout/vList5"/>
    <dgm:cxn modelId="{174F5AAF-4D3C-4E33-BEE2-5680E19FDE25}" type="presParOf" srcId="{EE3E937D-5EAF-433F-BF93-8609C99A0F97}" destId="{CD14D8F4-47C1-41B0-9E2E-04CF8666E349}" srcOrd="7" destOrd="0" presId="urn:microsoft.com/office/officeart/2005/8/layout/vList5"/>
    <dgm:cxn modelId="{3C1922BE-B6C7-4ADA-98EE-E17860237D4A}" type="presParOf" srcId="{EE3E937D-5EAF-433F-BF93-8609C99A0F97}" destId="{2DCCF57D-0558-4C65-A375-77EB16696ABC}" srcOrd="8" destOrd="0" presId="urn:microsoft.com/office/officeart/2005/8/layout/vList5"/>
    <dgm:cxn modelId="{96800005-8E9F-41E6-996C-2A46C30DEE97}" type="presParOf" srcId="{2DCCF57D-0558-4C65-A375-77EB16696ABC}" destId="{18906529-68D5-4F50-AD7A-AC82E282A082}" srcOrd="0" destOrd="0" presId="urn:microsoft.com/office/officeart/2005/8/layout/vList5"/>
    <dgm:cxn modelId="{4CF08205-7D9A-48C1-A655-18A92AC47112}" type="presParOf" srcId="{2DCCF57D-0558-4C65-A375-77EB16696ABC}" destId="{D2ED3737-87DC-4EBB-A9EF-CC526BEA9579}" srcOrd="1" destOrd="0" presId="urn:microsoft.com/office/officeart/2005/8/layout/vList5"/>
    <dgm:cxn modelId="{096DBAAB-E499-449A-84F3-B9215849F352}" type="presParOf" srcId="{EE3E937D-5EAF-433F-BF93-8609C99A0F97}" destId="{37E88406-F200-471E-B94F-7D9D4C8F0A73}" srcOrd="9" destOrd="0" presId="urn:microsoft.com/office/officeart/2005/8/layout/vList5"/>
    <dgm:cxn modelId="{52FE57D4-29E6-46D2-826D-DCE07DDB0069}" type="presParOf" srcId="{EE3E937D-5EAF-433F-BF93-8609C99A0F97}" destId="{1455671F-1F72-4EFD-8C3E-E323DFA1B155}" srcOrd="10" destOrd="0" presId="urn:microsoft.com/office/officeart/2005/8/layout/vList5"/>
    <dgm:cxn modelId="{E9A9E99F-F801-481E-BE92-E5300E7092A9}" type="presParOf" srcId="{1455671F-1F72-4EFD-8C3E-E323DFA1B155}" destId="{F9B07977-2E13-4852-B806-90A7B71D1905}" srcOrd="0" destOrd="0" presId="urn:microsoft.com/office/officeart/2005/8/layout/vList5"/>
    <dgm:cxn modelId="{A50BF1FF-58CB-4B3F-85DE-7C8B810FD856}" type="presParOf" srcId="{1455671F-1F72-4EFD-8C3E-E323DFA1B155}" destId="{4F69E1D0-16EB-4BDD-8A8C-C49CADF8814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4E2AD108-FB54-452E-9A86-11E045A74DB4}" type="doc">
      <dgm:prSet loTypeId="urn:microsoft.com/office/officeart/2005/8/layout/hList1" loCatId="list" qsTypeId="urn:microsoft.com/office/officeart/2005/8/quickstyle/simple5" qsCatId="simple" csTypeId="urn:microsoft.com/office/officeart/2005/8/colors/colorful5" csCatId="colorful" phldr="1"/>
      <dgm:spPr/>
      <dgm:t>
        <a:bodyPr/>
        <a:lstStyle/>
        <a:p>
          <a:endParaRPr lang="en-US"/>
        </a:p>
      </dgm:t>
    </dgm:pt>
    <dgm:pt modelId="{CFFC5899-C7B9-45F1-87BE-A17AAAB13E65}">
      <dgm:prSet phldrT="[Text]"/>
      <dgm:spPr/>
      <dgm:t>
        <a:bodyPr/>
        <a:lstStyle/>
        <a:p>
          <a:r>
            <a:rPr lang="en-US" dirty="0" smtClean="0"/>
            <a:t>Let us walk through the key aspects of this class:</a:t>
          </a:r>
          <a:endParaRPr lang="en-US" dirty="0"/>
        </a:p>
      </dgm:t>
    </dgm:pt>
    <dgm:pt modelId="{D9588C46-9ED5-4C24-A93F-8BF4B8C89AD2}" type="parTrans" cxnId="{BDB5D988-B3A3-4478-8374-03E6C3445380}">
      <dgm:prSet/>
      <dgm:spPr/>
      <dgm:t>
        <a:bodyPr/>
        <a:lstStyle/>
        <a:p>
          <a:endParaRPr lang="en-US"/>
        </a:p>
      </dgm:t>
    </dgm:pt>
    <dgm:pt modelId="{2C2E525E-A859-4A8F-A5D4-5A7AF8213B12}" type="sibTrans" cxnId="{BDB5D988-B3A3-4478-8374-03E6C3445380}">
      <dgm:prSet/>
      <dgm:spPr/>
      <dgm:t>
        <a:bodyPr/>
        <a:lstStyle/>
        <a:p>
          <a:endParaRPr lang="en-US"/>
        </a:p>
      </dgm:t>
    </dgm:pt>
    <dgm:pt modelId="{DF37C20A-C8A9-4302-978A-938F4BC0C70C}">
      <dgm:prSet phldrT="[Text]"/>
      <dgm:spPr/>
      <dgm:t>
        <a:bodyPr/>
        <a:lstStyle/>
        <a:p>
          <a:r>
            <a:rPr lang="en-US" dirty="0" smtClean="0"/>
            <a:t>The class has been annotated with the @Controller annotation, indicating that this is a Spring MVC Controller capable of handling web requests. </a:t>
          </a:r>
          <a:endParaRPr lang="en-US" dirty="0"/>
        </a:p>
      </dgm:t>
    </dgm:pt>
    <dgm:pt modelId="{548CED9D-D4DE-4746-A978-2E8BCBB269C7}" type="parTrans" cxnId="{49D0E6FB-A3CB-4EC1-8155-9E5ED67515C5}">
      <dgm:prSet/>
      <dgm:spPr/>
      <dgm:t>
        <a:bodyPr/>
        <a:lstStyle/>
        <a:p>
          <a:endParaRPr lang="en-US"/>
        </a:p>
      </dgm:t>
    </dgm:pt>
    <dgm:pt modelId="{E105B60B-EB93-42A6-A45E-31338F7629E4}" type="sibTrans" cxnId="{49D0E6FB-A3CB-4EC1-8155-9E5ED67515C5}">
      <dgm:prSet/>
      <dgm:spPr/>
      <dgm:t>
        <a:bodyPr/>
        <a:lstStyle/>
        <a:p>
          <a:endParaRPr lang="en-US"/>
        </a:p>
      </dgm:t>
    </dgm:pt>
    <dgm:pt modelId="{D24B9C27-9B11-49A2-A2DE-87F55DFEC005}">
      <dgm:prSet/>
      <dgm:spPr/>
      <dgm:t>
        <a:bodyPr/>
        <a:lstStyle/>
        <a:p>
          <a:r>
            <a:rPr lang="en-US" smtClean="0"/>
            <a:t>This controller class is also annotated with @RequestMapping at class level. </a:t>
          </a:r>
          <a:endParaRPr lang="en-US" dirty="0" smtClean="0"/>
        </a:p>
      </dgm:t>
    </dgm:pt>
    <dgm:pt modelId="{01ADF891-FDE2-4409-BFE9-434B35F62A3C}" type="parTrans" cxnId="{3360124B-8DA3-4A41-A33E-267456BC68D3}">
      <dgm:prSet/>
      <dgm:spPr/>
      <dgm:t>
        <a:bodyPr/>
        <a:lstStyle/>
        <a:p>
          <a:endParaRPr lang="en-US"/>
        </a:p>
      </dgm:t>
    </dgm:pt>
    <dgm:pt modelId="{9CD84D97-5D5F-4FC9-9283-96C119B5BF44}" type="sibTrans" cxnId="{3360124B-8DA3-4A41-A33E-267456BC68D3}">
      <dgm:prSet/>
      <dgm:spPr/>
      <dgm:t>
        <a:bodyPr/>
        <a:lstStyle/>
        <a:p>
          <a:endParaRPr lang="en-US"/>
        </a:p>
      </dgm:t>
    </dgm:pt>
    <dgm:pt modelId="{7FEB4467-0A77-4C9B-A39B-0151F4379D92}">
      <dgm:prSet/>
      <dgm:spPr/>
      <dgm:t>
        <a:bodyPr/>
        <a:lstStyle/>
        <a:p>
          <a:r>
            <a:rPr lang="en-US" smtClean="0"/>
            <a:t>Each method inside this class will be annotated with @RequestMapping.</a:t>
          </a:r>
          <a:endParaRPr lang="en-US" dirty="0" smtClean="0"/>
        </a:p>
      </dgm:t>
    </dgm:pt>
    <dgm:pt modelId="{C02D6769-FDD9-4FB3-8BC4-E9C5181D2C81}" type="parTrans" cxnId="{3F958CEE-4E00-48EC-82C7-DE5BC94959FD}">
      <dgm:prSet/>
      <dgm:spPr/>
      <dgm:t>
        <a:bodyPr/>
        <a:lstStyle/>
        <a:p>
          <a:endParaRPr lang="en-US"/>
        </a:p>
      </dgm:t>
    </dgm:pt>
    <dgm:pt modelId="{DCB8F2AF-7AE0-47B4-8347-72B7338D0108}" type="sibTrans" cxnId="{3F958CEE-4E00-48EC-82C7-DE5BC94959FD}">
      <dgm:prSet/>
      <dgm:spPr/>
      <dgm:t>
        <a:bodyPr/>
        <a:lstStyle/>
        <a:p>
          <a:endParaRPr lang="en-US"/>
        </a:p>
      </dgm:t>
    </dgm:pt>
    <dgm:pt modelId="{1E8C7B8D-59C1-4159-B605-46E34492AEAD}">
      <dgm:prSet/>
      <dgm:spPr/>
      <dgm:t>
        <a:bodyPr/>
        <a:lstStyle/>
        <a:p>
          <a:r>
            <a:rPr lang="en-US" smtClean="0"/>
            <a:t>So, the final request mapping String will be the addition of the values declared in the both Class level and method level @RequestMapping annotation.</a:t>
          </a:r>
          <a:endParaRPr lang="en-US" dirty="0" smtClean="0"/>
        </a:p>
      </dgm:t>
    </dgm:pt>
    <dgm:pt modelId="{CF26A6F4-F123-494D-A37C-A5AE63903DA1}" type="parTrans" cxnId="{5FDB9B3D-1501-498D-B96F-0ADCD7B260A1}">
      <dgm:prSet/>
      <dgm:spPr/>
      <dgm:t>
        <a:bodyPr/>
        <a:lstStyle/>
        <a:p>
          <a:endParaRPr lang="en-US"/>
        </a:p>
      </dgm:t>
    </dgm:pt>
    <dgm:pt modelId="{33E96480-0EBD-4F1B-8899-2B32DAACD62C}" type="sibTrans" cxnId="{5FDB9B3D-1501-498D-B96F-0ADCD7B260A1}">
      <dgm:prSet/>
      <dgm:spPr/>
      <dgm:t>
        <a:bodyPr/>
        <a:lstStyle/>
        <a:p>
          <a:endParaRPr lang="en-US"/>
        </a:p>
      </dgm:t>
    </dgm:pt>
    <dgm:pt modelId="{0E31F438-D667-488F-A25F-9369EAF5523A}">
      <dgm:prSet/>
      <dgm:spPr/>
      <dgm:t>
        <a:bodyPr/>
        <a:lstStyle/>
        <a:p>
          <a:r>
            <a:rPr lang="en-US" smtClean="0"/>
            <a:t>The final URL pattern will be /department/add to invoke the addDepartment Method.</a:t>
          </a:r>
          <a:endParaRPr lang="en-US" dirty="0" smtClean="0"/>
        </a:p>
      </dgm:t>
    </dgm:pt>
    <dgm:pt modelId="{B4033B4C-1877-465A-9CB5-72A8BA3B7697}" type="parTrans" cxnId="{3289DD74-521D-495B-9EB1-8CDB03C3C13C}">
      <dgm:prSet/>
      <dgm:spPr/>
      <dgm:t>
        <a:bodyPr/>
        <a:lstStyle/>
        <a:p>
          <a:endParaRPr lang="en-US"/>
        </a:p>
      </dgm:t>
    </dgm:pt>
    <dgm:pt modelId="{D784E9A6-1F20-4D84-8A2D-362E80EDD79A}" type="sibTrans" cxnId="{3289DD74-521D-495B-9EB1-8CDB03C3C13C}">
      <dgm:prSet/>
      <dgm:spPr/>
      <dgm:t>
        <a:bodyPr/>
        <a:lstStyle/>
        <a:p>
          <a:endParaRPr lang="en-US"/>
        </a:p>
      </dgm:t>
    </dgm:pt>
    <dgm:pt modelId="{A72CEC25-02B8-4CCB-8C5C-1AE304BCB700}">
      <dgm:prSet/>
      <dgm:spPr/>
      <dgm:t>
        <a:bodyPr/>
        <a:lstStyle/>
        <a:p>
          <a:r>
            <a:rPr lang="en-US" smtClean="0"/>
            <a:t>There is a simplest way to map the request just by giving the Annotation at each method.</a:t>
          </a:r>
          <a:endParaRPr lang="en-US" dirty="0" smtClean="0"/>
        </a:p>
      </dgm:t>
    </dgm:pt>
    <dgm:pt modelId="{BA560B80-E8F2-47BC-8700-BF68CF3F699E}" type="parTrans" cxnId="{4C9B9A64-1355-4745-BFA8-EFD4E497C48F}">
      <dgm:prSet/>
      <dgm:spPr/>
      <dgm:t>
        <a:bodyPr/>
        <a:lstStyle/>
        <a:p>
          <a:endParaRPr lang="en-US"/>
        </a:p>
      </dgm:t>
    </dgm:pt>
    <dgm:pt modelId="{60EEC2E7-703B-4BFE-8750-2DC83F53DBFA}" type="sibTrans" cxnId="{4C9B9A64-1355-4745-BFA8-EFD4E497C48F}">
      <dgm:prSet/>
      <dgm:spPr/>
      <dgm:t>
        <a:bodyPr/>
        <a:lstStyle/>
        <a:p>
          <a:endParaRPr lang="en-US"/>
        </a:p>
      </dgm:t>
    </dgm:pt>
    <dgm:pt modelId="{A4BF212C-460E-40E7-9EE1-88509C754FC8}">
      <dgm:prSet/>
      <dgm:spPr/>
      <dgm:t>
        <a:bodyPr/>
        <a:lstStyle/>
        <a:p>
          <a:r>
            <a:rPr lang="en-US" dirty="0" smtClean="0"/>
            <a:t>The request should be matched with the annotation given at the method level.</a:t>
          </a:r>
        </a:p>
      </dgm:t>
    </dgm:pt>
    <dgm:pt modelId="{4B91ECF6-6DBB-4CC7-95B5-094A14882930}" type="parTrans" cxnId="{3EDB544A-E639-4B64-A93C-01CF8EEDCC9E}">
      <dgm:prSet/>
      <dgm:spPr/>
      <dgm:t>
        <a:bodyPr/>
        <a:lstStyle/>
        <a:p>
          <a:endParaRPr lang="en-US"/>
        </a:p>
      </dgm:t>
    </dgm:pt>
    <dgm:pt modelId="{5A56C709-F2A3-465B-B8E1-76C913A28845}" type="sibTrans" cxnId="{3EDB544A-E639-4B64-A93C-01CF8EEDCC9E}">
      <dgm:prSet/>
      <dgm:spPr/>
      <dgm:t>
        <a:bodyPr/>
        <a:lstStyle/>
        <a:p>
          <a:endParaRPr lang="en-US"/>
        </a:p>
      </dgm:t>
    </dgm:pt>
    <dgm:pt modelId="{51729C03-8EB7-41EC-ABBF-660E4EFE08E0}" type="pres">
      <dgm:prSet presAssocID="{4E2AD108-FB54-452E-9A86-11E045A74DB4}" presName="Name0" presStyleCnt="0">
        <dgm:presLayoutVars>
          <dgm:dir/>
          <dgm:animLvl val="lvl"/>
          <dgm:resizeHandles val="exact"/>
        </dgm:presLayoutVars>
      </dgm:prSet>
      <dgm:spPr/>
      <dgm:t>
        <a:bodyPr/>
        <a:lstStyle/>
        <a:p>
          <a:endParaRPr lang="en-US"/>
        </a:p>
      </dgm:t>
    </dgm:pt>
    <dgm:pt modelId="{7E9225A3-A482-489A-91BD-86B81857570D}" type="pres">
      <dgm:prSet presAssocID="{CFFC5899-C7B9-45F1-87BE-A17AAAB13E65}" presName="composite" presStyleCnt="0"/>
      <dgm:spPr/>
    </dgm:pt>
    <dgm:pt modelId="{9E98FC4B-2429-43B5-B1DE-97DEB49CA1EF}" type="pres">
      <dgm:prSet presAssocID="{CFFC5899-C7B9-45F1-87BE-A17AAAB13E65}" presName="parTx" presStyleLbl="alignNode1" presStyleIdx="0" presStyleCnt="1">
        <dgm:presLayoutVars>
          <dgm:chMax val="0"/>
          <dgm:chPref val="0"/>
          <dgm:bulletEnabled val="1"/>
        </dgm:presLayoutVars>
      </dgm:prSet>
      <dgm:spPr/>
      <dgm:t>
        <a:bodyPr/>
        <a:lstStyle/>
        <a:p>
          <a:endParaRPr lang="en-US"/>
        </a:p>
      </dgm:t>
    </dgm:pt>
    <dgm:pt modelId="{AF4AA433-3AC8-4C06-82C5-FE6FEB632AC4}" type="pres">
      <dgm:prSet presAssocID="{CFFC5899-C7B9-45F1-87BE-A17AAAB13E65}" presName="desTx" presStyleLbl="alignAccFollowNode1" presStyleIdx="0" presStyleCnt="1">
        <dgm:presLayoutVars>
          <dgm:bulletEnabled val="1"/>
        </dgm:presLayoutVars>
      </dgm:prSet>
      <dgm:spPr/>
      <dgm:t>
        <a:bodyPr/>
        <a:lstStyle/>
        <a:p>
          <a:endParaRPr lang="en-US"/>
        </a:p>
      </dgm:t>
    </dgm:pt>
  </dgm:ptLst>
  <dgm:cxnLst>
    <dgm:cxn modelId="{1C571789-8723-428E-9A9B-63FDC8DA5A9F}" type="presOf" srcId="{DF37C20A-C8A9-4302-978A-938F4BC0C70C}" destId="{AF4AA433-3AC8-4C06-82C5-FE6FEB632AC4}" srcOrd="0" destOrd="0" presId="urn:microsoft.com/office/officeart/2005/8/layout/hList1"/>
    <dgm:cxn modelId="{A88B77AA-7C0C-4E8D-88B4-D508486C3C34}" type="presOf" srcId="{A72CEC25-02B8-4CCB-8C5C-1AE304BCB700}" destId="{AF4AA433-3AC8-4C06-82C5-FE6FEB632AC4}" srcOrd="0" destOrd="5" presId="urn:microsoft.com/office/officeart/2005/8/layout/hList1"/>
    <dgm:cxn modelId="{D4FF8EEA-2587-44C0-9529-2A4C79672103}" type="presOf" srcId="{A4BF212C-460E-40E7-9EE1-88509C754FC8}" destId="{AF4AA433-3AC8-4C06-82C5-FE6FEB632AC4}" srcOrd="0" destOrd="6" presId="urn:microsoft.com/office/officeart/2005/8/layout/hList1"/>
    <dgm:cxn modelId="{3F958CEE-4E00-48EC-82C7-DE5BC94959FD}" srcId="{CFFC5899-C7B9-45F1-87BE-A17AAAB13E65}" destId="{7FEB4467-0A77-4C9B-A39B-0151F4379D92}" srcOrd="2" destOrd="0" parTransId="{C02D6769-FDD9-4FB3-8BC4-E9C5181D2C81}" sibTransId="{DCB8F2AF-7AE0-47B4-8347-72B7338D0108}"/>
    <dgm:cxn modelId="{43824679-D323-4D0A-96CA-5FD47CAD2075}" type="presOf" srcId="{1E8C7B8D-59C1-4159-B605-46E34492AEAD}" destId="{AF4AA433-3AC8-4C06-82C5-FE6FEB632AC4}" srcOrd="0" destOrd="3" presId="urn:microsoft.com/office/officeart/2005/8/layout/hList1"/>
    <dgm:cxn modelId="{724F5FEC-0F7F-496F-B3DB-8ED839CDADB3}" type="presOf" srcId="{CFFC5899-C7B9-45F1-87BE-A17AAAB13E65}" destId="{9E98FC4B-2429-43B5-B1DE-97DEB49CA1EF}" srcOrd="0" destOrd="0" presId="urn:microsoft.com/office/officeart/2005/8/layout/hList1"/>
    <dgm:cxn modelId="{3360124B-8DA3-4A41-A33E-267456BC68D3}" srcId="{CFFC5899-C7B9-45F1-87BE-A17AAAB13E65}" destId="{D24B9C27-9B11-49A2-A2DE-87F55DFEC005}" srcOrd="1" destOrd="0" parTransId="{01ADF891-FDE2-4409-BFE9-434B35F62A3C}" sibTransId="{9CD84D97-5D5F-4FC9-9283-96C119B5BF44}"/>
    <dgm:cxn modelId="{9310A1A3-96A9-4B71-A7B8-98E86F78EE9D}" type="presOf" srcId="{7FEB4467-0A77-4C9B-A39B-0151F4379D92}" destId="{AF4AA433-3AC8-4C06-82C5-FE6FEB632AC4}" srcOrd="0" destOrd="2" presId="urn:microsoft.com/office/officeart/2005/8/layout/hList1"/>
    <dgm:cxn modelId="{4C9B9A64-1355-4745-BFA8-EFD4E497C48F}" srcId="{CFFC5899-C7B9-45F1-87BE-A17AAAB13E65}" destId="{A72CEC25-02B8-4CCB-8C5C-1AE304BCB700}" srcOrd="5" destOrd="0" parTransId="{BA560B80-E8F2-47BC-8700-BF68CF3F699E}" sibTransId="{60EEC2E7-703B-4BFE-8750-2DC83F53DBFA}"/>
    <dgm:cxn modelId="{95569FCD-483E-4BB9-A9C7-43B898BFC758}" type="presOf" srcId="{4E2AD108-FB54-452E-9A86-11E045A74DB4}" destId="{51729C03-8EB7-41EC-ABBF-660E4EFE08E0}" srcOrd="0" destOrd="0" presId="urn:microsoft.com/office/officeart/2005/8/layout/hList1"/>
    <dgm:cxn modelId="{3EDB544A-E639-4B64-A93C-01CF8EEDCC9E}" srcId="{CFFC5899-C7B9-45F1-87BE-A17AAAB13E65}" destId="{A4BF212C-460E-40E7-9EE1-88509C754FC8}" srcOrd="6" destOrd="0" parTransId="{4B91ECF6-6DBB-4CC7-95B5-094A14882930}" sibTransId="{5A56C709-F2A3-465B-B8E1-76C913A28845}"/>
    <dgm:cxn modelId="{1971164F-BD60-48E6-87BF-782264AF2AD0}" type="presOf" srcId="{D24B9C27-9B11-49A2-A2DE-87F55DFEC005}" destId="{AF4AA433-3AC8-4C06-82C5-FE6FEB632AC4}" srcOrd="0" destOrd="1" presId="urn:microsoft.com/office/officeart/2005/8/layout/hList1"/>
    <dgm:cxn modelId="{A93AA2B8-E7F4-466E-A2FD-D8F18F9EA766}" type="presOf" srcId="{0E31F438-D667-488F-A25F-9369EAF5523A}" destId="{AF4AA433-3AC8-4C06-82C5-FE6FEB632AC4}" srcOrd="0" destOrd="4" presId="urn:microsoft.com/office/officeart/2005/8/layout/hList1"/>
    <dgm:cxn modelId="{BDB5D988-B3A3-4478-8374-03E6C3445380}" srcId="{4E2AD108-FB54-452E-9A86-11E045A74DB4}" destId="{CFFC5899-C7B9-45F1-87BE-A17AAAB13E65}" srcOrd="0" destOrd="0" parTransId="{D9588C46-9ED5-4C24-A93F-8BF4B8C89AD2}" sibTransId="{2C2E525E-A859-4A8F-A5D4-5A7AF8213B12}"/>
    <dgm:cxn modelId="{3289DD74-521D-495B-9EB1-8CDB03C3C13C}" srcId="{CFFC5899-C7B9-45F1-87BE-A17AAAB13E65}" destId="{0E31F438-D667-488F-A25F-9369EAF5523A}" srcOrd="4" destOrd="0" parTransId="{B4033B4C-1877-465A-9CB5-72A8BA3B7697}" sibTransId="{D784E9A6-1F20-4D84-8A2D-362E80EDD79A}"/>
    <dgm:cxn modelId="{49D0E6FB-A3CB-4EC1-8155-9E5ED67515C5}" srcId="{CFFC5899-C7B9-45F1-87BE-A17AAAB13E65}" destId="{DF37C20A-C8A9-4302-978A-938F4BC0C70C}" srcOrd="0" destOrd="0" parTransId="{548CED9D-D4DE-4746-A978-2E8BCBB269C7}" sibTransId="{E105B60B-EB93-42A6-A45E-31338F7629E4}"/>
    <dgm:cxn modelId="{5FDB9B3D-1501-498D-B96F-0ADCD7B260A1}" srcId="{CFFC5899-C7B9-45F1-87BE-A17AAAB13E65}" destId="{1E8C7B8D-59C1-4159-B605-46E34492AEAD}" srcOrd="3" destOrd="0" parTransId="{CF26A6F4-F123-494D-A37C-A5AE63903DA1}" sibTransId="{33E96480-0EBD-4F1B-8899-2B32DAACD62C}"/>
    <dgm:cxn modelId="{FB6CC645-EA6F-4A56-B43F-E2E9B2D6715D}" type="presParOf" srcId="{51729C03-8EB7-41EC-ABBF-660E4EFE08E0}" destId="{7E9225A3-A482-489A-91BD-86B81857570D}" srcOrd="0" destOrd="0" presId="urn:microsoft.com/office/officeart/2005/8/layout/hList1"/>
    <dgm:cxn modelId="{5D4BCE6A-067E-4BD4-891A-6CD37D045996}" type="presParOf" srcId="{7E9225A3-A482-489A-91BD-86B81857570D}" destId="{9E98FC4B-2429-43B5-B1DE-97DEB49CA1EF}" srcOrd="0" destOrd="0" presId="urn:microsoft.com/office/officeart/2005/8/layout/hList1"/>
    <dgm:cxn modelId="{9E376E05-6C44-4D1F-B410-0F9BF7707B94}" type="presParOf" srcId="{7E9225A3-A482-489A-91BD-86B81857570D}" destId="{AF4AA433-3AC8-4C06-82C5-FE6FEB632AC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B570C05-00B1-4A9D-82D2-68A12333ACA4}" type="doc">
      <dgm:prSet loTypeId="urn:microsoft.com/office/officeart/2005/8/layout/pyramid2" loCatId="list" qsTypeId="urn:microsoft.com/office/officeart/2005/8/quickstyle/simple5" qsCatId="simple" csTypeId="urn:microsoft.com/office/officeart/2005/8/colors/colorful5" csCatId="colorful" phldr="1"/>
      <dgm:spPr/>
    </dgm:pt>
    <dgm:pt modelId="{E78CD96F-9107-4B6D-A3E1-45C3DECDD0F7}">
      <dgm:prSet phldrT="[Text]"/>
      <dgm:spPr/>
      <dgm:t>
        <a:bodyPr/>
        <a:lstStyle/>
        <a:p>
          <a:r>
            <a:rPr lang="en-US" dirty="0" smtClean="0">
              <a:solidFill>
                <a:schemeClr val="accent1">
                  <a:lumMod val="75000"/>
                </a:schemeClr>
              </a:solidFill>
            </a:rPr>
            <a:t>Value</a:t>
          </a:r>
          <a:endParaRPr lang="en-US" dirty="0">
            <a:solidFill>
              <a:schemeClr val="accent1">
                <a:lumMod val="75000"/>
              </a:schemeClr>
            </a:solidFill>
          </a:endParaRPr>
        </a:p>
      </dgm:t>
    </dgm:pt>
    <dgm:pt modelId="{D47DAB71-CDE5-4D42-AAF4-FB8E2D6C3275}" type="parTrans" cxnId="{5EC7FC75-49AF-44BB-8A55-130649D29CE3}">
      <dgm:prSet/>
      <dgm:spPr/>
      <dgm:t>
        <a:bodyPr/>
        <a:lstStyle/>
        <a:p>
          <a:endParaRPr lang="en-US"/>
        </a:p>
      </dgm:t>
    </dgm:pt>
    <dgm:pt modelId="{06162012-F776-4524-98ED-B11F8D7CF063}" type="sibTrans" cxnId="{5EC7FC75-49AF-44BB-8A55-130649D29CE3}">
      <dgm:prSet/>
      <dgm:spPr/>
      <dgm:t>
        <a:bodyPr/>
        <a:lstStyle/>
        <a:p>
          <a:endParaRPr lang="en-US"/>
        </a:p>
      </dgm:t>
    </dgm:pt>
    <dgm:pt modelId="{519410EE-C1C5-475F-AF86-F4471049C2BE}">
      <dgm:prSet phldrT="[Text]"/>
      <dgm:spPr/>
      <dgm:t>
        <a:bodyPr/>
        <a:lstStyle/>
        <a:p>
          <a:r>
            <a:rPr lang="en-US" dirty="0" err="1" smtClean="0">
              <a:solidFill>
                <a:schemeClr val="accent3">
                  <a:lumMod val="75000"/>
                </a:schemeClr>
              </a:solidFill>
            </a:rPr>
            <a:t>Params</a:t>
          </a:r>
          <a:endParaRPr lang="en-US" dirty="0">
            <a:solidFill>
              <a:schemeClr val="accent3">
                <a:lumMod val="75000"/>
              </a:schemeClr>
            </a:solidFill>
          </a:endParaRPr>
        </a:p>
      </dgm:t>
    </dgm:pt>
    <dgm:pt modelId="{02D1EACF-690B-4C5E-9AD9-D62CEA80218B}" type="parTrans" cxnId="{8136448A-A2CC-4482-B7B8-EEFD1F75A5ED}">
      <dgm:prSet/>
      <dgm:spPr/>
      <dgm:t>
        <a:bodyPr/>
        <a:lstStyle/>
        <a:p>
          <a:endParaRPr lang="en-US"/>
        </a:p>
      </dgm:t>
    </dgm:pt>
    <dgm:pt modelId="{CD522401-CBDC-47A9-9685-012E80173253}" type="sibTrans" cxnId="{8136448A-A2CC-4482-B7B8-EEFD1F75A5ED}">
      <dgm:prSet/>
      <dgm:spPr/>
      <dgm:t>
        <a:bodyPr/>
        <a:lstStyle/>
        <a:p>
          <a:endParaRPr lang="en-US"/>
        </a:p>
      </dgm:t>
    </dgm:pt>
    <dgm:pt modelId="{C6AB8998-0B1D-4888-8D7E-8689E14EAE80}">
      <dgm:prSet phldrT="[Text]"/>
      <dgm:spPr/>
      <dgm:t>
        <a:bodyPr/>
        <a:lstStyle/>
        <a:p>
          <a:r>
            <a:rPr lang="en-US" dirty="0" smtClean="0">
              <a:solidFill>
                <a:srgbClr val="FF9933"/>
              </a:solidFill>
            </a:rPr>
            <a:t>Headers</a:t>
          </a:r>
          <a:endParaRPr lang="en-US" dirty="0">
            <a:solidFill>
              <a:srgbClr val="FF9933"/>
            </a:solidFill>
          </a:endParaRPr>
        </a:p>
      </dgm:t>
    </dgm:pt>
    <dgm:pt modelId="{B22788AE-CE55-4434-B521-0DF24BEFBEDC}" type="parTrans" cxnId="{10A49718-6ED2-4636-82BE-8F2425FEC825}">
      <dgm:prSet/>
      <dgm:spPr/>
      <dgm:t>
        <a:bodyPr/>
        <a:lstStyle/>
        <a:p>
          <a:endParaRPr lang="en-US"/>
        </a:p>
      </dgm:t>
    </dgm:pt>
    <dgm:pt modelId="{F53DBE88-E976-422A-BA89-EE65EA4FC8C4}" type="sibTrans" cxnId="{10A49718-6ED2-4636-82BE-8F2425FEC825}">
      <dgm:prSet/>
      <dgm:spPr/>
      <dgm:t>
        <a:bodyPr/>
        <a:lstStyle/>
        <a:p>
          <a:endParaRPr lang="en-US"/>
        </a:p>
      </dgm:t>
    </dgm:pt>
    <dgm:pt modelId="{8EE61A2A-F5EF-4F04-82F6-C8D2427B42B7}">
      <dgm:prSet/>
      <dgm:spPr/>
      <dgm:t>
        <a:bodyPr/>
        <a:lstStyle/>
        <a:p>
          <a:r>
            <a:rPr lang="en-US" dirty="0" smtClean="0">
              <a:solidFill>
                <a:srgbClr val="00B050"/>
              </a:solidFill>
            </a:rPr>
            <a:t>Method</a:t>
          </a:r>
          <a:endParaRPr lang="en-US" dirty="0">
            <a:solidFill>
              <a:srgbClr val="00B050"/>
            </a:solidFill>
          </a:endParaRPr>
        </a:p>
      </dgm:t>
    </dgm:pt>
    <dgm:pt modelId="{69F18FAD-8D1C-4C5F-AF9B-1A3990B4FB77}" type="parTrans" cxnId="{E2F151A1-7CA1-4FEE-9AA5-15B71B148058}">
      <dgm:prSet/>
      <dgm:spPr/>
      <dgm:t>
        <a:bodyPr/>
        <a:lstStyle/>
        <a:p>
          <a:endParaRPr lang="en-US"/>
        </a:p>
      </dgm:t>
    </dgm:pt>
    <dgm:pt modelId="{1F811909-3A16-46EA-81E6-01F421EB12A3}" type="sibTrans" cxnId="{E2F151A1-7CA1-4FEE-9AA5-15B71B148058}">
      <dgm:prSet/>
      <dgm:spPr/>
      <dgm:t>
        <a:bodyPr/>
        <a:lstStyle/>
        <a:p>
          <a:endParaRPr lang="en-US"/>
        </a:p>
      </dgm:t>
    </dgm:pt>
    <dgm:pt modelId="{48038D0E-DDE1-450B-B52D-DBE5BBD4B606}" type="pres">
      <dgm:prSet presAssocID="{8B570C05-00B1-4A9D-82D2-68A12333ACA4}" presName="compositeShape" presStyleCnt="0">
        <dgm:presLayoutVars>
          <dgm:dir/>
          <dgm:resizeHandles/>
        </dgm:presLayoutVars>
      </dgm:prSet>
      <dgm:spPr/>
    </dgm:pt>
    <dgm:pt modelId="{920B7E96-F8A2-484E-8957-EE339C2F5CA7}" type="pres">
      <dgm:prSet presAssocID="{8B570C05-00B1-4A9D-82D2-68A12333ACA4}" presName="pyramid" presStyleLbl="node1" presStyleIdx="0" presStyleCnt="1"/>
      <dgm:spPr/>
    </dgm:pt>
    <dgm:pt modelId="{D45DA47B-4ED2-4E60-9EF9-A252B1C9D50C}" type="pres">
      <dgm:prSet presAssocID="{8B570C05-00B1-4A9D-82D2-68A12333ACA4}" presName="theList" presStyleCnt="0"/>
      <dgm:spPr/>
    </dgm:pt>
    <dgm:pt modelId="{46F08EE7-7171-4F7F-B3EC-A176BE70EB41}" type="pres">
      <dgm:prSet presAssocID="{E78CD96F-9107-4B6D-A3E1-45C3DECDD0F7}" presName="aNode" presStyleLbl="fgAcc1" presStyleIdx="0" presStyleCnt="4">
        <dgm:presLayoutVars>
          <dgm:bulletEnabled val="1"/>
        </dgm:presLayoutVars>
      </dgm:prSet>
      <dgm:spPr/>
      <dgm:t>
        <a:bodyPr/>
        <a:lstStyle/>
        <a:p>
          <a:endParaRPr lang="en-US"/>
        </a:p>
      </dgm:t>
    </dgm:pt>
    <dgm:pt modelId="{C6ED6C60-EB21-432F-A488-64AC0390C6AE}" type="pres">
      <dgm:prSet presAssocID="{E78CD96F-9107-4B6D-A3E1-45C3DECDD0F7}" presName="aSpace" presStyleCnt="0"/>
      <dgm:spPr/>
    </dgm:pt>
    <dgm:pt modelId="{1E393B07-634A-42A0-826C-111035D8C700}" type="pres">
      <dgm:prSet presAssocID="{8EE61A2A-F5EF-4F04-82F6-C8D2427B42B7}" presName="aNode" presStyleLbl="fgAcc1" presStyleIdx="1" presStyleCnt="4">
        <dgm:presLayoutVars>
          <dgm:bulletEnabled val="1"/>
        </dgm:presLayoutVars>
      </dgm:prSet>
      <dgm:spPr/>
      <dgm:t>
        <a:bodyPr/>
        <a:lstStyle/>
        <a:p>
          <a:endParaRPr lang="en-US"/>
        </a:p>
      </dgm:t>
    </dgm:pt>
    <dgm:pt modelId="{FD8A5F51-B303-4BAD-B70B-CECB261CD430}" type="pres">
      <dgm:prSet presAssocID="{8EE61A2A-F5EF-4F04-82F6-C8D2427B42B7}" presName="aSpace" presStyleCnt="0"/>
      <dgm:spPr/>
    </dgm:pt>
    <dgm:pt modelId="{D24B39A2-7E5D-43A8-8F4F-27762C143EF0}" type="pres">
      <dgm:prSet presAssocID="{519410EE-C1C5-475F-AF86-F4471049C2BE}" presName="aNode" presStyleLbl="fgAcc1" presStyleIdx="2" presStyleCnt="4">
        <dgm:presLayoutVars>
          <dgm:bulletEnabled val="1"/>
        </dgm:presLayoutVars>
      </dgm:prSet>
      <dgm:spPr/>
      <dgm:t>
        <a:bodyPr/>
        <a:lstStyle/>
        <a:p>
          <a:endParaRPr lang="en-US"/>
        </a:p>
      </dgm:t>
    </dgm:pt>
    <dgm:pt modelId="{9FFA3ECB-1787-428C-AC00-BCD21181EF60}" type="pres">
      <dgm:prSet presAssocID="{519410EE-C1C5-475F-AF86-F4471049C2BE}" presName="aSpace" presStyleCnt="0"/>
      <dgm:spPr/>
    </dgm:pt>
    <dgm:pt modelId="{D3237B76-4496-4E21-A46B-39D038E2E07C}" type="pres">
      <dgm:prSet presAssocID="{C6AB8998-0B1D-4888-8D7E-8689E14EAE80}" presName="aNode" presStyleLbl="fgAcc1" presStyleIdx="3" presStyleCnt="4">
        <dgm:presLayoutVars>
          <dgm:bulletEnabled val="1"/>
        </dgm:presLayoutVars>
      </dgm:prSet>
      <dgm:spPr/>
      <dgm:t>
        <a:bodyPr/>
        <a:lstStyle/>
        <a:p>
          <a:endParaRPr lang="en-US"/>
        </a:p>
      </dgm:t>
    </dgm:pt>
    <dgm:pt modelId="{48534B51-C38F-489B-A306-34FB1A243366}" type="pres">
      <dgm:prSet presAssocID="{C6AB8998-0B1D-4888-8D7E-8689E14EAE80}" presName="aSpace" presStyleCnt="0"/>
      <dgm:spPr/>
    </dgm:pt>
  </dgm:ptLst>
  <dgm:cxnLst>
    <dgm:cxn modelId="{E2F151A1-7CA1-4FEE-9AA5-15B71B148058}" srcId="{8B570C05-00B1-4A9D-82D2-68A12333ACA4}" destId="{8EE61A2A-F5EF-4F04-82F6-C8D2427B42B7}" srcOrd="1" destOrd="0" parTransId="{69F18FAD-8D1C-4C5F-AF9B-1A3990B4FB77}" sibTransId="{1F811909-3A16-46EA-81E6-01F421EB12A3}"/>
    <dgm:cxn modelId="{10A49718-6ED2-4636-82BE-8F2425FEC825}" srcId="{8B570C05-00B1-4A9D-82D2-68A12333ACA4}" destId="{C6AB8998-0B1D-4888-8D7E-8689E14EAE80}" srcOrd="3" destOrd="0" parTransId="{B22788AE-CE55-4434-B521-0DF24BEFBEDC}" sibTransId="{F53DBE88-E976-422A-BA89-EE65EA4FC8C4}"/>
    <dgm:cxn modelId="{EA7A3D06-8ACB-4B1E-A0C7-A59F8C6F24BD}" type="presOf" srcId="{8EE61A2A-F5EF-4F04-82F6-C8D2427B42B7}" destId="{1E393B07-634A-42A0-826C-111035D8C700}" srcOrd="0" destOrd="0" presId="urn:microsoft.com/office/officeart/2005/8/layout/pyramid2"/>
    <dgm:cxn modelId="{90573337-F21A-4B93-86D1-EEBF4E3A5C0E}" type="presOf" srcId="{C6AB8998-0B1D-4888-8D7E-8689E14EAE80}" destId="{D3237B76-4496-4E21-A46B-39D038E2E07C}" srcOrd="0" destOrd="0" presId="urn:microsoft.com/office/officeart/2005/8/layout/pyramid2"/>
    <dgm:cxn modelId="{8136448A-A2CC-4482-B7B8-EEFD1F75A5ED}" srcId="{8B570C05-00B1-4A9D-82D2-68A12333ACA4}" destId="{519410EE-C1C5-475F-AF86-F4471049C2BE}" srcOrd="2" destOrd="0" parTransId="{02D1EACF-690B-4C5E-9AD9-D62CEA80218B}" sibTransId="{CD522401-CBDC-47A9-9685-012E80173253}"/>
    <dgm:cxn modelId="{C86D0876-B326-43EC-B6A1-29BE53E2205F}" type="presOf" srcId="{E78CD96F-9107-4B6D-A3E1-45C3DECDD0F7}" destId="{46F08EE7-7171-4F7F-B3EC-A176BE70EB41}" srcOrd="0" destOrd="0" presId="urn:microsoft.com/office/officeart/2005/8/layout/pyramid2"/>
    <dgm:cxn modelId="{F589BF64-0B29-41FE-B466-D61BE7EBB97C}" type="presOf" srcId="{8B570C05-00B1-4A9D-82D2-68A12333ACA4}" destId="{48038D0E-DDE1-450B-B52D-DBE5BBD4B606}" srcOrd="0" destOrd="0" presId="urn:microsoft.com/office/officeart/2005/8/layout/pyramid2"/>
    <dgm:cxn modelId="{367938AF-46A4-4CF4-9DA1-BC6D7F7F92DB}" type="presOf" srcId="{519410EE-C1C5-475F-AF86-F4471049C2BE}" destId="{D24B39A2-7E5D-43A8-8F4F-27762C143EF0}" srcOrd="0" destOrd="0" presId="urn:microsoft.com/office/officeart/2005/8/layout/pyramid2"/>
    <dgm:cxn modelId="{5EC7FC75-49AF-44BB-8A55-130649D29CE3}" srcId="{8B570C05-00B1-4A9D-82D2-68A12333ACA4}" destId="{E78CD96F-9107-4B6D-A3E1-45C3DECDD0F7}" srcOrd="0" destOrd="0" parTransId="{D47DAB71-CDE5-4D42-AAF4-FB8E2D6C3275}" sibTransId="{06162012-F776-4524-98ED-B11F8D7CF063}"/>
    <dgm:cxn modelId="{DD9B5167-23F2-45E8-884D-5BE31A42C7B4}" type="presParOf" srcId="{48038D0E-DDE1-450B-B52D-DBE5BBD4B606}" destId="{920B7E96-F8A2-484E-8957-EE339C2F5CA7}" srcOrd="0" destOrd="0" presId="urn:microsoft.com/office/officeart/2005/8/layout/pyramid2"/>
    <dgm:cxn modelId="{5AA7D029-9054-4F6B-869A-7E96B126A6C0}" type="presParOf" srcId="{48038D0E-DDE1-450B-B52D-DBE5BBD4B606}" destId="{D45DA47B-4ED2-4E60-9EF9-A252B1C9D50C}" srcOrd="1" destOrd="0" presId="urn:microsoft.com/office/officeart/2005/8/layout/pyramid2"/>
    <dgm:cxn modelId="{38A897F2-F2C8-4C21-9CD5-9F7CAD09D57B}" type="presParOf" srcId="{D45DA47B-4ED2-4E60-9EF9-A252B1C9D50C}" destId="{46F08EE7-7171-4F7F-B3EC-A176BE70EB41}" srcOrd="0" destOrd="0" presId="urn:microsoft.com/office/officeart/2005/8/layout/pyramid2"/>
    <dgm:cxn modelId="{7A2B5101-A0D2-4A49-9CEA-C5FFE7D63FED}" type="presParOf" srcId="{D45DA47B-4ED2-4E60-9EF9-A252B1C9D50C}" destId="{C6ED6C60-EB21-432F-A488-64AC0390C6AE}" srcOrd="1" destOrd="0" presId="urn:microsoft.com/office/officeart/2005/8/layout/pyramid2"/>
    <dgm:cxn modelId="{B2698390-60CD-4B09-8DA2-2169D187F802}" type="presParOf" srcId="{D45DA47B-4ED2-4E60-9EF9-A252B1C9D50C}" destId="{1E393B07-634A-42A0-826C-111035D8C700}" srcOrd="2" destOrd="0" presId="urn:microsoft.com/office/officeart/2005/8/layout/pyramid2"/>
    <dgm:cxn modelId="{62612E7B-E48A-4380-AD02-3B9B8A27D56C}" type="presParOf" srcId="{D45DA47B-4ED2-4E60-9EF9-A252B1C9D50C}" destId="{FD8A5F51-B303-4BAD-B70B-CECB261CD430}" srcOrd="3" destOrd="0" presId="urn:microsoft.com/office/officeart/2005/8/layout/pyramid2"/>
    <dgm:cxn modelId="{A3AE2EDB-6A70-4D4A-AC62-FA2A7381B729}" type="presParOf" srcId="{D45DA47B-4ED2-4E60-9EF9-A252B1C9D50C}" destId="{D24B39A2-7E5D-43A8-8F4F-27762C143EF0}" srcOrd="4" destOrd="0" presId="urn:microsoft.com/office/officeart/2005/8/layout/pyramid2"/>
    <dgm:cxn modelId="{0A4DCE09-1CAA-4DE8-ADE3-3FE3B589D992}" type="presParOf" srcId="{D45DA47B-4ED2-4E60-9EF9-A252B1C9D50C}" destId="{9FFA3ECB-1787-428C-AC00-BCD21181EF60}" srcOrd="5" destOrd="0" presId="urn:microsoft.com/office/officeart/2005/8/layout/pyramid2"/>
    <dgm:cxn modelId="{4D1CB34B-C2A9-47F5-AF04-796992AF029C}" type="presParOf" srcId="{D45DA47B-4ED2-4E60-9EF9-A252B1C9D50C}" destId="{D3237B76-4496-4E21-A46B-39D038E2E07C}" srcOrd="6" destOrd="0" presId="urn:microsoft.com/office/officeart/2005/8/layout/pyramid2"/>
    <dgm:cxn modelId="{885D1150-3EBB-4050-A371-4E6154C5BA70}" type="presParOf" srcId="{D45DA47B-4ED2-4E60-9EF9-A252B1C9D50C}" destId="{48534B51-C38F-489B-A306-34FB1A243366}"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D953361-2EEF-4A3F-A5FA-E56405A55F2E}" type="doc">
      <dgm:prSet loTypeId="urn:microsoft.com/office/officeart/2005/8/layout/vList2" loCatId="list" qsTypeId="urn:microsoft.com/office/officeart/2005/8/quickstyle/simple4" qsCatId="simple" csTypeId="urn:microsoft.com/office/officeart/2005/8/colors/colorful4" csCatId="colorful" phldr="1"/>
      <dgm:spPr/>
      <dgm:t>
        <a:bodyPr/>
        <a:lstStyle/>
        <a:p>
          <a:endParaRPr lang="en-US"/>
        </a:p>
      </dgm:t>
    </dgm:pt>
    <dgm:pt modelId="{3DFC05D1-5F84-419D-962B-18EE2A12B0A2}">
      <dgm:prSet phldrT="[Text]" custT="1"/>
      <dgm:spPr/>
      <dgm:t>
        <a:bodyPr/>
        <a:lstStyle/>
        <a:p>
          <a:r>
            <a:rPr lang="en-US" sz="1500" dirty="0" smtClean="0"/>
            <a:t>Workflow interface that allows for customized handler execution chains. Applications can register any number of existing or custom interceptors for certain groups of handlers, to add common pre-processing behavior without needing to modify each handler implementation. </a:t>
          </a:r>
          <a:endParaRPr lang="en-US" sz="1500" dirty="0"/>
        </a:p>
      </dgm:t>
    </dgm:pt>
    <dgm:pt modelId="{83D488A9-BA2E-4DC2-BA7B-7B3996AE84DE}" type="parTrans" cxnId="{B111C1F8-FEE8-4632-9180-9D8D49B1155E}">
      <dgm:prSet/>
      <dgm:spPr/>
      <dgm:t>
        <a:bodyPr/>
        <a:lstStyle/>
        <a:p>
          <a:endParaRPr lang="en-US" sz="1500"/>
        </a:p>
      </dgm:t>
    </dgm:pt>
    <dgm:pt modelId="{EADBE754-2D37-490A-891E-6E5085214279}" type="sibTrans" cxnId="{B111C1F8-FEE8-4632-9180-9D8D49B1155E}">
      <dgm:prSet/>
      <dgm:spPr/>
      <dgm:t>
        <a:bodyPr/>
        <a:lstStyle/>
        <a:p>
          <a:endParaRPr lang="en-US" sz="1500"/>
        </a:p>
      </dgm:t>
    </dgm:pt>
    <dgm:pt modelId="{B191C78E-018E-4173-B46A-5DD0FA4E508D}">
      <dgm:prSet custT="1"/>
      <dgm:spPr/>
      <dgm:t>
        <a:bodyPr/>
        <a:lstStyle/>
        <a:p>
          <a:r>
            <a:rPr lang="en-US" sz="1500" dirty="0" smtClean="0"/>
            <a:t>A </a:t>
          </a:r>
          <a:r>
            <a:rPr lang="en-US" sz="1500" dirty="0" err="1" smtClean="0"/>
            <a:t>HandlerInterceptor</a:t>
          </a:r>
          <a:r>
            <a:rPr lang="en-US" sz="1500" dirty="0" smtClean="0"/>
            <a:t> gets called before the appropriate </a:t>
          </a:r>
          <a:r>
            <a:rPr lang="en-US" sz="1500" dirty="0" err="1" smtClean="0"/>
            <a:t>HandlerAdapter</a:t>
          </a:r>
          <a:r>
            <a:rPr lang="en-US" sz="1500" dirty="0" smtClean="0"/>
            <a:t> triggers the execution of the handler itself. This mechanism can be used for a large field of preprocessing aspects, for example, for authorization checks or common handler behavior like locale or theme changes. Its main purpose is to allow for factoring out repetitive handler code. </a:t>
          </a:r>
          <a:endParaRPr lang="en-US" sz="1500" dirty="0"/>
        </a:p>
      </dgm:t>
    </dgm:pt>
    <dgm:pt modelId="{5AB9AF34-6A67-4293-9D57-1442F77DC495}" type="parTrans" cxnId="{3DBA9162-51DA-4B1F-A728-5AF132B10F90}">
      <dgm:prSet/>
      <dgm:spPr/>
      <dgm:t>
        <a:bodyPr/>
        <a:lstStyle/>
        <a:p>
          <a:endParaRPr lang="en-US" sz="1500"/>
        </a:p>
      </dgm:t>
    </dgm:pt>
    <dgm:pt modelId="{D6799318-920E-424F-8028-37ECFE60845E}" type="sibTrans" cxnId="{3DBA9162-51DA-4B1F-A728-5AF132B10F90}">
      <dgm:prSet/>
      <dgm:spPr/>
      <dgm:t>
        <a:bodyPr/>
        <a:lstStyle/>
        <a:p>
          <a:endParaRPr lang="en-US" sz="1500"/>
        </a:p>
      </dgm:t>
    </dgm:pt>
    <dgm:pt modelId="{B5371C5F-ACD7-4FF6-BC15-CA39B44BEBA3}">
      <dgm:prSet custT="1"/>
      <dgm:spPr/>
      <dgm:t>
        <a:bodyPr/>
        <a:lstStyle/>
        <a:p>
          <a:r>
            <a:rPr lang="en-US" sz="1500" dirty="0" smtClean="0"/>
            <a:t>Typically an interceptor chain is defined per </a:t>
          </a:r>
          <a:r>
            <a:rPr lang="en-US" sz="1500" dirty="0" err="1" smtClean="0"/>
            <a:t>HandlerMapping</a:t>
          </a:r>
          <a:r>
            <a:rPr lang="en-US" sz="1500" dirty="0" smtClean="0"/>
            <a:t> bean, sharing its granularity. To be able to apply a certain interceptor chain to a group of handlers, one needs to map the desired handlers via one </a:t>
          </a:r>
          <a:r>
            <a:rPr lang="en-US" sz="1500" dirty="0" err="1" smtClean="0"/>
            <a:t>HandlerMapping</a:t>
          </a:r>
          <a:r>
            <a:rPr lang="en-US" sz="1500" dirty="0" smtClean="0"/>
            <a:t> bean. The interceptors are defined as beans in the application context, referenced by the mapping bean definition via its "interceptors" property (in XML: a &lt;list&gt; of &lt;ref&gt;). </a:t>
          </a:r>
          <a:endParaRPr lang="en-US" sz="1500" dirty="0"/>
        </a:p>
      </dgm:t>
    </dgm:pt>
    <dgm:pt modelId="{DC233F26-9F36-4AAD-8EC9-8C00C27422AF}" type="parTrans" cxnId="{13B77086-54A6-4765-9083-0513E017A653}">
      <dgm:prSet/>
      <dgm:spPr/>
      <dgm:t>
        <a:bodyPr/>
        <a:lstStyle/>
        <a:p>
          <a:endParaRPr lang="en-US" sz="1500"/>
        </a:p>
      </dgm:t>
    </dgm:pt>
    <dgm:pt modelId="{6B9768F1-2DC3-45CA-BC42-A50A0D723369}" type="sibTrans" cxnId="{13B77086-54A6-4765-9083-0513E017A653}">
      <dgm:prSet/>
      <dgm:spPr/>
      <dgm:t>
        <a:bodyPr/>
        <a:lstStyle/>
        <a:p>
          <a:endParaRPr lang="en-US" sz="1500"/>
        </a:p>
      </dgm:t>
    </dgm:pt>
    <dgm:pt modelId="{21136FAB-F411-4B70-B52A-B7C75099DFA1}" type="pres">
      <dgm:prSet presAssocID="{AD953361-2EEF-4A3F-A5FA-E56405A55F2E}" presName="linear" presStyleCnt="0">
        <dgm:presLayoutVars>
          <dgm:animLvl val="lvl"/>
          <dgm:resizeHandles val="exact"/>
        </dgm:presLayoutVars>
      </dgm:prSet>
      <dgm:spPr/>
      <dgm:t>
        <a:bodyPr/>
        <a:lstStyle/>
        <a:p>
          <a:endParaRPr lang="en-US"/>
        </a:p>
      </dgm:t>
    </dgm:pt>
    <dgm:pt modelId="{7B6A4928-77DF-4448-8C8F-68A4137DDA42}" type="pres">
      <dgm:prSet presAssocID="{3DFC05D1-5F84-419D-962B-18EE2A12B0A2}" presName="parentText" presStyleLbl="node1" presStyleIdx="0" presStyleCnt="3">
        <dgm:presLayoutVars>
          <dgm:chMax val="0"/>
          <dgm:bulletEnabled val="1"/>
        </dgm:presLayoutVars>
      </dgm:prSet>
      <dgm:spPr/>
      <dgm:t>
        <a:bodyPr/>
        <a:lstStyle/>
        <a:p>
          <a:endParaRPr lang="en-US"/>
        </a:p>
      </dgm:t>
    </dgm:pt>
    <dgm:pt modelId="{D27B57D4-6522-4BF7-B527-4D4F957DE3EA}" type="pres">
      <dgm:prSet presAssocID="{EADBE754-2D37-490A-891E-6E5085214279}" presName="spacer" presStyleCnt="0"/>
      <dgm:spPr/>
    </dgm:pt>
    <dgm:pt modelId="{6F7ABC6D-6A4E-4F39-8527-F1CBF961CBF9}" type="pres">
      <dgm:prSet presAssocID="{B191C78E-018E-4173-B46A-5DD0FA4E508D}" presName="parentText" presStyleLbl="node1" presStyleIdx="1" presStyleCnt="3">
        <dgm:presLayoutVars>
          <dgm:chMax val="0"/>
          <dgm:bulletEnabled val="1"/>
        </dgm:presLayoutVars>
      </dgm:prSet>
      <dgm:spPr/>
      <dgm:t>
        <a:bodyPr/>
        <a:lstStyle/>
        <a:p>
          <a:endParaRPr lang="en-US"/>
        </a:p>
      </dgm:t>
    </dgm:pt>
    <dgm:pt modelId="{2CBD7F21-2EA2-44C8-A18D-05C78E18ABAE}" type="pres">
      <dgm:prSet presAssocID="{D6799318-920E-424F-8028-37ECFE60845E}" presName="spacer" presStyleCnt="0"/>
      <dgm:spPr/>
    </dgm:pt>
    <dgm:pt modelId="{623BE44F-24F8-4E63-91FB-809BD3E2397B}" type="pres">
      <dgm:prSet presAssocID="{B5371C5F-ACD7-4FF6-BC15-CA39B44BEBA3}" presName="parentText" presStyleLbl="node1" presStyleIdx="2" presStyleCnt="3">
        <dgm:presLayoutVars>
          <dgm:chMax val="0"/>
          <dgm:bulletEnabled val="1"/>
        </dgm:presLayoutVars>
      </dgm:prSet>
      <dgm:spPr/>
      <dgm:t>
        <a:bodyPr/>
        <a:lstStyle/>
        <a:p>
          <a:endParaRPr lang="en-US"/>
        </a:p>
      </dgm:t>
    </dgm:pt>
  </dgm:ptLst>
  <dgm:cxnLst>
    <dgm:cxn modelId="{B111C1F8-FEE8-4632-9180-9D8D49B1155E}" srcId="{AD953361-2EEF-4A3F-A5FA-E56405A55F2E}" destId="{3DFC05D1-5F84-419D-962B-18EE2A12B0A2}" srcOrd="0" destOrd="0" parTransId="{83D488A9-BA2E-4DC2-BA7B-7B3996AE84DE}" sibTransId="{EADBE754-2D37-490A-891E-6E5085214279}"/>
    <dgm:cxn modelId="{13B77086-54A6-4765-9083-0513E017A653}" srcId="{AD953361-2EEF-4A3F-A5FA-E56405A55F2E}" destId="{B5371C5F-ACD7-4FF6-BC15-CA39B44BEBA3}" srcOrd="2" destOrd="0" parTransId="{DC233F26-9F36-4AAD-8EC9-8C00C27422AF}" sibTransId="{6B9768F1-2DC3-45CA-BC42-A50A0D723369}"/>
    <dgm:cxn modelId="{91FF2A4D-DFDA-452C-8B31-AA0E42AF35A8}" type="presOf" srcId="{3DFC05D1-5F84-419D-962B-18EE2A12B0A2}" destId="{7B6A4928-77DF-4448-8C8F-68A4137DDA42}" srcOrd="0" destOrd="0" presId="urn:microsoft.com/office/officeart/2005/8/layout/vList2"/>
    <dgm:cxn modelId="{CCDEB377-D8A3-41A5-8D2E-53B23A6B2FA1}" type="presOf" srcId="{AD953361-2EEF-4A3F-A5FA-E56405A55F2E}" destId="{21136FAB-F411-4B70-B52A-B7C75099DFA1}" srcOrd="0" destOrd="0" presId="urn:microsoft.com/office/officeart/2005/8/layout/vList2"/>
    <dgm:cxn modelId="{6E1290FF-1E2A-4FE2-B612-1B784336D6D4}" type="presOf" srcId="{B191C78E-018E-4173-B46A-5DD0FA4E508D}" destId="{6F7ABC6D-6A4E-4F39-8527-F1CBF961CBF9}" srcOrd="0" destOrd="0" presId="urn:microsoft.com/office/officeart/2005/8/layout/vList2"/>
    <dgm:cxn modelId="{3DBA9162-51DA-4B1F-A728-5AF132B10F90}" srcId="{AD953361-2EEF-4A3F-A5FA-E56405A55F2E}" destId="{B191C78E-018E-4173-B46A-5DD0FA4E508D}" srcOrd="1" destOrd="0" parTransId="{5AB9AF34-6A67-4293-9D57-1442F77DC495}" sibTransId="{D6799318-920E-424F-8028-37ECFE60845E}"/>
    <dgm:cxn modelId="{D5299F77-7FC4-4A8F-AE37-6869A7B51B37}" type="presOf" srcId="{B5371C5F-ACD7-4FF6-BC15-CA39B44BEBA3}" destId="{623BE44F-24F8-4E63-91FB-809BD3E2397B}" srcOrd="0" destOrd="0" presId="urn:microsoft.com/office/officeart/2005/8/layout/vList2"/>
    <dgm:cxn modelId="{B3DC7190-C25D-4AF4-B60A-C65582CE9FF6}" type="presParOf" srcId="{21136FAB-F411-4B70-B52A-B7C75099DFA1}" destId="{7B6A4928-77DF-4448-8C8F-68A4137DDA42}" srcOrd="0" destOrd="0" presId="urn:microsoft.com/office/officeart/2005/8/layout/vList2"/>
    <dgm:cxn modelId="{9F0E2ABF-581F-4AC6-8B7D-2925C42FB7B9}" type="presParOf" srcId="{21136FAB-F411-4B70-B52A-B7C75099DFA1}" destId="{D27B57D4-6522-4BF7-B527-4D4F957DE3EA}" srcOrd="1" destOrd="0" presId="urn:microsoft.com/office/officeart/2005/8/layout/vList2"/>
    <dgm:cxn modelId="{DEFE2E8E-D876-4D69-BAB2-5598CF114792}" type="presParOf" srcId="{21136FAB-F411-4B70-B52A-B7C75099DFA1}" destId="{6F7ABC6D-6A4E-4F39-8527-F1CBF961CBF9}" srcOrd="2" destOrd="0" presId="urn:microsoft.com/office/officeart/2005/8/layout/vList2"/>
    <dgm:cxn modelId="{6713658F-6229-4DEC-884C-CFDCC361BBB9}" type="presParOf" srcId="{21136FAB-F411-4B70-B52A-B7C75099DFA1}" destId="{2CBD7F21-2EA2-44C8-A18D-05C78E18ABAE}" srcOrd="3" destOrd="0" presId="urn:microsoft.com/office/officeart/2005/8/layout/vList2"/>
    <dgm:cxn modelId="{196AC838-CA14-4A98-8294-02C0E9AECF6C}" type="presParOf" srcId="{21136FAB-F411-4B70-B52A-B7C75099DFA1}" destId="{623BE44F-24F8-4E63-91FB-809BD3E2397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B03F98EB-95CD-442C-A47D-C4C6829F8AF5}" type="doc">
      <dgm:prSet loTypeId="urn:microsoft.com/office/officeart/2005/8/layout/vList2" loCatId="list" qsTypeId="urn:microsoft.com/office/officeart/2005/8/quickstyle/simple4" qsCatId="simple" csTypeId="urn:microsoft.com/office/officeart/2005/8/colors/colorful4" csCatId="colorful" phldr="1"/>
      <dgm:spPr/>
      <dgm:t>
        <a:bodyPr/>
        <a:lstStyle/>
        <a:p>
          <a:endParaRPr lang="en-US"/>
        </a:p>
      </dgm:t>
    </dgm:pt>
    <dgm:pt modelId="{28656F01-6401-4AA6-90F3-9AEE9FADD2A5}">
      <dgm:prSet phldrT="[Text]" custT="1"/>
      <dgm:spPr/>
      <dgm:t>
        <a:bodyPr/>
        <a:lstStyle/>
        <a:p>
          <a:r>
            <a:rPr lang="en-US" sz="1400" dirty="0" err="1" smtClean="0"/>
            <a:t>HandlerInterceptor</a:t>
          </a:r>
          <a:r>
            <a:rPr lang="en-US" sz="1400" dirty="0" smtClean="0"/>
            <a:t> is basically similar to a Servlet 2.3 Filter, but in contrast to the latter it just allows custom pre-processing with the option of prohibiting the execution of the handler itself and custom post-processing. Filters are more powerful, for example, they allow for exchanging the request and response objects that are handed down the chain. Note that a filter gets configured in web.xml while a </a:t>
          </a:r>
          <a:r>
            <a:rPr lang="en-US" sz="1400" dirty="0" err="1" smtClean="0"/>
            <a:t>HandlerInterceptor</a:t>
          </a:r>
          <a:r>
            <a:rPr lang="en-US" sz="1400" dirty="0" smtClean="0"/>
            <a:t> in the application context. </a:t>
          </a:r>
          <a:endParaRPr lang="en-US" sz="1400" dirty="0"/>
        </a:p>
      </dgm:t>
    </dgm:pt>
    <dgm:pt modelId="{912BABDC-F6C9-4695-B948-FDAF32715CC1}" type="parTrans" cxnId="{F408EC65-22E1-44E3-8144-CA49B8AC03B7}">
      <dgm:prSet/>
      <dgm:spPr/>
      <dgm:t>
        <a:bodyPr/>
        <a:lstStyle/>
        <a:p>
          <a:endParaRPr lang="en-US" sz="1400"/>
        </a:p>
      </dgm:t>
    </dgm:pt>
    <dgm:pt modelId="{F3D2C7BA-59EA-4AFB-BF4E-F159F761A7B7}" type="sibTrans" cxnId="{F408EC65-22E1-44E3-8144-CA49B8AC03B7}">
      <dgm:prSet/>
      <dgm:spPr/>
      <dgm:t>
        <a:bodyPr/>
        <a:lstStyle/>
        <a:p>
          <a:endParaRPr lang="en-US" sz="1400"/>
        </a:p>
      </dgm:t>
    </dgm:pt>
    <dgm:pt modelId="{9823D965-C6B7-4190-8230-AC692ABBFE8D}">
      <dgm:prSet phldrT="[Text]" custT="1"/>
      <dgm:spPr/>
      <dgm:t>
        <a:bodyPr/>
        <a:lstStyle/>
        <a:p>
          <a:r>
            <a:rPr lang="en-US" sz="1400" dirty="0" smtClean="0"/>
            <a:t>As a basic guideline, fine-grained handler-related pre-processing tasks are candidates for </a:t>
          </a:r>
          <a:r>
            <a:rPr lang="en-US" sz="1400" dirty="0" err="1" smtClean="0"/>
            <a:t>HandlerInterceptor</a:t>
          </a:r>
          <a:r>
            <a:rPr lang="en-US" sz="1400" dirty="0" smtClean="0"/>
            <a:t> implementations, especially factored-out common handler code and authorization checks. On the other hand, a Filter is well-suited for request content and view content handling, like multipart forms and GZIP compression. This typically shows when one needs to map the filter to certain content types (for example, images), or to all requests. </a:t>
          </a:r>
          <a:endParaRPr lang="en-US" sz="1400" dirty="0"/>
        </a:p>
      </dgm:t>
    </dgm:pt>
    <dgm:pt modelId="{2DD0E9AE-16C9-4ACB-85EA-69F20969034D}" type="parTrans" cxnId="{CE313229-9D0E-436E-8313-C3AA7ED39AE3}">
      <dgm:prSet/>
      <dgm:spPr/>
      <dgm:t>
        <a:bodyPr/>
        <a:lstStyle/>
        <a:p>
          <a:endParaRPr lang="en-US" sz="1400"/>
        </a:p>
      </dgm:t>
    </dgm:pt>
    <dgm:pt modelId="{A3FC7330-B9AB-4166-A029-0AAB90F515AE}" type="sibTrans" cxnId="{CE313229-9D0E-436E-8313-C3AA7ED39AE3}">
      <dgm:prSet/>
      <dgm:spPr/>
      <dgm:t>
        <a:bodyPr/>
        <a:lstStyle/>
        <a:p>
          <a:endParaRPr lang="en-US" sz="1400"/>
        </a:p>
      </dgm:t>
    </dgm:pt>
    <dgm:pt modelId="{8403C14F-83DC-4345-BF9E-E3DFF2504643}">
      <dgm:prSet custT="1"/>
      <dgm:spPr/>
      <dgm:t>
        <a:bodyPr/>
        <a:lstStyle/>
        <a:p>
          <a:r>
            <a:rPr lang="en-US" sz="1400" dirty="0" smtClean="0"/>
            <a:t>Preprocessing and post processing of the Requests are handled by the Handler Interceptors. </a:t>
          </a:r>
          <a:endParaRPr lang="en-US" sz="1400" dirty="0"/>
        </a:p>
      </dgm:t>
    </dgm:pt>
    <dgm:pt modelId="{0A40C989-3A92-4034-901C-3E7D305756ED}" type="parTrans" cxnId="{32C08F94-7779-4368-B6EE-B8643451DFB8}">
      <dgm:prSet/>
      <dgm:spPr/>
      <dgm:t>
        <a:bodyPr/>
        <a:lstStyle/>
        <a:p>
          <a:endParaRPr lang="en-US" sz="1400"/>
        </a:p>
      </dgm:t>
    </dgm:pt>
    <dgm:pt modelId="{FD60A473-1851-4C77-871A-6F1C6B7381C1}" type="sibTrans" cxnId="{32C08F94-7779-4368-B6EE-B8643451DFB8}">
      <dgm:prSet/>
      <dgm:spPr/>
      <dgm:t>
        <a:bodyPr/>
        <a:lstStyle/>
        <a:p>
          <a:endParaRPr lang="en-US" sz="1400"/>
        </a:p>
      </dgm:t>
    </dgm:pt>
    <dgm:pt modelId="{D12FB762-EDB0-4595-9B02-166722E4FDA9}" type="pres">
      <dgm:prSet presAssocID="{B03F98EB-95CD-442C-A47D-C4C6829F8AF5}" presName="linear" presStyleCnt="0">
        <dgm:presLayoutVars>
          <dgm:animLvl val="lvl"/>
          <dgm:resizeHandles val="exact"/>
        </dgm:presLayoutVars>
      </dgm:prSet>
      <dgm:spPr/>
      <dgm:t>
        <a:bodyPr/>
        <a:lstStyle/>
        <a:p>
          <a:endParaRPr lang="en-US"/>
        </a:p>
      </dgm:t>
    </dgm:pt>
    <dgm:pt modelId="{7E334907-5D1E-4AB5-A7C9-825852ACD641}" type="pres">
      <dgm:prSet presAssocID="{28656F01-6401-4AA6-90F3-9AEE9FADD2A5}" presName="parentText" presStyleLbl="node1" presStyleIdx="0" presStyleCnt="3">
        <dgm:presLayoutVars>
          <dgm:chMax val="0"/>
          <dgm:bulletEnabled val="1"/>
        </dgm:presLayoutVars>
      </dgm:prSet>
      <dgm:spPr/>
      <dgm:t>
        <a:bodyPr/>
        <a:lstStyle/>
        <a:p>
          <a:endParaRPr lang="en-US"/>
        </a:p>
      </dgm:t>
    </dgm:pt>
    <dgm:pt modelId="{119F0F6A-8031-4829-968E-EA0278B24882}" type="pres">
      <dgm:prSet presAssocID="{F3D2C7BA-59EA-4AFB-BF4E-F159F761A7B7}" presName="spacer" presStyleCnt="0"/>
      <dgm:spPr/>
    </dgm:pt>
    <dgm:pt modelId="{C2D867AD-7F52-42E3-9E2A-CB6EF4B89E50}" type="pres">
      <dgm:prSet presAssocID="{9823D965-C6B7-4190-8230-AC692ABBFE8D}" presName="parentText" presStyleLbl="node1" presStyleIdx="1" presStyleCnt="3">
        <dgm:presLayoutVars>
          <dgm:chMax val="0"/>
          <dgm:bulletEnabled val="1"/>
        </dgm:presLayoutVars>
      </dgm:prSet>
      <dgm:spPr/>
      <dgm:t>
        <a:bodyPr/>
        <a:lstStyle/>
        <a:p>
          <a:endParaRPr lang="en-US"/>
        </a:p>
      </dgm:t>
    </dgm:pt>
    <dgm:pt modelId="{34ADE2BB-7722-4908-958D-9CE755E6C95C}" type="pres">
      <dgm:prSet presAssocID="{A3FC7330-B9AB-4166-A029-0AAB90F515AE}" presName="spacer" presStyleCnt="0"/>
      <dgm:spPr/>
    </dgm:pt>
    <dgm:pt modelId="{B0B40812-9D13-4074-8993-BEBB5EDD7A63}" type="pres">
      <dgm:prSet presAssocID="{8403C14F-83DC-4345-BF9E-E3DFF2504643}" presName="parentText" presStyleLbl="node1" presStyleIdx="2" presStyleCnt="3" custScaleY="72310">
        <dgm:presLayoutVars>
          <dgm:chMax val="0"/>
          <dgm:bulletEnabled val="1"/>
        </dgm:presLayoutVars>
      </dgm:prSet>
      <dgm:spPr/>
      <dgm:t>
        <a:bodyPr/>
        <a:lstStyle/>
        <a:p>
          <a:endParaRPr lang="en-US"/>
        </a:p>
      </dgm:t>
    </dgm:pt>
  </dgm:ptLst>
  <dgm:cxnLst>
    <dgm:cxn modelId="{838AEF1C-2F8F-44B5-B022-C59B7E8EDB4F}" type="presOf" srcId="{9823D965-C6B7-4190-8230-AC692ABBFE8D}" destId="{C2D867AD-7F52-42E3-9E2A-CB6EF4B89E50}" srcOrd="0" destOrd="0" presId="urn:microsoft.com/office/officeart/2005/8/layout/vList2"/>
    <dgm:cxn modelId="{CE313229-9D0E-436E-8313-C3AA7ED39AE3}" srcId="{B03F98EB-95CD-442C-A47D-C4C6829F8AF5}" destId="{9823D965-C6B7-4190-8230-AC692ABBFE8D}" srcOrd="1" destOrd="0" parTransId="{2DD0E9AE-16C9-4ACB-85EA-69F20969034D}" sibTransId="{A3FC7330-B9AB-4166-A029-0AAB90F515AE}"/>
    <dgm:cxn modelId="{7A5955D0-6F9E-4BDA-9BC3-CE5C661E43CC}" type="presOf" srcId="{28656F01-6401-4AA6-90F3-9AEE9FADD2A5}" destId="{7E334907-5D1E-4AB5-A7C9-825852ACD641}" srcOrd="0" destOrd="0" presId="urn:microsoft.com/office/officeart/2005/8/layout/vList2"/>
    <dgm:cxn modelId="{32C08F94-7779-4368-B6EE-B8643451DFB8}" srcId="{B03F98EB-95CD-442C-A47D-C4C6829F8AF5}" destId="{8403C14F-83DC-4345-BF9E-E3DFF2504643}" srcOrd="2" destOrd="0" parTransId="{0A40C989-3A92-4034-901C-3E7D305756ED}" sibTransId="{FD60A473-1851-4C77-871A-6F1C6B7381C1}"/>
    <dgm:cxn modelId="{75F1E058-185E-4EA6-B5D0-F1B512901736}" type="presOf" srcId="{B03F98EB-95CD-442C-A47D-C4C6829F8AF5}" destId="{D12FB762-EDB0-4595-9B02-166722E4FDA9}" srcOrd="0" destOrd="0" presId="urn:microsoft.com/office/officeart/2005/8/layout/vList2"/>
    <dgm:cxn modelId="{34257D31-C2AA-41EE-A7D5-63CCA41BD63D}" type="presOf" srcId="{8403C14F-83DC-4345-BF9E-E3DFF2504643}" destId="{B0B40812-9D13-4074-8993-BEBB5EDD7A63}" srcOrd="0" destOrd="0" presId="urn:microsoft.com/office/officeart/2005/8/layout/vList2"/>
    <dgm:cxn modelId="{F408EC65-22E1-44E3-8144-CA49B8AC03B7}" srcId="{B03F98EB-95CD-442C-A47D-C4C6829F8AF5}" destId="{28656F01-6401-4AA6-90F3-9AEE9FADD2A5}" srcOrd="0" destOrd="0" parTransId="{912BABDC-F6C9-4695-B948-FDAF32715CC1}" sibTransId="{F3D2C7BA-59EA-4AFB-BF4E-F159F761A7B7}"/>
    <dgm:cxn modelId="{B0C1511A-F825-4704-8CF7-C5934B529672}" type="presParOf" srcId="{D12FB762-EDB0-4595-9B02-166722E4FDA9}" destId="{7E334907-5D1E-4AB5-A7C9-825852ACD641}" srcOrd="0" destOrd="0" presId="urn:microsoft.com/office/officeart/2005/8/layout/vList2"/>
    <dgm:cxn modelId="{FE2C6832-44AB-4F76-A6D1-3530B9AC798E}" type="presParOf" srcId="{D12FB762-EDB0-4595-9B02-166722E4FDA9}" destId="{119F0F6A-8031-4829-968E-EA0278B24882}" srcOrd="1" destOrd="0" presId="urn:microsoft.com/office/officeart/2005/8/layout/vList2"/>
    <dgm:cxn modelId="{E97846C9-4B5C-4CE5-B3C6-06AD1656C998}" type="presParOf" srcId="{D12FB762-EDB0-4595-9B02-166722E4FDA9}" destId="{C2D867AD-7F52-42E3-9E2A-CB6EF4B89E50}" srcOrd="2" destOrd="0" presId="urn:microsoft.com/office/officeart/2005/8/layout/vList2"/>
    <dgm:cxn modelId="{12FB1EE9-27CA-4C63-857C-EA8D1230E4FD}" type="presParOf" srcId="{D12FB762-EDB0-4595-9B02-166722E4FDA9}" destId="{34ADE2BB-7722-4908-958D-9CE755E6C95C}" srcOrd="3" destOrd="0" presId="urn:microsoft.com/office/officeart/2005/8/layout/vList2"/>
    <dgm:cxn modelId="{E595E92B-9F14-45DA-BFE3-50E33A64FB99}" type="presParOf" srcId="{D12FB762-EDB0-4595-9B02-166722E4FDA9}" destId="{B0B40812-9D13-4074-8993-BEBB5EDD7A6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D34A37A7-2DE6-47E2-B55F-C5132E7BCA00}" type="doc">
      <dgm:prSet loTypeId="urn:microsoft.com/office/officeart/2008/layout/LinedList" loCatId="list" qsTypeId="urn:microsoft.com/office/officeart/2005/8/quickstyle/simple5" qsCatId="simple" csTypeId="urn:microsoft.com/office/officeart/2005/8/colors/colorful4" csCatId="colorful" phldr="1"/>
      <dgm:spPr/>
      <dgm:t>
        <a:bodyPr/>
        <a:lstStyle/>
        <a:p>
          <a:endParaRPr lang="en-US"/>
        </a:p>
      </dgm:t>
    </dgm:pt>
    <dgm:pt modelId="{A4314C97-74B6-43E6-BA1E-BD531F3F62D5}">
      <dgm:prSet phldrT="[Text]" custT="1"/>
      <dgm:spPr/>
      <dgm:t>
        <a:bodyPr/>
        <a:lstStyle/>
        <a:p>
          <a:r>
            <a:rPr lang="en-US" sz="1600" dirty="0" smtClean="0"/>
            <a:t>The life cycle of the Interceptor will be handled by three methods. They are:</a:t>
          </a:r>
          <a:endParaRPr lang="en-US" sz="1600" dirty="0"/>
        </a:p>
      </dgm:t>
    </dgm:pt>
    <dgm:pt modelId="{59671BE0-2C67-426C-9CE3-54A19AFB7809}" type="parTrans" cxnId="{4463E2A6-9696-4E73-AA10-5EA2C59BD81A}">
      <dgm:prSet/>
      <dgm:spPr/>
      <dgm:t>
        <a:bodyPr/>
        <a:lstStyle/>
        <a:p>
          <a:endParaRPr lang="en-US" sz="1600"/>
        </a:p>
      </dgm:t>
    </dgm:pt>
    <dgm:pt modelId="{D2D4BA01-9A98-40CB-985D-E33E4C3B2234}" type="sibTrans" cxnId="{4463E2A6-9696-4E73-AA10-5EA2C59BD81A}">
      <dgm:prSet/>
      <dgm:spPr/>
      <dgm:t>
        <a:bodyPr/>
        <a:lstStyle/>
        <a:p>
          <a:endParaRPr lang="en-US" sz="1600"/>
        </a:p>
      </dgm:t>
    </dgm:pt>
    <dgm:pt modelId="{F7C9E803-6A53-47B7-A5D5-6DDCCAEACCC9}">
      <dgm:prSet phldrT="[Text]" custT="1"/>
      <dgm:spPr/>
      <dgm:t>
        <a:bodyPr/>
        <a:lstStyle/>
        <a:p>
          <a:r>
            <a:rPr lang="en-US" sz="1600" dirty="0" err="1" smtClean="0"/>
            <a:t>preHandle</a:t>
          </a:r>
          <a:endParaRPr lang="en-US" sz="1600" dirty="0"/>
        </a:p>
      </dgm:t>
    </dgm:pt>
    <dgm:pt modelId="{0E37620B-0051-4CF4-A168-B24C961A716F}" type="parTrans" cxnId="{FE23B08C-31FD-446C-AAD0-26B0E511D831}">
      <dgm:prSet/>
      <dgm:spPr/>
      <dgm:t>
        <a:bodyPr/>
        <a:lstStyle/>
        <a:p>
          <a:endParaRPr lang="en-US" sz="1600"/>
        </a:p>
      </dgm:t>
    </dgm:pt>
    <dgm:pt modelId="{FB6C2255-F0A6-4A9A-AC13-746F81815A94}" type="sibTrans" cxnId="{FE23B08C-31FD-446C-AAD0-26B0E511D831}">
      <dgm:prSet/>
      <dgm:spPr/>
      <dgm:t>
        <a:bodyPr/>
        <a:lstStyle/>
        <a:p>
          <a:endParaRPr lang="en-US" sz="1600"/>
        </a:p>
      </dgm:t>
    </dgm:pt>
    <dgm:pt modelId="{28C31A4C-A70D-473F-A5F9-73958C54CF25}">
      <dgm:prSet phldrT="[Text]" custT="1"/>
      <dgm:spPr/>
      <dgm:t>
        <a:bodyPr/>
        <a:lstStyle/>
        <a:p>
          <a:r>
            <a:rPr lang="en-US" sz="1600" dirty="0" err="1" smtClean="0"/>
            <a:t>postHandle</a:t>
          </a:r>
          <a:endParaRPr lang="en-US" sz="1600" dirty="0"/>
        </a:p>
      </dgm:t>
    </dgm:pt>
    <dgm:pt modelId="{2AE74582-3A45-4310-82EA-CB74A2D9E146}" type="parTrans" cxnId="{B75E9B84-267F-4DBE-8822-47EC73A684A1}">
      <dgm:prSet/>
      <dgm:spPr/>
      <dgm:t>
        <a:bodyPr/>
        <a:lstStyle/>
        <a:p>
          <a:endParaRPr lang="en-US" sz="1600"/>
        </a:p>
      </dgm:t>
    </dgm:pt>
    <dgm:pt modelId="{3472D2B1-A98C-4990-BC13-45AF9011274A}" type="sibTrans" cxnId="{B75E9B84-267F-4DBE-8822-47EC73A684A1}">
      <dgm:prSet/>
      <dgm:spPr/>
      <dgm:t>
        <a:bodyPr/>
        <a:lstStyle/>
        <a:p>
          <a:endParaRPr lang="en-US" sz="1600"/>
        </a:p>
      </dgm:t>
    </dgm:pt>
    <dgm:pt modelId="{21917FA6-D966-4983-BF4D-2DE2F08DD281}">
      <dgm:prSet phldrT="[Text]" custT="1"/>
      <dgm:spPr/>
      <dgm:t>
        <a:bodyPr/>
        <a:lstStyle/>
        <a:p>
          <a:r>
            <a:rPr lang="en-US" sz="1600" dirty="0" err="1" smtClean="0"/>
            <a:t>afterCompletion</a:t>
          </a:r>
          <a:endParaRPr lang="en-US" sz="1600" dirty="0"/>
        </a:p>
      </dgm:t>
    </dgm:pt>
    <dgm:pt modelId="{71FB59DA-1623-4B28-9BF2-7E7609746309}" type="parTrans" cxnId="{F9166907-9ECF-455D-8F00-01F95E336585}">
      <dgm:prSet/>
      <dgm:spPr/>
      <dgm:t>
        <a:bodyPr/>
        <a:lstStyle/>
        <a:p>
          <a:endParaRPr lang="en-US" sz="1600"/>
        </a:p>
      </dgm:t>
    </dgm:pt>
    <dgm:pt modelId="{7BEEF39E-537E-482F-BA9D-1BEA40CF1E7D}" type="sibTrans" cxnId="{F9166907-9ECF-455D-8F00-01F95E336585}">
      <dgm:prSet/>
      <dgm:spPr/>
      <dgm:t>
        <a:bodyPr/>
        <a:lstStyle/>
        <a:p>
          <a:endParaRPr lang="en-US" sz="1600"/>
        </a:p>
      </dgm:t>
    </dgm:pt>
    <dgm:pt modelId="{2F5066F4-73C0-49D9-A98D-0DDDB2AF0E81}" type="pres">
      <dgm:prSet presAssocID="{D34A37A7-2DE6-47E2-B55F-C5132E7BCA00}" presName="vert0" presStyleCnt="0">
        <dgm:presLayoutVars>
          <dgm:dir/>
          <dgm:animOne val="branch"/>
          <dgm:animLvl val="lvl"/>
        </dgm:presLayoutVars>
      </dgm:prSet>
      <dgm:spPr/>
      <dgm:t>
        <a:bodyPr/>
        <a:lstStyle/>
        <a:p>
          <a:endParaRPr lang="en-US"/>
        </a:p>
      </dgm:t>
    </dgm:pt>
    <dgm:pt modelId="{150CBA39-7E90-4C44-A049-9EA452EF1CBF}" type="pres">
      <dgm:prSet presAssocID="{A4314C97-74B6-43E6-BA1E-BD531F3F62D5}" presName="thickLine" presStyleLbl="alignNode1" presStyleIdx="0" presStyleCnt="1"/>
      <dgm:spPr/>
    </dgm:pt>
    <dgm:pt modelId="{5E3DA29E-40EB-44ED-AD5E-F215EBC51055}" type="pres">
      <dgm:prSet presAssocID="{A4314C97-74B6-43E6-BA1E-BD531F3F62D5}" presName="horz1" presStyleCnt="0"/>
      <dgm:spPr/>
    </dgm:pt>
    <dgm:pt modelId="{0F75A50A-D940-479F-B83D-E5C97456166F}" type="pres">
      <dgm:prSet presAssocID="{A4314C97-74B6-43E6-BA1E-BD531F3F62D5}" presName="tx1" presStyleLbl="revTx" presStyleIdx="0" presStyleCnt="4" custScaleX="123529"/>
      <dgm:spPr/>
      <dgm:t>
        <a:bodyPr/>
        <a:lstStyle/>
        <a:p>
          <a:endParaRPr lang="en-US"/>
        </a:p>
      </dgm:t>
    </dgm:pt>
    <dgm:pt modelId="{5CBDDD0E-C7D9-4B0E-BB5A-FED98B0DFB4A}" type="pres">
      <dgm:prSet presAssocID="{A4314C97-74B6-43E6-BA1E-BD531F3F62D5}" presName="vert1" presStyleCnt="0"/>
      <dgm:spPr/>
    </dgm:pt>
    <dgm:pt modelId="{6CD02533-9D9A-416D-8F8D-B293D581D679}" type="pres">
      <dgm:prSet presAssocID="{F7C9E803-6A53-47B7-A5D5-6DDCCAEACCC9}" presName="vertSpace2a" presStyleCnt="0"/>
      <dgm:spPr/>
    </dgm:pt>
    <dgm:pt modelId="{8AB7D13C-A67E-42DB-9A7A-A31BDE6EE9A8}" type="pres">
      <dgm:prSet presAssocID="{F7C9E803-6A53-47B7-A5D5-6DDCCAEACCC9}" presName="horz2" presStyleCnt="0"/>
      <dgm:spPr/>
    </dgm:pt>
    <dgm:pt modelId="{49D6AE1E-4142-4624-A02C-CC91747230B3}" type="pres">
      <dgm:prSet presAssocID="{F7C9E803-6A53-47B7-A5D5-6DDCCAEACCC9}" presName="horzSpace2" presStyleCnt="0"/>
      <dgm:spPr/>
    </dgm:pt>
    <dgm:pt modelId="{A80ED0BD-7E43-4FF9-81A4-EE33D8267E46}" type="pres">
      <dgm:prSet presAssocID="{F7C9E803-6A53-47B7-A5D5-6DDCCAEACCC9}" presName="tx2" presStyleLbl="revTx" presStyleIdx="1" presStyleCnt="4"/>
      <dgm:spPr/>
      <dgm:t>
        <a:bodyPr/>
        <a:lstStyle/>
        <a:p>
          <a:endParaRPr lang="en-US"/>
        </a:p>
      </dgm:t>
    </dgm:pt>
    <dgm:pt modelId="{BF1AC85A-9409-4D05-B846-3969A4511BC4}" type="pres">
      <dgm:prSet presAssocID="{F7C9E803-6A53-47B7-A5D5-6DDCCAEACCC9}" presName="vert2" presStyleCnt="0"/>
      <dgm:spPr/>
    </dgm:pt>
    <dgm:pt modelId="{6F184400-28D3-4170-AF1B-8C933B403638}" type="pres">
      <dgm:prSet presAssocID="{F7C9E803-6A53-47B7-A5D5-6DDCCAEACCC9}" presName="thinLine2b" presStyleLbl="callout" presStyleIdx="0" presStyleCnt="3"/>
      <dgm:spPr/>
    </dgm:pt>
    <dgm:pt modelId="{39AB33BB-EAC4-4E9D-974A-6469367725AF}" type="pres">
      <dgm:prSet presAssocID="{F7C9E803-6A53-47B7-A5D5-6DDCCAEACCC9}" presName="vertSpace2b" presStyleCnt="0"/>
      <dgm:spPr/>
    </dgm:pt>
    <dgm:pt modelId="{DB713A4D-B570-4A89-9C96-899310D7F9F4}" type="pres">
      <dgm:prSet presAssocID="{28C31A4C-A70D-473F-A5F9-73958C54CF25}" presName="horz2" presStyleCnt="0"/>
      <dgm:spPr/>
    </dgm:pt>
    <dgm:pt modelId="{59A42619-C33D-4279-B173-BC19B435A682}" type="pres">
      <dgm:prSet presAssocID="{28C31A4C-A70D-473F-A5F9-73958C54CF25}" presName="horzSpace2" presStyleCnt="0"/>
      <dgm:spPr/>
    </dgm:pt>
    <dgm:pt modelId="{B71E2BC7-050C-468C-BA10-482477A6C75E}" type="pres">
      <dgm:prSet presAssocID="{28C31A4C-A70D-473F-A5F9-73958C54CF25}" presName="tx2" presStyleLbl="revTx" presStyleIdx="2" presStyleCnt="4"/>
      <dgm:spPr/>
      <dgm:t>
        <a:bodyPr/>
        <a:lstStyle/>
        <a:p>
          <a:endParaRPr lang="en-US"/>
        </a:p>
      </dgm:t>
    </dgm:pt>
    <dgm:pt modelId="{EC9DFD0C-337C-4A8C-ABC1-A0CEF177EA43}" type="pres">
      <dgm:prSet presAssocID="{28C31A4C-A70D-473F-A5F9-73958C54CF25}" presName="vert2" presStyleCnt="0"/>
      <dgm:spPr/>
    </dgm:pt>
    <dgm:pt modelId="{26EBCBC5-0376-4668-99EF-A457BD880B6F}" type="pres">
      <dgm:prSet presAssocID="{28C31A4C-A70D-473F-A5F9-73958C54CF25}" presName="thinLine2b" presStyleLbl="callout" presStyleIdx="1" presStyleCnt="3"/>
      <dgm:spPr/>
    </dgm:pt>
    <dgm:pt modelId="{DDC24123-7C82-40C2-923E-C29DB81CA6FB}" type="pres">
      <dgm:prSet presAssocID="{28C31A4C-A70D-473F-A5F9-73958C54CF25}" presName="vertSpace2b" presStyleCnt="0"/>
      <dgm:spPr/>
    </dgm:pt>
    <dgm:pt modelId="{B887DB8C-3C6A-40B2-9B4F-E7FB60AB98D6}" type="pres">
      <dgm:prSet presAssocID="{21917FA6-D966-4983-BF4D-2DE2F08DD281}" presName="horz2" presStyleCnt="0"/>
      <dgm:spPr/>
    </dgm:pt>
    <dgm:pt modelId="{AC5739C3-7376-4C41-9A2F-9A9CDA68BAC6}" type="pres">
      <dgm:prSet presAssocID="{21917FA6-D966-4983-BF4D-2DE2F08DD281}" presName="horzSpace2" presStyleCnt="0"/>
      <dgm:spPr/>
    </dgm:pt>
    <dgm:pt modelId="{7DF9524C-957F-45F6-875A-A470359C6934}" type="pres">
      <dgm:prSet presAssocID="{21917FA6-D966-4983-BF4D-2DE2F08DD281}" presName="tx2" presStyleLbl="revTx" presStyleIdx="3" presStyleCnt="4"/>
      <dgm:spPr/>
      <dgm:t>
        <a:bodyPr/>
        <a:lstStyle/>
        <a:p>
          <a:endParaRPr lang="en-US"/>
        </a:p>
      </dgm:t>
    </dgm:pt>
    <dgm:pt modelId="{B010A266-7E99-4A9B-A597-98BA00EBA38F}" type="pres">
      <dgm:prSet presAssocID="{21917FA6-D966-4983-BF4D-2DE2F08DD281}" presName="vert2" presStyleCnt="0"/>
      <dgm:spPr/>
    </dgm:pt>
    <dgm:pt modelId="{B7D49369-F912-471E-AD52-210F13C0BB2C}" type="pres">
      <dgm:prSet presAssocID="{21917FA6-D966-4983-BF4D-2DE2F08DD281}" presName="thinLine2b" presStyleLbl="callout" presStyleIdx="2" presStyleCnt="3"/>
      <dgm:spPr/>
    </dgm:pt>
    <dgm:pt modelId="{2A513083-3C05-49FF-8608-100188AB1BD0}" type="pres">
      <dgm:prSet presAssocID="{21917FA6-D966-4983-BF4D-2DE2F08DD281}" presName="vertSpace2b" presStyleCnt="0"/>
      <dgm:spPr/>
    </dgm:pt>
  </dgm:ptLst>
  <dgm:cxnLst>
    <dgm:cxn modelId="{F9166907-9ECF-455D-8F00-01F95E336585}" srcId="{A4314C97-74B6-43E6-BA1E-BD531F3F62D5}" destId="{21917FA6-D966-4983-BF4D-2DE2F08DD281}" srcOrd="2" destOrd="0" parTransId="{71FB59DA-1623-4B28-9BF2-7E7609746309}" sibTransId="{7BEEF39E-537E-482F-BA9D-1BEA40CF1E7D}"/>
    <dgm:cxn modelId="{FE23B08C-31FD-446C-AAD0-26B0E511D831}" srcId="{A4314C97-74B6-43E6-BA1E-BD531F3F62D5}" destId="{F7C9E803-6A53-47B7-A5D5-6DDCCAEACCC9}" srcOrd="0" destOrd="0" parTransId="{0E37620B-0051-4CF4-A168-B24C961A716F}" sibTransId="{FB6C2255-F0A6-4A9A-AC13-746F81815A94}"/>
    <dgm:cxn modelId="{77D36E28-E989-4B6D-91CC-C7B0535464AB}" type="presOf" srcId="{D34A37A7-2DE6-47E2-B55F-C5132E7BCA00}" destId="{2F5066F4-73C0-49D9-A98D-0DDDB2AF0E81}" srcOrd="0" destOrd="0" presId="urn:microsoft.com/office/officeart/2008/layout/LinedList"/>
    <dgm:cxn modelId="{A9192281-5CBD-46B3-AA1C-738AC924850C}" type="presOf" srcId="{F7C9E803-6A53-47B7-A5D5-6DDCCAEACCC9}" destId="{A80ED0BD-7E43-4FF9-81A4-EE33D8267E46}" srcOrd="0" destOrd="0" presId="urn:microsoft.com/office/officeart/2008/layout/LinedList"/>
    <dgm:cxn modelId="{306DC084-FDF8-4AEF-9DCC-88EF695ECE6C}" type="presOf" srcId="{A4314C97-74B6-43E6-BA1E-BD531F3F62D5}" destId="{0F75A50A-D940-479F-B83D-E5C97456166F}" srcOrd="0" destOrd="0" presId="urn:microsoft.com/office/officeart/2008/layout/LinedList"/>
    <dgm:cxn modelId="{4D054E01-80FF-4A62-969A-55F2B7B01C60}" type="presOf" srcId="{28C31A4C-A70D-473F-A5F9-73958C54CF25}" destId="{B71E2BC7-050C-468C-BA10-482477A6C75E}" srcOrd="0" destOrd="0" presId="urn:microsoft.com/office/officeart/2008/layout/LinedList"/>
    <dgm:cxn modelId="{B75E9B84-267F-4DBE-8822-47EC73A684A1}" srcId="{A4314C97-74B6-43E6-BA1E-BD531F3F62D5}" destId="{28C31A4C-A70D-473F-A5F9-73958C54CF25}" srcOrd="1" destOrd="0" parTransId="{2AE74582-3A45-4310-82EA-CB74A2D9E146}" sibTransId="{3472D2B1-A98C-4990-BC13-45AF9011274A}"/>
    <dgm:cxn modelId="{69A4BC76-B8A7-4877-BAC7-DC325DF728BA}" type="presOf" srcId="{21917FA6-D966-4983-BF4D-2DE2F08DD281}" destId="{7DF9524C-957F-45F6-875A-A470359C6934}" srcOrd="0" destOrd="0" presId="urn:microsoft.com/office/officeart/2008/layout/LinedList"/>
    <dgm:cxn modelId="{4463E2A6-9696-4E73-AA10-5EA2C59BD81A}" srcId="{D34A37A7-2DE6-47E2-B55F-C5132E7BCA00}" destId="{A4314C97-74B6-43E6-BA1E-BD531F3F62D5}" srcOrd="0" destOrd="0" parTransId="{59671BE0-2C67-426C-9CE3-54A19AFB7809}" sibTransId="{D2D4BA01-9A98-40CB-985D-E33E4C3B2234}"/>
    <dgm:cxn modelId="{0228B00F-143D-46EA-96DD-1E906974BF38}" type="presParOf" srcId="{2F5066F4-73C0-49D9-A98D-0DDDB2AF0E81}" destId="{150CBA39-7E90-4C44-A049-9EA452EF1CBF}" srcOrd="0" destOrd="0" presId="urn:microsoft.com/office/officeart/2008/layout/LinedList"/>
    <dgm:cxn modelId="{ED9D7F55-E2E2-4AEE-8ED6-1F12B3D8CA7F}" type="presParOf" srcId="{2F5066F4-73C0-49D9-A98D-0DDDB2AF0E81}" destId="{5E3DA29E-40EB-44ED-AD5E-F215EBC51055}" srcOrd="1" destOrd="0" presId="urn:microsoft.com/office/officeart/2008/layout/LinedList"/>
    <dgm:cxn modelId="{4219444B-70C8-4522-866B-A164203DCF00}" type="presParOf" srcId="{5E3DA29E-40EB-44ED-AD5E-F215EBC51055}" destId="{0F75A50A-D940-479F-B83D-E5C97456166F}" srcOrd="0" destOrd="0" presId="urn:microsoft.com/office/officeart/2008/layout/LinedList"/>
    <dgm:cxn modelId="{7C61FE8C-062A-41DB-8DC0-D8375560C4D7}" type="presParOf" srcId="{5E3DA29E-40EB-44ED-AD5E-F215EBC51055}" destId="{5CBDDD0E-C7D9-4B0E-BB5A-FED98B0DFB4A}" srcOrd="1" destOrd="0" presId="urn:microsoft.com/office/officeart/2008/layout/LinedList"/>
    <dgm:cxn modelId="{9DF8F55D-160C-4369-B31B-B93430C21E44}" type="presParOf" srcId="{5CBDDD0E-C7D9-4B0E-BB5A-FED98B0DFB4A}" destId="{6CD02533-9D9A-416D-8F8D-B293D581D679}" srcOrd="0" destOrd="0" presId="urn:microsoft.com/office/officeart/2008/layout/LinedList"/>
    <dgm:cxn modelId="{2627F760-D8BD-4DFD-B260-63C513B8A010}" type="presParOf" srcId="{5CBDDD0E-C7D9-4B0E-BB5A-FED98B0DFB4A}" destId="{8AB7D13C-A67E-42DB-9A7A-A31BDE6EE9A8}" srcOrd="1" destOrd="0" presId="urn:microsoft.com/office/officeart/2008/layout/LinedList"/>
    <dgm:cxn modelId="{C3C80999-A51B-4174-800E-2CBA58285C79}" type="presParOf" srcId="{8AB7D13C-A67E-42DB-9A7A-A31BDE6EE9A8}" destId="{49D6AE1E-4142-4624-A02C-CC91747230B3}" srcOrd="0" destOrd="0" presId="urn:microsoft.com/office/officeart/2008/layout/LinedList"/>
    <dgm:cxn modelId="{E5CAD36B-03AB-4F78-AC5B-702813559DBC}" type="presParOf" srcId="{8AB7D13C-A67E-42DB-9A7A-A31BDE6EE9A8}" destId="{A80ED0BD-7E43-4FF9-81A4-EE33D8267E46}" srcOrd="1" destOrd="0" presId="urn:microsoft.com/office/officeart/2008/layout/LinedList"/>
    <dgm:cxn modelId="{5EBB6C3C-B4A5-4324-A1FE-D959C2D75852}" type="presParOf" srcId="{8AB7D13C-A67E-42DB-9A7A-A31BDE6EE9A8}" destId="{BF1AC85A-9409-4D05-B846-3969A4511BC4}" srcOrd="2" destOrd="0" presId="urn:microsoft.com/office/officeart/2008/layout/LinedList"/>
    <dgm:cxn modelId="{4044A5DA-6913-455E-881B-649B22478F08}" type="presParOf" srcId="{5CBDDD0E-C7D9-4B0E-BB5A-FED98B0DFB4A}" destId="{6F184400-28D3-4170-AF1B-8C933B403638}" srcOrd="2" destOrd="0" presId="urn:microsoft.com/office/officeart/2008/layout/LinedList"/>
    <dgm:cxn modelId="{CA5F630B-12CF-4578-A7F6-A84849B65D45}" type="presParOf" srcId="{5CBDDD0E-C7D9-4B0E-BB5A-FED98B0DFB4A}" destId="{39AB33BB-EAC4-4E9D-974A-6469367725AF}" srcOrd="3" destOrd="0" presId="urn:microsoft.com/office/officeart/2008/layout/LinedList"/>
    <dgm:cxn modelId="{DA5BA45E-FE9A-4DAE-9037-2538CCA07604}" type="presParOf" srcId="{5CBDDD0E-C7D9-4B0E-BB5A-FED98B0DFB4A}" destId="{DB713A4D-B570-4A89-9C96-899310D7F9F4}" srcOrd="4" destOrd="0" presId="urn:microsoft.com/office/officeart/2008/layout/LinedList"/>
    <dgm:cxn modelId="{58C46D20-8DBB-4129-B1DB-9EE93C9F3A10}" type="presParOf" srcId="{DB713A4D-B570-4A89-9C96-899310D7F9F4}" destId="{59A42619-C33D-4279-B173-BC19B435A682}" srcOrd="0" destOrd="0" presId="urn:microsoft.com/office/officeart/2008/layout/LinedList"/>
    <dgm:cxn modelId="{10D4B330-5C07-481C-BDEA-074ADF7F2D4E}" type="presParOf" srcId="{DB713A4D-B570-4A89-9C96-899310D7F9F4}" destId="{B71E2BC7-050C-468C-BA10-482477A6C75E}" srcOrd="1" destOrd="0" presId="urn:microsoft.com/office/officeart/2008/layout/LinedList"/>
    <dgm:cxn modelId="{B0CB9384-53D7-4772-B697-C2E4BA1F54D8}" type="presParOf" srcId="{DB713A4D-B570-4A89-9C96-899310D7F9F4}" destId="{EC9DFD0C-337C-4A8C-ABC1-A0CEF177EA43}" srcOrd="2" destOrd="0" presId="urn:microsoft.com/office/officeart/2008/layout/LinedList"/>
    <dgm:cxn modelId="{ED9BE901-6EEE-4A4F-A01F-06E6FF6110B9}" type="presParOf" srcId="{5CBDDD0E-C7D9-4B0E-BB5A-FED98B0DFB4A}" destId="{26EBCBC5-0376-4668-99EF-A457BD880B6F}" srcOrd="5" destOrd="0" presId="urn:microsoft.com/office/officeart/2008/layout/LinedList"/>
    <dgm:cxn modelId="{E6BF2986-3862-465E-A570-5C0AF5E15162}" type="presParOf" srcId="{5CBDDD0E-C7D9-4B0E-BB5A-FED98B0DFB4A}" destId="{DDC24123-7C82-40C2-923E-C29DB81CA6FB}" srcOrd="6" destOrd="0" presId="urn:microsoft.com/office/officeart/2008/layout/LinedList"/>
    <dgm:cxn modelId="{9BB8E705-9DE3-44CD-B1A1-EA7F1198DE6F}" type="presParOf" srcId="{5CBDDD0E-C7D9-4B0E-BB5A-FED98B0DFB4A}" destId="{B887DB8C-3C6A-40B2-9B4F-E7FB60AB98D6}" srcOrd="7" destOrd="0" presId="urn:microsoft.com/office/officeart/2008/layout/LinedList"/>
    <dgm:cxn modelId="{2BAF1514-F132-4DBE-BD0B-F66ABD7B5BC2}" type="presParOf" srcId="{B887DB8C-3C6A-40B2-9B4F-E7FB60AB98D6}" destId="{AC5739C3-7376-4C41-9A2F-9A9CDA68BAC6}" srcOrd="0" destOrd="0" presId="urn:microsoft.com/office/officeart/2008/layout/LinedList"/>
    <dgm:cxn modelId="{9CD564AA-7DB4-4259-B9BB-964DEF9D7895}" type="presParOf" srcId="{B887DB8C-3C6A-40B2-9B4F-E7FB60AB98D6}" destId="{7DF9524C-957F-45F6-875A-A470359C6934}" srcOrd="1" destOrd="0" presId="urn:microsoft.com/office/officeart/2008/layout/LinedList"/>
    <dgm:cxn modelId="{E2A0E270-0104-434E-9F25-660940F9C560}" type="presParOf" srcId="{B887DB8C-3C6A-40B2-9B4F-E7FB60AB98D6}" destId="{B010A266-7E99-4A9B-A597-98BA00EBA38F}" srcOrd="2" destOrd="0" presId="urn:microsoft.com/office/officeart/2008/layout/LinedList"/>
    <dgm:cxn modelId="{66FBA8F6-673B-44C9-9879-DFFDE1F81077}" type="presParOf" srcId="{5CBDDD0E-C7D9-4B0E-BB5A-FED98B0DFB4A}" destId="{B7D49369-F912-471E-AD52-210F13C0BB2C}" srcOrd="8" destOrd="0" presId="urn:microsoft.com/office/officeart/2008/layout/LinedList"/>
    <dgm:cxn modelId="{10BBCC11-636B-4789-A034-070E4C6D6644}" type="presParOf" srcId="{5CBDDD0E-C7D9-4B0E-BB5A-FED98B0DFB4A}" destId="{2A513083-3C05-49FF-8608-100188AB1BD0}" srcOrd="9"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98250520-7664-464E-B619-002ADC175F4B}" type="doc">
      <dgm:prSet loTypeId="urn:microsoft.com/office/officeart/2005/8/layout/hList1" loCatId="list" qsTypeId="urn:microsoft.com/office/officeart/2005/8/quickstyle/simple5" qsCatId="simple" csTypeId="urn:microsoft.com/office/officeart/2005/8/colors/colorful3" csCatId="colorful" phldr="1"/>
      <dgm:spPr/>
      <dgm:t>
        <a:bodyPr/>
        <a:lstStyle/>
        <a:p>
          <a:endParaRPr lang="en-US"/>
        </a:p>
      </dgm:t>
    </dgm:pt>
    <dgm:pt modelId="{BFA11986-1629-4D3D-9D1C-BE07DC59199E}">
      <dgm:prSet phldrT="[Text]" custT="1"/>
      <dgm:spPr/>
      <dgm:t>
        <a:bodyPr/>
        <a:lstStyle/>
        <a:p>
          <a:r>
            <a:rPr lang="en-US" sz="2200" dirty="0" err="1" smtClean="0"/>
            <a:t>prehandle</a:t>
          </a:r>
          <a:r>
            <a:rPr lang="en-US" sz="2200" dirty="0" smtClean="0"/>
            <a:t> Method</a:t>
          </a:r>
          <a:endParaRPr lang="en-US" sz="2200" dirty="0"/>
        </a:p>
      </dgm:t>
    </dgm:pt>
    <dgm:pt modelId="{A898DAAF-AB78-4F6B-8B40-21A063070065}" type="parTrans" cxnId="{F0F55EF9-789F-47A9-B123-8AA31AADC4B1}">
      <dgm:prSet/>
      <dgm:spPr/>
      <dgm:t>
        <a:bodyPr/>
        <a:lstStyle/>
        <a:p>
          <a:endParaRPr lang="en-US"/>
        </a:p>
      </dgm:t>
    </dgm:pt>
    <dgm:pt modelId="{950C5149-BCC9-43F2-96DB-4C7ACD5045FA}" type="sibTrans" cxnId="{F0F55EF9-789F-47A9-B123-8AA31AADC4B1}">
      <dgm:prSet/>
      <dgm:spPr/>
      <dgm:t>
        <a:bodyPr/>
        <a:lstStyle/>
        <a:p>
          <a:endParaRPr lang="en-US"/>
        </a:p>
      </dgm:t>
    </dgm:pt>
    <dgm:pt modelId="{2EAEDF3E-515F-4C63-8E28-9FB38AF7B542}">
      <dgm:prSet phldrT="[Text]" custT="1"/>
      <dgm:spPr/>
      <dgm:t>
        <a:bodyPr/>
        <a:lstStyle/>
        <a:p>
          <a:r>
            <a:rPr lang="en-US" sz="2000" dirty="0" err="1" smtClean="0"/>
            <a:t>preHandle</a:t>
          </a:r>
          <a:r>
            <a:rPr lang="en-US" sz="2000" dirty="0" smtClean="0"/>
            <a:t> method will be called before the action getting the request.</a:t>
          </a:r>
          <a:endParaRPr lang="en-US" sz="2000" dirty="0"/>
        </a:p>
      </dgm:t>
    </dgm:pt>
    <dgm:pt modelId="{D10169FD-A13D-44B2-95EB-C641FA914FD8}" type="parTrans" cxnId="{56581544-BEF1-4290-8CC6-90E2C3BB6803}">
      <dgm:prSet/>
      <dgm:spPr/>
      <dgm:t>
        <a:bodyPr/>
        <a:lstStyle/>
        <a:p>
          <a:endParaRPr lang="en-US"/>
        </a:p>
      </dgm:t>
    </dgm:pt>
    <dgm:pt modelId="{100056EA-BE71-4047-B175-5E826E6E1A54}" type="sibTrans" cxnId="{56581544-BEF1-4290-8CC6-90E2C3BB6803}">
      <dgm:prSet/>
      <dgm:spPr/>
      <dgm:t>
        <a:bodyPr/>
        <a:lstStyle/>
        <a:p>
          <a:endParaRPr lang="en-US"/>
        </a:p>
      </dgm:t>
    </dgm:pt>
    <dgm:pt modelId="{49A2EC90-E0F4-44AB-9F13-647F16350994}">
      <dgm:prSet phldrT="[Text]" custT="1"/>
      <dgm:spPr/>
      <dgm:t>
        <a:bodyPr/>
        <a:lstStyle/>
        <a:p>
          <a:r>
            <a:rPr lang="en-US" sz="2200" dirty="0" err="1" smtClean="0"/>
            <a:t>posthandle</a:t>
          </a:r>
          <a:r>
            <a:rPr lang="en-US" sz="2200" dirty="0" smtClean="0"/>
            <a:t> Method</a:t>
          </a:r>
          <a:endParaRPr lang="en-US" sz="2200" dirty="0"/>
        </a:p>
      </dgm:t>
    </dgm:pt>
    <dgm:pt modelId="{DF822382-D287-49D3-9E09-1870B07F4924}" type="parTrans" cxnId="{BE8DCBF5-D9AB-4BC7-86EB-6D58AE3F3341}">
      <dgm:prSet/>
      <dgm:spPr/>
      <dgm:t>
        <a:bodyPr/>
        <a:lstStyle/>
        <a:p>
          <a:endParaRPr lang="en-US"/>
        </a:p>
      </dgm:t>
    </dgm:pt>
    <dgm:pt modelId="{3464CACF-BFB1-4535-875F-2F8D3A496C26}" type="sibTrans" cxnId="{BE8DCBF5-D9AB-4BC7-86EB-6D58AE3F3341}">
      <dgm:prSet/>
      <dgm:spPr/>
      <dgm:t>
        <a:bodyPr/>
        <a:lstStyle/>
        <a:p>
          <a:endParaRPr lang="en-US"/>
        </a:p>
      </dgm:t>
    </dgm:pt>
    <dgm:pt modelId="{7C0705F5-7CEA-41EA-8683-9B9E72F02B96}">
      <dgm:prSet phldrT="[Text]" custT="1"/>
      <dgm:spPr/>
      <dgm:t>
        <a:bodyPr/>
        <a:lstStyle/>
        <a:p>
          <a:r>
            <a:rPr lang="en-US" sz="2000" dirty="0" err="1" smtClean="0"/>
            <a:t>postHandle</a:t>
          </a:r>
          <a:r>
            <a:rPr lang="en-US" sz="2000" dirty="0" smtClean="0"/>
            <a:t> method will be called after the action performed the request and before the response reaches back to the client.</a:t>
          </a:r>
          <a:endParaRPr lang="en-US" sz="2000" dirty="0"/>
        </a:p>
      </dgm:t>
    </dgm:pt>
    <dgm:pt modelId="{BD8938AA-1461-480E-9B24-1D1A102C403E}" type="parTrans" cxnId="{CC47BC70-E932-4AD5-AD1A-37460BEBAEC9}">
      <dgm:prSet/>
      <dgm:spPr/>
      <dgm:t>
        <a:bodyPr/>
        <a:lstStyle/>
        <a:p>
          <a:endParaRPr lang="en-US"/>
        </a:p>
      </dgm:t>
    </dgm:pt>
    <dgm:pt modelId="{90D83824-0D7A-4EDF-AA6D-E03C278ED990}" type="sibTrans" cxnId="{CC47BC70-E932-4AD5-AD1A-37460BEBAEC9}">
      <dgm:prSet/>
      <dgm:spPr/>
      <dgm:t>
        <a:bodyPr/>
        <a:lstStyle/>
        <a:p>
          <a:endParaRPr lang="en-US"/>
        </a:p>
      </dgm:t>
    </dgm:pt>
    <dgm:pt modelId="{11C1474D-FE05-48AC-ABB5-71A782B10958}">
      <dgm:prSet phldrT="[Text]" custT="1"/>
      <dgm:spPr/>
      <dgm:t>
        <a:bodyPr/>
        <a:lstStyle/>
        <a:p>
          <a:r>
            <a:rPr lang="en-US" sz="2200" dirty="0" err="1" smtClean="0"/>
            <a:t>afterCompletion</a:t>
          </a:r>
          <a:endParaRPr lang="en-US" sz="2200" dirty="0"/>
        </a:p>
      </dgm:t>
    </dgm:pt>
    <dgm:pt modelId="{E102A0CE-0B0F-473E-B756-CC9280C9FE0E}" type="parTrans" cxnId="{1038338A-85FB-4AD8-A7A6-8905842FA5AC}">
      <dgm:prSet/>
      <dgm:spPr/>
      <dgm:t>
        <a:bodyPr/>
        <a:lstStyle/>
        <a:p>
          <a:endParaRPr lang="en-US"/>
        </a:p>
      </dgm:t>
    </dgm:pt>
    <dgm:pt modelId="{4404DA4D-D764-46FE-9843-C36D6646C0F6}" type="sibTrans" cxnId="{1038338A-85FB-4AD8-A7A6-8905842FA5AC}">
      <dgm:prSet/>
      <dgm:spPr/>
      <dgm:t>
        <a:bodyPr/>
        <a:lstStyle/>
        <a:p>
          <a:endParaRPr lang="en-US"/>
        </a:p>
      </dgm:t>
    </dgm:pt>
    <dgm:pt modelId="{6FCC6BB7-F816-45B2-BD7D-9CAE005AC7CA}">
      <dgm:prSet phldrT="[Text]" custT="1"/>
      <dgm:spPr/>
      <dgm:t>
        <a:bodyPr/>
        <a:lstStyle/>
        <a:p>
          <a:r>
            <a:rPr lang="en-US" sz="2000" dirty="0" err="1" smtClean="0"/>
            <a:t>afterCompletion</a:t>
          </a:r>
          <a:r>
            <a:rPr lang="en-US" sz="2000" dirty="0" smtClean="0"/>
            <a:t>() will be called after the view has been rendered.</a:t>
          </a:r>
          <a:endParaRPr lang="en-US" sz="2000" dirty="0"/>
        </a:p>
      </dgm:t>
    </dgm:pt>
    <dgm:pt modelId="{FE337AB7-1621-4578-BAA4-7CD2DAA62452}" type="parTrans" cxnId="{59F5A68C-1327-4A64-A154-EFA6C1718766}">
      <dgm:prSet/>
      <dgm:spPr/>
      <dgm:t>
        <a:bodyPr/>
        <a:lstStyle/>
        <a:p>
          <a:endParaRPr lang="en-US"/>
        </a:p>
      </dgm:t>
    </dgm:pt>
    <dgm:pt modelId="{1856BB76-F10B-47D4-910E-5493B4E5648C}" type="sibTrans" cxnId="{59F5A68C-1327-4A64-A154-EFA6C1718766}">
      <dgm:prSet/>
      <dgm:spPr/>
      <dgm:t>
        <a:bodyPr/>
        <a:lstStyle/>
        <a:p>
          <a:endParaRPr lang="en-US"/>
        </a:p>
      </dgm:t>
    </dgm:pt>
    <dgm:pt modelId="{96A82D9B-3E0F-4330-9147-1D8E077A96DC}" type="pres">
      <dgm:prSet presAssocID="{98250520-7664-464E-B619-002ADC175F4B}" presName="Name0" presStyleCnt="0">
        <dgm:presLayoutVars>
          <dgm:dir/>
          <dgm:animLvl val="lvl"/>
          <dgm:resizeHandles val="exact"/>
        </dgm:presLayoutVars>
      </dgm:prSet>
      <dgm:spPr/>
      <dgm:t>
        <a:bodyPr/>
        <a:lstStyle/>
        <a:p>
          <a:endParaRPr lang="en-US"/>
        </a:p>
      </dgm:t>
    </dgm:pt>
    <dgm:pt modelId="{4515D035-A491-41A9-9D47-914072DCC297}" type="pres">
      <dgm:prSet presAssocID="{BFA11986-1629-4D3D-9D1C-BE07DC59199E}" presName="composite" presStyleCnt="0"/>
      <dgm:spPr/>
    </dgm:pt>
    <dgm:pt modelId="{9915A50A-AB68-4A58-9B3C-5C54D12E291E}" type="pres">
      <dgm:prSet presAssocID="{BFA11986-1629-4D3D-9D1C-BE07DC59199E}" presName="parTx" presStyleLbl="alignNode1" presStyleIdx="0" presStyleCnt="3">
        <dgm:presLayoutVars>
          <dgm:chMax val="0"/>
          <dgm:chPref val="0"/>
          <dgm:bulletEnabled val="1"/>
        </dgm:presLayoutVars>
      </dgm:prSet>
      <dgm:spPr/>
      <dgm:t>
        <a:bodyPr/>
        <a:lstStyle/>
        <a:p>
          <a:endParaRPr lang="en-US"/>
        </a:p>
      </dgm:t>
    </dgm:pt>
    <dgm:pt modelId="{51DCD6A1-D64A-4024-BF6D-4ACC7A3EBC8E}" type="pres">
      <dgm:prSet presAssocID="{BFA11986-1629-4D3D-9D1C-BE07DC59199E}" presName="desTx" presStyleLbl="alignAccFollowNode1" presStyleIdx="0" presStyleCnt="3">
        <dgm:presLayoutVars>
          <dgm:bulletEnabled val="1"/>
        </dgm:presLayoutVars>
      </dgm:prSet>
      <dgm:spPr/>
      <dgm:t>
        <a:bodyPr/>
        <a:lstStyle/>
        <a:p>
          <a:endParaRPr lang="en-US"/>
        </a:p>
      </dgm:t>
    </dgm:pt>
    <dgm:pt modelId="{52B16912-3C4C-4218-A3E7-7F52F64BC510}" type="pres">
      <dgm:prSet presAssocID="{950C5149-BCC9-43F2-96DB-4C7ACD5045FA}" presName="space" presStyleCnt="0"/>
      <dgm:spPr/>
    </dgm:pt>
    <dgm:pt modelId="{6995FEBB-3F06-45F8-9BB9-A3CE01D49B36}" type="pres">
      <dgm:prSet presAssocID="{49A2EC90-E0F4-44AB-9F13-647F16350994}" presName="composite" presStyleCnt="0"/>
      <dgm:spPr/>
    </dgm:pt>
    <dgm:pt modelId="{30F2FD71-9022-45A9-8989-E7820F20E25B}" type="pres">
      <dgm:prSet presAssocID="{49A2EC90-E0F4-44AB-9F13-647F16350994}" presName="parTx" presStyleLbl="alignNode1" presStyleIdx="1" presStyleCnt="3">
        <dgm:presLayoutVars>
          <dgm:chMax val="0"/>
          <dgm:chPref val="0"/>
          <dgm:bulletEnabled val="1"/>
        </dgm:presLayoutVars>
      </dgm:prSet>
      <dgm:spPr/>
      <dgm:t>
        <a:bodyPr/>
        <a:lstStyle/>
        <a:p>
          <a:endParaRPr lang="en-US"/>
        </a:p>
      </dgm:t>
    </dgm:pt>
    <dgm:pt modelId="{73A42F31-3119-43DE-929D-B59B153E0497}" type="pres">
      <dgm:prSet presAssocID="{49A2EC90-E0F4-44AB-9F13-647F16350994}" presName="desTx" presStyleLbl="alignAccFollowNode1" presStyleIdx="1" presStyleCnt="3">
        <dgm:presLayoutVars>
          <dgm:bulletEnabled val="1"/>
        </dgm:presLayoutVars>
      </dgm:prSet>
      <dgm:spPr/>
      <dgm:t>
        <a:bodyPr/>
        <a:lstStyle/>
        <a:p>
          <a:endParaRPr lang="en-US"/>
        </a:p>
      </dgm:t>
    </dgm:pt>
    <dgm:pt modelId="{44B2D1BE-41A1-449E-BC6F-312A18D4DFA4}" type="pres">
      <dgm:prSet presAssocID="{3464CACF-BFB1-4535-875F-2F8D3A496C26}" presName="space" presStyleCnt="0"/>
      <dgm:spPr/>
    </dgm:pt>
    <dgm:pt modelId="{6C912C3D-51F9-498D-8F63-17404B84A095}" type="pres">
      <dgm:prSet presAssocID="{11C1474D-FE05-48AC-ABB5-71A782B10958}" presName="composite" presStyleCnt="0"/>
      <dgm:spPr/>
    </dgm:pt>
    <dgm:pt modelId="{D93760B7-DD4B-4BB4-BDD5-1D9EBA021BB3}" type="pres">
      <dgm:prSet presAssocID="{11C1474D-FE05-48AC-ABB5-71A782B10958}" presName="parTx" presStyleLbl="alignNode1" presStyleIdx="2" presStyleCnt="3">
        <dgm:presLayoutVars>
          <dgm:chMax val="0"/>
          <dgm:chPref val="0"/>
          <dgm:bulletEnabled val="1"/>
        </dgm:presLayoutVars>
      </dgm:prSet>
      <dgm:spPr/>
      <dgm:t>
        <a:bodyPr/>
        <a:lstStyle/>
        <a:p>
          <a:endParaRPr lang="en-US"/>
        </a:p>
      </dgm:t>
    </dgm:pt>
    <dgm:pt modelId="{52D987FC-3B0C-4B1E-84BE-566FCB58564E}" type="pres">
      <dgm:prSet presAssocID="{11C1474D-FE05-48AC-ABB5-71A782B10958}" presName="desTx" presStyleLbl="alignAccFollowNode1" presStyleIdx="2" presStyleCnt="3">
        <dgm:presLayoutVars>
          <dgm:bulletEnabled val="1"/>
        </dgm:presLayoutVars>
      </dgm:prSet>
      <dgm:spPr/>
      <dgm:t>
        <a:bodyPr/>
        <a:lstStyle/>
        <a:p>
          <a:endParaRPr lang="en-US"/>
        </a:p>
      </dgm:t>
    </dgm:pt>
  </dgm:ptLst>
  <dgm:cxnLst>
    <dgm:cxn modelId="{57BA0155-DBFA-4CEF-85F2-33A7B3455D50}" type="presOf" srcId="{49A2EC90-E0F4-44AB-9F13-647F16350994}" destId="{30F2FD71-9022-45A9-8989-E7820F20E25B}" srcOrd="0" destOrd="0" presId="urn:microsoft.com/office/officeart/2005/8/layout/hList1"/>
    <dgm:cxn modelId="{F0F55EF9-789F-47A9-B123-8AA31AADC4B1}" srcId="{98250520-7664-464E-B619-002ADC175F4B}" destId="{BFA11986-1629-4D3D-9D1C-BE07DC59199E}" srcOrd="0" destOrd="0" parTransId="{A898DAAF-AB78-4F6B-8B40-21A063070065}" sibTransId="{950C5149-BCC9-43F2-96DB-4C7ACD5045FA}"/>
    <dgm:cxn modelId="{08F511BC-1DFE-4984-AFE4-87CD468E975F}" type="presOf" srcId="{98250520-7664-464E-B619-002ADC175F4B}" destId="{96A82D9B-3E0F-4330-9147-1D8E077A96DC}" srcOrd="0" destOrd="0" presId="urn:microsoft.com/office/officeart/2005/8/layout/hList1"/>
    <dgm:cxn modelId="{BE8DCBF5-D9AB-4BC7-86EB-6D58AE3F3341}" srcId="{98250520-7664-464E-B619-002ADC175F4B}" destId="{49A2EC90-E0F4-44AB-9F13-647F16350994}" srcOrd="1" destOrd="0" parTransId="{DF822382-D287-49D3-9E09-1870B07F4924}" sibTransId="{3464CACF-BFB1-4535-875F-2F8D3A496C26}"/>
    <dgm:cxn modelId="{56581544-BEF1-4290-8CC6-90E2C3BB6803}" srcId="{BFA11986-1629-4D3D-9D1C-BE07DC59199E}" destId="{2EAEDF3E-515F-4C63-8E28-9FB38AF7B542}" srcOrd="0" destOrd="0" parTransId="{D10169FD-A13D-44B2-95EB-C641FA914FD8}" sibTransId="{100056EA-BE71-4047-B175-5E826E6E1A54}"/>
    <dgm:cxn modelId="{18AA5327-DDDB-4643-82A8-9712AC54CEF3}" type="presOf" srcId="{7C0705F5-7CEA-41EA-8683-9B9E72F02B96}" destId="{73A42F31-3119-43DE-929D-B59B153E0497}" srcOrd="0" destOrd="0" presId="urn:microsoft.com/office/officeart/2005/8/layout/hList1"/>
    <dgm:cxn modelId="{1038338A-85FB-4AD8-A7A6-8905842FA5AC}" srcId="{98250520-7664-464E-B619-002ADC175F4B}" destId="{11C1474D-FE05-48AC-ABB5-71A782B10958}" srcOrd="2" destOrd="0" parTransId="{E102A0CE-0B0F-473E-B756-CC9280C9FE0E}" sibTransId="{4404DA4D-D764-46FE-9843-C36D6646C0F6}"/>
    <dgm:cxn modelId="{0D12274B-45FF-4A21-BC07-3C4C378AD00C}" type="presOf" srcId="{BFA11986-1629-4D3D-9D1C-BE07DC59199E}" destId="{9915A50A-AB68-4A58-9B3C-5C54D12E291E}" srcOrd="0" destOrd="0" presId="urn:microsoft.com/office/officeart/2005/8/layout/hList1"/>
    <dgm:cxn modelId="{2706D992-6A10-4019-81F5-565CF86B8DFE}" type="presOf" srcId="{11C1474D-FE05-48AC-ABB5-71A782B10958}" destId="{D93760B7-DD4B-4BB4-BDD5-1D9EBA021BB3}" srcOrd="0" destOrd="0" presId="urn:microsoft.com/office/officeart/2005/8/layout/hList1"/>
    <dgm:cxn modelId="{59F5A68C-1327-4A64-A154-EFA6C1718766}" srcId="{11C1474D-FE05-48AC-ABB5-71A782B10958}" destId="{6FCC6BB7-F816-45B2-BD7D-9CAE005AC7CA}" srcOrd="0" destOrd="0" parTransId="{FE337AB7-1621-4578-BAA4-7CD2DAA62452}" sibTransId="{1856BB76-F10B-47D4-910E-5493B4E5648C}"/>
    <dgm:cxn modelId="{CC47BC70-E932-4AD5-AD1A-37460BEBAEC9}" srcId="{49A2EC90-E0F4-44AB-9F13-647F16350994}" destId="{7C0705F5-7CEA-41EA-8683-9B9E72F02B96}" srcOrd="0" destOrd="0" parTransId="{BD8938AA-1461-480E-9B24-1D1A102C403E}" sibTransId="{90D83824-0D7A-4EDF-AA6D-E03C278ED990}"/>
    <dgm:cxn modelId="{CD0B6B97-8A40-497B-A173-80EE7E91687A}" type="presOf" srcId="{6FCC6BB7-F816-45B2-BD7D-9CAE005AC7CA}" destId="{52D987FC-3B0C-4B1E-84BE-566FCB58564E}" srcOrd="0" destOrd="0" presId="urn:microsoft.com/office/officeart/2005/8/layout/hList1"/>
    <dgm:cxn modelId="{449E40C3-6245-4C43-9007-1E730B202064}" type="presOf" srcId="{2EAEDF3E-515F-4C63-8E28-9FB38AF7B542}" destId="{51DCD6A1-D64A-4024-BF6D-4ACC7A3EBC8E}" srcOrd="0" destOrd="0" presId="urn:microsoft.com/office/officeart/2005/8/layout/hList1"/>
    <dgm:cxn modelId="{0FD632AB-EBC2-490B-A9CE-BB3A3A239576}" type="presParOf" srcId="{96A82D9B-3E0F-4330-9147-1D8E077A96DC}" destId="{4515D035-A491-41A9-9D47-914072DCC297}" srcOrd="0" destOrd="0" presId="urn:microsoft.com/office/officeart/2005/8/layout/hList1"/>
    <dgm:cxn modelId="{0F0C5F29-830D-4A5E-A761-A4D6E0ABA258}" type="presParOf" srcId="{4515D035-A491-41A9-9D47-914072DCC297}" destId="{9915A50A-AB68-4A58-9B3C-5C54D12E291E}" srcOrd="0" destOrd="0" presId="urn:microsoft.com/office/officeart/2005/8/layout/hList1"/>
    <dgm:cxn modelId="{A06C1831-EDEB-442C-AE64-865BCD4F36DB}" type="presParOf" srcId="{4515D035-A491-41A9-9D47-914072DCC297}" destId="{51DCD6A1-D64A-4024-BF6D-4ACC7A3EBC8E}" srcOrd="1" destOrd="0" presId="urn:microsoft.com/office/officeart/2005/8/layout/hList1"/>
    <dgm:cxn modelId="{0B4DC8B2-4B29-4F00-98D3-DCA97181B51C}" type="presParOf" srcId="{96A82D9B-3E0F-4330-9147-1D8E077A96DC}" destId="{52B16912-3C4C-4218-A3E7-7F52F64BC510}" srcOrd="1" destOrd="0" presId="urn:microsoft.com/office/officeart/2005/8/layout/hList1"/>
    <dgm:cxn modelId="{CAB58D19-5372-4819-A440-085EB26B4FE1}" type="presParOf" srcId="{96A82D9B-3E0F-4330-9147-1D8E077A96DC}" destId="{6995FEBB-3F06-45F8-9BB9-A3CE01D49B36}" srcOrd="2" destOrd="0" presId="urn:microsoft.com/office/officeart/2005/8/layout/hList1"/>
    <dgm:cxn modelId="{6178DF40-988F-47A3-9951-46E588EE0F2A}" type="presParOf" srcId="{6995FEBB-3F06-45F8-9BB9-A3CE01D49B36}" destId="{30F2FD71-9022-45A9-8989-E7820F20E25B}" srcOrd="0" destOrd="0" presId="urn:microsoft.com/office/officeart/2005/8/layout/hList1"/>
    <dgm:cxn modelId="{5B2CE44B-568A-4B8C-AD27-741FE30E3C6F}" type="presParOf" srcId="{6995FEBB-3F06-45F8-9BB9-A3CE01D49B36}" destId="{73A42F31-3119-43DE-929D-B59B153E0497}" srcOrd="1" destOrd="0" presId="urn:microsoft.com/office/officeart/2005/8/layout/hList1"/>
    <dgm:cxn modelId="{6C0C0F13-9C28-4184-B56C-22277231CA02}" type="presParOf" srcId="{96A82D9B-3E0F-4330-9147-1D8E077A96DC}" destId="{44B2D1BE-41A1-449E-BC6F-312A18D4DFA4}" srcOrd="3" destOrd="0" presId="urn:microsoft.com/office/officeart/2005/8/layout/hList1"/>
    <dgm:cxn modelId="{CCF2C70C-5ABE-4D4A-BA18-AA2E0BE0379A}" type="presParOf" srcId="{96A82D9B-3E0F-4330-9147-1D8E077A96DC}" destId="{6C912C3D-51F9-498D-8F63-17404B84A095}" srcOrd="4" destOrd="0" presId="urn:microsoft.com/office/officeart/2005/8/layout/hList1"/>
    <dgm:cxn modelId="{1CC6158D-7F36-4697-956C-48E2970E701F}" type="presParOf" srcId="{6C912C3D-51F9-498D-8F63-17404B84A095}" destId="{D93760B7-DD4B-4BB4-BDD5-1D9EBA021BB3}" srcOrd="0" destOrd="0" presId="urn:microsoft.com/office/officeart/2005/8/layout/hList1"/>
    <dgm:cxn modelId="{858DC0F8-971E-4E27-922F-78AA9C5CFC5D}" type="presParOf" srcId="{6C912C3D-51F9-498D-8F63-17404B84A095}" destId="{52D987FC-3B0C-4B1E-84BE-566FCB58564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222A36B2-F3CF-4B94-9B34-81DBD7833AFA}" type="doc">
      <dgm:prSet loTypeId="urn:diagrams.loki3.com/BracketList+Icon" loCatId="list" qsTypeId="urn:microsoft.com/office/officeart/2005/8/quickstyle/simple4" qsCatId="simple" csTypeId="urn:microsoft.com/office/officeart/2005/8/colors/colorful5" csCatId="colorful" phldr="1"/>
      <dgm:spPr/>
      <dgm:t>
        <a:bodyPr/>
        <a:lstStyle/>
        <a:p>
          <a:endParaRPr lang="en-US"/>
        </a:p>
      </dgm:t>
    </dgm:pt>
    <dgm:pt modelId="{93F3FECD-8591-4898-B38D-A8A1A7442A79}">
      <dgm:prSet phldrT="[Text]" custT="1"/>
      <dgm:spPr/>
      <dgm:t>
        <a:bodyPr/>
        <a:lstStyle/>
        <a:p>
          <a:r>
            <a:rPr lang="en-US" sz="1600" dirty="0" smtClean="0"/>
            <a:t>Implementing </a:t>
          </a:r>
          <a:r>
            <a:rPr lang="en-US" sz="1600" dirty="0" err="1" smtClean="0"/>
            <a:t>HandlerInterceptor</a:t>
          </a:r>
          <a:r>
            <a:rPr lang="en-US" sz="1600" dirty="0" smtClean="0"/>
            <a:t>:</a:t>
          </a:r>
          <a:endParaRPr lang="en-US" sz="1600" dirty="0"/>
        </a:p>
      </dgm:t>
    </dgm:pt>
    <dgm:pt modelId="{2959DBB4-34AF-4661-8F83-F9D513EF249E}" type="parTrans" cxnId="{2417FC9C-2A6B-4E3C-81A5-76A6E173EF78}">
      <dgm:prSet/>
      <dgm:spPr/>
      <dgm:t>
        <a:bodyPr/>
        <a:lstStyle/>
        <a:p>
          <a:endParaRPr lang="en-US" sz="1600"/>
        </a:p>
      </dgm:t>
    </dgm:pt>
    <dgm:pt modelId="{BA08E182-041E-44D8-BBFC-977BE51F6C74}" type="sibTrans" cxnId="{2417FC9C-2A6B-4E3C-81A5-76A6E173EF78}">
      <dgm:prSet/>
      <dgm:spPr/>
      <dgm:t>
        <a:bodyPr/>
        <a:lstStyle/>
        <a:p>
          <a:endParaRPr lang="en-US" sz="1600"/>
        </a:p>
      </dgm:t>
    </dgm:pt>
    <dgm:pt modelId="{A0F394CB-D424-47FC-A28E-ECC42CAA5B58}">
      <dgm:prSet phldrT="[Text]" custT="1"/>
      <dgm:spPr/>
      <dgm:t>
        <a:bodyPr/>
        <a:lstStyle/>
        <a:p>
          <a:r>
            <a:rPr lang="en-US" sz="1600" dirty="0" smtClean="0"/>
            <a:t>If you want to override all the three methods of </a:t>
          </a:r>
          <a:r>
            <a:rPr lang="en-US" sz="1600" b="1" dirty="0" err="1" smtClean="0"/>
            <a:t>HandlerInterceptor</a:t>
          </a:r>
          <a:r>
            <a:rPr lang="en-US" sz="1600" dirty="0" smtClean="0"/>
            <a:t> interface.</a:t>
          </a:r>
          <a:endParaRPr lang="en-US" sz="1600" dirty="0"/>
        </a:p>
      </dgm:t>
    </dgm:pt>
    <dgm:pt modelId="{4D023BCA-22C9-4F1C-8F73-BAF46542FDB7}" type="parTrans" cxnId="{D8E0D018-49D4-4A87-9C22-0DC130F47BB0}">
      <dgm:prSet/>
      <dgm:spPr/>
      <dgm:t>
        <a:bodyPr/>
        <a:lstStyle/>
        <a:p>
          <a:endParaRPr lang="en-US" sz="1600"/>
        </a:p>
      </dgm:t>
    </dgm:pt>
    <dgm:pt modelId="{6EB6EF41-AE96-4C88-99B9-2E1749B782F0}" type="sibTrans" cxnId="{D8E0D018-49D4-4A87-9C22-0DC130F47BB0}">
      <dgm:prSet/>
      <dgm:spPr/>
      <dgm:t>
        <a:bodyPr/>
        <a:lstStyle/>
        <a:p>
          <a:endParaRPr lang="en-US" sz="1600"/>
        </a:p>
      </dgm:t>
    </dgm:pt>
    <dgm:pt modelId="{0A995A71-ED10-44A1-A9D6-C2725EB4350B}">
      <dgm:prSet phldrT="[Text]" custT="1"/>
      <dgm:spPr/>
      <dgm:t>
        <a:bodyPr/>
        <a:lstStyle/>
        <a:p>
          <a:r>
            <a:rPr lang="en-US" sz="1600" dirty="0" smtClean="0"/>
            <a:t>Extending the abstract class </a:t>
          </a:r>
          <a:r>
            <a:rPr lang="en-US" sz="1600" dirty="0" err="1" smtClean="0"/>
            <a:t>HandlerInterceptorAdapter</a:t>
          </a:r>
          <a:r>
            <a:rPr lang="en-US" sz="1600" dirty="0" smtClean="0"/>
            <a:t>:</a:t>
          </a:r>
          <a:endParaRPr lang="en-US" sz="1600" dirty="0"/>
        </a:p>
      </dgm:t>
    </dgm:pt>
    <dgm:pt modelId="{E82AA16F-CE74-43A3-80A5-99C48237BB73}" type="parTrans" cxnId="{B78E0D26-0811-4148-82BA-2217FB3055B3}">
      <dgm:prSet/>
      <dgm:spPr/>
      <dgm:t>
        <a:bodyPr/>
        <a:lstStyle/>
        <a:p>
          <a:endParaRPr lang="en-US" sz="1600"/>
        </a:p>
      </dgm:t>
    </dgm:pt>
    <dgm:pt modelId="{BC0F1B68-2ADC-4064-B0ED-07B8DCC90573}" type="sibTrans" cxnId="{B78E0D26-0811-4148-82BA-2217FB3055B3}">
      <dgm:prSet/>
      <dgm:spPr/>
      <dgm:t>
        <a:bodyPr/>
        <a:lstStyle/>
        <a:p>
          <a:endParaRPr lang="en-US" sz="1600"/>
        </a:p>
      </dgm:t>
    </dgm:pt>
    <dgm:pt modelId="{4DE1E8D2-3E59-44DF-8DCD-F8944D5C3234}">
      <dgm:prSet phldrT="[Text]" custT="1"/>
      <dgm:spPr/>
      <dgm:t>
        <a:bodyPr/>
        <a:lstStyle/>
        <a:p>
          <a:r>
            <a:rPr lang="en-US" sz="1600" dirty="0" smtClean="0"/>
            <a:t>Normally, all three methods are not required at all times. So, instead of implementing </a:t>
          </a:r>
          <a:r>
            <a:rPr lang="en-US" sz="1600" dirty="0" err="1" smtClean="0"/>
            <a:t>HandlerInterceptor</a:t>
          </a:r>
          <a:r>
            <a:rPr lang="en-US" sz="1600" dirty="0" smtClean="0"/>
            <a:t> interface, extend this </a:t>
          </a:r>
          <a:r>
            <a:rPr lang="en-US" sz="1600" dirty="0" err="1" smtClean="0"/>
            <a:t>HandlerInterceptorAdapter</a:t>
          </a:r>
          <a:r>
            <a:rPr lang="en-US" sz="1600" dirty="0" smtClean="0"/>
            <a:t> and override only the methods that are required.</a:t>
          </a:r>
          <a:endParaRPr lang="en-US" sz="1600" dirty="0"/>
        </a:p>
      </dgm:t>
    </dgm:pt>
    <dgm:pt modelId="{4CE1C565-989C-4008-83CE-ED3B60D7C145}" type="parTrans" cxnId="{FBA095C4-EF53-4972-AE56-CF0783CE1056}">
      <dgm:prSet/>
      <dgm:spPr/>
      <dgm:t>
        <a:bodyPr/>
        <a:lstStyle/>
        <a:p>
          <a:endParaRPr lang="en-US" sz="1600"/>
        </a:p>
      </dgm:t>
    </dgm:pt>
    <dgm:pt modelId="{AA311A5B-8F12-46A1-B219-982A26C5E4D6}" type="sibTrans" cxnId="{FBA095C4-EF53-4972-AE56-CF0783CE1056}">
      <dgm:prSet/>
      <dgm:spPr/>
      <dgm:t>
        <a:bodyPr/>
        <a:lstStyle/>
        <a:p>
          <a:endParaRPr lang="en-US" sz="1600"/>
        </a:p>
      </dgm:t>
    </dgm:pt>
    <dgm:pt modelId="{BCE63E95-2DAD-4272-B7D9-C767D15E55FB}" type="pres">
      <dgm:prSet presAssocID="{222A36B2-F3CF-4B94-9B34-81DBD7833AFA}" presName="Name0" presStyleCnt="0">
        <dgm:presLayoutVars>
          <dgm:dir/>
          <dgm:animLvl val="lvl"/>
          <dgm:resizeHandles val="exact"/>
        </dgm:presLayoutVars>
      </dgm:prSet>
      <dgm:spPr/>
      <dgm:t>
        <a:bodyPr/>
        <a:lstStyle/>
        <a:p>
          <a:endParaRPr lang="en-US"/>
        </a:p>
      </dgm:t>
    </dgm:pt>
    <dgm:pt modelId="{1D5B9423-DEDB-4C8C-A8AC-67BCE9A8E178}" type="pres">
      <dgm:prSet presAssocID="{93F3FECD-8591-4898-B38D-A8A1A7442A79}" presName="linNode" presStyleCnt="0"/>
      <dgm:spPr/>
    </dgm:pt>
    <dgm:pt modelId="{A4E0F0DB-E3B0-4320-B59D-6AF0A632DBD2}" type="pres">
      <dgm:prSet presAssocID="{93F3FECD-8591-4898-B38D-A8A1A7442A79}" presName="parTx" presStyleLbl="revTx" presStyleIdx="0" presStyleCnt="2">
        <dgm:presLayoutVars>
          <dgm:chMax val="1"/>
          <dgm:bulletEnabled val="1"/>
        </dgm:presLayoutVars>
      </dgm:prSet>
      <dgm:spPr/>
      <dgm:t>
        <a:bodyPr/>
        <a:lstStyle/>
        <a:p>
          <a:endParaRPr lang="en-US"/>
        </a:p>
      </dgm:t>
    </dgm:pt>
    <dgm:pt modelId="{5D2800C5-00BE-4D75-9E1C-0E7B52D4F464}" type="pres">
      <dgm:prSet presAssocID="{93F3FECD-8591-4898-B38D-A8A1A7442A79}" presName="bracket" presStyleLbl="parChTrans1D1" presStyleIdx="0" presStyleCnt="2"/>
      <dgm:spPr/>
    </dgm:pt>
    <dgm:pt modelId="{372EEE0F-2C67-4796-B3A8-CECE6D83429C}" type="pres">
      <dgm:prSet presAssocID="{93F3FECD-8591-4898-B38D-A8A1A7442A79}" presName="spH" presStyleCnt="0"/>
      <dgm:spPr/>
    </dgm:pt>
    <dgm:pt modelId="{71141F6E-3F03-4B51-A013-E516F8BB126A}" type="pres">
      <dgm:prSet presAssocID="{93F3FECD-8591-4898-B38D-A8A1A7442A79}" presName="desTx" presStyleLbl="node1" presStyleIdx="0" presStyleCnt="2">
        <dgm:presLayoutVars>
          <dgm:bulletEnabled val="1"/>
        </dgm:presLayoutVars>
      </dgm:prSet>
      <dgm:spPr/>
      <dgm:t>
        <a:bodyPr/>
        <a:lstStyle/>
        <a:p>
          <a:endParaRPr lang="en-US"/>
        </a:p>
      </dgm:t>
    </dgm:pt>
    <dgm:pt modelId="{B4834313-E67F-49E9-9C98-B99031A53062}" type="pres">
      <dgm:prSet presAssocID="{BA08E182-041E-44D8-BBFC-977BE51F6C74}" presName="spV" presStyleCnt="0"/>
      <dgm:spPr/>
    </dgm:pt>
    <dgm:pt modelId="{F201F11B-5190-4964-9084-3EC639C57BD9}" type="pres">
      <dgm:prSet presAssocID="{0A995A71-ED10-44A1-A9D6-C2725EB4350B}" presName="linNode" presStyleCnt="0"/>
      <dgm:spPr/>
    </dgm:pt>
    <dgm:pt modelId="{B2415D6E-FD22-477C-9BEF-04B628185C4A}" type="pres">
      <dgm:prSet presAssocID="{0A995A71-ED10-44A1-A9D6-C2725EB4350B}" presName="parTx" presStyleLbl="revTx" presStyleIdx="1" presStyleCnt="2">
        <dgm:presLayoutVars>
          <dgm:chMax val="1"/>
          <dgm:bulletEnabled val="1"/>
        </dgm:presLayoutVars>
      </dgm:prSet>
      <dgm:spPr/>
      <dgm:t>
        <a:bodyPr/>
        <a:lstStyle/>
        <a:p>
          <a:endParaRPr lang="en-US"/>
        </a:p>
      </dgm:t>
    </dgm:pt>
    <dgm:pt modelId="{EBA328FB-6961-4025-80E7-34F721549494}" type="pres">
      <dgm:prSet presAssocID="{0A995A71-ED10-44A1-A9D6-C2725EB4350B}" presName="bracket" presStyleLbl="parChTrans1D1" presStyleIdx="1" presStyleCnt="2"/>
      <dgm:spPr/>
    </dgm:pt>
    <dgm:pt modelId="{67E3DCE5-4D0B-4CBB-85C8-13F81E202D0F}" type="pres">
      <dgm:prSet presAssocID="{0A995A71-ED10-44A1-A9D6-C2725EB4350B}" presName="spH" presStyleCnt="0"/>
      <dgm:spPr/>
    </dgm:pt>
    <dgm:pt modelId="{2BB9ABA4-AC8B-452F-A03C-799913C740CC}" type="pres">
      <dgm:prSet presAssocID="{0A995A71-ED10-44A1-A9D6-C2725EB4350B}" presName="desTx" presStyleLbl="node1" presStyleIdx="1" presStyleCnt="2">
        <dgm:presLayoutVars>
          <dgm:bulletEnabled val="1"/>
        </dgm:presLayoutVars>
      </dgm:prSet>
      <dgm:spPr/>
      <dgm:t>
        <a:bodyPr/>
        <a:lstStyle/>
        <a:p>
          <a:endParaRPr lang="en-US"/>
        </a:p>
      </dgm:t>
    </dgm:pt>
  </dgm:ptLst>
  <dgm:cxnLst>
    <dgm:cxn modelId="{0066F5D8-3EE3-4A77-8C72-FFAF9D5A0D2F}" type="presOf" srcId="{93F3FECD-8591-4898-B38D-A8A1A7442A79}" destId="{A4E0F0DB-E3B0-4320-B59D-6AF0A632DBD2}" srcOrd="0" destOrd="0" presId="urn:diagrams.loki3.com/BracketList+Icon"/>
    <dgm:cxn modelId="{DFB13E57-3A79-43E2-97A3-9CA2BADC9A30}" type="presOf" srcId="{222A36B2-F3CF-4B94-9B34-81DBD7833AFA}" destId="{BCE63E95-2DAD-4272-B7D9-C767D15E55FB}" srcOrd="0" destOrd="0" presId="urn:diagrams.loki3.com/BracketList+Icon"/>
    <dgm:cxn modelId="{2417FC9C-2A6B-4E3C-81A5-76A6E173EF78}" srcId="{222A36B2-F3CF-4B94-9B34-81DBD7833AFA}" destId="{93F3FECD-8591-4898-B38D-A8A1A7442A79}" srcOrd="0" destOrd="0" parTransId="{2959DBB4-34AF-4661-8F83-F9D513EF249E}" sibTransId="{BA08E182-041E-44D8-BBFC-977BE51F6C74}"/>
    <dgm:cxn modelId="{B78E0D26-0811-4148-82BA-2217FB3055B3}" srcId="{222A36B2-F3CF-4B94-9B34-81DBD7833AFA}" destId="{0A995A71-ED10-44A1-A9D6-C2725EB4350B}" srcOrd="1" destOrd="0" parTransId="{E82AA16F-CE74-43A3-80A5-99C48237BB73}" sibTransId="{BC0F1B68-2ADC-4064-B0ED-07B8DCC90573}"/>
    <dgm:cxn modelId="{D8E0D018-49D4-4A87-9C22-0DC130F47BB0}" srcId="{93F3FECD-8591-4898-B38D-A8A1A7442A79}" destId="{A0F394CB-D424-47FC-A28E-ECC42CAA5B58}" srcOrd="0" destOrd="0" parTransId="{4D023BCA-22C9-4F1C-8F73-BAF46542FDB7}" sibTransId="{6EB6EF41-AE96-4C88-99B9-2E1749B782F0}"/>
    <dgm:cxn modelId="{F7265781-1DFC-4695-B244-4EE077649BFC}" type="presOf" srcId="{4DE1E8D2-3E59-44DF-8DCD-F8944D5C3234}" destId="{2BB9ABA4-AC8B-452F-A03C-799913C740CC}" srcOrd="0" destOrd="0" presId="urn:diagrams.loki3.com/BracketList+Icon"/>
    <dgm:cxn modelId="{1571DCB9-F996-447E-8965-8FF127458ACF}" type="presOf" srcId="{A0F394CB-D424-47FC-A28E-ECC42CAA5B58}" destId="{71141F6E-3F03-4B51-A013-E516F8BB126A}" srcOrd="0" destOrd="0" presId="urn:diagrams.loki3.com/BracketList+Icon"/>
    <dgm:cxn modelId="{B3448074-098E-4682-AE96-D5E5FF4949CF}" type="presOf" srcId="{0A995A71-ED10-44A1-A9D6-C2725EB4350B}" destId="{B2415D6E-FD22-477C-9BEF-04B628185C4A}" srcOrd="0" destOrd="0" presId="urn:diagrams.loki3.com/BracketList+Icon"/>
    <dgm:cxn modelId="{FBA095C4-EF53-4972-AE56-CF0783CE1056}" srcId="{0A995A71-ED10-44A1-A9D6-C2725EB4350B}" destId="{4DE1E8D2-3E59-44DF-8DCD-F8944D5C3234}" srcOrd="0" destOrd="0" parTransId="{4CE1C565-989C-4008-83CE-ED3B60D7C145}" sibTransId="{AA311A5B-8F12-46A1-B219-982A26C5E4D6}"/>
    <dgm:cxn modelId="{F562D089-FA2C-48E9-AAD4-0A72D5DBF419}" type="presParOf" srcId="{BCE63E95-2DAD-4272-B7D9-C767D15E55FB}" destId="{1D5B9423-DEDB-4C8C-A8AC-67BCE9A8E178}" srcOrd="0" destOrd="0" presId="urn:diagrams.loki3.com/BracketList+Icon"/>
    <dgm:cxn modelId="{C9EFB9C5-C4D2-499D-9C9D-255773254488}" type="presParOf" srcId="{1D5B9423-DEDB-4C8C-A8AC-67BCE9A8E178}" destId="{A4E0F0DB-E3B0-4320-B59D-6AF0A632DBD2}" srcOrd="0" destOrd="0" presId="urn:diagrams.loki3.com/BracketList+Icon"/>
    <dgm:cxn modelId="{4C32DE08-5A27-41AB-891F-B67228D17FFE}" type="presParOf" srcId="{1D5B9423-DEDB-4C8C-A8AC-67BCE9A8E178}" destId="{5D2800C5-00BE-4D75-9E1C-0E7B52D4F464}" srcOrd="1" destOrd="0" presId="urn:diagrams.loki3.com/BracketList+Icon"/>
    <dgm:cxn modelId="{0FB2D978-7604-47F7-AA2B-340595697B25}" type="presParOf" srcId="{1D5B9423-DEDB-4C8C-A8AC-67BCE9A8E178}" destId="{372EEE0F-2C67-4796-B3A8-CECE6D83429C}" srcOrd="2" destOrd="0" presId="urn:diagrams.loki3.com/BracketList+Icon"/>
    <dgm:cxn modelId="{E5E7378F-D428-46FE-88DB-71667475AB60}" type="presParOf" srcId="{1D5B9423-DEDB-4C8C-A8AC-67BCE9A8E178}" destId="{71141F6E-3F03-4B51-A013-E516F8BB126A}" srcOrd="3" destOrd="0" presId="urn:diagrams.loki3.com/BracketList+Icon"/>
    <dgm:cxn modelId="{306B1E10-1D01-443E-9197-F23B08D93A9F}" type="presParOf" srcId="{BCE63E95-2DAD-4272-B7D9-C767D15E55FB}" destId="{B4834313-E67F-49E9-9C98-B99031A53062}" srcOrd="1" destOrd="0" presId="urn:diagrams.loki3.com/BracketList+Icon"/>
    <dgm:cxn modelId="{AF0A1C64-AFE6-4257-91C7-D47230508E83}" type="presParOf" srcId="{BCE63E95-2DAD-4272-B7D9-C767D15E55FB}" destId="{F201F11B-5190-4964-9084-3EC639C57BD9}" srcOrd="2" destOrd="0" presId="urn:diagrams.loki3.com/BracketList+Icon"/>
    <dgm:cxn modelId="{A533C13E-2151-4C15-BB84-02A99837B11B}" type="presParOf" srcId="{F201F11B-5190-4964-9084-3EC639C57BD9}" destId="{B2415D6E-FD22-477C-9BEF-04B628185C4A}" srcOrd="0" destOrd="0" presId="urn:diagrams.loki3.com/BracketList+Icon"/>
    <dgm:cxn modelId="{BEBD6ACF-D6B9-406F-A6B9-1EA79625BE08}" type="presParOf" srcId="{F201F11B-5190-4964-9084-3EC639C57BD9}" destId="{EBA328FB-6961-4025-80E7-34F721549494}" srcOrd="1" destOrd="0" presId="urn:diagrams.loki3.com/BracketList+Icon"/>
    <dgm:cxn modelId="{83C82DD8-C84D-4791-B833-EC3975AC799E}" type="presParOf" srcId="{F201F11B-5190-4964-9084-3EC639C57BD9}" destId="{67E3DCE5-4D0B-4CBB-85C8-13F81E202D0F}" srcOrd="2" destOrd="0" presId="urn:diagrams.loki3.com/BracketList+Icon"/>
    <dgm:cxn modelId="{D2EF99C6-9A73-4FF5-8DEB-AF0120BD98A4}" type="presParOf" srcId="{F201F11B-5190-4964-9084-3EC639C57BD9}" destId="{2BB9ABA4-AC8B-452F-A03C-799913C740CC}" srcOrd="3" destOrd="0" presId="urn:diagrams.loki3.com/BracketLis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CD60A2-4614-446B-81F6-E9838F0EDF7F}" type="doc">
      <dgm:prSet loTypeId="urn:microsoft.com/office/officeart/2005/8/layout/default" loCatId="list" qsTypeId="urn:microsoft.com/office/officeart/2005/8/quickstyle/3d1" qsCatId="3D" csTypeId="urn:microsoft.com/office/officeart/2005/8/colors/colorful3" csCatId="colorful" phldr="1"/>
      <dgm:spPr/>
      <dgm:t>
        <a:bodyPr/>
        <a:lstStyle/>
        <a:p>
          <a:endParaRPr lang="en-US"/>
        </a:p>
      </dgm:t>
    </dgm:pt>
    <dgm:pt modelId="{9FB9F076-5708-47EB-8CB8-F37C84C39E2E}">
      <dgm:prSet phldrT="[Text]" custT="1"/>
      <dgm:spPr/>
      <dgm:t>
        <a:bodyPr/>
        <a:lstStyle/>
        <a:p>
          <a:pPr algn="l"/>
          <a:r>
            <a:rPr lang="en-US" sz="2200" dirty="0" smtClean="0"/>
            <a:t>Servlets ruled the world before MVC pattern came</a:t>
          </a:r>
          <a:endParaRPr lang="en-US" sz="2200" dirty="0"/>
        </a:p>
      </dgm:t>
    </dgm:pt>
    <dgm:pt modelId="{A47836E7-06BF-4587-BFED-25C6706C3913}" type="parTrans" cxnId="{AC278FC6-FF8E-46F4-9A54-2CB44C2E025E}">
      <dgm:prSet/>
      <dgm:spPr/>
      <dgm:t>
        <a:bodyPr/>
        <a:lstStyle/>
        <a:p>
          <a:pPr algn="l"/>
          <a:endParaRPr lang="en-US" sz="2200"/>
        </a:p>
      </dgm:t>
    </dgm:pt>
    <dgm:pt modelId="{C49E8118-3A24-4B6C-8754-D0B6E902B597}" type="sibTrans" cxnId="{AC278FC6-FF8E-46F4-9A54-2CB44C2E025E}">
      <dgm:prSet/>
      <dgm:spPr/>
      <dgm:t>
        <a:bodyPr/>
        <a:lstStyle/>
        <a:p>
          <a:pPr algn="l"/>
          <a:endParaRPr lang="en-US" sz="2200"/>
        </a:p>
      </dgm:t>
    </dgm:pt>
    <dgm:pt modelId="{6BA09B99-F1B2-42B6-BAAC-02E70D4D2ACA}">
      <dgm:prSet phldrT="[Text]" custT="1"/>
      <dgm:spPr/>
      <dgm:t>
        <a:bodyPr/>
        <a:lstStyle/>
        <a:p>
          <a:pPr algn="l"/>
          <a:r>
            <a:rPr lang="en-US" sz="2200" dirty="0" smtClean="0"/>
            <a:t>They were faster than CGI programs</a:t>
          </a:r>
          <a:endParaRPr lang="en-US" sz="2200" dirty="0"/>
        </a:p>
      </dgm:t>
    </dgm:pt>
    <dgm:pt modelId="{2350B2DA-D7B2-4337-BC97-00689A7B149C}" type="parTrans" cxnId="{2D258392-4724-4843-98C0-5DFF0371AE66}">
      <dgm:prSet/>
      <dgm:spPr/>
      <dgm:t>
        <a:bodyPr/>
        <a:lstStyle/>
        <a:p>
          <a:pPr algn="l"/>
          <a:endParaRPr lang="en-US" sz="2200"/>
        </a:p>
      </dgm:t>
    </dgm:pt>
    <dgm:pt modelId="{81AFD26C-21B2-407A-B5A4-663C4CA27188}" type="sibTrans" cxnId="{2D258392-4724-4843-98C0-5DFF0371AE66}">
      <dgm:prSet/>
      <dgm:spPr/>
      <dgm:t>
        <a:bodyPr/>
        <a:lstStyle/>
        <a:p>
          <a:pPr algn="l"/>
          <a:endParaRPr lang="en-US" sz="2200"/>
        </a:p>
      </dgm:t>
    </dgm:pt>
    <dgm:pt modelId="{D4EC79E8-7449-4970-8347-820F794A6E8A}">
      <dgm:prSet phldrT="[Text]" custT="1"/>
      <dgm:spPr/>
      <dgm:t>
        <a:bodyPr/>
        <a:lstStyle/>
        <a:p>
          <a:pPr algn="l"/>
          <a:r>
            <a:rPr lang="en-US" sz="2200" dirty="0" smtClean="0"/>
            <a:t>They were more scalable with built-in threading capability</a:t>
          </a:r>
          <a:endParaRPr lang="en-US" sz="2200" dirty="0"/>
        </a:p>
      </dgm:t>
    </dgm:pt>
    <dgm:pt modelId="{947792D9-BE95-4E60-9057-EFA976541932}" type="parTrans" cxnId="{B2620442-134D-46DA-81AA-0EC1B30A1D01}">
      <dgm:prSet/>
      <dgm:spPr/>
      <dgm:t>
        <a:bodyPr/>
        <a:lstStyle/>
        <a:p>
          <a:pPr algn="l"/>
          <a:endParaRPr lang="en-US" sz="2200"/>
        </a:p>
      </dgm:t>
    </dgm:pt>
    <dgm:pt modelId="{261CD8A2-B004-450E-B3FD-42663268B08F}" type="sibTrans" cxnId="{B2620442-134D-46DA-81AA-0EC1B30A1D01}">
      <dgm:prSet/>
      <dgm:spPr/>
      <dgm:t>
        <a:bodyPr/>
        <a:lstStyle/>
        <a:p>
          <a:pPr algn="l"/>
          <a:endParaRPr lang="en-US" sz="2200"/>
        </a:p>
      </dgm:t>
    </dgm:pt>
    <dgm:pt modelId="{DCC11224-DFCA-41AA-9D3D-1835C0D6E78D}">
      <dgm:prSet phldrT="[Text]" custT="1"/>
      <dgm:spPr/>
      <dgm:t>
        <a:bodyPr/>
        <a:lstStyle/>
        <a:p>
          <a:pPr algn="l"/>
          <a:r>
            <a:rPr lang="en-US" sz="2200" dirty="0" smtClean="0"/>
            <a:t>Its value-added features include Request/Response and Sessions</a:t>
          </a:r>
          <a:endParaRPr lang="en-US" sz="2200" dirty="0"/>
        </a:p>
      </dgm:t>
    </dgm:pt>
    <dgm:pt modelId="{A20A6B31-0F51-475B-AE59-4D0124CE0A58}" type="parTrans" cxnId="{D26F3EF9-48D1-46F8-9928-06D4B6B330D0}">
      <dgm:prSet/>
      <dgm:spPr/>
      <dgm:t>
        <a:bodyPr/>
        <a:lstStyle/>
        <a:p>
          <a:pPr algn="l"/>
          <a:endParaRPr lang="en-US" sz="2200"/>
        </a:p>
      </dgm:t>
    </dgm:pt>
    <dgm:pt modelId="{A8FCD136-51A6-422B-9E26-663A1CAAB24A}" type="sibTrans" cxnId="{D26F3EF9-48D1-46F8-9928-06D4B6B330D0}">
      <dgm:prSet/>
      <dgm:spPr/>
      <dgm:t>
        <a:bodyPr/>
        <a:lstStyle/>
        <a:p>
          <a:pPr algn="l"/>
          <a:endParaRPr lang="en-US" sz="2200"/>
        </a:p>
      </dgm:t>
    </dgm:pt>
    <dgm:pt modelId="{472BBFC6-FADC-490D-B171-646E5012185B}">
      <dgm:prSet phldrT="[Text]" custT="1"/>
      <dgm:spPr/>
      <dgm:t>
        <a:bodyPr/>
        <a:lstStyle/>
        <a:p>
          <a:pPr algn="l"/>
          <a:r>
            <a:rPr lang="en-US" sz="2200" dirty="0" smtClean="0"/>
            <a:t>Full Java API access:</a:t>
          </a:r>
        </a:p>
        <a:p>
          <a:pPr algn="l"/>
          <a:r>
            <a:rPr lang="en-US" sz="2200" dirty="0" smtClean="0"/>
            <a:t>JDBC, JMS, EJB, Java Mail, and so on</a:t>
          </a:r>
          <a:endParaRPr lang="en-US" sz="2200" dirty="0"/>
        </a:p>
      </dgm:t>
    </dgm:pt>
    <dgm:pt modelId="{AFDA4362-25F4-4E77-AFB5-24DBBF9B5F16}" type="parTrans" cxnId="{16C49A7F-A3A6-434F-BE78-5A1D31E96952}">
      <dgm:prSet/>
      <dgm:spPr/>
      <dgm:t>
        <a:bodyPr/>
        <a:lstStyle/>
        <a:p>
          <a:pPr algn="l"/>
          <a:endParaRPr lang="en-US" sz="2200"/>
        </a:p>
      </dgm:t>
    </dgm:pt>
    <dgm:pt modelId="{FC0EE358-0033-488C-A5FE-6E5BBD58C60A}" type="sibTrans" cxnId="{16C49A7F-A3A6-434F-BE78-5A1D31E96952}">
      <dgm:prSet/>
      <dgm:spPr/>
      <dgm:t>
        <a:bodyPr/>
        <a:lstStyle/>
        <a:p>
          <a:pPr algn="l"/>
          <a:endParaRPr lang="en-US" sz="2200"/>
        </a:p>
      </dgm:t>
    </dgm:pt>
    <dgm:pt modelId="{9DEC4EAC-ABFF-43E1-AAF4-592E8826DDE6}" type="pres">
      <dgm:prSet presAssocID="{F2CD60A2-4614-446B-81F6-E9838F0EDF7F}" presName="diagram" presStyleCnt="0">
        <dgm:presLayoutVars>
          <dgm:dir/>
          <dgm:resizeHandles val="exact"/>
        </dgm:presLayoutVars>
      </dgm:prSet>
      <dgm:spPr/>
      <dgm:t>
        <a:bodyPr/>
        <a:lstStyle/>
        <a:p>
          <a:endParaRPr lang="en-US"/>
        </a:p>
      </dgm:t>
    </dgm:pt>
    <dgm:pt modelId="{BCDC29B2-503F-40FF-A7EB-7AAE826D7875}" type="pres">
      <dgm:prSet presAssocID="{9FB9F076-5708-47EB-8CB8-F37C84C39E2E}" presName="node" presStyleLbl="node1" presStyleIdx="0" presStyleCnt="5">
        <dgm:presLayoutVars>
          <dgm:bulletEnabled val="1"/>
        </dgm:presLayoutVars>
      </dgm:prSet>
      <dgm:spPr/>
      <dgm:t>
        <a:bodyPr/>
        <a:lstStyle/>
        <a:p>
          <a:endParaRPr lang="en-US"/>
        </a:p>
      </dgm:t>
    </dgm:pt>
    <dgm:pt modelId="{4B70DD6D-66F2-4D21-BD4E-0F49C53DD4B4}" type="pres">
      <dgm:prSet presAssocID="{C49E8118-3A24-4B6C-8754-D0B6E902B597}" presName="sibTrans" presStyleCnt="0"/>
      <dgm:spPr/>
    </dgm:pt>
    <dgm:pt modelId="{4E60FAE0-08FF-470C-8F48-30CBAF707BB4}" type="pres">
      <dgm:prSet presAssocID="{6BA09B99-F1B2-42B6-BAAC-02E70D4D2ACA}" presName="node" presStyleLbl="node1" presStyleIdx="1" presStyleCnt="5">
        <dgm:presLayoutVars>
          <dgm:bulletEnabled val="1"/>
        </dgm:presLayoutVars>
      </dgm:prSet>
      <dgm:spPr/>
      <dgm:t>
        <a:bodyPr/>
        <a:lstStyle/>
        <a:p>
          <a:endParaRPr lang="en-US"/>
        </a:p>
      </dgm:t>
    </dgm:pt>
    <dgm:pt modelId="{9ECF8C86-F6FD-437D-BEBE-EC96AB3E1649}" type="pres">
      <dgm:prSet presAssocID="{81AFD26C-21B2-407A-B5A4-663C4CA27188}" presName="sibTrans" presStyleCnt="0"/>
      <dgm:spPr/>
    </dgm:pt>
    <dgm:pt modelId="{7EEC1FD2-8769-4BE0-BDCD-BFA7ACD4FD41}" type="pres">
      <dgm:prSet presAssocID="{D4EC79E8-7449-4970-8347-820F794A6E8A}" presName="node" presStyleLbl="node1" presStyleIdx="2" presStyleCnt="5">
        <dgm:presLayoutVars>
          <dgm:bulletEnabled val="1"/>
        </dgm:presLayoutVars>
      </dgm:prSet>
      <dgm:spPr/>
      <dgm:t>
        <a:bodyPr/>
        <a:lstStyle/>
        <a:p>
          <a:endParaRPr lang="en-US"/>
        </a:p>
      </dgm:t>
    </dgm:pt>
    <dgm:pt modelId="{8C063938-2391-4684-8EE0-A90EC10B3A01}" type="pres">
      <dgm:prSet presAssocID="{261CD8A2-B004-450E-B3FD-42663268B08F}" presName="sibTrans" presStyleCnt="0"/>
      <dgm:spPr/>
    </dgm:pt>
    <dgm:pt modelId="{17939E14-756A-478F-B074-77443CFBF75C}" type="pres">
      <dgm:prSet presAssocID="{DCC11224-DFCA-41AA-9D3D-1835C0D6E78D}" presName="node" presStyleLbl="node1" presStyleIdx="3" presStyleCnt="5">
        <dgm:presLayoutVars>
          <dgm:bulletEnabled val="1"/>
        </dgm:presLayoutVars>
      </dgm:prSet>
      <dgm:spPr/>
      <dgm:t>
        <a:bodyPr/>
        <a:lstStyle/>
        <a:p>
          <a:endParaRPr lang="en-US"/>
        </a:p>
      </dgm:t>
    </dgm:pt>
    <dgm:pt modelId="{ED1C39F6-CCEA-4FEB-87A6-ACE81AD0E723}" type="pres">
      <dgm:prSet presAssocID="{A8FCD136-51A6-422B-9E26-663A1CAAB24A}" presName="sibTrans" presStyleCnt="0"/>
      <dgm:spPr/>
    </dgm:pt>
    <dgm:pt modelId="{A8353B9C-0098-40FF-A563-F79962D2A53D}" type="pres">
      <dgm:prSet presAssocID="{472BBFC6-FADC-490D-B171-646E5012185B}" presName="node" presStyleLbl="node1" presStyleIdx="4" presStyleCnt="5">
        <dgm:presLayoutVars>
          <dgm:bulletEnabled val="1"/>
        </dgm:presLayoutVars>
      </dgm:prSet>
      <dgm:spPr/>
      <dgm:t>
        <a:bodyPr/>
        <a:lstStyle/>
        <a:p>
          <a:endParaRPr lang="en-US"/>
        </a:p>
      </dgm:t>
    </dgm:pt>
  </dgm:ptLst>
  <dgm:cxnLst>
    <dgm:cxn modelId="{B2620442-134D-46DA-81AA-0EC1B30A1D01}" srcId="{F2CD60A2-4614-446B-81F6-E9838F0EDF7F}" destId="{D4EC79E8-7449-4970-8347-820F794A6E8A}" srcOrd="2" destOrd="0" parTransId="{947792D9-BE95-4E60-9057-EFA976541932}" sibTransId="{261CD8A2-B004-450E-B3FD-42663268B08F}"/>
    <dgm:cxn modelId="{2D258392-4724-4843-98C0-5DFF0371AE66}" srcId="{F2CD60A2-4614-446B-81F6-E9838F0EDF7F}" destId="{6BA09B99-F1B2-42B6-BAAC-02E70D4D2ACA}" srcOrd="1" destOrd="0" parTransId="{2350B2DA-D7B2-4337-BC97-00689A7B149C}" sibTransId="{81AFD26C-21B2-407A-B5A4-663C4CA27188}"/>
    <dgm:cxn modelId="{C5A1D5D1-26F6-4F02-AFB4-AF9D55219CD7}" type="presOf" srcId="{F2CD60A2-4614-446B-81F6-E9838F0EDF7F}" destId="{9DEC4EAC-ABFF-43E1-AAF4-592E8826DDE6}" srcOrd="0" destOrd="0" presId="urn:microsoft.com/office/officeart/2005/8/layout/default"/>
    <dgm:cxn modelId="{16C49A7F-A3A6-434F-BE78-5A1D31E96952}" srcId="{F2CD60A2-4614-446B-81F6-E9838F0EDF7F}" destId="{472BBFC6-FADC-490D-B171-646E5012185B}" srcOrd="4" destOrd="0" parTransId="{AFDA4362-25F4-4E77-AFB5-24DBBF9B5F16}" sibTransId="{FC0EE358-0033-488C-A5FE-6E5BBD58C60A}"/>
    <dgm:cxn modelId="{98F169EB-F5F9-429E-9BCE-75E5A0E8F7B5}" type="presOf" srcId="{472BBFC6-FADC-490D-B171-646E5012185B}" destId="{A8353B9C-0098-40FF-A563-F79962D2A53D}" srcOrd="0" destOrd="0" presId="urn:microsoft.com/office/officeart/2005/8/layout/default"/>
    <dgm:cxn modelId="{AC278FC6-FF8E-46F4-9A54-2CB44C2E025E}" srcId="{F2CD60A2-4614-446B-81F6-E9838F0EDF7F}" destId="{9FB9F076-5708-47EB-8CB8-F37C84C39E2E}" srcOrd="0" destOrd="0" parTransId="{A47836E7-06BF-4587-BFED-25C6706C3913}" sibTransId="{C49E8118-3A24-4B6C-8754-D0B6E902B597}"/>
    <dgm:cxn modelId="{D26F3EF9-48D1-46F8-9928-06D4B6B330D0}" srcId="{F2CD60A2-4614-446B-81F6-E9838F0EDF7F}" destId="{DCC11224-DFCA-41AA-9D3D-1835C0D6E78D}" srcOrd="3" destOrd="0" parTransId="{A20A6B31-0F51-475B-AE59-4D0124CE0A58}" sibTransId="{A8FCD136-51A6-422B-9E26-663A1CAAB24A}"/>
    <dgm:cxn modelId="{2FE55B90-210D-43C2-A49A-6D87FBA5D590}" type="presOf" srcId="{DCC11224-DFCA-41AA-9D3D-1835C0D6E78D}" destId="{17939E14-756A-478F-B074-77443CFBF75C}" srcOrd="0" destOrd="0" presId="urn:microsoft.com/office/officeart/2005/8/layout/default"/>
    <dgm:cxn modelId="{1142960B-CDEC-40B9-849E-686EAB923131}" type="presOf" srcId="{D4EC79E8-7449-4970-8347-820F794A6E8A}" destId="{7EEC1FD2-8769-4BE0-BDCD-BFA7ACD4FD41}" srcOrd="0" destOrd="0" presId="urn:microsoft.com/office/officeart/2005/8/layout/default"/>
    <dgm:cxn modelId="{4FBAAE93-64B9-4998-9EE9-E7FE1D1C5B77}" type="presOf" srcId="{6BA09B99-F1B2-42B6-BAAC-02E70D4D2ACA}" destId="{4E60FAE0-08FF-470C-8F48-30CBAF707BB4}" srcOrd="0" destOrd="0" presId="urn:microsoft.com/office/officeart/2005/8/layout/default"/>
    <dgm:cxn modelId="{A981902B-FA5A-4185-AA33-130112AEF5E9}" type="presOf" srcId="{9FB9F076-5708-47EB-8CB8-F37C84C39E2E}" destId="{BCDC29B2-503F-40FF-A7EB-7AAE826D7875}" srcOrd="0" destOrd="0" presId="urn:microsoft.com/office/officeart/2005/8/layout/default"/>
    <dgm:cxn modelId="{EE7C06D2-AB9C-4092-BFF8-9E20B15F547B}" type="presParOf" srcId="{9DEC4EAC-ABFF-43E1-AAF4-592E8826DDE6}" destId="{BCDC29B2-503F-40FF-A7EB-7AAE826D7875}" srcOrd="0" destOrd="0" presId="urn:microsoft.com/office/officeart/2005/8/layout/default"/>
    <dgm:cxn modelId="{9F6E5186-181B-48C3-8FFB-B258FF86B197}" type="presParOf" srcId="{9DEC4EAC-ABFF-43E1-AAF4-592E8826DDE6}" destId="{4B70DD6D-66F2-4D21-BD4E-0F49C53DD4B4}" srcOrd="1" destOrd="0" presId="urn:microsoft.com/office/officeart/2005/8/layout/default"/>
    <dgm:cxn modelId="{F8D98201-A0DC-4C46-9B5B-97BA39718D59}" type="presParOf" srcId="{9DEC4EAC-ABFF-43E1-AAF4-592E8826DDE6}" destId="{4E60FAE0-08FF-470C-8F48-30CBAF707BB4}" srcOrd="2" destOrd="0" presId="urn:microsoft.com/office/officeart/2005/8/layout/default"/>
    <dgm:cxn modelId="{A61FD3F0-A73C-4570-9697-B18E4E990D2E}" type="presParOf" srcId="{9DEC4EAC-ABFF-43E1-AAF4-592E8826DDE6}" destId="{9ECF8C86-F6FD-437D-BEBE-EC96AB3E1649}" srcOrd="3" destOrd="0" presId="urn:microsoft.com/office/officeart/2005/8/layout/default"/>
    <dgm:cxn modelId="{BE336DE1-57F9-4E03-A24D-AAFE219A154E}" type="presParOf" srcId="{9DEC4EAC-ABFF-43E1-AAF4-592E8826DDE6}" destId="{7EEC1FD2-8769-4BE0-BDCD-BFA7ACD4FD41}" srcOrd="4" destOrd="0" presId="urn:microsoft.com/office/officeart/2005/8/layout/default"/>
    <dgm:cxn modelId="{23CE2457-DCC5-4A06-BD8B-BDA0582BC0FB}" type="presParOf" srcId="{9DEC4EAC-ABFF-43E1-AAF4-592E8826DDE6}" destId="{8C063938-2391-4684-8EE0-A90EC10B3A01}" srcOrd="5" destOrd="0" presId="urn:microsoft.com/office/officeart/2005/8/layout/default"/>
    <dgm:cxn modelId="{EA552E0B-6863-4D53-BE46-154371F1ABD5}" type="presParOf" srcId="{9DEC4EAC-ABFF-43E1-AAF4-592E8826DDE6}" destId="{17939E14-756A-478F-B074-77443CFBF75C}" srcOrd="6" destOrd="0" presId="urn:microsoft.com/office/officeart/2005/8/layout/default"/>
    <dgm:cxn modelId="{A2DDFF5A-FD37-450E-A13B-54B6AAF3E884}" type="presParOf" srcId="{9DEC4EAC-ABFF-43E1-AAF4-592E8826DDE6}" destId="{ED1C39F6-CCEA-4FEB-87A6-ACE81AD0E723}" srcOrd="7" destOrd="0" presId="urn:microsoft.com/office/officeart/2005/8/layout/default"/>
    <dgm:cxn modelId="{92E9FADA-BCF6-4B40-B067-42C8F3A478F9}" type="presParOf" srcId="{9DEC4EAC-ABFF-43E1-AAF4-592E8826DDE6}" destId="{A8353B9C-0098-40FF-A563-F79962D2A53D}"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22EF2E27-15E1-47DA-A7CC-B74D9819A6F8}" type="doc">
      <dgm:prSet loTypeId="urn:microsoft.com/office/officeart/2005/8/layout/default" loCatId="list" qsTypeId="urn:microsoft.com/office/officeart/2005/8/quickstyle/simple2" qsCatId="simple" csTypeId="urn:microsoft.com/office/officeart/2005/8/colors/colorful2" csCatId="colorful" phldr="1"/>
      <dgm:spPr/>
      <dgm:t>
        <a:bodyPr/>
        <a:lstStyle/>
        <a:p>
          <a:endParaRPr lang="en-US"/>
        </a:p>
      </dgm:t>
    </dgm:pt>
    <dgm:pt modelId="{CAD5131A-C67B-413E-98C3-FA9F0C4F1864}">
      <dgm:prSet phldrT="[Text]" custT="1"/>
      <dgm:spPr>
        <a:solidFill>
          <a:schemeClr val="tx2">
            <a:lumMod val="60000"/>
            <a:lumOff val="40000"/>
          </a:schemeClr>
        </a:solidFill>
      </dgm:spPr>
      <dgm:t>
        <a:bodyPr/>
        <a:lstStyle/>
        <a:p>
          <a:r>
            <a:rPr lang="en-US" sz="2000" dirty="0" smtClean="0"/>
            <a:t>The class is implemented with </a:t>
          </a:r>
          <a:r>
            <a:rPr lang="en-US" sz="2000" b="1" dirty="0" err="1" smtClean="0"/>
            <a:t>HandlerInterceptor</a:t>
          </a:r>
          <a:r>
            <a:rPr lang="en-US" sz="2000" dirty="0" smtClean="0"/>
            <a:t> Interface.</a:t>
          </a:r>
          <a:endParaRPr lang="en-US" sz="2000" dirty="0"/>
        </a:p>
      </dgm:t>
    </dgm:pt>
    <dgm:pt modelId="{D732B395-C078-4FB6-81DA-8F7D5C9FF9A6}" type="parTrans" cxnId="{819D120C-9023-4E9E-8B5D-96EF3DBF0DEC}">
      <dgm:prSet/>
      <dgm:spPr/>
      <dgm:t>
        <a:bodyPr/>
        <a:lstStyle/>
        <a:p>
          <a:endParaRPr lang="en-US" sz="2000"/>
        </a:p>
      </dgm:t>
    </dgm:pt>
    <dgm:pt modelId="{7F126B79-A343-4EEA-AC8B-B8D86056AE0D}" type="sibTrans" cxnId="{819D120C-9023-4E9E-8B5D-96EF3DBF0DEC}">
      <dgm:prSet/>
      <dgm:spPr/>
      <dgm:t>
        <a:bodyPr/>
        <a:lstStyle/>
        <a:p>
          <a:endParaRPr lang="en-US" sz="2000"/>
        </a:p>
      </dgm:t>
    </dgm:pt>
    <dgm:pt modelId="{743CAC24-C0AD-4342-ACB0-671919C6958C}">
      <dgm:prSet phldrT="[Text]" custT="1"/>
      <dgm:spPr/>
      <dgm:t>
        <a:bodyPr/>
        <a:lstStyle/>
        <a:p>
          <a:r>
            <a:rPr lang="en-US" sz="2000" dirty="0" smtClean="0"/>
            <a:t>All the three methods are </a:t>
          </a:r>
          <a:r>
            <a:rPr lang="en-US" sz="2000" dirty="0" err="1" smtClean="0"/>
            <a:t>overidden</a:t>
          </a:r>
          <a:r>
            <a:rPr lang="en-US" sz="2000" dirty="0" smtClean="0"/>
            <a:t>.</a:t>
          </a:r>
          <a:endParaRPr lang="en-US" sz="2000" dirty="0"/>
        </a:p>
      </dgm:t>
    </dgm:pt>
    <dgm:pt modelId="{4852E050-56F5-4428-85F1-22A07074EFE6}" type="parTrans" cxnId="{71C4D3D5-31DB-4B1B-96EB-A0F1AF829D83}">
      <dgm:prSet/>
      <dgm:spPr/>
      <dgm:t>
        <a:bodyPr/>
        <a:lstStyle/>
        <a:p>
          <a:endParaRPr lang="en-US" sz="2000"/>
        </a:p>
      </dgm:t>
    </dgm:pt>
    <dgm:pt modelId="{B4B29FA1-F668-483C-8334-337489DB3FD6}" type="sibTrans" cxnId="{71C4D3D5-31DB-4B1B-96EB-A0F1AF829D83}">
      <dgm:prSet/>
      <dgm:spPr/>
      <dgm:t>
        <a:bodyPr/>
        <a:lstStyle/>
        <a:p>
          <a:endParaRPr lang="en-US" sz="2000"/>
        </a:p>
      </dgm:t>
    </dgm:pt>
    <dgm:pt modelId="{1836901D-1E04-447B-AC9F-F29CFA7445C4}" type="pres">
      <dgm:prSet presAssocID="{22EF2E27-15E1-47DA-A7CC-B74D9819A6F8}" presName="diagram" presStyleCnt="0">
        <dgm:presLayoutVars>
          <dgm:dir/>
          <dgm:resizeHandles val="exact"/>
        </dgm:presLayoutVars>
      </dgm:prSet>
      <dgm:spPr/>
      <dgm:t>
        <a:bodyPr/>
        <a:lstStyle/>
        <a:p>
          <a:endParaRPr lang="en-US"/>
        </a:p>
      </dgm:t>
    </dgm:pt>
    <dgm:pt modelId="{0BB2B8A5-7629-4F86-A685-3DB265F41272}" type="pres">
      <dgm:prSet presAssocID="{CAD5131A-C67B-413E-98C3-FA9F0C4F1864}" presName="node" presStyleLbl="node1" presStyleIdx="0" presStyleCnt="2">
        <dgm:presLayoutVars>
          <dgm:bulletEnabled val="1"/>
        </dgm:presLayoutVars>
      </dgm:prSet>
      <dgm:spPr/>
      <dgm:t>
        <a:bodyPr/>
        <a:lstStyle/>
        <a:p>
          <a:endParaRPr lang="en-US"/>
        </a:p>
      </dgm:t>
    </dgm:pt>
    <dgm:pt modelId="{8A928B71-7A47-4EBC-A90C-90C42AB75487}" type="pres">
      <dgm:prSet presAssocID="{7F126B79-A343-4EEA-AC8B-B8D86056AE0D}" presName="sibTrans" presStyleCnt="0"/>
      <dgm:spPr/>
    </dgm:pt>
    <dgm:pt modelId="{AE222806-DBA0-4858-A08B-92000205840A}" type="pres">
      <dgm:prSet presAssocID="{743CAC24-C0AD-4342-ACB0-671919C6958C}" presName="node" presStyleLbl="node1" presStyleIdx="1" presStyleCnt="2">
        <dgm:presLayoutVars>
          <dgm:bulletEnabled val="1"/>
        </dgm:presLayoutVars>
      </dgm:prSet>
      <dgm:spPr/>
      <dgm:t>
        <a:bodyPr/>
        <a:lstStyle/>
        <a:p>
          <a:endParaRPr lang="en-US"/>
        </a:p>
      </dgm:t>
    </dgm:pt>
  </dgm:ptLst>
  <dgm:cxnLst>
    <dgm:cxn modelId="{71C4D3D5-31DB-4B1B-96EB-A0F1AF829D83}" srcId="{22EF2E27-15E1-47DA-A7CC-B74D9819A6F8}" destId="{743CAC24-C0AD-4342-ACB0-671919C6958C}" srcOrd="1" destOrd="0" parTransId="{4852E050-56F5-4428-85F1-22A07074EFE6}" sibTransId="{B4B29FA1-F668-483C-8334-337489DB3FD6}"/>
    <dgm:cxn modelId="{BF914133-A8FC-46DD-B609-426CA031B529}" type="presOf" srcId="{CAD5131A-C67B-413E-98C3-FA9F0C4F1864}" destId="{0BB2B8A5-7629-4F86-A685-3DB265F41272}" srcOrd="0" destOrd="0" presId="urn:microsoft.com/office/officeart/2005/8/layout/default"/>
    <dgm:cxn modelId="{819D120C-9023-4E9E-8B5D-96EF3DBF0DEC}" srcId="{22EF2E27-15E1-47DA-A7CC-B74D9819A6F8}" destId="{CAD5131A-C67B-413E-98C3-FA9F0C4F1864}" srcOrd="0" destOrd="0" parTransId="{D732B395-C078-4FB6-81DA-8F7D5C9FF9A6}" sibTransId="{7F126B79-A343-4EEA-AC8B-B8D86056AE0D}"/>
    <dgm:cxn modelId="{80E0FEFB-9C7A-444D-BFD5-B0F74E1FA639}" type="presOf" srcId="{743CAC24-C0AD-4342-ACB0-671919C6958C}" destId="{AE222806-DBA0-4858-A08B-92000205840A}" srcOrd="0" destOrd="0" presId="urn:microsoft.com/office/officeart/2005/8/layout/default"/>
    <dgm:cxn modelId="{6344FB4B-FE19-4FF7-981D-F5EC5184C328}" type="presOf" srcId="{22EF2E27-15E1-47DA-A7CC-B74D9819A6F8}" destId="{1836901D-1E04-447B-AC9F-F29CFA7445C4}" srcOrd="0" destOrd="0" presId="urn:microsoft.com/office/officeart/2005/8/layout/default"/>
    <dgm:cxn modelId="{7FA4F11A-1E11-45A7-BDC2-5D74B0362057}" type="presParOf" srcId="{1836901D-1E04-447B-AC9F-F29CFA7445C4}" destId="{0BB2B8A5-7629-4F86-A685-3DB265F41272}" srcOrd="0" destOrd="0" presId="urn:microsoft.com/office/officeart/2005/8/layout/default"/>
    <dgm:cxn modelId="{802CD65B-0207-440D-9AEB-23995E00E867}" type="presParOf" srcId="{1836901D-1E04-447B-AC9F-F29CFA7445C4}" destId="{8A928B71-7A47-4EBC-A90C-90C42AB75487}" srcOrd="1" destOrd="0" presId="urn:microsoft.com/office/officeart/2005/8/layout/default"/>
    <dgm:cxn modelId="{B71A1D10-D85F-408B-A2C1-164F9070A92B}" type="presParOf" srcId="{1836901D-1E04-447B-AC9F-F29CFA7445C4}" destId="{AE222806-DBA0-4858-A08B-92000205840A}"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22EF2E27-15E1-47DA-A7CC-B74D9819A6F8}" type="doc">
      <dgm:prSet loTypeId="urn:microsoft.com/office/officeart/2005/8/layout/default" loCatId="list" qsTypeId="urn:microsoft.com/office/officeart/2005/8/quickstyle/simple2" qsCatId="simple" csTypeId="urn:microsoft.com/office/officeart/2005/8/colors/colorful2" csCatId="colorful" phldr="1"/>
      <dgm:spPr/>
      <dgm:t>
        <a:bodyPr/>
        <a:lstStyle/>
        <a:p>
          <a:endParaRPr lang="en-US"/>
        </a:p>
      </dgm:t>
    </dgm:pt>
    <dgm:pt modelId="{CAD5131A-C67B-413E-98C3-FA9F0C4F1864}">
      <dgm:prSet phldrT="[Text]" custT="1"/>
      <dgm:spPr>
        <a:solidFill>
          <a:schemeClr val="tx2">
            <a:lumMod val="60000"/>
            <a:lumOff val="40000"/>
          </a:schemeClr>
        </a:solidFill>
      </dgm:spPr>
      <dgm:t>
        <a:bodyPr/>
        <a:lstStyle/>
        <a:p>
          <a:r>
            <a:rPr lang="en-US" sz="2000" dirty="0" smtClean="0"/>
            <a:t>The class is implemented with </a:t>
          </a:r>
          <a:r>
            <a:rPr lang="en-US" sz="2000" dirty="0" err="1" smtClean="0"/>
            <a:t>HandlerInterceptor</a:t>
          </a:r>
          <a:r>
            <a:rPr lang="en-US" sz="2000" dirty="0" smtClean="0"/>
            <a:t> Adapter Abstract class.</a:t>
          </a:r>
          <a:endParaRPr lang="en-US" sz="2000" dirty="0"/>
        </a:p>
      </dgm:t>
    </dgm:pt>
    <dgm:pt modelId="{D732B395-C078-4FB6-81DA-8F7D5C9FF9A6}" type="parTrans" cxnId="{819D120C-9023-4E9E-8B5D-96EF3DBF0DEC}">
      <dgm:prSet/>
      <dgm:spPr/>
      <dgm:t>
        <a:bodyPr/>
        <a:lstStyle/>
        <a:p>
          <a:endParaRPr lang="en-US" sz="2000"/>
        </a:p>
      </dgm:t>
    </dgm:pt>
    <dgm:pt modelId="{7F126B79-A343-4EEA-AC8B-B8D86056AE0D}" type="sibTrans" cxnId="{819D120C-9023-4E9E-8B5D-96EF3DBF0DEC}">
      <dgm:prSet/>
      <dgm:spPr/>
      <dgm:t>
        <a:bodyPr/>
        <a:lstStyle/>
        <a:p>
          <a:endParaRPr lang="en-US" sz="2000"/>
        </a:p>
      </dgm:t>
    </dgm:pt>
    <dgm:pt modelId="{743CAC24-C0AD-4342-ACB0-671919C6958C}">
      <dgm:prSet phldrT="[Text]" custT="1"/>
      <dgm:spPr/>
      <dgm:t>
        <a:bodyPr/>
        <a:lstStyle/>
        <a:p>
          <a:r>
            <a:rPr lang="en-US" sz="2000" dirty="0" smtClean="0"/>
            <a:t>Please note that all the three methods are not overridden. Only the required methods are overridden.</a:t>
          </a:r>
          <a:endParaRPr lang="en-US" sz="2000" dirty="0"/>
        </a:p>
      </dgm:t>
    </dgm:pt>
    <dgm:pt modelId="{4852E050-56F5-4428-85F1-22A07074EFE6}" type="parTrans" cxnId="{71C4D3D5-31DB-4B1B-96EB-A0F1AF829D83}">
      <dgm:prSet/>
      <dgm:spPr/>
      <dgm:t>
        <a:bodyPr/>
        <a:lstStyle/>
        <a:p>
          <a:endParaRPr lang="en-US" sz="2000"/>
        </a:p>
      </dgm:t>
    </dgm:pt>
    <dgm:pt modelId="{B4B29FA1-F668-483C-8334-337489DB3FD6}" type="sibTrans" cxnId="{71C4D3D5-31DB-4B1B-96EB-A0F1AF829D83}">
      <dgm:prSet/>
      <dgm:spPr/>
      <dgm:t>
        <a:bodyPr/>
        <a:lstStyle/>
        <a:p>
          <a:endParaRPr lang="en-US" sz="2000"/>
        </a:p>
      </dgm:t>
    </dgm:pt>
    <dgm:pt modelId="{1836901D-1E04-447B-AC9F-F29CFA7445C4}" type="pres">
      <dgm:prSet presAssocID="{22EF2E27-15E1-47DA-A7CC-B74D9819A6F8}" presName="diagram" presStyleCnt="0">
        <dgm:presLayoutVars>
          <dgm:dir/>
          <dgm:resizeHandles val="exact"/>
        </dgm:presLayoutVars>
      </dgm:prSet>
      <dgm:spPr/>
      <dgm:t>
        <a:bodyPr/>
        <a:lstStyle/>
        <a:p>
          <a:endParaRPr lang="en-US"/>
        </a:p>
      </dgm:t>
    </dgm:pt>
    <dgm:pt modelId="{0BB2B8A5-7629-4F86-A685-3DB265F41272}" type="pres">
      <dgm:prSet presAssocID="{CAD5131A-C67B-413E-98C3-FA9F0C4F1864}" presName="node" presStyleLbl="node1" presStyleIdx="0" presStyleCnt="2">
        <dgm:presLayoutVars>
          <dgm:bulletEnabled val="1"/>
        </dgm:presLayoutVars>
      </dgm:prSet>
      <dgm:spPr/>
      <dgm:t>
        <a:bodyPr/>
        <a:lstStyle/>
        <a:p>
          <a:endParaRPr lang="en-US"/>
        </a:p>
      </dgm:t>
    </dgm:pt>
    <dgm:pt modelId="{8A928B71-7A47-4EBC-A90C-90C42AB75487}" type="pres">
      <dgm:prSet presAssocID="{7F126B79-A343-4EEA-AC8B-B8D86056AE0D}" presName="sibTrans" presStyleCnt="0"/>
      <dgm:spPr/>
    </dgm:pt>
    <dgm:pt modelId="{AE222806-DBA0-4858-A08B-92000205840A}" type="pres">
      <dgm:prSet presAssocID="{743CAC24-C0AD-4342-ACB0-671919C6958C}" presName="node" presStyleLbl="node1" presStyleIdx="1" presStyleCnt="2">
        <dgm:presLayoutVars>
          <dgm:bulletEnabled val="1"/>
        </dgm:presLayoutVars>
      </dgm:prSet>
      <dgm:spPr/>
      <dgm:t>
        <a:bodyPr/>
        <a:lstStyle/>
        <a:p>
          <a:endParaRPr lang="en-US"/>
        </a:p>
      </dgm:t>
    </dgm:pt>
  </dgm:ptLst>
  <dgm:cxnLst>
    <dgm:cxn modelId="{71C4D3D5-31DB-4B1B-96EB-A0F1AF829D83}" srcId="{22EF2E27-15E1-47DA-A7CC-B74D9819A6F8}" destId="{743CAC24-C0AD-4342-ACB0-671919C6958C}" srcOrd="1" destOrd="0" parTransId="{4852E050-56F5-4428-85F1-22A07074EFE6}" sibTransId="{B4B29FA1-F668-483C-8334-337489DB3FD6}"/>
    <dgm:cxn modelId="{73D4A03D-62C3-4EB5-8ADC-9E155D485130}" type="presOf" srcId="{CAD5131A-C67B-413E-98C3-FA9F0C4F1864}" destId="{0BB2B8A5-7629-4F86-A685-3DB265F41272}" srcOrd="0" destOrd="0" presId="urn:microsoft.com/office/officeart/2005/8/layout/default"/>
    <dgm:cxn modelId="{819D120C-9023-4E9E-8B5D-96EF3DBF0DEC}" srcId="{22EF2E27-15E1-47DA-A7CC-B74D9819A6F8}" destId="{CAD5131A-C67B-413E-98C3-FA9F0C4F1864}" srcOrd="0" destOrd="0" parTransId="{D732B395-C078-4FB6-81DA-8F7D5C9FF9A6}" sibTransId="{7F126B79-A343-4EEA-AC8B-B8D86056AE0D}"/>
    <dgm:cxn modelId="{9B0BDE8E-BD89-45E2-BA2C-73E42134A71D}" type="presOf" srcId="{743CAC24-C0AD-4342-ACB0-671919C6958C}" destId="{AE222806-DBA0-4858-A08B-92000205840A}" srcOrd="0" destOrd="0" presId="urn:microsoft.com/office/officeart/2005/8/layout/default"/>
    <dgm:cxn modelId="{76B163AD-0154-43B4-9F01-0F406B1E8BF4}" type="presOf" srcId="{22EF2E27-15E1-47DA-A7CC-B74D9819A6F8}" destId="{1836901D-1E04-447B-AC9F-F29CFA7445C4}" srcOrd="0" destOrd="0" presId="urn:microsoft.com/office/officeart/2005/8/layout/default"/>
    <dgm:cxn modelId="{3310EA35-97D3-4BFE-8F88-E4E8FC14ADAA}" type="presParOf" srcId="{1836901D-1E04-447B-AC9F-F29CFA7445C4}" destId="{0BB2B8A5-7629-4F86-A685-3DB265F41272}" srcOrd="0" destOrd="0" presId="urn:microsoft.com/office/officeart/2005/8/layout/default"/>
    <dgm:cxn modelId="{A9C84C12-B6F2-4365-8C46-FCA546181CCC}" type="presParOf" srcId="{1836901D-1E04-447B-AC9F-F29CFA7445C4}" destId="{8A928B71-7A47-4EBC-A90C-90C42AB75487}" srcOrd="1" destOrd="0" presId="urn:microsoft.com/office/officeart/2005/8/layout/default"/>
    <dgm:cxn modelId="{1D56F6C6-6841-4F17-951A-B3889703242E}" type="presParOf" srcId="{1836901D-1E04-447B-AC9F-F29CFA7445C4}" destId="{AE222806-DBA0-4858-A08B-92000205840A}"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F33157C0-D432-4C87-8C8B-E521ACBD0820}" type="doc">
      <dgm:prSet loTypeId="urn:diagrams.loki3.com/VaryingWidthList+Icon" loCatId="list" qsTypeId="urn:microsoft.com/office/officeart/2005/8/quickstyle/simple3" qsCatId="simple" csTypeId="urn:microsoft.com/office/officeart/2005/8/colors/colorful5" csCatId="colorful" phldr="1"/>
      <dgm:spPr/>
    </dgm:pt>
    <dgm:pt modelId="{B0EC8AE9-B8F2-4985-B186-7C2DE137F95C}">
      <dgm:prSet phldrT="[Text]"/>
      <dgm:spPr/>
      <dgm:t>
        <a:bodyPr/>
        <a:lstStyle/>
        <a:p>
          <a:r>
            <a:rPr lang="en-US" dirty="0" smtClean="0"/>
            <a:t>This interceptor will be registered to the </a:t>
          </a:r>
          <a:r>
            <a:rPr lang="en-US" dirty="0" err="1" smtClean="0"/>
            <a:t>DefaultAnnotationHandlerMapping</a:t>
          </a:r>
          <a:r>
            <a:rPr lang="en-US" dirty="0" smtClean="0"/>
            <a:t>. Once interceptor registered, all the request will be passed through this interceptor. </a:t>
          </a:r>
          <a:endParaRPr lang="en-US" dirty="0"/>
        </a:p>
      </dgm:t>
    </dgm:pt>
    <dgm:pt modelId="{29C0C66A-F64F-4ECD-8291-BD5C35B21EB2}" type="parTrans" cxnId="{A1205CFA-D9CA-4101-A0B3-9B60DFA8CA23}">
      <dgm:prSet/>
      <dgm:spPr/>
      <dgm:t>
        <a:bodyPr/>
        <a:lstStyle/>
        <a:p>
          <a:endParaRPr lang="en-US"/>
        </a:p>
      </dgm:t>
    </dgm:pt>
    <dgm:pt modelId="{A85BF2F5-9780-4FA3-84BC-B91D8816162C}" type="sibTrans" cxnId="{A1205CFA-D9CA-4101-A0B3-9B60DFA8CA23}">
      <dgm:prSet/>
      <dgm:spPr/>
      <dgm:t>
        <a:bodyPr/>
        <a:lstStyle/>
        <a:p>
          <a:endParaRPr lang="en-US"/>
        </a:p>
      </dgm:t>
    </dgm:pt>
    <dgm:pt modelId="{49ADE477-54BC-4793-B659-9581215379A5}">
      <dgm:prSet phldrT="[Text]"/>
      <dgm:spPr/>
      <dgm:t>
        <a:bodyPr/>
        <a:lstStyle/>
        <a:p>
          <a:r>
            <a:rPr lang="en-US" dirty="0" smtClean="0"/>
            <a:t>List of interceptors will be registered to </a:t>
          </a:r>
          <a:r>
            <a:rPr lang="en-US" dirty="0" err="1" smtClean="0"/>
            <a:t>DefaultAnnotationHandlerMapping</a:t>
          </a:r>
          <a:r>
            <a:rPr lang="en-US" dirty="0" smtClean="0"/>
            <a:t>.</a:t>
          </a:r>
          <a:endParaRPr lang="en-US" dirty="0"/>
        </a:p>
      </dgm:t>
    </dgm:pt>
    <dgm:pt modelId="{0786B7E5-1A6E-41DA-8A53-2B5E866195BF}" type="parTrans" cxnId="{6C70CF08-5899-4BF7-A3A4-6409951EF1DD}">
      <dgm:prSet/>
      <dgm:spPr/>
      <dgm:t>
        <a:bodyPr/>
        <a:lstStyle/>
        <a:p>
          <a:endParaRPr lang="en-US"/>
        </a:p>
      </dgm:t>
    </dgm:pt>
    <dgm:pt modelId="{8644D8B2-FB5F-4A40-801B-1FEC46B14C61}" type="sibTrans" cxnId="{6C70CF08-5899-4BF7-A3A4-6409951EF1DD}">
      <dgm:prSet/>
      <dgm:spPr/>
      <dgm:t>
        <a:bodyPr/>
        <a:lstStyle/>
        <a:p>
          <a:endParaRPr lang="en-US"/>
        </a:p>
      </dgm:t>
    </dgm:pt>
    <dgm:pt modelId="{7D679248-E53D-45C9-A554-948DD23984A8}">
      <dgm:prSet phldrT="[Text]"/>
      <dgm:spPr/>
      <dgm:t>
        <a:bodyPr/>
        <a:lstStyle/>
        <a:p>
          <a:r>
            <a:rPr lang="en-US" dirty="0" smtClean="0"/>
            <a:t>The order of the interceptor will be mentioned with the Order property. The lowest order will take the higher precedence. </a:t>
          </a:r>
          <a:endParaRPr lang="en-US" dirty="0"/>
        </a:p>
      </dgm:t>
    </dgm:pt>
    <dgm:pt modelId="{2BB0A990-9502-492F-A642-18DD9C4BC82D}" type="parTrans" cxnId="{F1C3F5DC-AF97-4940-894C-9606EC89A49C}">
      <dgm:prSet/>
      <dgm:spPr/>
      <dgm:t>
        <a:bodyPr/>
        <a:lstStyle/>
        <a:p>
          <a:endParaRPr lang="en-US"/>
        </a:p>
      </dgm:t>
    </dgm:pt>
    <dgm:pt modelId="{C9021075-C3EE-4E17-9C3E-196D566DB637}" type="sibTrans" cxnId="{F1C3F5DC-AF97-4940-894C-9606EC89A49C}">
      <dgm:prSet/>
      <dgm:spPr/>
      <dgm:t>
        <a:bodyPr/>
        <a:lstStyle/>
        <a:p>
          <a:endParaRPr lang="en-US"/>
        </a:p>
      </dgm:t>
    </dgm:pt>
    <dgm:pt modelId="{1808EEFF-EC7D-4CF6-9B5A-E9B0D4605EAA}" type="pres">
      <dgm:prSet presAssocID="{F33157C0-D432-4C87-8C8B-E521ACBD0820}" presName="Name0" presStyleCnt="0">
        <dgm:presLayoutVars>
          <dgm:resizeHandles/>
        </dgm:presLayoutVars>
      </dgm:prSet>
      <dgm:spPr/>
    </dgm:pt>
    <dgm:pt modelId="{03A86BB0-5CF1-4E79-8116-9114B2FFC018}" type="pres">
      <dgm:prSet presAssocID="{B0EC8AE9-B8F2-4985-B186-7C2DE137F95C}" presName="text" presStyleLbl="node1" presStyleIdx="0" presStyleCnt="3">
        <dgm:presLayoutVars>
          <dgm:bulletEnabled val="1"/>
        </dgm:presLayoutVars>
      </dgm:prSet>
      <dgm:spPr/>
      <dgm:t>
        <a:bodyPr/>
        <a:lstStyle/>
        <a:p>
          <a:endParaRPr lang="en-US"/>
        </a:p>
      </dgm:t>
    </dgm:pt>
    <dgm:pt modelId="{F9410841-69C9-4E3E-8E7A-DAE2C4BF1B63}" type="pres">
      <dgm:prSet presAssocID="{A85BF2F5-9780-4FA3-84BC-B91D8816162C}" presName="space" presStyleCnt="0"/>
      <dgm:spPr/>
    </dgm:pt>
    <dgm:pt modelId="{8DE7F5C6-C3A4-423D-874A-64018651A243}" type="pres">
      <dgm:prSet presAssocID="{49ADE477-54BC-4793-B659-9581215379A5}" presName="text" presStyleLbl="node1" presStyleIdx="1" presStyleCnt="3" custScaleX="108295">
        <dgm:presLayoutVars>
          <dgm:bulletEnabled val="1"/>
        </dgm:presLayoutVars>
      </dgm:prSet>
      <dgm:spPr/>
      <dgm:t>
        <a:bodyPr/>
        <a:lstStyle/>
        <a:p>
          <a:endParaRPr lang="en-US"/>
        </a:p>
      </dgm:t>
    </dgm:pt>
    <dgm:pt modelId="{E38028D9-6C75-47E2-AC5C-A9E02122CCE0}" type="pres">
      <dgm:prSet presAssocID="{8644D8B2-FB5F-4A40-801B-1FEC46B14C61}" presName="space" presStyleCnt="0"/>
      <dgm:spPr/>
    </dgm:pt>
    <dgm:pt modelId="{517E5466-F864-4FE2-A559-213C7E87720B}" type="pres">
      <dgm:prSet presAssocID="{7D679248-E53D-45C9-A554-948DD23984A8}" presName="text" presStyleLbl="node1" presStyleIdx="2" presStyleCnt="3">
        <dgm:presLayoutVars>
          <dgm:bulletEnabled val="1"/>
        </dgm:presLayoutVars>
      </dgm:prSet>
      <dgm:spPr/>
      <dgm:t>
        <a:bodyPr/>
        <a:lstStyle/>
        <a:p>
          <a:endParaRPr lang="en-US"/>
        </a:p>
      </dgm:t>
    </dgm:pt>
  </dgm:ptLst>
  <dgm:cxnLst>
    <dgm:cxn modelId="{C43F3ABE-AA66-4836-84DF-AC9F5C4D3ED8}" type="presOf" srcId="{49ADE477-54BC-4793-B659-9581215379A5}" destId="{8DE7F5C6-C3A4-423D-874A-64018651A243}" srcOrd="0" destOrd="0" presId="urn:diagrams.loki3.com/VaryingWidthList+Icon"/>
    <dgm:cxn modelId="{617C07BE-D1D4-4746-8CD6-0075EE4C79BC}" type="presOf" srcId="{F33157C0-D432-4C87-8C8B-E521ACBD0820}" destId="{1808EEFF-EC7D-4CF6-9B5A-E9B0D4605EAA}" srcOrd="0" destOrd="0" presId="urn:diagrams.loki3.com/VaryingWidthList+Icon"/>
    <dgm:cxn modelId="{A1205CFA-D9CA-4101-A0B3-9B60DFA8CA23}" srcId="{F33157C0-D432-4C87-8C8B-E521ACBD0820}" destId="{B0EC8AE9-B8F2-4985-B186-7C2DE137F95C}" srcOrd="0" destOrd="0" parTransId="{29C0C66A-F64F-4ECD-8291-BD5C35B21EB2}" sibTransId="{A85BF2F5-9780-4FA3-84BC-B91D8816162C}"/>
    <dgm:cxn modelId="{7D8D41E9-0D0C-4DF0-B6DE-21527423C690}" type="presOf" srcId="{7D679248-E53D-45C9-A554-948DD23984A8}" destId="{517E5466-F864-4FE2-A559-213C7E87720B}" srcOrd="0" destOrd="0" presId="urn:diagrams.loki3.com/VaryingWidthList+Icon"/>
    <dgm:cxn modelId="{6C70CF08-5899-4BF7-A3A4-6409951EF1DD}" srcId="{F33157C0-D432-4C87-8C8B-E521ACBD0820}" destId="{49ADE477-54BC-4793-B659-9581215379A5}" srcOrd="1" destOrd="0" parTransId="{0786B7E5-1A6E-41DA-8A53-2B5E866195BF}" sibTransId="{8644D8B2-FB5F-4A40-801B-1FEC46B14C61}"/>
    <dgm:cxn modelId="{F1C3F5DC-AF97-4940-894C-9606EC89A49C}" srcId="{F33157C0-D432-4C87-8C8B-E521ACBD0820}" destId="{7D679248-E53D-45C9-A554-948DD23984A8}" srcOrd="2" destOrd="0" parTransId="{2BB0A990-9502-492F-A642-18DD9C4BC82D}" sibTransId="{C9021075-C3EE-4E17-9C3E-196D566DB637}"/>
    <dgm:cxn modelId="{7D9CC19E-7744-45FE-8283-4BA079F32625}" type="presOf" srcId="{B0EC8AE9-B8F2-4985-B186-7C2DE137F95C}" destId="{03A86BB0-5CF1-4E79-8116-9114B2FFC018}" srcOrd="0" destOrd="0" presId="urn:diagrams.loki3.com/VaryingWidthList+Icon"/>
    <dgm:cxn modelId="{9DA55391-BB85-4101-B897-50D367539DE1}" type="presParOf" srcId="{1808EEFF-EC7D-4CF6-9B5A-E9B0D4605EAA}" destId="{03A86BB0-5CF1-4E79-8116-9114B2FFC018}" srcOrd="0" destOrd="0" presId="urn:diagrams.loki3.com/VaryingWidthList+Icon"/>
    <dgm:cxn modelId="{25A299ED-FD7C-4C63-80D4-8AE128B79C6D}" type="presParOf" srcId="{1808EEFF-EC7D-4CF6-9B5A-E9B0D4605EAA}" destId="{F9410841-69C9-4E3E-8E7A-DAE2C4BF1B63}" srcOrd="1" destOrd="0" presId="urn:diagrams.loki3.com/VaryingWidthList+Icon"/>
    <dgm:cxn modelId="{CD7969CE-A55F-4D37-B4AA-ABDCCF901DF8}" type="presParOf" srcId="{1808EEFF-EC7D-4CF6-9B5A-E9B0D4605EAA}" destId="{8DE7F5C6-C3A4-423D-874A-64018651A243}" srcOrd="2" destOrd="0" presId="urn:diagrams.loki3.com/VaryingWidthList+Icon"/>
    <dgm:cxn modelId="{4175C593-5E36-449A-9A08-FAB161982CEF}" type="presParOf" srcId="{1808EEFF-EC7D-4CF6-9B5A-E9B0D4605EAA}" destId="{E38028D9-6C75-47E2-AC5C-A9E02122CCE0}" srcOrd="3" destOrd="0" presId="urn:diagrams.loki3.com/VaryingWidthList+Icon"/>
    <dgm:cxn modelId="{8E7E45F6-4CFA-4410-A97D-4124F2F01A0C}" type="presParOf" srcId="{1808EEFF-EC7D-4CF6-9B5A-E9B0D4605EAA}" destId="{517E5466-F864-4FE2-A559-213C7E87720B}" srcOrd="4" destOrd="0" presId="urn:diagrams.loki3.com/VaryingWidthLis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E592ACF5-B867-4456-AE07-2D2572904C5A}" type="doc">
      <dgm:prSet loTypeId="urn:microsoft.com/office/officeart/2005/8/layout/default" loCatId="list" qsTypeId="urn:microsoft.com/office/officeart/2005/8/quickstyle/simple4" qsCatId="simple" csTypeId="urn:microsoft.com/office/officeart/2005/8/colors/colorful3" csCatId="colorful" phldr="1"/>
      <dgm:spPr/>
      <dgm:t>
        <a:bodyPr/>
        <a:lstStyle/>
        <a:p>
          <a:endParaRPr lang="en-US"/>
        </a:p>
      </dgm:t>
    </dgm:pt>
    <dgm:pt modelId="{25C349F4-38C2-4049-BF53-F0084FE1B3DC}">
      <dgm:prSet phldrT="[Text]" custT="1"/>
      <dgm:spPr/>
      <dgm:t>
        <a:bodyPr/>
        <a:lstStyle/>
        <a:p>
          <a:pPr algn="l"/>
          <a:r>
            <a:rPr lang="en-US" sz="1700" dirty="0" err="1" smtClean="0"/>
            <a:t>ViewResolver</a:t>
          </a:r>
          <a:r>
            <a:rPr lang="en-US" sz="1700" dirty="0" smtClean="0"/>
            <a:t> Interface needs to be implemented by objects that can resolve views by name. </a:t>
          </a:r>
          <a:endParaRPr lang="en-US" sz="1700" dirty="0"/>
        </a:p>
      </dgm:t>
    </dgm:pt>
    <dgm:pt modelId="{1E7E5170-EBAA-43C9-910D-CAFDBC19F118}" type="parTrans" cxnId="{55E9B58B-91EB-4B67-861A-AB243AD25F25}">
      <dgm:prSet/>
      <dgm:spPr/>
      <dgm:t>
        <a:bodyPr/>
        <a:lstStyle/>
        <a:p>
          <a:pPr algn="l"/>
          <a:endParaRPr lang="en-US" sz="1700"/>
        </a:p>
      </dgm:t>
    </dgm:pt>
    <dgm:pt modelId="{A4FF129C-E7C3-400A-8DE6-38BBD0970E48}" type="sibTrans" cxnId="{55E9B58B-91EB-4B67-861A-AB243AD25F25}">
      <dgm:prSet/>
      <dgm:spPr/>
      <dgm:t>
        <a:bodyPr/>
        <a:lstStyle/>
        <a:p>
          <a:pPr algn="l"/>
          <a:endParaRPr lang="en-US" sz="1700"/>
        </a:p>
      </dgm:t>
    </dgm:pt>
    <dgm:pt modelId="{360DACB9-499B-40E0-91EE-CB4BFCDF3AAE}">
      <dgm:prSet phldrT="[Text]" custT="1"/>
      <dgm:spPr/>
      <dgm:t>
        <a:bodyPr/>
        <a:lstStyle/>
        <a:p>
          <a:pPr algn="l"/>
          <a:r>
            <a:rPr lang="en-US" sz="1700" dirty="0" smtClean="0"/>
            <a:t>Implementations are encouraged to support internationalization, that is, localized view resolution.</a:t>
          </a:r>
          <a:endParaRPr lang="en-US" sz="1700" dirty="0"/>
        </a:p>
      </dgm:t>
    </dgm:pt>
    <dgm:pt modelId="{E72608F8-0D12-43B8-8A3A-AF814E1582CA}" type="parTrans" cxnId="{57380AF4-7E1F-4C9C-84D1-685CFAB6A854}">
      <dgm:prSet/>
      <dgm:spPr/>
      <dgm:t>
        <a:bodyPr/>
        <a:lstStyle/>
        <a:p>
          <a:pPr algn="l"/>
          <a:endParaRPr lang="en-US" sz="1700"/>
        </a:p>
      </dgm:t>
    </dgm:pt>
    <dgm:pt modelId="{11662BA3-0FEB-4EFD-B54E-248FD2F0AF1F}" type="sibTrans" cxnId="{57380AF4-7E1F-4C9C-84D1-685CFAB6A854}">
      <dgm:prSet/>
      <dgm:spPr/>
      <dgm:t>
        <a:bodyPr/>
        <a:lstStyle/>
        <a:p>
          <a:pPr algn="l"/>
          <a:endParaRPr lang="en-US" sz="1700"/>
        </a:p>
      </dgm:t>
    </dgm:pt>
    <dgm:pt modelId="{55787F2E-A130-4D4A-BF10-C39B4BEB8816}">
      <dgm:prSet phldrT="[Text]" custT="1"/>
      <dgm:spPr/>
      <dgm:t>
        <a:bodyPr/>
        <a:lstStyle/>
        <a:p>
          <a:pPr algn="l"/>
          <a:r>
            <a:rPr lang="en-US" sz="1700" dirty="0" smtClean="0"/>
            <a:t>All the view resolvers classes are implemented with this </a:t>
          </a:r>
          <a:r>
            <a:rPr lang="en-US" sz="1700" dirty="0" err="1" smtClean="0"/>
            <a:t>ViewResolver</a:t>
          </a:r>
          <a:r>
            <a:rPr lang="en-US" sz="1700" dirty="0" smtClean="0"/>
            <a:t> interface. </a:t>
          </a:r>
          <a:endParaRPr lang="en-US" sz="1700" dirty="0"/>
        </a:p>
      </dgm:t>
    </dgm:pt>
    <dgm:pt modelId="{EA27AA1C-F2BF-443A-920B-BCE3DF3AD3EB}" type="parTrans" cxnId="{62E3AFE4-F82A-42B8-AFA2-134366E5C7CC}">
      <dgm:prSet/>
      <dgm:spPr/>
      <dgm:t>
        <a:bodyPr/>
        <a:lstStyle/>
        <a:p>
          <a:pPr algn="l"/>
          <a:endParaRPr lang="en-US" sz="1700"/>
        </a:p>
      </dgm:t>
    </dgm:pt>
    <dgm:pt modelId="{03DBEFCC-E745-45C2-AB64-DFA7F1AD4C3F}" type="sibTrans" cxnId="{62E3AFE4-F82A-42B8-AFA2-134366E5C7CC}">
      <dgm:prSet/>
      <dgm:spPr/>
      <dgm:t>
        <a:bodyPr/>
        <a:lstStyle/>
        <a:p>
          <a:pPr algn="l"/>
          <a:endParaRPr lang="en-US" sz="1700"/>
        </a:p>
      </dgm:t>
    </dgm:pt>
    <dgm:pt modelId="{26D8CF10-B251-4B90-A847-36D95AA619C2}">
      <dgm:prSet phldrT="[Text]" custT="1"/>
      <dgm:spPr/>
      <dgm:t>
        <a:bodyPr/>
        <a:lstStyle/>
        <a:p>
          <a:pPr algn="l"/>
          <a:r>
            <a:rPr lang="en-US" sz="1700" dirty="0" smtClean="0"/>
            <a:t>An application can have  many view resolvers declared in the configuration file. While having many resolvers, it will be ordered with order property.</a:t>
          </a:r>
          <a:endParaRPr lang="en-US" sz="1700" dirty="0"/>
        </a:p>
      </dgm:t>
    </dgm:pt>
    <dgm:pt modelId="{852CB718-208F-4B99-A4B2-996B3E23D87F}" type="parTrans" cxnId="{2DDCF785-1991-4C44-8EA6-7C617AD82E82}">
      <dgm:prSet/>
      <dgm:spPr/>
      <dgm:t>
        <a:bodyPr/>
        <a:lstStyle/>
        <a:p>
          <a:pPr algn="l"/>
          <a:endParaRPr lang="en-US" sz="1700"/>
        </a:p>
      </dgm:t>
    </dgm:pt>
    <dgm:pt modelId="{4C2B418C-A60D-4A21-924C-570E923EBC8C}" type="sibTrans" cxnId="{2DDCF785-1991-4C44-8EA6-7C617AD82E82}">
      <dgm:prSet/>
      <dgm:spPr/>
      <dgm:t>
        <a:bodyPr/>
        <a:lstStyle/>
        <a:p>
          <a:pPr algn="l"/>
          <a:endParaRPr lang="en-US" sz="1700"/>
        </a:p>
      </dgm:t>
    </dgm:pt>
    <dgm:pt modelId="{B3D8B5A4-D2F0-4DF0-9B13-19ED6B4866DF}">
      <dgm:prSet phldrT="[Text]" custT="1"/>
      <dgm:spPr/>
      <dgm:t>
        <a:bodyPr/>
        <a:lstStyle/>
        <a:p>
          <a:pPr algn="l"/>
          <a:r>
            <a:rPr lang="en-US" sz="1700" dirty="0" smtClean="0"/>
            <a:t>When chaining </a:t>
          </a:r>
          <a:r>
            <a:rPr lang="en-US" sz="1700" dirty="0" err="1" smtClean="0"/>
            <a:t>ViewResolvers</a:t>
          </a:r>
          <a:r>
            <a:rPr lang="en-US" sz="1700" dirty="0" smtClean="0"/>
            <a:t>, an </a:t>
          </a:r>
          <a:r>
            <a:rPr lang="en-US" sz="1700" dirty="0" err="1" smtClean="0"/>
            <a:t>InternalResourceViewResolver</a:t>
          </a:r>
          <a:r>
            <a:rPr lang="en-US" sz="1700" dirty="0" smtClean="0"/>
            <a:t> always needs to be last, as it will attempt to resolve any view name, no matter whether the underlying resource actually exists.</a:t>
          </a:r>
          <a:endParaRPr lang="en-US" sz="1700" dirty="0"/>
        </a:p>
      </dgm:t>
    </dgm:pt>
    <dgm:pt modelId="{20807FE0-CCB9-41B4-BC9D-77EEFC5D5223}" type="parTrans" cxnId="{3D5134D5-E918-4C4C-A137-D0E646BCBD4C}">
      <dgm:prSet/>
      <dgm:spPr/>
      <dgm:t>
        <a:bodyPr/>
        <a:lstStyle/>
        <a:p>
          <a:pPr algn="l"/>
          <a:endParaRPr lang="en-US" sz="1700"/>
        </a:p>
      </dgm:t>
    </dgm:pt>
    <dgm:pt modelId="{A8BEBD75-5DA0-4CB0-A9FD-421E2B31748B}" type="sibTrans" cxnId="{3D5134D5-E918-4C4C-A137-D0E646BCBD4C}">
      <dgm:prSet/>
      <dgm:spPr/>
      <dgm:t>
        <a:bodyPr/>
        <a:lstStyle/>
        <a:p>
          <a:pPr algn="l"/>
          <a:endParaRPr lang="en-US" sz="1700"/>
        </a:p>
      </dgm:t>
    </dgm:pt>
    <dgm:pt modelId="{7E5B8162-6F35-4D66-BE26-F0CCCFF6AEE9}">
      <dgm:prSet custT="1"/>
      <dgm:spPr/>
      <dgm:t>
        <a:bodyPr/>
        <a:lstStyle/>
        <a:p>
          <a:pPr algn="l"/>
          <a:r>
            <a:rPr lang="en-US" sz="1700" dirty="0" smtClean="0"/>
            <a:t>View state does not change during the running of the application, so implementations are free to cache views. </a:t>
          </a:r>
          <a:endParaRPr lang="en-US" sz="1700" dirty="0"/>
        </a:p>
      </dgm:t>
    </dgm:pt>
    <dgm:pt modelId="{325C0FC1-79AF-412A-879B-EE19C8150794}" type="parTrans" cxnId="{5210846A-88AD-436E-B635-01B0C32A22D1}">
      <dgm:prSet/>
      <dgm:spPr/>
      <dgm:t>
        <a:bodyPr/>
        <a:lstStyle/>
        <a:p>
          <a:pPr algn="l"/>
          <a:endParaRPr lang="en-US" sz="1700"/>
        </a:p>
      </dgm:t>
    </dgm:pt>
    <dgm:pt modelId="{54B15146-B555-481C-AF11-684C6CB40342}" type="sibTrans" cxnId="{5210846A-88AD-436E-B635-01B0C32A22D1}">
      <dgm:prSet/>
      <dgm:spPr/>
      <dgm:t>
        <a:bodyPr/>
        <a:lstStyle/>
        <a:p>
          <a:pPr algn="l"/>
          <a:endParaRPr lang="en-US" sz="1700"/>
        </a:p>
      </dgm:t>
    </dgm:pt>
    <dgm:pt modelId="{6449FB32-6875-4127-A2B3-C545D075B386}" type="pres">
      <dgm:prSet presAssocID="{E592ACF5-B867-4456-AE07-2D2572904C5A}" presName="diagram" presStyleCnt="0">
        <dgm:presLayoutVars>
          <dgm:dir/>
          <dgm:resizeHandles val="exact"/>
        </dgm:presLayoutVars>
      </dgm:prSet>
      <dgm:spPr/>
      <dgm:t>
        <a:bodyPr/>
        <a:lstStyle/>
        <a:p>
          <a:endParaRPr lang="en-US"/>
        </a:p>
      </dgm:t>
    </dgm:pt>
    <dgm:pt modelId="{D46A50A5-DE34-4DE7-BBA4-5A04F8D568C6}" type="pres">
      <dgm:prSet presAssocID="{25C349F4-38C2-4049-BF53-F0084FE1B3DC}" presName="node" presStyleLbl="node1" presStyleIdx="0" presStyleCnt="6" custScaleX="85389" custScaleY="113029">
        <dgm:presLayoutVars>
          <dgm:bulletEnabled val="1"/>
        </dgm:presLayoutVars>
      </dgm:prSet>
      <dgm:spPr/>
      <dgm:t>
        <a:bodyPr/>
        <a:lstStyle/>
        <a:p>
          <a:endParaRPr lang="en-US"/>
        </a:p>
      </dgm:t>
    </dgm:pt>
    <dgm:pt modelId="{91963F7A-5F85-40AF-9D8E-D37BE53B6DB7}" type="pres">
      <dgm:prSet presAssocID="{A4FF129C-E7C3-400A-8DE6-38BBD0970E48}" presName="sibTrans" presStyleCnt="0"/>
      <dgm:spPr/>
    </dgm:pt>
    <dgm:pt modelId="{DB99E354-1249-4ABE-A85A-D73944888062}" type="pres">
      <dgm:prSet presAssocID="{7E5B8162-6F35-4D66-BE26-F0CCCFF6AEE9}" presName="node" presStyleLbl="node1" presStyleIdx="1" presStyleCnt="6" custScaleX="88419" custScaleY="113029">
        <dgm:presLayoutVars>
          <dgm:bulletEnabled val="1"/>
        </dgm:presLayoutVars>
      </dgm:prSet>
      <dgm:spPr/>
      <dgm:t>
        <a:bodyPr/>
        <a:lstStyle/>
        <a:p>
          <a:endParaRPr lang="en-US"/>
        </a:p>
      </dgm:t>
    </dgm:pt>
    <dgm:pt modelId="{8770EC7A-386A-4A37-83BB-2A74EEDE9F4C}" type="pres">
      <dgm:prSet presAssocID="{54B15146-B555-481C-AF11-684C6CB40342}" presName="sibTrans" presStyleCnt="0"/>
      <dgm:spPr/>
    </dgm:pt>
    <dgm:pt modelId="{D14E3A49-A57A-4118-899C-43246E6B2F0A}" type="pres">
      <dgm:prSet presAssocID="{360DACB9-499B-40E0-91EE-CB4BFCDF3AAE}" presName="node" presStyleLbl="node1" presStyleIdx="2" presStyleCnt="6" custScaleX="109066" custScaleY="113029">
        <dgm:presLayoutVars>
          <dgm:bulletEnabled val="1"/>
        </dgm:presLayoutVars>
      </dgm:prSet>
      <dgm:spPr/>
      <dgm:t>
        <a:bodyPr/>
        <a:lstStyle/>
        <a:p>
          <a:endParaRPr lang="en-US"/>
        </a:p>
      </dgm:t>
    </dgm:pt>
    <dgm:pt modelId="{D7E0DC82-C726-48B0-B388-B425CA417E50}" type="pres">
      <dgm:prSet presAssocID="{11662BA3-0FEB-4EFD-B54E-248FD2F0AF1F}" presName="sibTrans" presStyleCnt="0"/>
      <dgm:spPr/>
    </dgm:pt>
    <dgm:pt modelId="{712419F4-8BD6-4BE3-BF2A-77C08D209B37}" type="pres">
      <dgm:prSet presAssocID="{55787F2E-A130-4D4A-BF10-C39B4BEB8816}" presName="node" presStyleLbl="node1" presStyleIdx="3" presStyleCnt="6" custScaleX="85389" custScaleY="113029">
        <dgm:presLayoutVars>
          <dgm:bulletEnabled val="1"/>
        </dgm:presLayoutVars>
      </dgm:prSet>
      <dgm:spPr/>
      <dgm:t>
        <a:bodyPr/>
        <a:lstStyle/>
        <a:p>
          <a:endParaRPr lang="en-US"/>
        </a:p>
      </dgm:t>
    </dgm:pt>
    <dgm:pt modelId="{0AA48B4A-DEA5-4185-9422-4836788E8092}" type="pres">
      <dgm:prSet presAssocID="{03DBEFCC-E745-45C2-AB64-DFA7F1AD4C3F}" presName="sibTrans" presStyleCnt="0"/>
      <dgm:spPr/>
    </dgm:pt>
    <dgm:pt modelId="{9FDD1831-41DA-47C2-A4FD-75AD12EC3D79}" type="pres">
      <dgm:prSet presAssocID="{26D8CF10-B251-4B90-A847-36D95AA619C2}" presName="node" presStyleLbl="node1" presStyleIdx="4" presStyleCnt="6" custScaleX="88419" custScaleY="113029">
        <dgm:presLayoutVars>
          <dgm:bulletEnabled val="1"/>
        </dgm:presLayoutVars>
      </dgm:prSet>
      <dgm:spPr/>
      <dgm:t>
        <a:bodyPr/>
        <a:lstStyle/>
        <a:p>
          <a:endParaRPr lang="en-US"/>
        </a:p>
      </dgm:t>
    </dgm:pt>
    <dgm:pt modelId="{59264395-1EE6-44E1-8C77-8A1713ACDADA}" type="pres">
      <dgm:prSet presAssocID="{4C2B418C-A60D-4A21-924C-570E923EBC8C}" presName="sibTrans" presStyleCnt="0"/>
      <dgm:spPr/>
    </dgm:pt>
    <dgm:pt modelId="{494D5487-2FB6-472E-9A03-D97D89659C2A}" type="pres">
      <dgm:prSet presAssocID="{B3D8B5A4-D2F0-4DF0-9B13-19ED6B4866DF}" presName="node" presStyleLbl="node1" presStyleIdx="5" presStyleCnt="6" custScaleX="114533" custScaleY="113029">
        <dgm:presLayoutVars>
          <dgm:bulletEnabled val="1"/>
        </dgm:presLayoutVars>
      </dgm:prSet>
      <dgm:spPr/>
      <dgm:t>
        <a:bodyPr/>
        <a:lstStyle/>
        <a:p>
          <a:endParaRPr lang="en-US"/>
        </a:p>
      </dgm:t>
    </dgm:pt>
  </dgm:ptLst>
  <dgm:cxnLst>
    <dgm:cxn modelId="{62E3AFE4-F82A-42B8-AFA2-134366E5C7CC}" srcId="{E592ACF5-B867-4456-AE07-2D2572904C5A}" destId="{55787F2E-A130-4D4A-BF10-C39B4BEB8816}" srcOrd="3" destOrd="0" parTransId="{EA27AA1C-F2BF-443A-920B-BCE3DF3AD3EB}" sibTransId="{03DBEFCC-E745-45C2-AB64-DFA7F1AD4C3F}"/>
    <dgm:cxn modelId="{917221DB-A298-4935-8C0C-0BA3E97F47EB}" type="presOf" srcId="{25C349F4-38C2-4049-BF53-F0084FE1B3DC}" destId="{D46A50A5-DE34-4DE7-BBA4-5A04F8D568C6}" srcOrd="0" destOrd="0" presId="urn:microsoft.com/office/officeart/2005/8/layout/default"/>
    <dgm:cxn modelId="{57380AF4-7E1F-4C9C-84D1-685CFAB6A854}" srcId="{E592ACF5-B867-4456-AE07-2D2572904C5A}" destId="{360DACB9-499B-40E0-91EE-CB4BFCDF3AAE}" srcOrd="2" destOrd="0" parTransId="{E72608F8-0D12-43B8-8A3A-AF814E1582CA}" sibTransId="{11662BA3-0FEB-4EFD-B54E-248FD2F0AF1F}"/>
    <dgm:cxn modelId="{4CC7B1B8-05A3-4015-967E-AA0615868C4F}" type="presOf" srcId="{26D8CF10-B251-4B90-A847-36D95AA619C2}" destId="{9FDD1831-41DA-47C2-A4FD-75AD12EC3D79}" srcOrd="0" destOrd="0" presId="urn:microsoft.com/office/officeart/2005/8/layout/default"/>
    <dgm:cxn modelId="{5210846A-88AD-436E-B635-01B0C32A22D1}" srcId="{E592ACF5-B867-4456-AE07-2D2572904C5A}" destId="{7E5B8162-6F35-4D66-BE26-F0CCCFF6AEE9}" srcOrd="1" destOrd="0" parTransId="{325C0FC1-79AF-412A-879B-EE19C8150794}" sibTransId="{54B15146-B555-481C-AF11-684C6CB40342}"/>
    <dgm:cxn modelId="{5A02ADDF-C538-44D2-ABA3-7FADC2ACF91D}" type="presOf" srcId="{E592ACF5-B867-4456-AE07-2D2572904C5A}" destId="{6449FB32-6875-4127-A2B3-C545D075B386}" srcOrd="0" destOrd="0" presId="urn:microsoft.com/office/officeart/2005/8/layout/default"/>
    <dgm:cxn modelId="{55E9B58B-91EB-4B67-861A-AB243AD25F25}" srcId="{E592ACF5-B867-4456-AE07-2D2572904C5A}" destId="{25C349F4-38C2-4049-BF53-F0084FE1B3DC}" srcOrd="0" destOrd="0" parTransId="{1E7E5170-EBAA-43C9-910D-CAFDBC19F118}" sibTransId="{A4FF129C-E7C3-400A-8DE6-38BBD0970E48}"/>
    <dgm:cxn modelId="{2DDCF785-1991-4C44-8EA6-7C617AD82E82}" srcId="{E592ACF5-B867-4456-AE07-2D2572904C5A}" destId="{26D8CF10-B251-4B90-A847-36D95AA619C2}" srcOrd="4" destOrd="0" parTransId="{852CB718-208F-4B99-A4B2-996B3E23D87F}" sibTransId="{4C2B418C-A60D-4A21-924C-570E923EBC8C}"/>
    <dgm:cxn modelId="{47DDD1DA-8628-4434-B01E-51116A026E17}" type="presOf" srcId="{7E5B8162-6F35-4D66-BE26-F0CCCFF6AEE9}" destId="{DB99E354-1249-4ABE-A85A-D73944888062}" srcOrd="0" destOrd="0" presId="urn:microsoft.com/office/officeart/2005/8/layout/default"/>
    <dgm:cxn modelId="{3D5134D5-E918-4C4C-A137-D0E646BCBD4C}" srcId="{E592ACF5-B867-4456-AE07-2D2572904C5A}" destId="{B3D8B5A4-D2F0-4DF0-9B13-19ED6B4866DF}" srcOrd="5" destOrd="0" parTransId="{20807FE0-CCB9-41B4-BC9D-77EEFC5D5223}" sibTransId="{A8BEBD75-5DA0-4CB0-A9FD-421E2B31748B}"/>
    <dgm:cxn modelId="{8D1902CB-2B29-48FF-A342-0CB4BBD5090F}" type="presOf" srcId="{360DACB9-499B-40E0-91EE-CB4BFCDF3AAE}" destId="{D14E3A49-A57A-4118-899C-43246E6B2F0A}" srcOrd="0" destOrd="0" presId="urn:microsoft.com/office/officeart/2005/8/layout/default"/>
    <dgm:cxn modelId="{16AF4854-67CE-4A00-8FEB-7CE7CCA0FA75}" type="presOf" srcId="{55787F2E-A130-4D4A-BF10-C39B4BEB8816}" destId="{712419F4-8BD6-4BE3-BF2A-77C08D209B37}" srcOrd="0" destOrd="0" presId="urn:microsoft.com/office/officeart/2005/8/layout/default"/>
    <dgm:cxn modelId="{3D263760-6C16-4919-A17C-BFF8D5326689}" type="presOf" srcId="{B3D8B5A4-D2F0-4DF0-9B13-19ED6B4866DF}" destId="{494D5487-2FB6-472E-9A03-D97D89659C2A}" srcOrd="0" destOrd="0" presId="urn:microsoft.com/office/officeart/2005/8/layout/default"/>
    <dgm:cxn modelId="{FA60A945-97A9-43A5-9946-4CE9D79D4A74}" type="presParOf" srcId="{6449FB32-6875-4127-A2B3-C545D075B386}" destId="{D46A50A5-DE34-4DE7-BBA4-5A04F8D568C6}" srcOrd="0" destOrd="0" presId="urn:microsoft.com/office/officeart/2005/8/layout/default"/>
    <dgm:cxn modelId="{E7A51F0A-7C27-4317-A0FB-E21D076701BE}" type="presParOf" srcId="{6449FB32-6875-4127-A2B3-C545D075B386}" destId="{91963F7A-5F85-40AF-9D8E-D37BE53B6DB7}" srcOrd="1" destOrd="0" presId="urn:microsoft.com/office/officeart/2005/8/layout/default"/>
    <dgm:cxn modelId="{8EAADA33-6B6D-4CF1-A5FB-83049F4A2E1F}" type="presParOf" srcId="{6449FB32-6875-4127-A2B3-C545D075B386}" destId="{DB99E354-1249-4ABE-A85A-D73944888062}" srcOrd="2" destOrd="0" presId="urn:microsoft.com/office/officeart/2005/8/layout/default"/>
    <dgm:cxn modelId="{E1F9B87C-FC2A-4E6F-84AA-FBB05B1BAE4D}" type="presParOf" srcId="{6449FB32-6875-4127-A2B3-C545D075B386}" destId="{8770EC7A-386A-4A37-83BB-2A74EEDE9F4C}" srcOrd="3" destOrd="0" presId="urn:microsoft.com/office/officeart/2005/8/layout/default"/>
    <dgm:cxn modelId="{5EFEFCD8-CAED-40EF-8178-3D7169203364}" type="presParOf" srcId="{6449FB32-6875-4127-A2B3-C545D075B386}" destId="{D14E3A49-A57A-4118-899C-43246E6B2F0A}" srcOrd="4" destOrd="0" presId="urn:microsoft.com/office/officeart/2005/8/layout/default"/>
    <dgm:cxn modelId="{F925A0C8-E0A0-49F0-A2EC-D2529B18A874}" type="presParOf" srcId="{6449FB32-6875-4127-A2B3-C545D075B386}" destId="{D7E0DC82-C726-48B0-B388-B425CA417E50}" srcOrd="5" destOrd="0" presId="urn:microsoft.com/office/officeart/2005/8/layout/default"/>
    <dgm:cxn modelId="{6BF6D355-0627-4D75-9226-60FDA282F789}" type="presParOf" srcId="{6449FB32-6875-4127-A2B3-C545D075B386}" destId="{712419F4-8BD6-4BE3-BF2A-77C08D209B37}" srcOrd="6" destOrd="0" presId="urn:microsoft.com/office/officeart/2005/8/layout/default"/>
    <dgm:cxn modelId="{84422555-9C67-4682-9CB8-9B109ACFBAF0}" type="presParOf" srcId="{6449FB32-6875-4127-A2B3-C545D075B386}" destId="{0AA48B4A-DEA5-4185-9422-4836788E8092}" srcOrd="7" destOrd="0" presId="urn:microsoft.com/office/officeart/2005/8/layout/default"/>
    <dgm:cxn modelId="{44267F2D-860D-48E6-A2B5-5FC619598CD6}" type="presParOf" srcId="{6449FB32-6875-4127-A2B3-C545D075B386}" destId="{9FDD1831-41DA-47C2-A4FD-75AD12EC3D79}" srcOrd="8" destOrd="0" presId="urn:microsoft.com/office/officeart/2005/8/layout/default"/>
    <dgm:cxn modelId="{FEE03EE9-FFF9-455C-B984-A4B56F26EC6D}" type="presParOf" srcId="{6449FB32-6875-4127-A2B3-C545D075B386}" destId="{59264395-1EE6-44E1-8C77-8A1713ACDADA}" srcOrd="9" destOrd="0" presId="urn:microsoft.com/office/officeart/2005/8/layout/default"/>
    <dgm:cxn modelId="{06705DFF-054A-47BD-A9E5-6351C375D0B1}" type="presParOf" srcId="{6449FB32-6875-4127-A2B3-C545D075B386}" destId="{494D5487-2FB6-472E-9A03-D97D89659C2A}"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52A37CC6-6D0E-4CCD-807B-855589ED611B}" type="doc">
      <dgm:prSet loTypeId="urn:microsoft.com/office/officeart/2005/8/layout/vList2" loCatId="list" qsTypeId="urn:microsoft.com/office/officeart/2005/8/quickstyle/simple4" qsCatId="simple" csTypeId="urn:microsoft.com/office/officeart/2005/8/colors/colorful4" csCatId="colorful" phldr="1"/>
      <dgm:spPr/>
      <dgm:t>
        <a:bodyPr/>
        <a:lstStyle/>
        <a:p>
          <a:endParaRPr lang="en-US"/>
        </a:p>
      </dgm:t>
    </dgm:pt>
    <dgm:pt modelId="{AC9B9DD7-BB8F-44A8-8043-39739B5404C9}">
      <dgm:prSet phldrT="[Text]"/>
      <dgm:spPr/>
      <dgm:t>
        <a:bodyPr/>
        <a:lstStyle/>
        <a:p>
          <a:r>
            <a:rPr lang="en-US" dirty="0" smtClean="0"/>
            <a:t>It needs to be defined in a way to get the expected content and type is rendered on the view if multiple resolvers are present in the application.</a:t>
          </a:r>
          <a:endParaRPr lang="en-US" dirty="0"/>
        </a:p>
      </dgm:t>
    </dgm:pt>
    <dgm:pt modelId="{1757AFD7-CFBC-477E-A048-07A34861C5CF}" type="parTrans" cxnId="{826F5164-FB2F-4E7A-A5BA-CD0DBF15C119}">
      <dgm:prSet/>
      <dgm:spPr/>
      <dgm:t>
        <a:bodyPr/>
        <a:lstStyle/>
        <a:p>
          <a:endParaRPr lang="en-US"/>
        </a:p>
      </dgm:t>
    </dgm:pt>
    <dgm:pt modelId="{8EC3F7E4-3E07-4919-A9D6-7C0FD21403A8}" type="sibTrans" cxnId="{826F5164-FB2F-4E7A-A5BA-CD0DBF15C119}">
      <dgm:prSet/>
      <dgm:spPr/>
      <dgm:t>
        <a:bodyPr/>
        <a:lstStyle/>
        <a:p>
          <a:endParaRPr lang="en-US"/>
        </a:p>
      </dgm:t>
    </dgm:pt>
    <dgm:pt modelId="{495ABEFC-1384-4E4A-9703-3C0135D54571}">
      <dgm:prSet phldrT="[Text]"/>
      <dgm:spPr/>
      <dgm:t>
        <a:bodyPr/>
        <a:lstStyle/>
        <a:p>
          <a:r>
            <a:rPr lang="en-US" dirty="0" smtClean="0"/>
            <a:t>Normally the </a:t>
          </a:r>
          <a:r>
            <a:rPr lang="en-US" dirty="0" err="1" smtClean="0"/>
            <a:t>ContentNegotiatingViewResolver</a:t>
          </a:r>
          <a:r>
            <a:rPr lang="en-US" dirty="0" smtClean="0"/>
            <a:t> takes the highest priority by the having lowest order value.</a:t>
          </a:r>
          <a:endParaRPr lang="en-US" dirty="0"/>
        </a:p>
      </dgm:t>
    </dgm:pt>
    <dgm:pt modelId="{AF7E8488-18D7-442E-B46B-79127654FF19}" type="parTrans" cxnId="{94209EFC-3C45-4972-8948-4FD55A656218}">
      <dgm:prSet/>
      <dgm:spPr/>
      <dgm:t>
        <a:bodyPr/>
        <a:lstStyle/>
        <a:p>
          <a:endParaRPr lang="en-US"/>
        </a:p>
      </dgm:t>
    </dgm:pt>
    <dgm:pt modelId="{170BB442-EB78-42C1-9CD7-E1C2F6F3F6FF}" type="sibTrans" cxnId="{94209EFC-3C45-4972-8948-4FD55A656218}">
      <dgm:prSet/>
      <dgm:spPr/>
      <dgm:t>
        <a:bodyPr/>
        <a:lstStyle/>
        <a:p>
          <a:endParaRPr lang="en-US"/>
        </a:p>
      </dgm:t>
    </dgm:pt>
    <dgm:pt modelId="{49C604ED-E9EF-4B65-8E73-0253C071B27C}">
      <dgm:prSet/>
      <dgm:spPr/>
      <dgm:t>
        <a:bodyPr/>
        <a:lstStyle/>
        <a:p>
          <a:r>
            <a:rPr lang="en-US" dirty="0" smtClean="0"/>
            <a:t>This content negotiation will be achieved by the extension provided in request URL or by the HTTP accept headers.</a:t>
          </a:r>
          <a:endParaRPr lang="en-US" dirty="0"/>
        </a:p>
      </dgm:t>
    </dgm:pt>
    <dgm:pt modelId="{B7736A00-B659-442D-9587-B0E605406D78}" type="parTrans" cxnId="{A70AF556-D99D-4E9E-B905-8A1CE1E806C3}">
      <dgm:prSet/>
      <dgm:spPr/>
      <dgm:t>
        <a:bodyPr/>
        <a:lstStyle/>
        <a:p>
          <a:endParaRPr lang="en-US"/>
        </a:p>
      </dgm:t>
    </dgm:pt>
    <dgm:pt modelId="{9234081C-6EC1-41FA-AE9A-B7E30E4C1AC8}" type="sibTrans" cxnId="{A70AF556-D99D-4E9E-B905-8A1CE1E806C3}">
      <dgm:prSet/>
      <dgm:spPr/>
      <dgm:t>
        <a:bodyPr/>
        <a:lstStyle/>
        <a:p>
          <a:endParaRPr lang="en-US"/>
        </a:p>
      </dgm:t>
    </dgm:pt>
    <dgm:pt modelId="{54E5C7C3-7E4B-439D-85CE-DE08D085F8C1}">
      <dgm:prSet/>
      <dgm:spPr/>
      <dgm:t>
        <a:bodyPr/>
        <a:lstStyle/>
        <a:p>
          <a:r>
            <a:rPr lang="en-US" dirty="0" smtClean="0"/>
            <a:t>Content Negotiation in Spring is based on the </a:t>
          </a:r>
          <a:r>
            <a:rPr lang="en-US" dirty="0" err="1" smtClean="0"/>
            <a:t>ContentNegotiatingViewResolver</a:t>
          </a:r>
          <a:r>
            <a:rPr lang="en-US" dirty="0" smtClean="0"/>
            <a:t>.</a:t>
          </a:r>
          <a:endParaRPr lang="en-US" dirty="0"/>
        </a:p>
      </dgm:t>
    </dgm:pt>
    <dgm:pt modelId="{A05F5CCA-2111-400D-8F35-ACF0B82EC8B0}" type="parTrans" cxnId="{645A33BA-EFA3-48AA-833E-FE8F25A14652}">
      <dgm:prSet/>
      <dgm:spPr/>
      <dgm:t>
        <a:bodyPr/>
        <a:lstStyle/>
        <a:p>
          <a:endParaRPr lang="en-US"/>
        </a:p>
      </dgm:t>
    </dgm:pt>
    <dgm:pt modelId="{D7FAC898-1A06-4668-914D-C0F99131888B}" type="sibTrans" cxnId="{645A33BA-EFA3-48AA-833E-FE8F25A14652}">
      <dgm:prSet/>
      <dgm:spPr/>
      <dgm:t>
        <a:bodyPr/>
        <a:lstStyle/>
        <a:p>
          <a:endParaRPr lang="en-US"/>
        </a:p>
      </dgm:t>
    </dgm:pt>
    <dgm:pt modelId="{4AC09CD9-A358-4AD6-BEBC-77763A0EAC9A}">
      <dgm:prSet/>
      <dgm:spPr/>
      <dgm:t>
        <a:bodyPr/>
        <a:lstStyle/>
        <a:p>
          <a:r>
            <a:rPr lang="en-US" dirty="0" smtClean="0"/>
            <a:t>The resolvers are prioritized by the value of the order attribute. </a:t>
          </a:r>
          <a:endParaRPr lang="en-US" dirty="0"/>
        </a:p>
      </dgm:t>
    </dgm:pt>
    <dgm:pt modelId="{3988B9EB-53EC-45F9-A4FE-563AF1F082A7}" type="parTrans" cxnId="{B79D1494-3D0D-4D81-93F3-149E3A14C669}">
      <dgm:prSet/>
      <dgm:spPr/>
      <dgm:t>
        <a:bodyPr/>
        <a:lstStyle/>
        <a:p>
          <a:endParaRPr lang="en-US"/>
        </a:p>
      </dgm:t>
    </dgm:pt>
    <dgm:pt modelId="{A60725BB-26E9-4FE0-8340-1BF48BA86AF6}" type="sibTrans" cxnId="{B79D1494-3D0D-4D81-93F3-149E3A14C669}">
      <dgm:prSet/>
      <dgm:spPr/>
      <dgm:t>
        <a:bodyPr/>
        <a:lstStyle/>
        <a:p>
          <a:endParaRPr lang="en-US"/>
        </a:p>
      </dgm:t>
    </dgm:pt>
    <dgm:pt modelId="{8F25388B-620A-40AD-8070-FF2770ACBD4D}">
      <dgm:prSet/>
      <dgm:spPr/>
      <dgm:t>
        <a:bodyPr/>
        <a:lstStyle/>
        <a:p>
          <a:r>
            <a:rPr lang="en-US" dirty="0" smtClean="0"/>
            <a:t>The value of the order attribute also uses </a:t>
          </a:r>
          <a:r>
            <a:rPr lang="en-US" dirty="0" err="1" smtClean="0"/>
            <a:t>SpEL</a:t>
          </a:r>
          <a:r>
            <a:rPr lang="en-US" dirty="0" smtClean="0"/>
            <a:t> to have relative order for these resolvers instead of hard coding the order values.</a:t>
          </a:r>
          <a:endParaRPr lang="en-US" dirty="0"/>
        </a:p>
      </dgm:t>
    </dgm:pt>
    <dgm:pt modelId="{DF6607E6-D94E-4929-AE56-56B6A6ACB653}" type="parTrans" cxnId="{9B87AFD3-E402-45D3-B334-53FC314BDC4D}">
      <dgm:prSet/>
      <dgm:spPr/>
      <dgm:t>
        <a:bodyPr/>
        <a:lstStyle/>
        <a:p>
          <a:endParaRPr lang="en-US"/>
        </a:p>
      </dgm:t>
    </dgm:pt>
    <dgm:pt modelId="{B590162C-CF47-47DB-9271-90771FA2D3E8}" type="sibTrans" cxnId="{9B87AFD3-E402-45D3-B334-53FC314BDC4D}">
      <dgm:prSet/>
      <dgm:spPr/>
      <dgm:t>
        <a:bodyPr/>
        <a:lstStyle/>
        <a:p>
          <a:endParaRPr lang="en-US"/>
        </a:p>
      </dgm:t>
    </dgm:pt>
    <dgm:pt modelId="{899661A8-2EE4-4551-9D3E-4AABCF8DC51A}">
      <dgm:prSet/>
      <dgm:spPr/>
      <dgm:t>
        <a:bodyPr/>
        <a:lstStyle/>
        <a:p>
          <a:r>
            <a:rPr lang="en-US" dirty="0" smtClean="0"/>
            <a:t>The Lower order value view resolver takes the higher precedence.</a:t>
          </a:r>
          <a:endParaRPr lang="en-US" dirty="0"/>
        </a:p>
      </dgm:t>
    </dgm:pt>
    <dgm:pt modelId="{6655EA32-8E37-4BD7-AE84-F1AB0C6A4220}" type="parTrans" cxnId="{0A8C38CF-F8EF-430B-86EC-82AAAB203845}">
      <dgm:prSet/>
      <dgm:spPr/>
      <dgm:t>
        <a:bodyPr/>
        <a:lstStyle/>
        <a:p>
          <a:endParaRPr lang="en-US"/>
        </a:p>
      </dgm:t>
    </dgm:pt>
    <dgm:pt modelId="{5A5F86BF-33F6-483A-B85E-194188137200}" type="sibTrans" cxnId="{0A8C38CF-F8EF-430B-86EC-82AAAB203845}">
      <dgm:prSet/>
      <dgm:spPr/>
      <dgm:t>
        <a:bodyPr/>
        <a:lstStyle/>
        <a:p>
          <a:endParaRPr lang="en-US"/>
        </a:p>
      </dgm:t>
    </dgm:pt>
    <dgm:pt modelId="{F7297E6B-33DF-40CA-90BD-01C6B2F1CEAA}" type="pres">
      <dgm:prSet presAssocID="{52A37CC6-6D0E-4CCD-807B-855589ED611B}" presName="linear" presStyleCnt="0">
        <dgm:presLayoutVars>
          <dgm:animLvl val="lvl"/>
          <dgm:resizeHandles val="exact"/>
        </dgm:presLayoutVars>
      </dgm:prSet>
      <dgm:spPr/>
      <dgm:t>
        <a:bodyPr/>
        <a:lstStyle/>
        <a:p>
          <a:endParaRPr lang="en-US"/>
        </a:p>
      </dgm:t>
    </dgm:pt>
    <dgm:pt modelId="{5DFB04CF-5D33-4FC2-8B70-460173E6C4E4}" type="pres">
      <dgm:prSet presAssocID="{AC9B9DD7-BB8F-44A8-8043-39739B5404C9}" presName="parentText" presStyleLbl="node1" presStyleIdx="0" presStyleCnt="7">
        <dgm:presLayoutVars>
          <dgm:chMax val="0"/>
          <dgm:bulletEnabled val="1"/>
        </dgm:presLayoutVars>
      </dgm:prSet>
      <dgm:spPr/>
      <dgm:t>
        <a:bodyPr/>
        <a:lstStyle/>
        <a:p>
          <a:endParaRPr lang="en-US"/>
        </a:p>
      </dgm:t>
    </dgm:pt>
    <dgm:pt modelId="{0D0482BD-5CA3-40F0-842F-D6074DE0F1B6}" type="pres">
      <dgm:prSet presAssocID="{8EC3F7E4-3E07-4919-A9D6-7C0FD21403A8}" presName="spacer" presStyleCnt="0"/>
      <dgm:spPr/>
    </dgm:pt>
    <dgm:pt modelId="{A89B8BE8-E9EA-4FFC-94FC-A6A7ADF1C9A4}" type="pres">
      <dgm:prSet presAssocID="{49C604ED-E9EF-4B65-8E73-0253C071B27C}" presName="parentText" presStyleLbl="node1" presStyleIdx="1" presStyleCnt="7">
        <dgm:presLayoutVars>
          <dgm:chMax val="0"/>
          <dgm:bulletEnabled val="1"/>
        </dgm:presLayoutVars>
      </dgm:prSet>
      <dgm:spPr/>
      <dgm:t>
        <a:bodyPr/>
        <a:lstStyle/>
        <a:p>
          <a:endParaRPr lang="en-US"/>
        </a:p>
      </dgm:t>
    </dgm:pt>
    <dgm:pt modelId="{9E875912-4F8D-4056-82F5-C725FD130851}" type="pres">
      <dgm:prSet presAssocID="{9234081C-6EC1-41FA-AE9A-B7E30E4C1AC8}" presName="spacer" presStyleCnt="0"/>
      <dgm:spPr/>
    </dgm:pt>
    <dgm:pt modelId="{88D99616-4E86-4A14-9B24-5677962C4E1F}" type="pres">
      <dgm:prSet presAssocID="{54E5C7C3-7E4B-439D-85CE-DE08D085F8C1}" presName="parentText" presStyleLbl="node1" presStyleIdx="2" presStyleCnt="7">
        <dgm:presLayoutVars>
          <dgm:chMax val="0"/>
          <dgm:bulletEnabled val="1"/>
        </dgm:presLayoutVars>
      </dgm:prSet>
      <dgm:spPr/>
      <dgm:t>
        <a:bodyPr/>
        <a:lstStyle/>
        <a:p>
          <a:endParaRPr lang="en-US"/>
        </a:p>
      </dgm:t>
    </dgm:pt>
    <dgm:pt modelId="{9CBBC4FC-A027-4FB7-9BB6-EDD12D44D5D7}" type="pres">
      <dgm:prSet presAssocID="{D7FAC898-1A06-4668-914D-C0F99131888B}" presName="spacer" presStyleCnt="0"/>
      <dgm:spPr/>
    </dgm:pt>
    <dgm:pt modelId="{F986A04D-101E-4599-9C8F-440F6CCB979C}" type="pres">
      <dgm:prSet presAssocID="{4AC09CD9-A358-4AD6-BEBC-77763A0EAC9A}" presName="parentText" presStyleLbl="node1" presStyleIdx="3" presStyleCnt="7">
        <dgm:presLayoutVars>
          <dgm:chMax val="0"/>
          <dgm:bulletEnabled val="1"/>
        </dgm:presLayoutVars>
      </dgm:prSet>
      <dgm:spPr/>
      <dgm:t>
        <a:bodyPr/>
        <a:lstStyle/>
        <a:p>
          <a:endParaRPr lang="en-US"/>
        </a:p>
      </dgm:t>
    </dgm:pt>
    <dgm:pt modelId="{C0112323-4054-46C2-8027-5D1B308AB4C3}" type="pres">
      <dgm:prSet presAssocID="{A60725BB-26E9-4FE0-8340-1BF48BA86AF6}" presName="spacer" presStyleCnt="0"/>
      <dgm:spPr/>
    </dgm:pt>
    <dgm:pt modelId="{968A6B29-F0D4-4267-8CD6-B0EB8D0C3632}" type="pres">
      <dgm:prSet presAssocID="{8F25388B-620A-40AD-8070-FF2770ACBD4D}" presName="parentText" presStyleLbl="node1" presStyleIdx="4" presStyleCnt="7">
        <dgm:presLayoutVars>
          <dgm:chMax val="0"/>
          <dgm:bulletEnabled val="1"/>
        </dgm:presLayoutVars>
      </dgm:prSet>
      <dgm:spPr/>
      <dgm:t>
        <a:bodyPr/>
        <a:lstStyle/>
        <a:p>
          <a:endParaRPr lang="en-US"/>
        </a:p>
      </dgm:t>
    </dgm:pt>
    <dgm:pt modelId="{F45825B0-EEFF-406D-9421-E4F9C930A759}" type="pres">
      <dgm:prSet presAssocID="{B590162C-CF47-47DB-9271-90771FA2D3E8}" presName="spacer" presStyleCnt="0"/>
      <dgm:spPr/>
    </dgm:pt>
    <dgm:pt modelId="{E9C2F909-8BA3-4C19-9B67-2AE8783B80CD}" type="pres">
      <dgm:prSet presAssocID="{899661A8-2EE4-4551-9D3E-4AABCF8DC51A}" presName="parentText" presStyleLbl="node1" presStyleIdx="5" presStyleCnt="7">
        <dgm:presLayoutVars>
          <dgm:chMax val="0"/>
          <dgm:bulletEnabled val="1"/>
        </dgm:presLayoutVars>
      </dgm:prSet>
      <dgm:spPr/>
      <dgm:t>
        <a:bodyPr/>
        <a:lstStyle/>
        <a:p>
          <a:endParaRPr lang="en-US"/>
        </a:p>
      </dgm:t>
    </dgm:pt>
    <dgm:pt modelId="{4B54547D-4F40-4F65-ACAD-BDC90A0B9802}" type="pres">
      <dgm:prSet presAssocID="{5A5F86BF-33F6-483A-B85E-194188137200}" presName="spacer" presStyleCnt="0"/>
      <dgm:spPr/>
    </dgm:pt>
    <dgm:pt modelId="{88EF16F1-384F-4B52-B657-3C2062371E27}" type="pres">
      <dgm:prSet presAssocID="{495ABEFC-1384-4E4A-9703-3C0135D54571}" presName="parentText" presStyleLbl="node1" presStyleIdx="6" presStyleCnt="7">
        <dgm:presLayoutVars>
          <dgm:chMax val="0"/>
          <dgm:bulletEnabled val="1"/>
        </dgm:presLayoutVars>
      </dgm:prSet>
      <dgm:spPr/>
      <dgm:t>
        <a:bodyPr/>
        <a:lstStyle/>
        <a:p>
          <a:endParaRPr lang="en-US"/>
        </a:p>
      </dgm:t>
    </dgm:pt>
  </dgm:ptLst>
  <dgm:cxnLst>
    <dgm:cxn modelId="{B8AB7C06-6197-4231-8DC3-FDAE7E8046D4}" type="presOf" srcId="{899661A8-2EE4-4551-9D3E-4AABCF8DC51A}" destId="{E9C2F909-8BA3-4C19-9B67-2AE8783B80CD}" srcOrd="0" destOrd="0" presId="urn:microsoft.com/office/officeart/2005/8/layout/vList2"/>
    <dgm:cxn modelId="{B79D1494-3D0D-4D81-93F3-149E3A14C669}" srcId="{52A37CC6-6D0E-4CCD-807B-855589ED611B}" destId="{4AC09CD9-A358-4AD6-BEBC-77763A0EAC9A}" srcOrd="3" destOrd="0" parTransId="{3988B9EB-53EC-45F9-A4FE-563AF1F082A7}" sibTransId="{A60725BB-26E9-4FE0-8340-1BF48BA86AF6}"/>
    <dgm:cxn modelId="{8CE7C8D8-CD09-4583-A604-013B93085E5D}" type="presOf" srcId="{4AC09CD9-A358-4AD6-BEBC-77763A0EAC9A}" destId="{F986A04D-101E-4599-9C8F-440F6CCB979C}" srcOrd="0" destOrd="0" presId="urn:microsoft.com/office/officeart/2005/8/layout/vList2"/>
    <dgm:cxn modelId="{5F3D7D03-2BD7-41E6-A596-94C57F2566D4}" type="presOf" srcId="{495ABEFC-1384-4E4A-9703-3C0135D54571}" destId="{88EF16F1-384F-4B52-B657-3C2062371E27}" srcOrd="0" destOrd="0" presId="urn:microsoft.com/office/officeart/2005/8/layout/vList2"/>
    <dgm:cxn modelId="{ACF04FF5-F03A-4E06-B0FB-6FFE7801D12F}" type="presOf" srcId="{49C604ED-E9EF-4B65-8E73-0253C071B27C}" destId="{A89B8BE8-E9EA-4FFC-94FC-A6A7ADF1C9A4}" srcOrd="0" destOrd="0" presId="urn:microsoft.com/office/officeart/2005/8/layout/vList2"/>
    <dgm:cxn modelId="{0A8C38CF-F8EF-430B-86EC-82AAAB203845}" srcId="{52A37CC6-6D0E-4CCD-807B-855589ED611B}" destId="{899661A8-2EE4-4551-9D3E-4AABCF8DC51A}" srcOrd="5" destOrd="0" parTransId="{6655EA32-8E37-4BD7-AE84-F1AB0C6A4220}" sibTransId="{5A5F86BF-33F6-483A-B85E-194188137200}"/>
    <dgm:cxn modelId="{7864E252-3C1A-4B75-849C-7BD06CAC7715}" type="presOf" srcId="{8F25388B-620A-40AD-8070-FF2770ACBD4D}" destId="{968A6B29-F0D4-4267-8CD6-B0EB8D0C3632}" srcOrd="0" destOrd="0" presId="urn:microsoft.com/office/officeart/2005/8/layout/vList2"/>
    <dgm:cxn modelId="{A70AF556-D99D-4E9E-B905-8A1CE1E806C3}" srcId="{52A37CC6-6D0E-4CCD-807B-855589ED611B}" destId="{49C604ED-E9EF-4B65-8E73-0253C071B27C}" srcOrd="1" destOrd="0" parTransId="{B7736A00-B659-442D-9587-B0E605406D78}" sibTransId="{9234081C-6EC1-41FA-AE9A-B7E30E4C1AC8}"/>
    <dgm:cxn modelId="{9B87AFD3-E402-45D3-B334-53FC314BDC4D}" srcId="{52A37CC6-6D0E-4CCD-807B-855589ED611B}" destId="{8F25388B-620A-40AD-8070-FF2770ACBD4D}" srcOrd="4" destOrd="0" parTransId="{DF6607E6-D94E-4929-AE56-56B6A6ACB653}" sibTransId="{B590162C-CF47-47DB-9271-90771FA2D3E8}"/>
    <dgm:cxn modelId="{2679F87A-45EB-4053-9459-AF918485AFAD}" type="presOf" srcId="{54E5C7C3-7E4B-439D-85CE-DE08D085F8C1}" destId="{88D99616-4E86-4A14-9B24-5677962C4E1F}" srcOrd="0" destOrd="0" presId="urn:microsoft.com/office/officeart/2005/8/layout/vList2"/>
    <dgm:cxn modelId="{CEEB67FD-8A53-4AF9-9186-04B415300A9B}" type="presOf" srcId="{52A37CC6-6D0E-4CCD-807B-855589ED611B}" destId="{F7297E6B-33DF-40CA-90BD-01C6B2F1CEAA}" srcOrd="0" destOrd="0" presId="urn:microsoft.com/office/officeart/2005/8/layout/vList2"/>
    <dgm:cxn modelId="{826F5164-FB2F-4E7A-A5BA-CD0DBF15C119}" srcId="{52A37CC6-6D0E-4CCD-807B-855589ED611B}" destId="{AC9B9DD7-BB8F-44A8-8043-39739B5404C9}" srcOrd="0" destOrd="0" parTransId="{1757AFD7-CFBC-477E-A048-07A34861C5CF}" sibTransId="{8EC3F7E4-3E07-4919-A9D6-7C0FD21403A8}"/>
    <dgm:cxn modelId="{645A33BA-EFA3-48AA-833E-FE8F25A14652}" srcId="{52A37CC6-6D0E-4CCD-807B-855589ED611B}" destId="{54E5C7C3-7E4B-439D-85CE-DE08D085F8C1}" srcOrd="2" destOrd="0" parTransId="{A05F5CCA-2111-400D-8F35-ACF0B82EC8B0}" sibTransId="{D7FAC898-1A06-4668-914D-C0F99131888B}"/>
    <dgm:cxn modelId="{D3D4EE40-DB10-4E56-A266-F10D05D64DD4}" type="presOf" srcId="{AC9B9DD7-BB8F-44A8-8043-39739B5404C9}" destId="{5DFB04CF-5D33-4FC2-8B70-460173E6C4E4}" srcOrd="0" destOrd="0" presId="urn:microsoft.com/office/officeart/2005/8/layout/vList2"/>
    <dgm:cxn modelId="{94209EFC-3C45-4972-8948-4FD55A656218}" srcId="{52A37CC6-6D0E-4CCD-807B-855589ED611B}" destId="{495ABEFC-1384-4E4A-9703-3C0135D54571}" srcOrd="6" destOrd="0" parTransId="{AF7E8488-18D7-442E-B46B-79127654FF19}" sibTransId="{170BB442-EB78-42C1-9CD7-E1C2F6F3F6FF}"/>
    <dgm:cxn modelId="{A8BD45CE-8537-4059-9A79-506E35882CF9}" type="presParOf" srcId="{F7297E6B-33DF-40CA-90BD-01C6B2F1CEAA}" destId="{5DFB04CF-5D33-4FC2-8B70-460173E6C4E4}" srcOrd="0" destOrd="0" presId="urn:microsoft.com/office/officeart/2005/8/layout/vList2"/>
    <dgm:cxn modelId="{ABDC5292-B1A1-4FD4-BF29-448C9FE41124}" type="presParOf" srcId="{F7297E6B-33DF-40CA-90BD-01C6B2F1CEAA}" destId="{0D0482BD-5CA3-40F0-842F-D6074DE0F1B6}" srcOrd="1" destOrd="0" presId="urn:microsoft.com/office/officeart/2005/8/layout/vList2"/>
    <dgm:cxn modelId="{108E2FAD-A40D-48BF-ACB9-6A8AA9D9E358}" type="presParOf" srcId="{F7297E6B-33DF-40CA-90BD-01C6B2F1CEAA}" destId="{A89B8BE8-E9EA-4FFC-94FC-A6A7ADF1C9A4}" srcOrd="2" destOrd="0" presId="urn:microsoft.com/office/officeart/2005/8/layout/vList2"/>
    <dgm:cxn modelId="{EFB2A5B6-9947-434C-B350-03967A1F1EE1}" type="presParOf" srcId="{F7297E6B-33DF-40CA-90BD-01C6B2F1CEAA}" destId="{9E875912-4F8D-4056-82F5-C725FD130851}" srcOrd="3" destOrd="0" presId="urn:microsoft.com/office/officeart/2005/8/layout/vList2"/>
    <dgm:cxn modelId="{9BCCABBC-60AB-4470-A235-8F7A57E29A2C}" type="presParOf" srcId="{F7297E6B-33DF-40CA-90BD-01C6B2F1CEAA}" destId="{88D99616-4E86-4A14-9B24-5677962C4E1F}" srcOrd="4" destOrd="0" presId="urn:microsoft.com/office/officeart/2005/8/layout/vList2"/>
    <dgm:cxn modelId="{69F48D33-CACF-4472-9924-CFD124A851B4}" type="presParOf" srcId="{F7297E6B-33DF-40CA-90BD-01C6B2F1CEAA}" destId="{9CBBC4FC-A027-4FB7-9BB6-EDD12D44D5D7}" srcOrd="5" destOrd="0" presId="urn:microsoft.com/office/officeart/2005/8/layout/vList2"/>
    <dgm:cxn modelId="{5DCC2E79-C269-4983-8572-8653B5EA81FF}" type="presParOf" srcId="{F7297E6B-33DF-40CA-90BD-01C6B2F1CEAA}" destId="{F986A04D-101E-4599-9C8F-440F6CCB979C}" srcOrd="6" destOrd="0" presId="urn:microsoft.com/office/officeart/2005/8/layout/vList2"/>
    <dgm:cxn modelId="{8460643C-EF3B-42A0-B1C1-EC1DB59E3D3B}" type="presParOf" srcId="{F7297E6B-33DF-40CA-90BD-01C6B2F1CEAA}" destId="{C0112323-4054-46C2-8027-5D1B308AB4C3}" srcOrd="7" destOrd="0" presId="urn:microsoft.com/office/officeart/2005/8/layout/vList2"/>
    <dgm:cxn modelId="{2C99D9B5-FC68-4588-AAFA-040E8E830634}" type="presParOf" srcId="{F7297E6B-33DF-40CA-90BD-01C6B2F1CEAA}" destId="{968A6B29-F0D4-4267-8CD6-B0EB8D0C3632}" srcOrd="8" destOrd="0" presId="urn:microsoft.com/office/officeart/2005/8/layout/vList2"/>
    <dgm:cxn modelId="{EE9081E9-9054-4DA0-A097-EB4F71932C66}" type="presParOf" srcId="{F7297E6B-33DF-40CA-90BD-01C6B2F1CEAA}" destId="{F45825B0-EEFF-406D-9421-E4F9C930A759}" srcOrd="9" destOrd="0" presId="urn:microsoft.com/office/officeart/2005/8/layout/vList2"/>
    <dgm:cxn modelId="{99E60A8F-4169-449B-8A88-A83A366707A7}" type="presParOf" srcId="{F7297E6B-33DF-40CA-90BD-01C6B2F1CEAA}" destId="{E9C2F909-8BA3-4C19-9B67-2AE8783B80CD}" srcOrd="10" destOrd="0" presId="urn:microsoft.com/office/officeart/2005/8/layout/vList2"/>
    <dgm:cxn modelId="{18AFC11F-B926-4CD0-BE16-26478EE36FFB}" type="presParOf" srcId="{F7297E6B-33DF-40CA-90BD-01C6B2F1CEAA}" destId="{4B54547D-4F40-4F65-ACAD-BDC90A0B9802}" srcOrd="11" destOrd="0" presId="urn:microsoft.com/office/officeart/2005/8/layout/vList2"/>
    <dgm:cxn modelId="{46EED91D-A7E0-49D0-9899-9F0BE6BBAA07}" type="presParOf" srcId="{F7297E6B-33DF-40CA-90BD-01C6B2F1CEAA}" destId="{88EF16F1-384F-4B52-B657-3C2062371E27}"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F5391E26-4669-416A-952D-1D4AF7642C49}" type="doc">
      <dgm:prSet loTypeId="urn:microsoft.com/office/officeart/2005/8/layout/chevron2" loCatId="list" qsTypeId="urn:microsoft.com/office/officeart/2005/8/quickstyle/simple3" qsCatId="simple" csTypeId="urn:microsoft.com/office/officeart/2005/8/colors/colorful5" csCatId="colorful" phldr="1"/>
      <dgm:spPr/>
      <dgm:t>
        <a:bodyPr/>
        <a:lstStyle/>
        <a:p>
          <a:endParaRPr lang="en-US"/>
        </a:p>
      </dgm:t>
    </dgm:pt>
    <dgm:pt modelId="{89E1884C-A6C8-4631-B3EA-A410FD8E40BF}">
      <dgm:prSet phldrT="[Text]"/>
      <dgm:spPr/>
      <dgm:t>
        <a:bodyPr/>
        <a:lstStyle/>
        <a:p>
          <a:r>
            <a:rPr lang="en-US" dirty="0" smtClean="0"/>
            <a:t>1</a:t>
          </a:r>
          <a:endParaRPr lang="en-US" dirty="0"/>
        </a:p>
      </dgm:t>
    </dgm:pt>
    <dgm:pt modelId="{2812D8EC-120C-4AC5-A0C9-3E1611247767}" type="parTrans" cxnId="{52C6A91E-CB64-482E-BAA4-E1A1DBA095F6}">
      <dgm:prSet/>
      <dgm:spPr/>
      <dgm:t>
        <a:bodyPr/>
        <a:lstStyle/>
        <a:p>
          <a:endParaRPr lang="en-US"/>
        </a:p>
      </dgm:t>
    </dgm:pt>
    <dgm:pt modelId="{BF6D5345-EEC0-4EF6-B32F-D7F1E982E1BF}" type="sibTrans" cxnId="{52C6A91E-CB64-482E-BAA4-E1A1DBA095F6}">
      <dgm:prSet/>
      <dgm:spPr/>
      <dgm:t>
        <a:bodyPr/>
        <a:lstStyle/>
        <a:p>
          <a:endParaRPr lang="en-US"/>
        </a:p>
      </dgm:t>
    </dgm:pt>
    <dgm:pt modelId="{2CE04972-ADD5-43D8-B7DD-462040F79B90}">
      <dgm:prSet phldrT="[Text]"/>
      <dgm:spPr/>
      <dgm:t>
        <a:bodyPr/>
        <a:lstStyle/>
        <a:p>
          <a:r>
            <a:rPr lang="en-US" dirty="0" smtClean="0"/>
            <a:t>Verifying the request path for the extension.</a:t>
          </a:r>
          <a:endParaRPr lang="en-US" dirty="0"/>
        </a:p>
      </dgm:t>
    </dgm:pt>
    <dgm:pt modelId="{29802DD8-26CE-4962-B7B5-1FC91CA95BEA}" type="parTrans" cxnId="{2B365F71-DA79-4477-B655-BC789D2D906E}">
      <dgm:prSet/>
      <dgm:spPr/>
      <dgm:t>
        <a:bodyPr/>
        <a:lstStyle/>
        <a:p>
          <a:endParaRPr lang="en-US"/>
        </a:p>
      </dgm:t>
    </dgm:pt>
    <dgm:pt modelId="{319F11FD-A68F-406D-8182-740DD3752012}" type="sibTrans" cxnId="{2B365F71-DA79-4477-B655-BC789D2D906E}">
      <dgm:prSet/>
      <dgm:spPr/>
      <dgm:t>
        <a:bodyPr/>
        <a:lstStyle/>
        <a:p>
          <a:endParaRPr lang="en-US"/>
        </a:p>
      </dgm:t>
    </dgm:pt>
    <dgm:pt modelId="{19B84F7A-18AB-4725-981F-E7E837595701}">
      <dgm:prSet phldrT="[Text]"/>
      <dgm:spPr/>
      <dgm:t>
        <a:bodyPr/>
        <a:lstStyle/>
        <a:p>
          <a:r>
            <a:rPr lang="en-US" dirty="0" smtClean="0"/>
            <a:t>2</a:t>
          </a:r>
          <a:endParaRPr lang="en-US" dirty="0"/>
        </a:p>
      </dgm:t>
    </dgm:pt>
    <dgm:pt modelId="{A1D20CD7-7A94-4961-A013-90763D96E741}" type="parTrans" cxnId="{30F57E67-32F5-4FBB-AC6F-704F7C7FF55F}">
      <dgm:prSet/>
      <dgm:spPr/>
      <dgm:t>
        <a:bodyPr/>
        <a:lstStyle/>
        <a:p>
          <a:endParaRPr lang="en-US"/>
        </a:p>
      </dgm:t>
    </dgm:pt>
    <dgm:pt modelId="{EB1C9A4D-CA25-439B-BEA9-9464F3134C81}" type="sibTrans" cxnId="{30F57E67-32F5-4FBB-AC6F-704F7C7FF55F}">
      <dgm:prSet/>
      <dgm:spPr/>
      <dgm:t>
        <a:bodyPr/>
        <a:lstStyle/>
        <a:p>
          <a:endParaRPr lang="en-US"/>
        </a:p>
      </dgm:t>
    </dgm:pt>
    <dgm:pt modelId="{759982E6-CFF3-4C7D-AA68-9FE954F44FB8}">
      <dgm:prSet phldrT="[Text]"/>
      <dgm:spPr/>
      <dgm:t>
        <a:bodyPr/>
        <a:lstStyle/>
        <a:p>
          <a:r>
            <a:rPr lang="en-US" dirty="0" smtClean="0"/>
            <a:t>If the extension is present but no bean matches then </a:t>
          </a:r>
          <a:r>
            <a:rPr lang="en-US" dirty="0" err="1" smtClean="0"/>
            <a:t>FileTypeMap</a:t>
          </a:r>
          <a:r>
            <a:rPr lang="en-US" dirty="0" smtClean="0"/>
            <a:t> in Java activation framework is used to determine the media type.</a:t>
          </a:r>
          <a:endParaRPr lang="en-US" dirty="0"/>
        </a:p>
      </dgm:t>
    </dgm:pt>
    <dgm:pt modelId="{BA6164D4-0AD1-408C-AC4D-6C844F248856}" type="parTrans" cxnId="{54A253F4-3573-4331-B920-90D2EBC40981}">
      <dgm:prSet/>
      <dgm:spPr/>
      <dgm:t>
        <a:bodyPr/>
        <a:lstStyle/>
        <a:p>
          <a:endParaRPr lang="en-US"/>
        </a:p>
      </dgm:t>
    </dgm:pt>
    <dgm:pt modelId="{CD04E42E-1A40-42B3-BEB8-848AB0134CCE}" type="sibTrans" cxnId="{54A253F4-3573-4331-B920-90D2EBC40981}">
      <dgm:prSet/>
      <dgm:spPr/>
      <dgm:t>
        <a:bodyPr/>
        <a:lstStyle/>
        <a:p>
          <a:endParaRPr lang="en-US"/>
        </a:p>
      </dgm:t>
    </dgm:pt>
    <dgm:pt modelId="{6FD73A40-E676-4402-89C3-E92639B254F2}">
      <dgm:prSet phldrT="[Text]"/>
      <dgm:spPr/>
      <dgm:t>
        <a:bodyPr/>
        <a:lstStyle/>
        <a:p>
          <a:r>
            <a:rPr lang="en-US" dirty="0" smtClean="0"/>
            <a:t>3</a:t>
          </a:r>
          <a:endParaRPr lang="en-US" dirty="0"/>
        </a:p>
      </dgm:t>
    </dgm:pt>
    <dgm:pt modelId="{904DFDE9-A5DC-43C2-8E62-1C7E90A86583}" type="parTrans" cxnId="{3702F8FF-B668-4EFA-B67E-AAAA0A80F87E}">
      <dgm:prSet/>
      <dgm:spPr/>
      <dgm:t>
        <a:bodyPr/>
        <a:lstStyle/>
        <a:p>
          <a:endParaRPr lang="en-US"/>
        </a:p>
      </dgm:t>
    </dgm:pt>
    <dgm:pt modelId="{45F7DFF0-4EBD-46AF-AA43-6F5434DD5B6C}" type="sibTrans" cxnId="{3702F8FF-B668-4EFA-B67E-AAAA0A80F87E}">
      <dgm:prSet/>
      <dgm:spPr/>
      <dgm:t>
        <a:bodyPr/>
        <a:lstStyle/>
        <a:p>
          <a:endParaRPr lang="en-US"/>
        </a:p>
      </dgm:t>
    </dgm:pt>
    <dgm:pt modelId="{9FB46F54-FB99-4824-9E99-CD93646DAC7D}">
      <dgm:prSet phldrT="[Text]"/>
      <dgm:spPr/>
      <dgm:t>
        <a:bodyPr/>
        <a:lstStyle/>
        <a:p>
          <a:r>
            <a:rPr lang="en-US" dirty="0" smtClean="0"/>
            <a:t>If there is no extension, then Accept header is used to determine the media type.</a:t>
          </a:r>
          <a:endParaRPr lang="en-US" dirty="0"/>
        </a:p>
      </dgm:t>
    </dgm:pt>
    <dgm:pt modelId="{43A949D9-C33B-4917-82F5-0F076F2A325C}" type="parTrans" cxnId="{3211B016-3D20-40C0-9AE8-AFC07CB02967}">
      <dgm:prSet/>
      <dgm:spPr/>
      <dgm:t>
        <a:bodyPr/>
        <a:lstStyle/>
        <a:p>
          <a:endParaRPr lang="en-US"/>
        </a:p>
      </dgm:t>
    </dgm:pt>
    <dgm:pt modelId="{DACB7D1D-BF73-42C1-938F-249EBE19DF00}" type="sibTrans" cxnId="{3211B016-3D20-40C0-9AE8-AFC07CB02967}">
      <dgm:prSet/>
      <dgm:spPr/>
      <dgm:t>
        <a:bodyPr/>
        <a:lstStyle/>
        <a:p>
          <a:endParaRPr lang="en-US"/>
        </a:p>
      </dgm:t>
    </dgm:pt>
    <dgm:pt modelId="{4114577C-3F7B-4534-80C2-AF1169648312}">
      <dgm:prSet/>
      <dgm:spPr/>
      <dgm:t>
        <a:bodyPr/>
        <a:lstStyle/>
        <a:p>
          <a:r>
            <a:rPr lang="en-US" dirty="0" smtClean="0"/>
            <a:t>4</a:t>
          </a:r>
          <a:endParaRPr lang="en-US" dirty="0"/>
        </a:p>
      </dgm:t>
    </dgm:pt>
    <dgm:pt modelId="{C33F0C88-898F-45D7-90D2-55E752498C6A}" type="parTrans" cxnId="{2AB2250A-F619-47C3-B4C1-3753A3D2A2B3}">
      <dgm:prSet/>
      <dgm:spPr/>
      <dgm:t>
        <a:bodyPr/>
        <a:lstStyle/>
        <a:p>
          <a:endParaRPr lang="en-US"/>
        </a:p>
      </dgm:t>
    </dgm:pt>
    <dgm:pt modelId="{D5BD6297-A203-4587-98FA-7CA7045D6BA0}" type="sibTrans" cxnId="{2AB2250A-F619-47C3-B4C1-3753A3D2A2B3}">
      <dgm:prSet/>
      <dgm:spPr/>
      <dgm:t>
        <a:bodyPr/>
        <a:lstStyle/>
        <a:p>
          <a:endParaRPr lang="en-US"/>
        </a:p>
      </dgm:t>
    </dgm:pt>
    <dgm:pt modelId="{00FFECB4-04A5-43C2-884D-94FF19EDB8EB}">
      <dgm:prSet/>
      <dgm:spPr/>
      <dgm:t>
        <a:bodyPr/>
        <a:lstStyle/>
        <a:p>
          <a:r>
            <a:rPr lang="en-US" smtClean="0"/>
            <a:t>If media type to be rendered is found and the logical view named on the highest priority resolver is not matching then remaining resolvers  is searched to match the media type.</a:t>
          </a:r>
          <a:endParaRPr lang="en-US"/>
        </a:p>
      </dgm:t>
    </dgm:pt>
    <dgm:pt modelId="{61D66A77-AB17-4BFE-9E77-B2185973A192}" type="parTrans" cxnId="{251C514B-C051-45F1-9CC2-A46C0CC15873}">
      <dgm:prSet/>
      <dgm:spPr/>
      <dgm:t>
        <a:bodyPr/>
        <a:lstStyle/>
        <a:p>
          <a:endParaRPr lang="en-US"/>
        </a:p>
      </dgm:t>
    </dgm:pt>
    <dgm:pt modelId="{E0DEE212-D1BF-4F16-AD89-B010ACD73AD8}" type="sibTrans" cxnId="{251C514B-C051-45F1-9CC2-A46C0CC15873}">
      <dgm:prSet/>
      <dgm:spPr/>
      <dgm:t>
        <a:bodyPr/>
        <a:lstStyle/>
        <a:p>
          <a:endParaRPr lang="en-US"/>
        </a:p>
      </dgm:t>
    </dgm:pt>
    <dgm:pt modelId="{1CC2CB63-9BA0-4A42-8181-EC6690CE84AD}" type="pres">
      <dgm:prSet presAssocID="{F5391E26-4669-416A-952D-1D4AF7642C49}" presName="linearFlow" presStyleCnt="0">
        <dgm:presLayoutVars>
          <dgm:dir/>
          <dgm:animLvl val="lvl"/>
          <dgm:resizeHandles val="exact"/>
        </dgm:presLayoutVars>
      </dgm:prSet>
      <dgm:spPr/>
      <dgm:t>
        <a:bodyPr/>
        <a:lstStyle/>
        <a:p>
          <a:endParaRPr lang="en-US"/>
        </a:p>
      </dgm:t>
    </dgm:pt>
    <dgm:pt modelId="{15F3445F-115D-4A53-B5BF-7196970E8835}" type="pres">
      <dgm:prSet presAssocID="{89E1884C-A6C8-4631-B3EA-A410FD8E40BF}" presName="composite" presStyleCnt="0"/>
      <dgm:spPr/>
    </dgm:pt>
    <dgm:pt modelId="{99526A1E-8208-4DC0-B431-49580D492BE0}" type="pres">
      <dgm:prSet presAssocID="{89E1884C-A6C8-4631-B3EA-A410FD8E40BF}" presName="parentText" presStyleLbl="alignNode1" presStyleIdx="0" presStyleCnt="4">
        <dgm:presLayoutVars>
          <dgm:chMax val="1"/>
          <dgm:bulletEnabled val="1"/>
        </dgm:presLayoutVars>
      </dgm:prSet>
      <dgm:spPr/>
      <dgm:t>
        <a:bodyPr/>
        <a:lstStyle/>
        <a:p>
          <a:endParaRPr lang="en-US"/>
        </a:p>
      </dgm:t>
    </dgm:pt>
    <dgm:pt modelId="{DC5255A4-B2A1-4E02-A267-DEFBA5CBE75C}" type="pres">
      <dgm:prSet presAssocID="{89E1884C-A6C8-4631-B3EA-A410FD8E40BF}" presName="descendantText" presStyleLbl="alignAcc1" presStyleIdx="0" presStyleCnt="4">
        <dgm:presLayoutVars>
          <dgm:bulletEnabled val="1"/>
        </dgm:presLayoutVars>
      </dgm:prSet>
      <dgm:spPr/>
      <dgm:t>
        <a:bodyPr/>
        <a:lstStyle/>
        <a:p>
          <a:endParaRPr lang="en-US"/>
        </a:p>
      </dgm:t>
    </dgm:pt>
    <dgm:pt modelId="{560057B3-0CC0-40EB-8216-4AB8862CDC74}" type="pres">
      <dgm:prSet presAssocID="{BF6D5345-EEC0-4EF6-B32F-D7F1E982E1BF}" presName="sp" presStyleCnt="0"/>
      <dgm:spPr/>
    </dgm:pt>
    <dgm:pt modelId="{A6D28579-71BC-40AA-A0E6-0A1794A6C083}" type="pres">
      <dgm:prSet presAssocID="{19B84F7A-18AB-4725-981F-E7E837595701}" presName="composite" presStyleCnt="0"/>
      <dgm:spPr/>
    </dgm:pt>
    <dgm:pt modelId="{6489E9B5-FAD0-4B0E-BB95-24BEB52CDEAF}" type="pres">
      <dgm:prSet presAssocID="{19B84F7A-18AB-4725-981F-E7E837595701}" presName="parentText" presStyleLbl="alignNode1" presStyleIdx="1" presStyleCnt="4">
        <dgm:presLayoutVars>
          <dgm:chMax val="1"/>
          <dgm:bulletEnabled val="1"/>
        </dgm:presLayoutVars>
      </dgm:prSet>
      <dgm:spPr/>
      <dgm:t>
        <a:bodyPr/>
        <a:lstStyle/>
        <a:p>
          <a:endParaRPr lang="en-US"/>
        </a:p>
      </dgm:t>
    </dgm:pt>
    <dgm:pt modelId="{AA96C03F-DDB1-4FD9-9BCB-2A82EE4F492A}" type="pres">
      <dgm:prSet presAssocID="{19B84F7A-18AB-4725-981F-E7E837595701}" presName="descendantText" presStyleLbl="alignAcc1" presStyleIdx="1" presStyleCnt="4">
        <dgm:presLayoutVars>
          <dgm:bulletEnabled val="1"/>
        </dgm:presLayoutVars>
      </dgm:prSet>
      <dgm:spPr/>
      <dgm:t>
        <a:bodyPr/>
        <a:lstStyle/>
        <a:p>
          <a:endParaRPr lang="en-US"/>
        </a:p>
      </dgm:t>
    </dgm:pt>
    <dgm:pt modelId="{9CF51F7A-97E4-4D61-9687-2B101C0EB1B1}" type="pres">
      <dgm:prSet presAssocID="{EB1C9A4D-CA25-439B-BEA9-9464F3134C81}" presName="sp" presStyleCnt="0"/>
      <dgm:spPr/>
    </dgm:pt>
    <dgm:pt modelId="{C15414E3-81CA-493E-816C-B46DA75E86FC}" type="pres">
      <dgm:prSet presAssocID="{6FD73A40-E676-4402-89C3-E92639B254F2}" presName="composite" presStyleCnt="0"/>
      <dgm:spPr/>
    </dgm:pt>
    <dgm:pt modelId="{7B636628-3E18-4CAF-BD36-B10F0970B35B}" type="pres">
      <dgm:prSet presAssocID="{6FD73A40-E676-4402-89C3-E92639B254F2}" presName="parentText" presStyleLbl="alignNode1" presStyleIdx="2" presStyleCnt="4">
        <dgm:presLayoutVars>
          <dgm:chMax val="1"/>
          <dgm:bulletEnabled val="1"/>
        </dgm:presLayoutVars>
      </dgm:prSet>
      <dgm:spPr/>
      <dgm:t>
        <a:bodyPr/>
        <a:lstStyle/>
        <a:p>
          <a:endParaRPr lang="en-US"/>
        </a:p>
      </dgm:t>
    </dgm:pt>
    <dgm:pt modelId="{48C3005E-C8D5-4780-ABA1-2CE01AE4B2F1}" type="pres">
      <dgm:prSet presAssocID="{6FD73A40-E676-4402-89C3-E92639B254F2}" presName="descendantText" presStyleLbl="alignAcc1" presStyleIdx="2" presStyleCnt="4">
        <dgm:presLayoutVars>
          <dgm:bulletEnabled val="1"/>
        </dgm:presLayoutVars>
      </dgm:prSet>
      <dgm:spPr/>
      <dgm:t>
        <a:bodyPr/>
        <a:lstStyle/>
        <a:p>
          <a:endParaRPr lang="en-US"/>
        </a:p>
      </dgm:t>
    </dgm:pt>
    <dgm:pt modelId="{9BAE9736-B002-4FC4-B4A4-5DCDAAE3AF79}" type="pres">
      <dgm:prSet presAssocID="{45F7DFF0-4EBD-46AF-AA43-6F5434DD5B6C}" presName="sp" presStyleCnt="0"/>
      <dgm:spPr/>
    </dgm:pt>
    <dgm:pt modelId="{87558A18-9FB0-4255-9C96-AD06F2850929}" type="pres">
      <dgm:prSet presAssocID="{4114577C-3F7B-4534-80C2-AF1169648312}" presName="composite" presStyleCnt="0"/>
      <dgm:spPr/>
    </dgm:pt>
    <dgm:pt modelId="{7724CFDF-F411-42F7-86E6-28CE0C769977}" type="pres">
      <dgm:prSet presAssocID="{4114577C-3F7B-4534-80C2-AF1169648312}" presName="parentText" presStyleLbl="alignNode1" presStyleIdx="3" presStyleCnt="4">
        <dgm:presLayoutVars>
          <dgm:chMax val="1"/>
          <dgm:bulletEnabled val="1"/>
        </dgm:presLayoutVars>
      </dgm:prSet>
      <dgm:spPr/>
      <dgm:t>
        <a:bodyPr/>
        <a:lstStyle/>
        <a:p>
          <a:endParaRPr lang="en-US"/>
        </a:p>
      </dgm:t>
    </dgm:pt>
    <dgm:pt modelId="{0E489ECD-7C14-4AC8-AE20-8E9EA2CD9A18}" type="pres">
      <dgm:prSet presAssocID="{4114577C-3F7B-4534-80C2-AF1169648312}" presName="descendantText" presStyleLbl="alignAcc1" presStyleIdx="3" presStyleCnt="4">
        <dgm:presLayoutVars>
          <dgm:bulletEnabled val="1"/>
        </dgm:presLayoutVars>
      </dgm:prSet>
      <dgm:spPr/>
      <dgm:t>
        <a:bodyPr/>
        <a:lstStyle/>
        <a:p>
          <a:endParaRPr lang="en-US"/>
        </a:p>
      </dgm:t>
    </dgm:pt>
  </dgm:ptLst>
  <dgm:cxnLst>
    <dgm:cxn modelId="{52C6A91E-CB64-482E-BAA4-E1A1DBA095F6}" srcId="{F5391E26-4669-416A-952D-1D4AF7642C49}" destId="{89E1884C-A6C8-4631-B3EA-A410FD8E40BF}" srcOrd="0" destOrd="0" parTransId="{2812D8EC-120C-4AC5-A0C9-3E1611247767}" sibTransId="{BF6D5345-EEC0-4EF6-B32F-D7F1E982E1BF}"/>
    <dgm:cxn modelId="{E2F12ED1-85CA-44B4-BABD-58BEB9FD9DA8}" type="presOf" srcId="{759982E6-CFF3-4C7D-AA68-9FE954F44FB8}" destId="{AA96C03F-DDB1-4FD9-9BCB-2A82EE4F492A}" srcOrd="0" destOrd="0" presId="urn:microsoft.com/office/officeart/2005/8/layout/chevron2"/>
    <dgm:cxn modelId="{23EABF22-F265-47CA-BB03-6EF99F91B1F1}" type="presOf" srcId="{2CE04972-ADD5-43D8-B7DD-462040F79B90}" destId="{DC5255A4-B2A1-4E02-A267-DEFBA5CBE75C}" srcOrd="0" destOrd="0" presId="urn:microsoft.com/office/officeart/2005/8/layout/chevron2"/>
    <dgm:cxn modelId="{2B365F71-DA79-4477-B655-BC789D2D906E}" srcId="{89E1884C-A6C8-4631-B3EA-A410FD8E40BF}" destId="{2CE04972-ADD5-43D8-B7DD-462040F79B90}" srcOrd="0" destOrd="0" parTransId="{29802DD8-26CE-4962-B7B5-1FC91CA95BEA}" sibTransId="{319F11FD-A68F-406D-8182-740DD3752012}"/>
    <dgm:cxn modelId="{2AB2250A-F619-47C3-B4C1-3753A3D2A2B3}" srcId="{F5391E26-4669-416A-952D-1D4AF7642C49}" destId="{4114577C-3F7B-4534-80C2-AF1169648312}" srcOrd="3" destOrd="0" parTransId="{C33F0C88-898F-45D7-90D2-55E752498C6A}" sibTransId="{D5BD6297-A203-4587-98FA-7CA7045D6BA0}"/>
    <dgm:cxn modelId="{54A253F4-3573-4331-B920-90D2EBC40981}" srcId="{19B84F7A-18AB-4725-981F-E7E837595701}" destId="{759982E6-CFF3-4C7D-AA68-9FE954F44FB8}" srcOrd="0" destOrd="0" parTransId="{BA6164D4-0AD1-408C-AC4D-6C844F248856}" sibTransId="{CD04E42E-1A40-42B3-BEB8-848AB0134CCE}"/>
    <dgm:cxn modelId="{3702F8FF-B668-4EFA-B67E-AAAA0A80F87E}" srcId="{F5391E26-4669-416A-952D-1D4AF7642C49}" destId="{6FD73A40-E676-4402-89C3-E92639B254F2}" srcOrd="2" destOrd="0" parTransId="{904DFDE9-A5DC-43C2-8E62-1C7E90A86583}" sibTransId="{45F7DFF0-4EBD-46AF-AA43-6F5434DD5B6C}"/>
    <dgm:cxn modelId="{30F57E67-32F5-4FBB-AC6F-704F7C7FF55F}" srcId="{F5391E26-4669-416A-952D-1D4AF7642C49}" destId="{19B84F7A-18AB-4725-981F-E7E837595701}" srcOrd="1" destOrd="0" parTransId="{A1D20CD7-7A94-4961-A013-90763D96E741}" sibTransId="{EB1C9A4D-CA25-439B-BEA9-9464F3134C81}"/>
    <dgm:cxn modelId="{6B3BBE47-F298-4BBB-AB9D-462B50D52775}" type="presOf" srcId="{6FD73A40-E676-4402-89C3-E92639B254F2}" destId="{7B636628-3E18-4CAF-BD36-B10F0970B35B}" srcOrd="0" destOrd="0" presId="urn:microsoft.com/office/officeart/2005/8/layout/chevron2"/>
    <dgm:cxn modelId="{89DE7FB8-6ED9-47EF-9679-4669533D8F61}" type="presOf" srcId="{4114577C-3F7B-4534-80C2-AF1169648312}" destId="{7724CFDF-F411-42F7-86E6-28CE0C769977}" srcOrd="0" destOrd="0" presId="urn:microsoft.com/office/officeart/2005/8/layout/chevron2"/>
    <dgm:cxn modelId="{1292D332-F18E-456F-AFD9-B43054733376}" type="presOf" srcId="{19B84F7A-18AB-4725-981F-E7E837595701}" destId="{6489E9B5-FAD0-4B0E-BB95-24BEB52CDEAF}" srcOrd="0" destOrd="0" presId="urn:microsoft.com/office/officeart/2005/8/layout/chevron2"/>
    <dgm:cxn modelId="{5E01D01C-CE7B-4BA0-913F-7535FA2133DE}" type="presOf" srcId="{89E1884C-A6C8-4631-B3EA-A410FD8E40BF}" destId="{99526A1E-8208-4DC0-B431-49580D492BE0}" srcOrd="0" destOrd="0" presId="urn:microsoft.com/office/officeart/2005/8/layout/chevron2"/>
    <dgm:cxn modelId="{3211B016-3D20-40C0-9AE8-AFC07CB02967}" srcId="{6FD73A40-E676-4402-89C3-E92639B254F2}" destId="{9FB46F54-FB99-4824-9E99-CD93646DAC7D}" srcOrd="0" destOrd="0" parTransId="{43A949D9-C33B-4917-82F5-0F076F2A325C}" sibTransId="{DACB7D1D-BF73-42C1-938F-249EBE19DF00}"/>
    <dgm:cxn modelId="{251C514B-C051-45F1-9CC2-A46C0CC15873}" srcId="{4114577C-3F7B-4534-80C2-AF1169648312}" destId="{00FFECB4-04A5-43C2-884D-94FF19EDB8EB}" srcOrd="0" destOrd="0" parTransId="{61D66A77-AB17-4BFE-9E77-B2185973A192}" sibTransId="{E0DEE212-D1BF-4F16-AD89-B010ACD73AD8}"/>
    <dgm:cxn modelId="{F5A889AE-5730-4613-9D02-1A4CF5C6C3B8}" type="presOf" srcId="{F5391E26-4669-416A-952D-1D4AF7642C49}" destId="{1CC2CB63-9BA0-4A42-8181-EC6690CE84AD}" srcOrd="0" destOrd="0" presId="urn:microsoft.com/office/officeart/2005/8/layout/chevron2"/>
    <dgm:cxn modelId="{CDBAD772-61C3-459F-9BA1-60F69AAE90A6}" type="presOf" srcId="{00FFECB4-04A5-43C2-884D-94FF19EDB8EB}" destId="{0E489ECD-7C14-4AC8-AE20-8E9EA2CD9A18}" srcOrd="0" destOrd="0" presId="urn:microsoft.com/office/officeart/2005/8/layout/chevron2"/>
    <dgm:cxn modelId="{130C0341-3099-4696-8514-98CD2707B286}" type="presOf" srcId="{9FB46F54-FB99-4824-9E99-CD93646DAC7D}" destId="{48C3005E-C8D5-4780-ABA1-2CE01AE4B2F1}" srcOrd="0" destOrd="0" presId="urn:microsoft.com/office/officeart/2005/8/layout/chevron2"/>
    <dgm:cxn modelId="{1F1DC212-4B0E-46F6-8BC9-7AEA2A23AC22}" type="presParOf" srcId="{1CC2CB63-9BA0-4A42-8181-EC6690CE84AD}" destId="{15F3445F-115D-4A53-B5BF-7196970E8835}" srcOrd="0" destOrd="0" presId="urn:microsoft.com/office/officeart/2005/8/layout/chevron2"/>
    <dgm:cxn modelId="{CBCF7DB9-5E8C-48DC-9174-6CC5179A53C6}" type="presParOf" srcId="{15F3445F-115D-4A53-B5BF-7196970E8835}" destId="{99526A1E-8208-4DC0-B431-49580D492BE0}" srcOrd="0" destOrd="0" presId="urn:microsoft.com/office/officeart/2005/8/layout/chevron2"/>
    <dgm:cxn modelId="{190A04AC-2F34-44E9-B9B9-4B481D0CBF21}" type="presParOf" srcId="{15F3445F-115D-4A53-B5BF-7196970E8835}" destId="{DC5255A4-B2A1-4E02-A267-DEFBA5CBE75C}" srcOrd="1" destOrd="0" presId="urn:microsoft.com/office/officeart/2005/8/layout/chevron2"/>
    <dgm:cxn modelId="{71D22B15-2104-46B2-9CEF-09E4C3C51E5F}" type="presParOf" srcId="{1CC2CB63-9BA0-4A42-8181-EC6690CE84AD}" destId="{560057B3-0CC0-40EB-8216-4AB8862CDC74}" srcOrd="1" destOrd="0" presId="urn:microsoft.com/office/officeart/2005/8/layout/chevron2"/>
    <dgm:cxn modelId="{D74697F1-6F3D-4A34-928A-8CF99E58073D}" type="presParOf" srcId="{1CC2CB63-9BA0-4A42-8181-EC6690CE84AD}" destId="{A6D28579-71BC-40AA-A0E6-0A1794A6C083}" srcOrd="2" destOrd="0" presId="urn:microsoft.com/office/officeart/2005/8/layout/chevron2"/>
    <dgm:cxn modelId="{D9B74B60-BEE9-4C94-A4B8-504AC368ACB2}" type="presParOf" srcId="{A6D28579-71BC-40AA-A0E6-0A1794A6C083}" destId="{6489E9B5-FAD0-4B0E-BB95-24BEB52CDEAF}" srcOrd="0" destOrd="0" presId="urn:microsoft.com/office/officeart/2005/8/layout/chevron2"/>
    <dgm:cxn modelId="{1D57246D-D7E0-485A-8B21-DB8C39A2D267}" type="presParOf" srcId="{A6D28579-71BC-40AA-A0E6-0A1794A6C083}" destId="{AA96C03F-DDB1-4FD9-9BCB-2A82EE4F492A}" srcOrd="1" destOrd="0" presId="urn:microsoft.com/office/officeart/2005/8/layout/chevron2"/>
    <dgm:cxn modelId="{C540DF71-145C-498E-8C8A-C1BCC054ABDC}" type="presParOf" srcId="{1CC2CB63-9BA0-4A42-8181-EC6690CE84AD}" destId="{9CF51F7A-97E4-4D61-9687-2B101C0EB1B1}" srcOrd="3" destOrd="0" presId="urn:microsoft.com/office/officeart/2005/8/layout/chevron2"/>
    <dgm:cxn modelId="{86DC9FE4-185E-418F-9D97-6EC535786B7E}" type="presParOf" srcId="{1CC2CB63-9BA0-4A42-8181-EC6690CE84AD}" destId="{C15414E3-81CA-493E-816C-B46DA75E86FC}" srcOrd="4" destOrd="0" presId="urn:microsoft.com/office/officeart/2005/8/layout/chevron2"/>
    <dgm:cxn modelId="{23DBD278-C789-4A90-93B1-70EC4C16F0A8}" type="presParOf" srcId="{C15414E3-81CA-493E-816C-B46DA75E86FC}" destId="{7B636628-3E18-4CAF-BD36-B10F0970B35B}" srcOrd="0" destOrd="0" presId="urn:microsoft.com/office/officeart/2005/8/layout/chevron2"/>
    <dgm:cxn modelId="{47B8A443-6971-4F28-B489-3FF537D438C2}" type="presParOf" srcId="{C15414E3-81CA-493E-816C-B46DA75E86FC}" destId="{48C3005E-C8D5-4780-ABA1-2CE01AE4B2F1}" srcOrd="1" destOrd="0" presId="urn:microsoft.com/office/officeart/2005/8/layout/chevron2"/>
    <dgm:cxn modelId="{E3CB6F43-0F4B-4D7B-A50B-D0F993B6A44D}" type="presParOf" srcId="{1CC2CB63-9BA0-4A42-8181-EC6690CE84AD}" destId="{9BAE9736-B002-4FC4-B4A4-5DCDAAE3AF79}" srcOrd="5" destOrd="0" presId="urn:microsoft.com/office/officeart/2005/8/layout/chevron2"/>
    <dgm:cxn modelId="{99883BEE-E385-4E1F-9BD3-E2AEAE58A13A}" type="presParOf" srcId="{1CC2CB63-9BA0-4A42-8181-EC6690CE84AD}" destId="{87558A18-9FB0-4255-9C96-AD06F2850929}" srcOrd="6" destOrd="0" presId="urn:microsoft.com/office/officeart/2005/8/layout/chevron2"/>
    <dgm:cxn modelId="{E9733900-ACB0-4BAA-A934-D81BAC3F7F46}" type="presParOf" srcId="{87558A18-9FB0-4255-9C96-AD06F2850929}" destId="{7724CFDF-F411-42F7-86E6-28CE0C769977}" srcOrd="0" destOrd="0" presId="urn:microsoft.com/office/officeart/2005/8/layout/chevron2"/>
    <dgm:cxn modelId="{E715F534-9F95-4526-B0E5-28CE5DEF07F1}" type="presParOf" srcId="{87558A18-9FB0-4255-9C96-AD06F2850929}" destId="{0E489ECD-7C14-4AC8-AE20-8E9EA2CD9A18}"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EE459C9C-E7C5-4725-A1A7-4D0BE8CEA367}" type="doc">
      <dgm:prSet loTypeId="urn:microsoft.com/office/officeart/2005/8/layout/default" loCatId="list" qsTypeId="urn:microsoft.com/office/officeart/2005/8/quickstyle/simple2" qsCatId="simple" csTypeId="urn:microsoft.com/office/officeart/2005/8/colors/colorful3" csCatId="colorful" phldr="1"/>
      <dgm:spPr/>
      <dgm:t>
        <a:bodyPr/>
        <a:lstStyle/>
        <a:p>
          <a:endParaRPr lang="en-US"/>
        </a:p>
      </dgm:t>
    </dgm:pt>
    <dgm:pt modelId="{7D1C5CE2-37BA-455E-9435-A173CF9EB526}">
      <dgm:prSet phldrT="[Text]" custT="1"/>
      <dgm:spPr/>
      <dgm:t>
        <a:bodyPr/>
        <a:lstStyle/>
        <a:p>
          <a:pPr algn="l"/>
          <a:r>
            <a:rPr lang="en-US" sz="2000" dirty="0" smtClean="0"/>
            <a:t>This tag renders an HTML 'form' tag and exposes a binding path to inner tags for binding.</a:t>
          </a:r>
          <a:endParaRPr lang="en-US" sz="2000" dirty="0"/>
        </a:p>
      </dgm:t>
    </dgm:pt>
    <dgm:pt modelId="{2592E876-BD45-49C5-A11C-BC1B8A4F4067}" type="parTrans" cxnId="{AAD3ABE5-CF4F-49EE-9577-F34A6283FD41}">
      <dgm:prSet/>
      <dgm:spPr/>
      <dgm:t>
        <a:bodyPr/>
        <a:lstStyle/>
        <a:p>
          <a:pPr algn="l"/>
          <a:endParaRPr lang="en-US" sz="2000"/>
        </a:p>
      </dgm:t>
    </dgm:pt>
    <dgm:pt modelId="{7B4CBF8D-3C8F-40E5-95D6-DE4F5A678C69}" type="sibTrans" cxnId="{AAD3ABE5-CF4F-49EE-9577-F34A6283FD41}">
      <dgm:prSet/>
      <dgm:spPr/>
      <dgm:t>
        <a:bodyPr/>
        <a:lstStyle/>
        <a:p>
          <a:pPr algn="l"/>
          <a:endParaRPr lang="en-US" sz="2000"/>
        </a:p>
      </dgm:t>
    </dgm:pt>
    <dgm:pt modelId="{53BE3667-A282-422E-A6D8-A91E50493974}">
      <dgm:prSet phldrT="[Text]" custT="1"/>
      <dgm:spPr/>
      <dgm:t>
        <a:bodyPr/>
        <a:lstStyle/>
        <a:p>
          <a:pPr algn="l"/>
          <a:r>
            <a:rPr lang="en-US" sz="2000" dirty="0" smtClean="0"/>
            <a:t>It puts the command object in the </a:t>
          </a:r>
          <a:r>
            <a:rPr lang="en-US" sz="2000" dirty="0" err="1" smtClean="0"/>
            <a:t>PageContext</a:t>
          </a:r>
          <a:r>
            <a:rPr lang="en-US" sz="2000" dirty="0" smtClean="0"/>
            <a:t> so that the command object can be accessed by inner tags.</a:t>
          </a:r>
          <a:endParaRPr lang="en-US" sz="2000" dirty="0"/>
        </a:p>
      </dgm:t>
    </dgm:pt>
    <dgm:pt modelId="{304BF417-8A42-4F01-A10B-67A033E60670}" type="parTrans" cxnId="{A506F730-399D-4FFB-91A1-64E8C8B6206D}">
      <dgm:prSet/>
      <dgm:spPr/>
      <dgm:t>
        <a:bodyPr/>
        <a:lstStyle/>
        <a:p>
          <a:pPr algn="l"/>
          <a:endParaRPr lang="en-US" sz="2000"/>
        </a:p>
      </dgm:t>
    </dgm:pt>
    <dgm:pt modelId="{A07526C5-7425-4EF8-AB16-2A2E8BF2ECE2}" type="sibTrans" cxnId="{A506F730-399D-4FFB-91A1-64E8C8B6206D}">
      <dgm:prSet/>
      <dgm:spPr/>
      <dgm:t>
        <a:bodyPr/>
        <a:lstStyle/>
        <a:p>
          <a:pPr algn="l"/>
          <a:endParaRPr lang="en-US" sz="2000"/>
        </a:p>
      </dgm:t>
    </dgm:pt>
    <dgm:pt modelId="{ED54A408-E6D7-4518-B570-FE37C4547258}">
      <dgm:prSet phldrT="[Text]" custT="1"/>
      <dgm:spPr/>
      <dgm:t>
        <a:bodyPr/>
        <a:lstStyle/>
        <a:p>
          <a:pPr algn="l"/>
          <a:r>
            <a:rPr lang="en-US" sz="2000" i="1" dirty="0" smtClean="0"/>
            <a:t>All the other tags in this library are nested tags of the form tag</a:t>
          </a:r>
          <a:r>
            <a:rPr lang="en-US" sz="2000" dirty="0" smtClean="0"/>
            <a:t>.</a:t>
          </a:r>
          <a:endParaRPr lang="en-US" sz="2000" dirty="0"/>
        </a:p>
      </dgm:t>
    </dgm:pt>
    <dgm:pt modelId="{40D6AF6E-D75F-4751-A9D0-966B7C540960}" type="parTrans" cxnId="{761957FC-D0F0-4348-961B-F6EBAB0C93D2}">
      <dgm:prSet/>
      <dgm:spPr/>
      <dgm:t>
        <a:bodyPr/>
        <a:lstStyle/>
        <a:p>
          <a:pPr algn="l"/>
          <a:endParaRPr lang="en-US" sz="2000"/>
        </a:p>
      </dgm:t>
    </dgm:pt>
    <dgm:pt modelId="{348ED2CE-B49A-4252-AE78-0E008DD11448}" type="sibTrans" cxnId="{761957FC-D0F0-4348-961B-F6EBAB0C93D2}">
      <dgm:prSet/>
      <dgm:spPr/>
      <dgm:t>
        <a:bodyPr/>
        <a:lstStyle/>
        <a:p>
          <a:pPr algn="l"/>
          <a:endParaRPr lang="en-US" sz="2000"/>
        </a:p>
      </dgm:t>
    </dgm:pt>
    <dgm:pt modelId="{F1DF9C93-9C65-4AAE-ADEB-4477CABDFE20}" type="pres">
      <dgm:prSet presAssocID="{EE459C9C-E7C5-4725-A1A7-4D0BE8CEA367}" presName="diagram" presStyleCnt="0">
        <dgm:presLayoutVars>
          <dgm:dir/>
          <dgm:resizeHandles val="exact"/>
        </dgm:presLayoutVars>
      </dgm:prSet>
      <dgm:spPr/>
      <dgm:t>
        <a:bodyPr/>
        <a:lstStyle/>
        <a:p>
          <a:endParaRPr lang="en-US"/>
        </a:p>
      </dgm:t>
    </dgm:pt>
    <dgm:pt modelId="{3184F5F4-7C78-4046-B052-3385BDC79DD1}" type="pres">
      <dgm:prSet presAssocID="{7D1C5CE2-37BA-455E-9435-A173CF9EB526}" presName="node" presStyleLbl="node1" presStyleIdx="0" presStyleCnt="3">
        <dgm:presLayoutVars>
          <dgm:bulletEnabled val="1"/>
        </dgm:presLayoutVars>
      </dgm:prSet>
      <dgm:spPr/>
      <dgm:t>
        <a:bodyPr/>
        <a:lstStyle/>
        <a:p>
          <a:endParaRPr lang="en-US"/>
        </a:p>
      </dgm:t>
    </dgm:pt>
    <dgm:pt modelId="{106E3DEC-68EE-4BB5-B6B8-E10EE0BC78AE}" type="pres">
      <dgm:prSet presAssocID="{7B4CBF8D-3C8F-40E5-95D6-DE4F5A678C69}" presName="sibTrans" presStyleCnt="0"/>
      <dgm:spPr/>
    </dgm:pt>
    <dgm:pt modelId="{452D9119-5072-4DF7-A996-C6F75530E3D8}" type="pres">
      <dgm:prSet presAssocID="{53BE3667-A282-422E-A6D8-A91E50493974}" presName="node" presStyleLbl="node1" presStyleIdx="1" presStyleCnt="3">
        <dgm:presLayoutVars>
          <dgm:bulletEnabled val="1"/>
        </dgm:presLayoutVars>
      </dgm:prSet>
      <dgm:spPr/>
      <dgm:t>
        <a:bodyPr/>
        <a:lstStyle/>
        <a:p>
          <a:endParaRPr lang="en-US"/>
        </a:p>
      </dgm:t>
    </dgm:pt>
    <dgm:pt modelId="{C068B87F-BF1D-4A1B-BED4-B0D848CA9A60}" type="pres">
      <dgm:prSet presAssocID="{A07526C5-7425-4EF8-AB16-2A2E8BF2ECE2}" presName="sibTrans" presStyleCnt="0"/>
      <dgm:spPr/>
    </dgm:pt>
    <dgm:pt modelId="{B5ACEB6E-5C2D-4DCE-AEED-987DC88F3A70}" type="pres">
      <dgm:prSet presAssocID="{ED54A408-E6D7-4518-B570-FE37C4547258}" presName="node" presStyleLbl="node1" presStyleIdx="2" presStyleCnt="3">
        <dgm:presLayoutVars>
          <dgm:bulletEnabled val="1"/>
        </dgm:presLayoutVars>
      </dgm:prSet>
      <dgm:spPr/>
      <dgm:t>
        <a:bodyPr/>
        <a:lstStyle/>
        <a:p>
          <a:endParaRPr lang="en-US"/>
        </a:p>
      </dgm:t>
    </dgm:pt>
  </dgm:ptLst>
  <dgm:cxnLst>
    <dgm:cxn modelId="{A506F730-399D-4FFB-91A1-64E8C8B6206D}" srcId="{EE459C9C-E7C5-4725-A1A7-4D0BE8CEA367}" destId="{53BE3667-A282-422E-A6D8-A91E50493974}" srcOrd="1" destOrd="0" parTransId="{304BF417-8A42-4F01-A10B-67A033E60670}" sibTransId="{A07526C5-7425-4EF8-AB16-2A2E8BF2ECE2}"/>
    <dgm:cxn modelId="{D4A255C8-76BD-4568-9341-7CB5ADCDDEF9}" type="presOf" srcId="{ED54A408-E6D7-4518-B570-FE37C4547258}" destId="{B5ACEB6E-5C2D-4DCE-AEED-987DC88F3A70}" srcOrd="0" destOrd="0" presId="urn:microsoft.com/office/officeart/2005/8/layout/default"/>
    <dgm:cxn modelId="{7E677B6A-0D9D-42C4-8D94-0F796EE866FA}" type="presOf" srcId="{53BE3667-A282-422E-A6D8-A91E50493974}" destId="{452D9119-5072-4DF7-A996-C6F75530E3D8}" srcOrd="0" destOrd="0" presId="urn:microsoft.com/office/officeart/2005/8/layout/default"/>
    <dgm:cxn modelId="{82FEEC44-1269-464D-8D64-B3063F24CB32}" type="presOf" srcId="{7D1C5CE2-37BA-455E-9435-A173CF9EB526}" destId="{3184F5F4-7C78-4046-B052-3385BDC79DD1}" srcOrd="0" destOrd="0" presId="urn:microsoft.com/office/officeart/2005/8/layout/default"/>
    <dgm:cxn modelId="{AAD3ABE5-CF4F-49EE-9577-F34A6283FD41}" srcId="{EE459C9C-E7C5-4725-A1A7-4D0BE8CEA367}" destId="{7D1C5CE2-37BA-455E-9435-A173CF9EB526}" srcOrd="0" destOrd="0" parTransId="{2592E876-BD45-49C5-A11C-BC1B8A4F4067}" sibTransId="{7B4CBF8D-3C8F-40E5-95D6-DE4F5A678C69}"/>
    <dgm:cxn modelId="{761957FC-D0F0-4348-961B-F6EBAB0C93D2}" srcId="{EE459C9C-E7C5-4725-A1A7-4D0BE8CEA367}" destId="{ED54A408-E6D7-4518-B570-FE37C4547258}" srcOrd="2" destOrd="0" parTransId="{40D6AF6E-D75F-4751-A9D0-966B7C540960}" sibTransId="{348ED2CE-B49A-4252-AE78-0E008DD11448}"/>
    <dgm:cxn modelId="{A7342357-732A-4AFB-A039-219CFE4B8F10}" type="presOf" srcId="{EE459C9C-E7C5-4725-A1A7-4D0BE8CEA367}" destId="{F1DF9C93-9C65-4AAE-ADEB-4477CABDFE20}" srcOrd="0" destOrd="0" presId="urn:microsoft.com/office/officeart/2005/8/layout/default"/>
    <dgm:cxn modelId="{EC42DC55-0CD6-4A45-ADEF-3922683A9D91}" type="presParOf" srcId="{F1DF9C93-9C65-4AAE-ADEB-4477CABDFE20}" destId="{3184F5F4-7C78-4046-B052-3385BDC79DD1}" srcOrd="0" destOrd="0" presId="urn:microsoft.com/office/officeart/2005/8/layout/default"/>
    <dgm:cxn modelId="{F5E135A4-2FFB-4017-8705-9093DCF7C467}" type="presParOf" srcId="{F1DF9C93-9C65-4AAE-ADEB-4477CABDFE20}" destId="{106E3DEC-68EE-4BB5-B6B8-E10EE0BC78AE}" srcOrd="1" destOrd="0" presId="urn:microsoft.com/office/officeart/2005/8/layout/default"/>
    <dgm:cxn modelId="{3B3A1B3B-4470-47AF-B409-E8C33054B815}" type="presParOf" srcId="{F1DF9C93-9C65-4AAE-ADEB-4477CABDFE20}" destId="{452D9119-5072-4DF7-A996-C6F75530E3D8}" srcOrd="2" destOrd="0" presId="urn:microsoft.com/office/officeart/2005/8/layout/default"/>
    <dgm:cxn modelId="{CCFFF900-7586-4B28-A8DC-6419A60BDAB2}" type="presParOf" srcId="{F1DF9C93-9C65-4AAE-ADEB-4477CABDFE20}" destId="{C068B87F-BF1D-4A1B-BED4-B0D848CA9A60}" srcOrd="3" destOrd="0" presId="urn:microsoft.com/office/officeart/2005/8/layout/default"/>
    <dgm:cxn modelId="{834F0424-9976-4A85-BA0F-251C49677E15}" type="presParOf" srcId="{F1DF9C93-9C65-4AAE-ADEB-4477CABDFE20}" destId="{B5ACEB6E-5C2D-4DCE-AEED-987DC88F3A70}"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78FF3540-7A05-4B4E-9B07-C8C9E7C5E87D}" type="doc">
      <dgm:prSet loTypeId="urn:microsoft.com/office/officeart/2005/8/layout/default" loCatId="list" qsTypeId="urn:microsoft.com/office/officeart/2005/8/quickstyle/simple4" qsCatId="simple" csTypeId="urn:microsoft.com/office/officeart/2005/8/colors/colorful4" csCatId="colorful" phldr="1"/>
      <dgm:spPr/>
      <dgm:t>
        <a:bodyPr/>
        <a:lstStyle/>
        <a:p>
          <a:endParaRPr lang="en-US"/>
        </a:p>
      </dgm:t>
    </dgm:pt>
    <dgm:pt modelId="{C0F205F4-8AB8-4EFA-9D0B-837EEA71B22A}">
      <dgm:prSet phldrT="[Text]"/>
      <dgm:spPr/>
      <dgm:t>
        <a:bodyPr/>
        <a:lstStyle/>
        <a:p>
          <a:r>
            <a:rPr lang="en-US" dirty="0" smtClean="0"/>
            <a:t>Custom Validations: These can be added in the Validator  and can be registered with the error object. </a:t>
          </a:r>
          <a:endParaRPr lang="en-US" dirty="0"/>
        </a:p>
      </dgm:t>
    </dgm:pt>
    <dgm:pt modelId="{372F3002-E323-47DA-93BF-F8E21458484F}" type="parTrans" cxnId="{DF3E2B27-0FA1-4EFE-8056-B62E4827229C}">
      <dgm:prSet/>
      <dgm:spPr/>
      <dgm:t>
        <a:bodyPr/>
        <a:lstStyle/>
        <a:p>
          <a:endParaRPr lang="en-US"/>
        </a:p>
      </dgm:t>
    </dgm:pt>
    <dgm:pt modelId="{2339F275-965B-47BC-B1BC-C137586924AE}" type="sibTrans" cxnId="{DF3E2B27-0FA1-4EFE-8056-B62E4827229C}">
      <dgm:prSet/>
      <dgm:spPr/>
      <dgm:t>
        <a:bodyPr/>
        <a:lstStyle/>
        <a:p>
          <a:endParaRPr lang="en-US"/>
        </a:p>
      </dgm:t>
    </dgm:pt>
    <dgm:pt modelId="{F6B5CFB3-4C02-4DFB-8B57-F325F0B55335}">
      <dgm:prSet phldrT="[Text]"/>
      <dgm:spPr/>
      <dgm:t>
        <a:bodyPr/>
        <a:lstStyle/>
        <a:p>
          <a:r>
            <a:rPr lang="en-US" dirty="0" smtClean="0"/>
            <a:t>The </a:t>
          </a:r>
          <a:r>
            <a:rPr lang="en-US" i="1" dirty="0" smtClean="0"/>
            <a:t>Error</a:t>
          </a:r>
          <a:r>
            <a:rPr lang="en-US" dirty="0" smtClean="0"/>
            <a:t> object stores and exposes information about data-binding and validation errors for a specific object. </a:t>
          </a:r>
          <a:endParaRPr lang="en-US" dirty="0"/>
        </a:p>
      </dgm:t>
    </dgm:pt>
    <dgm:pt modelId="{6853AC19-3F5A-4C40-854B-9974464FF466}" type="parTrans" cxnId="{8BCCB92F-6078-4C96-8275-A158592FE440}">
      <dgm:prSet/>
      <dgm:spPr/>
      <dgm:t>
        <a:bodyPr/>
        <a:lstStyle/>
        <a:p>
          <a:endParaRPr lang="en-US"/>
        </a:p>
      </dgm:t>
    </dgm:pt>
    <dgm:pt modelId="{687ACD69-0591-442E-B63B-304344C18861}" type="sibTrans" cxnId="{8BCCB92F-6078-4C96-8275-A158592FE440}">
      <dgm:prSet/>
      <dgm:spPr/>
      <dgm:t>
        <a:bodyPr/>
        <a:lstStyle/>
        <a:p>
          <a:endParaRPr lang="en-US"/>
        </a:p>
      </dgm:t>
    </dgm:pt>
    <dgm:pt modelId="{81CA2522-7B54-49C1-9184-14D940E9E9B5}">
      <dgm:prSet phldrT="[Text]"/>
      <dgm:spPr/>
      <dgm:t>
        <a:bodyPr/>
        <a:lstStyle/>
        <a:p>
          <a:r>
            <a:rPr lang="en-US" dirty="0" smtClean="0"/>
            <a:t>Field names can be properties of the target object (For example, </a:t>
          </a:r>
          <a:r>
            <a:rPr lang="en-US" i="1" dirty="0" smtClean="0"/>
            <a:t>name,</a:t>
          </a:r>
          <a:r>
            <a:rPr lang="en-US" dirty="0" smtClean="0"/>
            <a:t> when binding to a customer object), or nested fields in case of </a:t>
          </a:r>
          <a:r>
            <a:rPr lang="en-US" dirty="0" err="1" smtClean="0"/>
            <a:t>subobjects</a:t>
          </a:r>
          <a:r>
            <a:rPr lang="en-US" dirty="0" smtClean="0"/>
            <a:t> (For example, </a:t>
          </a:r>
          <a:r>
            <a:rPr lang="en-US" i="1" dirty="0" err="1" smtClean="0"/>
            <a:t>asc.address</a:t>
          </a:r>
          <a:r>
            <a:rPr lang="en-US" dirty="0" smtClean="0"/>
            <a:t>).</a:t>
          </a:r>
          <a:endParaRPr lang="en-US" dirty="0"/>
        </a:p>
      </dgm:t>
    </dgm:pt>
    <dgm:pt modelId="{1C66624B-E27C-44C9-A776-71B007D6D430}" type="parTrans" cxnId="{318C77E8-4D5C-4C3D-BDE2-4EE24A975140}">
      <dgm:prSet/>
      <dgm:spPr/>
      <dgm:t>
        <a:bodyPr/>
        <a:lstStyle/>
        <a:p>
          <a:endParaRPr lang="en-US"/>
        </a:p>
      </dgm:t>
    </dgm:pt>
    <dgm:pt modelId="{9D1163AE-9E9A-40B0-8F9F-98A5AD6E03E9}" type="sibTrans" cxnId="{318C77E8-4D5C-4C3D-BDE2-4EE24A975140}">
      <dgm:prSet/>
      <dgm:spPr/>
      <dgm:t>
        <a:bodyPr/>
        <a:lstStyle/>
        <a:p>
          <a:endParaRPr lang="en-US"/>
        </a:p>
      </dgm:t>
    </dgm:pt>
    <dgm:pt modelId="{3A72047A-EE80-4DFE-8744-C9B64913FEC3}">
      <dgm:prSet phldrT="[Text]"/>
      <dgm:spPr/>
      <dgm:t>
        <a:bodyPr/>
        <a:lstStyle/>
        <a:p>
          <a:r>
            <a:rPr lang="en-US" dirty="0" smtClean="0"/>
            <a:t>Supports </a:t>
          </a:r>
          <a:r>
            <a:rPr lang="en-US" dirty="0" err="1" smtClean="0"/>
            <a:t>subtree</a:t>
          </a:r>
          <a:r>
            <a:rPr lang="en-US" dirty="0" smtClean="0"/>
            <a:t> navigation via </a:t>
          </a:r>
          <a:r>
            <a:rPr lang="en-US" b="1" dirty="0" err="1" smtClean="0">
              <a:hlinkClick xmlns:r="http://schemas.openxmlformats.org/officeDocument/2006/relationships" r:id="rId1"/>
            </a:rPr>
            <a:t>setNestedPath</a:t>
          </a:r>
          <a:r>
            <a:rPr lang="en-US" b="1" dirty="0" smtClean="0">
              <a:hlinkClick xmlns:r="http://schemas.openxmlformats.org/officeDocument/2006/relationships" r:id="rId1"/>
            </a:rPr>
            <a:t>(String)</a:t>
          </a:r>
          <a:r>
            <a:rPr lang="en-US" dirty="0" smtClean="0"/>
            <a:t>: For example, an </a:t>
          </a:r>
          <a:r>
            <a:rPr lang="en-US" dirty="0" err="1" smtClean="0"/>
            <a:t>AddressValidator</a:t>
          </a:r>
          <a:r>
            <a:rPr lang="en-US" dirty="0" smtClean="0"/>
            <a:t> validates </a:t>
          </a:r>
          <a:r>
            <a:rPr lang="en-US" i="1" dirty="0" smtClean="0"/>
            <a:t>address</a:t>
          </a:r>
          <a:r>
            <a:rPr lang="en-US" dirty="0" smtClean="0"/>
            <a:t>, not being aware that this is a </a:t>
          </a:r>
          <a:r>
            <a:rPr lang="en-US" dirty="0" err="1" smtClean="0"/>
            <a:t>subobject</a:t>
          </a:r>
          <a:r>
            <a:rPr lang="en-US" dirty="0" smtClean="0"/>
            <a:t> of associate.</a:t>
          </a:r>
          <a:endParaRPr lang="en-US" dirty="0"/>
        </a:p>
      </dgm:t>
    </dgm:pt>
    <dgm:pt modelId="{623EA820-69BA-49C2-8D14-C0F9CC77D17A}" type="parTrans" cxnId="{563D60E2-59ED-4668-A9E1-9F177C306026}">
      <dgm:prSet/>
      <dgm:spPr/>
      <dgm:t>
        <a:bodyPr/>
        <a:lstStyle/>
        <a:p>
          <a:endParaRPr lang="en-US"/>
        </a:p>
      </dgm:t>
    </dgm:pt>
    <dgm:pt modelId="{5C7C91EB-5C6B-4887-872C-190755FD7701}" type="sibTrans" cxnId="{563D60E2-59ED-4668-A9E1-9F177C306026}">
      <dgm:prSet/>
      <dgm:spPr/>
      <dgm:t>
        <a:bodyPr/>
        <a:lstStyle/>
        <a:p>
          <a:endParaRPr lang="en-US"/>
        </a:p>
      </dgm:t>
    </dgm:pt>
    <dgm:pt modelId="{0F330CC1-C9DF-4795-8992-D82DAA205F4D}" type="pres">
      <dgm:prSet presAssocID="{78FF3540-7A05-4B4E-9B07-C8C9E7C5E87D}" presName="diagram" presStyleCnt="0">
        <dgm:presLayoutVars>
          <dgm:dir/>
          <dgm:resizeHandles val="exact"/>
        </dgm:presLayoutVars>
      </dgm:prSet>
      <dgm:spPr/>
      <dgm:t>
        <a:bodyPr/>
        <a:lstStyle/>
        <a:p>
          <a:endParaRPr lang="en-US"/>
        </a:p>
      </dgm:t>
    </dgm:pt>
    <dgm:pt modelId="{B5A76012-54C8-4B7B-99D5-FA34BE232FB2}" type="pres">
      <dgm:prSet presAssocID="{C0F205F4-8AB8-4EFA-9D0B-837EEA71B22A}" presName="node" presStyleLbl="node1" presStyleIdx="0" presStyleCnt="4">
        <dgm:presLayoutVars>
          <dgm:bulletEnabled val="1"/>
        </dgm:presLayoutVars>
      </dgm:prSet>
      <dgm:spPr/>
      <dgm:t>
        <a:bodyPr/>
        <a:lstStyle/>
        <a:p>
          <a:endParaRPr lang="en-US"/>
        </a:p>
      </dgm:t>
    </dgm:pt>
    <dgm:pt modelId="{17A8E455-DEA3-4BF8-AE44-4F62732D2BAD}" type="pres">
      <dgm:prSet presAssocID="{2339F275-965B-47BC-B1BC-C137586924AE}" presName="sibTrans" presStyleCnt="0"/>
      <dgm:spPr/>
    </dgm:pt>
    <dgm:pt modelId="{35A3E925-3360-40F6-8FB1-723BC5A38DFC}" type="pres">
      <dgm:prSet presAssocID="{F6B5CFB3-4C02-4DFB-8B57-F325F0B55335}" presName="node" presStyleLbl="node1" presStyleIdx="1" presStyleCnt="4">
        <dgm:presLayoutVars>
          <dgm:bulletEnabled val="1"/>
        </dgm:presLayoutVars>
      </dgm:prSet>
      <dgm:spPr/>
      <dgm:t>
        <a:bodyPr/>
        <a:lstStyle/>
        <a:p>
          <a:endParaRPr lang="en-US"/>
        </a:p>
      </dgm:t>
    </dgm:pt>
    <dgm:pt modelId="{70A94E25-7DB6-42D7-9E15-EC83213DA1C4}" type="pres">
      <dgm:prSet presAssocID="{687ACD69-0591-442E-B63B-304344C18861}" presName="sibTrans" presStyleCnt="0"/>
      <dgm:spPr/>
    </dgm:pt>
    <dgm:pt modelId="{CB84C7AC-6B05-4FB7-99EA-760D3A6D415B}" type="pres">
      <dgm:prSet presAssocID="{81CA2522-7B54-49C1-9184-14D940E9E9B5}" presName="node" presStyleLbl="node1" presStyleIdx="2" presStyleCnt="4">
        <dgm:presLayoutVars>
          <dgm:bulletEnabled val="1"/>
        </dgm:presLayoutVars>
      </dgm:prSet>
      <dgm:spPr/>
      <dgm:t>
        <a:bodyPr/>
        <a:lstStyle/>
        <a:p>
          <a:endParaRPr lang="en-US"/>
        </a:p>
      </dgm:t>
    </dgm:pt>
    <dgm:pt modelId="{4B8C6DCE-3EBE-433A-803B-21A12C44A9F6}" type="pres">
      <dgm:prSet presAssocID="{9D1163AE-9E9A-40B0-8F9F-98A5AD6E03E9}" presName="sibTrans" presStyleCnt="0"/>
      <dgm:spPr/>
    </dgm:pt>
    <dgm:pt modelId="{2DC02C88-CFD7-4019-966A-4D44DCFB9E05}" type="pres">
      <dgm:prSet presAssocID="{3A72047A-EE80-4DFE-8744-C9B64913FEC3}" presName="node" presStyleLbl="node1" presStyleIdx="3" presStyleCnt="4">
        <dgm:presLayoutVars>
          <dgm:bulletEnabled val="1"/>
        </dgm:presLayoutVars>
      </dgm:prSet>
      <dgm:spPr/>
      <dgm:t>
        <a:bodyPr/>
        <a:lstStyle/>
        <a:p>
          <a:endParaRPr lang="en-US"/>
        </a:p>
      </dgm:t>
    </dgm:pt>
  </dgm:ptLst>
  <dgm:cxnLst>
    <dgm:cxn modelId="{1B20CAFA-F1C5-45B2-8E17-6CE1DD1B9F84}" type="presOf" srcId="{81CA2522-7B54-49C1-9184-14D940E9E9B5}" destId="{CB84C7AC-6B05-4FB7-99EA-760D3A6D415B}" srcOrd="0" destOrd="0" presId="urn:microsoft.com/office/officeart/2005/8/layout/default"/>
    <dgm:cxn modelId="{563D60E2-59ED-4668-A9E1-9F177C306026}" srcId="{78FF3540-7A05-4B4E-9B07-C8C9E7C5E87D}" destId="{3A72047A-EE80-4DFE-8744-C9B64913FEC3}" srcOrd="3" destOrd="0" parTransId="{623EA820-69BA-49C2-8D14-C0F9CC77D17A}" sibTransId="{5C7C91EB-5C6B-4887-872C-190755FD7701}"/>
    <dgm:cxn modelId="{86EB5A6B-6B5E-482D-B3F7-E5A604EBCA85}" type="presOf" srcId="{F6B5CFB3-4C02-4DFB-8B57-F325F0B55335}" destId="{35A3E925-3360-40F6-8FB1-723BC5A38DFC}" srcOrd="0" destOrd="0" presId="urn:microsoft.com/office/officeart/2005/8/layout/default"/>
    <dgm:cxn modelId="{DF3E2B27-0FA1-4EFE-8056-B62E4827229C}" srcId="{78FF3540-7A05-4B4E-9B07-C8C9E7C5E87D}" destId="{C0F205F4-8AB8-4EFA-9D0B-837EEA71B22A}" srcOrd="0" destOrd="0" parTransId="{372F3002-E323-47DA-93BF-F8E21458484F}" sibTransId="{2339F275-965B-47BC-B1BC-C137586924AE}"/>
    <dgm:cxn modelId="{8BCCB92F-6078-4C96-8275-A158592FE440}" srcId="{78FF3540-7A05-4B4E-9B07-C8C9E7C5E87D}" destId="{F6B5CFB3-4C02-4DFB-8B57-F325F0B55335}" srcOrd="1" destOrd="0" parTransId="{6853AC19-3F5A-4C40-854B-9974464FF466}" sibTransId="{687ACD69-0591-442E-B63B-304344C18861}"/>
    <dgm:cxn modelId="{40137A59-FC31-48D9-933D-7D7510EC8F27}" type="presOf" srcId="{78FF3540-7A05-4B4E-9B07-C8C9E7C5E87D}" destId="{0F330CC1-C9DF-4795-8992-D82DAA205F4D}" srcOrd="0" destOrd="0" presId="urn:microsoft.com/office/officeart/2005/8/layout/default"/>
    <dgm:cxn modelId="{40074752-CD19-4C6E-9CD0-3968C2B79C6F}" type="presOf" srcId="{C0F205F4-8AB8-4EFA-9D0B-837EEA71B22A}" destId="{B5A76012-54C8-4B7B-99D5-FA34BE232FB2}" srcOrd="0" destOrd="0" presId="urn:microsoft.com/office/officeart/2005/8/layout/default"/>
    <dgm:cxn modelId="{4620CEF4-1FB4-4703-8B1F-9FA60DB5536F}" type="presOf" srcId="{3A72047A-EE80-4DFE-8744-C9B64913FEC3}" destId="{2DC02C88-CFD7-4019-966A-4D44DCFB9E05}" srcOrd="0" destOrd="0" presId="urn:microsoft.com/office/officeart/2005/8/layout/default"/>
    <dgm:cxn modelId="{318C77E8-4D5C-4C3D-BDE2-4EE24A975140}" srcId="{78FF3540-7A05-4B4E-9B07-C8C9E7C5E87D}" destId="{81CA2522-7B54-49C1-9184-14D940E9E9B5}" srcOrd="2" destOrd="0" parTransId="{1C66624B-E27C-44C9-A776-71B007D6D430}" sibTransId="{9D1163AE-9E9A-40B0-8F9F-98A5AD6E03E9}"/>
    <dgm:cxn modelId="{C62B7C24-56B1-495F-B426-9E2DF094E210}" type="presParOf" srcId="{0F330CC1-C9DF-4795-8992-D82DAA205F4D}" destId="{B5A76012-54C8-4B7B-99D5-FA34BE232FB2}" srcOrd="0" destOrd="0" presId="urn:microsoft.com/office/officeart/2005/8/layout/default"/>
    <dgm:cxn modelId="{F0D293F1-62C9-4AC4-BB50-D0DAFD256B32}" type="presParOf" srcId="{0F330CC1-C9DF-4795-8992-D82DAA205F4D}" destId="{17A8E455-DEA3-4BF8-AE44-4F62732D2BAD}" srcOrd="1" destOrd="0" presId="urn:microsoft.com/office/officeart/2005/8/layout/default"/>
    <dgm:cxn modelId="{FF715217-645B-4C21-BB7D-EDAA7F95B306}" type="presParOf" srcId="{0F330CC1-C9DF-4795-8992-D82DAA205F4D}" destId="{35A3E925-3360-40F6-8FB1-723BC5A38DFC}" srcOrd="2" destOrd="0" presId="urn:microsoft.com/office/officeart/2005/8/layout/default"/>
    <dgm:cxn modelId="{39E08B86-D9AA-4C8D-A17D-6F8F36449A60}" type="presParOf" srcId="{0F330CC1-C9DF-4795-8992-D82DAA205F4D}" destId="{70A94E25-7DB6-42D7-9E15-EC83213DA1C4}" srcOrd="3" destOrd="0" presId="urn:microsoft.com/office/officeart/2005/8/layout/default"/>
    <dgm:cxn modelId="{5E6C5A28-0A34-4778-9B5D-B0E13747D212}" type="presParOf" srcId="{0F330CC1-C9DF-4795-8992-D82DAA205F4D}" destId="{CB84C7AC-6B05-4FB7-99EA-760D3A6D415B}" srcOrd="4" destOrd="0" presId="urn:microsoft.com/office/officeart/2005/8/layout/default"/>
    <dgm:cxn modelId="{8BD351EE-9781-46F0-A9CB-7F827994510D}" type="presParOf" srcId="{0F330CC1-C9DF-4795-8992-D82DAA205F4D}" destId="{4B8C6DCE-3EBE-433A-803B-21A12C44A9F6}" srcOrd="5" destOrd="0" presId="urn:microsoft.com/office/officeart/2005/8/layout/default"/>
    <dgm:cxn modelId="{AA96CA65-8E30-4549-95A0-75EA829C0092}" type="presParOf" srcId="{0F330CC1-C9DF-4795-8992-D82DAA205F4D}" destId="{2DC02C88-CFD7-4019-966A-4D44DCFB9E05}"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AA181A87-7176-42B5-ADA7-B2B9245DC86E}" type="doc">
      <dgm:prSet loTypeId="urn:microsoft.com/office/officeart/2005/8/layout/list1" loCatId="list" qsTypeId="urn:microsoft.com/office/officeart/2005/8/quickstyle/simple5" qsCatId="simple" csTypeId="urn:microsoft.com/office/officeart/2005/8/colors/colorful4" csCatId="colorful" phldr="1"/>
      <dgm:spPr/>
      <dgm:t>
        <a:bodyPr/>
        <a:lstStyle/>
        <a:p>
          <a:endParaRPr lang="en-US"/>
        </a:p>
      </dgm:t>
    </dgm:pt>
    <dgm:pt modelId="{5931D7AC-2BEB-4394-98D4-C6C7F064E4EE}">
      <dgm:prSet phldrT="[Text]" custT="1"/>
      <dgm:spPr/>
      <dgm:t>
        <a:bodyPr/>
        <a:lstStyle/>
        <a:p>
          <a:r>
            <a:rPr lang="en-US" sz="2000" dirty="0" smtClean="0"/>
            <a:t>The validator will be registered with the Controller.</a:t>
          </a:r>
          <a:endParaRPr lang="en-US" sz="2000" dirty="0"/>
        </a:p>
      </dgm:t>
    </dgm:pt>
    <dgm:pt modelId="{2DE3304A-65EF-41CA-991E-5B168A4A6ED9}" type="parTrans" cxnId="{8077A8B1-5552-437C-B6B5-B635C786911F}">
      <dgm:prSet/>
      <dgm:spPr/>
      <dgm:t>
        <a:bodyPr/>
        <a:lstStyle/>
        <a:p>
          <a:endParaRPr lang="en-US" sz="2000"/>
        </a:p>
      </dgm:t>
    </dgm:pt>
    <dgm:pt modelId="{A3DAA787-962F-48C2-9992-D72C534E1152}" type="sibTrans" cxnId="{8077A8B1-5552-437C-B6B5-B635C786911F}">
      <dgm:prSet/>
      <dgm:spPr/>
      <dgm:t>
        <a:bodyPr/>
        <a:lstStyle/>
        <a:p>
          <a:endParaRPr lang="en-US" sz="2000"/>
        </a:p>
      </dgm:t>
    </dgm:pt>
    <dgm:pt modelId="{270073EE-1847-48A9-AFF2-1A1D76E939EF}">
      <dgm:prSet phldrT="[Text]" custT="1"/>
      <dgm:spPr/>
      <dgm:t>
        <a:bodyPr/>
        <a:lstStyle/>
        <a:p>
          <a:r>
            <a:rPr lang="en-US" sz="2000" dirty="0" smtClean="0"/>
            <a:t>The validate method of the validator will be called from the controller.</a:t>
          </a:r>
          <a:endParaRPr lang="en-US" sz="2000" dirty="0"/>
        </a:p>
      </dgm:t>
    </dgm:pt>
    <dgm:pt modelId="{95A6FC38-6422-48B1-80E4-6D7225174E3C}" type="parTrans" cxnId="{8A6D7418-7479-40A5-88D9-DCB4D85A484E}">
      <dgm:prSet/>
      <dgm:spPr/>
      <dgm:t>
        <a:bodyPr/>
        <a:lstStyle/>
        <a:p>
          <a:endParaRPr lang="en-US" sz="2000"/>
        </a:p>
      </dgm:t>
    </dgm:pt>
    <dgm:pt modelId="{AB35B481-0456-4E8C-BBB8-2931B9BC6E37}" type="sibTrans" cxnId="{8A6D7418-7479-40A5-88D9-DCB4D85A484E}">
      <dgm:prSet/>
      <dgm:spPr/>
      <dgm:t>
        <a:bodyPr/>
        <a:lstStyle/>
        <a:p>
          <a:endParaRPr lang="en-US" sz="2000"/>
        </a:p>
      </dgm:t>
    </dgm:pt>
    <dgm:pt modelId="{64FD1402-36EA-4EE7-BFC3-9B22235323AC}">
      <dgm:prSet phldrT="[Text]" custT="1"/>
      <dgm:spPr/>
      <dgm:t>
        <a:bodyPr/>
        <a:lstStyle/>
        <a:p>
          <a:r>
            <a:rPr lang="en-US" sz="2000" dirty="0" smtClean="0"/>
            <a:t>The validation messages are registered with the error object if the validation fails.</a:t>
          </a:r>
          <a:endParaRPr lang="en-US" sz="2000" dirty="0"/>
        </a:p>
      </dgm:t>
    </dgm:pt>
    <dgm:pt modelId="{72D0AA1F-A141-4A42-BA70-D9F3F37E1FEA}" type="parTrans" cxnId="{FE918922-1758-439C-87BB-208A7189946D}">
      <dgm:prSet/>
      <dgm:spPr/>
      <dgm:t>
        <a:bodyPr/>
        <a:lstStyle/>
        <a:p>
          <a:endParaRPr lang="en-US" sz="2000"/>
        </a:p>
      </dgm:t>
    </dgm:pt>
    <dgm:pt modelId="{EDE41329-F74E-4135-89F0-1ACD136B9E29}" type="sibTrans" cxnId="{FE918922-1758-439C-87BB-208A7189946D}">
      <dgm:prSet/>
      <dgm:spPr/>
      <dgm:t>
        <a:bodyPr/>
        <a:lstStyle/>
        <a:p>
          <a:endParaRPr lang="en-US" sz="2000"/>
        </a:p>
      </dgm:t>
    </dgm:pt>
    <dgm:pt modelId="{B0D51541-6596-40C7-8866-0898DC764A2C}">
      <dgm:prSet custT="1"/>
      <dgm:spPr/>
      <dgm:t>
        <a:bodyPr/>
        <a:lstStyle/>
        <a:p>
          <a:r>
            <a:rPr lang="en-US" sz="2000" dirty="0" smtClean="0"/>
            <a:t>The view rendering will be based on the return value from the validator. </a:t>
          </a:r>
          <a:endParaRPr lang="en-US" sz="2000" dirty="0"/>
        </a:p>
      </dgm:t>
    </dgm:pt>
    <dgm:pt modelId="{50C6BB74-63CA-48B5-87A7-A6253E67D559}" type="parTrans" cxnId="{926D6E5D-6FB6-44F1-9F0C-484DF291C536}">
      <dgm:prSet/>
      <dgm:spPr/>
      <dgm:t>
        <a:bodyPr/>
        <a:lstStyle/>
        <a:p>
          <a:endParaRPr lang="en-US" sz="2000"/>
        </a:p>
      </dgm:t>
    </dgm:pt>
    <dgm:pt modelId="{DF716C85-02D0-4633-A3F3-DF0C7648DE33}" type="sibTrans" cxnId="{926D6E5D-6FB6-44F1-9F0C-484DF291C536}">
      <dgm:prSet/>
      <dgm:spPr/>
      <dgm:t>
        <a:bodyPr/>
        <a:lstStyle/>
        <a:p>
          <a:endParaRPr lang="en-US" sz="2000"/>
        </a:p>
      </dgm:t>
    </dgm:pt>
    <dgm:pt modelId="{A756F9CD-13AC-40CE-B4E9-7BB03F08B916}" type="pres">
      <dgm:prSet presAssocID="{AA181A87-7176-42B5-ADA7-B2B9245DC86E}" presName="linear" presStyleCnt="0">
        <dgm:presLayoutVars>
          <dgm:dir/>
          <dgm:animLvl val="lvl"/>
          <dgm:resizeHandles val="exact"/>
        </dgm:presLayoutVars>
      </dgm:prSet>
      <dgm:spPr/>
      <dgm:t>
        <a:bodyPr/>
        <a:lstStyle/>
        <a:p>
          <a:endParaRPr lang="en-US"/>
        </a:p>
      </dgm:t>
    </dgm:pt>
    <dgm:pt modelId="{3A27237E-FC15-4A90-82C9-CDA37CF9E5E3}" type="pres">
      <dgm:prSet presAssocID="{5931D7AC-2BEB-4394-98D4-C6C7F064E4EE}" presName="parentLin" presStyleCnt="0"/>
      <dgm:spPr/>
    </dgm:pt>
    <dgm:pt modelId="{4656516E-F485-468E-9FD0-6625F192AB4A}" type="pres">
      <dgm:prSet presAssocID="{5931D7AC-2BEB-4394-98D4-C6C7F064E4EE}" presName="parentLeftMargin" presStyleLbl="node1" presStyleIdx="0" presStyleCnt="4"/>
      <dgm:spPr/>
      <dgm:t>
        <a:bodyPr/>
        <a:lstStyle/>
        <a:p>
          <a:endParaRPr lang="en-US"/>
        </a:p>
      </dgm:t>
    </dgm:pt>
    <dgm:pt modelId="{F042D809-9E92-4EDA-B20A-BFD676FF705E}" type="pres">
      <dgm:prSet presAssocID="{5931D7AC-2BEB-4394-98D4-C6C7F064E4EE}" presName="parentText" presStyleLbl="node1" presStyleIdx="0" presStyleCnt="4">
        <dgm:presLayoutVars>
          <dgm:chMax val="0"/>
          <dgm:bulletEnabled val="1"/>
        </dgm:presLayoutVars>
      </dgm:prSet>
      <dgm:spPr/>
      <dgm:t>
        <a:bodyPr/>
        <a:lstStyle/>
        <a:p>
          <a:endParaRPr lang="en-US"/>
        </a:p>
      </dgm:t>
    </dgm:pt>
    <dgm:pt modelId="{F8F785D4-BEC7-4833-81F5-5E1ACCBFFBA6}" type="pres">
      <dgm:prSet presAssocID="{5931D7AC-2BEB-4394-98D4-C6C7F064E4EE}" presName="negativeSpace" presStyleCnt="0"/>
      <dgm:spPr/>
    </dgm:pt>
    <dgm:pt modelId="{1D154E77-669B-44CA-92B8-C3E51E2AF152}" type="pres">
      <dgm:prSet presAssocID="{5931D7AC-2BEB-4394-98D4-C6C7F064E4EE}" presName="childText" presStyleLbl="conFgAcc1" presStyleIdx="0" presStyleCnt="4">
        <dgm:presLayoutVars>
          <dgm:bulletEnabled val="1"/>
        </dgm:presLayoutVars>
      </dgm:prSet>
      <dgm:spPr/>
    </dgm:pt>
    <dgm:pt modelId="{AF16C156-CB31-44B3-A23F-06476BF6F044}" type="pres">
      <dgm:prSet presAssocID="{A3DAA787-962F-48C2-9992-D72C534E1152}" presName="spaceBetweenRectangles" presStyleCnt="0"/>
      <dgm:spPr/>
    </dgm:pt>
    <dgm:pt modelId="{CA13FD07-4274-4A07-8296-61F1FF85A248}" type="pres">
      <dgm:prSet presAssocID="{270073EE-1847-48A9-AFF2-1A1D76E939EF}" presName="parentLin" presStyleCnt="0"/>
      <dgm:spPr/>
    </dgm:pt>
    <dgm:pt modelId="{F775BF58-E489-4FB1-9722-272D8077501B}" type="pres">
      <dgm:prSet presAssocID="{270073EE-1847-48A9-AFF2-1A1D76E939EF}" presName="parentLeftMargin" presStyleLbl="node1" presStyleIdx="0" presStyleCnt="4"/>
      <dgm:spPr/>
      <dgm:t>
        <a:bodyPr/>
        <a:lstStyle/>
        <a:p>
          <a:endParaRPr lang="en-US"/>
        </a:p>
      </dgm:t>
    </dgm:pt>
    <dgm:pt modelId="{5AB992E5-8F63-4C8B-A4F7-EB39A6B55553}" type="pres">
      <dgm:prSet presAssocID="{270073EE-1847-48A9-AFF2-1A1D76E939EF}" presName="parentText" presStyleLbl="node1" presStyleIdx="1" presStyleCnt="4">
        <dgm:presLayoutVars>
          <dgm:chMax val="0"/>
          <dgm:bulletEnabled val="1"/>
        </dgm:presLayoutVars>
      </dgm:prSet>
      <dgm:spPr/>
      <dgm:t>
        <a:bodyPr/>
        <a:lstStyle/>
        <a:p>
          <a:endParaRPr lang="en-US"/>
        </a:p>
      </dgm:t>
    </dgm:pt>
    <dgm:pt modelId="{2B9785CE-BB75-4024-9862-BADFF658A6BA}" type="pres">
      <dgm:prSet presAssocID="{270073EE-1847-48A9-AFF2-1A1D76E939EF}" presName="negativeSpace" presStyleCnt="0"/>
      <dgm:spPr/>
    </dgm:pt>
    <dgm:pt modelId="{7F2112A6-DA15-44CF-95CE-378F35C30253}" type="pres">
      <dgm:prSet presAssocID="{270073EE-1847-48A9-AFF2-1A1D76E939EF}" presName="childText" presStyleLbl="conFgAcc1" presStyleIdx="1" presStyleCnt="4">
        <dgm:presLayoutVars>
          <dgm:bulletEnabled val="1"/>
        </dgm:presLayoutVars>
      </dgm:prSet>
      <dgm:spPr/>
    </dgm:pt>
    <dgm:pt modelId="{154F9E5C-8645-46B7-A1F5-B66F5D05A893}" type="pres">
      <dgm:prSet presAssocID="{AB35B481-0456-4E8C-BBB8-2931B9BC6E37}" presName="spaceBetweenRectangles" presStyleCnt="0"/>
      <dgm:spPr/>
    </dgm:pt>
    <dgm:pt modelId="{E3D6A4CF-0A52-48AC-B851-6697C54F1310}" type="pres">
      <dgm:prSet presAssocID="{64FD1402-36EA-4EE7-BFC3-9B22235323AC}" presName="parentLin" presStyleCnt="0"/>
      <dgm:spPr/>
    </dgm:pt>
    <dgm:pt modelId="{31814D3B-C3B9-45A0-8B1B-30F6C3F7A303}" type="pres">
      <dgm:prSet presAssocID="{64FD1402-36EA-4EE7-BFC3-9B22235323AC}" presName="parentLeftMargin" presStyleLbl="node1" presStyleIdx="1" presStyleCnt="4"/>
      <dgm:spPr/>
      <dgm:t>
        <a:bodyPr/>
        <a:lstStyle/>
        <a:p>
          <a:endParaRPr lang="en-US"/>
        </a:p>
      </dgm:t>
    </dgm:pt>
    <dgm:pt modelId="{6A437D60-B6AB-41DF-8F36-97E41D3E871B}" type="pres">
      <dgm:prSet presAssocID="{64FD1402-36EA-4EE7-BFC3-9B22235323AC}" presName="parentText" presStyleLbl="node1" presStyleIdx="2" presStyleCnt="4">
        <dgm:presLayoutVars>
          <dgm:chMax val="0"/>
          <dgm:bulletEnabled val="1"/>
        </dgm:presLayoutVars>
      </dgm:prSet>
      <dgm:spPr/>
      <dgm:t>
        <a:bodyPr/>
        <a:lstStyle/>
        <a:p>
          <a:endParaRPr lang="en-US"/>
        </a:p>
      </dgm:t>
    </dgm:pt>
    <dgm:pt modelId="{E6FEBE58-C1C3-482C-A777-8D76E6045138}" type="pres">
      <dgm:prSet presAssocID="{64FD1402-36EA-4EE7-BFC3-9B22235323AC}" presName="negativeSpace" presStyleCnt="0"/>
      <dgm:spPr/>
    </dgm:pt>
    <dgm:pt modelId="{7E9B4D40-DFFA-4A38-B3A9-3B70D9060658}" type="pres">
      <dgm:prSet presAssocID="{64FD1402-36EA-4EE7-BFC3-9B22235323AC}" presName="childText" presStyleLbl="conFgAcc1" presStyleIdx="2" presStyleCnt="4">
        <dgm:presLayoutVars>
          <dgm:bulletEnabled val="1"/>
        </dgm:presLayoutVars>
      </dgm:prSet>
      <dgm:spPr/>
    </dgm:pt>
    <dgm:pt modelId="{DB04F076-5E23-44CC-A89B-B6354E12FB5B}" type="pres">
      <dgm:prSet presAssocID="{EDE41329-F74E-4135-89F0-1ACD136B9E29}" presName="spaceBetweenRectangles" presStyleCnt="0"/>
      <dgm:spPr/>
    </dgm:pt>
    <dgm:pt modelId="{32079554-F5CD-40E4-A5DB-46AE17D97A96}" type="pres">
      <dgm:prSet presAssocID="{B0D51541-6596-40C7-8866-0898DC764A2C}" presName="parentLin" presStyleCnt="0"/>
      <dgm:spPr/>
    </dgm:pt>
    <dgm:pt modelId="{31E3318B-464D-47D1-8DE5-FBFE674A4DCE}" type="pres">
      <dgm:prSet presAssocID="{B0D51541-6596-40C7-8866-0898DC764A2C}" presName="parentLeftMargin" presStyleLbl="node1" presStyleIdx="2" presStyleCnt="4"/>
      <dgm:spPr/>
      <dgm:t>
        <a:bodyPr/>
        <a:lstStyle/>
        <a:p>
          <a:endParaRPr lang="en-US"/>
        </a:p>
      </dgm:t>
    </dgm:pt>
    <dgm:pt modelId="{719D7DFA-DFBB-4567-B1B6-397877C85482}" type="pres">
      <dgm:prSet presAssocID="{B0D51541-6596-40C7-8866-0898DC764A2C}" presName="parentText" presStyleLbl="node1" presStyleIdx="3" presStyleCnt="4">
        <dgm:presLayoutVars>
          <dgm:chMax val="0"/>
          <dgm:bulletEnabled val="1"/>
        </dgm:presLayoutVars>
      </dgm:prSet>
      <dgm:spPr/>
      <dgm:t>
        <a:bodyPr/>
        <a:lstStyle/>
        <a:p>
          <a:endParaRPr lang="en-US"/>
        </a:p>
      </dgm:t>
    </dgm:pt>
    <dgm:pt modelId="{DAE4CFF3-8623-4A88-817E-89A31CCEE8A4}" type="pres">
      <dgm:prSet presAssocID="{B0D51541-6596-40C7-8866-0898DC764A2C}" presName="negativeSpace" presStyleCnt="0"/>
      <dgm:spPr/>
    </dgm:pt>
    <dgm:pt modelId="{FEA743D5-30E6-44F3-BBBE-0FC757046DBC}" type="pres">
      <dgm:prSet presAssocID="{B0D51541-6596-40C7-8866-0898DC764A2C}" presName="childText" presStyleLbl="conFgAcc1" presStyleIdx="3" presStyleCnt="4">
        <dgm:presLayoutVars>
          <dgm:bulletEnabled val="1"/>
        </dgm:presLayoutVars>
      </dgm:prSet>
      <dgm:spPr/>
    </dgm:pt>
  </dgm:ptLst>
  <dgm:cxnLst>
    <dgm:cxn modelId="{926D6E5D-6FB6-44F1-9F0C-484DF291C536}" srcId="{AA181A87-7176-42B5-ADA7-B2B9245DC86E}" destId="{B0D51541-6596-40C7-8866-0898DC764A2C}" srcOrd="3" destOrd="0" parTransId="{50C6BB74-63CA-48B5-87A7-A6253E67D559}" sibTransId="{DF716C85-02D0-4633-A3F3-DF0C7648DE33}"/>
    <dgm:cxn modelId="{1A7AA107-B0F8-471D-839A-310E976044E4}" type="presOf" srcId="{B0D51541-6596-40C7-8866-0898DC764A2C}" destId="{719D7DFA-DFBB-4567-B1B6-397877C85482}" srcOrd="1" destOrd="0" presId="urn:microsoft.com/office/officeart/2005/8/layout/list1"/>
    <dgm:cxn modelId="{87AAD946-F4F2-43E8-8647-835F8DE6E14A}" type="presOf" srcId="{AA181A87-7176-42B5-ADA7-B2B9245DC86E}" destId="{A756F9CD-13AC-40CE-B4E9-7BB03F08B916}" srcOrd="0" destOrd="0" presId="urn:microsoft.com/office/officeart/2005/8/layout/list1"/>
    <dgm:cxn modelId="{966D5C8E-4CB2-4037-B872-6577E2E53AAB}" type="presOf" srcId="{270073EE-1847-48A9-AFF2-1A1D76E939EF}" destId="{F775BF58-E489-4FB1-9722-272D8077501B}" srcOrd="0" destOrd="0" presId="urn:microsoft.com/office/officeart/2005/8/layout/list1"/>
    <dgm:cxn modelId="{16B817BB-120A-4AB9-86B2-8174B398D48A}" type="presOf" srcId="{5931D7AC-2BEB-4394-98D4-C6C7F064E4EE}" destId="{4656516E-F485-468E-9FD0-6625F192AB4A}" srcOrd="0" destOrd="0" presId="urn:microsoft.com/office/officeart/2005/8/layout/list1"/>
    <dgm:cxn modelId="{C9D53D52-5314-44E4-9FC7-76C2064F868C}" type="presOf" srcId="{64FD1402-36EA-4EE7-BFC3-9B22235323AC}" destId="{6A437D60-B6AB-41DF-8F36-97E41D3E871B}" srcOrd="1" destOrd="0" presId="urn:microsoft.com/office/officeart/2005/8/layout/list1"/>
    <dgm:cxn modelId="{D2DE7CF6-031E-43B6-95FB-0F11E9F405F0}" type="presOf" srcId="{270073EE-1847-48A9-AFF2-1A1D76E939EF}" destId="{5AB992E5-8F63-4C8B-A4F7-EB39A6B55553}" srcOrd="1" destOrd="0" presId="urn:microsoft.com/office/officeart/2005/8/layout/list1"/>
    <dgm:cxn modelId="{8077A8B1-5552-437C-B6B5-B635C786911F}" srcId="{AA181A87-7176-42B5-ADA7-B2B9245DC86E}" destId="{5931D7AC-2BEB-4394-98D4-C6C7F064E4EE}" srcOrd="0" destOrd="0" parTransId="{2DE3304A-65EF-41CA-991E-5B168A4A6ED9}" sibTransId="{A3DAA787-962F-48C2-9992-D72C534E1152}"/>
    <dgm:cxn modelId="{72892F0B-3119-4CDA-B359-E06F2AD7A36A}" type="presOf" srcId="{5931D7AC-2BEB-4394-98D4-C6C7F064E4EE}" destId="{F042D809-9E92-4EDA-B20A-BFD676FF705E}" srcOrd="1" destOrd="0" presId="urn:microsoft.com/office/officeart/2005/8/layout/list1"/>
    <dgm:cxn modelId="{8A6D7418-7479-40A5-88D9-DCB4D85A484E}" srcId="{AA181A87-7176-42B5-ADA7-B2B9245DC86E}" destId="{270073EE-1847-48A9-AFF2-1A1D76E939EF}" srcOrd="1" destOrd="0" parTransId="{95A6FC38-6422-48B1-80E4-6D7225174E3C}" sibTransId="{AB35B481-0456-4E8C-BBB8-2931B9BC6E37}"/>
    <dgm:cxn modelId="{FE918922-1758-439C-87BB-208A7189946D}" srcId="{AA181A87-7176-42B5-ADA7-B2B9245DC86E}" destId="{64FD1402-36EA-4EE7-BFC3-9B22235323AC}" srcOrd="2" destOrd="0" parTransId="{72D0AA1F-A141-4A42-BA70-D9F3F37E1FEA}" sibTransId="{EDE41329-F74E-4135-89F0-1ACD136B9E29}"/>
    <dgm:cxn modelId="{3706AFF4-DD58-4A8D-8361-65DAC5EF9074}" type="presOf" srcId="{B0D51541-6596-40C7-8866-0898DC764A2C}" destId="{31E3318B-464D-47D1-8DE5-FBFE674A4DCE}" srcOrd="0" destOrd="0" presId="urn:microsoft.com/office/officeart/2005/8/layout/list1"/>
    <dgm:cxn modelId="{7AB59F06-7B10-4077-9496-72E4449CFA77}" type="presOf" srcId="{64FD1402-36EA-4EE7-BFC3-9B22235323AC}" destId="{31814D3B-C3B9-45A0-8B1B-30F6C3F7A303}" srcOrd="0" destOrd="0" presId="urn:microsoft.com/office/officeart/2005/8/layout/list1"/>
    <dgm:cxn modelId="{A1B3A83B-B32F-4EC6-B186-DF3F6DF35A81}" type="presParOf" srcId="{A756F9CD-13AC-40CE-B4E9-7BB03F08B916}" destId="{3A27237E-FC15-4A90-82C9-CDA37CF9E5E3}" srcOrd="0" destOrd="0" presId="urn:microsoft.com/office/officeart/2005/8/layout/list1"/>
    <dgm:cxn modelId="{353D87DC-9B0F-42DB-87E9-00DC3B0EAD17}" type="presParOf" srcId="{3A27237E-FC15-4A90-82C9-CDA37CF9E5E3}" destId="{4656516E-F485-468E-9FD0-6625F192AB4A}" srcOrd="0" destOrd="0" presId="urn:microsoft.com/office/officeart/2005/8/layout/list1"/>
    <dgm:cxn modelId="{FBDC7FDA-347D-4DA3-B329-440B6B75DC4E}" type="presParOf" srcId="{3A27237E-FC15-4A90-82C9-CDA37CF9E5E3}" destId="{F042D809-9E92-4EDA-B20A-BFD676FF705E}" srcOrd="1" destOrd="0" presId="urn:microsoft.com/office/officeart/2005/8/layout/list1"/>
    <dgm:cxn modelId="{E0E81868-9537-47B5-A40C-468DD4459F18}" type="presParOf" srcId="{A756F9CD-13AC-40CE-B4E9-7BB03F08B916}" destId="{F8F785D4-BEC7-4833-81F5-5E1ACCBFFBA6}" srcOrd="1" destOrd="0" presId="urn:microsoft.com/office/officeart/2005/8/layout/list1"/>
    <dgm:cxn modelId="{F65F47B0-84FA-4555-8784-3469ECE66772}" type="presParOf" srcId="{A756F9CD-13AC-40CE-B4E9-7BB03F08B916}" destId="{1D154E77-669B-44CA-92B8-C3E51E2AF152}" srcOrd="2" destOrd="0" presId="urn:microsoft.com/office/officeart/2005/8/layout/list1"/>
    <dgm:cxn modelId="{805719C2-0DFF-479F-96CA-D0509F1D10BA}" type="presParOf" srcId="{A756F9CD-13AC-40CE-B4E9-7BB03F08B916}" destId="{AF16C156-CB31-44B3-A23F-06476BF6F044}" srcOrd="3" destOrd="0" presId="urn:microsoft.com/office/officeart/2005/8/layout/list1"/>
    <dgm:cxn modelId="{B153EBB9-33F6-45F6-B31B-5F68039BBF56}" type="presParOf" srcId="{A756F9CD-13AC-40CE-B4E9-7BB03F08B916}" destId="{CA13FD07-4274-4A07-8296-61F1FF85A248}" srcOrd="4" destOrd="0" presId="urn:microsoft.com/office/officeart/2005/8/layout/list1"/>
    <dgm:cxn modelId="{9B41DFB5-8793-4714-8AEE-A5496BA799F3}" type="presParOf" srcId="{CA13FD07-4274-4A07-8296-61F1FF85A248}" destId="{F775BF58-E489-4FB1-9722-272D8077501B}" srcOrd="0" destOrd="0" presId="urn:microsoft.com/office/officeart/2005/8/layout/list1"/>
    <dgm:cxn modelId="{4C494948-4948-4391-948A-A77D1E04FDAB}" type="presParOf" srcId="{CA13FD07-4274-4A07-8296-61F1FF85A248}" destId="{5AB992E5-8F63-4C8B-A4F7-EB39A6B55553}" srcOrd="1" destOrd="0" presId="urn:microsoft.com/office/officeart/2005/8/layout/list1"/>
    <dgm:cxn modelId="{0CFF3254-5CCD-4182-95B0-2F29F7E358F5}" type="presParOf" srcId="{A756F9CD-13AC-40CE-B4E9-7BB03F08B916}" destId="{2B9785CE-BB75-4024-9862-BADFF658A6BA}" srcOrd="5" destOrd="0" presId="urn:microsoft.com/office/officeart/2005/8/layout/list1"/>
    <dgm:cxn modelId="{B40EED6C-837F-4C84-89CD-A5ADA80F006E}" type="presParOf" srcId="{A756F9CD-13AC-40CE-B4E9-7BB03F08B916}" destId="{7F2112A6-DA15-44CF-95CE-378F35C30253}" srcOrd="6" destOrd="0" presId="urn:microsoft.com/office/officeart/2005/8/layout/list1"/>
    <dgm:cxn modelId="{C71918E6-71F1-4745-8B52-76823F3E50E0}" type="presParOf" srcId="{A756F9CD-13AC-40CE-B4E9-7BB03F08B916}" destId="{154F9E5C-8645-46B7-A1F5-B66F5D05A893}" srcOrd="7" destOrd="0" presId="urn:microsoft.com/office/officeart/2005/8/layout/list1"/>
    <dgm:cxn modelId="{7E0E77DF-5D11-450C-9389-C411F246E885}" type="presParOf" srcId="{A756F9CD-13AC-40CE-B4E9-7BB03F08B916}" destId="{E3D6A4CF-0A52-48AC-B851-6697C54F1310}" srcOrd="8" destOrd="0" presId="urn:microsoft.com/office/officeart/2005/8/layout/list1"/>
    <dgm:cxn modelId="{EC6A09A0-BADC-405F-96D4-99E9E61645E7}" type="presParOf" srcId="{E3D6A4CF-0A52-48AC-B851-6697C54F1310}" destId="{31814D3B-C3B9-45A0-8B1B-30F6C3F7A303}" srcOrd="0" destOrd="0" presId="urn:microsoft.com/office/officeart/2005/8/layout/list1"/>
    <dgm:cxn modelId="{A0FDD0DB-23E9-4D01-8A3F-0C9E9D153C13}" type="presParOf" srcId="{E3D6A4CF-0A52-48AC-B851-6697C54F1310}" destId="{6A437D60-B6AB-41DF-8F36-97E41D3E871B}" srcOrd="1" destOrd="0" presId="urn:microsoft.com/office/officeart/2005/8/layout/list1"/>
    <dgm:cxn modelId="{CCF8EBFD-EF1F-4082-8951-3CECF7FFEFE3}" type="presParOf" srcId="{A756F9CD-13AC-40CE-B4E9-7BB03F08B916}" destId="{E6FEBE58-C1C3-482C-A777-8D76E6045138}" srcOrd="9" destOrd="0" presId="urn:microsoft.com/office/officeart/2005/8/layout/list1"/>
    <dgm:cxn modelId="{5306172F-B126-4B6C-B51E-43A56CA23505}" type="presParOf" srcId="{A756F9CD-13AC-40CE-B4E9-7BB03F08B916}" destId="{7E9B4D40-DFFA-4A38-B3A9-3B70D9060658}" srcOrd="10" destOrd="0" presId="urn:microsoft.com/office/officeart/2005/8/layout/list1"/>
    <dgm:cxn modelId="{6A6D2AEF-5C16-424C-84FC-7C35FEC6AF63}" type="presParOf" srcId="{A756F9CD-13AC-40CE-B4E9-7BB03F08B916}" destId="{DB04F076-5E23-44CC-A89B-B6354E12FB5B}" srcOrd="11" destOrd="0" presId="urn:microsoft.com/office/officeart/2005/8/layout/list1"/>
    <dgm:cxn modelId="{C994606E-DC10-4A6A-9E9C-ACCD6CA77A4F}" type="presParOf" srcId="{A756F9CD-13AC-40CE-B4E9-7BB03F08B916}" destId="{32079554-F5CD-40E4-A5DB-46AE17D97A96}" srcOrd="12" destOrd="0" presId="urn:microsoft.com/office/officeart/2005/8/layout/list1"/>
    <dgm:cxn modelId="{4FB901D2-55E4-42C8-A4C9-2E83BEBF9E8B}" type="presParOf" srcId="{32079554-F5CD-40E4-A5DB-46AE17D97A96}" destId="{31E3318B-464D-47D1-8DE5-FBFE674A4DCE}" srcOrd="0" destOrd="0" presId="urn:microsoft.com/office/officeart/2005/8/layout/list1"/>
    <dgm:cxn modelId="{DA46EE37-342D-4108-BE45-6DBB4CA512F3}" type="presParOf" srcId="{32079554-F5CD-40E4-A5DB-46AE17D97A96}" destId="{719D7DFA-DFBB-4567-B1B6-397877C85482}" srcOrd="1" destOrd="0" presId="urn:microsoft.com/office/officeart/2005/8/layout/list1"/>
    <dgm:cxn modelId="{D072A39C-8F7E-4F94-8060-D54C6675060D}" type="presParOf" srcId="{A756F9CD-13AC-40CE-B4E9-7BB03F08B916}" destId="{DAE4CFF3-8623-4A88-817E-89A31CCEE8A4}" srcOrd="13" destOrd="0" presId="urn:microsoft.com/office/officeart/2005/8/layout/list1"/>
    <dgm:cxn modelId="{D8A57B64-3126-4CDE-B14A-4A9F97153C1D}" type="presParOf" srcId="{A756F9CD-13AC-40CE-B4E9-7BB03F08B916}" destId="{FEA743D5-30E6-44F3-BBBE-0FC757046DBC}"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0B8611CC-D6DF-40E7-BD1E-9727E5883E8C}" type="doc">
      <dgm:prSet loTypeId="urn:microsoft.com/office/officeart/2005/8/layout/pyramid2" loCatId="list" qsTypeId="urn:microsoft.com/office/officeart/2005/8/quickstyle/simple4" qsCatId="simple" csTypeId="urn:microsoft.com/office/officeart/2005/8/colors/colorful3" csCatId="colorful" phldr="1"/>
      <dgm:spPr/>
    </dgm:pt>
    <dgm:pt modelId="{517322E4-8FE4-4A72-B4F0-3811698068D7}">
      <dgm:prSet phldrT="[Text]" custT="1"/>
      <dgm:spPr/>
      <dgm:t>
        <a:bodyPr/>
        <a:lstStyle/>
        <a:p>
          <a:pPr algn="l"/>
          <a:r>
            <a:rPr lang="en-US" sz="1600" dirty="0" smtClean="0"/>
            <a:t>Beginning with Spring 3, Spring MVC has the ability to automatically validate @Controller inputs.</a:t>
          </a:r>
          <a:endParaRPr lang="en-US" sz="1600" dirty="0"/>
        </a:p>
      </dgm:t>
    </dgm:pt>
    <dgm:pt modelId="{ACE833C3-D2EA-4DC5-976E-985841031BDE}" type="parTrans" cxnId="{14BB7FE0-9B90-4D42-9266-92D75BD64F4C}">
      <dgm:prSet/>
      <dgm:spPr/>
      <dgm:t>
        <a:bodyPr/>
        <a:lstStyle/>
        <a:p>
          <a:endParaRPr lang="en-US"/>
        </a:p>
      </dgm:t>
    </dgm:pt>
    <dgm:pt modelId="{4799F210-29D1-4213-9CFF-870BD1551EE2}" type="sibTrans" cxnId="{14BB7FE0-9B90-4D42-9266-92D75BD64F4C}">
      <dgm:prSet/>
      <dgm:spPr/>
      <dgm:t>
        <a:bodyPr/>
        <a:lstStyle/>
        <a:p>
          <a:endParaRPr lang="en-US"/>
        </a:p>
      </dgm:t>
    </dgm:pt>
    <dgm:pt modelId="{73D54D0B-D198-46B8-BEB8-0AE163A8DC61}">
      <dgm:prSet phldrT="[Text]" custT="1"/>
      <dgm:spPr/>
      <dgm:t>
        <a:bodyPr/>
        <a:lstStyle/>
        <a:p>
          <a:pPr algn="l"/>
          <a:r>
            <a:rPr lang="en-US" sz="1600" dirty="0" smtClean="0"/>
            <a:t>To configure a JSR-303-backed Validator with Spring MVC, simply add a JSR-303 Provider, such as Hibernate Validator, to your </a:t>
          </a:r>
          <a:r>
            <a:rPr lang="en-US" sz="1600" dirty="0" err="1" smtClean="0"/>
            <a:t>classpath</a:t>
          </a:r>
          <a:r>
            <a:rPr lang="en-US" sz="1600" dirty="0" smtClean="0"/>
            <a:t>.</a:t>
          </a:r>
          <a:endParaRPr lang="en-US" sz="1600" dirty="0"/>
        </a:p>
      </dgm:t>
    </dgm:pt>
    <dgm:pt modelId="{D9BCC421-AA28-4BAD-B7DB-7F0B1B5B86D0}" type="parTrans" cxnId="{F4DC7D15-74F3-44F8-9952-F99C87D68EAF}">
      <dgm:prSet/>
      <dgm:spPr/>
      <dgm:t>
        <a:bodyPr/>
        <a:lstStyle/>
        <a:p>
          <a:endParaRPr lang="en-US"/>
        </a:p>
      </dgm:t>
    </dgm:pt>
    <dgm:pt modelId="{5F7950D8-B563-47A6-AE84-E990A37E571A}" type="sibTrans" cxnId="{F4DC7D15-74F3-44F8-9952-F99C87D68EAF}">
      <dgm:prSet/>
      <dgm:spPr/>
      <dgm:t>
        <a:bodyPr/>
        <a:lstStyle/>
        <a:p>
          <a:endParaRPr lang="en-US"/>
        </a:p>
      </dgm:t>
    </dgm:pt>
    <dgm:pt modelId="{63B184B1-84F3-436C-AA9B-C50DD9A56B1E}">
      <dgm:prSet phldrT="[Text]" custT="1"/>
      <dgm:spPr/>
      <dgm:t>
        <a:bodyPr/>
        <a:lstStyle/>
        <a:p>
          <a:pPr algn="l"/>
          <a:r>
            <a:rPr lang="en-US" sz="1600" dirty="0" smtClean="0"/>
            <a:t>Spring MVC will detect it and automatically enable JSR-303 support across all Controllers.</a:t>
          </a:r>
          <a:endParaRPr lang="en-US" sz="1600" dirty="0"/>
        </a:p>
      </dgm:t>
    </dgm:pt>
    <dgm:pt modelId="{D8364E33-F4BB-4B78-ACCF-E5D41C114B5B}" type="parTrans" cxnId="{0C68056B-931F-4EC1-A17D-55940419C859}">
      <dgm:prSet/>
      <dgm:spPr/>
      <dgm:t>
        <a:bodyPr/>
        <a:lstStyle/>
        <a:p>
          <a:endParaRPr lang="en-US"/>
        </a:p>
      </dgm:t>
    </dgm:pt>
    <dgm:pt modelId="{2EF06B4D-F1CA-4EA3-93F2-4605EB33B6FF}" type="sibTrans" cxnId="{0C68056B-931F-4EC1-A17D-55940419C859}">
      <dgm:prSet/>
      <dgm:spPr/>
      <dgm:t>
        <a:bodyPr/>
        <a:lstStyle/>
        <a:p>
          <a:endParaRPr lang="en-US"/>
        </a:p>
      </dgm:t>
    </dgm:pt>
    <dgm:pt modelId="{DA18234E-7033-4C81-A1CD-C30D9C0A4952}">
      <dgm:prSet custT="1"/>
      <dgm:spPr/>
      <dgm:t>
        <a:bodyPr/>
        <a:lstStyle/>
        <a:p>
          <a:pPr algn="l"/>
          <a:r>
            <a:rPr lang="en-US" sz="1600" dirty="0" smtClean="0"/>
            <a:t>JSR-303 or bean validation is a specification whose objective is to standardize the validation of Java beans through annotations.</a:t>
          </a:r>
          <a:endParaRPr lang="en-US" sz="1600" dirty="0"/>
        </a:p>
      </dgm:t>
    </dgm:pt>
    <dgm:pt modelId="{EF772548-3E15-4C13-8A5E-CE8FBA91B206}" type="parTrans" cxnId="{ADE831DD-2A8E-446E-966E-F9606F7B3B20}">
      <dgm:prSet/>
      <dgm:spPr/>
      <dgm:t>
        <a:bodyPr/>
        <a:lstStyle/>
        <a:p>
          <a:endParaRPr lang="en-US"/>
        </a:p>
      </dgm:t>
    </dgm:pt>
    <dgm:pt modelId="{49B9E39F-151C-4859-8AC7-E73D10A3AA7D}" type="sibTrans" cxnId="{ADE831DD-2A8E-446E-966E-F9606F7B3B20}">
      <dgm:prSet/>
      <dgm:spPr/>
      <dgm:t>
        <a:bodyPr/>
        <a:lstStyle/>
        <a:p>
          <a:endParaRPr lang="en-US"/>
        </a:p>
      </dgm:t>
    </dgm:pt>
    <dgm:pt modelId="{C6F7DD84-27EA-4A45-8A82-BFE1DC850817}">
      <dgm:prSet custT="1"/>
      <dgm:spPr/>
      <dgm:t>
        <a:bodyPr/>
        <a:lstStyle/>
        <a:p>
          <a:pPr algn="l"/>
          <a:r>
            <a:rPr lang="en-US" sz="1600" dirty="0" smtClean="0"/>
            <a:t>This allows validation rules to be specified directly in the code they are intended to validate, instead of creating validation rules in separate classes.</a:t>
          </a:r>
          <a:endParaRPr lang="en-US" sz="1600" dirty="0"/>
        </a:p>
      </dgm:t>
    </dgm:pt>
    <dgm:pt modelId="{BE9A9F8C-B186-4ECA-9C89-3922BD8D0248}" type="parTrans" cxnId="{1B567F2F-5466-437D-BCD1-67803DEA229A}">
      <dgm:prSet/>
      <dgm:spPr/>
      <dgm:t>
        <a:bodyPr/>
        <a:lstStyle/>
        <a:p>
          <a:endParaRPr lang="en-US"/>
        </a:p>
      </dgm:t>
    </dgm:pt>
    <dgm:pt modelId="{E4362B00-EFCC-415D-A783-54F48F56966C}" type="sibTrans" cxnId="{1B567F2F-5466-437D-BCD1-67803DEA229A}">
      <dgm:prSet/>
      <dgm:spPr/>
      <dgm:t>
        <a:bodyPr/>
        <a:lstStyle/>
        <a:p>
          <a:endParaRPr lang="en-US"/>
        </a:p>
      </dgm:t>
    </dgm:pt>
    <dgm:pt modelId="{36AA51F8-5567-44BE-A64E-F5D819258F6E}" type="pres">
      <dgm:prSet presAssocID="{0B8611CC-D6DF-40E7-BD1E-9727E5883E8C}" presName="compositeShape" presStyleCnt="0">
        <dgm:presLayoutVars>
          <dgm:dir/>
          <dgm:resizeHandles/>
        </dgm:presLayoutVars>
      </dgm:prSet>
      <dgm:spPr/>
    </dgm:pt>
    <dgm:pt modelId="{9AD8BE6A-BB9B-4B7F-8735-DC9038A4027E}" type="pres">
      <dgm:prSet presAssocID="{0B8611CC-D6DF-40E7-BD1E-9727E5883E8C}" presName="pyramid" presStyleLbl="node1" presStyleIdx="0" presStyleCnt="1" custLinFactNeighborX="-37500"/>
      <dgm:spPr/>
    </dgm:pt>
    <dgm:pt modelId="{6412ADAE-6105-47FB-ACCA-969488D614B8}" type="pres">
      <dgm:prSet presAssocID="{0B8611CC-D6DF-40E7-BD1E-9727E5883E8C}" presName="theList" presStyleCnt="0"/>
      <dgm:spPr/>
    </dgm:pt>
    <dgm:pt modelId="{D98A1109-E628-4378-A4A8-945406429607}" type="pres">
      <dgm:prSet presAssocID="{517322E4-8FE4-4A72-B4F0-3811698068D7}" presName="aNode" presStyleLbl="fgAcc1" presStyleIdx="0" presStyleCnt="5" custScaleX="210256" custLinFactY="-11012" custLinFactNeighborX="27564" custLinFactNeighborY="-100000">
        <dgm:presLayoutVars>
          <dgm:bulletEnabled val="1"/>
        </dgm:presLayoutVars>
      </dgm:prSet>
      <dgm:spPr/>
      <dgm:t>
        <a:bodyPr/>
        <a:lstStyle/>
        <a:p>
          <a:endParaRPr lang="en-US"/>
        </a:p>
      </dgm:t>
    </dgm:pt>
    <dgm:pt modelId="{917F2DDC-56C3-4471-9D89-7D8FE9BD6102}" type="pres">
      <dgm:prSet presAssocID="{517322E4-8FE4-4A72-B4F0-3811698068D7}" presName="aSpace" presStyleCnt="0"/>
      <dgm:spPr/>
    </dgm:pt>
    <dgm:pt modelId="{EC8D4AD1-D217-4742-A2D9-45264A42424E}" type="pres">
      <dgm:prSet presAssocID="{DA18234E-7033-4C81-A1CD-C30D9C0A4952}" presName="aNode" presStyleLbl="fgAcc1" presStyleIdx="1" presStyleCnt="5" custScaleX="210256" custLinFactNeighborX="27564" custLinFactNeighborY="-56592">
        <dgm:presLayoutVars>
          <dgm:bulletEnabled val="1"/>
        </dgm:presLayoutVars>
      </dgm:prSet>
      <dgm:spPr/>
      <dgm:t>
        <a:bodyPr/>
        <a:lstStyle/>
        <a:p>
          <a:endParaRPr lang="en-US"/>
        </a:p>
      </dgm:t>
    </dgm:pt>
    <dgm:pt modelId="{255FB0DB-3EEA-420A-972A-13DBBBA477E9}" type="pres">
      <dgm:prSet presAssocID="{DA18234E-7033-4C81-A1CD-C30D9C0A4952}" presName="aSpace" presStyleCnt="0"/>
      <dgm:spPr/>
    </dgm:pt>
    <dgm:pt modelId="{19CC899D-D347-475C-AA8A-5B4AF843917F}" type="pres">
      <dgm:prSet presAssocID="{C6F7DD84-27EA-4A45-8A82-BFE1DC850817}" presName="aNode" presStyleLbl="fgAcc1" presStyleIdx="2" presStyleCnt="5" custScaleX="210256" custScaleY="134432" custLinFactNeighborX="27564" custLinFactNeighborY="74909">
        <dgm:presLayoutVars>
          <dgm:bulletEnabled val="1"/>
        </dgm:presLayoutVars>
      </dgm:prSet>
      <dgm:spPr/>
      <dgm:t>
        <a:bodyPr/>
        <a:lstStyle/>
        <a:p>
          <a:endParaRPr lang="en-US"/>
        </a:p>
      </dgm:t>
    </dgm:pt>
    <dgm:pt modelId="{5F73E1C8-B3A4-4487-9331-4C8B3F2B8B68}" type="pres">
      <dgm:prSet presAssocID="{C6F7DD84-27EA-4A45-8A82-BFE1DC850817}" presName="aSpace" presStyleCnt="0"/>
      <dgm:spPr/>
    </dgm:pt>
    <dgm:pt modelId="{A08191BD-8D6E-49E4-9385-D17C84E94EAF}" type="pres">
      <dgm:prSet presAssocID="{73D54D0B-D198-46B8-BEB8-0AE163A8DC61}" presName="aNode" presStyleLbl="fgAcc1" presStyleIdx="3" presStyleCnt="5" custScaleX="210256" custLinFactY="13301" custLinFactNeighborX="27564" custLinFactNeighborY="100000">
        <dgm:presLayoutVars>
          <dgm:bulletEnabled val="1"/>
        </dgm:presLayoutVars>
      </dgm:prSet>
      <dgm:spPr/>
      <dgm:t>
        <a:bodyPr/>
        <a:lstStyle/>
        <a:p>
          <a:endParaRPr lang="en-US"/>
        </a:p>
      </dgm:t>
    </dgm:pt>
    <dgm:pt modelId="{14ADD098-27BD-4E4B-94B9-946BC699BC59}" type="pres">
      <dgm:prSet presAssocID="{73D54D0B-D198-46B8-BEB8-0AE163A8DC61}" presName="aSpace" presStyleCnt="0"/>
      <dgm:spPr/>
    </dgm:pt>
    <dgm:pt modelId="{4E2347AE-4383-440D-8657-10314E196BB5}" type="pres">
      <dgm:prSet presAssocID="{63B184B1-84F3-436C-AA9B-C50DD9A56B1E}" presName="aNode" presStyleLbl="fgAcc1" presStyleIdx="4" presStyleCnt="5" custScaleX="210256" custLinFactY="29739" custLinFactNeighborX="27564" custLinFactNeighborY="100000">
        <dgm:presLayoutVars>
          <dgm:bulletEnabled val="1"/>
        </dgm:presLayoutVars>
      </dgm:prSet>
      <dgm:spPr/>
      <dgm:t>
        <a:bodyPr/>
        <a:lstStyle/>
        <a:p>
          <a:endParaRPr lang="en-US"/>
        </a:p>
      </dgm:t>
    </dgm:pt>
    <dgm:pt modelId="{2776062C-1912-41E7-9144-FB39B4F8FFF7}" type="pres">
      <dgm:prSet presAssocID="{63B184B1-84F3-436C-AA9B-C50DD9A56B1E}" presName="aSpace" presStyleCnt="0"/>
      <dgm:spPr/>
    </dgm:pt>
  </dgm:ptLst>
  <dgm:cxnLst>
    <dgm:cxn modelId="{1B567F2F-5466-437D-BCD1-67803DEA229A}" srcId="{0B8611CC-D6DF-40E7-BD1E-9727E5883E8C}" destId="{C6F7DD84-27EA-4A45-8A82-BFE1DC850817}" srcOrd="2" destOrd="0" parTransId="{BE9A9F8C-B186-4ECA-9C89-3922BD8D0248}" sibTransId="{E4362B00-EFCC-415D-A783-54F48F56966C}"/>
    <dgm:cxn modelId="{328DAEBF-C1D5-47BB-B0EA-47A995CA029A}" type="presOf" srcId="{73D54D0B-D198-46B8-BEB8-0AE163A8DC61}" destId="{A08191BD-8D6E-49E4-9385-D17C84E94EAF}" srcOrd="0" destOrd="0" presId="urn:microsoft.com/office/officeart/2005/8/layout/pyramid2"/>
    <dgm:cxn modelId="{62AE4AA1-26C4-4DF8-9870-0D68CEB76D78}" type="presOf" srcId="{C6F7DD84-27EA-4A45-8A82-BFE1DC850817}" destId="{19CC899D-D347-475C-AA8A-5B4AF843917F}" srcOrd="0" destOrd="0" presId="urn:microsoft.com/office/officeart/2005/8/layout/pyramid2"/>
    <dgm:cxn modelId="{ADE831DD-2A8E-446E-966E-F9606F7B3B20}" srcId="{0B8611CC-D6DF-40E7-BD1E-9727E5883E8C}" destId="{DA18234E-7033-4C81-A1CD-C30D9C0A4952}" srcOrd="1" destOrd="0" parTransId="{EF772548-3E15-4C13-8A5E-CE8FBA91B206}" sibTransId="{49B9E39F-151C-4859-8AC7-E73D10A3AA7D}"/>
    <dgm:cxn modelId="{C9DAC71C-E169-448A-8F5A-772A2F7C5444}" type="presOf" srcId="{0B8611CC-D6DF-40E7-BD1E-9727E5883E8C}" destId="{36AA51F8-5567-44BE-A64E-F5D819258F6E}" srcOrd="0" destOrd="0" presId="urn:microsoft.com/office/officeart/2005/8/layout/pyramid2"/>
    <dgm:cxn modelId="{55287F41-77B5-43E0-B764-AA6739DA2091}" type="presOf" srcId="{DA18234E-7033-4C81-A1CD-C30D9C0A4952}" destId="{EC8D4AD1-D217-4742-A2D9-45264A42424E}" srcOrd="0" destOrd="0" presId="urn:microsoft.com/office/officeart/2005/8/layout/pyramid2"/>
    <dgm:cxn modelId="{535B2185-DE21-4537-80B6-AA3C4218E937}" type="presOf" srcId="{63B184B1-84F3-436C-AA9B-C50DD9A56B1E}" destId="{4E2347AE-4383-440D-8657-10314E196BB5}" srcOrd="0" destOrd="0" presId="urn:microsoft.com/office/officeart/2005/8/layout/pyramid2"/>
    <dgm:cxn modelId="{0C68056B-931F-4EC1-A17D-55940419C859}" srcId="{0B8611CC-D6DF-40E7-BD1E-9727E5883E8C}" destId="{63B184B1-84F3-436C-AA9B-C50DD9A56B1E}" srcOrd="4" destOrd="0" parTransId="{D8364E33-F4BB-4B78-ACCF-E5D41C114B5B}" sibTransId="{2EF06B4D-F1CA-4EA3-93F2-4605EB33B6FF}"/>
    <dgm:cxn modelId="{F4DC7D15-74F3-44F8-9952-F99C87D68EAF}" srcId="{0B8611CC-D6DF-40E7-BD1E-9727E5883E8C}" destId="{73D54D0B-D198-46B8-BEB8-0AE163A8DC61}" srcOrd="3" destOrd="0" parTransId="{D9BCC421-AA28-4BAD-B7DB-7F0B1B5B86D0}" sibTransId="{5F7950D8-B563-47A6-AE84-E990A37E571A}"/>
    <dgm:cxn modelId="{9E6B1AEC-66F8-4C3C-85F3-91D41A99FA9C}" type="presOf" srcId="{517322E4-8FE4-4A72-B4F0-3811698068D7}" destId="{D98A1109-E628-4378-A4A8-945406429607}" srcOrd="0" destOrd="0" presId="urn:microsoft.com/office/officeart/2005/8/layout/pyramid2"/>
    <dgm:cxn modelId="{14BB7FE0-9B90-4D42-9266-92D75BD64F4C}" srcId="{0B8611CC-D6DF-40E7-BD1E-9727E5883E8C}" destId="{517322E4-8FE4-4A72-B4F0-3811698068D7}" srcOrd="0" destOrd="0" parTransId="{ACE833C3-D2EA-4DC5-976E-985841031BDE}" sibTransId="{4799F210-29D1-4213-9CFF-870BD1551EE2}"/>
    <dgm:cxn modelId="{53B4DB9E-4AB4-40CE-8248-58F94064452B}" type="presParOf" srcId="{36AA51F8-5567-44BE-A64E-F5D819258F6E}" destId="{9AD8BE6A-BB9B-4B7F-8735-DC9038A4027E}" srcOrd="0" destOrd="0" presId="urn:microsoft.com/office/officeart/2005/8/layout/pyramid2"/>
    <dgm:cxn modelId="{AE75B9A6-AF70-443E-99B9-6E2FAFC37387}" type="presParOf" srcId="{36AA51F8-5567-44BE-A64E-F5D819258F6E}" destId="{6412ADAE-6105-47FB-ACCA-969488D614B8}" srcOrd="1" destOrd="0" presId="urn:microsoft.com/office/officeart/2005/8/layout/pyramid2"/>
    <dgm:cxn modelId="{CBE2C065-8D73-4D89-B422-62C4F0EB9ABD}" type="presParOf" srcId="{6412ADAE-6105-47FB-ACCA-969488D614B8}" destId="{D98A1109-E628-4378-A4A8-945406429607}" srcOrd="0" destOrd="0" presId="urn:microsoft.com/office/officeart/2005/8/layout/pyramid2"/>
    <dgm:cxn modelId="{D75F74DD-136D-4E30-8C30-7A7B38D075C0}" type="presParOf" srcId="{6412ADAE-6105-47FB-ACCA-969488D614B8}" destId="{917F2DDC-56C3-4471-9D89-7D8FE9BD6102}" srcOrd="1" destOrd="0" presId="urn:microsoft.com/office/officeart/2005/8/layout/pyramid2"/>
    <dgm:cxn modelId="{9E28CE24-2E50-4466-9598-F263BBB7C71A}" type="presParOf" srcId="{6412ADAE-6105-47FB-ACCA-969488D614B8}" destId="{EC8D4AD1-D217-4742-A2D9-45264A42424E}" srcOrd="2" destOrd="0" presId="urn:microsoft.com/office/officeart/2005/8/layout/pyramid2"/>
    <dgm:cxn modelId="{3A72F3D1-D388-481E-B60F-EB6F7E6CAB73}" type="presParOf" srcId="{6412ADAE-6105-47FB-ACCA-969488D614B8}" destId="{255FB0DB-3EEA-420A-972A-13DBBBA477E9}" srcOrd="3" destOrd="0" presId="urn:microsoft.com/office/officeart/2005/8/layout/pyramid2"/>
    <dgm:cxn modelId="{D5B81958-7A9C-44CD-BD1C-DB4F98741000}" type="presParOf" srcId="{6412ADAE-6105-47FB-ACCA-969488D614B8}" destId="{19CC899D-D347-475C-AA8A-5B4AF843917F}" srcOrd="4" destOrd="0" presId="urn:microsoft.com/office/officeart/2005/8/layout/pyramid2"/>
    <dgm:cxn modelId="{06550060-8A7D-4892-8B04-7B6B82D8F6D3}" type="presParOf" srcId="{6412ADAE-6105-47FB-ACCA-969488D614B8}" destId="{5F73E1C8-B3A4-4487-9331-4C8B3F2B8B68}" srcOrd="5" destOrd="0" presId="urn:microsoft.com/office/officeart/2005/8/layout/pyramid2"/>
    <dgm:cxn modelId="{5C52E877-61F0-497E-AD9A-76DA31AC6A32}" type="presParOf" srcId="{6412ADAE-6105-47FB-ACCA-969488D614B8}" destId="{A08191BD-8D6E-49E4-9385-D17C84E94EAF}" srcOrd="6" destOrd="0" presId="urn:microsoft.com/office/officeart/2005/8/layout/pyramid2"/>
    <dgm:cxn modelId="{2E292535-34BC-414D-8FE8-D48ACE9DC1BD}" type="presParOf" srcId="{6412ADAE-6105-47FB-ACCA-969488D614B8}" destId="{14ADD098-27BD-4E4B-94B9-946BC699BC59}" srcOrd="7" destOrd="0" presId="urn:microsoft.com/office/officeart/2005/8/layout/pyramid2"/>
    <dgm:cxn modelId="{F1C5C426-42B6-4F10-881A-9AA4D59CBAE2}" type="presParOf" srcId="{6412ADAE-6105-47FB-ACCA-969488D614B8}" destId="{4E2347AE-4383-440D-8657-10314E196BB5}" srcOrd="8" destOrd="0" presId="urn:microsoft.com/office/officeart/2005/8/layout/pyramid2"/>
    <dgm:cxn modelId="{67FA91FB-92CE-4169-9248-237EC2BA325B}" type="presParOf" srcId="{6412ADAE-6105-47FB-ACCA-969488D614B8}" destId="{2776062C-1912-41E7-9144-FB39B4F8FFF7}"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4385AC-7A5E-43C4-8353-27AE7F8B795A}" type="doc">
      <dgm:prSet loTypeId="urn:microsoft.com/office/officeart/2005/8/layout/hList6" loCatId="list" qsTypeId="urn:microsoft.com/office/officeart/2005/8/quickstyle/simple4" qsCatId="simple" csTypeId="urn:microsoft.com/office/officeart/2005/8/colors/colorful3" csCatId="colorful" phldr="1"/>
      <dgm:spPr/>
      <dgm:t>
        <a:bodyPr/>
        <a:lstStyle/>
        <a:p>
          <a:endParaRPr lang="en-US"/>
        </a:p>
      </dgm:t>
    </dgm:pt>
    <dgm:pt modelId="{76DA0F21-EF7C-42F0-9259-4A4FD6B7AD1D}">
      <dgm:prSet phldrT="[Text]" custT="1"/>
      <dgm:spPr/>
      <dgm:t>
        <a:bodyPr/>
        <a:lstStyle/>
        <a:p>
          <a:r>
            <a:rPr lang="en-US" sz="2200" dirty="0" err="1" smtClean="0"/>
            <a:t>out.println</a:t>
          </a:r>
          <a:r>
            <a:rPr lang="en-US" sz="2200" dirty="0" smtClean="0"/>
            <a:t> in the code became tedious</a:t>
          </a:r>
          <a:endParaRPr lang="en-US" sz="2200" dirty="0"/>
        </a:p>
      </dgm:t>
    </dgm:pt>
    <dgm:pt modelId="{3B219174-2145-4DA0-97CA-053CF93AA19B}" type="parTrans" cxnId="{79753F0D-3D64-4BCF-9663-87E899B9F55C}">
      <dgm:prSet/>
      <dgm:spPr/>
      <dgm:t>
        <a:bodyPr/>
        <a:lstStyle/>
        <a:p>
          <a:endParaRPr lang="en-US"/>
        </a:p>
      </dgm:t>
    </dgm:pt>
    <dgm:pt modelId="{776EFC99-BC10-4FE6-8BF7-36EA5E4E80F2}" type="sibTrans" cxnId="{79753F0D-3D64-4BCF-9663-87E899B9F55C}">
      <dgm:prSet/>
      <dgm:spPr/>
      <dgm:t>
        <a:bodyPr/>
        <a:lstStyle/>
        <a:p>
          <a:endParaRPr lang="en-US"/>
        </a:p>
      </dgm:t>
    </dgm:pt>
    <dgm:pt modelId="{7BB7638D-C308-421E-93A9-07804F550601}">
      <dgm:prSet phldrT="[Text]" custT="1"/>
      <dgm:spPr/>
      <dgm:t>
        <a:bodyPr/>
        <a:lstStyle/>
        <a:p>
          <a:r>
            <a:rPr lang="en-US" sz="2000" dirty="0" smtClean="0"/>
            <a:t>difficult for enhancement and maintenance</a:t>
          </a:r>
          <a:endParaRPr lang="en-US" sz="2000" dirty="0"/>
        </a:p>
      </dgm:t>
    </dgm:pt>
    <dgm:pt modelId="{5E19BE1F-0355-4F59-914E-07D52DF824E6}" type="parTrans" cxnId="{3291A966-FC89-406E-ABC7-26D67A4F05DA}">
      <dgm:prSet/>
      <dgm:spPr/>
      <dgm:t>
        <a:bodyPr/>
        <a:lstStyle/>
        <a:p>
          <a:endParaRPr lang="en-US"/>
        </a:p>
      </dgm:t>
    </dgm:pt>
    <dgm:pt modelId="{92437F74-F13E-4535-8313-32972B227BB4}" type="sibTrans" cxnId="{3291A966-FC89-406E-ABC7-26D67A4F05DA}">
      <dgm:prSet/>
      <dgm:spPr/>
      <dgm:t>
        <a:bodyPr/>
        <a:lstStyle/>
        <a:p>
          <a:endParaRPr lang="en-US"/>
        </a:p>
      </dgm:t>
    </dgm:pt>
    <dgm:pt modelId="{714AF38B-3515-4984-986B-573337332398}">
      <dgm:prSet phldrT="[Text]" custT="1"/>
      <dgm:spPr/>
      <dgm:t>
        <a:bodyPr/>
        <a:lstStyle/>
        <a:p>
          <a:r>
            <a:rPr lang="en-US" sz="2200" dirty="0" smtClean="0"/>
            <a:t>It takes a programmer to write HTML pages</a:t>
          </a:r>
          <a:endParaRPr lang="en-US" sz="2200" dirty="0"/>
        </a:p>
      </dgm:t>
    </dgm:pt>
    <dgm:pt modelId="{EE5EEFDD-7CC1-48EC-A10E-EF0E278960A5}" type="parTrans" cxnId="{7F279E02-B86A-4A80-8B2C-F7CDCCF7B7E6}">
      <dgm:prSet/>
      <dgm:spPr/>
      <dgm:t>
        <a:bodyPr/>
        <a:lstStyle/>
        <a:p>
          <a:endParaRPr lang="en-US"/>
        </a:p>
      </dgm:t>
    </dgm:pt>
    <dgm:pt modelId="{017C20D9-A127-47CB-A914-297AA2FF721B}" type="sibTrans" cxnId="{7F279E02-B86A-4A80-8B2C-F7CDCCF7B7E6}">
      <dgm:prSet/>
      <dgm:spPr/>
      <dgm:t>
        <a:bodyPr/>
        <a:lstStyle/>
        <a:p>
          <a:endParaRPr lang="en-US"/>
        </a:p>
      </dgm:t>
    </dgm:pt>
    <dgm:pt modelId="{C35F314A-2708-444F-A8C7-94CC7FCF5097}">
      <dgm:prSet phldrT="[Text]" custT="1"/>
      <dgm:spPr/>
      <dgm:t>
        <a:bodyPr/>
        <a:lstStyle/>
        <a:p>
          <a:r>
            <a:rPr lang="en-US" sz="2000" dirty="0" smtClean="0"/>
            <a:t>Skill mismatch</a:t>
          </a:r>
          <a:endParaRPr lang="en-US" sz="2000" dirty="0"/>
        </a:p>
      </dgm:t>
    </dgm:pt>
    <dgm:pt modelId="{44A34F2F-24AB-440F-A7FA-1D0C198CCAA7}" type="parTrans" cxnId="{9E31B2B9-9E59-49A4-8AAA-A9F5A603BE05}">
      <dgm:prSet/>
      <dgm:spPr/>
      <dgm:t>
        <a:bodyPr/>
        <a:lstStyle/>
        <a:p>
          <a:endParaRPr lang="en-US"/>
        </a:p>
      </dgm:t>
    </dgm:pt>
    <dgm:pt modelId="{48B9496A-962C-4019-A188-56D698EC8F46}" type="sibTrans" cxnId="{9E31B2B9-9E59-49A4-8AAA-A9F5A603BE05}">
      <dgm:prSet/>
      <dgm:spPr/>
      <dgm:t>
        <a:bodyPr/>
        <a:lstStyle/>
        <a:p>
          <a:endParaRPr lang="en-US"/>
        </a:p>
      </dgm:t>
    </dgm:pt>
    <dgm:pt modelId="{7EDDDD4E-4E21-4566-949B-0464858B0D3D}">
      <dgm:prSet phldrT="[Text]" custT="1"/>
      <dgm:spPr/>
      <dgm:t>
        <a:bodyPr/>
        <a:lstStyle/>
        <a:p>
          <a:r>
            <a:rPr lang="en-US" sz="2200" dirty="0" smtClean="0"/>
            <a:t>There has to be a better way</a:t>
          </a:r>
          <a:endParaRPr lang="en-US" sz="2200" dirty="0"/>
        </a:p>
      </dgm:t>
    </dgm:pt>
    <dgm:pt modelId="{8DE9E7CC-33EF-4DE7-A768-A8B66245B08B}" type="parTrans" cxnId="{6F04AC5E-86FB-42AC-B691-C114C85BD2B4}">
      <dgm:prSet/>
      <dgm:spPr/>
      <dgm:t>
        <a:bodyPr/>
        <a:lstStyle/>
        <a:p>
          <a:endParaRPr lang="en-US"/>
        </a:p>
      </dgm:t>
    </dgm:pt>
    <dgm:pt modelId="{6C81028A-9C57-4554-A004-66552521C388}" type="sibTrans" cxnId="{6F04AC5E-86FB-42AC-B691-C114C85BD2B4}">
      <dgm:prSet/>
      <dgm:spPr/>
      <dgm:t>
        <a:bodyPr/>
        <a:lstStyle/>
        <a:p>
          <a:endParaRPr lang="en-US"/>
        </a:p>
      </dgm:t>
    </dgm:pt>
    <dgm:pt modelId="{99D92373-B0BE-4AB0-8A74-78084A8FACDA}" type="pres">
      <dgm:prSet presAssocID="{4A4385AC-7A5E-43C4-8353-27AE7F8B795A}" presName="Name0" presStyleCnt="0">
        <dgm:presLayoutVars>
          <dgm:dir/>
          <dgm:resizeHandles val="exact"/>
        </dgm:presLayoutVars>
      </dgm:prSet>
      <dgm:spPr/>
      <dgm:t>
        <a:bodyPr/>
        <a:lstStyle/>
        <a:p>
          <a:endParaRPr lang="en-US"/>
        </a:p>
      </dgm:t>
    </dgm:pt>
    <dgm:pt modelId="{8C16750E-DBF5-4B31-88DF-0134F7C96FA7}" type="pres">
      <dgm:prSet presAssocID="{76DA0F21-EF7C-42F0-9259-4A4FD6B7AD1D}" presName="node" presStyleLbl="node1" presStyleIdx="0" presStyleCnt="3">
        <dgm:presLayoutVars>
          <dgm:bulletEnabled val="1"/>
        </dgm:presLayoutVars>
      </dgm:prSet>
      <dgm:spPr/>
      <dgm:t>
        <a:bodyPr/>
        <a:lstStyle/>
        <a:p>
          <a:endParaRPr lang="en-US"/>
        </a:p>
      </dgm:t>
    </dgm:pt>
    <dgm:pt modelId="{87756F2A-C743-494C-89D4-1733560733FA}" type="pres">
      <dgm:prSet presAssocID="{776EFC99-BC10-4FE6-8BF7-36EA5E4E80F2}" presName="sibTrans" presStyleCnt="0"/>
      <dgm:spPr/>
    </dgm:pt>
    <dgm:pt modelId="{3E1F53D2-9106-4AD9-B05C-C3EAC2648179}" type="pres">
      <dgm:prSet presAssocID="{714AF38B-3515-4984-986B-573337332398}" presName="node" presStyleLbl="node1" presStyleIdx="1" presStyleCnt="3">
        <dgm:presLayoutVars>
          <dgm:bulletEnabled val="1"/>
        </dgm:presLayoutVars>
      </dgm:prSet>
      <dgm:spPr/>
      <dgm:t>
        <a:bodyPr/>
        <a:lstStyle/>
        <a:p>
          <a:endParaRPr lang="en-US"/>
        </a:p>
      </dgm:t>
    </dgm:pt>
    <dgm:pt modelId="{F9C45560-3366-423E-9A4D-74690B278A0D}" type="pres">
      <dgm:prSet presAssocID="{017C20D9-A127-47CB-A914-297AA2FF721B}" presName="sibTrans" presStyleCnt="0"/>
      <dgm:spPr/>
    </dgm:pt>
    <dgm:pt modelId="{463D20DB-8179-48EF-A121-5577F2219A29}" type="pres">
      <dgm:prSet presAssocID="{7EDDDD4E-4E21-4566-949B-0464858B0D3D}" presName="node" presStyleLbl="node1" presStyleIdx="2" presStyleCnt="3">
        <dgm:presLayoutVars>
          <dgm:bulletEnabled val="1"/>
        </dgm:presLayoutVars>
      </dgm:prSet>
      <dgm:spPr/>
      <dgm:t>
        <a:bodyPr/>
        <a:lstStyle/>
        <a:p>
          <a:endParaRPr lang="en-US"/>
        </a:p>
      </dgm:t>
    </dgm:pt>
  </dgm:ptLst>
  <dgm:cxnLst>
    <dgm:cxn modelId="{2B4B1078-03AE-4F88-8F57-BABBBF6D6DEA}" type="presOf" srcId="{714AF38B-3515-4984-986B-573337332398}" destId="{3E1F53D2-9106-4AD9-B05C-C3EAC2648179}" srcOrd="0" destOrd="0" presId="urn:microsoft.com/office/officeart/2005/8/layout/hList6"/>
    <dgm:cxn modelId="{473A577E-493C-458D-AB3E-5C756B443C53}" type="presOf" srcId="{4A4385AC-7A5E-43C4-8353-27AE7F8B795A}" destId="{99D92373-B0BE-4AB0-8A74-78084A8FACDA}" srcOrd="0" destOrd="0" presId="urn:microsoft.com/office/officeart/2005/8/layout/hList6"/>
    <dgm:cxn modelId="{9E31B2B9-9E59-49A4-8AAA-A9F5A603BE05}" srcId="{714AF38B-3515-4984-986B-573337332398}" destId="{C35F314A-2708-444F-A8C7-94CC7FCF5097}" srcOrd="0" destOrd="0" parTransId="{44A34F2F-24AB-440F-A7FA-1D0C198CCAA7}" sibTransId="{48B9496A-962C-4019-A188-56D698EC8F46}"/>
    <dgm:cxn modelId="{84601C09-7991-4799-9ED3-F22F2DF02AD3}" type="presOf" srcId="{C35F314A-2708-444F-A8C7-94CC7FCF5097}" destId="{3E1F53D2-9106-4AD9-B05C-C3EAC2648179}" srcOrd="0" destOrd="1" presId="urn:microsoft.com/office/officeart/2005/8/layout/hList6"/>
    <dgm:cxn modelId="{481E34EE-CE18-4B01-A4E9-CED6E907EE82}" type="presOf" srcId="{7BB7638D-C308-421E-93A9-07804F550601}" destId="{8C16750E-DBF5-4B31-88DF-0134F7C96FA7}" srcOrd="0" destOrd="1" presId="urn:microsoft.com/office/officeart/2005/8/layout/hList6"/>
    <dgm:cxn modelId="{7F279E02-B86A-4A80-8B2C-F7CDCCF7B7E6}" srcId="{4A4385AC-7A5E-43C4-8353-27AE7F8B795A}" destId="{714AF38B-3515-4984-986B-573337332398}" srcOrd="1" destOrd="0" parTransId="{EE5EEFDD-7CC1-48EC-A10E-EF0E278960A5}" sibTransId="{017C20D9-A127-47CB-A914-297AA2FF721B}"/>
    <dgm:cxn modelId="{3291A966-FC89-406E-ABC7-26D67A4F05DA}" srcId="{76DA0F21-EF7C-42F0-9259-4A4FD6B7AD1D}" destId="{7BB7638D-C308-421E-93A9-07804F550601}" srcOrd="0" destOrd="0" parTransId="{5E19BE1F-0355-4F59-914E-07D52DF824E6}" sibTransId="{92437F74-F13E-4535-8313-32972B227BB4}"/>
    <dgm:cxn modelId="{506E5794-918F-4575-A1A3-8C53B2345E15}" type="presOf" srcId="{76DA0F21-EF7C-42F0-9259-4A4FD6B7AD1D}" destId="{8C16750E-DBF5-4B31-88DF-0134F7C96FA7}" srcOrd="0" destOrd="0" presId="urn:microsoft.com/office/officeart/2005/8/layout/hList6"/>
    <dgm:cxn modelId="{79753F0D-3D64-4BCF-9663-87E899B9F55C}" srcId="{4A4385AC-7A5E-43C4-8353-27AE7F8B795A}" destId="{76DA0F21-EF7C-42F0-9259-4A4FD6B7AD1D}" srcOrd="0" destOrd="0" parTransId="{3B219174-2145-4DA0-97CA-053CF93AA19B}" sibTransId="{776EFC99-BC10-4FE6-8BF7-36EA5E4E80F2}"/>
    <dgm:cxn modelId="{1FC5B647-A19D-486C-BD56-C65C2E26BACD}" type="presOf" srcId="{7EDDDD4E-4E21-4566-949B-0464858B0D3D}" destId="{463D20DB-8179-48EF-A121-5577F2219A29}" srcOrd="0" destOrd="0" presId="urn:microsoft.com/office/officeart/2005/8/layout/hList6"/>
    <dgm:cxn modelId="{6F04AC5E-86FB-42AC-B691-C114C85BD2B4}" srcId="{4A4385AC-7A5E-43C4-8353-27AE7F8B795A}" destId="{7EDDDD4E-4E21-4566-949B-0464858B0D3D}" srcOrd="2" destOrd="0" parTransId="{8DE9E7CC-33EF-4DE7-A768-A8B66245B08B}" sibTransId="{6C81028A-9C57-4554-A004-66552521C388}"/>
    <dgm:cxn modelId="{D484FFD4-47C3-4EBC-A1C4-2025A2BBAD33}" type="presParOf" srcId="{99D92373-B0BE-4AB0-8A74-78084A8FACDA}" destId="{8C16750E-DBF5-4B31-88DF-0134F7C96FA7}" srcOrd="0" destOrd="0" presId="urn:microsoft.com/office/officeart/2005/8/layout/hList6"/>
    <dgm:cxn modelId="{379C7996-B83F-4162-8C72-4DBF2F324DB9}" type="presParOf" srcId="{99D92373-B0BE-4AB0-8A74-78084A8FACDA}" destId="{87756F2A-C743-494C-89D4-1733560733FA}" srcOrd="1" destOrd="0" presId="urn:microsoft.com/office/officeart/2005/8/layout/hList6"/>
    <dgm:cxn modelId="{52EADFE8-8EA1-4724-99B5-1391AF58ABD4}" type="presParOf" srcId="{99D92373-B0BE-4AB0-8A74-78084A8FACDA}" destId="{3E1F53D2-9106-4AD9-B05C-C3EAC2648179}" srcOrd="2" destOrd="0" presId="urn:microsoft.com/office/officeart/2005/8/layout/hList6"/>
    <dgm:cxn modelId="{5787C64C-F73B-459B-AD08-4251C4A8C4DE}" type="presParOf" srcId="{99D92373-B0BE-4AB0-8A74-78084A8FACDA}" destId="{F9C45560-3366-423E-9A4D-74690B278A0D}" srcOrd="3" destOrd="0" presId="urn:microsoft.com/office/officeart/2005/8/layout/hList6"/>
    <dgm:cxn modelId="{7D1FA907-B036-47CA-9D71-EA6D24635D6C}" type="presParOf" srcId="{99D92373-B0BE-4AB0-8A74-78084A8FACDA}" destId="{463D20DB-8179-48EF-A121-5577F2219A29}"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DC0580F3-02F9-42ED-8CCE-CFDFDC34F2DE}" type="doc">
      <dgm:prSet loTypeId="urn:microsoft.com/office/officeart/2005/8/layout/hList3" loCatId="list" qsTypeId="urn:microsoft.com/office/officeart/2005/8/quickstyle/simple5" qsCatId="simple" csTypeId="urn:microsoft.com/office/officeart/2005/8/colors/colorful3" csCatId="colorful" phldr="1"/>
      <dgm:spPr/>
      <dgm:t>
        <a:bodyPr/>
        <a:lstStyle/>
        <a:p>
          <a:endParaRPr lang="en-US"/>
        </a:p>
      </dgm:t>
    </dgm:pt>
    <dgm:pt modelId="{28E04A12-A856-47E6-8676-8A94835AEBE0}">
      <dgm:prSet phldrT="[Text]" custT="1"/>
      <dgm:spPr/>
      <dgm:t>
        <a:bodyPr/>
        <a:lstStyle/>
        <a:p>
          <a:r>
            <a:rPr lang="en-US" sz="2400" dirty="0" smtClean="0"/>
            <a:t>Exception Handling:</a:t>
          </a:r>
          <a:endParaRPr lang="en-US" sz="2400" dirty="0"/>
        </a:p>
      </dgm:t>
    </dgm:pt>
    <dgm:pt modelId="{0A3D70CF-707B-4D6D-9E97-8D2D0EC89E20}" type="parTrans" cxnId="{9BC48278-21A4-4D82-B89D-3CCDAC4CB0ED}">
      <dgm:prSet/>
      <dgm:spPr/>
      <dgm:t>
        <a:bodyPr/>
        <a:lstStyle/>
        <a:p>
          <a:endParaRPr lang="en-US"/>
        </a:p>
      </dgm:t>
    </dgm:pt>
    <dgm:pt modelId="{75ADD513-8520-4C1B-8220-124CBA5D5533}" type="sibTrans" cxnId="{9BC48278-21A4-4D82-B89D-3CCDAC4CB0ED}">
      <dgm:prSet/>
      <dgm:spPr/>
      <dgm:t>
        <a:bodyPr/>
        <a:lstStyle/>
        <a:p>
          <a:endParaRPr lang="en-US"/>
        </a:p>
      </dgm:t>
    </dgm:pt>
    <dgm:pt modelId="{26E6FCCA-0565-4BFE-B89F-1EC9693E8C70}">
      <dgm:prSet phldrT="[Text]" custT="1"/>
      <dgm:spPr/>
      <dgm:t>
        <a:bodyPr/>
        <a:lstStyle/>
        <a:p>
          <a:pPr algn="l"/>
          <a:r>
            <a:rPr lang="en-US" sz="1600" dirty="0" smtClean="0"/>
            <a:t>To resolve uncaught exceptions, one or more exception handler beans can be declared in the Web application context.</a:t>
          </a:r>
          <a:endParaRPr lang="en-US" sz="1600" dirty="0"/>
        </a:p>
      </dgm:t>
    </dgm:pt>
    <dgm:pt modelId="{0AEF0633-2297-44C2-AB1F-35C8A6613B0B}" type="parTrans" cxnId="{8F08D642-BE75-47D8-9988-BF7A032AECED}">
      <dgm:prSet/>
      <dgm:spPr/>
      <dgm:t>
        <a:bodyPr/>
        <a:lstStyle/>
        <a:p>
          <a:endParaRPr lang="en-US"/>
        </a:p>
      </dgm:t>
    </dgm:pt>
    <dgm:pt modelId="{7E35AA91-48AA-4B72-8E24-19FC6E3C9490}" type="sibTrans" cxnId="{8F08D642-BE75-47D8-9988-BF7A032AECED}">
      <dgm:prSet/>
      <dgm:spPr/>
      <dgm:t>
        <a:bodyPr/>
        <a:lstStyle/>
        <a:p>
          <a:endParaRPr lang="en-US"/>
        </a:p>
      </dgm:t>
    </dgm:pt>
    <dgm:pt modelId="{94521C1E-AE0A-46FE-B23E-F5DCAD90E8B0}">
      <dgm:prSet phldrT="[Text]" custT="1"/>
      <dgm:spPr/>
      <dgm:t>
        <a:bodyPr/>
        <a:lstStyle/>
        <a:p>
          <a:pPr algn="l"/>
          <a:r>
            <a:rPr lang="en-US" sz="1600" dirty="0" smtClean="0"/>
            <a:t>To display different errors on different pages,</a:t>
          </a:r>
          <a:r>
            <a:rPr lang="en-US" sz="1600" b="1" dirty="0" smtClean="0"/>
            <a:t> </a:t>
          </a:r>
          <a:r>
            <a:rPr lang="en-US" sz="1600" b="1" dirty="0" err="1" smtClean="0"/>
            <a:t>SimpleMappingExceptionResolver</a:t>
          </a:r>
          <a:r>
            <a:rPr lang="en-US" sz="1600" b="1" dirty="0" smtClean="0"/>
            <a:t> has exception mappings in </a:t>
          </a:r>
          <a:r>
            <a:rPr lang="en-US" sz="1600" dirty="0" smtClean="0"/>
            <a:t>the web application context. </a:t>
          </a:r>
          <a:endParaRPr lang="en-US" sz="1600" dirty="0"/>
        </a:p>
      </dgm:t>
    </dgm:pt>
    <dgm:pt modelId="{ED8A0B06-C98E-4873-BA7C-90848718C344}" type="parTrans" cxnId="{4C05AD70-15F8-47C5-AA12-268CD4408981}">
      <dgm:prSet/>
      <dgm:spPr/>
      <dgm:t>
        <a:bodyPr/>
        <a:lstStyle/>
        <a:p>
          <a:endParaRPr lang="en-US"/>
        </a:p>
      </dgm:t>
    </dgm:pt>
    <dgm:pt modelId="{94AFD2B5-04AF-4C65-9F4E-0C3B94C76AB6}" type="sibTrans" cxnId="{4C05AD70-15F8-47C5-AA12-268CD4408981}">
      <dgm:prSet/>
      <dgm:spPr/>
      <dgm:t>
        <a:bodyPr/>
        <a:lstStyle/>
        <a:p>
          <a:endParaRPr lang="en-US"/>
        </a:p>
      </dgm:t>
    </dgm:pt>
    <dgm:pt modelId="{C646793C-F3C6-41E8-8BF5-A4F24C430CD7}">
      <dgm:prSet phldrT="[Text]" custT="1"/>
      <dgm:spPr/>
      <dgm:t>
        <a:bodyPr/>
        <a:lstStyle/>
        <a:p>
          <a:pPr algn="l"/>
          <a:r>
            <a:rPr lang="en-US" sz="1600" dirty="0" smtClean="0"/>
            <a:t>If any of the exception declared in the </a:t>
          </a:r>
          <a:r>
            <a:rPr lang="en-US" sz="1600" dirty="0" err="1" smtClean="0"/>
            <a:t>exceptionMappings</a:t>
          </a:r>
          <a:r>
            <a:rPr lang="en-US" sz="1600" dirty="0" smtClean="0"/>
            <a:t> property is not matching then default exception page is rendered. This is declared with </a:t>
          </a:r>
          <a:r>
            <a:rPr lang="en-US" sz="1600" i="1" dirty="0" err="1" smtClean="0"/>
            <a:t>defaultErrorView</a:t>
          </a:r>
          <a:r>
            <a:rPr lang="en-US" sz="1600" i="1" dirty="0" smtClean="0"/>
            <a:t> property.</a:t>
          </a:r>
          <a:endParaRPr lang="en-US" sz="1600" dirty="0"/>
        </a:p>
      </dgm:t>
    </dgm:pt>
    <dgm:pt modelId="{BCC83C1D-E1A9-4F43-B418-D15F54FECC9F}" type="parTrans" cxnId="{695E95D6-0339-42E7-87AE-6E33CF0FE504}">
      <dgm:prSet/>
      <dgm:spPr/>
      <dgm:t>
        <a:bodyPr/>
        <a:lstStyle/>
        <a:p>
          <a:endParaRPr lang="en-US"/>
        </a:p>
      </dgm:t>
    </dgm:pt>
    <dgm:pt modelId="{2723197F-9F81-4687-AE41-2C805B1C1BF0}" type="sibTrans" cxnId="{695E95D6-0339-42E7-87AE-6E33CF0FE504}">
      <dgm:prSet/>
      <dgm:spPr/>
      <dgm:t>
        <a:bodyPr/>
        <a:lstStyle/>
        <a:p>
          <a:endParaRPr lang="en-US"/>
        </a:p>
      </dgm:t>
    </dgm:pt>
    <dgm:pt modelId="{6E4CF201-D551-4C54-A0E0-5A186BE98F1E}">
      <dgm:prSet custT="1"/>
      <dgm:spPr/>
      <dgm:t>
        <a:bodyPr/>
        <a:lstStyle/>
        <a:p>
          <a:pPr algn="l"/>
          <a:r>
            <a:rPr lang="en-US" sz="1600" dirty="0" smtClean="0"/>
            <a:t>The declared beans will implement </a:t>
          </a:r>
          <a:r>
            <a:rPr lang="en-US" sz="1600" dirty="0" err="1" smtClean="0"/>
            <a:t>HandlerExceptionResolver</a:t>
          </a:r>
          <a:r>
            <a:rPr lang="en-US" sz="1600" dirty="0" smtClean="0"/>
            <a:t> to help the </a:t>
          </a:r>
          <a:r>
            <a:rPr lang="en-US" sz="1600" dirty="0" err="1" smtClean="0"/>
            <a:t>DispatcherServlet</a:t>
          </a:r>
          <a:r>
            <a:rPr lang="en-US" sz="1600" dirty="0" smtClean="0"/>
            <a:t> to detect them automatically.</a:t>
          </a:r>
          <a:endParaRPr lang="en-US" sz="1600" dirty="0"/>
        </a:p>
      </dgm:t>
    </dgm:pt>
    <dgm:pt modelId="{851E6E1C-55B0-4424-B686-29D504311C6E}" type="parTrans" cxnId="{9EABD94D-051B-427A-8FAC-D62CC3E3A094}">
      <dgm:prSet/>
      <dgm:spPr/>
      <dgm:t>
        <a:bodyPr/>
        <a:lstStyle/>
        <a:p>
          <a:endParaRPr lang="en-US"/>
        </a:p>
      </dgm:t>
    </dgm:pt>
    <dgm:pt modelId="{C3A6C3DF-D970-43C8-98C6-BEBCD5F541F0}" type="sibTrans" cxnId="{9EABD94D-051B-427A-8FAC-D62CC3E3A094}">
      <dgm:prSet/>
      <dgm:spPr/>
      <dgm:t>
        <a:bodyPr/>
        <a:lstStyle/>
        <a:p>
          <a:endParaRPr lang="en-US"/>
        </a:p>
      </dgm:t>
    </dgm:pt>
    <dgm:pt modelId="{4B1047F6-2DF2-4AE2-9CBF-66E4CF1261BF}" type="pres">
      <dgm:prSet presAssocID="{DC0580F3-02F9-42ED-8CCE-CFDFDC34F2DE}" presName="composite" presStyleCnt="0">
        <dgm:presLayoutVars>
          <dgm:chMax val="1"/>
          <dgm:dir/>
          <dgm:resizeHandles val="exact"/>
        </dgm:presLayoutVars>
      </dgm:prSet>
      <dgm:spPr/>
      <dgm:t>
        <a:bodyPr/>
        <a:lstStyle/>
        <a:p>
          <a:endParaRPr lang="en-US"/>
        </a:p>
      </dgm:t>
    </dgm:pt>
    <dgm:pt modelId="{A5098A02-CA05-4A73-B571-A0C9C2AD2384}" type="pres">
      <dgm:prSet presAssocID="{28E04A12-A856-47E6-8676-8A94835AEBE0}" presName="roof" presStyleLbl="dkBgShp" presStyleIdx="0" presStyleCnt="2" custScaleY="40230" custLinFactNeighborY="-3448"/>
      <dgm:spPr/>
      <dgm:t>
        <a:bodyPr/>
        <a:lstStyle/>
        <a:p>
          <a:endParaRPr lang="en-US"/>
        </a:p>
      </dgm:t>
    </dgm:pt>
    <dgm:pt modelId="{C4622F7C-A697-4A53-B49F-23511428637C}" type="pres">
      <dgm:prSet presAssocID="{28E04A12-A856-47E6-8676-8A94835AEBE0}" presName="pillars" presStyleCnt="0"/>
      <dgm:spPr/>
    </dgm:pt>
    <dgm:pt modelId="{91142C37-FF9C-43B6-AF9E-E2E6DA477278}" type="pres">
      <dgm:prSet presAssocID="{28E04A12-A856-47E6-8676-8A94835AEBE0}" presName="pillar1" presStyleLbl="node1" presStyleIdx="0" presStyleCnt="4" custScaleX="92762" custLinFactNeighborX="0" custLinFactNeighborY="-17351">
        <dgm:presLayoutVars>
          <dgm:bulletEnabled val="1"/>
        </dgm:presLayoutVars>
      </dgm:prSet>
      <dgm:spPr/>
      <dgm:t>
        <a:bodyPr/>
        <a:lstStyle/>
        <a:p>
          <a:endParaRPr lang="en-US"/>
        </a:p>
      </dgm:t>
    </dgm:pt>
    <dgm:pt modelId="{D700EE43-3D55-4621-A60C-B4905358DA79}" type="pres">
      <dgm:prSet presAssocID="{6E4CF201-D551-4C54-A0E0-5A186BE98F1E}" presName="pillarX" presStyleLbl="node1" presStyleIdx="1" presStyleCnt="4" custScaleX="94941" custLinFactNeighborY="-17351">
        <dgm:presLayoutVars>
          <dgm:bulletEnabled val="1"/>
        </dgm:presLayoutVars>
      </dgm:prSet>
      <dgm:spPr/>
      <dgm:t>
        <a:bodyPr/>
        <a:lstStyle/>
        <a:p>
          <a:endParaRPr lang="en-US"/>
        </a:p>
      </dgm:t>
    </dgm:pt>
    <dgm:pt modelId="{1CD0DDB5-EC0C-4F7E-92B3-216E128BEC29}" type="pres">
      <dgm:prSet presAssocID="{94521C1E-AE0A-46FE-B23E-F5DCAD90E8B0}" presName="pillarX" presStyleLbl="node1" presStyleIdx="2" presStyleCnt="4" custLinFactNeighborY="-17352">
        <dgm:presLayoutVars>
          <dgm:bulletEnabled val="1"/>
        </dgm:presLayoutVars>
      </dgm:prSet>
      <dgm:spPr/>
      <dgm:t>
        <a:bodyPr/>
        <a:lstStyle/>
        <a:p>
          <a:endParaRPr lang="en-US"/>
        </a:p>
      </dgm:t>
    </dgm:pt>
    <dgm:pt modelId="{6963099E-DB8D-491F-BD65-617C699315E7}" type="pres">
      <dgm:prSet presAssocID="{C646793C-F3C6-41E8-8BF5-A4F24C430CD7}" presName="pillarX" presStyleLbl="node1" presStyleIdx="3" presStyleCnt="4" custLinFactNeighborY="-17351">
        <dgm:presLayoutVars>
          <dgm:bulletEnabled val="1"/>
        </dgm:presLayoutVars>
      </dgm:prSet>
      <dgm:spPr/>
      <dgm:t>
        <a:bodyPr/>
        <a:lstStyle/>
        <a:p>
          <a:endParaRPr lang="en-US"/>
        </a:p>
      </dgm:t>
    </dgm:pt>
    <dgm:pt modelId="{A337B826-3ECE-4504-A03A-4BBB543A7DF4}" type="pres">
      <dgm:prSet presAssocID="{28E04A12-A856-47E6-8676-8A94835AEBE0}" presName="base" presStyleLbl="dkBgShp" presStyleIdx="1" presStyleCnt="2" custLinFactY="-56158" custLinFactNeighborY="-100000"/>
      <dgm:spPr/>
    </dgm:pt>
  </dgm:ptLst>
  <dgm:cxnLst>
    <dgm:cxn modelId="{695E95D6-0339-42E7-87AE-6E33CF0FE504}" srcId="{28E04A12-A856-47E6-8676-8A94835AEBE0}" destId="{C646793C-F3C6-41E8-8BF5-A4F24C430CD7}" srcOrd="3" destOrd="0" parTransId="{BCC83C1D-E1A9-4F43-B418-D15F54FECC9F}" sibTransId="{2723197F-9F81-4687-AE41-2C805B1C1BF0}"/>
    <dgm:cxn modelId="{219F0396-917F-4FD6-B27E-E3F29819AEBB}" type="presOf" srcId="{DC0580F3-02F9-42ED-8CCE-CFDFDC34F2DE}" destId="{4B1047F6-2DF2-4AE2-9CBF-66E4CF1261BF}" srcOrd="0" destOrd="0" presId="urn:microsoft.com/office/officeart/2005/8/layout/hList3"/>
    <dgm:cxn modelId="{ADBFEF33-9520-425B-86C9-DBC0B0B5F8C3}" type="presOf" srcId="{26E6FCCA-0565-4BFE-B89F-1EC9693E8C70}" destId="{91142C37-FF9C-43B6-AF9E-E2E6DA477278}" srcOrd="0" destOrd="0" presId="urn:microsoft.com/office/officeart/2005/8/layout/hList3"/>
    <dgm:cxn modelId="{D0A77818-B003-46A2-A90B-16FA084C2CAD}" type="presOf" srcId="{28E04A12-A856-47E6-8676-8A94835AEBE0}" destId="{A5098A02-CA05-4A73-B571-A0C9C2AD2384}" srcOrd="0" destOrd="0" presId="urn:microsoft.com/office/officeart/2005/8/layout/hList3"/>
    <dgm:cxn modelId="{9BC48278-21A4-4D82-B89D-3CCDAC4CB0ED}" srcId="{DC0580F3-02F9-42ED-8CCE-CFDFDC34F2DE}" destId="{28E04A12-A856-47E6-8676-8A94835AEBE0}" srcOrd="0" destOrd="0" parTransId="{0A3D70CF-707B-4D6D-9E97-8D2D0EC89E20}" sibTransId="{75ADD513-8520-4C1B-8220-124CBA5D5533}"/>
    <dgm:cxn modelId="{9EABD94D-051B-427A-8FAC-D62CC3E3A094}" srcId="{28E04A12-A856-47E6-8676-8A94835AEBE0}" destId="{6E4CF201-D551-4C54-A0E0-5A186BE98F1E}" srcOrd="1" destOrd="0" parTransId="{851E6E1C-55B0-4424-B686-29D504311C6E}" sibTransId="{C3A6C3DF-D970-43C8-98C6-BEBCD5F541F0}"/>
    <dgm:cxn modelId="{868F111A-4CFA-4F39-BED8-D15509D58D83}" type="presOf" srcId="{6E4CF201-D551-4C54-A0E0-5A186BE98F1E}" destId="{D700EE43-3D55-4621-A60C-B4905358DA79}" srcOrd="0" destOrd="0" presId="urn:microsoft.com/office/officeart/2005/8/layout/hList3"/>
    <dgm:cxn modelId="{4C05AD70-15F8-47C5-AA12-268CD4408981}" srcId="{28E04A12-A856-47E6-8676-8A94835AEBE0}" destId="{94521C1E-AE0A-46FE-B23E-F5DCAD90E8B0}" srcOrd="2" destOrd="0" parTransId="{ED8A0B06-C98E-4873-BA7C-90848718C344}" sibTransId="{94AFD2B5-04AF-4C65-9F4E-0C3B94C76AB6}"/>
    <dgm:cxn modelId="{AE6CF01F-3079-444F-9004-D14C9A25443B}" type="presOf" srcId="{C646793C-F3C6-41E8-8BF5-A4F24C430CD7}" destId="{6963099E-DB8D-491F-BD65-617C699315E7}" srcOrd="0" destOrd="0" presId="urn:microsoft.com/office/officeart/2005/8/layout/hList3"/>
    <dgm:cxn modelId="{D48F2E26-CEA5-4881-B500-1BCF133796EF}" type="presOf" srcId="{94521C1E-AE0A-46FE-B23E-F5DCAD90E8B0}" destId="{1CD0DDB5-EC0C-4F7E-92B3-216E128BEC29}" srcOrd="0" destOrd="0" presId="urn:microsoft.com/office/officeart/2005/8/layout/hList3"/>
    <dgm:cxn modelId="{8F08D642-BE75-47D8-9988-BF7A032AECED}" srcId="{28E04A12-A856-47E6-8676-8A94835AEBE0}" destId="{26E6FCCA-0565-4BFE-B89F-1EC9693E8C70}" srcOrd="0" destOrd="0" parTransId="{0AEF0633-2297-44C2-AB1F-35C8A6613B0B}" sibTransId="{7E35AA91-48AA-4B72-8E24-19FC6E3C9490}"/>
    <dgm:cxn modelId="{0FE2201D-005A-46CE-AEC6-99BBF3252A94}" type="presParOf" srcId="{4B1047F6-2DF2-4AE2-9CBF-66E4CF1261BF}" destId="{A5098A02-CA05-4A73-B571-A0C9C2AD2384}" srcOrd="0" destOrd="0" presId="urn:microsoft.com/office/officeart/2005/8/layout/hList3"/>
    <dgm:cxn modelId="{42096236-8436-428D-AE06-71945F5A4D4B}" type="presParOf" srcId="{4B1047F6-2DF2-4AE2-9CBF-66E4CF1261BF}" destId="{C4622F7C-A697-4A53-B49F-23511428637C}" srcOrd="1" destOrd="0" presId="urn:microsoft.com/office/officeart/2005/8/layout/hList3"/>
    <dgm:cxn modelId="{CA19FF5C-5D37-4D84-81E3-510BE042A45E}" type="presParOf" srcId="{C4622F7C-A697-4A53-B49F-23511428637C}" destId="{91142C37-FF9C-43B6-AF9E-E2E6DA477278}" srcOrd="0" destOrd="0" presId="urn:microsoft.com/office/officeart/2005/8/layout/hList3"/>
    <dgm:cxn modelId="{59DD5AA6-A2BC-4C57-9B4C-F48AA28C2F37}" type="presParOf" srcId="{C4622F7C-A697-4A53-B49F-23511428637C}" destId="{D700EE43-3D55-4621-A60C-B4905358DA79}" srcOrd="1" destOrd="0" presId="urn:microsoft.com/office/officeart/2005/8/layout/hList3"/>
    <dgm:cxn modelId="{4170EB76-E9DE-47B6-ACD7-0030695235B7}" type="presParOf" srcId="{C4622F7C-A697-4A53-B49F-23511428637C}" destId="{1CD0DDB5-EC0C-4F7E-92B3-216E128BEC29}" srcOrd="2" destOrd="0" presId="urn:microsoft.com/office/officeart/2005/8/layout/hList3"/>
    <dgm:cxn modelId="{9D0E4128-7C7B-4465-B1D6-E9BBC9544473}" type="presParOf" srcId="{C4622F7C-A697-4A53-B49F-23511428637C}" destId="{6963099E-DB8D-491F-BD65-617C699315E7}" srcOrd="3" destOrd="0" presId="urn:microsoft.com/office/officeart/2005/8/layout/hList3"/>
    <dgm:cxn modelId="{806BD698-6427-4450-9311-301FB6D029E6}" type="presParOf" srcId="{4B1047F6-2DF2-4AE2-9CBF-66E4CF1261BF}" destId="{A337B826-3ECE-4504-A03A-4BBB543A7DF4}"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D7DE877-EB0E-409A-9330-9F5AF9AEF6C8}" type="doc">
      <dgm:prSet loTypeId="urn:microsoft.com/office/officeart/2005/8/layout/list1" loCatId="list" qsTypeId="urn:microsoft.com/office/officeart/2005/8/quickstyle/simple2" qsCatId="simple" csTypeId="urn:microsoft.com/office/officeart/2005/8/colors/colorful2" csCatId="colorful" phldr="1"/>
      <dgm:spPr/>
      <dgm:t>
        <a:bodyPr/>
        <a:lstStyle/>
        <a:p>
          <a:endParaRPr lang="en-US"/>
        </a:p>
      </dgm:t>
    </dgm:pt>
    <dgm:pt modelId="{A3BA436D-F920-4252-B523-DCD8D53DC58E}">
      <dgm:prSet phldrT="[Text]" custT="1"/>
      <dgm:spPr>
        <a:solidFill>
          <a:schemeClr val="tx2">
            <a:lumMod val="75000"/>
          </a:schemeClr>
        </a:solidFill>
      </dgm:spPr>
      <dgm:t>
        <a:bodyPr/>
        <a:lstStyle/>
        <a:p>
          <a:r>
            <a:rPr lang="en-US" sz="2200" dirty="0" smtClean="0"/>
            <a:t>Page-centric view of the world</a:t>
          </a:r>
          <a:endParaRPr lang="en-US" sz="2200" dirty="0"/>
        </a:p>
      </dgm:t>
    </dgm:pt>
    <dgm:pt modelId="{1CA191AD-AFE0-41D4-AB08-DBB5B3D29A45}" type="parTrans" cxnId="{F729B887-831B-4299-9B85-B3416E252F01}">
      <dgm:prSet/>
      <dgm:spPr/>
      <dgm:t>
        <a:bodyPr/>
        <a:lstStyle/>
        <a:p>
          <a:endParaRPr lang="en-US" sz="2200"/>
        </a:p>
      </dgm:t>
    </dgm:pt>
    <dgm:pt modelId="{55B74EB9-0982-4B94-ABED-55457C767500}" type="sibTrans" cxnId="{F729B887-831B-4299-9B85-B3416E252F01}">
      <dgm:prSet/>
      <dgm:spPr/>
      <dgm:t>
        <a:bodyPr/>
        <a:lstStyle/>
        <a:p>
          <a:endParaRPr lang="en-US" sz="2200"/>
        </a:p>
      </dgm:t>
    </dgm:pt>
    <dgm:pt modelId="{247A7B0F-B69C-4A2F-B17C-3E6341022638}">
      <dgm:prSet phldrT="[Text]" custT="1"/>
      <dgm:spPr>
        <a:solidFill>
          <a:schemeClr val="bg2">
            <a:lumMod val="25000"/>
          </a:schemeClr>
        </a:solidFill>
      </dgm:spPr>
      <dgm:t>
        <a:bodyPr/>
        <a:lstStyle/>
        <a:p>
          <a:r>
            <a:rPr lang="en-US" sz="2200" dirty="0" smtClean="0"/>
            <a:t>Limited programmer involvement</a:t>
          </a:r>
          <a:endParaRPr lang="en-US" sz="2200" dirty="0"/>
        </a:p>
      </dgm:t>
    </dgm:pt>
    <dgm:pt modelId="{F9D03DA0-7101-493E-B722-AA92C9645BF7}" type="parTrans" cxnId="{7B58BF44-106C-4DEF-AC8C-1E1F1A2B0703}">
      <dgm:prSet/>
      <dgm:spPr/>
      <dgm:t>
        <a:bodyPr/>
        <a:lstStyle/>
        <a:p>
          <a:endParaRPr lang="en-US" sz="2200"/>
        </a:p>
      </dgm:t>
    </dgm:pt>
    <dgm:pt modelId="{62ADB04A-E54D-4753-A75F-6CEB864F7260}" type="sibTrans" cxnId="{7B58BF44-106C-4DEF-AC8C-1E1F1A2B0703}">
      <dgm:prSet/>
      <dgm:spPr/>
      <dgm:t>
        <a:bodyPr/>
        <a:lstStyle/>
        <a:p>
          <a:endParaRPr lang="en-US" sz="2200"/>
        </a:p>
      </dgm:t>
    </dgm:pt>
    <dgm:pt modelId="{98F89651-AC9B-46D3-A072-C9AB1A7129C3}">
      <dgm:prSet phldrT="[Text]" custT="1"/>
      <dgm:spPr>
        <a:solidFill>
          <a:schemeClr val="accent6">
            <a:lumMod val="50000"/>
          </a:schemeClr>
        </a:solidFill>
      </dgm:spPr>
      <dgm:t>
        <a:bodyPr/>
        <a:lstStyle/>
        <a:p>
          <a:r>
            <a:rPr lang="en-US" sz="2200" dirty="0" smtClean="0"/>
            <a:t>JSPs became ubiquitous for dynamic HTML page generation</a:t>
          </a:r>
          <a:endParaRPr lang="en-US" sz="2200" dirty="0"/>
        </a:p>
      </dgm:t>
    </dgm:pt>
    <dgm:pt modelId="{4AD1D625-F267-40A3-B320-2607AFAA9990}" type="parTrans" cxnId="{CFF727C6-812A-48E6-B14E-523988CB6F45}">
      <dgm:prSet/>
      <dgm:spPr/>
      <dgm:t>
        <a:bodyPr/>
        <a:lstStyle/>
        <a:p>
          <a:endParaRPr lang="en-US" sz="2200"/>
        </a:p>
      </dgm:t>
    </dgm:pt>
    <dgm:pt modelId="{488D71B5-9BF4-4858-AF6D-A3EA82D119B2}" type="sibTrans" cxnId="{CFF727C6-812A-48E6-B14E-523988CB6F45}">
      <dgm:prSet/>
      <dgm:spPr/>
      <dgm:t>
        <a:bodyPr/>
        <a:lstStyle/>
        <a:p>
          <a:endParaRPr lang="en-US" sz="2200"/>
        </a:p>
      </dgm:t>
    </dgm:pt>
    <dgm:pt modelId="{20AD7458-72AD-4AF9-B33E-3BC17EFDC475}" type="pres">
      <dgm:prSet presAssocID="{AD7DE877-EB0E-409A-9330-9F5AF9AEF6C8}" presName="linear" presStyleCnt="0">
        <dgm:presLayoutVars>
          <dgm:dir/>
          <dgm:animLvl val="lvl"/>
          <dgm:resizeHandles val="exact"/>
        </dgm:presLayoutVars>
      </dgm:prSet>
      <dgm:spPr/>
      <dgm:t>
        <a:bodyPr/>
        <a:lstStyle/>
        <a:p>
          <a:endParaRPr lang="en-US"/>
        </a:p>
      </dgm:t>
    </dgm:pt>
    <dgm:pt modelId="{B6F5C236-E45C-48BD-83A4-E75B4E8C2D2F}" type="pres">
      <dgm:prSet presAssocID="{A3BA436D-F920-4252-B523-DCD8D53DC58E}" presName="parentLin" presStyleCnt="0"/>
      <dgm:spPr/>
    </dgm:pt>
    <dgm:pt modelId="{01BF1959-A8B9-4F62-82A7-254B36EA9192}" type="pres">
      <dgm:prSet presAssocID="{A3BA436D-F920-4252-B523-DCD8D53DC58E}" presName="parentLeftMargin" presStyleLbl="node1" presStyleIdx="0" presStyleCnt="3"/>
      <dgm:spPr/>
      <dgm:t>
        <a:bodyPr/>
        <a:lstStyle/>
        <a:p>
          <a:endParaRPr lang="en-US"/>
        </a:p>
      </dgm:t>
    </dgm:pt>
    <dgm:pt modelId="{25770B01-2DDC-4A21-9742-E48697668520}" type="pres">
      <dgm:prSet presAssocID="{A3BA436D-F920-4252-B523-DCD8D53DC58E}" presName="parentText" presStyleLbl="node1" presStyleIdx="0" presStyleCnt="3">
        <dgm:presLayoutVars>
          <dgm:chMax val="0"/>
          <dgm:bulletEnabled val="1"/>
        </dgm:presLayoutVars>
      </dgm:prSet>
      <dgm:spPr/>
      <dgm:t>
        <a:bodyPr/>
        <a:lstStyle/>
        <a:p>
          <a:endParaRPr lang="en-US"/>
        </a:p>
      </dgm:t>
    </dgm:pt>
    <dgm:pt modelId="{CD9C846F-FEAC-4854-A5AB-22D8CAC37EBB}" type="pres">
      <dgm:prSet presAssocID="{A3BA436D-F920-4252-B523-DCD8D53DC58E}" presName="negativeSpace" presStyleCnt="0"/>
      <dgm:spPr/>
    </dgm:pt>
    <dgm:pt modelId="{E4A2393C-3BD6-448C-A91D-46068775A94A}" type="pres">
      <dgm:prSet presAssocID="{A3BA436D-F920-4252-B523-DCD8D53DC58E}" presName="childText" presStyleLbl="conFgAcc1" presStyleIdx="0" presStyleCnt="3">
        <dgm:presLayoutVars>
          <dgm:bulletEnabled val="1"/>
        </dgm:presLayoutVars>
      </dgm:prSet>
      <dgm:spPr>
        <a:ln>
          <a:solidFill>
            <a:schemeClr val="tx2">
              <a:lumMod val="75000"/>
            </a:schemeClr>
          </a:solidFill>
        </a:ln>
      </dgm:spPr>
    </dgm:pt>
    <dgm:pt modelId="{78100730-B0A8-4748-8BCD-F632C701E159}" type="pres">
      <dgm:prSet presAssocID="{55B74EB9-0982-4B94-ABED-55457C767500}" presName="spaceBetweenRectangles" presStyleCnt="0"/>
      <dgm:spPr/>
    </dgm:pt>
    <dgm:pt modelId="{C11A1FCB-1F5E-4F82-81C8-24E8D445B62A}" type="pres">
      <dgm:prSet presAssocID="{247A7B0F-B69C-4A2F-B17C-3E6341022638}" presName="parentLin" presStyleCnt="0"/>
      <dgm:spPr/>
    </dgm:pt>
    <dgm:pt modelId="{563242ED-057C-486B-A92D-621FE9D9E8E8}" type="pres">
      <dgm:prSet presAssocID="{247A7B0F-B69C-4A2F-B17C-3E6341022638}" presName="parentLeftMargin" presStyleLbl="node1" presStyleIdx="0" presStyleCnt="3"/>
      <dgm:spPr/>
      <dgm:t>
        <a:bodyPr/>
        <a:lstStyle/>
        <a:p>
          <a:endParaRPr lang="en-US"/>
        </a:p>
      </dgm:t>
    </dgm:pt>
    <dgm:pt modelId="{23F72222-2359-424B-9391-87ADF37B89D5}" type="pres">
      <dgm:prSet presAssocID="{247A7B0F-B69C-4A2F-B17C-3E6341022638}" presName="parentText" presStyleLbl="node1" presStyleIdx="1" presStyleCnt="3">
        <dgm:presLayoutVars>
          <dgm:chMax val="0"/>
          <dgm:bulletEnabled val="1"/>
        </dgm:presLayoutVars>
      </dgm:prSet>
      <dgm:spPr/>
      <dgm:t>
        <a:bodyPr/>
        <a:lstStyle/>
        <a:p>
          <a:endParaRPr lang="en-US"/>
        </a:p>
      </dgm:t>
    </dgm:pt>
    <dgm:pt modelId="{07316BE1-F1E4-4FFE-832A-D0A8ACC48D0D}" type="pres">
      <dgm:prSet presAssocID="{247A7B0F-B69C-4A2F-B17C-3E6341022638}" presName="negativeSpace" presStyleCnt="0"/>
      <dgm:spPr/>
    </dgm:pt>
    <dgm:pt modelId="{9EF4B6FC-EC58-4D6B-B392-7266708F4770}" type="pres">
      <dgm:prSet presAssocID="{247A7B0F-B69C-4A2F-B17C-3E6341022638}" presName="childText" presStyleLbl="conFgAcc1" presStyleIdx="1" presStyleCnt="3">
        <dgm:presLayoutVars>
          <dgm:bulletEnabled val="1"/>
        </dgm:presLayoutVars>
      </dgm:prSet>
      <dgm:spPr>
        <a:ln>
          <a:solidFill>
            <a:schemeClr val="bg2">
              <a:lumMod val="25000"/>
            </a:schemeClr>
          </a:solidFill>
        </a:ln>
      </dgm:spPr>
    </dgm:pt>
    <dgm:pt modelId="{54763952-96C9-42AC-BBDE-70828E95A013}" type="pres">
      <dgm:prSet presAssocID="{62ADB04A-E54D-4753-A75F-6CEB864F7260}" presName="spaceBetweenRectangles" presStyleCnt="0"/>
      <dgm:spPr/>
    </dgm:pt>
    <dgm:pt modelId="{591845D8-F7B1-443A-8D9B-9B8714E9B495}" type="pres">
      <dgm:prSet presAssocID="{98F89651-AC9B-46D3-A072-C9AB1A7129C3}" presName="parentLin" presStyleCnt="0"/>
      <dgm:spPr/>
    </dgm:pt>
    <dgm:pt modelId="{2AD45DC2-F148-48A7-BCE5-04F6CAF50CD7}" type="pres">
      <dgm:prSet presAssocID="{98F89651-AC9B-46D3-A072-C9AB1A7129C3}" presName="parentLeftMargin" presStyleLbl="node1" presStyleIdx="1" presStyleCnt="3"/>
      <dgm:spPr/>
      <dgm:t>
        <a:bodyPr/>
        <a:lstStyle/>
        <a:p>
          <a:endParaRPr lang="en-US"/>
        </a:p>
      </dgm:t>
    </dgm:pt>
    <dgm:pt modelId="{A80E8004-1116-4475-AE2B-92506A1E3535}" type="pres">
      <dgm:prSet presAssocID="{98F89651-AC9B-46D3-A072-C9AB1A7129C3}" presName="parentText" presStyleLbl="node1" presStyleIdx="2" presStyleCnt="3">
        <dgm:presLayoutVars>
          <dgm:chMax val="0"/>
          <dgm:bulletEnabled val="1"/>
        </dgm:presLayoutVars>
      </dgm:prSet>
      <dgm:spPr/>
      <dgm:t>
        <a:bodyPr/>
        <a:lstStyle/>
        <a:p>
          <a:endParaRPr lang="en-US"/>
        </a:p>
      </dgm:t>
    </dgm:pt>
    <dgm:pt modelId="{30839020-0072-4D73-8009-77DEFC8893A1}" type="pres">
      <dgm:prSet presAssocID="{98F89651-AC9B-46D3-A072-C9AB1A7129C3}" presName="negativeSpace" presStyleCnt="0"/>
      <dgm:spPr/>
    </dgm:pt>
    <dgm:pt modelId="{A7ED9056-60AB-4D2F-A869-D2AC0AE50234}" type="pres">
      <dgm:prSet presAssocID="{98F89651-AC9B-46D3-A072-C9AB1A7129C3}" presName="childText" presStyleLbl="conFgAcc1" presStyleIdx="2" presStyleCnt="3">
        <dgm:presLayoutVars>
          <dgm:bulletEnabled val="1"/>
        </dgm:presLayoutVars>
      </dgm:prSet>
      <dgm:spPr>
        <a:ln>
          <a:solidFill>
            <a:schemeClr val="accent6">
              <a:lumMod val="50000"/>
            </a:schemeClr>
          </a:solidFill>
        </a:ln>
      </dgm:spPr>
    </dgm:pt>
  </dgm:ptLst>
  <dgm:cxnLst>
    <dgm:cxn modelId="{7B58BF44-106C-4DEF-AC8C-1E1F1A2B0703}" srcId="{AD7DE877-EB0E-409A-9330-9F5AF9AEF6C8}" destId="{247A7B0F-B69C-4A2F-B17C-3E6341022638}" srcOrd="1" destOrd="0" parTransId="{F9D03DA0-7101-493E-B722-AA92C9645BF7}" sibTransId="{62ADB04A-E54D-4753-A75F-6CEB864F7260}"/>
    <dgm:cxn modelId="{2CC6BDF8-3140-4830-8402-F55A8C5DCC15}" type="presOf" srcId="{AD7DE877-EB0E-409A-9330-9F5AF9AEF6C8}" destId="{20AD7458-72AD-4AF9-B33E-3BC17EFDC475}" srcOrd="0" destOrd="0" presId="urn:microsoft.com/office/officeart/2005/8/layout/list1"/>
    <dgm:cxn modelId="{CFF727C6-812A-48E6-B14E-523988CB6F45}" srcId="{AD7DE877-EB0E-409A-9330-9F5AF9AEF6C8}" destId="{98F89651-AC9B-46D3-A072-C9AB1A7129C3}" srcOrd="2" destOrd="0" parTransId="{4AD1D625-F267-40A3-B320-2607AFAA9990}" sibTransId="{488D71B5-9BF4-4858-AF6D-A3EA82D119B2}"/>
    <dgm:cxn modelId="{EA5A0573-9BEF-457D-BF01-DD068FC43C18}" type="presOf" srcId="{247A7B0F-B69C-4A2F-B17C-3E6341022638}" destId="{563242ED-057C-486B-A92D-621FE9D9E8E8}" srcOrd="0" destOrd="0" presId="urn:microsoft.com/office/officeart/2005/8/layout/list1"/>
    <dgm:cxn modelId="{1FE0DD6C-3071-4817-B604-2C9C3EB48EFE}" type="presOf" srcId="{98F89651-AC9B-46D3-A072-C9AB1A7129C3}" destId="{A80E8004-1116-4475-AE2B-92506A1E3535}" srcOrd="1" destOrd="0" presId="urn:microsoft.com/office/officeart/2005/8/layout/list1"/>
    <dgm:cxn modelId="{A2C59C3E-3D7D-42F7-8E0B-591E0AD49722}" type="presOf" srcId="{A3BA436D-F920-4252-B523-DCD8D53DC58E}" destId="{25770B01-2DDC-4A21-9742-E48697668520}" srcOrd="1" destOrd="0" presId="urn:microsoft.com/office/officeart/2005/8/layout/list1"/>
    <dgm:cxn modelId="{F729B887-831B-4299-9B85-B3416E252F01}" srcId="{AD7DE877-EB0E-409A-9330-9F5AF9AEF6C8}" destId="{A3BA436D-F920-4252-B523-DCD8D53DC58E}" srcOrd="0" destOrd="0" parTransId="{1CA191AD-AFE0-41D4-AB08-DBB5B3D29A45}" sibTransId="{55B74EB9-0982-4B94-ABED-55457C767500}"/>
    <dgm:cxn modelId="{7050738A-E459-4AD7-B7A2-09A05A31DA3C}" type="presOf" srcId="{247A7B0F-B69C-4A2F-B17C-3E6341022638}" destId="{23F72222-2359-424B-9391-87ADF37B89D5}" srcOrd="1" destOrd="0" presId="urn:microsoft.com/office/officeart/2005/8/layout/list1"/>
    <dgm:cxn modelId="{852ECF18-2A78-4D77-9093-2EF66BFE13CB}" type="presOf" srcId="{A3BA436D-F920-4252-B523-DCD8D53DC58E}" destId="{01BF1959-A8B9-4F62-82A7-254B36EA9192}" srcOrd="0" destOrd="0" presId="urn:microsoft.com/office/officeart/2005/8/layout/list1"/>
    <dgm:cxn modelId="{4EB412B3-2E17-4EAC-981A-FF970DD37897}" type="presOf" srcId="{98F89651-AC9B-46D3-A072-C9AB1A7129C3}" destId="{2AD45DC2-F148-48A7-BCE5-04F6CAF50CD7}" srcOrd="0" destOrd="0" presId="urn:microsoft.com/office/officeart/2005/8/layout/list1"/>
    <dgm:cxn modelId="{164776B7-9A9E-4215-AE67-AB538DFD9F6A}" type="presParOf" srcId="{20AD7458-72AD-4AF9-B33E-3BC17EFDC475}" destId="{B6F5C236-E45C-48BD-83A4-E75B4E8C2D2F}" srcOrd="0" destOrd="0" presId="urn:microsoft.com/office/officeart/2005/8/layout/list1"/>
    <dgm:cxn modelId="{C416A44C-8F70-4F30-8ECC-42EF83E78DED}" type="presParOf" srcId="{B6F5C236-E45C-48BD-83A4-E75B4E8C2D2F}" destId="{01BF1959-A8B9-4F62-82A7-254B36EA9192}" srcOrd="0" destOrd="0" presId="urn:microsoft.com/office/officeart/2005/8/layout/list1"/>
    <dgm:cxn modelId="{1E00D9DC-E7B5-4771-B251-50409503B23E}" type="presParOf" srcId="{B6F5C236-E45C-48BD-83A4-E75B4E8C2D2F}" destId="{25770B01-2DDC-4A21-9742-E48697668520}" srcOrd="1" destOrd="0" presId="urn:microsoft.com/office/officeart/2005/8/layout/list1"/>
    <dgm:cxn modelId="{160C4B19-CCF8-4240-A5D4-BDB31F0427DA}" type="presParOf" srcId="{20AD7458-72AD-4AF9-B33E-3BC17EFDC475}" destId="{CD9C846F-FEAC-4854-A5AB-22D8CAC37EBB}" srcOrd="1" destOrd="0" presId="urn:microsoft.com/office/officeart/2005/8/layout/list1"/>
    <dgm:cxn modelId="{D676D274-1CAD-4E1B-AD29-A47AB9FD61BA}" type="presParOf" srcId="{20AD7458-72AD-4AF9-B33E-3BC17EFDC475}" destId="{E4A2393C-3BD6-448C-A91D-46068775A94A}" srcOrd="2" destOrd="0" presId="urn:microsoft.com/office/officeart/2005/8/layout/list1"/>
    <dgm:cxn modelId="{CE1AD650-B71E-4DF5-ACD6-B438B36D152E}" type="presParOf" srcId="{20AD7458-72AD-4AF9-B33E-3BC17EFDC475}" destId="{78100730-B0A8-4748-8BCD-F632C701E159}" srcOrd="3" destOrd="0" presId="urn:microsoft.com/office/officeart/2005/8/layout/list1"/>
    <dgm:cxn modelId="{56F4B2E0-980A-4FB9-881D-6453108C321B}" type="presParOf" srcId="{20AD7458-72AD-4AF9-B33E-3BC17EFDC475}" destId="{C11A1FCB-1F5E-4F82-81C8-24E8D445B62A}" srcOrd="4" destOrd="0" presId="urn:microsoft.com/office/officeart/2005/8/layout/list1"/>
    <dgm:cxn modelId="{30B70F48-A4C3-442A-963C-EE58078DD956}" type="presParOf" srcId="{C11A1FCB-1F5E-4F82-81C8-24E8D445B62A}" destId="{563242ED-057C-486B-A92D-621FE9D9E8E8}" srcOrd="0" destOrd="0" presId="urn:microsoft.com/office/officeart/2005/8/layout/list1"/>
    <dgm:cxn modelId="{631FE62A-59C1-4117-8717-CE073CA76375}" type="presParOf" srcId="{C11A1FCB-1F5E-4F82-81C8-24E8D445B62A}" destId="{23F72222-2359-424B-9391-87ADF37B89D5}" srcOrd="1" destOrd="0" presId="urn:microsoft.com/office/officeart/2005/8/layout/list1"/>
    <dgm:cxn modelId="{2B027849-DDBC-4CC7-A3D5-05176FB93097}" type="presParOf" srcId="{20AD7458-72AD-4AF9-B33E-3BC17EFDC475}" destId="{07316BE1-F1E4-4FFE-832A-D0A8ACC48D0D}" srcOrd="5" destOrd="0" presId="urn:microsoft.com/office/officeart/2005/8/layout/list1"/>
    <dgm:cxn modelId="{5FAE8D8E-6528-4712-8142-E288E330E682}" type="presParOf" srcId="{20AD7458-72AD-4AF9-B33E-3BC17EFDC475}" destId="{9EF4B6FC-EC58-4D6B-B392-7266708F4770}" srcOrd="6" destOrd="0" presId="urn:microsoft.com/office/officeart/2005/8/layout/list1"/>
    <dgm:cxn modelId="{B8BF3F6C-447B-461C-B4D0-670313D78F1C}" type="presParOf" srcId="{20AD7458-72AD-4AF9-B33E-3BC17EFDC475}" destId="{54763952-96C9-42AC-BBDE-70828E95A013}" srcOrd="7" destOrd="0" presId="urn:microsoft.com/office/officeart/2005/8/layout/list1"/>
    <dgm:cxn modelId="{D77DB6EB-8204-41EA-9AE8-E8919876E84C}" type="presParOf" srcId="{20AD7458-72AD-4AF9-B33E-3BC17EFDC475}" destId="{591845D8-F7B1-443A-8D9B-9B8714E9B495}" srcOrd="8" destOrd="0" presId="urn:microsoft.com/office/officeart/2005/8/layout/list1"/>
    <dgm:cxn modelId="{677EF252-9353-4A75-BAEF-8D5E5919C96D}" type="presParOf" srcId="{591845D8-F7B1-443A-8D9B-9B8714E9B495}" destId="{2AD45DC2-F148-48A7-BCE5-04F6CAF50CD7}" srcOrd="0" destOrd="0" presId="urn:microsoft.com/office/officeart/2005/8/layout/list1"/>
    <dgm:cxn modelId="{01A235CE-43BE-4C4D-9986-D458D0702E5F}" type="presParOf" srcId="{591845D8-F7B1-443A-8D9B-9B8714E9B495}" destId="{A80E8004-1116-4475-AE2B-92506A1E3535}" srcOrd="1" destOrd="0" presId="urn:microsoft.com/office/officeart/2005/8/layout/list1"/>
    <dgm:cxn modelId="{47C00FF1-3E64-422A-9B3A-0CD92D456186}" type="presParOf" srcId="{20AD7458-72AD-4AF9-B33E-3BC17EFDC475}" destId="{30839020-0072-4D73-8009-77DEFC8893A1}" srcOrd="9" destOrd="0" presId="urn:microsoft.com/office/officeart/2005/8/layout/list1"/>
    <dgm:cxn modelId="{23420DF8-496A-4656-9389-F35A970C81C0}" type="presParOf" srcId="{20AD7458-72AD-4AF9-B33E-3BC17EFDC475}" destId="{A7ED9056-60AB-4D2F-A869-D2AC0AE5023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9680D11-C937-4BFD-958A-66294D716AE8}" type="doc">
      <dgm:prSet loTypeId="urn:microsoft.com/office/officeart/2005/8/layout/process2" loCatId="process" qsTypeId="urn:microsoft.com/office/officeart/2005/8/quickstyle/simple4" qsCatId="simple" csTypeId="urn:microsoft.com/office/officeart/2005/8/colors/colorful3" csCatId="colorful" phldr="1"/>
      <dgm:spPr/>
      <dgm:t>
        <a:bodyPr/>
        <a:lstStyle/>
        <a:p>
          <a:endParaRPr lang="en-US"/>
        </a:p>
      </dgm:t>
    </dgm:pt>
    <dgm:pt modelId="{5499E83E-9E63-42CB-ADC1-305D7C5DAE3F}">
      <dgm:prSet phldrT="[Text]" custT="1"/>
      <dgm:spPr/>
      <dgm:t>
        <a:bodyPr/>
        <a:lstStyle/>
        <a:p>
          <a:pPr algn="l"/>
          <a:r>
            <a:rPr lang="en-US" sz="1200" dirty="0" smtClean="0"/>
            <a:t>The user interacts with the user interface in some way (For example, user presses a button).</a:t>
          </a:r>
          <a:endParaRPr lang="en-US" sz="1200" dirty="0"/>
        </a:p>
      </dgm:t>
    </dgm:pt>
    <dgm:pt modelId="{56A2AC91-06F9-4B5B-803D-869BCCA3E0C4}" type="parTrans" cxnId="{205B3E14-C974-48D4-9D2E-3C42EF1F1C89}">
      <dgm:prSet/>
      <dgm:spPr/>
      <dgm:t>
        <a:bodyPr/>
        <a:lstStyle/>
        <a:p>
          <a:pPr algn="l"/>
          <a:endParaRPr lang="en-US" sz="1200"/>
        </a:p>
      </dgm:t>
    </dgm:pt>
    <dgm:pt modelId="{E9440EA5-EFEB-4CFF-8D51-6256DD789047}" type="sibTrans" cxnId="{205B3E14-C974-48D4-9D2E-3C42EF1F1C89}">
      <dgm:prSet custT="1"/>
      <dgm:spPr/>
      <dgm:t>
        <a:bodyPr/>
        <a:lstStyle/>
        <a:p>
          <a:pPr algn="l"/>
          <a:endParaRPr lang="en-US" sz="1200"/>
        </a:p>
      </dgm:t>
    </dgm:pt>
    <dgm:pt modelId="{E376F6E7-1D64-4C68-BA77-769C2B31EF32}">
      <dgm:prSet phldrT="[Text]" custT="1"/>
      <dgm:spPr/>
      <dgm:t>
        <a:bodyPr/>
        <a:lstStyle/>
        <a:p>
          <a:pPr algn="l"/>
          <a:r>
            <a:rPr lang="en-US" sz="1200" dirty="0" smtClean="0"/>
            <a:t>A controller handles the input event from the user interface, often via a registered handler or callback.</a:t>
          </a:r>
          <a:endParaRPr lang="en-US" sz="1200" dirty="0"/>
        </a:p>
      </dgm:t>
    </dgm:pt>
    <dgm:pt modelId="{ED1F1518-29ED-4D03-97C6-C9AC0CE13183}" type="parTrans" cxnId="{3F851699-5FCF-4087-8ED3-66CBB4A4B37C}">
      <dgm:prSet/>
      <dgm:spPr/>
      <dgm:t>
        <a:bodyPr/>
        <a:lstStyle/>
        <a:p>
          <a:pPr algn="l"/>
          <a:endParaRPr lang="en-US" sz="1200"/>
        </a:p>
      </dgm:t>
    </dgm:pt>
    <dgm:pt modelId="{7C51AA5E-03AE-4E46-85C5-3CF13A453DAD}" type="sibTrans" cxnId="{3F851699-5FCF-4087-8ED3-66CBB4A4B37C}">
      <dgm:prSet custT="1"/>
      <dgm:spPr/>
      <dgm:t>
        <a:bodyPr/>
        <a:lstStyle/>
        <a:p>
          <a:pPr algn="l"/>
          <a:endParaRPr lang="en-US" sz="1200"/>
        </a:p>
      </dgm:t>
    </dgm:pt>
    <dgm:pt modelId="{FB8F53E4-CCE1-41E1-8380-8D60CCECDD1F}">
      <dgm:prSet phldrT="[Text]" custT="1"/>
      <dgm:spPr/>
      <dgm:t>
        <a:bodyPr/>
        <a:lstStyle/>
        <a:p>
          <a:pPr algn="l"/>
          <a:r>
            <a:rPr lang="en-US" sz="1200" dirty="0" smtClean="0"/>
            <a:t>The controller accesses the model, possibly updating it in a way appropriate to the user’s action (For example, controller updates user’s shopping cart). Complex controllers are often structured using the command pattern to encapsulate actions and simplify extension.</a:t>
          </a:r>
          <a:endParaRPr lang="en-US" sz="1200" dirty="0"/>
        </a:p>
      </dgm:t>
    </dgm:pt>
    <dgm:pt modelId="{A7D32459-A67F-4883-85F6-472CA3935EB1}" type="parTrans" cxnId="{2B473069-F4EC-4581-A739-F2AAB95B8422}">
      <dgm:prSet/>
      <dgm:spPr/>
      <dgm:t>
        <a:bodyPr/>
        <a:lstStyle/>
        <a:p>
          <a:pPr algn="l"/>
          <a:endParaRPr lang="en-US" sz="1200"/>
        </a:p>
      </dgm:t>
    </dgm:pt>
    <dgm:pt modelId="{A80FC487-91E4-461A-97A5-CD0B60B8A0EB}" type="sibTrans" cxnId="{2B473069-F4EC-4581-A739-F2AAB95B8422}">
      <dgm:prSet custT="1"/>
      <dgm:spPr/>
      <dgm:t>
        <a:bodyPr/>
        <a:lstStyle/>
        <a:p>
          <a:pPr algn="l"/>
          <a:endParaRPr lang="en-US" sz="1200"/>
        </a:p>
      </dgm:t>
    </dgm:pt>
    <dgm:pt modelId="{16DBE9FC-E972-46EB-86AA-84A4C2D10D99}">
      <dgm:prSet custT="1"/>
      <dgm:spPr/>
      <dgm:t>
        <a:bodyPr/>
        <a:lstStyle/>
        <a:p>
          <a:pPr algn="l"/>
          <a:r>
            <a:rPr lang="en-US" sz="1200" dirty="0" smtClean="0"/>
            <a:t>A view uses the model to generate an appropriate user interface. For example, view produces a screen listing the shopping cart contents. The view gets its own data from the model. The model has no direct knowledge of the view.</a:t>
          </a:r>
          <a:endParaRPr lang="en-US" sz="1200" dirty="0"/>
        </a:p>
      </dgm:t>
    </dgm:pt>
    <dgm:pt modelId="{5CDA5F37-A310-48FD-9F4A-1A05523E95A9}" type="parTrans" cxnId="{845F75E1-4D7D-4ABB-9A70-2E981B28123D}">
      <dgm:prSet/>
      <dgm:spPr/>
      <dgm:t>
        <a:bodyPr/>
        <a:lstStyle/>
        <a:p>
          <a:pPr algn="l"/>
          <a:endParaRPr lang="en-US" sz="1200"/>
        </a:p>
      </dgm:t>
    </dgm:pt>
    <dgm:pt modelId="{9CCDC763-1F0A-4299-9502-E36DB0C3CEBE}" type="sibTrans" cxnId="{845F75E1-4D7D-4ABB-9A70-2E981B28123D}">
      <dgm:prSet custT="1"/>
      <dgm:spPr/>
      <dgm:t>
        <a:bodyPr/>
        <a:lstStyle/>
        <a:p>
          <a:pPr algn="l"/>
          <a:endParaRPr lang="en-US" sz="1200"/>
        </a:p>
      </dgm:t>
    </dgm:pt>
    <dgm:pt modelId="{79019308-C300-49DE-B40A-12B3F7BF8EE5}">
      <dgm:prSet custT="1"/>
      <dgm:spPr/>
      <dgm:t>
        <a:bodyPr/>
        <a:lstStyle/>
        <a:p>
          <a:pPr algn="l"/>
          <a:r>
            <a:rPr lang="en-US" sz="1200" dirty="0" smtClean="0"/>
            <a:t>The user interface waits for further user interactions, which begins the cycle anew.</a:t>
          </a:r>
          <a:endParaRPr lang="en-US" sz="1200" dirty="0"/>
        </a:p>
      </dgm:t>
    </dgm:pt>
    <dgm:pt modelId="{A2F81509-E172-4355-B5BA-D4DD455C0EF6}" type="parTrans" cxnId="{4552C0F3-C369-4B82-B867-D000A8C757C2}">
      <dgm:prSet/>
      <dgm:spPr/>
      <dgm:t>
        <a:bodyPr/>
        <a:lstStyle/>
        <a:p>
          <a:pPr algn="l"/>
          <a:endParaRPr lang="en-US" sz="1200"/>
        </a:p>
      </dgm:t>
    </dgm:pt>
    <dgm:pt modelId="{755928A4-47E3-45AB-9943-CB1C2356BAF2}" type="sibTrans" cxnId="{4552C0F3-C369-4B82-B867-D000A8C757C2}">
      <dgm:prSet/>
      <dgm:spPr/>
      <dgm:t>
        <a:bodyPr/>
        <a:lstStyle/>
        <a:p>
          <a:pPr algn="l"/>
          <a:endParaRPr lang="en-US" sz="1200"/>
        </a:p>
      </dgm:t>
    </dgm:pt>
    <dgm:pt modelId="{1FCAAEAC-9911-4B9C-A28D-84094063E5E1}" type="pres">
      <dgm:prSet presAssocID="{C9680D11-C937-4BFD-958A-66294D716AE8}" presName="linearFlow" presStyleCnt="0">
        <dgm:presLayoutVars>
          <dgm:resizeHandles val="exact"/>
        </dgm:presLayoutVars>
      </dgm:prSet>
      <dgm:spPr/>
      <dgm:t>
        <a:bodyPr/>
        <a:lstStyle/>
        <a:p>
          <a:endParaRPr lang="en-US"/>
        </a:p>
      </dgm:t>
    </dgm:pt>
    <dgm:pt modelId="{E92A29F4-0805-437D-B83D-EFAD880B0727}" type="pres">
      <dgm:prSet presAssocID="{5499E83E-9E63-42CB-ADC1-305D7C5DAE3F}" presName="node" presStyleLbl="node1" presStyleIdx="0" presStyleCnt="5" custScaleX="344952">
        <dgm:presLayoutVars>
          <dgm:bulletEnabled val="1"/>
        </dgm:presLayoutVars>
      </dgm:prSet>
      <dgm:spPr/>
      <dgm:t>
        <a:bodyPr/>
        <a:lstStyle/>
        <a:p>
          <a:endParaRPr lang="en-US"/>
        </a:p>
      </dgm:t>
    </dgm:pt>
    <dgm:pt modelId="{250F0786-62F6-43E6-A6C5-F4E270CA3AAC}" type="pres">
      <dgm:prSet presAssocID="{E9440EA5-EFEB-4CFF-8D51-6256DD789047}" presName="sibTrans" presStyleLbl="sibTrans2D1" presStyleIdx="0" presStyleCnt="4"/>
      <dgm:spPr/>
      <dgm:t>
        <a:bodyPr/>
        <a:lstStyle/>
        <a:p>
          <a:endParaRPr lang="en-US"/>
        </a:p>
      </dgm:t>
    </dgm:pt>
    <dgm:pt modelId="{619C3C36-35F2-4C0F-9151-91C38ED963C5}" type="pres">
      <dgm:prSet presAssocID="{E9440EA5-EFEB-4CFF-8D51-6256DD789047}" presName="connectorText" presStyleLbl="sibTrans2D1" presStyleIdx="0" presStyleCnt="4"/>
      <dgm:spPr/>
      <dgm:t>
        <a:bodyPr/>
        <a:lstStyle/>
        <a:p>
          <a:endParaRPr lang="en-US"/>
        </a:p>
      </dgm:t>
    </dgm:pt>
    <dgm:pt modelId="{0E02BBEC-8D12-42F3-86DA-3E8E204AD8C0}" type="pres">
      <dgm:prSet presAssocID="{E376F6E7-1D64-4C68-BA77-769C2B31EF32}" presName="node" presStyleLbl="node1" presStyleIdx="1" presStyleCnt="5" custScaleX="344952" custLinFactNeighborY="-29274">
        <dgm:presLayoutVars>
          <dgm:bulletEnabled val="1"/>
        </dgm:presLayoutVars>
      </dgm:prSet>
      <dgm:spPr/>
      <dgm:t>
        <a:bodyPr/>
        <a:lstStyle/>
        <a:p>
          <a:endParaRPr lang="en-US"/>
        </a:p>
      </dgm:t>
    </dgm:pt>
    <dgm:pt modelId="{89E27F3D-2149-408A-A483-28CBC83CC773}" type="pres">
      <dgm:prSet presAssocID="{7C51AA5E-03AE-4E46-85C5-3CF13A453DAD}" presName="sibTrans" presStyleLbl="sibTrans2D1" presStyleIdx="1" presStyleCnt="4"/>
      <dgm:spPr/>
      <dgm:t>
        <a:bodyPr/>
        <a:lstStyle/>
        <a:p>
          <a:endParaRPr lang="en-US"/>
        </a:p>
      </dgm:t>
    </dgm:pt>
    <dgm:pt modelId="{4BA5A38E-5A2E-4315-B762-884732289A2D}" type="pres">
      <dgm:prSet presAssocID="{7C51AA5E-03AE-4E46-85C5-3CF13A453DAD}" presName="connectorText" presStyleLbl="sibTrans2D1" presStyleIdx="1" presStyleCnt="4"/>
      <dgm:spPr/>
      <dgm:t>
        <a:bodyPr/>
        <a:lstStyle/>
        <a:p>
          <a:endParaRPr lang="en-US"/>
        </a:p>
      </dgm:t>
    </dgm:pt>
    <dgm:pt modelId="{455B95B3-3184-4BA4-A535-2E936A774B5A}" type="pres">
      <dgm:prSet presAssocID="{FB8F53E4-CCE1-41E1-8380-8D60CCECDD1F}" presName="node" presStyleLbl="node1" presStyleIdx="2" presStyleCnt="5" custScaleX="344952" custLinFactNeighborY="-40171">
        <dgm:presLayoutVars>
          <dgm:bulletEnabled val="1"/>
        </dgm:presLayoutVars>
      </dgm:prSet>
      <dgm:spPr/>
      <dgm:t>
        <a:bodyPr/>
        <a:lstStyle/>
        <a:p>
          <a:endParaRPr lang="en-US"/>
        </a:p>
      </dgm:t>
    </dgm:pt>
    <dgm:pt modelId="{527F3768-DF18-4803-A40B-0AAC5F5EE325}" type="pres">
      <dgm:prSet presAssocID="{A80FC487-91E4-461A-97A5-CD0B60B8A0EB}" presName="sibTrans" presStyleLbl="sibTrans2D1" presStyleIdx="2" presStyleCnt="4"/>
      <dgm:spPr/>
      <dgm:t>
        <a:bodyPr/>
        <a:lstStyle/>
        <a:p>
          <a:endParaRPr lang="en-US"/>
        </a:p>
      </dgm:t>
    </dgm:pt>
    <dgm:pt modelId="{1A1DA3D4-E8D6-4649-AFD2-7F1DC4D40C16}" type="pres">
      <dgm:prSet presAssocID="{A80FC487-91E4-461A-97A5-CD0B60B8A0EB}" presName="connectorText" presStyleLbl="sibTrans2D1" presStyleIdx="2" presStyleCnt="4"/>
      <dgm:spPr/>
      <dgm:t>
        <a:bodyPr/>
        <a:lstStyle/>
        <a:p>
          <a:endParaRPr lang="en-US"/>
        </a:p>
      </dgm:t>
    </dgm:pt>
    <dgm:pt modelId="{98921995-8A00-4FA3-864B-79D9F40D16C8}" type="pres">
      <dgm:prSet presAssocID="{16DBE9FC-E972-46EB-86AA-84A4C2D10D99}" presName="node" presStyleLbl="node1" presStyleIdx="3" presStyleCnt="5" custScaleX="344952" custLinFactNeighborY="-51068">
        <dgm:presLayoutVars>
          <dgm:bulletEnabled val="1"/>
        </dgm:presLayoutVars>
      </dgm:prSet>
      <dgm:spPr/>
      <dgm:t>
        <a:bodyPr/>
        <a:lstStyle/>
        <a:p>
          <a:endParaRPr lang="en-US"/>
        </a:p>
      </dgm:t>
    </dgm:pt>
    <dgm:pt modelId="{F277A11E-FC1E-4E18-8DC9-0ED6634CED54}" type="pres">
      <dgm:prSet presAssocID="{9CCDC763-1F0A-4299-9502-E36DB0C3CEBE}" presName="sibTrans" presStyleLbl="sibTrans2D1" presStyleIdx="3" presStyleCnt="4"/>
      <dgm:spPr/>
      <dgm:t>
        <a:bodyPr/>
        <a:lstStyle/>
        <a:p>
          <a:endParaRPr lang="en-US"/>
        </a:p>
      </dgm:t>
    </dgm:pt>
    <dgm:pt modelId="{CA62F497-6EA5-4142-9C57-37D929B96618}" type="pres">
      <dgm:prSet presAssocID="{9CCDC763-1F0A-4299-9502-E36DB0C3CEBE}" presName="connectorText" presStyleLbl="sibTrans2D1" presStyleIdx="3" presStyleCnt="4"/>
      <dgm:spPr/>
      <dgm:t>
        <a:bodyPr/>
        <a:lstStyle/>
        <a:p>
          <a:endParaRPr lang="en-US"/>
        </a:p>
      </dgm:t>
    </dgm:pt>
    <dgm:pt modelId="{D9CFEACE-BC9C-41AF-9543-888C3139DAD4}" type="pres">
      <dgm:prSet presAssocID="{79019308-C300-49DE-B40A-12B3F7BF8EE5}" presName="node" presStyleLbl="node1" presStyleIdx="4" presStyleCnt="5" custScaleX="344952" custLinFactNeighborY="-61965">
        <dgm:presLayoutVars>
          <dgm:bulletEnabled val="1"/>
        </dgm:presLayoutVars>
      </dgm:prSet>
      <dgm:spPr/>
      <dgm:t>
        <a:bodyPr/>
        <a:lstStyle/>
        <a:p>
          <a:endParaRPr lang="en-US"/>
        </a:p>
      </dgm:t>
    </dgm:pt>
  </dgm:ptLst>
  <dgm:cxnLst>
    <dgm:cxn modelId="{845F75E1-4D7D-4ABB-9A70-2E981B28123D}" srcId="{C9680D11-C937-4BFD-958A-66294D716AE8}" destId="{16DBE9FC-E972-46EB-86AA-84A4C2D10D99}" srcOrd="3" destOrd="0" parTransId="{5CDA5F37-A310-48FD-9F4A-1A05523E95A9}" sibTransId="{9CCDC763-1F0A-4299-9502-E36DB0C3CEBE}"/>
    <dgm:cxn modelId="{361A74DC-8340-4434-9FB7-A97F09DEC5DB}" type="presOf" srcId="{A80FC487-91E4-461A-97A5-CD0B60B8A0EB}" destId="{1A1DA3D4-E8D6-4649-AFD2-7F1DC4D40C16}" srcOrd="1" destOrd="0" presId="urn:microsoft.com/office/officeart/2005/8/layout/process2"/>
    <dgm:cxn modelId="{205B3E14-C974-48D4-9D2E-3C42EF1F1C89}" srcId="{C9680D11-C937-4BFD-958A-66294D716AE8}" destId="{5499E83E-9E63-42CB-ADC1-305D7C5DAE3F}" srcOrd="0" destOrd="0" parTransId="{56A2AC91-06F9-4B5B-803D-869BCCA3E0C4}" sibTransId="{E9440EA5-EFEB-4CFF-8D51-6256DD789047}"/>
    <dgm:cxn modelId="{0C9BF668-C295-4256-AC3C-FB623E59FF22}" type="presOf" srcId="{E9440EA5-EFEB-4CFF-8D51-6256DD789047}" destId="{250F0786-62F6-43E6-A6C5-F4E270CA3AAC}" srcOrd="0" destOrd="0" presId="urn:microsoft.com/office/officeart/2005/8/layout/process2"/>
    <dgm:cxn modelId="{35604ECB-A53A-4F4E-8D61-2AF220914A8C}" type="presOf" srcId="{C9680D11-C937-4BFD-958A-66294D716AE8}" destId="{1FCAAEAC-9911-4B9C-A28D-84094063E5E1}" srcOrd="0" destOrd="0" presId="urn:microsoft.com/office/officeart/2005/8/layout/process2"/>
    <dgm:cxn modelId="{3F851699-5FCF-4087-8ED3-66CBB4A4B37C}" srcId="{C9680D11-C937-4BFD-958A-66294D716AE8}" destId="{E376F6E7-1D64-4C68-BA77-769C2B31EF32}" srcOrd="1" destOrd="0" parTransId="{ED1F1518-29ED-4D03-97C6-C9AC0CE13183}" sibTransId="{7C51AA5E-03AE-4E46-85C5-3CF13A453DAD}"/>
    <dgm:cxn modelId="{2FED547A-0F37-45C3-BF52-9BDA92602F82}" type="presOf" srcId="{A80FC487-91E4-461A-97A5-CD0B60B8A0EB}" destId="{527F3768-DF18-4803-A40B-0AAC5F5EE325}" srcOrd="0" destOrd="0" presId="urn:microsoft.com/office/officeart/2005/8/layout/process2"/>
    <dgm:cxn modelId="{C1FE15C2-2F39-4DC9-BC20-7DC77C03A66C}" type="presOf" srcId="{FB8F53E4-CCE1-41E1-8380-8D60CCECDD1F}" destId="{455B95B3-3184-4BA4-A535-2E936A774B5A}" srcOrd="0" destOrd="0" presId="urn:microsoft.com/office/officeart/2005/8/layout/process2"/>
    <dgm:cxn modelId="{79838CB2-1807-4C01-9502-8B06877EC640}" type="presOf" srcId="{E376F6E7-1D64-4C68-BA77-769C2B31EF32}" destId="{0E02BBEC-8D12-42F3-86DA-3E8E204AD8C0}" srcOrd="0" destOrd="0" presId="urn:microsoft.com/office/officeart/2005/8/layout/process2"/>
    <dgm:cxn modelId="{91317C41-B351-4200-A2C4-39B3BB7FA84A}" type="presOf" srcId="{7C51AA5E-03AE-4E46-85C5-3CF13A453DAD}" destId="{4BA5A38E-5A2E-4315-B762-884732289A2D}" srcOrd="1" destOrd="0" presId="urn:microsoft.com/office/officeart/2005/8/layout/process2"/>
    <dgm:cxn modelId="{814AE17D-39BA-4F1B-99CF-EE11067847D2}" type="presOf" srcId="{9CCDC763-1F0A-4299-9502-E36DB0C3CEBE}" destId="{CA62F497-6EA5-4142-9C57-37D929B96618}" srcOrd="1" destOrd="0" presId="urn:microsoft.com/office/officeart/2005/8/layout/process2"/>
    <dgm:cxn modelId="{4552C0F3-C369-4B82-B867-D000A8C757C2}" srcId="{C9680D11-C937-4BFD-958A-66294D716AE8}" destId="{79019308-C300-49DE-B40A-12B3F7BF8EE5}" srcOrd="4" destOrd="0" parTransId="{A2F81509-E172-4355-B5BA-D4DD455C0EF6}" sibTransId="{755928A4-47E3-45AB-9943-CB1C2356BAF2}"/>
    <dgm:cxn modelId="{A3D56040-BFA1-4EE8-A04F-92AB3B75DDEA}" type="presOf" srcId="{16DBE9FC-E972-46EB-86AA-84A4C2D10D99}" destId="{98921995-8A00-4FA3-864B-79D9F40D16C8}" srcOrd="0" destOrd="0" presId="urn:microsoft.com/office/officeart/2005/8/layout/process2"/>
    <dgm:cxn modelId="{B7F59071-09C3-4D45-BEA8-FA1DF1194BCF}" type="presOf" srcId="{E9440EA5-EFEB-4CFF-8D51-6256DD789047}" destId="{619C3C36-35F2-4C0F-9151-91C38ED963C5}" srcOrd="1" destOrd="0" presId="urn:microsoft.com/office/officeart/2005/8/layout/process2"/>
    <dgm:cxn modelId="{3652517F-BF5B-4826-B50C-95E1AC155DE1}" type="presOf" srcId="{9CCDC763-1F0A-4299-9502-E36DB0C3CEBE}" destId="{F277A11E-FC1E-4E18-8DC9-0ED6634CED54}" srcOrd="0" destOrd="0" presId="urn:microsoft.com/office/officeart/2005/8/layout/process2"/>
    <dgm:cxn modelId="{2B473069-F4EC-4581-A739-F2AAB95B8422}" srcId="{C9680D11-C937-4BFD-958A-66294D716AE8}" destId="{FB8F53E4-CCE1-41E1-8380-8D60CCECDD1F}" srcOrd="2" destOrd="0" parTransId="{A7D32459-A67F-4883-85F6-472CA3935EB1}" sibTransId="{A80FC487-91E4-461A-97A5-CD0B60B8A0EB}"/>
    <dgm:cxn modelId="{FF834FD2-212A-408F-8BD6-CEF60CF2AFF5}" type="presOf" srcId="{5499E83E-9E63-42CB-ADC1-305D7C5DAE3F}" destId="{E92A29F4-0805-437D-B83D-EFAD880B0727}" srcOrd="0" destOrd="0" presId="urn:microsoft.com/office/officeart/2005/8/layout/process2"/>
    <dgm:cxn modelId="{6D0DD782-D893-43EE-A9D1-8A8BE75FFC41}" type="presOf" srcId="{79019308-C300-49DE-B40A-12B3F7BF8EE5}" destId="{D9CFEACE-BC9C-41AF-9543-888C3139DAD4}" srcOrd="0" destOrd="0" presId="urn:microsoft.com/office/officeart/2005/8/layout/process2"/>
    <dgm:cxn modelId="{70A74E52-9978-4A60-B04F-C473B2B5CC76}" type="presOf" srcId="{7C51AA5E-03AE-4E46-85C5-3CF13A453DAD}" destId="{89E27F3D-2149-408A-A483-28CBC83CC773}" srcOrd="0" destOrd="0" presId="urn:microsoft.com/office/officeart/2005/8/layout/process2"/>
    <dgm:cxn modelId="{B6AC879C-0A0B-4F76-BCB0-BBF803C3653D}" type="presParOf" srcId="{1FCAAEAC-9911-4B9C-A28D-84094063E5E1}" destId="{E92A29F4-0805-437D-B83D-EFAD880B0727}" srcOrd="0" destOrd="0" presId="urn:microsoft.com/office/officeart/2005/8/layout/process2"/>
    <dgm:cxn modelId="{38779D4F-A755-43B5-9CAD-A1FF12F83C8E}" type="presParOf" srcId="{1FCAAEAC-9911-4B9C-A28D-84094063E5E1}" destId="{250F0786-62F6-43E6-A6C5-F4E270CA3AAC}" srcOrd="1" destOrd="0" presId="urn:microsoft.com/office/officeart/2005/8/layout/process2"/>
    <dgm:cxn modelId="{C1F9224E-D379-47F3-831D-55AF5FA17418}" type="presParOf" srcId="{250F0786-62F6-43E6-A6C5-F4E270CA3AAC}" destId="{619C3C36-35F2-4C0F-9151-91C38ED963C5}" srcOrd="0" destOrd="0" presId="urn:microsoft.com/office/officeart/2005/8/layout/process2"/>
    <dgm:cxn modelId="{C5B23C09-1467-4FB5-8F78-E18C3BB56D2C}" type="presParOf" srcId="{1FCAAEAC-9911-4B9C-A28D-84094063E5E1}" destId="{0E02BBEC-8D12-42F3-86DA-3E8E204AD8C0}" srcOrd="2" destOrd="0" presId="urn:microsoft.com/office/officeart/2005/8/layout/process2"/>
    <dgm:cxn modelId="{7FF83FE5-E3FF-4572-9CA3-D802246797CB}" type="presParOf" srcId="{1FCAAEAC-9911-4B9C-A28D-84094063E5E1}" destId="{89E27F3D-2149-408A-A483-28CBC83CC773}" srcOrd="3" destOrd="0" presId="urn:microsoft.com/office/officeart/2005/8/layout/process2"/>
    <dgm:cxn modelId="{DFAFE369-AAD2-4BAB-8571-EA037EBA3E1E}" type="presParOf" srcId="{89E27F3D-2149-408A-A483-28CBC83CC773}" destId="{4BA5A38E-5A2E-4315-B762-884732289A2D}" srcOrd="0" destOrd="0" presId="urn:microsoft.com/office/officeart/2005/8/layout/process2"/>
    <dgm:cxn modelId="{FDCD6B90-B354-44D5-9D88-F5A3D606C15B}" type="presParOf" srcId="{1FCAAEAC-9911-4B9C-A28D-84094063E5E1}" destId="{455B95B3-3184-4BA4-A535-2E936A774B5A}" srcOrd="4" destOrd="0" presId="urn:microsoft.com/office/officeart/2005/8/layout/process2"/>
    <dgm:cxn modelId="{F2D0D293-F79E-4202-9F54-5C97F9472FCC}" type="presParOf" srcId="{1FCAAEAC-9911-4B9C-A28D-84094063E5E1}" destId="{527F3768-DF18-4803-A40B-0AAC5F5EE325}" srcOrd="5" destOrd="0" presId="urn:microsoft.com/office/officeart/2005/8/layout/process2"/>
    <dgm:cxn modelId="{B680E6B3-1653-4236-B2A2-FD6431728A36}" type="presParOf" srcId="{527F3768-DF18-4803-A40B-0AAC5F5EE325}" destId="{1A1DA3D4-E8D6-4649-AFD2-7F1DC4D40C16}" srcOrd="0" destOrd="0" presId="urn:microsoft.com/office/officeart/2005/8/layout/process2"/>
    <dgm:cxn modelId="{582FA399-720C-402A-B086-A93FFD682206}" type="presParOf" srcId="{1FCAAEAC-9911-4B9C-A28D-84094063E5E1}" destId="{98921995-8A00-4FA3-864B-79D9F40D16C8}" srcOrd="6" destOrd="0" presId="urn:microsoft.com/office/officeart/2005/8/layout/process2"/>
    <dgm:cxn modelId="{9242A207-95F3-45C7-9DF4-591B299FAA40}" type="presParOf" srcId="{1FCAAEAC-9911-4B9C-A28D-84094063E5E1}" destId="{F277A11E-FC1E-4E18-8DC9-0ED6634CED54}" srcOrd="7" destOrd="0" presId="urn:microsoft.com/office/officeart/2005/8/layout/process2"/>
    <dgm:cxn modelId="{8EFFBAB9-5B00-4974-A75E-8E45336F4B37}" type="presParOf" srcId="{F277A11E-FC1E-4E18-8DC9-0ED6634CED54}" destId="{CA62F497-6EA5-4142-9C57-37D929B96618}" srcOrd="0" destOrd="0" presId="urn:microsoft.com/office/officeart/2005/8/layout/process2"/>
    <dgm:cxn modelId="{033AEF1F-1040-46C0-9A72-501C960F3007}" type="presParOf" srcId="{1FCAAEAC-9911-4B9C-A28D-84094063E5E1}" destId="{D9CFEACE-BC9C-41AF-9543-888C3139DAD4}" srcOrd="8"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0899D14-B9E2-4C60-85A5-B1C899B8C444}" type="doc">
      <dgm:prSet loTypeId="urn:microsoft.com/office/officeart/2005/8/layout/vList2" loCatId="list" qsTypeId="urn:microsoft.com/office/officeart/2005/8/quickstyle/simple4" qsCatId="simple" csTypeId="urn:microsoft.com/office/officeart/2005/8/colors/colorful4" csCatId="colorful" phldr="1"/>
      <dgm:spPr/>
      <dgm:t>
        <a:bodyPr/>
        <a:lstStyle/>
        <a:p>
          <a:endParaRPr lang="en-US"/>
        </a:p>
      </dgm:t>
    </dgm:pt>
    <dgm:pt modelId="{D4580684-9654-4E3A-9706-57261023110F}">
      <dgm:prSet phldrT="[Text]"/>
      <dgm:spPr/>
      <dgm:t>
        <a:bodyPr/>
        <a:lstStyle/>
        <a:p>
          <a:r>
            <a:rPr lang="en-US" dirty="0" smtClean="0"/>
            <a:t>Spring's web MVC framework is request-driven; designed around a central servlet that dispatches requests to controllers and offers other functionality that facilitates the development of web applications.</a:t>
          </a:r>
          <a:endParaRPr lang="en-US" dirty="0"/>
        </a:p>
      </dgm:t>
    </dgm:pt>
    <dgm:pt modelId="{6E6E9B06-8D94-4E85-964C-9D21C850CAAD}" type="parTrans" cxnId="{AEDC93B1-7B45-4037-A2E6-DE51A8A58E44}">
      <dgm:prSet/>
      <dgm:spPr/>
      <dgm:t>
        <a:bodyPr/>
        <a:lstStyle/>
        <a:p>
          <a:endParaRPr lang="en-US"/>
        </a:p>
      </dgm:t>
    </dgm:pt>
    <dgm:pt modelId="{410DAC2B-FB76-4488-A74D-9712C4C6AB91}" type="sibTrans" cxnId="{AEDC93B1-7B45-4037-A2E6-DE51A8A58E44}">
      <dgm:prSet/>
      <dgm:spPr/>
      <dgm:t>
        <a:bodyPr/>
        <a:lstStyle/>
        <a:p>
          <a:endParaRPr lang="en-US"/>
        </a:p>
      </dgm:t>
    </dgm:pt>
    <dgm:pt modelId="{66757ADE-030C-49D0-877D-216657613D57}">
      <dgm:prSet phldrT="[Text]"/>
      <dgm:spPr/>
      <dgm:t>
        <a:bodyPr/>
        <a:lstStyle/>
        <a:p>
          <a:r>
            <a:rPr lang="en-US" dirty="0" smtClean="0"/>
            <a:t>Spring MVC supports JSP, </a:t>
          </a:r>
          <a:r>
            <a:rPr lang="en-US" dirty="0" err="1" smtClean="0"/>
            <a:t>FreeMarker</a:t>
          </a:r>
          <a:r>
            <a:rPr lang="en-US" dirty="0" smtClean="0"/>
            <a:t>, Velocity, XSLT, </a:t>
          </a:r>
          <a:r>
            <a:rPr lang="en-US" dirty="0" err="1" smtClean="0"/>
            <a:t>JasperReports</a:t>
          </a:r>
          <a:r>
            <a:rPr lang="en-US" dirty="0" smtClean="0"/>
            <a:t>, Excel, and PDF  views.</a:t>
          </a:r>
          <a:endParaRPr lang="en-US" dirty="0"/>
        </a:p>
      </dgm:t>
    </dgm:pt>
    <dgm:pt modelId="{C78AA4B1-44C2-4704-B8A0-8C0C09294555}" type="parTrans" cxnId="{8A89A53A-7682-4685-A237-5EB7AD5EB394}">
      <dgm:prSet/>
      <dgm:spPr/>
      <dgm:t>
        <a:bodyPr/>
        <a:lstStyle/>
        <a:p>
          <a:endParaRPr lang="en-US"/>
        </a:p>
      </dgm:t>
    </dgm:pt>
    <dgm:pt modelId="{C9722F8D-EE1D-4B08-8405-BE44D0FCE9D0}" type="sibTrans" cxnId="{8A89A53A-7682-4685-A237-5EB7AD5EB394}">
      <dgm:prSet/>
      <dgm:spPr/>
      <dgm:t>
        <a:bodyPr/>
        <a:lstStyle/>
        <a:p>
          <a:endParaRPr lang="en-US"/>
        </a:p>
      </dgm:t>
    </dgm:pt>
    <dgm:pt modelId="{A3114C67-BD03-46B1-AF5A-9944337171ED}">
      <dgm:prSet/>
      <dgm:spPr/>
      <dgm:t>
        <a:bodyPr/>
        <a:lstStyle/>
        <a:p>
          <a:r>
            <a:rPr lang="en-US" dirty="0" smtClean="0"/>
            <a:t>There is clear separation of roles: controller, validator, command object, form object, model object.</a:t>
          </a:r>
          <a:endParaRPr lang="en-US" dirty="0">
            <a:solidFill>
              <a:srgbClr val="FF0000"/>
            </a:solidFill>
          </a:endParaRPr>
        </a:p>
      </dgm:t>
    </dgm:pt>
    <dgm:pt modelId="{596D083B-D96A-4E0E-9D35-D392D0573D5D}" type="parTrans" cxnId="{E1C3A106-8690-445F-B1E0-4026148CBFA9}">
      <dgm:prSet/>
      <dgm:spPr/>
      <dgm:t>
        <a:bodyPr/>
        <a:lstStyle/>
        <a:p>
          <a:endParaRPr lang="en-US"/>
        </a:p>
      </dgm:t>
    </dgm:pt>
    <dgm:pt modelId="{DEE87DCE-62BA-4CD5-A6AA-D5FA8B54A3DB}" type="sibTrans" cxnId="{E1C3A106-8690-445F-B1E0-4026148CBFA9}">
      <dgm:prSet/>
      <dgm:spPr/>
      <dgm:t>
        <a:bodyPr/>
        <a:lstStyle/>
        <a:p>
          <a:endParaRPr lang="en-US"/>
        </a:p>
      </dgm:t>
    </dgm:pt>
    <dgm:pt modelId="{671FE32C-D8F6-494F-9A69-8D20C527FCF9}">
      <dgm:prSet/>
      <dgm:spPr/>
      <dgm:t>
        <a:bodyPr/>
        <a:lstStyle/>
        <a:p>
          <a:r>
            <a:rPr lang="en-US" dirty="0" smtClean="0"/>
            <a:t>Simplification of testing through Dependency Injection.</a:t>
          </a:r>
          <a:endParaRPr lang="en-US" dirty="0"/>
        </a:p>
      </dgm:t>
    </dgm:pt>
    <dgm:pt modelId="{16F74339-E12A-4C9B-A770-251D9389B0BD}" type="parTrans" cxnId="{64D4524B-6C89-4889-90CE-12D1A77CA575}">
      <dgm:prSet/>
      <dgm:spPr/>
      <dgm:t>
        <a:bodyPr/>
        <a:lstStyle/>
        <a:p>
          <a:endParaRPr lang="en-US"/>
        </a:p>
      </dgm:t>
    </dgm:pt>
    <dgm:pt modelId="{445BB152-6F1B-4B46-B301-70300CA398C7}" type="sibTrans" cxnId="{64D4524B-6C89-4889-90CE-12D1A77CA575}">
      <dgm:prSet/>
      <dgm:spPr/>
      <dgm:t>
        <a:bodyPr/>
        <a:lstStyle/>
        <a:p>
          <a:endParaRPr lang="en-US"/>
        </a:p>
      </dgm:t>
    </dgm:pt>
    <dgm:pt modelId="{DA35F6FF-F2F1-40AB-9DA7-05C57B962FAA}">
      <dgm:prSet/>
      <dgm:spPr/>
      <dgm:t>
        <a:bodyPr/>
        <a:lstStyle/>
        <a:p>
          <a:r>
            <a:rPr lang="en-US" dirty="0" smtClean="0"/>
            <a:t>Reusable business code, no need for duplication; use existing business objects as command or form objects instead of mirroring them to extend a particular framework base class.</a:t>
          </a:r>
          <a:endParaRPr lang="en-US" dirty="0"/>
        </a:p>
      </dgm:t>
    </dgm:pt>
    <dgm:pt modelId="{58674E03-2E1D-43BE-9D55-56457582515D}" type="parTrans" cxnId="{23B31A74-18F9-44B2-AA73-200C6286900E}">
      <dgm:prSet/>
      <dgm:spPr/>
      <dgm:t>
        <a:bodyPr/>
        <a:lstStyle/>
        <a:p>
          <a:endParaRPr lang="en-US"/>
        </a:p>
      </dgm:t>
    </dgm:pt>
    <dgm:pt modelId="{ED752EE3-84ED-479E-8F76-FA05903580E9}" type="sibTrans" cxnId="{23B31A74-18F9-44B2-AA73-200C6286900E}">
      <dgm:prSet/>
      <dgm:spPr/>
      <dgm:t>
        <a:bodyPr/>
        <a:lstStyle/>
        <a:p>
          <a:endParaRPr lang="en-US"/>
        </a:p>
      </dgm:t>
    </dgm:pt>
    <dgm:pt modelId="{2F41EFE8-5385-43C3-99C6-C04E8CEEFAF9}" type="pres">
      <dgm:prSet presAssocID="{F0899D14-B9E2-4C60-85A5-B1C899B8C444}" presName="linear" presStyleCnt="0">
        <dgm:presLayoutVars>
          <dgm:animLvl val="lvl"/>
          <dgm:resizeHandles val="exact"/>
        </dgm:presLayoutVars>
      </dgm:prSet>
      <dgm:spPr/>
      <dgm:t>
        <a:bodyPr/>
        <a:lstStyle/>
        <a:p>
          <a:endParaRPr lang="en-US"/>
        </a:p>
      </dgm:t>
    </dgm:pt>
    <dgm:pt modelId="{AC08166A-7647-4F8B-A5A3-0A2A49272778}" type="pres">
      <dgm:prSet presAssocID="{D4580684-9654-4E3A-9706-57261023110F}" presName="parentText" presStyleLbl="node1" presStyleIdx="0" presStyleCnt="5">
        <dgm:presLayoutVars>
          <dgm:chMax val="0"/>
          <dgm:bulletEnabled val="1"/>
        </dgm:presLayoutVars>
      </dgm:prSet>
      <dgm:spPr/>
      <dgm:t>
        <a:bodyPr/>
        <a:lstStyle/>
        <a:p>
          <a:endParaRPr lang="en-US"/>
        </a:p>
      </dgm:t>
    </dgm:pt>
    <dgm:pt modelId="{FC7B311D-6BB7-4A76-A670-0A5FF8355C60}" type="pres">
      <dgm:prSet presAssocID="{410DAC2B-FB76-4488-A74D-9712C4C6AB91}" presName="spacer" presStyleCnt="0"/>
      <dgm:spPr/>
    </dgm:pt>
    <dgm:pt modelId="{D8CC5F04-73F4-4510-AB28-E3E87087986E}" type="pres">
      <dgm:prSet presAssocID="{A3114C67-BD03-46B1-AF5A-9944337171ED}" presName="parentText" presStyleLbl="node1" presStyleIdx="1" presStyleCnt="5" custScaleY="81369">
        <dgm:presLayoutVars>
          <dgm:chMax val="0"/>
          <dgm:bulletEnabled val="1"/>
        </dgm:presLayoutVars>
      </dgm:prSet>
      <dgm:spPr/>
      <dgm:t>
        <a:bodyPr/>
        <a:lstStyle/>
        <a:p>
          <a:endParaRPr lang="en-US"/>
        </a:p>
      </dgm:t>
    </dgm:pt>
    <dgm:pt modelId="{4F870971-C058-42B9-B9BD-E81E4DF1C3A1}" type="pres">
      <dgm:prSet presAssocID="{DEE87DCE-62BA-4CD5-A6AA-D5FA8B54A3DB}" presName="spacer" presStyleCnt="0"/>
      <dgm:spPr/>
    </dgm:pt>
    <dgm:pt modelId="{C3032521-C7E0-4E63-BE81-AFD8C7A97F50}" type="pres">
      <dgm:prSet presAssocID="{671FE32C-D8F6-494F-9A69-8D20C527FCF9}" presName="parentText" presStyleLbl="node1" presStyleIdx="2" presStyleCnt="5" custScaleY="81369">
        <dgm:presLayoutVars>
          <dgm:chMax val="0"/>
          <dgm:bulletEnabled val="1"/>
        </dgm:presLayoutVars>
      </dgm:prSet>
      <dgm:spPr/>
      <dgm:t>
        <a:bodyPr/>
        <a:lstStyle/>
        <a:p>
          <a:endParaRPr lang="en-US"/>
        </a:p>
      </dgm:t>
    </dgm:pt>
    <dgm:pt modelId="{86EE6E23-D8C8-49C4-881D-968B6DE7FD0B}" type="pres">
      <dgm:prSet presAssocID="{445BB152-6F1B-4B46-B301-70300CA398C7}" presName="spacer" presStyleCnt="0"/>
      <dgm:spPr/>
    </dgm:pt>
    <dgm:pt modelId="{063069EA-07C2-4279-9F83-56D4CF3F7CF8}" type="pres">
      <dgm:prSet presAssocID="{DA35F6FF-F2F1-40AB-9DA7-05C57B962FAA}" presName="parentText" presStyleLbl="node1" presStyleIdx="3" presStyleCnt="5" custScaleY="81369">
        <dgm:presLayoutVars>
          <dgm:chMax val="0"/>
          <dgm:bulletEnabled val="1"/>
        </dgm:presLayoutVars>
      </dgm:prSet>
      <dgm:spPr/>
      <dgm:t>
        <a:bodyPr/>
        <a:lstStyle/>
        <a:p>
          <a:endParaRPr lang="en-US"/>
        </a:p>
      </dgm:t>
    </dgm:pt>
    <dgm:pt modelId="{8884237F-154E-42D2-9360-A73A7DCAB961}" type="pres">
      <dgm:prSet presAssocID="{ED752EE3-84ED-479E-8F76-FA05903580E9}" presName="spacer" presStyleCnt="0"/>
      <dgm:spPr/>
    </dgm:pt>
    <dgm:pt modelId="{6046FB6B-6354-4195-A260-60313188C5C6}" type="pres">
      <dgm:prSet presAssocID="{66757ADE-030C-49D0-877D-216657613D57}" presName="parentText" presStyleLbl="node1" presStyleIdx="4" presStyleCnt="5" custScaleY="81369">
        <dgm:presLayoutVars>
          <dgm:chMax val="0"/>
          <dgm:bulletEnabled val="1"/>
        </dgm:presLayoutVars>
      </dgm:prSet>
      <dgm:spPr/>
      <dgm:t>
        <a:bodyPr/>
        <a:lstStyle/>
        <a:p>
          <a:endParaRPr lang="en-US"/>
        </a:p>
      </dgm:t>
    </dgm:pt>
  </dgm:ptLst>
  <dgm:cxnLst>
    <dgm:cxn modelId="{FC397FED-6B52-480C-805E-97097A53C61A}" type="presOf" srcId="{F0899D14-B9E2-4C60-85A5-B1C899B8C444}" destId="{2F41EFE8-5385-43C3-99C6-C04E8CEEFAF9}" srcOrd="0" destOrd="0" presId="urn:microsoft.com/office/officeart/2005/8/layout/vList2"/>
    <dgm:cxn modelId="{64D4524B-6C89-4889-90CE-12D1A77CA575}" srcId="{F0899D14-B9E2-4C60-85A5-B1C899B8C444}" destId="{671FE32C-D8F6-494F-9A69-8D20C527FCF9}" srcOrd="2" destOrd="0" parTransId="{16F74339-E12A-4C9B-A770-251D9389B0BD}" sibTransId="{445BB152-6F1B-4B46-B301-70300CA398C7}"/>
    <dgm:cxn modelId="{402B234A-14C6-42B7-9D55-4E81471235C9}" type="presOf" srcId="{671FE32C-D8F6-494F-9A69-8D20C527FCF9}" destId="{C3032521-C7E0-4E63-BE81-AFD8C7A97F50}" srcOrd="0" destOrd="0" presId="urn:microsoft.com/office/officeart/2005/8/layout/vList2"/>
    <dgm:cxn modelId="{DABB2B12-5905-42ED-8902-871E5050E006}" type="presOf" srcId="{A3114C67-BD03-46B1-AF5A-9944337171ED}" destId="{D8CC5F04-73F4-4510-AB28-E3E87087986E}" srcOrd="0" destOrd="0" presId="urn:microsoft.com/office/officeart/2005/8/layout/vList2"/>
    <dgm:cxn modelId="{AEDC93B1-7B45-4037-A2E6-DE51A8A58E44}" srcId="{F0899D14-B9E2-4C60-85A5-B1C899B8C444}" destId="{D4580684-9654-4E3A-9706-57261023110F}" srcOrd="0" destOrd="0" parTransId="{6E6E9B06-8D94-4E85-964C-9D21C850CAAD}" sibTransId="{410DAC2B-FB76-4488-A74D-9712C4C6AB91}"/>
    <dgm:cxn modelId="{C5CB211F-73AF-4FF3-94D6-A552AEFFD9E3}" type="presOf" srcId="{D4580684-9654-4E3A-9706-57261023110F}" destId="{AC08166A-7647-4F8B-A5A3-0A2A49272778}" srcOrd="0" destOrd="0" presId="urn:microsoft.com/office/officeart/2005/8/layout/vList2"/>
    <dgm:cxn modelId="{23B31A74-18F9-44B2-AA73-200C6286900E}" srcId="{F0899D14-B9E2-4C60-85A5-B1C899B8C444}" destId="{DA35F6FF-F2F1-40AB-9DA7-05C57B962FAA}" srcOrd="3" destOrd="0" parTransId="{58674E03-2E1D-43BE-9D55-56457582515D}" sibTransId="{ED752EE3-84ED-479E-8F76-FA05903580E9}"/>
    <dgm:cxn modelId="{9CA9C4B0-DE4D-4314-9236-7AFF8A7E3306}" type="presOf" srcId="{66757ADE-030C-49D0-877D-216657613D57}" destId="{6046FB6B-6354-4195-A260-60313188C5C6}" srcOrd="0" destOrd="0" presId="urn:microsoft.com/office/officeart/2005/8/layout/vList2"/>
    <dgm:cxn modelId="{D790436A-99E0-4F5E-847C-EF8A0CB4620A}" type="presOf" srcId="{DA35F6FF-F2F1-40AB-9DA7-05C57B962FAA}" destId="{063069EA-07C2-4279-9F83-56D4CF3F7CF8}" srcOrd="0" destOrd="0" presId="urn:microsoft.com/office/officeart/2005/8/layout/vList2"/>
    <dgm:cxn modelId="{8A89A53A-7682-4685-A237-5EB7AD5EB394}" srcId="{F0899D14-B9E2-4C60-85A5-B1C899B8C444}" destId="{66757ADE-030C-49D0-877D-216657613D57}" srcOrd="4" destOrd="0" parTransId="{C78AA4B1-44C2-4704-B8A0-8C0C09294555}" sibTransId="{C9722F8D-EE1D-4B08-8405-BE44D0FCE9D0}"/>
    <dgm:cxn modelId="{E1C3A106-8690-445F-B1E0-4026148CBFA9}" srcId="{F0899D14-B9E2-4C60-85A5-B1C899B8C444}" destId="{A3114C67-BD03-46B1-AF5A-9944337171ED}" srcOrd="1" destOrd="0" parTransId="{596D083B-D96A-4E0E-9D35-D392D0573D5D}" sibTransId="{DEE87DCE-62BA-4CD5-A6AA-D5FA8B54A3DB}"/>
    <dgm:cxn modelId="{AC39CFAA-8FE1-4CE7-B28C-BE8EDD156F7C}" type="presParOf" srcId="{2F41EFE8-5385-43C3-99C6-C04E8CEEFAF9}" destId="{AC08166A-7647-4F8B-A5A3-0A2A49272778}" srcOrd="0" destOrd="0" presId="urn:microsoft.com/office/officeart/2005/8/layout/vList2"/>
    <dgm:cxn modelId="{B1AF52F5-EF66-406E-A045-EB2CA9BA13EA}" type="presParOf" srcId="{2F41EFE8-5385-43C3-99C6-C04E8CEEFAF9}" destId="{FC7B311D-6BB7-4A76-A670-0A5FF8355C60}" srcOrd="1" destOrd="0" presId="urn:microsoft.com/office/officeart/2005/8/layout/vList2"/>
    <dgm:cxn modelId="{D9FDA53D-72BA-4251-90A4-9CAFA5FEEF98}" type="presParOf" srcId="{2F41EFE8-5385-43C3-99C6-C04E8CEEFAF9}" destId="{D8CC5F04-73F4-4510-AB28-E3E87087986E}" srcOrd="2" destOrd="0" presId="urn:microsoft.com/office/officeart/2005/8/layout/vList2"/>
    <dgm:cxn modelId="{C441FB0E-592D-49C9-8C88-A1559EF74576}" type="presParOf" srcId="{2F41EFE8-5385-43C3-99C6-C04E8CEEFAF9}" destId="{4F870971-C058-42B9-B9BD-E81E4DF1C3A1}" srcOrd="3" destOrd="0" presId="urn:microsoft.com/office/officeart/2005/8/layout/vList2"/>
    <dgm:cxn modelId="{9C333520-E74A-4979-A81A-098483551AD4}" type="presParOf" srcId="{2F41EFE8-5385-43C3-99C6-C04E8CEEFAF9}" destId="{C3032521-C7E0-4E63-BE81-AFD8C7A97F50}" srcOrd="4" destOrd="0" presId="urn:microsoft.com/office/officeart/2005/8/layout/vList2"/>
    <dgm:cxn modelId="{B796CB29-7917-4A65-94FA-1CD22A559D4C}" type="presParOf" srcId="{2F41EFE8-5385-43C3-99C6-C04E8CEEFAF9}" destId="{86EE6E23-D8C8-49C4-881D-968B6DE7FD0B}" srcOrd="5" destOrd="0" presId="urn:microsoft.com/office/officeart/2005/8/layout/vList2"/>
    <dgm:cxn modelId="{947549E6-5E96-4403-8FCA-D33614DBB5E5}" type="presParOf" srcId="{2F41EFE8-5385-43C3-99C6-C04E8CEEFAF9}" destId="{063069EA-07C2-4279-9F83-56D4CF3F7CF8}" srcOrd="6" destOrd="0" presId="urn:microsoft.com/office/officeart/2005/8/layout/vList2"/>
    <dgm:cxn modelId="{878A80F7-C7DD-44EE-86D1-EF438EF6F618}" type="presParOf" srcId="{2F41EFE8-5385-43C3-99C6-C04E8CEEFAF9}" destId="{8884237F-154E-42D2-9360-A73A7DCAB961}" srcOrd="7" destOrd="0" presId="urn:microsoft.com/office/officeart/2005/8/layout/vList2"/>
    <dgm:cxn modelId="{81BF0B0B-6F94-4233-B58D-5922B4D466C2}" type="presParOf" srcId="{2F41EFE8-5385-43C3-99C6-C04E8CEEFAF9}" destId="{6046FB6B-6354-4195-A260-60313188C5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A9E079D-753B-4D33-9138-A6D9DB03E355}" type="doc">
      <dgm:prSet loTypeId="urn:microsoft.com/office/officeart/2005/8/layout/chevron2" loCatId="list" qsTypeId="urn:microsoft.com/office/officeart/2005/8/quickstyle/simple4" qsCatId="simple" csTypeId="urn:microsoft.com/office/officeart/2005/8/colors/colorful4" csCatId="colorful" phldr="1"/>
      <dgm:spPr/>
      <dgm:t>
        <a:bodyPr/>
        <a:lstStyle/>
        <a:p>
          <a:endParaRPr lang="en-US"/>
        </a:p>
      </dgm:t>
    </dgm:pt>
    <dgm:pt modelId="{A1CE8A82-DA1A-453C-9413-657E38DDA456}">
      <dgm:prSet phldrT="[Text]" custT="1"/>
      <dgm:spPr/>
      <dgm:t>
        <a:bodyPr anchor="b" anchorCtr="0"/>
        <a:lstStyle/>
        <a:p>
          <a:r>
            <a:rPr lang="en-US" sz="1200" dirty="0" smtClean="0"/>
            <a:t>1</a:t>
          </a:r>
          <a:endParaRPr lang="en-US" sz="1200" dirty="0"/>
        </a:p>
      </dgm:t>
    </dgm:pt>
    <dgm:pt modelId="{2FFBA032-AB98-4101-AE77-EFAD4CDF346B}" type="parTrans" cxnId="{8104619D-56D9-4C58-8490-824B7D28C3B9}">
      <dgm:prSet/>
      <dgm:spPr/>
      <dgm:t>
        <a:bodyPr/>
        <a:lstStyle/>
        <a:p>
          <a:endParaRPr lang="en-US" sz="1200"/>
        </a:p>
      </dgm:t>
    </dgm:pt>
    <dgm:pt modelId="{0CB65D48-D17B-4B87-A92E-C6AD7856C311}" type="sibTrans" cxnId="{8104619D-56D9-4C58-8490-824B7D28C3B9}">
      <dgm:prSet/>
      <dgm:spPr/>
      <dgm:t>
        <a:bodyPr/>
        <a:lstStyle/>
        <a:p>
          <a:endParaRPr lang="en-US" sz="1200"/>
        </a:p>
      </dgm:t>
    </dgm:pt>
    <dgm:pt modelId="{C4DA7960-3377-4BA4-A49C-CEEB362954E1}">
      <dgm:prSet phldrT="[Text]" custT="1"/>
      <dgm:spPr/>
      <dgm:t>
        <a:bodyPr/>
        <a:lstStyle/>
        <a:p>
          <a:r>
            <a:rPr lang="en-US" sz="1200" dirty="0" smtClean="0"/>
            <a:t>The Dispatcher Servlet first receives the request. </a:t>
          </a:r>
          <a:endParaRPr lang="en-US" sz="1200" dirty="0"/>
        </a:p>
      </dgm:t>
    </dgm:pt>
    <dgm:pt modelId="{1F358387-E8E9-4B43-BB47-9E24AF783E99}" type="parTrans" cxnId="{D0FE55DB-EA6A-4323-8776-DC0967D540F3}">
      <dgm:prSet/>
      <dgm:spPr/>
      <dgm:t>
        <a:bodyPr/>
        <a:lstStyle/>
        <a:p>
          <a:endParaRPr lang="en-US" sz="1200"/>
        </a:p>
      </dgm:t>
    </dgm:pt>
    <dgm:pt modelId="{656CC4B4-BADD-46EA-BEB8-8D546052F015}" type="sibTrans" cxnId="{D0FE55DB-EA6A-4323-8776-DC0967D540F3}">
      <dgm:prSet/>
      <dgm:spPr/>
      <dgm:t>
        <a:bodyPr/>
        <a:lstStyle/>
        <a:p>
          <a:endParaRPr lang="en-US" sz="1200"/>
        </a:p>
      </dgm:t>
    </dgm:pt>
    <dgm:pt modelId="{0C628BEB-B7DD-4A67-9520-31B1D9B4B7EE}">
      <dgm:prSet phldrT="[Text]" custT="1"/>
      <dgm:spPr/>
      <dgm:t>
        <a:bodyPr anchor="b" anchorCtr="0"/>
        <a:lstStyle/>
        <a:p>
          <a:r>
            <a:rPr lang="en-US" sz="1200" dirty="0" smtClean="0"/>
            <a:t>2</a:t>
          </a:r>
          <a:endParaRPr lang="en-US" sz="1200" dirty="0"/>
        </a:p>
      </dgm:t>
    </dgm:pt>
    <dgm:pt modelId="{84AA981B-053E-442E-BAA7-EAA17F8226D6}" type="parTrans" cxnId="{04885E33-D457-45A3-98DC-7968D93C5E0F}">
      <dgm:prSet/>
      <dgm:spPr/>
      <dgm:t>
        <a:bodyPr/>
        <a:lstStyle/>
        <a:p>
          <a:endParaRPr lang="en-US" sz="1200"/>
        </a:p>
      </dgm:t>
    </dgm:pt>
    <dgm:pt modelId="{C3DE3B14-86D4-4BFA-96AC-56E90273F48B}" type="sibTrans" cxnId="{04885E33-D457-45A3-98DC-7968D93C5E0F}">
      <dgm:prSet/>
      <dgm:spPr/>
      <dgm:t>
        <a:bodyPr/>
        <a:lstStyle/>
        <a:p>
          <a:endParaRPr lang="en-US" sz="1200"/>
        </a:p>
      </dgm:t>
    </dgm:pt>
    <dgm:pt modelId="{F6F7EB31-A5AC-4876-A5D2-D026269155B9}">
      <dgm:prSet phldrT="[Text]" custT="1"/>
      <dgm:spPr/>
      <dgm:t>
        <a:bodyPr/>
        <a:lstStyle/>
        <a:p>
          <a:r>
            <a:rPr lang="en-US" sz="1200" dirty="0" smtClean="0"/>
            <a:t>The Dispatcher Servlet consults the </a:t>
          </a:r>
          <a:r>
            <a:rPr lang="en-US" sz="1200" dirty="0" err="1" smtClean="0"/>
            <a:t>HandlerMapping</a:t>
          </a:r>
          <a:r>
            <a:rPr lang="en-US" sz="1200" dirty="0" smtClean="0"/>
            <a:t> and invokes the Controller associated with the  request.</a:t>
          </a:r>
          <a:endParaRPr lang="en-US" sz="1200" dirty="0"/>
        </a:p>
      </dgm:t>
    </dgm:pt>
    <dgm:pt modelId="{78F238E0-9548-4D2E-A22B-25EF954C1E77}" type="parTrans" cxnId="{6BBB6BF2-334B-4CCF-98EE-50FD00F91FAC}">
      <dgm:prSet/>
      <dgm:spPr/>
      <dgm:t>
        <a:bodyPr/>
        <a:lstStyle/>
        <a:p>
          <a:endParaRPr lang="en-US" sz="1200"/>
        </a:p>
      </dgm:t>
    </dgm:pt>
    <dgm:pt modelId="{56EF2FEB-8E2D-4C78-B047-0C62EBFC5316}" type="sibTrans" cxnId="{6BBB6BF2-334B-4CCF-98EE-50FD00F91FAC}">
      <dgm:prSet/>
      <dgm:spPr/>
      <dgm:t>
        <a:bodyPr/>
        <a:lstStyle/>
        <a:p>
          <a:endParaRPr lang="en-US" sz="1200"/>
        </a:p>
      </dgm:t>
    </dgm:pt>
    <dgm:pt modelId="{C5008FA8-92B2-47BD-B6E0-B55810A3CB39}">
      <dgm:prSet phldrT="[Text]" custT="1"/>
      <dgm:spPr/>
      <dgm:t>
        <a:bodyPr anchor="b" anchorCtr="0"/>
        <a:lstStyle/>
        <a:p>
          <a:r>
            <a:rPr lang="en-US" sz="1200" dirty="0" smtClean="0"/>
            <a:t>3</a:t>
          </a:r>
          <a:endParaRPr lang="en-US" sz="1200" dirty="0"/>
        </a:p>
      </dgm:t>
    </dgm:pt>
    <dgm:pt modelId="{45DB8661-0D51-48E6-A26A-FE1F5E916314}" type="parTrans" cxnId="{2B80DA0A-5F8E-4E2C-8306-629F67B0DBF9}">
      <dgm:prSet/>
      <dgm:spPr/>
      <dgm:t>
        <a:bodyPr/>
        <a:lstStyle/>
        <a:p>
          <a:endParaRPr lang="en-US" sz="1200"/>
        </a:p>
      </dgm:t>
    </dgm:pt>
    <dgm:pt modelId="{7C260653-90C7-4608-8097-A1DE82A2D791}" type="sibTrans" cxnId="{2B80DA0A-5F8E-4E2C-8306-629F67B0DBF9}">
      <dgm:prSet/>
      <dgm:spPr/>
      <dgm:t>
        <a:bodyPr/>
        <a:lstStyle/>
        <a:p>
          <a:endParaRPr lang="en-US" sz="1200"/>
        </a:p>
      </dgm:t>
    </dgm:pt>
    <dgm:pt modelId="{E0D70C1A-5558-4D4C-B198-4EE1A4D63D50}">
      <dgm:prSet phldrT="[Text]" custT="1"/>
      <dgm:spPr/>
      <dgm:t>
        <a:bodyPr/>
        <a:lstStyle/>
        <a:p>
          <a:r>
            <a:rPr lang="en-US" sz="1200" dirty="0" smtClean="0"/>
            <a:t>The Controller process the request by calling the appropriate service methods and returns a </a:t>
          </a:r>
          <a:r>
            <a:rPr lang="en-US" sz="1200" dirty="0" err="1" smtClean="0"/>
            <a:t>ModeAndView</a:t>
          </a:r>
          <a:r>
            <a:rPr lang="en-US" sz="1200" dirty="0" smtClean="0"/>
            <a:t> object to the </a:t>
          </a:r>
          <a:r>
            <a:rPr lang="en-US" sz="1200" dirty="0" err="1" smtClean="0"/>
            <a:t>DispatcherServlet</a:t>
          </a:r>
          <a:r>
            <a:rPr lang="en-US" sz="1200" dirty="0" smtClean="0"/>
            <a:t>. The </a:t>
          </a:r>
          <a:r>
            <a:rPr lang="en-US" sz="1200" dirty="0" err="1" smtClean="0"/>
            <a:t>ModeAndView</a:t>
          </a:r>
          <a:r>
            <a:rPr lang="en-US" sz="1200" dirty="0" smtClean="0"/>
            <a:t> object contains the model data and the view name. </a:t>
          </a:r>
          <a:endParaRPr lang="en-US" sz="1200" dirty="0"/>
        </a:p>
      </dgm:t>
    </dgm:pt>
    <dgm:pt modelId="{318FADE3-B861-48B8-BA61-CB8F8AE61B51}" type="parTrans" cxnId="{85937FF9-7F36-4522-AB83-2C1CE0F4D279}">
      <dgm:prSet/>
      <dgm:spPr/>
      <dgm:t>
        <a:bodyPr/>
        <a:lstStyle/>
        <a:p>
          <a:endParaRPr lang="en-US" sz="1200"/>
        </a:p>
      </dgm:t>
    </dgm:pt>
    <dgm:pt modelId="{630F05CD-5CD4-479A-AD2E-97A55088253A}" type="sibTrans" cxnId="{85937FF9-7F36-4522-AB83-2C1CE0F4D279}">
      <dgm:prSet/>
      <dgm:spPr/>
      <dgm:t>
        <a:bodyPr/>
        <a:lstStyle/>
        <a:p>
          <a:endParaRPr lang="en-US" sz="1200"/>
        </a:p>
      </dgm:t>
    </dgm:pt>
    <dgm:pt modelId="{B29EE2DA-4826-43B6-9BC0-9293B2E00319}">
      <dgm:prSet custT="1"/>
      <dgm:spPr/>
      <dgm:t>
        <a:bodyPr anchor="b" anchorCtr="0"/>
        <a:lstStyle/>
        <a:p>
          <a:r>
            <a:rPr lang="en-US" sz="1200" dirty="0" smtClean="0"/>
            <a:t>4</a:t>
          </a:r>
          <a:endParaRPr lang="en-US" sz="1200" dirty="0"/>
        </a:p>
      </dgm:t>
    </dgm:pt>
    <dgm:pt modelId="{88AA5FFC-1BC6-4905-839E-A8FDD5B39DFA}" type="parTrans" cxnId="{E9264602-2700-437C-96B2-D7142DF1832A}">
      <dgm:prSet/>
      <dgm:spPr/>
      <dgm:t>
        <a:bodyPr/>
        <a:lstStyle/>
        <a:p>
          <a:endParaRPr lang="en-US" sz="1200"/>
        </a:p>
      </dgm:t>
    </dgm:pt>
    <dgm:pt modelId="{43CE5F79-E8C9-4CF9-A4B4-E162425A427C}" type="sibTrans" cxnId="{E9264602-2700-437C-96B2-D7142DF1832A}">
      <dgm:prSet/>
      <dgm:spPr/>
      <dgm:t>
        <a:bodyPr/>
        <a:lstStyle/>
        <a:p>
          <a:endParaRPr lang="en-US" sz="1200"/>
        </a:p>
      </dgm:t>
    </dgm:pt>
    <dgm:pt modelId="{1BEA25B9-D737-4348-8291-D00C8E037478}">
      <dgm:prSet custT="1"/>
      <dgm:spPr/>
      <dgm:t>
        <a:bodyPr anchor="b" anchorCtr="0"/>
        <a:lstStyle/>
        <a:p>
          <a:r>
            <a:rPr lang="en-US" sz="1200" dirty="0" smtClean="0"/>
            <a:t>5</a:t>
          </a:r>
          <a:endParaRPr lang="en-US" sz="1200" dirty="0"/>
        </a:p>
      </dgm:t>
    </dgm:pt>
    <dgm:pt modelId="{16BC9BCB-A18D-4DE5-9207-0E2F8190FFE2}" type="parTrans" cxnId="{26010414-7445-44E3-976B-8CA32177DD7E}">
      <dgm:prSet/>
      <dgm:spPr/>
      <dgm:t>
        <a:bodyPr/>
        <a:lstStyle/>
        <a:p>
          <a:endParaRPr lang="en-US" sz="1200"/>
        </a:p>
      </dgm:t>
    </dgm:pt>
    <dgm:pt modelId="{38B0873D-D1B1-4CEC-AEE8-AE069C1EA5CC}" type="sibTrans" cxnId="{26010414-7445-44E3-976B-8CA32177DD7E}">
      <dgm:prSet/>
      <dgm:spPr/>
      <dgm:t>
        <a:bodyPr/>
        <a:lstStyle/>
        <a:p>
          <a:endParaRPr lang="en-US" sz="1200"/>
        </a:p>
      </dgm:t>
    </dgm:pt>
    <dgm:pt modelId="{F231F172-0FCF-4582-8259-69844F5FEE66}">
      <dgm:prSet custT="1"/>
      <dgm:spPr/>
      <dgm:t>
        <a:bodyPr anchor="b" anchorCtr="0"/>
        <a:lstStyle/>
        <a:p>
          <a:r>
            <a:rPr lang="en-US" sz="1200" dirty="0" smtClean="0"/>
            <a:t>6</a:t>
          </a:r>
          <a:endParaRPr lang="en-US" sz="1200" dirty="0"/>
        </a:p>
      </dgm:t>
    </dgm:pt>
    <dgm:pt modelId="{926BB4D2-F4E0-4988-90A6-EAA65DBC908B}" type="parTrans" cxnId="{9FB3FA70-8D0F-45B8-97D0-80D039C89B7F}">
      <dgm:prSet/>
      <dgm:spPr/>
      <dgm:t>
        <a:bodyPr/>
        <a:lstStyle/>
        <a:p>
          <a:endParaRPr lang="en-US" sz="1200"/>
        </a:p>
      </dgm:t>
    </dgm:pt>
    <dgm:pt modelId="{898E8DE2-9C18-4370-952E-DD8109CF85FB}" type="sibTrans" cxnId="{9FB3FA70-8D0F-45B8-97D0-80D039C89B7F}">
      <dgm:prSet/>
      <dgm:spPr/>
      <dgm:t>
        <a:bodyPr/>
        <a:lstStyle/>
        <a:p>
          <a:endParaRPr lang="en-US" sz="1200"/>
        </a:p>
      </dgm:t>
    </dgm:pt>
    <dgm:pt modelId="{052F32A1-64DE-492B-BDD1-D407AC35B424}">
      <dgm:prSet custT="1"/>
      <dgm:spPr/>
      <dgm:t>
        <a:bodyPr/>
        <a:lstStyle/>
        <a:p>
          <a:r>
            <a:rPr lang="en-US" sz="1200" smtClean="0"/>
            <a:t>The DispatcherServlet sends the view name to a ViewResolver to find the actual View to invoke. </a:t>
          </a:r>
          <a:endParaRPr lang="en-US" sz="1200"/>
        </a:p>
      </dgm:t>
    </dgm:pt>
    <dgm:pt modelId="{2E083F58-CA65-47C0-A5C4-E74EBB049B6B}" type="parTrans" cxnId="{C9A1FD64-CC03-48A0-8659-81A353F8A07D}">
      <dgm:prSet/>
      <dgm:spPr/>
      <dgm:t>
        <a:bodyPr/>
        <a:lstStyle/>
        <a:p>
          <a:endParaRPr lang="en-US" sz="1200"/>
        </a:p>
      </dgm:t>
    </dgm:pt>
    <dgm:pt modelId="{A3364BF1-80D8-4B22-BE9D-5D3BC9076F9E}" type="sibTrans" cxnId="{C9A1FD64-CC03-48A0-8659-81A353F8A07D}">
      <dgm:prSet/>
      <dgm:spPr/>
      <dgm:t>
        <a:bodyPr/>
        <a:lstStyle/>
        <a:p>
          <a:endParaRPr lang="en-US" sz="1200"/>
        </a:p>
      </dgm:t>
    </dgm:pt>
    <dgm:pt modelId="{BA885E99-3B90-4CE3-8398-7492780A5D37}">
      <dgm:prSet custT="1"/>
      <dgm:spPr/>
      <dgm:t>
        <a:bodyPr/>
        <a:lstStyle/>
        <a:p>
          <a:r>
            <a:rPr lang="en-US" sz="1200" dirty="0" smtClean="0"/>
            <a:t>Now the </a:t>
          </a:r>
          <a:r>
            <a:rPr lang="en-US" sz="1200" dirty="0" err="1" smtClean="0"/>
            <a:t>DispatcherServlet</a:t>
          </a:r>
          <a:r>
            <a:rPr lang="en-US" sz="1200" dirty="0" smtClean="0"/>
            <a:t> will pass the model object to the View to render the result. </a:t>
          </a:r>
          <a:endParaRPr lang="en-US" sz="1200" dirty="0"/>
        </a:p>
      </dgm:t>
    </dgm:pt>
    <dgm:pt modelId="{51DD1E25-32E6-4CF4-9202-6CF1083E180E}" type="parTrans" cxnId="{2340F72E-A7DC-4260-9C5C-39AF21A4DAB4}">
      <dgm:prSet/>
      <dgm:spPr/>
      <dgm:t>
        <a:bodyPr/>
        <a:lstStyle/>
        <a:p>
          <a:endParaRPr lang="en-US" sz="1200"/>
        </a:p>
      </dgm:t>
    </dgm:pt>
    <dgm:pt modelId="{80674BCD-D520-434C-8B30-502B3591D42E}" type="sibTrans" cxnId="{2340F72E-A7DC-4260-9C5C-39AF21A4DAB4}">
      <dgm:prSet/>
      <dgm:spPr/>
      <dgm:t>
        <a:bodyPr/>
        <a:lstStyle/>
        <a:p>
          <a:endParaRPr lang="en-US" sz="1200"/>
        </a:p>
      </dgm:t>
    </dgm:pt>
    <dgm:pt modelId="{7C5966FC-93C3-4B08-B6E0-518FA20B0ADF}">
      <dgm:prSet custT="1"/>
      <dgm:spPr/>
      <dgm:t>
        <a:bodyPr/>
        <a:lstStyle/>
        <a:p>
          <a:r>
            <a:rPr lang="en-US" sz="1200" smtClean="0"/>
            <a:t>The View with the help of the model data will render the result back to the user. </a:t>
          </a:r>
          <a:endParaRPr lang="en-US" sz="1200"/>
        </a:p>
      </dgm:t>
    </dgm:pt>
    <dgm:pt modelId="{36BCA915-34D5-4D21-B882-EE68C99CDE57}" type="parTrans" cxnId="{3470B216-991D-4BB2-B406-1990730B12DE}">
      <dgm:prSet/>
      <dgm:spPr/>
      <dgm:t>
        <a:bodyPr/>
        <a:lstStyle/>
        <a:p>
          <a:endParaRPr lang="en-US" sz="1200"/>
        </a:p>
      </dgm:t>
    </dgm:pt>
    <dgm:pt modelId="{03D5DBC4-D79B-4216-87ED-9F115CC2DC8E}" type="sibTrans" cxnId="{3470B216-991D-4BB2-B406-1990730B12DE}">
      <dgm:prSet/>
      <dgm:spPr/>
      <dgm:t>
        <a:bodyPr/>
        <a:lstStyle/>
        <a:p>
          <a:endParaRPr lang="en-US" sz="1200"/>
        </a:p>
      </dgm:t>
    </dgm:pt>
    <dgm:pt modelId="{36C7F166-116B-443C-89A8-D204C5E7B7BE}" type="pres">
      <dgm:prSet presAssocID="{3A9E079D-753B-4D33-9138-A6D9DB03E355}" presName="linearFlow" presStyleCnt="0">
        <dgm:presLayoutVars>
          <dgm:dir/>
          <dgm:animLvl val="lvl"/>
          <dgm:resizeHandles val="exact"/>
        </dgm:presLayoutVars>
      </dgm:prSet>
      <dgm:spPr/>
      <dgm:t>
        <a:bodyPr/>
        <a:lstStyle/>
        <a:p>
          <a:endParaRPr lang="en-US"/>
        </a:p>
      </dgm:t>
    </dgm:pt>
    <dgm:pt modelId="{CEA373EA-16F5-4A1A-8459-FF4EF394DC26}" type="pres">
      <dgm:prSet presAssocID="{A1CE8A82-DA1A-453C-9413-657E38DDA456}" presName="composite" presStyleCnt="0"/>
      <dgm:spPr/>
    </dgm:pt>
    <dgm:pt modelId="{E69E4B03-B41E-4596-951D-2EB55334C707}" type="pres">
      <dgm:prSet presAssocID="{A1CE8A82-DA1A-453C-9413-657E38DDA456}" presName="parentText" presStyleLbl="alignNode1" presStyleIdx="0" presStyleCnt="6">
        <dgm:presLayoutVars>
          <dgm:chMax val="1"/>
          <dgm:bulletEnabled val="1"/>
        </dgm:presLayoutVars>
      </dgm:prSet>
      <dgm:spPr/>
      <dgm:t>
        <a:bodyPr/>
        <a:lstStyle/>
        <a:p>
          <a:endParaRPr lang="en-US"/>
        </a:p>
      </dgm:t>
    </dgm:pt>
    <dgm:pt modelId="{EAB70FD6-0F58-44B0-9EA2-3FD7B7389BAC}" type="pres">
      <dgm:prSet presAssocID="{A1CE8A82-DA1A-453C-9413-657E38DDA456}" presName="descendantText" presStyleLbl="alignAcc1" presStyleIdx="0" presStyleCnt="6">
        <dgm:presLayoutVars>
          <dgm:bulletEnabled val="1"/>
        </dgm:presLayoutVars>
      </dgm:prSet>
      <dgm:spPr/>
      <dgm:t>
        <a:bodyPr/>
        <a:lstStyle/>
        <a:p>
          <a:endParaRPr lang="en-US"/>
        </a:p>
      </dgm:t>
    </dgm:pt>
    <dgm:pt modelId="{FBB47880-7C61-4B81-B208-21E4BB8A6E5E}" type="pres">
      <dgm:prSet presAssocID="{0CB65D48-D17B-4B87-A92E-C6AD7856C311}" presName="sp" presStyleCnt="0"/>
      <dgm:spPr/>
    </dgm:pt>
    <dgm:pt modelId="{22D64003-C251-4FE6-939C-4F86E0514536}" type="pres">
      <dgm:prSet presAssocID="{0C628BEB-B7DD-4A67-9520-31B1D9B4B7EE}" presName="composite" presStyleCnt="0"/>
      <dgm:spPr/>
    </dgm:pt>
    <dgm:pt modelId="{1AEE7F3C-C60A-4FAE-9BE9-DF313337D18B}" type="pres">
      <dgm:prSet presAssocID="{0C628BEB-B7DD-4A67-9520-31B1D9B4B7EE}" presName="parentText" presStyleLbl="alignNode1" presStyleIdx="1" presStyleCnt="6">
        <dgm:presLayoutVars>
          <dgm:chMax val="1"/>
          <dgm:bulletEnabled val="1"/>
        </dgm:presLayoutVars>
      </dgm:prSet>
      <dgm:spPr/>
      <dgm:t>
        <a:bodyPr/>
        <a:lstStyle/>
        <a:p>
          <a:endParaRPr lang="en-US"/>
        </a:p>
      </dgm:t>
    </dgm:pt>
    <dgm:pt modelId="{01D15BBF-82A3-4449-948A-5BF6CE91BA8D}" type="pres">
      <dgm:prSet presAssocID="{0C628BEB-B7DD-4A67-9520-31B1D9B4B7EE}" presName="descendantText" presStyleLbl="alignAcc1" presStyleIdx="1" presStyleCnt="6">
        <dgm:presLayoutVars>
          <dgm:bulletEnabled val="1"/>
        </dgm:presLayoutVars>
      </dgm:prSet>
      <dgm:spPr/>
      <dgm:t>
        <a:bodyPr/>
        <a:lstStyle/>
        <a:p>
          <a:endParaRPr lang="en-US"/>
        </a:p>
      </dgm:t>
    </dgm:pt>
    <dgm:pt modelId="{53997D67-BF9A-4D4A-A589-40275E006E1D}" type="pres">
      <dgm:prSet presAssocID="{C3DE3B14-86D4-4BFA-96AC-56E90273F48B}" presName="sp" presStyleCnt="0"/>
      <dgm:spPr/>
    </dgm:pt>
    <dgm:pt modelId="{3658221F-6D09-41D8-B411-DAFABA3CD8EA}" type="pres">
      <dgm:prSet presAssocID="{C5008FA8-92B2-47BD-B6E0-B55810A3CB39}" presName="composite" presStyleCnt="0"/>
      <dgm:spPr/>
    </dgm:pt>
    <dgm:pt modelId="{BA2F7A3A-3951-43BD-B80B-D39A9431C632}" type="pres">
      <dgm:prSet presAssocID="{C5008FA8-92B2-47BD-B6E0-B55810A3CB39}" presName="parentText" presStyleLbl="alignNode1" presStyleIdx="2" presStyleCnt="6">
        <dgm:presLayoutVars>
          <dgm:chMax val="1"/>
          <dgm:bulletEnabled val="1"/>
        </dgm:presLayoutVars>
      </dgm:prSet>
      <dgm:spPr/>
      <dgm:t>
        <a:bodyPr/>
        <a:lstStyle/>
        <a:p>
          <a:endParaRPr lang="en-US"/>
        </a:p>
      </dgm:t>
    </dgm:pt>
    <dgm:pt modelId="{5B1384E8-49F3-4F01-90F4-84A22EF6A4C2}" type="pres">
      <dgm:prSet presAssocID="{C5008FA8-92B2-47BD-B6E0-B55810A3CB39}" presName="descendantText" presStyleLbl="alignAcc1" presStyleIdx="2" presStyleCnt="6">
        <dgm:presLayoutVars>
          <dgm:bulletEnabled val="1"/>
        </dgm:presLayoutVars>
      </dgm:prSet>
      <dgm:spPr/>
      <dgm:t>
        <a:bodyPr/>
        <a:lstStyle/>
        <a:p>
          <a:endParaRPr lang="en-US"/>
        </a:p>
      </dgm:t>
    </dgm:pt>
    <dgm:pt modelId="{EF8095EB-F26D-4CB9-A917-63E5413A6127}" type="pres">
      <dgm:prSet presAssocID="{7C260653-90C7-4608-8097-A1DE82A2D791}" presName="sp" presStyleCnt="0"/>
      <dgm:spPr/>
    </dgm:pt>
    <dgm:pt modelId="{1C54358B-488B-4503-AF8B-0970D19BE702}" type="pres">
      <dgm:prSet presAssocID="{B29EE2DA-4826-43B6-9BC0-9293B2E00319}" presName="composite" presStyleCnt="0"/>
      <dgm:spPr/>
    </dgm:pt>
    <dgm:pt modelId="{8986B96E-4D0D-4410-B4B4-C187894CD5CF}" type="pres">
      <dgm:prSet presAssocID="{B29EE2DA-4826-43B6-9BC0-9293B2E00319}" presName="parentText" presStyleLbl="alignNode1" presStyleIdx="3" presStyleCnt="6">
        <dgm:presLayoutVars>
          <dgm:chMax val="1"/>
          <dgm:bulletEnabled val="1"/>
        </dgm:presLayoutVars>
      </dgm:prSet>
      <dgm:spPr/>
      <dgm:t>
        <a:bodyPr/>
        <a:lstStyle/>
        <a:p>
          <a:endParaRPr lang="en-US"/>
        </a:p>
      </dgm:t>
    </dgm:pt>
    <dgm:pt modelId="{96080B1E-E4BC-4B3D-B438-F7349598DC7B}" type="pres">
      <dgm:prSet presAssocID="{B29EE2DA-4826-43B6-9BC0-9293B2E00319}" presName="descendantText" presStyleLbl="alignAcc1" presStyleIdx="3" presStyleCnt="6">
        <dgm:presLayoutVars>
          <dgm:bulletEnabled val="1"/>
        </dgm:presLayoutVars>
      </dgm:prSet>
      <dgm:spPr/>
      <dgm:t>
        <a:bodyPr/>
        <a:lstStyle/>
        <a:p>
          <a:endParaRPr lang="en-US"/>
        </a:p>
      </dgm:t>
    </dgm:pt>
    <dgm:pt modelId="{4EC7771D-8CDC-41DA-959B-64DA1D56737C}" type="pres">
      <dgm:prSet presAssocID="{43CE5F79-E8C9-4CF9-A4B4-E162425A427C}" presName="sp" presStyleCnt="0"/>
      <dgm:spPr/>
    </dgm:pt>
    <dgm:pt modelId="{AAA0710B-8444-424C-8155-09172CFDEC39}" type="pres">
      <dgm:prSet presAssocID="{1BEA25B9-D737-4348-8291-D00C8E037478}" presName="composite" presStyleCnt="0"/>
      <dgm:spPr/>
    </dgm:pt>
    <dgm:pt modelId="{6B258CA6-FDF1-42D5-BBE1-713056D5053E}" type="pres">
      <dgm:prSet presAssocID="{1BEA25B9-D737-4348-8291-D00C8E037478}" presName="parentText" presStyleLbl="alignNode1" presStyleIdx="4" presStyleCnt="6">
        <dgm:presLayoutVars>
          <dgm:chMax val="1"/>
          <dgm:bulletEnabled val="1"/>
        </dgm:presLayoutVars>
      </dgm:prSet>
      <dgm:spPr/>
      <dgm:t>
        <a:bodyPr/>
        <a:lstStyle/>
        <a:p>
          <a:endParaRPr lang="en-US"/>
        </a:p>
      </dgm:t>
    </dgm:pt>
    <dgm:pt modelId="{481E76BD-C51A-4992-B392-02C20FACCC2E}" type="pres">
      <dgm:prSet presAssocID="{1BEA25B9-D737-4348-8291-D00C8E037478}" presName="descendantText" presStyleLbl="alignAcc1" presStyleIdx="4" presStyleCnt="6">
        <dgm:presLayoutVars>
          <dgm:bulletEnabled val="1"/>
        </dgm:presLayoutVars>
      </dgm:prSet>
      <dgm:spPr/>
      <dgm:t>
        <a:bodyPr/>
        <a:lstStyle/>
        <a:p>
          <a:endParaRPr lang="en-US"/>
        </a:p>
      </dgm:t>
    </dgm:pt>
    <dgm:pt modelId="{80C1C328-50A3-402E-A6A6-04772C432C31}" type="pres">
      <dgm:prSet presAssocID="{38B0873D-D1B1-4CEC-AEE8-AE069C1EA5CC}" presName="sp" presStyleCnt="0"/>
      <dgm:spPr/>
    </dgm:pt>
    <dgm:pt modelId="{2903816F-2F95-4BDE-A09F-D698286BFCCB}" type="pres">
      <dgm:prSet presAssocID="{F231F172-0FCF-4582-8259-69844F5FEE66}" presName="composite" presStyleCnt="0"/>
      <dgm:spPr/>
    </dgm:pt>
    <dgm:pt modelId="{9462C5E5-AB02-47A8-9226-A46E63F2FAEE}" type="pres">
      <dgm:prSet presAssocID="{F231F172-0FCF-4582-8259-69844F5FEE66}" presName="parentText" presStyleLbl="alignNode1" presStyleIdx="5" presStyleCnt="6">
        <dgm:presLayoutVars>
          <dgm:chMax val="1"/>
          <dgm:bulletEnabled val="1"/>
        </dgm:presLayoutVars>
      </dgm:prSet>
      <dgm:spPr/>
      <dgm:t>
        <a:bodyPr/>
        <a:lstStyle/>
        <a:p>
          <a:endParaRPr lang="en-US"/>
        </a:p>
      </dgm:t>
    </dgm:pt>
    <dgm:pt modelId="{444E6561-2FFC-41B5-93AE-A798522B042A}" type="pres">
      <dgm:prSet presAssocID="{F231F172-0FCF-4582-8259-69844F5FEE66}" presName="descendantText" presStyleLbl="alignAcc1" presStyleIdx="5" presStyleCnt="6">
        <dgm:presLayoutVars>
          <dgm:bulletEnabled val="1"/>
        </dgm:presLayoutVars>
      </dgm:prSet>
      <dgm:spPr/>
      <dgm:t>
        <a:bodyPr/>
        <a:lstStyle/>
        <a:p>
          <a:endParaRPr lang="en-US"/>
        </a:p>
      </dgm:t>
    </dgm:pt>
  </dgm:ptLst>
  <dgm:cxnLst>
    <dgm:cxn modelId="{192682E8-A58C-4BC7-BACE-F7C1BAD4A8AF}" type="presOf" srcId="{7C5966FC-93C3-4B08-B6E0-518FA20B0ADF}" destId="{444E6561-2FFC-41B5-93AE-A798522B042A}" srcOrd="0" destOrd="0" presId="urn:microsoft.com/office/officeart/2005/8/layout/chevron2"/>
    <dgm:cxn modelId="{FF392EAF-C7C6-405B-B40A-64645D467AF1}" type="presOf" srcId="{C5008FA8-92B2-47BD-B6E0-B55810A3CB39}" destId="{BA2F7A3A-3951-43BD-B80B-D39A9431C632}" srcOrd="0" destOrd="0" presId="urn:microsoft.com/office/officeart/2005/8/layout/chevron2"/>
    <dgm:cxn modelId="{6B66DB35-4433-4724-BBA9-710BE4BB0CD8}" type="presOf" srcId="{B29EE2DA-4826-43B6-9BC0-9293B2E00319}" destId="{8986B96E-4D0D-4410-B4B4-C187894CD5CF}" srcOrd="0" destOrd="0" presId="urn:microsoft.com/office/officeart/2005/8/layout/chevron2"/>
    <dgm:cxn modelId="{D0FE55DB-EA6A-4323-8776-DC0967D540F3}" srcId="{A1CE8A82-DA1A-453C-9413-657E38DDA456}" destId="{C4DA7960-3377-4BA4-A49C-CEEB362954E1}" srcOrd="0" destOrd="0" parTransId="{1F358387-E8E9-4B43-BB47-9E24AF783E99}" sibTransId="{656CC4B4-BADD-46EA-BEB8-8D546052F015}"/>
    <dgm:cxn modelId="{B7E3D9C0-03A7-4F09-81C2-FC8CCE8C51B0}" type="presOf" srcId="{E0D70C1A-5558-4D4C-B198-4EE1A4D63D50}" destId="{5B1384E8-49F3-4F01-90F4-84A22EF6A4C2}" srcOrd="0" destOrd="0" presId="urn:microsoft.com/office/officeart/2005/8/layout/chevron2"/>
    <dgm:cxn modelId="{85937FF9-7F36-4522-AB83-2C1CE0F4D279}" srcId="{C5008FA8-92B2-47BD-B6E0-B55810A3CB39}" destId="{E0D70C1A-5558-4D4C-B198-4EE1A4D63D50}" srcOrd="0" destOrd="0" parTransId="{318FADE3-B861-48B8-BA61-CB8F8AE61B51}" sibTransId="{630F05CD-5CD4-479A-AD2E-97A55088253A}"/>
    <dgm:cxn modelId="{2F0E4A22-783F-43F9-B736-3D1AB0AD4F07}" type="presOf" srcId="{1BEA25B9-D737-4348-8291-D00C8E037478}" destId="{6B258CA6-FDF1-42D5-BBE1-713056D5053E}" srcOrd="0" destOrd="0" presId="urn:microsoft.com/office/officeart/2005/8/layout/chevron2"/>
    <dgm:cxn modelId="{29446EA6-2336-4154-A5D0-4D43BEA4C937}" type="presOf" srcId="{C4DA7960-3377-4BA4-A49C-CEEB362954E1}" destId="{EAB70FD6-0F58-44B0-9EA2-3FD7B7389BAC}" srcOrd="0" destOrd="0" presId="urn:microsoft.com/office/officeart/2005/8/layout/chevron2"/>
    <dgm:cxn modelId="{3470B216-991D-4BB2-B406-1990730B12DE}" srcId="{F231F172-0FCF-4582-8259-69844F5FEE66}" destId="{7C5966FC-93C3-4B08-B6E0-518FA20B0ADF}" srcOrd="0" destOrd="0" parTransId="{36BCA915-34D5-4D21-B882-EE68C99CDE57}" sibTransId="{03D5DBC4-D79B-4216-87ED-9F115CC2DC8E}"/>
    <dgm:cxn modelId="{E9264602-2700-437C-96B2-D7142DF1832A}" srcId="{3A9E079D-753B-4D33-9138-A6D9DB03E355}" destId="{B29EE2DA-4826-43B6-9BC0-9293B2E00319}" srcOrd="3" destOrd="0" parTransId="{88AA5FFC-1BC6-4905-839E-A8FDD5B39DFA}" sibTransId="{43CE5F79-E8C9-4CF9-A4B4-E162425A427C}"/>
    <dgm:cxn modelId="{818575B6-3E41-4CC9-9816-386FE5143A8F}" type="presOf" srcId="{3A9E079D-753B-4D33-9138-A6D9DB03E355}" destId="{36C7F166-116B-443C-89A8-D204C5E7B7BE}" srcOrd="0" destOrd="0" presId="urn:microsoft.com/office/officeart/2005/8/layout/chevron2"/>
    <dgm:cxn modelId="{9FB3FA70-8D0F-45B8-97D0-80D039C89B7F}" srcId="{3A9E079D-753B-4D33-9138-A6D9DB03E355}" destId="{F231F172-0FCF-4582-8259-69844F5FEE66}" srcOrd="5" destOrd="0" parTransId="{926BB4D2-F4E0-4988-90A6-EAA65DBC908B}" sibTransId="{898E8DE2-9C18-4370-952E-DD8109CF85FB}"/>
    <dgm:cxn modelId="{8C735270-BC49-4744-952D-9F1DF8DC20AD}" type="presOf" srcId="{052F32A1-64DE-492B-BDD1-D407AC35B424}" destId="{96080B1E-E4BC-4B3D-B438-F7349598DC7B}" srcOrd="0" destOrd="0" presId="urn:microsoft.com/office/officeart/2005/8/layout/chevron2"/>
    <dgm:cxn modelId="{8104619D-56D9-4C58-8490-824B7D28C3B9}" srcId="{3A9E079D-753B-4D33-9138-A6D9DB03E355}" destId="{A1CE8A82-DA1A-453C-9413-657E38DDA456}" srcOrd="0" destOrd="0" parTransId="{2FFBA032-AB98-4101-AE77-EFAD4CDF346B}" sibTransId="{0CB65D48-D17B-4B87-A92E-C6AD7856C311}"/>
    <dgm:cxn modelId="{6BBB6BF2-334B-4CCF-98EE-50FD00F91FAC}" srcId="{0C628BEB-B7DD-4A67-9520-31B1D9B4B7EE}" destId="{F6F7EB31-A5AC-4876-A5D2-D026269155B9}" srcOrd="0" destOrd="0" parTransId="{78F238E0-9548-4D2E-A22B-25EF954C1E77}" sibTransId="{56EF2FEB-8E2D-4C78-B047-0C62EBFC5316}"/>
    <dgm:cxn modelId="{2340F72E-A7DC-4260-9C5C-39AF21A4DAB4}" srcId="{1BEA25B9-D737-4348-8291-D00C8E037478}" destId="{BA885E99-3B90-4CE3-8398-7492780A5D37}" srcOrd="0" destOrd="0" parTransId="{51DD1E25-32E6-4CF4-9202-6CF1083E180E}" sibTransId="{80674BCD-D520-434C-8B30-502B3591D42E}"/>
    <dgm:cxn modelId="{C9A1FD64-CC03-48A0-8659-81A353F8A07D}" srcId="{B29EE2DA-4826-43B6-9BC0-9293B2E00319}" destId="{052F32A1-64DE-492B-BDD1-D407AC35B424}" srcOrd="0" destOrd="0" parTransId="{2E083F58-CA65-47C0-A5C4-E74EBB049B6B}" sibTransId="{A3364BF1-80D8-4B22-BE9D-5D3BC9076F9E}"/>
    <dgm:cxn modelId="{B1814CB6-5C19-460D-A806-880AF19E3FA9}" type="presOf" srcId="{0C628BEB-B7DD-4A67-9520-31B1D9B4B7EE}" destId="{1AEE7F3C-C60A-4FAE-9BE9-DF313337D18B}" srcOrd="0" destOrd="0" presId="urn:microsoft.com/office/officeart/2005/8/layout/chevron2"/>
    <dgm:cxn modelId="{CC305C58-0BC4-4D87-BCB5-57F9B07E19AA}" type="presOf" srcId="{BA885E99-3B90-4CE3-8398-7492780A5D37}" destId="{481E76BD-C51A-4992-B392-02C20FACCC2E}" srcOrd="0" destOrd="0" presId="urn:microsoft.com/office/officeart/2005/8/layout/chevron2"/>
    <dgm:cxn modelId="{04885E33-D457-45A3-98DC-7968D93C5E0F}" srcId="{3A9E079D-753B-4D33-9138-A6D9DB03E355}" destId="{0C628BEB-B7DD-4A67-9520-31B1D9B4B7EE}" srcOrd="1" destOrd="0" parTransId="{84AA981B-053E-442E-BAA7-EAA17F8226D6}" sibTransId="{C3DE3B14-86D4-4BFA-96AC-56E90273F48B}"/>
    <dgm:cxn modelId="{2B80DA0A-5F8E-4E2C-8306-629F67B0DBF9}" srcId="{3A9E079D-753B-4D33-9138-A6D9DB03E355}" destId="{C5008FA8-92B2-47BD-B6E0-B55810A3CB39}" srcOrd="2" destOrd="0" parTransId="{45DB8661-0D51-48E6-A26A-FE1F5E916314}" sibTransId="{7C260653-90C7-4608-8097-A1DE82A2D791}"/>
    <dgm:cxn modelId="{26010414-7445-44E3-976B-8CA32177DD7E}" srcId="{3A9E079D-753B-4D33-9138-A6D9DB03E355}" destId="{1BEA25B9-D737-4348-8291-D00C8E037478}" srcOrd="4" destOrd="0" parTransId="{16BC9BCB-A18D-4DE5-9207-0E2F8190FFE2}" sibTransId="{38B0873D-D1B1-4CEC-AEE8-AE069C1EA5CC}"/>
    <dgm:cxn modelId="{0EBA3831-54C5-4F1B-B460-F41B01A59969}" type="presOf" srcId="{F6F7EB31-A5AC-4876-A5D2-D026269155B9}" destId="{01D15BBF-82A3-4449-948A-5BF6CE91BA8D}" srcOrd="0" destOrd="0" presId="urn:microsoft.com/office/officeart/2005/8/layout/chevron2"/>
    <dgm:cxn modelId="{2D2619AB-E12E-40D0-82E1-BBE708662999}" type="presOf" srcId="{F231F172-0FCF-4582-8259-69844F5FEE66}" destId="{9462C5E5-AB02-47A8-9226-A46E63F2FAEE}" srcOrd="0" destOrd="0" presId="urn:microsoft.com/office/officeart/2005/8/layout/chevron2"/>
    <dgm:cxn modelId="{0A542FC6-6A6E-4FA7-AB8B-61BBCCFAD495}" type="presOf" srcId="{A1CE8A82-DA1A-453C-9413-657E38DDA456}" destId="{E69E4B03-B41E-4596-951D-2EB55334C707}" srcOrd="0" destOrd="0" presId="urn:microsoft.com/office/officeart/2005/8/layout/chevron2"/>
    <dgm:cxn modelId="{0E7EAE9B-40BD-4B19-8069-E5F1826A7FBE}" type="presParOf" srcId="{36C7F166-116B-443C-89A8-D204C5E7B7BE}" destId="{CEA373EA-16F5-4A1A-8459-FF4EF394DC26}" srcOrd="0" destOrd="0" presId="urn:microsoft.com/office/officeart/2005/8/layout/chevron2"/>
    <dgm:cxn modelId="{DAD379B0-C2D6-4BF0-AE70-F8B2FCE6FC5F}" type="presParOf" srcId="{CEA373EA-16F5-4A1A-8459-FF4EF394DC26}" destId="{E69E4B03-B41E-4596-951D-2EB55334C707}" srcOrd="0" destOrd="0" presId="urn:microsoft.com/office/officeart/2005/8/layout/chevron2"/>
    <dgm:cxn modelId="{B4FDE5E0-6D4A-401E-98D9-036D02E0DC0A}" type="presParOf" srcId="{CEA373EA-16F5-4A1A-8459-FF4EF394DC26}" destId="{EAB70FD6-0F58-44B0-9EA2-3FD7B7389BAC}" srcOrd="1" destOrd="0" presId="urn:microsoft.com/office/officeart/2005/8/layout/chevron2"/>
    <dgm:cxn modelId="{E9EF2780-7AF2-40B2-9E20-5D6A522EDB1A}" type="presParOf" srcId="{36C7F166-116B-443C-89A8-D204C5E7B7BE}" destId="{FBB47880-7C61-4B81-B208-21E4BB8A6E5E}" srcOrd="1" destOrd="0" presId="urn:microsoft.com/office/officeart/2005/8/layout/chevron2"/>
    <dgm:cxn modelId="{E31D51FC-A1E1-4F5C-A636-35DAA3CDD770}" type="presParOf" srcId="{36C7F166-116B-443C-89A8-D204C5E7B7BE}" destId="{22D64003-C251-4FE6-939C-4F86E0514536}" srcOrd="2" destOrd="0" presId="urn:microsoft.com/office/officeart/2005/8/layout/chevron2"/>
    <dgm:cxn modelId="{FD7D1E3D-E487-451E-AD69-477CE64C595F}" type="presParOf" srcId="{22D64003-C251-4FE6-939C-4F86E0514536}" destId="{1AEE7F3C-C60A-4FAE-9BE9-DF313337D18B}" srcOrd="0" destOrd="0" presId="urn:microsoft.com/office/officeart/2005/8/layout/chevron2"/>
    <dgm:cxn modelId="{8A9D82F2-94F4-448A-966E-C4DBC110AE64}" type="presParOf" srcId="{22D64003-C251-4FE6-939C-4F86E0514536}" destId="{01D15BBF-82A3-4449-948A-5BF6CE91BA8D}" srcOrd="1" destOrd="0" presId="urn:microsoft.com/office/officeart/2005/8/layout/chevron2"/>
    <dgm:cxn modelId="{B0E79E1F-5123-4FEF-91C0-FA53885FE173}" type="presParOf" srcId="{36C7F166-116B-443C-89A8-D204C5E7B7BE}" destId="{53997D67-BF9A-4D4A-A589-40275E006E1D}" srcOrd="3" destOrd="0" presId="urn:microsoft.com/office/officeart/2005/8/layout/chevron2"/>
    <dgm:cxn modelId="{D133AEE3-91C7-4531-BE1D-DC82982D5A35}" type="presParOf" srcId="{36C7F166-116B-443C-89A8-D204C5E7B7BE}" destId="{3658221F-6D09-41D8-B411-DAFABA3CD8EA}" srcOrd="4" destOrd="0" presId="urn:microsoft.com/office/officeart/2005/8/layout/chevron2"/>
    <dgm:cxn modelId="{BB714FD4-6A45-4556-B33D-96CA6769FCA5}" type="presParOf" srcId="{3658221F-6D09-41D8-B411-DAFABA3CD8EA}" destId="{BA2F7A3A-3951-43BD-B80B-D39A9431C632}" srcOrd="0" destOrd="0" presId="urn:microsoft.com/office/officeart/2005/8/layout/chevron2"/>
    <dgm:cxn modelId="{55B841B9-3532-4AAC-9C60-AC92F16B15C5}" type="presParOf" srcId="{3658221F-6D09-41D8-B411-DAFABA3CD8EA}" destId="{5B1384E8-49F3-4F01-90F4-84A22EF6A4C2}" srcOrd="1" destOrd="0" presId="urn:microsoft.com/office/officeart/2005/8/layout/chevron2"/>
    <dgm:cxn modelId="{BEC32AA6-9F87-4AC5-B6AF-B058FA51781C}" type="presParOf" srcId="{36C7F166-116B-443C-89A8-D204C5E7B7BE}" destId="{EF8095EB-F26D-4CB9-A917-63E5413A6127}" srcOrd="5" destOrd="0" presId="urn:microsoft.com/office/officeart/2005/8/layout/chevron2"/>
    <dgm:cxn modelId="{0C3483AC-862E-430D-8A7A-E77D3FAEF6AA}" type="presParOf" srcId="{36C7F166-116B-443C-89A8-D204C5E7B7BE}" destId="{1C54358B-488B-4503-AF8B-0970D19BE702}" srcOrd="6" destOrd="0" presId="urn:microsoft.com/office/officeart/2005/8/layout/chevron2"/>
    <dgm:cxn modelId="{77F25AD5-2212-40DA-B72D-644F7C9709DC}" type="presParOf" srcId="{1C54358B-488B-4503-AF8B-0970D19BE702}" destId="{8986B96E-4D0D-4410-B4B4-C187894CD5CF}" srcOrd="0" destOrd="0" presId="urn:microsoft.com/office/officeart/2005/8/layout/chevron2"/>
    <dgm:cxn modelId="{77BF0323-2B9E-4913-BAB6-3E934F55C329}" type="presParOf" srcId="{1C54358B-488B-4503-AF8B-0970D19BE702}" destId="{96080B1E-E4BC-4B3D-B438-F7349598DC7B}" srcOrd="1" destOrd="0" presId="urn:microsoft.com/office/officeart/2005/8/layout/chevron2"/>
    <dgm:cxn modelId="{086F1109-EC54-4345-9D54-3D0DB2332647}" type="presParOf" srcId="{36C7F166-116B-443C-89A8-D204C5E7B7BE}" destId="{4EC7771D-8CDC-41DA-959B-64DA1D56737C}" srcOrd="7" destOrd="0" presId="urn:microsoft.com/office/officeart/2005/8/layout/chevron2"/>
    <dgm:cxn modelId="{A2DFB006-BC0B-4958-892C-ABFAB3E167C8}" type="presParOf" srcId="{36C7F166-116B-443C-89A8-D204C5E7B7BE}" destId="{AAA0710B-8444-424C-8155-09172CFDEC39}" srcOrd="8" destOrd="0" presId="urn:microsoft.com/office/officeart/2005/8/layout/chevron2"/>
    <dgm:cxn modelId="{2979E496-30BC-4C02-96BA-50B128744B26}" type="presParOf" srcId="{AAA0710B-8444-424C-8155-09172CFDEC39}" destId="{6B258CA6-FDF1-42D5-BBE1-713056D5053E}" srcOrd="0" destOrd="0" presId="urn:microsoft.com/office/officeart/2005/8/layout/chevron2"/>
    <dgm:cxn modelId="{9894225A-0F2B-4418-9545-70BB1602CA82}" type="presParOf" srcId="{AAA0710B-8444-424C-8155-09172CFDEC39}" destId="{481E76BD-C51A-4992-B392-02C20FACCC2E}" srcOrd="1" destOrd="0" presId="urn:microsoft.com/office/officeart/2005/8/layout/chevron2"/>
    <dgm:cxn modelId="{3FA43689-BCC2-4F05-8068-0EF713A7112B}" type="presParOf" srcId="{36C7F166-116B-443C-89A8-D204C5E7B7BE}" destId="{80C1C328-50A3-402E-A6A6-04772C432C31}" srcOrd="9" destOrd="0" presId="urn:microsoft.com/office/officeart/2005/8/layout/chevron2"/>
    <dgm:cxn modelId="{26B4B087-95ED-4E6D-B1B4-73D5AD710402}" type="presParOf" srcId="{36C7F166-116B-443C-89A8-D204C5E7B7BE}" destId="{2903816F-2F95-4BDE-A09F-D698286BFCCB}" srcOrd="10" destOrd="0" presId="urn:microsoft.com/office/officeart/2005/8/layout/chevron2"/>
    <dgm:cxn modelId="{F7399058-BA78-40B1-958F-4BB2F3F2606F}" type="presParOf" srcId="{2903816F-2F95-4BDE-A09F-D698286BFCCB}" destId="{9462C5E5-AB02-47A8-9226-A46E63F2FAEE}" srcOrd="0" destOrd="0" presId="urn:microsoft.com/office/officeart/2005/8/layout/chevron2"/>
    <dgm:cxn modelId="{3978D7F3-2834-405F-8D4B-AF0196FA52B0}" type="presParOf" srcId="{2903816F-2F95-4BDE-A09F-D698286BFCCB}" destId="{444E6561-2FFC-41B5-93AE-A798522B042A}"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AFE2137-FFDA-4E51-B56F-1D3342021EBF}" type="doc">
      <dgm:prSet loTypeId="urn:microsoft.com/office/officeart/2005/8/layout/matrix3" loCatId="matrix" qsTypeId="urn:microsoft.com/office/officeart/2005/8/quickstyle/simple4" qsCatId="simple" csTypeId="urn:microsoft.com/office/officeart/2005/8/colors/colorful3" csCatId="colorful" phldr="1"/>
      <dgm:spPr/>
      <dgm:t>
        <a:bodyPr/>
        <a:lstStyle/>
        <a:p>
          <a:endParaRPr lang="en-US"/>
        </a:p>
      </dgm:t>
    </dgm:pt>
    <dgm:pt modelId="{0E27CBBC-5B02-49AD-A917-ED4A391E5E5A}">
      <dgm:prSet phldrT="[Text]" custT="1"/>
      <dgm:spPr/>
      <dgm:t>
        <a:bodyPr/>
        <a:lstStyle/>
        <a:p>
          <a:pPr algn="l"/>
          <a:r>
            <a:rPr lang="en-US" sz="1600" dirty="0" smtClean="0"/>
            <a:t>The Spring Web Model-View-Controller (MVC) framework is designed around a Dispatcher Servlet. It dispatches requests to handlers, with configurable handler mappings, view resolution, locale, and theme resolution as well as gives support for uploading files.</a:t>
          </a:r>
          <a:endParaRPr lang="en-US" sz="1600" dirty="0"/>
        </a:p>
      </dgm:t>
    </dgm:pt>
    <dgm:pt modelId="{0B08AB5E-FC5E-4C06-975A-D2CB8A8518A3}" type="parTrans" cxnId="{60269DE9-2CE1-45B5-BE93-81F3AA5B8B51}">
      <dgm:prSet/>
      <dgm:spPr/>
      <dgm:t>
        <a:bodyPr/>
        <a:lstStyle/>
        <a:p>
          <a:pPr algn="l"/>
          <a:endParaRPr lang="en-US" sz="1600"/>
        </a:p>
      </dgm:t>
    </dgm:pt>
    <dgm:pt modelId="{8F79A5A8-73C7-410A-92BC-2E0EE9C16779}" type="sibTrans" cxnId="{60269DE9-2CE1-45B5-BE93-81F3AA5B8B51}">
      <dgm:prSet/>
      <dgm:spPr/>
      <dgm:t>
        <a:bodyPr/>
        <a:lstStyle/>
        <a:p>
          <a:pPr algn="l"/>
          <a:endParaRPr lang="en-US" sz="1600"/>
        </a:p>
      </dgm:t>
    </dgm:pt>
    <dgm:pt modelId="{DD0C94C0-4446-4530-AF4A-A83F8EC15384}">
      <dgm:prSet phldrT="[Text]" custT="1"/>
      <dgm:spPr/>
      <dgm:t>
        <a:bodyPr/>
        <a:lstStyle/>
        <a:p>
          <a:pPr algn="l"/>
          <a:r>
            <a:rPr lang="en-US" sz="1600" dirty="0" smtClean="0"/>
            <a:t>Example of </a:t>
          </a:r>
          <a:r>
            <a:rPr lang="en-US" sz="1600" i="1" dirty="0" smtClean="0"/>
            <a:t>Front Controller</a:t>
          </a:r>
          <a:r>
            <a:rPr lang="en-US" sz="1600" dirty="0" smtClean="0"/>
            <a:t> pattern is entry point for all Spring MVC requests.</a:t>
          </a:r>
          <a:endParaRPr lang="en-US" sz="1600" dirty="0"/>
        </a:p>
      </dgm:t>
    </dgm:pt>
    <dgm:pt modelId="{3580070B-08D5-4CEF-A624-DEE1C79961AA}" type="parTrans" cxnId="{9D2A6B74-6013-47A1-9998-DB55933F9DCB}">
      <dgm:prSet/>
      <dgm:spPr/>
      <dgm:t>
        <a:bodyPr/>
        <a:lstStyle/>
        <a:p>
          <a:pPr algn="l"/>
          <a:endParaRPr lang="en-US" sz="1600"/>
        </a:p>
      </dgm:t>
    </dgm:pt>
    <dgm:pt modelId="{4B4E216A-F919-4370-8DDE-2748E69B63D6}" type="sibTrans" cxnId="{9D2A6B74-6013-47A1-9998-DB55933F9DCB}">
      <dgm:prSet/>
      <dgm:spPr/>
      <dgm:t>
        <a:bodyPr/>
        <a:lstStyle/>
        <a:p>
          <a:pPr algn="l"/>
          <a:endParaRPr lang="en-US" sz="1600"/>
        </a:p>
      </dgm:t>
    </dgm:pt>
    <dgm:pt modelId="{D2C20A6A-D290-44D1-8FD6-EFBCED6A6F19}">
      <dgm:prSet phldrT="[Text]" custT="1"/>
      <dgm:spPr/>
      <dgm:t>
        <a:bodyPr/>
        <a:lstStyle/>
        <a:p>
          <a:pPr algn="l"/>
          <a:r>
            <a:rPr lang="en-US" sz="1600" dirty="0" smtClean="0"/>
            <a:t>Dispatcher Servlet inherits from the </a:t>
          </a:r>
          <a:r>
            <a:rPr lang="en-US" sz="1600" dirty="0" err="1" smtClean="0"/>
            <a:t>HttpServlet</a:t>
          </a:r>
          <a:r>
            <a:rPr lang="en-US" sz="1600" dirty="0" smtClean="0"/>
            <a:t> base class.</a:t>
          </a:r>
          <a:endParaRPr lang="en-US" sz="1600" dirty="0"/>
        </a:p>
      </dgm:t>
    </dgm:pt>
    <dgm:pt modelId="{C8EADE9C-74F8-44FF-A827-BDA0C7D655C5}" type="parTrans" cxnId="{B323C9AB-097D-42C6-AE68-206FDEF8AA09}">
      <dgm:prSet/>
      <dgm:spPr/>
      <dgm:t>
        <a:bodyPr/>
        <a:lstStyle/>
        <a:p>
          <a:pPr algn="l"/>
          <a:endParaRPr lang="en-US" sz="1600"/>
        </a:p>
      </dgm:t>
    </dgm:pt>
    <dgm:pt modelId="{4D0E4B72-1023-434F-8552-ADA52A3EEA12}" type="sibTrans" cxnId="{B323C9AB-097D-42C6-AE68-206FDEF8AA09}">
      <dgm:prSet/>
      <dgm:spPr/>
      <dgm:t>
        <a:bodyPr/>
        <a:lstStyle/>
        <a:p>
          <a:pPr algn="l"/>
          <a:endParaRPr lang="en-US" sz="1600"/>
        </a:p>
      </dgm:t>
    </dgm:pt>
    <dgm:pt modelId="{C2B5520C-FE22-4217-BE24-6C65F60B2082}">
      <dgm:prSet phldrT="[Text]" custT="1"/>
      <dgm:spPr/>
      <dgm:t>
        <a:bodyPr/>
        <a:lstStyle/>
        <a:p>
          <a:pPr algn="l"/>
          <a:r>
            <a:rPr lang="en-US" sz="1600" dirty="0" smtClean="0"/>
            <a:t>Dispatcher Servlet has its own </a:t>
          </a:r>
          <a:r>
            <a:rPr lang="en-US" sz="1600" dirty="0" err="1" smtClean="0"/>
            <a:t>WebApplicationContext</a:t>
          </a:r>
          <a:r>
            <a:rPr lang="en-US" sz="1600" dirty="0" smtClean="0"/>
            <a:t>, which inherits all the beans already defined in the root </a:t>
          </a:r>
          <a:r>
            <a:rPr lang="en-US" sz="1600" dirty="0" err="1" smtClean="0"/>
            <a:t>WebApplicationContext</a:t>
          </a:r>
          <a:r>
            <a:rPr lang="en-US" sz="1600" dirty="0" smtClean="0"/>
            <a:t>.</a:t>
          </a:r>
          <a:endParaRPr lang="en-US" sz="1600" dirty="0"/>
        </a:p>
      </dgm:t>
    </dgm:pt>
    <dgm:pt modelId="{8E17F7D1-59AE-4521-8427-C7E34E94020B}" type="parTrans" cxnId="{D5F801F5-5EB4-414E-85F1-B264549406B2}">
      <dgm:prSet/>
      <dgm:spPr/>
      <dgm:t>
        <a:bodyPr/>
        <a:lstStyle/>
        <a:p>
          <a:pPr algn="l"/>
          <a:endParaRPr lang="en-US" sz="1600"/>
        </a:p>
      </dgm:t>
    </dgm:pt>
    <dgm:pt modelId="{2EBC41E4-A128-4A5D-9285-55C4BAE0407C}" type="sibTrans" cxnId="{D5F801F5-5EB4-414E-85F1-B264549406B2}">
      <dgm:prSet/>
      <dgm:spPr/>
      <dgm:t>
        <a:bodyPr/>
        <a:lstStyle/>
        <a:p>
          <a:pPr algn="l"/>
          <a:endParaRPr lang="en-US" sz="1600"/>
        </a:p>
      </dgm:t>
    </dgm:pt>
    <dgm:pt modelId="{3B72E41C-F546-4873-B12A-C41AD0717CAA}" type="pres">
      <dgm:prSet presAssocID="{CAFE2137-FFDA-4E51-B56F-1D3342021EBF}" presName="matrix" presStyleCnt="0">
        <dgm:presLayoutVars>
          <dgm:chMax val="1"/>
          <dgm:dir/>
          <dgm:resizeHandles val="exact"/>
        </dgm:presLayoutVars>
      </dgm:prSet>
      <dgm:spPr/>
      <dgm:t>
        <a:bodyPr/>
        <a:lstStyle/>
        <a:p>
          <a:endParaRPr lang="en-US"/>
        </a:p>
      </dgm:t>
    </dgm:pt>
    <dgm:pt modelId="{C101643A-5DB0-495A-BB3F-4E4A8C18E2E4}" type="pres">
      <dgm:prSet presAssocID="{CAFE2137-FFDA-4E51-B56F-1D3342021EBF}" presName="diamond" presStyleLbl="bgShp" presStyleIdx="0" presStyleCnt="1"/>
      <dgm:spPr/>
    </dgm:pt>
    <dgm:pt modelId="{A67A266A-6CD7-4CF4-AC6F-2E0232F3A643}" type="pres">
      <dgm:prSet presAssocID="{CAFE2137-FFDA-4E51-B56F-1D3342021EBF}" presName="quad1" presStyleLbl="node1" presStyleIdx="0" presStyleCnt="4" custScaleX="206800" custLinFactNeighborX="-72248">
        <dgm:presLayoutVars>
          <dgm:chMax val="0"/>
          <dgm:chPref val="0"/>
          <dgm:bulletEnabled val="1"/>
        </dgm:presLayoutVars>
      </dgm:prSet>
      <dgm:spPr/>
      <dgm:t>
        <a:bodyPr/>
        <a:lstStyle/>
        <a:p>
          <a:endParaRPr lang="en-US"/>
        </a:p>
      </dgm:t>
    </dgm:pt>
    <dgm:pt modelId="{54835BE4-84C6-4700-BD2B-ED62EC549B40}" type="pres">
      <dgm:prSet presAssocID="{CAFE2137-FFDA-4E51-B56F-1D3342021EBF}" presName="quad2" presStyleLbl="node1" presStyleIdx="1" presStyleCnt="4" custScaleX="206800" custLinFactNeighborX="72248">
        <dgm:presLayoutVars>
          <dgm:chMax val="0"/>
          <dgm:chPref val="0"/>
          <dgm:bulletEnabled val="1"/>
        </dgm:presLayoutVars>
      </dgm:prSet>
      <dgm:spPr/>
      <dgm:t>
        <a:bodyPr/>
        <a:lstStyle/>
        <a:p>
          <a:endParaRPr lang="en-US"/>
        </a:p>
      </dgm:t>
    </dgm:pt>
    <dgm:pt modelId="{3B42BA4D-74E5-43F5-825D-1602B58E8484}" type="pres">
      <dgm:prSet presAssocID="{CAFE2137-FFDA-4E51-B56F-1D3342021EBF}" presName="quad3" presStyleLbl="node1" presStyleIdx="2" presStyleCnt="4" custScaleX="206800" custLinFactX="-27498" custLinFactNeighborX="-100000">
        <dgm:presLayoutVars>
          <dgm:chMax val="0"/>
          <dgm:chPref val="0"/>
          <dgm:bulletEnabled val="1"/>
        </dgm:presLayoutVars>
      </dgm:prSet>
      <dgm:spPr/>
      <dgm:t>
        <a:bodyPr/>
        <a:lstStyle/>
        <a:p>
          <a:endParaRPr lang="en-US"/>
        </a:p>
      </dgm:t>
    </dgm:pt>
    <dgm:pt modelId="{C01683EF-7FFE-4983-9CFF-6B64542C0A5A}" type="pres">
      <dgm:prSet presAssocID="{CAFE2137-FFDA-4E51-B56F-1D3342021EBF}" presName="quad4" presStyleLbl="node1" presStyleIdx="3" presStyleCnt="4" custScaleX="206800" custLinFactNeighborX="72248">
        <dgm:presLayoutVars>
          <dgm:chMax val="0"/>
          <dgm:chPref val="0"/>
          <dgm:bulletEnabled val="1"/>
        </dgm:presLayoutVars>
      </dgm:prSet>
      <dgm:spPr/>
      <dgm:t>
        <a:bodyPr/>
        <a:lstStyle/>
        <a:p>
          <a:endParaRPr lang="en-US"/>
        </a:p>
      </dgm:t>
    </dgm:pt>
  </dgm:ptLst>
  <dgm:cxnLst>
    <dgm:cxn modelId="{9D2A6B74-6013-47A1-9998-DB55933F9DCB}" srcId="{CAFE2137-FFDA-4E51-B56F-1D3342021EBF}" destId="{DD0C94C0-4446-4530-AF4A-A83F8EC15384}" srcOrd="1" destOrd="0" parTransId="{3580070B-08D5-4CEF-A624-DEE1C79961AA}" sibTransId="{4B4E216A-F919-4370-8DDE-2748E69B63D6}"/>
    <dgm:cxn modelId="{F218D170-258B-4010-AE6D-CC6AD42EE752}" type="presOf" srcId="{D2C20A6A-D290-44D1-8FD6-EFBCED6A6F19}" destId="{3B42BA4D-74E5-43F5-825D-1602B58E8484}" srcOrd="0" destOrd="0" presId="urn:microsoft.com/office/officeart/2005/8/layout/matrix3"/>
    <dgm:cxn modelId="{C373E496-281C-49BB-8E3E-820DED75024A}" type="presOf" srcId="{C2B5520C-FE22-4217-BE24-6C65F60B2082}" destId="{C01683EF-7FFE-4983-9CFF-6B64542C0A5A}" srcOrd="0" destOrd="0" presId="urn:microsoft.com/office/officeart/2005/8/layout/matrix3"/>
    <dgm:cxn modelId="{6CD6667A-5165-4005-AC35-302778F53BFB}" type="presOf" srcId="{0E27CBBC-5B02-49AD-A917-ED4A391E5E5A}" destId="{A67A266A-6CD7-4CF4-AC6F-2E0232F3A643}" srcOrd="0" destOrd="0" presId="urn:microsoft.com/office/officeart/2005/8/layout/matrix3"/>
    <dgm:cxn modelId="{F5957B0E-8F04-4114-945D-FD53C51E6938}" type="presOf" srcId="{CAFE2137-FFDA-4E51-B56F-1D3342021EBF}" destId="{3B72E41C-F546-4873-B12A-C41AD0717CAA}" srcOrd="0" destOrd="0" presId="urn:microsoft.com/office/officeart/2005/8/layout/matrix3"/>
    <dgm:cxn modelId="{B2CABD65-AF02-4C64-A486-49ADC50B96BF}" type="presOf" srcId="{DD0C94C0-4446-4530-AF4A-A83F8EC15384}" destId="{54835BE4-84C6-4700-BD2B-ED62EC549B40}" srcOrd="0" destOrd="0" presId="urn:microsoft.com/office/officeart/2005/8/layout/matrix3"/>
    <dgm:cxn modelId="{B323C9AB-097D-42C6-AE68-206FDEF8AA09}" srcId="{CAFE2137-FFDA-4E51-B56F-1D3342021EBF}" destId="{D2C20A6A-D290-44D1-8FD6-EFBCED6A6F19}" srcOrd="2" destOrd="0" parTransId="{C8EADE9C-74F8-44FF-A827-BDA0C7D655C5}" sibTransId="{4D0E4B72-1023-434F-8552-ADA52A3EEA12}"/>
    <dgm:cxn modelId="{60269DE9-2CE1-45B5-BE93-81F3AA5B8B51}" srcId="{CAFE2137-FFDA-4E51-B56F-1D3342021EBF}" destId="{0E27CBBC-5B02-49AD-A917-ED4A391E5E5A}" srcOrd="0" destOrd="0" parTransId="{0B08AB5E-FC5E-4C06-975A-D2CB8A8518A3}" sibTransId="{8F79A5A8-73C7-410A-92BC-2E0EE9C16779}"/>
    <dgm:cxn modelId="{D5F801F5-5EB4-414E-85F1-B264549406B2}" srcId="{CAFE2137-FFDA-4E51-B56F-1D3342021EBF}" destId="{C2B5520C-FE22-4217-BE24-6C65F60B2082}" srcOrd="3" destOrd="0" parTransId="{8E17F7D1-59AE-4521-8427-C7E34E94020B}" sibTransId="{2EBC41E4-A128-4A5D-9285-55C4BAE0407C}"/>
    <dgm:cxn modelId="{8A25B9D5-CF1D-45CD-93C3-D2B4C656D24A}" type="presParOf" srcId="{3B72E41C-F546-4873-B12A-C41AD0717CAA}" destId="{C101643A-5DB0-495A-BB3F-4E4A8C18E2E4}" srcOrd="0" destOrd="0" presId="urn:microsoft.com/office/officeart/2005/8/layout/matrix3"/>
    <dgm:cxn modelId="{16A61EBF-8DF8-42C9-9E5A-2967044C4CFC}" type="presParOf" srcId="{3B72E41C-F546-4873-B12A-C41AD0717CAA}" destId="{A67A266A-6CD7-4CF4-AC6F-2E0232F3A643}" srcOrd="1" destOrd="0" presId="urn:microsoft.com/office/officeart/2005/8/layout/matrix3"/>
    <dgm:cxn modelId="{29511F6A-F54A-4DA6-9BD1-920E19D6A595}" type="presParOf" srcId="{3B72E41C-F546-4873-B12A-C41AD0717CAA}" destId="{54835BE4-84C6-4700-BD2B-ED62EC549B40}" srcOrd="2" destOrd="0" presId="urn:microsoft.com/office/officeart/2005/8/layout/matrix3"/>
    <dgm:cxn modelId="{09EA2AA8-AD66-45CB-B1B4-CD93FEF35A95}" type="presParOf" srcId="{3B72E41C-F546-4873-B12A-C41AD0717CAA}" destId="{3B42BA4D-74E5-43F5-825D-1602B58E8484}" srcOrd="3" destOrd="0" presId="urn:microsoft.com/office/officeart/2005/8/layout/matrix3"/>
    <dgm:cxn modelId="{ED58DF99-782C-4454-84DE-AB95231CC9ED}" type="presParOf" srcId="{3B72E41C-F546-4873-B12A-C41AD0717CAA}" destId="{C01683EF-7FFE-4983-9CFF-6B64542C0A5A}"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2454A-07DA-4F06-8721-B7B2A931A656}">
      <dsp:nvSpPr>
        <dsp:cNvPr id="0" name=""/>
        <dsp:cNvSpPr/>
      </dsp:nvSpPr>
      <dsp:spPr>
        <a:xfrm>
          <a:off x="158822" y="823494"/>
          <a:ext cx="3723662" cy="1163644"/>
        </a:xfrm>
        <a:prstGeom prst="rect">
          <a:avLst/>
        </a:prstGeom>
        <a:solidFill>
          <a:schemeClr val="accent5">
            <a:alpha val="4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8175"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70C0"/>
              </a:solidFill>
            </a:rPr>
            <a:t>SDE 6</a:t>
          </a:r>
          <a:endParaRPr lang="en-US" sz="2000" kern="1200" dirty="0">
            <a:solidFill>
              <a:srgbClr val="0070C0"/>
            </a:solidFill>
          </a:endParaRPr>
        </a:p>
      </dsp:txBody>
      <dsp:txXfrm>
        <a:off x="158822" y="823494"/>
        <a:ext cx="3723662" cy="1163644"/>
      </dsp:txXfrm>
    </dsp:sp>
    <dsp:sp modelId="{E835E6C9-15C1-478D-BA7C-9ED7DC7F4AB4}">
      <dsp:nvSpPr>
        <dsp:cNvPr id="0" name=""/>
        <dsp:cNvSpPr/>
      </dsp:nvSpPr>
      <dsp:spPr>
        <a:xfrm>
          <a:off x="0" y="922240"/>
          <a:ext cx="821108" cy="97256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2A90B6FE-691B-46D7-AC09-A5CB031F254A}">
      <dsp:nvSpPr>
        <dsp:cNvPr id="0" name=""/>
        <dsp:cNvSpPr/>
      </dsp:nvSpPr>
      <dsp:spPr>
        <a:xfrm>
          <a:off x="4235678" y="801769"/>
          <a:ext cx="3723662" cy="1163644"/>
        </a:xfrm>
        <a:prstGeom prst="rect">
          <a:avLst/>
        </a:prstGeom>
        <a:solidFill>
          <a:schemeClr val="accent5">
            <a:alpha val="4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8175"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70C0"/>
              </a:solidFill>
            </a:rPr>
            <a:t>Java 1.5/1.6</a:t>
          </a:r>
          <a:endParaRPr lang="en-US" sz="2000" kern="1200" dirty="0">
            <a:solidFill>
              <a:srgbClr val="0070C0"/>
            </a:solidFill>
          </a:endParaRPr>
        </a:p>
      </dsp:txBody>
      <dsp:txXfrm>
        <a:off x="4235678" y="801769"/>
        <a:ext cx="3723662" cy="1163644"/>
      </dsp:txXfrm>
    </dsp:sp>
    <dsp:sp modelId="{9996D5D9-74E8-4A96-BF8B-4435EEE5B1E7}">
      <dsp:nvSpPr>
        <dsp:cNvPr id="0" name=""/>
        <dsp:cNvSpPr/>
      </dsp:nvSpPr>
      <dsp:spPr>
        <a:xfrm>
          <a:off x="4080525" y="947641"/>
          <a:ext cx="814551" cy="812795"/>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35C8558C-CFE2-460B-A2CF-8001FA170DDE}">
      <dsp:nvSpPr>
        <dsp:cNvPr id="0" name=""/>
        <dsp:cNvSpPr/>
      </dsp:nvSpPr>
      <dsp:spPr>
        <a:xfrm>
          <a:off x="157183" y="2120311"/>
          <a:ext cx="3723662" cy="1163644"/>
        </a:xfrm>
        <a:prstGeom prst="rect">
          <a:avLst/>
        </a:prstGeom>
        <a:solidFill>
          <a:schemeClr val="accent5">
            <a:alpha val="4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8175"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70C0"/>
              </a:solidFill>
            </a:rPr>
            <a:t>Spring Framework 3.0</a:t>
          </a:r>
          <a:endParaRPr lang="en-US" sz="2000" kern="1200" dirty="0">
            <a:solidFill>
              <a:srgbClr val="0070C0"/>
            </a:solidFill>
          </a:endParaRPr>
        </a:p>
      </dsp:txBody>
      <dsp:txXfrm>
        <a:off x="157183" y="2120311"/>
        <a:ext cx="3723662" cy="1163644"/>
      </dsp:txXfrm>
    </dsp:sp>
    <dsp:sp modelId="{39334F6D-0B3B-4040-8EF9-199ECFDC8D8C}">
      <dsp:nvSpPr>
        <dsp:cNvPr id="0" name=""/>
        <dsp:cNvSpPr/>
      </dsp:nvSpPr>
      <dsp:spPr>
        <a:xfrm>
          <a:off x="2030" y="2355321"/>
          <a:ext cx="814551" cy="692677"/>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1000" r="-11000"/>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01F31063-0DC0-47BC-AEC3-0FA6CDF9A21C}">
      <dsp:nvSpPr>
        <dsp:cNvPr id="0" name=""/>
        <dsp:cNvSpPr/>
      </dsp:nvSpPr>
      <dsp:spPr>
        <a:xfrm>
          <a:off x="4234038" y="2120311"/>
          <a:ext cx="3723662" cy="1163644"/>
        </a:xfrm>
        <a:prstGeom prst="rect">
          <a:avLst/>
        </a:prstGeom>
        <a:solidFill>
          <a:schemeClr val="accent5">
            <a:alpha val="4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8175"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70C0"/>
              </a:solidFill>
            </a:rPr>
            <a:t>Apache Tomcat 6.0</a:t>
          </a:r>
          <a:endParaRPr lang="en-US" sz="2000" kern="1200" dirty="0">
            <a:solidFill>
              <a:srgbClr val="0070C0"/>
            </a:solidFill>
          </a:endParaRPr>
        </a:p>
      </dsp:txBody>
      <dsp:txXfrm>
        <a:off x="4234038" y="2120311"/>
        <a:ext cx="3723662" cy="1163644"/>
      </dsp:txXfrm>
    </dsp:sp>
    <dsp:sp modelId="{49C9709D-A600-4C81-9BF3-78726CBE8171}">
      <dsp:nvSpPr>
        <dsp:cNvPr id="0" name=""/>
        <dsp:cNvSpPr/>
      </dsp:nvSpPr>
      <dsp:spPr>
        <a:xfrm>
          <a:off x="4038598" y="2286001"/>
          <a:ext cx="814551" cy="874766"/>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7000" r="-7000"/>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AC3B1E-6395-457B-8D4A-0359D6FE8863}">
      <dsp:nvSpPr>
        <dsp:cNvPr id="0" name=""/>
        <dsp:cNvSpPr/>
      </dsp:nvSpPr>
      <dsp:spPr>
        <a:xfrm>
          <a:off x="0" y="0"/>
          <a:ext cx="4419600" cy="4419600"/>
        </a:xfrm>
        <a:prstGeom prst="triangle">
          <a:avLst/>
        </a:prstGeom>
        <a:gradFill rotWithShape="0">
          <a:gsLst>
            <a:gs pos="0">
              <a:srgbClr val="FFEFD1"/>
            </a:gs>
            <a:gs pos="64999">
              <a:srgbClr val="F0EBD5"/>
            </a:gs>
            <a:gs pos="100000">
              <a:srgbClr val="D1C39F"/>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C6CB391-8C1F-49E8-86F9-EA8EB1E12A69}">
      <dsp:nvSpPr>
        <dsp:cNvPr id="0" name=""/>
        <dsp:cNvSpPr/>
      </dsp:nvSpPr>
      <dsp:spPr>
        <a:xfrm>
          <a:off x="2209802" y="444333"/>
          <a:ext cx="6019797" cy="1046202"/>
        </a:xfrm>
        <a:prstGeom prst="roundRect">
          <a:avLst/>
        </a:prstGeom>
        <a:solidFill>
          <a:schemeClr val="lt1">
            <a:alpha val="90000"/>
            <a:hueOff val="0"/>
            <a:satOff val="0"/>
            <a:lumOff val="0"/>
            <a:alphaOff val="0"/>
          </a:schemeClr>
        </a:solidFill>
        <a:ln w="12700" cap="flat" cmpd="sng" algn="ctr">
          <a:solidFill>
            <a:srgbClr val="00B050"/>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Note that the *.do </a:t>
          </a:r>
          <a:r>
            <a:rPr lang="en-US" sz="1800" kern="1200" dirty="0" err="1" smtClean="0"/>
            <a:t>url</a:t>
          </a:r>
          <a:r>
            <a:rPr lang="en-US" sz="1800" kern="1200" dirty="0" smtClean="0"/>
            <a:t> pattern has been mapped with example </a:t>
          </a:r>
          <a:r>
            <a:rPr lang="en-US" sz="1800" kern="1200" dirty="0" err="1" smtClean="0"/>
            <a:t>DispatcherServlet</a:t>
          </a:r>
          <a:r>
            <a:rPr lang="en-US" sz="1800" kern="1200" dirty="0" smtClean="0"/>
            <a:t>. Thus any </a:t>
          </a:r>
          <a:r>
            <a:rPr lang="en-US" sz="1800" kern="1200" dirty="0" err="1" smtClean="0"/>
            <a:t>url</a:t>
          </a:r>
          <a:r>
            <a:rPr lang="en-US" sz="1800" kern="1200" dirty="0" smtClean="0"/>
            <a:t> with *.do pattern calls Spring MVC Front controller.</a:t>
          </a:r>
          <a:endParaRPr lang="en-US" sz="1800" kern="1200" dirty="0"/>
        </a:p>
      </dsp:txBody>
      <dsp:txXfrm>
        <a:off x="2260873" y="495404"/>
        <a:ext cx="5917655" cy="944060"/>
      </dsp:txXfrm>
    </dsp:sp>
    <dsp:sp modelId="{CD39F5C4-ABB3-4B74-9E3D-9CEF42BD27A2}">
      <dsp:nvSpPr>
        <dsp:cNvPr id="0" name=""/>
        <dsp:cNvSpPr/>
      </dsp:nvSpPr>
      <dsp:spPr>
        <a:xfrm>
          <a:off x="2209802" y="1621311"/>
          <a:ext cx="6019797" cy="1046202"/>
        </a:xfrm>
        <a:prstGeom prst="roundRect">
          <a:avLst/>
        </a:prstGeom>
        <a:solidFill>
          <a:schemeClr val="lt1">
            <a:alpha val="90000"/>
            <a:hueOff val="0"/>
            <a:satOff val="0"/>
            <a:lumOff val="0"/>
            <a:alphaOff val="0"/>
          </a:schemeClr>
        </a:solidFill>
        <a:ln w="12700" cap="flat" cmpd="sng" algn="ctr">
          <a:solidFill>
            <a:srgbClr val="00B0F0"/>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Upon initialization of a Dispatcher Servlet, the framework looks for a file named [servlet-name]-servlet.xml in the WEB-INF directory of your web application and creates the beans defined there.</a:t>
          </a:r>
          <a:endParaRPr lang="en-US" sz="1800" kern="1200" dirty="0"/>
        </a:p>
      </dsp:txBody>
      <dsp:txXfrm>
        <a:off x="2260873" y="1672382"/>
        <a:ext cx="5917655" cy="944060"/>
      </dsp:txXfrm>
    </dsp:sp>
    <dsp:sp modelId="{5DF7F767-D98D-4E44-A74C-8783B4AAAEFE}">
      <dsp:nvSpPr>
        <dsp:cNvPr id="0" name=""/>
        <dsp:cNvSpPr/>
      </dsp:nvSpPr>
      <dsp:spPr>
        <a:xfrm>
          <a:off x="2209802" y="2798288"/>
          <a:ext cx="6019797" cy="1046202"/>
        </a:xfrm>
        <a:prstGeom prst="roundRect">
          <a:avLst/>
        </a:prstGeom>
        <a:solidFill>
          <a:schemeClr val="lt1">
            <a:alpha val="90000"/>
            <a:hueOff val="0"/>
            <a:satOff val="0"/>
            <a:lumOff val="0"/>
            <a:alphaOff val="0"/>
          </a:schemeClr>
        </a:solidFill>
        <a:ln w="12700" cap="flat" cmpd="sng" algn="ctr">
          <a:solidFill>
            <a:srgbClr val="7030A0"/>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As per previous configuration of dispatcher servlet ,framework looks for example-servlet.xml in the WEB-INF directory. This file contains all Spring MVC specific beans.</a:t>
          </a:r>
          <a:endParaRPr lang="en-US" sz="1800" kern="1200" dirty="0"/>
        </a:p>
      </dsp:txBody>
      <dsp:txXfrm>
        <a:off x="2260873" y="2849359"/>
        <a:ext cx="5917655" cy="9440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FB83D8-2D76-47BA-943A-B4D42AB863F0}">
      <dsp:nvSpPr>
        <dsp:cNvPr id="0" name=""/>
        <dsp:cNvSpPr/>
      </dsp:nvSpPr>
      <dsp:spPr>
        <a:xfrm>
          <a:off x="512980" y="59"/>
          <a:ext cx="3575446" cy="2145268"/>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64770" rIns="64770" bIns="64770" numCol="1" spcCol="1270" anchor="ctr" anchorCtr="0">
          <a:noAutofit/>
        </a:bodyPr>
        <a:lstStyle/>
        <a:p>
          <a:pPr lvl="0" algn="l" defTabSz="755650">
            <a:lnSpc>
              <a:spcPct val="90000"/>
            </a:lnSpc>
            <a:spcBef>
              <a:spcPct val="0"/>
            </a:spcBef>
            <a:spcAft>
              <a:spcPct val="35000"/>
            </a:spcAft>
          </a:pPr>
          <a:r>
            <a:rPr lang="en-US" sz="1700" kern="1200" dirty="0" smtClean="0"/>
            <a:t>Closing associated term with the Dispatcher Servlet is the Application Context. An Application Context usually represents a set of Configuration Files that are used to provide Configuration Information to the Application.</a:t>
          </a:r>
          <a:endParaRPr lang="en-US" sz="1700" kern="1200" dirty="0"/>
        </a:p>
      </dsp:txBody>
      <dsp:txXfrm>
        <a:off x="512980" y="59"/>
        <a:ext cx="3575446" cy="2145268"/>
      </dsp:txXfrm>
    </dsp:sp>
    <dsp:sp modelId="{CB357544-C8EA-42F4-A7D7-C29FB08317F6}">
      <dsp:nvSpPr>
        <dsp:cNvPr id="0" name=""/>
        <dsp:cNvSpPr/>
      </dsp:nvSpPr>
      <dsp:spPr>
        <a:xfrm>
          <a:off x="4445972" y="59"/>
          <a:ext cx="3575446" cy="2145268"/>
        </a:xfrm>
        <a:prstGeom prst="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64770" rIns="64770" bIns="64770" numCol="1" spcCol="1270" anchor="ctr" anchorCtr="0">
          <a:noAutofit/>
        </a:bodyPr>
        <a:lstStyle/>
        <a:p>
          <a:pPr lvl="0" algn="l" defTabSz="755650">
            <a:lnSpc>
              <a:spcPct val="90000"/>
            </a:lnSpc>
            <a:spcBef>
              <a:spcPct val="0"/>
            </a:spcBef>
            <a:spcAft>
              <a:spcPct val="35000"/>
            </a:spcAft>
          </a:pPr>
          <a:r>
            <a:rPr lang="en-US" sz="1700" kern="1200" dirty="0" smtClean="0"/>
            <a:t>Application Context can be loaded declaratively within the context of an application server. It is created via  </a:t>
          </a:r>
          <a:r>
            <a:rPr lang="en-US" sz="1700" kern="1200" dirty="0" err="1" smtClean="0"/>
            <a:t>ContextLoaderListener</a:t>
          </a:r>
          <a:r>
            <a:rPr lang="en-US" sz="1700" kern="1200" dirty="0" smtClean="0"/>
            <a:t>.</a:t>
          </a:r>
          <a:endParaRPr lang="en-US" sz="1700" kern="1200" dirty="0"/>
        </a:p>
      </dsp:txBody>
      <dsp:txXfrm>
        <a:off x="4445972" y="59"/>
        <a:ext cx="3575446" cy="2145268"/>
      </dsp:txXfrm>
    </dsp:sp>
    <dsp:sp modelId="{558EBA7C-5210-4651-8463-0D51C3067378}">
      <dsp:nvSpPr>
        <dsp:cNvPr id="0" name=""/>
        <dsp:cNvSpPr/>
      </dsp:nvSpPr>
      <dsp:spPr>
        <a:xfrm>
          <a:off x="2057395" y="2502872"/>
          <a:ext cx="4419609" cy="2145268"/>
        </a:xfrm>
        <a:prstGeom prst="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64770" rIns="64770" bIns="64770" numCol="1" spcCol="1270" anchor="ctr" anchorCtr="0">
          <a:noAutofit/>
        </a:bodyPr>
        <a:lstStyle/>
        <a:p>
          <a:pPr lvl="0" algn="l" defTabSz="755650">
            <a:lnSpc>
              <a:spcPct val="90000"/>
            </a:lnSpc>
            <a:spcBef>
              <a:spcPct val="0"/>
            </a:spcBef>
            <a:spcAft>
              <a:spcPct val="35000"/>
            </a:spcAft>
          </a:pPr>
          <a:r>
            <a:rPr lang="en-US" sz="1700" kern="1200" dirty="0" smtClean="0"/>
            <a:t>By default, this Context Listener will try to look for the Configuration File by name 'applicationContext.xml' in the '/WEB-INF' directory. But with the help of the parameter '</a:t>
          </a:r>
          <a:r>
            <a:rPr lang="en-US" sz="1700" kern="1200" dirty="0" err="1" smtClean="0"/>
            <a:t>contextConfigLocation</a:t>
          </a:r>
          <a:r>
            <a:rPr lang="en-US" sz="1700" kern="1200" dirty="0" smtClean="0"/>
            <a:t>' the default location can be overridden. Even multiple Configuration Files each containing separate piece of Information is also possible.</a:t>
          </a:r>
          <a:endParaRPr lang="en-US" sz="1700" kern="1200" dirty="0"/>
        </a:p>
      </dsp:txBody>
      <dsp:txXfrm>
        <a:off x="2057395" y="2502872"/>
        <a:ext cx="4419609" cy="214526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F4723D-BD27-4163-81D6-AE2C3ADE0B3D}">
      <dsp:nvSpPr>
        <dsp:cNvPr id="0" name=""/>
        <dsp:cNvSpPr/>
      </dsp:nvSpPr>
      <dsp:spPr>
        <a:xfrm>
          <a:off x="1093274" y="2288"/>
          <a:ext cx="6119250" cy="1100583"/>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The parent context or Root </a:t>
          </a:r>
          <a:r>
            <a:rPr lang="en-US" sz="2000" kern="1200" dirty="0" err="1" smtClean="0"/>
            <a:t>ApplicationContext</a:t>
          </a:r>
          <a:r>
            <a:rPr lang="en-US" sz="2000" kern="1200" dirty="0" smtClean="0"/>
            <a:t> contains all of the non-web specific beans such as the services, DAOs, and so on. It is created via  </a:t>
          </a:r>
          <a:r>
            <a:rPr lang="en-US" sz="2000" kern="1200" dirty="0" err="1" smtClean="0"/>
            <a:t>ContextLoaderListener</a:t>
          </a:r>
          <a:r>
            <a:rPr lang="en-US" sz="2000" kern="1200" dirty="0" smtClean="0"/>
            <a:t>.</a:t>
          </a:r>
          <a:endParaRPr lang="en-US" sz="2000" kern="1200" dirty="0"/>
        </a:p>
      </dsp:txBody>
      <dsp:txXfrm>
        <a:off x="1093274" y="2288"/>
        <a:ext cx="6119250" cy="1100583"/>
      </dsp:txXfrm>
    </dsp:sp>
    <dsp:sp modelId="{5761C224-3107-4E52-A903-E2E666BDBDA9}">
      <dsp:nvSpPr>
        <dsp:cNvPr id="0" name=""/>
        <dsp:cNvSpPr/>
      </dsp:nvSpPr>
      <dsp:spPr>
        <a:xfrm>
          <a:off x="1722900" y="1157901"/>
          <a:ext cx="4860000" cy="1100583"/>
        </a:xfrm>
        <a:prstGeom prst="rect">
          <a:avLst/>
        </a:prstGeom>
        <a:gradFill rotWithShape="0">
          <a:gsLst>
            <a:gs pos="0">
              <a:schemeClr val="accent5">
                <a:hueOff val="-3311292"/>
                <a:satOff val="13270"/>
                <a:lumOff val="2876"/>
                <a:alphaOff val="0"/>
                <a:tint val="50000"/>
                <a:satMod val="300000"/>
              </a:schemeClr>
            </a:gs>
            <a:gs pos="35000">
              <a:schemeClr val="accent5">
                <a:hueOff val="-3311292"/>
                <a:satOff val="13270"/>
                <a:lumOff val="2876"/>
                <a:alphaOff val="0"/>
                <a:tint val="37000"/>
                <a:satMod val="300000"/>
              </a:schemeClr>
            </a:gs>
            <a:gs pos="100000">
              <a:schemeClr val="accent5">
                <a:hueOff val="-3311292"/>
                <a:satOff val="13270"/>
                <a:lumOff val="287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smtClean="0"/>
            <a:t>The WebApplicationContext is an extension of the plain Application Context. It has some extra features necessary for web applications.</a:t>
          </a:r>
          <a:endParaRPr lang="en-US" sz="2000" kern="1200"/>
        </a:p>
      </dsp:txBody>
      <dsp:txXfrm>
        <a:off x="1722900" y="1157901"/>
        <a:ext cx="4860000" cy="1100583"/>
      </dsp:txXfrm>
    </dsp:sp>
    <dsp:sp modelId="{F2DBF3B4-439F-45F2-AC88-CD4C5CB6E494}">
      <dsp:nvSpPr>
        <dsp:cNvPr id="0" name=""/>
        <dsp:cNvSpPr/>
      </dsp:nvSpPr>
      <dsp:spPr>
        <a:xfrm>
          <a:off x="1002900" y="2313514"/>
          <a:ext cx="6300000" cy="1100583"/>
        </a:xfrm>
        <a:prstGeom prst="rect">
          <a:avLst/>
        </a:prstGeom>
        <a:gradFill rotWithShape="0">
          <a:gsLst>
            <a:gs pos="0">
              <a:schemeClr val="accent5">
                <a:hueOff val="-6622584"/>
                <a:satOff val="26541"/>
                <a:lumOff val="5752"/>
                <a:alphaOff val="0"/>
                <a:tint val="50000"/>
                <a:satMod val="300000"/>
              </a:schemeClr>
            </a:gs>
            <a:gs pos="35000">
              <a:schemeClr val="accent5">
                <a:hueOff val="-6622584"/>
                <a:satOff val="26541"/>
                <a:lumOff val="5752"/>
                <a:alphaOff val="0"/>
                <a:tint val="37000"/>
                <a:satMod val="300000"/>
              </a:schemeClr>
            </a:gs>
            <a:gs pos="100000">
              <a:schemeClr val="accent5">
                <a:hueOff val="-6622584"/>
                <a:satOff val="26541"/>
                <a:lumOff val="575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smtClean="0"/>
            <a:t>The WebApplicationContext is bound in the ServletContext, and by using static methods on the RequestContextUtils class the WebApplicationContext can always be looked up.</a:t>
          </a:r>
          <a:endParaRPr lang="en-US" sz="2000" kern="1200" dirty="0"/>
        </a:p>
      </dsp:txBody>
      <dsp:txXfrm>
        <a:off x="1002900" y="2313514"/>
        <a:ext cx="6300000" cy="1100583"/>
      </dsp:txXfrm>
    </dsp:sp>
    <dsp:sp modelId="{E2040C3F-F26E-4459-94D1-A93DD01845E8}">
      <dsp:nvSpPr>
        <dsp:cNvPr id="0" name=""/>
        <dsp:cNvSpPr/>
      </dsp:nvSpPr>
      <dsp:spPr>
        <a:xfrm>
          <a:off x="1632900" y="3469127"/>
          <a:ext cx="5040000" cy="1100583"/>
        </a:xfrm>
        <a:prstGeom prst="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smtClean="0"/>
            <a:t>The WebApplicationContext is nested inside the root ApplicationContext so that the web components can easily find their dependencies.</a:t>
          </a:r>
          <a:endParaRPr lang="en-US" sz="2000" kern="1200" dirty="0"/>
        </a:p>
      </dsp:txBody>
      <dsp:txXfrm>
        <a:off x="1632900" y="3469127"/>
        <a:ext cx="5040000" cy="110058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6CDB8-24C7-4716-9E4C-77A2F32FBF31}">
      <dsp:nvSpPr>
        <dsp:cNvPr id="0" name=""/>
        <dsp:cNvSpPr/>
      </dsp:nvSpPr>
      <dsp:spPr>
        <a:xfrm>
          <a:off x="0" y="232177"/>
          <a:ext cx="2643187" cy="2035962"/>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The notion of a controller is part of the MVC design pattern ,more specifically it is the </a:t>
          </a:r>
          <a:r>
            <a:rPr lang="en-US" sz="1600" i="1" kern="1200" dirty="0" smtClean="0"/>
            <a:t>'C'</a:t>
          </a:r>
          <a:r>
            <a:rPr lang="en-US" sz="1600" kern="1200" dirty="0" smtClean="0"/>
            <a:t> in MVC.</a:t>
          </a:r>
          <a:endParaRPr lang="en-US" sz="1600" kern="1200" dirty="0"/>
        </a:p>
      </dsp:txBody>
      <dsp:txXfrm>
        <a:off x="0" y="232177"/>
        <a:ext cx="2643187" cy="2035962"/>
      </dsp:txXfrm>
    </dsp:sp>
    <dsp:sp modelId="{1BBC85DD-CFD8-4970-9ADF-F2365320F80E}">
      <dsp:nvSpPr>
        <dsp:cNvPr id="0" name=""/>
        <dsp:cNvSpPr/>
      </dsp:nvSpPr>
      <dsp:spPr>
        <a:xfrm>
          <a:off x="2907506" y="232177"/>
          <a:ext cx="2643187" cy="2035962"/>
        </a:xfrm>
        <a:prstGeom prst="rect">
          <a:avLst/>
        </a:prstGeom>
        <a:gradFill rotWithShape="0">
          <a:gsLst>
            <a:gs pos="0">
              <a:schemeClr val="accent4">
                <a:hueOff val="-1116192"/>
                <a:satOff val="6725"/>
                <a:lumOff val="539"/>
                <a:alphaOff val="0"/>
                <a:shade val="51000"/>
                <a:satMod val="130000"/>
              </a:schemeClr>
            </a:gs>
            <a:gs pos="80000">
              <a:schemeClr val="accent4">
                <a:hueOff val="-1116192"/>
                <a:satOff val="6725"/>
                <a:lumOff val="539"/>
                <a:alphaOff val="0"/>
                <a:shade val="93000"/>
                <a:satMod val="130000"/>
              </a:schemeClr>
            </a:gs>
            <a:gs pos="100000">
              <a:schemeClr val="accent4">
                <a:hueOff val="-1116192"/>
                <a:satOff val="6725"/>
                <a:lumOff val="53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Controllers provide access to the application behavior that you typically define through a service interface. </a:t>
          </a:r>
          <a:endParaRPr lang="en-US" sz="1600" kern="1200" dirty="0"/>
        </a:p>
      </dsp:txBody>
      <dsp:txXfrm>
        <a:off x="2907506" y="232177"/>
        <a:ext cx="2643187" cy="2035962"/>
      </dsp:txXfrm>
    </dsp:sp>
    <dsp:sp modelId="{1342B5EF-485D-4C48-9D8C-20CA04579C13}">
      <dsp:nvSpPr>
        <dsp:cNvPr id="0" name=""/>
        <dsp:cNvSpPr/>
      </dsp:nvSpPr>
      <dsp:spPr>
        <a:xfrm>
          <a:off x="5815012" y="232177"/>
          <a:ext cx="2643187" cy="2035962"/>
        </a:xfrm>
        <a:prstGeom prst="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Controllers interpret user input and transform it into a model that is represented to the user by the view. </a:t>
          </a:r>
          <a:endParaRPr lang="en-US" sz="1600" kern="1200" dirty="0"/>
        </a:p>
      </dsp:txBody>
      <dsp:txXfrm>
        <a:off x="5815012" y="232177"/>
        <a:ext cx="2643187" cy="2035962"/>
      </dsp:txXfrm>
    </dsp:sp>
    <dsp:sp modelId="{DD7E27FC-15E8-403B-A4E8-CFA59C3211BC}">
      <dsp:nvSpPr>
        <dsp:cNvPr id="0" name=""/>
        <dsp:cNvSpPr/>
      </dsp:nvSpPr>
      <dsp:spPr>
        <a:xfrm>
          <a:off x="1453753" y="2532459"/>
          <a:ext cx="2643187" cy="2035962"/>
        </a:xfrm>
        <a:prstGeom prst="rect">
          <a:avLst/>
        </a:prstGeom>
        <a:gradFill rotWithShape="0">
          <a:gsLst>
            <a:gs pos="0">
              <a:schemeClr val="accent4">
                <a:hueOff val="-3348577"/>
                <a:satOff val="20174"/>
                <a:lumOff val="1617"/>
                <a:alphaOff val="0"/>
                <a:shade val="51000"/>
                <a:satMod val="130000"/>
              </a:schemeClr>
            </a:gs>
            <a:gs pos="80000">
              <a:schemeClr val="accent4">
                <a:hueOff val="-3348577"/>
                <a:satOff val="20174"/>
                <a:lumOff val="1617"/>
                <a:alphaOff val="0"/>
                <a:shade val="93000"/>
                <a:satMod val="130000"/>
              </a:schemeClr>
            </a:gs>
            <a:gs pos="100000">
              <a:schemeClr val="accent4">
                <a:hueOff val="-3348577"/>
                <a:satOff val="20174"/>
                <a:lumOff val="161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Spring 3.0 MVC used an annotation-based programming model for MVC controllers that uses annotations such as @</a:t>
          </a:r>
          <a:r>
            <a:rPr lang="en-US" sz="1600" kern="1200" dirty="0" err="1" smtClean="0"/>
            <a:t>RequestMapping</a:t>
          </a:r>
          <a:r>
            <a:rPr lang="en-US" sz="1600" kern="1200" dirty="0" smtClean="0"/>
            <a:t>, @</a:t>
          </a:r>
          <a:r>
            <a:rPr lang="en-US" sz="1600" kern="1200" dirty="0" err="1" smtClean="0"/>
            <a:t>RequestParam</a:t>
          </a:r>
          <a:r>
            <a:rPr lang="en-US" sz="1600" kern="1200" dirty="0" smtClean="0"/>
            <a:t>, @</a:t>
          </a:r>
          <a:r>
            <a:rPr lang="en-US" sz="1600" kern="1200" dirty="0" err="1" smtClean="0"/>
            <a:t>ModelAttribute</a:t>
          </a:r>
          <a:r>
            <a:rPr lang="en-US" sz="1600" kern="1200" dirty="0" smtClean="0"/>
            <a:t>, and so on. </a:t>
          </a:r>
          <a:endParaRPr lang="en-US" sz="1600" kern="1200" dirty="0"/>
        </a:p>
      </dsp:txBody>
      <dsp:txXfrm>
        <a:off x="1453753" y="2532459"/>
        <a:ext cx="2643187" cy="2035962"/>
      </dsp:txXfrm>
    </dsp:sp>
    <dsp:sp modelId="{A8EECEAB-B145-481E-9769-8A03D741F246}">
      <dsp:nvSpPr>
        <dsp:cNvPr id="0" name=""/>
        <dsp:cNvSpPr/>
      </dsp:nvSpPr>
      <dsp:spPr>
        <a:xfrm>
          <a:off x="4361259" y="2532459"/>
          <a:ext cx="2643187" cy="2035962"/>
        </a:xfrm>
        <a:prstGeom prst="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Controllers implemented in this style do not have to extend specific base classes or implement specific interfaces. </a:t>
          </a:r>
          <a:endParaRPr lang="en-US" sz="1600" kern="1200" dirty="0"/>
        </a:p>
      </dsp:txBody>
      <dsp:txXfrm>
        <a:off x="4361259" y="2532459"/>
        <a:ext cx="2643187" cy="203596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84F6C7-9DAE-46E7-8F98-B349A3E599E0}">
      <dsp:nvSpPr>
        <dsp:cNvPr id="0" name=""/>
        <dsp:cNvSpPr/>
      </dsp:nvSpPr>
      <dsp:spPr>
        <a:xfrm>
          <a:off x="153" y="7137"/>
          <a:ext cx="3885618" cy="1833934"/>
        </a:xfrm>
        <a:prstGeom prst="rect">
          <a:avLst/>
        </a:prstGeom>
        <a:solidFill>
          <a:srgbClr val="A44687"/>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The class has been annotated with the @Controller annotation, indicating that this is a Spring MVC Controller capable of handling web requests. </a:t>
          </a:r>
          <a:endParaRPr lang="en-US" sz="1600" kern="1200" dirty="0"/>
        </a:p>
      </dsp:txBody>
      <dsp:txXfrm>
        <a:off x="153" y="7137"/>
        <a:ext cx="3885618" cy="1833934"/>
      </dsp:txXfrm>
    </dsp:sp>
    <dsp:sp modelId="{548D86C3-1324-478D-9BF5-B43DD009983B}">
      <dsp:nvSpPr>
        <dsp:cNvPr id="0" name=""/>
        <dsp:cNvSpPr/>
      </dsp:nvSpPr>
      <dsp:spPr>
        <a:xfrm>
          <a:off x="4191427" y="7137"/>
          <a:ext cx="3885618" cy="1833934"/>
        </a:xfrm>
        <a:prstGeom prst="rect">
          <a:avLst/>
        </a:prstGeom>
        <a:solidFill>
          <a:srgbClr val="00B05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The class will automatically be detected by the Spring container as part of the </a:t>
          </a:r>
          <a:r>
            <a:rPr lang="en-US" sz="1600" i="1" kern="1200" dirty="0" smtClean="0"/>
            <a:t>container's component scanning process. </a:t>
          </a:r>
          <a:r>
            <a:rPr lang="en-US" sz="1600" b="0" i="0" kern="1200" dirty="0" smtClean="0"/>
            <a:t>This will create a bean definition and allowing instances to </a:t>
          </a:r>
          <a:r>
            <a:rPr lang="en-US" sz="1600" kern="1200" dirty="0" smtClean="0"/>
            <a:t>be dependency injected like any other Spring-managed component.</a:t>
          </a:r>
          <a:endParaRPr lang="en-US" sz="1600" kern="1200" dirty="0"/>
        </a:p>
      </dsp:txBody>
      <dsp:txXfrm>
        <a:off x="4191427" y="7137"/>
        <a:ext cx="3885618" cy="1833934"/>
      </dsp:txXfrm>
    </dsp:sp>
    <dsp:sp modelId="{10DBADF3-A9F7-457D-9891-9DB14CB11071}">
      <dsp:nvSpPr>
        <dsp:cNvPr id="0" name=""/>
        <dsp:cNvSpPr/>
      </dsp:nvSpPr>
      <dsp:spPr>
        <a:xfrm>
          <a:off x="153" y="2146727"/>
          <a:ext cx="3885618" cy="1833934"/>
        </a:xfrm>
        <a:prstGeom prst="rect">
          <a:avLst/>
        </a:prstGeom>
        <a:solidFill>
          <a:schemeClr val="accent3">
            <a:hueOff val="7500176"/>
            <a:satOff val="-11253"/>
            <a:lumOff val="-183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The </a:t>
          </a:r>
          <a:r>
            <a:rPr lang="en-US" sz="1600" kern="1200" dirty="0" err="1" smtClean="0"/>
            <a:t>getHome</a:t>
          </a:r>
          <a:r>
            <a:rPr lang="en-US" sz="1600" kern="1200" dirty="0" smtClean="0"/>
            <a:t> method has been annotated with a @</a:t>
          </a:r>
          <a:r>
            <a:rPr lang="en-US" sz="1600" kern="1200" dirty="0" err="1" smtClean="0"/>
            <a:t>RequestMapping</a:t>
          </a:r>
          <a:r>
            <a:rPr lang="en-US" sz="1600" kern="1200" dirty="0" smtClean="0"/>
            <a:t> annotation, specifying that this method should handle web requests to the path </a:t>
          </a:r>
          <a:r>
            <a:rPr lang="en-US" sz="1600" i="1" kern="1200" dirty="0" smtClean="0"/>
            <a:t>"/home.do", </a:t>
          </a:r>
          <a:r>
            <a:rPr lang="en-US" sz="1600" kern="1200" dirty="0" smtClean="0"/>
            <a:t>which is,</a:t>
          </a:r>
          <a:r>
            <a:rPr lang="en-US" sz="1600" i="1" kern="1200" dirty="0" smtClean="0"/>
            <a:t> </a:t>
          </a:r>
          <a:r>
            <a:rPr lang="en-US" sz="1600" kern="1200" dirty="0" smtClean="0"/>
            <a:t>the </a:t>
          </a:r>
          <a:r>
            <a:rPr lang="en-US" sz="1600" i="1" kern="1200" dirty="0" smtClean="0"/>
            <a:t>home</a:t>
          </a:r>
          <a:r>
            <a:rPr lang="en-US" sz="1600" kern="1200" dirty="0" smtClean="0"/>
            <a:t> path for the application.</a:t>
          </a:r>
          <a:endParaRPr lang="en-US" sz="1600" kern="1200" dirty="0"/>
        </a:p>
      </dsp:txBody>
      <dsp:txXfrm>
        <a:off x="153" y="2146727"/>
        <a:ext cx="3885618" cy="1833934"/>
      </dsp:txXfrm>
    </dsp:sp>
    <dsp:sp modelId="{BF3BD9CC-F7DA-4B6F-8041-FB1E92A6484E}">
      <dsp:nvSpPr>
        <dsp:cNvPr id="0" name=""/>
        <dsp:cNvSpPr/>
      </dsp:nvSpPr>
      <dsp:spPr>
        <a:xfrm>
          <a:off x="4191427" y="2146727"/>
          <a:ext cx="3885618" cy="1833934"/>
        </a:xfrm>
        <a:prstGeom prst="rect">
          <a:avLst/>
        </a:prstGeom>
        <a:solidFill>
          <a:schemeClr val="bg2">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The </a:t>
          </a:r>
          <a:r>
            <a:rPr lang="en-US" sz="1600" kern="1200" dirty="0" err="1" smtClean="0"/>
            <a:t>getHome</a:t>
          </a:r>
          <a:r>
            <a:rPr lang="en-US" sz="1600" kern="1200" dirty="0" smtClean="0"/>
            <a:t> method simply logs a message to system out, and then returns WEB-INF/views/</a:t>
          </a:r>
          <a:r>
            <a:rPr lang="en-US" sz="1600" kern="1200" dirty="0" err="1" smtClean="0"/>
            <a:t>home.jsp</a:t>
          </a:r>
          <a:r>
            <a:rPr lang="en-US" sz="1600" kern="1200" dirty="0" smtClean="0"/>
            <a:t>, indicating the view which should handle the response, in this case, a JSP page (If hardcoding the entire view path including WEB-INF prefix, and the fact that it's a JSP, seems wrong to you, you are right. We will deal with this later).</a:t>
          </a:r>
          <a:endParaRPr lang="en-US" sz="1600" kern="1200" dirty="0"/>
        </a:p>
      </dsp:txBody>
      <dsp:txXfrm>
        <a:off x="4191427" y="2146727"/>
        <a:ext cx="3885618" cy="183393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9595B-6596-41EA-8AA8-F033DC13D7FE}">
      <dsp:nvSpPr>
        <dsp:cNvPr id="0" name=""/>
        <dsp:cNvSpPr/>
      </dsp:nvSpPr>
      <dsp:spPr>
        <a:xfrm>
          <a:off x="0" y="88569"/>
          <a:ext cx="8229600" cy="673430"/>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This configuration details needs to be added in &lt;servlet-name&gt;-servlet.xml file.</a:t>
          </a:r>
          <a:endParaRPr lang="en-US" sz="1600" kern="1200" dirty="0"/>
        </a:p>
      </dsp:txBody>
      <dsp:txXfrm>
        <a:off x="19724" y="108293"/>
        <a:ext cx="8190152" cy="633982"/>
      </dsp:txXfrm>
    </dsp:sp>
    <dsp:sp modelId="{C4B1311C-3B79-4EBA-A037-7537423CA689}">
      <dsp:nvSpPr>
        <dsp:cNvPr id="0" name=""/>
        <dsp:cNvSpPr/>
      </dsp:nvSpPr>
      <dsp:spPr>
        <a:xfrm rot="5400000">
          <a:off x="3993297" y="739562"/>
          <a:ext cx="243004" cy="368881"/>
        </a:xfrm>
        <a:prstGeom prst="rightArrow">
          <a:avLst>
            <a:gd name="adj1" fmla="val 60000"/>
            <a:gd name="adj2" fmla="val 5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l" defTabSz="711200">
            <a:lnSpc>
              <a:spcPct val="90000"/>
            </a:lnSpc>
            <a:spcBef>
              <a:spcPct val="0"/>
            </a:spcBef>
            <a:spcAft>
              <a:spcPct val="35000"/>
            </a:spcAft>
          </a:pPr>
          <a:endParaRPr lang="en-US" sz="1600" kern="1200"/>
        </a:p>
      </dsp:txBody>
      <dsp:txXfrm rot="-5400000">
        <a:off x="4004135" y="802501"/>
        <a:ext cx="221329" cy="170103"/>
      </dsp:txXfrm>
    </dsp:sp>
    <dsp:sp modelId="{CD1E1C8D-40B2-46EA-AFCE-D3A42C0B2FDA}">
      <dsp:nvSpPr>
        <dsp:cNvPr id="0" name=""/>
        <dsp:cNvSpPr/>
      </dsp:nvSpPr>
      <dsp:spPr>
        <a:xfrm>
          <a:off x="0" y="1086006"/>
          <a:ext cx="8229600" cy="576587"/>
        </a:xfrm>
        <a:prstGeom prst="roundRect">
          <a:avLst>
            <a:gd name="adj" fmla="val 10000"/>
          </a:avLst>
        </a:prstGeom>
        <a:gradFill rotWithShape="0">
          <a:gsLst>
            <a:gs pos="0">
              <a:schemeClr val="accent4">
                <a:hueOff val="-1488257"/>
                <a:satOff val="8966"/>
                <a:lumOff val="719"/>
                <a:alphaOff val="0"/>
                <a:shade val="51000"/>
                <a:satMod val="130000"/>
              </a:schemeClr>
            </a:gs>
            <a:gs pos="80000">
              <a:schemeClr val="accent4">
                <a:hueOff val="-1488257"/>
                <a:satOff val="8966"/>
                <a:lumOff val="719"/>
                <a:alphaOff val="0"/>
                <a:shade val="93000"/>
                <a:satMod val="130000"/>
              </a:schemeClr>
            </a:gs>
            <a:gs pos="100000">
              <a:schemeClr val="accent4">
                <a:hueOff val="-1488257"/>
                <a:satOff val="8966"/>
                <a:lumOff val="71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This is added to example-servlet.xml.</a:t>
          </a:r>
          <a:endParaRPr lang="en-US" sz="1600" kern="1200" dirty="0"/>
        </a:p>
      </dsp:txBody>
      <dsp:txXfrm>
        <a:off x="16888" y="1102894"/>
        <a:ext cx="8195824" cy="542811"/>
      </dsp:txXfrm>
    </dsp:sp>
    <dsp:sp modelId="{8A359725-0090-4EA1-9038-6AF661776288}">
      <dsp:nvSpPr>
        <dsp:cNvPr id="0" name=""/>
        <dsp:cNvSpPr/>
      </dsp:nvSpPr>
      <dsp:spPr>
        <a:xfrm rot="5400000">
          <a:off x="3995322" y="1637456"/>
          <a:ext cx="238955" cy="368881"/>
        </a:xfrm>
        <a:prstGeom prst="rightArrow">
          <a:avLst>
            <a:gd name="adj1" fmla="val 60000"/>
            <a:gd name="adj2" fmla="val 50000"/>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l" defTabSz="711200">
            <a:lnSpc>
              <a:spcPct val="90000"/>
            </a:lnSpc>
            <a:spcBef>
              <a:spcPct val="0"/>
            </a:spcBef>
            <a:spcAft>
              <a:spcPct val="35000"/>
            </a:spcAft>
          </a:pPr>
          <a:endParaRPr lang="en-US" sz="1600" kern="1200"/>
        </a:p>
      </dsp:txBody>
      <dsp:txXfrm rot="-5400000">
        <a:off x="4004135" y="1702419"/>
        <a:ext cx="221329" cy="167269"/>
      </dsp:txXfrm>
    </dsp:sp>
    <dsp:sp modelId="{FDD0BDE4-BC63-4B5E-A628-A88331B3D5D4}">
      <dsp:nvSpPr>
        <dsp:cNvPr id="0" name=""/>
        <dsp:cNvSpPr/>
      </dsp:nvSpPr>
      <dsp:spPr>
        <a:xfrm>
          <a:off x="0" y="1981200"/>
          <a:ext cx="8229600" cy="566365"/>
        </a:xfrm>
        <a:prstGeom prst="roundRect">
          <a:avLst>
            <a:gd name="adj" fmla="val 10000"/>
          </a:avLst>
        </a:prstGeom>
        <a:gradFill rotWithShape="0">
          <a:gsLst>
            <a:gs pos="0">
              <a:schemeClr val="accent4">
                <a:hueOff val="-2976513"/>
                <a:satOff val="17933"/>
                <a:lumOff val="1437"/>
                <a:alphaOff val="0"/>
                <a:shade val="51000"/>
                <a:satMod val="130000"/>
              </a:schemeClr>
            </a:gs>
            <a:gs pos="80000">
              <a:schemeClr val="accent4">
                <a:hueOff val="-2976513"/>
                <a:satOff val="17933"/>
                <a:lumOff val="1437"/>
                <a:alphaOff val="0"/>
                <a:shade val="93000"/>
                <a:satMod val="130000"/>
              </a:schemeClr>
            </a:gs>
            <a:gs pos="100000">
              <a:schemeClr val="accent4">
                <a:hueOff val="-2976513"/>
                <a:satOff val="17933"/>
                <a:lumOff val="143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A few different Spring XML namespaces are used: </a:t>
          </a:r>
          <a:r>
            <a:rPr lang="en-US" sz="1600" i="1" kern="1200" dirty="0" smtClean="0"/>
            <a:t>context</a:t>
          </a:r>
          <a:r>
            <a:rPr lang="en-US" sz="1600" kern="1200" dirty="0" smtClean="0"/>
            <a:t>, </a:t>
          </a:r>
          <a:r>
            <a:rPr lang="en-US" sz="1600" i="1" kern="1200" dirty="0" err="1" smtClean="0"/>
            <a:t>mvc</a:t>
          </a:r>
          <a:r>
            <a:rPr lang="en-US" sz="1600" kern="1200" dirty="0" smtClean="0"/>
            <a:t>, and the default </a:t>
          </a:r>
          <a:r>
            <a:rPr lang="en-US" sz="1600" i="1" kern="1200" dirty="0" smtClean="0"/>
            <a:t>beans.</a:t>
          </a:r>
          <a:endParaRPr lang="en-US" sz="1600" kern="1200" dirty="0"/>
        </a:p>
      </dsp:txBody>
      <dsp:txXfrm>
        <a:off x="16588" y="1997788"/>
        <a:ext cx="8196424" cy="533189"/>
      </dsp:txXfrm>
    </dsp:sp>
    <dsp:sp modelId="{5DE404BC-8031-4213-8B8B-5063116ADBDA}">
      <dsp:nvSpPr>
        <dsp:cNvPr id="0" name=""/>
        <dsp:cNvSpPr/>
      </dsp:nvSpPr>
      <dsp:spPr>
        <a:xfrm rot="5400000">
          <a:off x="3984286" y="2537142"/>
          <a:ext cx="261027" cy="368881"/>
        </a:xfrm>
        <a:prstGeom prst="rightArrow">
          <a:avLst>
            <a:gd name="adj1" fmla="val 60000"/>
            <a:gd name="adj2" fmla="val 50000"/>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l" defTabSz="711200">
            <a:lnSpc>
              <a:spcPct val="90000"/>
            </a:lnSpc>
            <a:spcBef>
              <a:spcPct val="0"/>
            </a:spcBef>
            <a:spcAft>
              <a:spcPct val="35000"/>
            </a:spcAft>
          </a:pPr>
          <a:endParaRPr lang="en-US" sz="1600" kern="1200"/>
        </a:p>
      </dsp:txBody>
      <dsp:txXfrm rot="-5400000">
        <a:off x="4004135" y="2591069"/>
        <a:ext cx="221329" cy="182719"/>
      </dsp:txXfrm>
    </dsp:sp>
    <dsp:sp modelId="{AC1DE6F8-40B1-40B3-81FF-6873FBBF4889}">
      <dsp:nvSpPr>
        <dsp:cNvPr id="0" name=""/>
        <dsp:cNvSpPr/>
      </dsp:nvSpPr>
      <dsp:spPr>
        <a:xfrm>
          <a:off x="0" y="2895601"/>
          <a:ext cx="8229600" cy="1012597"/>
        </a:xfrm>
        <a:prstGeom prst="roundRect">
          <a:avLst>
            <a:gd name="adj" fmla="val 10000"/>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The &lt;</a:t>
          </a:r>
          <a:r>
            <a:rPr lang="en-US" sz="1600" kern="1200" dirty="0" err="1" smtClean="0"/>
            <a:t>context:component-scan</a:t>
          </a:r>
          <a:r>
            <a:rPr lang="en-US" sz="1600" kern="1200" dirty="0" smtClean="0"/>
            <a:t>&gt; declaration ensures the Spring container does component scanning, so that any code annotated with @Component subtypes such as @Controller is automatically discovered. You'll note that for efficiency, we limit (to </a:t>
          </a:r>
          <a:r>
            <a:rPr lang="en-US" sz="1600" kern="1200" dirty="0" err="1" smtClean="0"/>
            <a:t>com.cts.spring.controllers</a:t>
          </a:r>
          <a:r>
            <a:rPr lang="en-US" sz="1600" kern="1200" dirty="0" smtClean="0"/>
            <a:t>  in this case) what part of the package space Spring should scan in the class path.</a:t>
          </a:r>
          <a:endParaRPr lang="en-US" sz="1600" kern="1200" dirty="0"/>
        </a:p>
      </dsp:txBody>
      <dsp:txXfrm>
        <a:off x="29658" y="2925259"/>
        <a:ext cx="8170284" cy="95328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F59DB8-9ADE-4B29-8280-5F00BB78B557}">
      <dsp:nvSpPr>
        <dsp:cNvPr id="0" name=""/>
        <dsp:cNvSpPr/>
      </dsp:nvSpPr>
      <dsp:spPr>
        <a:xfrm>
          <a:off x="0" y="0"/>
          <a:ext cx="4064000" cy="4064000"/>
        </a:xfrm>
        <a:prstGeom prst="triangle">
          <a:avLst/>
        </a:prstGeom>
        <a:gradFill rotWithShape="0">
          <a:gsLst>
            <a:gs pos="0">
              <a:srgbClr val="DDEBCF"/>
            </a:gs>
            <a:gs pos="50000">
              <a:srgbClr val="9CB86E"/>
            </a:gs>
            <a:gs pos="100000">
              <a:srgbClr val="156B13"/>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4B46022C-22B8-4538-91AF-F985B921AD16}">
      <dsp:nvSpPr>
        <dsp:cNvPr id="0" name=""/>
        <dsp:cNvSpPr/>
      </dsp:nvSpPr>
      <dsp:spPr>
        <a:xfrm>
          <a:off x="1879616" y="527533"/>
          <a:ext cx="6349983" cy="932819"/>
        </a:xfrm>
        <a:prstGeom prst="roundRect">
          <a:avLst/>
        </a:prstGeom>
        <a:solidFill>
          <a:schemeClr val="lt1">
            <a:alpha val="90000"/>
            <a:hueOff val="0"/>
            <a:satOff val="0"/>
            <a:lumOff val="0"/>
            <a:alphaOff val="0"/>
          </a:schemeClr>
        </a:solidFill>
        <a:ln w="15875" cap="flat" cmpd="sng" algn="ctr">
          <a:solidFill>
            <a:schemeClr val="accent3">
              <a:lumMod val="7500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smtClean="0"/>
            <a:t>Annotation for mapping web requests onto specific handler classes and/or handler methods.</a:t>
          </a:r>
          <a:endParaRPr lang="en-US" sz="1800" kern="1200" dirty="0"/>
        </a:p>
      </dsp:txBody>
      <dsp:txXfrm>
        <a:off x="1925152" y="573069"/>
        <a:ext cx="6258911" cy="841747"/>
      </dsp:txXfrm>
    </dsp:sp>
    <dsp:sp modelId="{BF4C1724-BF34-414B-A36C-BC85C453F179}">
      <dsp:nvSpPr>
        <dsp:cNvPr id="0" name=""/>
        <dsp:cNvSpPr/>
      </dsp:nvSpPr>
      <dsp:spPr>
        <a:xfrm>
          <a:off x="1879616" y="1648192"/>
          <a:ext cx="6349983" cy="1095005"/>
        </a:xfrm>
        <a:prstGeom prst="roundRect">
          <a:avLst/>
        </a:prstGeom>
        <a:solidFill>
          <a:schemeClr val="lt1">
            <a:alpha val="90000"/>
            <a:hueOff val="0"/>
            <a:satOff val="0"/>
            <a:lumOff val="0"/>
            <a:alphaOff val="0"/>
          </a:schemeClr>
        </a:solidFill>
        <a:ln w="15875" cap="flat" cmpd="sng" algn="ctr">
          <a:solidFill>
            <a:schemeClr val="accent4">
              <a:lumMod val="7500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a:t>
          </a:r>
          <a:r>
            <a:rPr lang="en-US" sz="1800" kern="1200" dirty="0" err="1" smtClean="0"/>
            <a:t>RequestMapping</a:t>
          </a:r>
          <a:r>
            <a:rPr lang="en-US" sz="1800" kern="1200" dirty="0" smtClean="0"/>
            <a:t> will only be processed if a corresponding Handler Mapping (for type level annotations) and/or Handler Adapter (for method level annotations) is present in the dispatcher.</a:t>
          </a:r>
          <a:endParaRPr lang="en-US" sz="1800" kern="1200" dirty="0"/>
        </a:p>
      </dsp:txBody>
      <dsp:txXfrm>
        <a:off x="1933070" y="1701646"/>
        <a:ext cx="6243075" cy="988097"/>
      </dsp:txXfrm>
    </dsp:sp>
    <dsp:sp modelId="{B204A2DA-BD27-48F8-8E35-4570420EA312}">
      <dsp:nvSpPr>
        <dsp:cNvPr id="0" name=""/>
        <dsp:cNvSpPr/>
      </dsp:nvSpPr>
      <dsp:spPr>
        <a:xfrm>
          <a:off x="1879616" y="2933342"/>
          <a:ext cx="6349983" cy="932819"/>
        </a:xfrm>
        <a:prstGeom prst="roundRect">
          <a:avLst/>
        </a:prstGeom>
        <a:solidFill>
          <a:schemeClr val="lt1">
            <a:alpha val="90000"/>
            <a:hueOff val="0"/>
            <a:satOff val="0"/>
            <a:lumOff val="0"/>
            <a:alphaOff val="0"/>
          </a:schemeClr>
        </a:solidFill>
        <a:ln w="15875" cap="flat" cmpd="sng" algn="ctr">
          <a:solidFill>
            <a:schemeClr val="accent5">
              <a:lumMod val="7500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smtClean="0"/>
            <a:t>Before annotation based approach, the conventional way of mapping request to controller is shown in the next slide. We need to write code snippet in MVC configuration xml file. </a:t>
          </a:r>
          <a:endParaRPr lang="en-US" sz="1800" kern="1200" dirty="0"/>
        </a:p>
      </dsp:txBody>
      <dsp:txXfrm>
        <a:off x="1925152" y="2978878"/>
        <a:ext cx="6258911" cy="84174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3202AF-3174-4AE8-B869-12F3FA0D9F6C}">
      <dsp:nvSpPr>
        <dsp:cNvPr id="0" name=""/>
        <dsp:cNvSpPr/>
      </dsp:nvSpPr>
      <dsp:spPr>
        <a:xfrm>
          <a:off x="0" y="4062057"/>
          <a:ext cx="8305800" cy="0"/>
        </a:xfrm>
        <a:prstGeom prst="line">
          <a:avLst/>
        </a:pr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6FCF6DC-5530-49A2-A946-92933AC2C492}">
      <dsp:nvSpPr>
        <dsp:cNvPr id="0" name=""/>
        <dsp:cNvSpPr/>
      </dsp:nvSpPr>
      <dsp:spPr>
        <a:xfrm>
          <a:off x="0" y="2714567"/>
          <a:ext cx="8305800" cy="0"/>
        </a:xfrm>
        <a:prstGeom prst="line">
          <a:avLst/>
        </a:pr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B7319CB-CAF4-4987-9ABC-2407F7F5A585}">
      <dsp:nvSpPr>
        <dsp:cNvPr id="0" name=""/>
        <dsp:cNvSpPr/>
      </dsp:nvSpPr>
      <dsp:spPr>
        <a:xfrm>
          <a:off x="0" y="1431012"/>
          <a:ext cx="8305800" cy="0"/>
        </a:xfrm>
        <a:prstGeom prst="line">
          <a:avLst/>
        </a:pr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B5D6866-9E95-4C82-9FBB-5DE9C2381868}">
      <dsp:nvSpPr>
        <dsp:cNvPr id="0" name=""/>
        <dsp:cNvSpPr/>
      </dsp:nvSpPr>
      <dsp:spPr>
        <a:xfrm>
          <a:off x="0" y="699050"/>
          <a:ext cx="8305800" cy="0"/>
        </a:xfrm>
        <a:prstGeom prst="line">
          <a:avLst/>
        </a:pr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3C65C60-365E-4154-BC82-38B120A12EDB}">
      <dsp:nvSpPr>
        <dsp:cNvPr id="0" name=""/>
        <dsp:cNvSpPr/>
      </dsp:nvSpPr>
      <dsp:spPr>
        <a:xfrm>
          <a:off x="2159507" y="1942"/>
          <a:ext cx="6146292" cy="697107"/>
        </a:xfrm>
        <a:prstGeom prst="rect">
          <a:avLst/>
        </a:prstGeom>
        <a:solidFill>
          <a:schemeClr val="accent3">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r>
            <a:rPr lang="en-US" sz="2000" kern="1200" dirty="0" smtClean="0"/>
            <a:t>@</a:t>
          </a:r>
          <a:r>
            <a:rPr lang="en-US" sz="2000" kern="1200" dirty="0" err="1" smtClean="0"/>
            <a:t>RequestMapping</a:t>
          </a:r>
          <a:r>
            <a:rPr lang="en-US" sz="2000" kern="1200" dirty="0" smtClean="0"/>
            <a:t>(“path”)</a:t>
          </a:r>
          <a:endParaRPr lang="en-US" sz="2000" kern="1200" dirty="0"/>
        </a:p>
      </dsp:txBody>
      <dsp:txXfrm>
        <a:off x="2159507" y="1942"/>
        <a:ext cx="6146292" cy="697107"/>
      </dsp:txXfrm>
    </dsp:sp>
    <dsp:sp modelId="{AC0B5929-4226-46DE-BA55-3936F68253D6}">
      <dsp:nvSpPr>
        <dsp:cNvPr id="0" name=""/>
        <dsp:cNvSpPr/>
      </dsp:nvSpPr>
      <dsp:spPr>
        <a:xfrm>
          <a:off x="0" y="1942"/>
          <a:ext cx="2159508" cy="697107"/>
        </a:xfrm>
        <a:prstGeom prst="round2SameRect">
          <a:avLst>
            <a:gd name="adj1" fmla="val 16670"/>
            <a:gd name="adj2" fmla="val 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i="0" kern="1200" dirty="0" smtClean="0"/>
            <a:t>By path</a:t>
          </a:r>
          <a:endParaRPr lang="en-US" sz="2000" i="0" kern="1200" dirty="0"/>
        </a:p>
      </dsp:txBody>
      <dsp:txXfrm>
        <a:off x="34036" y="35978"/>
        <a:ext cx="2091436" cy="663071"/>
      </dsp:txXfrm>
    </dsp:sp>
    <dsp:sp modelId="{7E7B817E-5F21-4422-AA05-39BF6621417B}">
      <dsp:nvSpPr>
        <dsp:cNvPr id="0" name=""/>
        <dsp:cNvSpPr/>
      </dsp:nvSpPr>
      <dsp:spPr>
        <a:xfrm>
          <a:off x="2159507" y="733905"/>
          <a:ext cx="6146292" cy="697107"/>
        </a:xfrm>
        <a:prstGeom prst="rect">
          <a:avLst/>
        </a:prstGeom>
        <a:solidFill>
          <a:srgbClr val="B3EFBD"/>
        </a:solid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r>
            <a:rPr lang="en-US" sz="2000" kern="1200" dirty="0" smtClean="0"/>
            <a:t>@</a:t>
          </a:r>
          <a:r>
            <a:rPr lang="en-US" sz="2000" kern="1200" dirty="0" err="1" smtClean="0"/>
            <a:t>RequestMapping</a:t>
          </a:r>
          <a:r>
            <a:rPr lang="en-US" sz="2000" kern="1200" dirty="0" smtClean="0"/>
            <a:t>(“path”, method=</a:t>
          </a:r>
          <a:r>
            <a:rPr lang="en-US" sz="2000" kern="1200" dirty="0" err="1" smtClean="0"/>
            <a:t>RequestMethod</a:t>
          </a:r>
          <a:r>
            <a:rPr lang="en-US" sz="2000" kern="1200" dirty="0" smtClean="0"/>
            <a:t> .GET)</a:t>
          </a:r>
          <a:endParaRPr lang="en-US" sz="2000" kern="1200" dirty="0"/>
        </a:p>
      </dsp:txBody>
      <dsp:txXfrm>
        <a:off x="2159507" y="733905"/>
        <a:ext cx="6146292" cy="697107"/>
      </dsp:txXfrm>
    </dsp:sp>
    <dsp:sp modelId="{7F2F1745-89DC-4570-BDF5-CE2BA018AD7E}">
      <dsp:nvSpPr>
        <dsp:cNvPr id="0" name=""/>
        <dsp:cNvSpPr/>
      </dsp:nvSpPr>
      <dsp:spPr>
        <a:xfrm>
          <a:off x="0" y="733905"/>
          <a:ext cx="2159508" cy="697107"/>
        </a:xfrm>
        <a:prstGeom prst="round2SameRect">
          <a:avLst>
            <a:gd name="adj1" fmla="val 16670"/>
            <a:gd name="adj2" fmla="val 0"/>
          </a:avLst>
        </a:prstGeom>
        <a:gradFill rotWithShape="0">
          <a:gsLst>
            <a:gs pos="0">
              <a:schemeClr val="accent3">
                <a:hueOff val="3750088"/>
                <a:satOff val="-5627"/>
                <a:lumOff val="-915"/>
                <a:alphaOff val="0"/>
                <a:shade val="51000"/>
                <a:satMod val="130000"/>
              </a:schemeClr>
            </a:gs>
            <a:gs pos="80000">
              <a:schemeClr val="accent3">
                <a:hueOff val="3750088"/>
                <a:satOff val="-5627"/>
                <a:lumOff val="-915"/>
                <a:alphaOff val="0"/>
                <a:shade val="93000"/>
                <a:satMod val="130000"/>
              </a:schemeClr>
            </a:gs>
            <a:gs pos="100000">
              <a:schemeClr val="accent3">
                <a:hueOff val="3750088"/>
                <a:satOff val="-5627"/>
                <a:lumOff val="-915"/>
                <a:alphaOff val="0"/>
                <a:shade val="94000"/>
                <a:satMod val="135000"/>
              </a:schemeClr>
            </a:gs>
          </a:gsLst>
          <a:lin ang="16200000" scaled="0"/>
        </a:gradFill>
        <a:ln w="9525" cap="flat" cmpd="sng" algn="ctr">
          <a:solidFill>
            <a:schemeClr val="accent3">
              <a:hueOff val="3750088"/>
              <a:satOff val="-5627"/>
              <a:lumOff val="-915"/>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i="0" kern="1200" dirty="0" smtClean="0"/>
            <a:t>By HTTP method</a:t>
          </a:r>
          <a:endParaRPr lang="en-US" sz="2000" i="0" kern="1200" dirty="0"/>
        </a:p>
      </dsp:txBody>
      <dsp:txXfrm>
        <a:off x="34036" y="767941"/>
        <a:ext cx="2091436" cy="663071"/>
      </dsp:txXfrm>
    </dsp:sp>
    <dsp:sp modelId="{E342B0B2-C8EE-47CD-84B3-7A65DA82FC1B}">
      <dsp:nvSpPr>
        <dsp:cNvPr id="0" name=""/>
        <dsp:cNvSpPr/>
      </dsp:nvSpPr>
      <dsp:spPr>
        <a:xfrm>
          <a:off x="0" y="1431012"/>
          <a:ext cx="8305800" cy="551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POST, PUT, DELETE, OPTIONS, and TRACE are also supported</a:t>
          </a:r>
          <a:endParaRPr lang="en-US" sz="2000" kern="1200" dirty="0"/>
        </a:p>
      </dsp:txBody>
      <dsp:txXfrm>
        <a:off x="0" y="1431012"/>
        <a:ext cx="8305800" cy="551592"/>
      </dsp:txXfrm>
    </dsp:sp>
    <dsp:sp modelId="{6B87925E-77AB-40E7-AB68-E11FF4C97B41}">
      <dsp:nvSpPr>
        <dsp:cNvPr id="0" name=""/>
        <dsp:cNvSpPr/>
      </dsp:nvSpPr>
      <dsp:spPr>
        <a:xfrm>
          <a:off x="2159507" y="2017460"/>
          <a:ext cx="6146292" cy="697107"/>
        </a:xfrm>
        <a:prstGeom prst="rect">
          <a:avLst/>
        </a:prstGeom>
        <a:solidFill>
          <a:schemeClr val="tx2">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r>
            <a:rPr lang="en-US" sz="2000" kern="1200" dirty="0" smtClean="0"/>
            <a:t>@</a:t>
          </a:r>
          <a:r>
            <a:rPr lang="en-US" sz="2000" kern="1200" dirty="0" err="1" smtClean="0"/>
            <a:t>RequestMapping</a:t>
          </a:r>
          <a:r>
            <a:rPr lang="en-US" sz="2000" kern="1200" dirty="0" smtClean="0"/>
            <a:t>(“path”, method=</a:t>
          </a:r>
          <a:r>
            <a:rPr lang="en-US" sz="2000" kern="1200" dirty="0" err="1" smtClean="0"/>
            <a:t>RequestMethod.GET</a:t>
          </a:r>
          <a:r>
            <a:rPr lang="en-US" sz="2000" kern="1200" dirty="0" smtClean="0"/>
            <a:t>, </a:t>
          </a:r>
          <a:r>
            <a:rPr lang="en-US" sz="2000" kern="1200" dirty="0" err="1" smtClean="0"/>
            <a:t>params</a:t>
          </a:r>
          <a:r>
            <a:rPr lang="en-US" sz="2000" kern="1200" dirty="0" smtClean="0"/>
            <a:t>=”foo”)</a:t>
          </a:r>
          <a:endParaRPr lang="en-US" sz="2000" kern="1200" dirty="0"/>
        </a:p>
      </dsp:txBody>
      <dsp:txXfrm>
        <a:off x="2159507" y="2017460"/>
        <a:ext cx="6146292" cy="697107"/>
      </dsp:txXfrm>
    </dsp:sp>
    <dsp:sp modelId="{5E5DD713-3857-466E-AF25-09C8ECB77B9C}">
      <dsp:nvSpPr>
        <dsp:cNvPr id="0" name=""/>
        <dsp:cNvSpPr/>
      </dsp:nvSpPr>
      <dsp:spPr>
        <a:xfrm>
          <a:off x="0" y="2017460"/>
          <a:ext cx="2159508" cy="697107"/>
        </a:xfrm>
        <a:prstGeom prst="round2SameRect">
          <a:avLst>
            <a:gd name="adj1" fmla="val 16670"/>
            <a:gd name="adj2" fmla="val 0"/>
          </a:avLst>
        </a:prstGeom>
        <a:gradFill rotWithShape="0">
          <a:gsLst>
            <a:gs pos="0">
              <a:schemeClr val="accent3">
                <a:hueOff val="7500176"/>
                <a:satOff val="-11253"/>
                <a:lumOff val="-1830"/>
                <a:alphaOff val="0"/>
                <a:shade val="51000"/>
                <a:satMod val="130000"/>
              </a:schemeClr>
            </a:gs>
            <a:gs pos="80000">
              <a:schemeClr val="accent3">
                <a:hueOff val="7500176"/>
                <a:satOff val="-11253"/>
                <a:lumOff val="-1830"/>
                <a:alphaOff val="0"/>
                <a:shade val="93000"/>
                <a:satMod val="130000"/>
              </a:schemeClr>
            </a:gs>
            <a:gs pos="100000">
              <a:schemeClr val="accent3">
                <a:hueOff val="7500176"/>
                <a:satOff val="-11253"/>
                <a:lumOff val="-1830"/>
                <a:alphaOff val="0"/>
                <a:shade val="94000"/>
                <a:satMod val="135000"/>
              </a:schemeClr>
            </a:gs>
          </a:gsLst>
          <a:lin ang="16200000" scaled="0"/>
        </a:gradFill>
        <a:ln w="9525" cap="flat" cmpd="sng" algn="ctr">
          <a:solidFill>
            <a:schemeClr val="accent3">
              <a:hueOff val="7500176"/>
              <a:satOff val="-11253"/>
              <a:lumOff val="-183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i="0" kern="1200" dirty="0" smtClean="0"/>
            <a:t>By presence of query parameter</a:t>
          </a:r>
          <a:endParaRPr lang="en-US" sz="2000" i="0" kern="1200" dirty="0"/>
        </a:p>
      </dsp:txBody>
      <dsp:txXfrm>
        <a:off x="34036" y="2051496"/>
        <a:ext cx="2091436" cy="663071"/>
      </dsp:txXfrm>
    </dsp:sp>
    <dsp:sp modelId="{117D374B-13D1-494F-AB84-4D7CA5C4CF1F}">
      <dsp:nvSpPr>
        <dsp:cNvPr id="0" name=""/>
        <dsp:cNvSpPr/>
      </dsp:nvSpPr>
      <dsp:spPr>
        <a:xfrm>
          <a:off x="0" y="2714567"/>
          <a:ext cx="8305800" cy="615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Negation also supported: </a:t>
          </a:r>
          <a:r>
            <a:rPr lang="en-US" sz="2000" kern="1200" dirty="0" err="1" smtClean="0"/>
            <a:t>params</a:t>
          </a:r>
          <a:r>
            <a:rPr lang="en-US" sz="2000" kern="1200" dirty="0" smtClean="0"/>
            <a:t>={ “foo”, “!bar” })</a:t>
          </a:r>
          <a:endParaRPr lang="en-US" sz="2000" kern="1200" dirty="0"/>
        </a:p>
      </dsp:txBody>
      <dsp:txXfrm>
        <a:off x="0" y="2714567"/>
        <a:ext cx="8305800" cy="615526"/>
      </dsp:txXfrm>
    </dsp:sp>
    <dsp:sp modelId="{F25D9AF7-F353-493D-8D7D-88CE9A2D0EAF}">
      <dsp:nvSpPr>
        <dsp:cNvPr id="0" name=""/>
        <dsp:cNvSpPr/>
      </dsp:nvSpPr>
      <dsp:spPr>
        <a:xfrm>
          <a:off x="2159507" y="3364949"/>
          <a:ext cx="6146292" cy="697107"/>
        </a:xfrm>
        <a:prstGeom prst="rect">
          <a:avLst/>
        </a:prstGeom>
        <a:solidFill>
          <a:schemeClr val="accent4">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r>
            <a:rPr lang="en-US" sz="2000" kern="1200" dirty="0" smtClean="0"/>
            <a:t>@</a:t>
          </a:r>
          <a:r>
            <a:rPr lang="en-US" sz="2000" kern="1200" dirty="0" err="1" smtClean="0"/>
            <a:t>RequestMapping</a:t>
          </a:r>
          <a:r>
            <a:rPr lang="en-US" sz="2000" kern="1200" dirty="0" smtClean="0"/>
            <a:t>(“path”, header=”content-type=text/*”)</a:t>
          </a:r>
          <a:endParaRPr lang="en-US" sz="2000" kern="1200" dirty="0"/>
        </a:p>
      </dsp:txBody>
      <dsp:txXfrm>
        <a:off x="2159507" y="3364949"/>
        <a:ext cx="6146292" cy="697107"/>
      </dsp:txXfrm>
    </dsp:sp>
    <dsp:sp modelId="{DDD1925C-3B6C-4160-8574-51D771BF6B61}">
      <dsp:nvSpPr>
        <dsp:cNvPr id="0" name=""/>
        <dsp:cNvSpPr/>
      </dsp:nvSpPr>
      <dsp:spPr>
        <a:xfrm>
          <a:off x="0" y="3364949"/>
          <a:ext cx="2159508" cy="697107"/>
        </a:xfrm>
        <a:prstGeom prst="round2SameRect">
          <a:avLst>
            <a:gd name="adj1" fmla="val 16670"/>
            <a:gd name="adj2" fmla="val 0"/>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w="9525" cap="flat" cmpd="sng" algn="ctr">
          <a:solidFill>
            <a:schemeClr val="accent3">
              <a:hueOff val="11250264"/>
              <a:satOff val="-16880"/>
              <a:lumOff val="-2745"/>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i="0" kern="1200" dirty="0" smtClean="0"/>
            <a:t>By presence of request header</a:t>
          </a:r>
          <a:endParaRPr lang="en-US" sz="2000" i="0" kern="1200" dirty="0"/>
        </a:p>
      </dsp:txBody>
      <dsp:txXfrm>
        <a:off x="34036" y="3398985"/>
        <a:ext cx="2091436" cy="66307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568AA9-DF71-4FD2-AD16-9195D26D3CEF}">
      <dsp:nvSpPr>
        <dsp:cNvPr id="0" name=""/>
        <dsp:cNvSpPr/>
      </dsp:nvSpPr>
      <dsp:spPr>
        <a:xfrm>
          <a:off x="0" y="76206"/>
          <a:ext cx="8077200" cy="749295"/>
        </a:xfrm>
        <a:prstGeom prst="rect">
          <a:avLst/>
        </a:prstGeom>
        <a:solidFill>
          <a:schemeClr val="accent3">
            <a:shade val="9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Unit Testing Spring MVC Controllers:</a:t>
          </a:r>
          <a:endParaRPr lang="en-US" sz="2400" kern="1200" dirty="0"/>
        </a:p>
      </dsp:txBody>
      <dsp:txXfrm>
        <a:off x="0" y="76206"/>
        <a:ext cx="8077200" cy="749295"/>
      </dsp:txXfrm>
    </dsp:sp>
    <dsp:sp modelId="{F3D93607-1345-4891-9E77-1AABEBF41B04}">
      <dsp:nvSpPr>
        <dsp:cNvPr id="0" name=""/>
        <dsp:cNvSpPr/>
      </dsp:nvSpPr>
      <dsp:spPr>
        <a:xfrm>
          <a:off x="3943" y="703581"/>
          <a:ext cx="2689770" cy="2947670"/>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The main challenge of unit testing Spring MVC controllers, as well as web controllers in other web application frameworks, is simulating HTTP request objects and response objects in a unit testing environment. </a:t>
          </a:r>
          <a:endParaRPr lang="en-US" sz="2000" kern="1200" dirty="0"/>
        </a:p>
      </dsp:txBody>
      <dsp:txXfrm>
        <a:off x="3943" y="703581"/>
        <a:ext cx="2689770" cy="2947670"/>
      </dsp:txXfrm>
    </dsp:sp>
    <dsp:sp modelId="{00B7489F-3523-4D49-9A4A-70099FF18BBB}">
      <dsp:nvSpPr>
        <dsp:cNvPr id="0" name=""/>
        <dsp:cNvSpPr/>
      </dsp:nvSpPr>
      <dsp:spPr>
        <a:xfrm>
          <a:off x="2693714" y="703581"/>
          <a:ext cx="2689770" cy="2947670"/>
        </a:xfrm>
        <a:prstGeom prst="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Spring supports web controller testing by providing a set of mock objects for the Servlet API (including </a:t>
          </a:r>
          <a:r>
            <a:rPr lang="en-US" sz="2000" kern="1200" dirty="0" err="1" smtClean="0"/>
            <a:t>MockHttpServletRequest</a:t>
          </a:r>
          <a:r>
            <a:rPr lang="en-US" sz="2000" kern="1200" dirty="0" smtClean="0"/>
            <a:t>, </a:t>
          </a:r>
          <a:r>
            <a:rPr lang="en-US" sz="2000" kern="1200" dirty="0" err="1" smtClean="0"/>
            <a:t>MockHttpServletResponse</a:t>
          </a:r>
          <a:r>
            <a:rPr lang="en-US" sz="2000" kern="1200" dirty="0" smtClean="0"/>
            <a:t>, and </a:t>
          </a:r>
          <a:r>
            <a:rPr lang="en-US" sz="2000" kern="1200" dirty="0" err="1" smtClean="0"/>
            <a:t>MockHttpSession</a:t>
          </a:r>
          <a:r>
            <a:rPr lang="en-US" sz="2000" kern="1200" dirty="0" smtClean="0"/>
            <a:t>).</a:t>
          </a:r>
          <a:endParaRPr lang="en-US" sz="2000" kern="1200" dirty="0"/>
        </a:p>
      </dsp:txBody>
      <dsp:txXfrm>
        <a:off x="2693714" y="703581"/>
        <a:ext cx="2689770" cy="2947670"/>
      </dsp:txXfrm>
    </dsp:sp>
    <dsp:sp modelId="{11D8C73E-B4E8-4572-B828-269E2C168333}">
      <dsp:nvSpPr>
        <dsp:cNvPr id="0" name=""/>
        <dsp:cNvSpPr/>
      </dsp:nvSpPr>
      <dsp:spPr>
        <a:xfrm>
          <a:off x="5383485" y="703581"/>
          <a:ext cx="2689770" cy="2947670"/>
        </a:xfrm>
        <a:prstGeom prst="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Spring provides convenient support for </a:t>
          </a:r>
          <a:r>
            <a:rPr lang="en-US" sz="2000" kern="1200" dirty="0" err="1" smtClean="0"/>
            <a:t>JUnit</a:t>
          </a:r>
          <a:r>
            <a:rPr lang="en-US" sz="2000" kern="1200" dirty="0" smtClean="0"/>
            <a:t> 3, </a:t>
          </a:r>
          <a:r>
            <a:rPr lang="en-US" sz="2000" kern="1200" dirty="0" err="1" smtClean="0"/>
            <a:t>JUnit</a:t>
          </a:r>
          <a:r>
            <a:rPr lang="en-US" sz="2000" kern="1200" dirty="0" smtClean="0"/>
            <a:t> 4, and TestNG5.</a:t>
          </a:r>
          <a:endParaRPr lang="en-US" sz="2000" kern="1200" dirty="0"/>
        </a:p>
      </dsp:txBody>
      <dsp:txXfrm>
        <a:off x="5383485" y="703581"/>
        <a:ext cx="2689770" cy="2947670"/>
      </dsp:txXfrm>
    </dsp:sp>
    <dsp:sp modelId="{62F1651E-3C25-4D2E-AF1A-6A310C2AF49E}">
      <dsp:nvSpPr>
        <dsp:cNvPr id="0" name=""/>
        <dsp:cNvSpPr/>
      </dsp:nvSpPr>
      <dsp:spPr>
        <a:xfrm>
          <a:off x="0" y="3662043"/>
          <a:ext cx="8077200" cy="284480"/>
        </a:xfrm>
        <a:prstGeom prst="rect">
          <a:avLst/>
        </a:prstGeom>
        <a:solidFill>
          <a:schemeClr val="accent3">
            <a:shade val="9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F845D-9C30-4792-B4C0-0893A895DF66}">
      <dsp:nvSpPr>
        <dsp:cNvPr id="0" name=""/>
        <dsp:cNvSpPr/>
      </dsp:nvSpPr>
      <dsp:spPr>
        <a:xfrm>
          <a:off x="10827" y="186039"/>
          <a:ext cx="2079774" cy="3666520"/>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The web request need to be mapped to appropriate handlers, so that the request can be processed.</a:t>
          </a:r>
          <a:endParaRPr lang="en-US" sz="2200" kern="1200" dirty="0"/>
        </a:p>
      </dsp:txBody>
      <dsp:txXfrm>
        <a:off x="71742" y="246954"/>
        <a:ext cx="1957944" cy="3544690"/>
      </dsp:txXfrm>
    </dsp:sp>
    <dsp:sp modelId="{60716108-95DC-4EEB-91A7-62B1F3B35F38}">
      <dsp:nvSpPr>
        <dsp:cNvPr id="0" name=""/>
        <dsp:cNvSpPr/>
      </dsp:nvSpPr>
      <dsp:spPr>
        <a:xfrm>
          <a:off x="2298580" y="1761407"/>
          <a:ext cx="440912" cy="515784"/>
        </a:xfrm>
        <a:prstGeom prst="rightArrow">
          <a:avLst>
            <a:gd name="adj1" fmla="val 60000"/>
            <a:gd name="adj2" fmla="val 5000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l" defTabSz="977900">
            <a:lnSpc>
              <a:spcPct val="90000"/>
            </a:lnSpc>
            <a:spcBef>
              <a:spcPct val="0"/>
            </a:spcBef>
            <a:spcAft>
              <a:spcPct val="35000"/>
            </a:spcAft>
          </a:pPr>
          <a:endParaRPr lang="en-US" sz="2200" kern="1200"/>
        </a:p>
      </dsp:txBody>
      <dsp:txXfrm>
        <a:off x="2298580" y="1864564"/>
        <a:ext cx="308638" cy="309470"/>
      </dsp:txXfrm>
    </dsp:sp>
    <dsp:sp modelId="{CD9DCE0C-6AAD-4DF6-811E-D81C33CCEF63}">
      <dsp:nvSpPr>
        <dsp:cNvPr id="0" name=""/>
        <dsp:cNvSpPr/>
      </dsp:nvSpPr>
      <dsp:spPr>
        <a:xfrm>
          <a:off x="2922512" y="186039"/>
          <a:ext cx="2079774" cy="3666520"/>
        </a:xfrm>
        <a:prstGeom prst="roundRect">
          <a:avLst>
            <a:gd name="adj" fmla="val 10000"/>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In Spring 3.0, the Dispatcher Servlet dispatches the request to appropriate Controller classes which is annotated with @Controller annotation. </a:t>
          </a:r>
          <a:endParaRPr lang="en-US" sz="2200" kern="1200" dirty="0"/>
        </a:p>
      </dsp:txBody>
      <dsp:txXfrm>
        <a:off x="2983427" y="246954"/>
        <a:ext cx="1957944" cy="3544690"/>
      </dsp:txXfrm>
    </dsp:sp>
    <dsp:sp modelId="{014FD3AC-1DB8-4025-B0D4-4BE021224535}">
      <dsp:nvSpPr>
        <dsp:cNvPr id="0" name=""/>
        <dsp:cNvSpPr/>
      </dsp:nvSpPr>
      <dsp:spPr>
        <a:xfrm>
          <a:off x="5210264" y="1761407"/>
          <a:ext cx="440912" cy="515784"/>
        </a:xfrm>
        <a:prstGeom prst="rightArrow">
          <a:avLst>
            <a:gd name="adj1" fmla="val 60000"/>
            <a:gd name="adj2" fmla="val 50000"/>
          </a:avLst>
        </a:prstGeom>
        <a:solidFill>
          <a:schemeClr val="accent3">
            <a:hueOff val="11250264"/>
            <a:satOff val="-16880"/>
            <a:lumOff val="-2745"/>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l" defTabSz="977900">
            <a:lnSpc>
              <a:spcPct val="90000"/>
            </a:lnSpc>
            <a:spcBef>
              <a:spcPct val="0"/>
            </a:spcBef>
            <a:spcAft>
              <a:spcPct val="35000"/>
            </a:spcAft>
          </a:pPr>
          <a:endParaRPr lang="en-US" sz="2200" kern="1200"/>
        </a:p>
      </dsp:txBody>
      <dsp:txXfrm>
        <a:off x="5210264" y="1864564"/>
        <a:ext cx="308638" cy="309470"/>
      </dsp:txXfrm>
    </dsp:sp>
    <dsp:sp modelId="{EFE30253-0D06-4813-9CDE-48E65868D437}">
      <dsp:nvSpPr>
        <dsp:cNvPr id="0" name=""/>
        <dsp:cNvSpPr/>
      </dsp:nvSpPr>
      <dsp:spPr>
        <a:xfrm>
          <a:off x="5834197" y="186039"/>
          <a:ext cx="2079774" cy="3666520"/>
        </a:xfrm>
        <a:prstGeom prst="roundRect">
          <a:avLst>
            <a:gd name="adj" fmla="val 10000"/>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The request mapping can be achieved by the @</a:t>
          </a:r>
          <a:r>
            <a:rPr lang="en-US" sz="2200" kern="1200" dirty="0" err="1" smtClean="0"/>
            <a:t>RequestMapping</a:t>
          </a:r>
          <a:r>
            <a:rPr lang="en-US" sz="2200" kern="1200" dirty="0" smtClean="0"/>
            <a:t> Annotation.</a:t>
          </a:r>
          <a:endParaRPr lang="en-US" sz="2200" kern="1200" dirty="0"/>
        </a:p>
      </dsp:txBody>
      <dsp:txXfrm>
        <a:off x="5895112" y="246954"/>
        <a:ext cx="1957944" cy="35446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35AB9-9D44-44AE-8B7E-369EDCF1BAC9}">
      <dsp:nvSpPr>
        <dsp:cNvPr id="0" name=""/>
        <dsp:cNvSpPr/>
      </dsp:nvSpPr>
      <dsp:spPr>
        <a:xfrm>
          <a:off x="0" y="14208"/>
          <a:ext cx="6705600" cy="54288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i="0" kern="1200" dirty="0" smtClean="0">
              <a:latin typeface="+mn-lt"/>
              <a:cs typeface="Arial" pitchFamily="34" charset="0"/>
            </a:rPr>
            <a:t>Struts</a:t>
          </a:r>
          <a:endParaRPr lang="en-US" sz="2000" i="0" kern="1200" dirty="0">
            <a:latin typeface="+mn-lt"/>
            <a:cs typeface="Arial" pitchFamily="34" charset="0"/>
          </a:endParaRPr>
        </a:p>
      </dsp:txBody>
      <dsp:txXfrm>
        <a:off x="26501" y="40709"/>
        <a:ext cx="6652598" cy="489878"/>
      </dsp:txXfrm>
    </dsp:sp>
    <dsp:sp modelId="{EC972983-1391-4D75-B68B-3DE71A405FD7}">
      <dsp:nvSpPr>
        <dsp:cNvPr id="0" name=""/>
        <dsp:cNvSpPr/>
      </dsp:nvSpPr>
      <dsp:spPr>
        <a:xfrm>
          <a:off x="0" y="557088"/>
          <a:ext cx="6705600" cy="555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90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i="0" kern="1200" dirty="0" smtClean="0">
              <a:latin typeface="+mn-lt"/>
              <a:cs typeface="Arial" pitchFamily="34" charset="0"/>
            </a:rPr>
            <a:t>Struts is an open source web application development framework. It is based on the Model-View-Controller (MVC) design paradigm.</a:t>
          </a:r>
          <a:endParaRPr lang="en-US" sz="1800" i="0" kern="1200" dirty="0">
            <a:latin typeface="+mn-lt"/>
            <a:cs typeface="Arial" pitchFamily="34" charset="0"/>
          </a:endParaRPr>
        </a:p>
      </dsp:txBody>
      <dsp:txXfrm>
        <a:off x="0" y="557088"/>
        <a:ext cx="6705600" cy="555277"/>
      </dsp:txXfrm>
    </dsp:sp>
    <dsp:sp modelId="{C7663DB9-863D-4D8E-8978-2C7B3BB09BE1}">
      <dsp:nvSpPr>
        <dsp:cNvPr id="0" name=""/>
        <dsp:cNvSpPr/>
      </dsp:nvSpPr>
      <dsp:spPr>
        <a:xfrm>
          <a:off x="0" y="1112366"/>
          <a:ext cx="6705600" cy="542880"/>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i="0" kern="1200" dirty="0" smtClean="0">
              <a:latin typeface="+mn-lt"/>
              <a:cs typeface="Arial" pitchFamily="34" charset="0"/>
            </a:rPr>
            <a:t>Java Server Faces (JSF)</a:t>
          </a:r>
          <a:endParaRPr lang="en-US" sz="2000" i="0" kern="1200" dirty="0">
            <a:latin typeface="+mn-lt"/>
            <a:cs typeface="Arial" pitchFamily="34" charset="0"/>
          </a:endParaRPr>
        </a:p>
      </dsp:txBody>
      <dsp:txXfrm>
        <a:off x="26501" y="1138867"/>
        <a:ext cx="6652598" cy="489878"/>
      </dsp:txXfrm>
    </dsp:sp>
    <dsp:sp modelId="{F89808AF-EE67-45B6-A4CC-5239F37813CA}">
      <dsp:nvSpPr>
        <dsp:cNvPr id="0" name=""/>
        <dsp:cNvSpPr/>
      </dsp:nvSpPr>
      <dsp:spPr>
        <a:xfrm>
          <a:off x="0" y="1655246"/>
          <a:ext cx="6705600" cy="810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90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i="0" kern="1200" dirty="0" smtClean="0">
              <a:latin typeface="+mn-lt"/>
              <a:cs typeface="Arial" pitchFamily="34" charset="0"/>
            </a:rPr>
            <a:t>Java Server Faces (JSF) is a server side user interface component framework for Java™ technology-based web applications. It is based on the Model-View-Controller (MVC) design paradigm.</a:t>
          </a:r>
          <a:endParaRPr lang="en-US" sz="1800" i="0" kern="1200" dirty="0">
            <a:latin typeface="+mn-lt"/>
            <a:cs typeface="Arial" pitchFamily="34" charset="0"/>
          </a:endParaRPr>
        </a:p>
      </dsp:txBody>
      <dsp:txXfrm>
        <a:off x="0" y="1655246"/>
        <a:ext cx="6705600" cy="810404"/>
      </dsp:txXfrm>
    </dsp:sp>
    <dsp:sp modelId="{10CB0E2C-5630-4D19-94D2-CCF83EA6528C}">
      <dsp:nvSpPr>
        <dsp:cNvPr id="0" name=""/>
        <dsp:cNvSpPr/>
      </dsp:nvSpPr>
      <dsp:spPr>
        <a:xfrm>
          <a:off x="0" y="2465651"/>
          <a:ext cx="6705600" cy="542880"/>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i="0" kern="1200" smtClean="0">
              <a:latin typeface="+mn-lt"/>
              <a:cs typeface="Arial" pitchFamily="34" charset="0"/>
            </a:rPr>
            <a:t>Webwork</a:t>
          </a:r>
          <a:endParaRPr lang="en-US" sz="2000" i="0" kern="1200">
            <a:latin typeface="+mn-lt"/>
            <a:cs typeface="Arial" pitchFamily="34" charset="0"/>
          </a:endParaRPr>
        </a:p>
      </dsp:txBody>
      <dsp:txXfrm>
        <a:off x="26501" y="2492152"/>
        <a:ext cx="6652598" cy="489878"/>
      </dsp:txXfrm>
    </dsp:sp>
    <dsp:sp modelId="{9D33CBE3-94D1-4B77-B712-1775F298F4F9}">
      <dsp:nvSpPr>
        <dsp:cNvPr id="0" name=""/>
        <dsp:cNvSpPr/>
      </dsp:nvSpPr>
      <dsp:spPr>
        <a:xfrm>
          <a:off x="0" y="3008531"/>
          <a:ext cx="6705600" cy="1320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90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i="0" kern="1200" dirty="0" err="1" smtClean="0">
              <a:latin typeface="+mn-lt"/>
              <a:cs typeface="Arial" pitchFamily="34" charset="0"/>
            </a:rPr>
            <a:t>Webwork</a:t>
          </a:r>
          <a:r>
            <a:rPr lang="en-US" sz="1800" i="0" kern="1200" dirty="0" smtClean="0">
              <a:latin typeface="+mn-lt"/>
              <a:cs typeface="Arial" pitchFamily="34" charset="0"/>
            </a:rPr>
            <a:t>  is a Java web-application development framework. It is  provides robust support for building reusable UI templates, such as form controls, UI themes, internationalization, dynamic form parameter mapping to JavaBeans, robust client and server side validation, and much more. </a:t>
          </a:r>
          <a:endParaRPr lang="en-US" sz="1800" i="0" kern="1200" dirty="0">
            <a:latin typeface="+mn-lt"/>
            <a:cs typeface="Arial" pitchFamily="34" charset="0"/>
          </a:endParaRPr>
        </a:p>
      </dsp:txBody>
      <dsp:txXfrm>
        <a:off x="0" y="3008531"/>
        <a:ext cx="6705600" cy="132065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7186D-AC1E-4E00-82DC-92CDE57F8A14}">
      <dsp:nvSpPr>
        <dsp:cNvPr id="0" name=""/>
        <dsp:cNvSpPr/>
      </dsp:nvSpPr>
      <dsp:spPr>
        <a:xfrm>
          <a:off x="0" y="7124"/>
          <a:ext cx="7848600" cy="129285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err="1" smtClean="0"/>
            <a:t>HandlerMapping</a:t>
          </a:r>
          <a:r>
            <a:rPr lang="en-US" sz="1800" kern="1200" dirty="0" smtClean="0"/>
            <a:t> provides the delivering of a </a:t>
          </a:r>
          <a:r>
            <a:rPr lang="en-US" sz="1800" kern="1200" dirty="0" err="1" smtClean="0"/>
            <a:t>HandlerExecutionChain</a:t>
          </a:r>
          <a:r>
            <a:rPr lang="en-US" sz="1800" kern="1200" dirty="0" smtClean="0"/>
            <a:t> to process the request.</a:t>
          </a:r>
          <a:endParaRPr lang="en-US" sz="1800" kern="1200" dirty="0"/>
        </a:p>
      </dsp:txBody>
      <dsp:txXfrm>
        <a:off x="63112" y="70236"/>
        <a:ext cx="7722376" cy="1166626"/>
      </dsp:txXfrm>
    </dsp:sp>
    <dsp:sp modelId="{7AF357C2-174C-45FE-91FB-7170E2FDD28F}">
      <dsp:nvSpPr>
        <dsp:cNvPr id="0" name=""/>
        <dsp:cNvSpPr/>
      </dsp:nvSpPr>
      <dsp:spPr>
        <a:xfrm>
          <a:off x="0" y="1487174"/>
          <a:ext cx="7848600" cy="1292850"/>
        </a:xfrm>
        <a:prstGeom prst="round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err="1" smtClean="0"/>
            <a:t>HandlerExecutionChain</a:t>
          </a:r>
          <a:r>
            <a:rPr lang="en-US" sz="1800" kern="1200" dirty="0" smtClean="0"/>
            <a:t> must contain the handler that matches the incoming request and may also contain a list of handler interceptors that are applied to the request. </a:t>
          </a:r>
          <a:endParaRPr lang="en-US" sz="1800" kern="1200" dirty="0"/>
        </a:p>
      </dsp:txBody>
      <dsp:txXfrm>
        <a:off x="63112" y="1550286"/>
        <a:ext cx="7722376" cy="1166626"/>
      </dsp:txXfrm>
    </dsp:sp>
    <dsp:sp modelId="{4C9E766B-7FFF-461E-A49F-C61D9EAA3F3E}">
      <dsp:nvSpPr>
        <dsp:cNvPr id="0" name=""/>
        <dsp:cNvSpPr/>
      </dsp:nvSpPr>
      <dsp:spPr>
        <a:xfrm>
          <a:off x="0" y="2967225"/>
          <a:ext cx="7848600" cy="129285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When a request comes in, the </a:t>
          </a:r>
          <a:r>
            <a:rPr lang="en-US" sz="1800" kern="1200" dirty="0" err="1" smtClean="0"/>
            <a:t>DispatcherServlet</a:t>
          </a:r>
          <a:r>
            <a:rPr lang="en-US" sz="1800" kern="1200" dirty="0" smtClean="0"/>
            <a:t> will hand it over to the handler mapping to let it inspect the request and come up with an appropriate </a:t>
          </a:r>
          <a:r>
            <a:rPr lang="en-US" sz="1800" kern="1200" dirty="0" err="1" smtClean="0"/>
            <a:t>HandlerExecutionChain</a:t>
          </a:r>
          <a:r>
            <a:rPr lang="en-US" sz="1800" kern="1200" dirty="0" smtClean="0"/>
            <a:t>. Then, the </a:t>
          </a:r>
          <a:r>
            <a:rPr lang="en-US" sz="1800" kern="1200" dirty="0" err="1" smtClean="0"/>
            <a:t>DispatcherServlet</a:t>
          </a:r>
          <a:r>
            <a:rPr lang="en-US" sz="1800" kern="1200" dirty="0" smtClean="0"/>
            <a:t> will execute the handler and interceptors in the chain.</a:t>
          </a:r>
          <a:endParaRPr lang="en-US" sz="1800" kern="1200" dirty="0"/>
        </a:p>
      </dsp:txBody>
      <dsp:txXfrm>
        <a:off x="63112" y="3030337"/>
        <a:ext cx="7722376" cy="116662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36FFE4-D027-4AE3-81CA-28208F416B77}">
      <dsp:nvSpPr>
        <dsp:cNvPr id="0" name=""/>
        <dsp:cNvSpPr/>
      </dsp:nvSpPr>
      <dsp:spPr>
        <a:xfrm>
          <a:off x="3048000" y="850357"/>
          <a:ext cx="1541848" cy="356685"/>
        </a:xfrm>
        <a:custGeom>
          <a:avLst/>
          <a:gdLst/>
          <a:ahLst/>
          <a:cxnLst/>
          <a:rect l="0" t="0" r="0" b="0"/>
          <a:pathLst>
            <a:path>
              <a:moveTo>
                <a:pt x="0" y="0"/>
              </a:moveTo>
              <a:lnTo>
                <a:pt x="0" y="178342"/>
              </a:lnTo>
              <a:lnTo>
                <a:pt x="1541848" y="178342"/>
              </a:lnTo>
              <a:lnTo>
                <a:pt x="1541848" y="356685"/>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1E48B8A-CAFB-4B9B-8865-78F77A100EFA}">
      <dsp:nvSpPr>
        <dsp:cNvPr id="0" name=""/>
        <dsp:cNvSpPr/>
      </dsp:nvSpPr>
      <dsp:spPr>
        <a:xfrm>
          <a:off x="1506151" y="850357"/>
          <a:ext cx="1541848" cy="356685"/>
        </a:xfrm>
        <a:custGeom>
          <a:avLst/>
          <a:gdLst/>
          <a:ahLst/>
          <a:cxnLst/>
          <a:rect l="0" t="0" r="0" b="0"/>
          <a:pathLst>
            <a:path>
              <a:moveTo>
                <a:pt x="1541848" y="0"/>
              </a:moveTo>
              <a:lnTo>
                <a:pt x="1541848" y="178342"/>
              </a:lnTo>
              <a:lnTo>
                <a:pt x="0" y="178342"/>
              </a:lnTo>
              <a:lnTo>
                <a:pt x="0" y="356685"/>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3614A5F-BCD8-4949-88BC-21222EC673E1}">
      <dsp:nvSpPr>
        <dsp:cNvPr id="0" name=""/>
        <dsp:cNvSpPr/>
      </dsp:nvSpPr>
      <dsp:spPr>
        <a:xfrm>
          <a:off x="1872569" y="1106"/>
          <a:ext cx="2350861" cy="849250"/>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dirty="0" smtClean="0"/>
            <a:t>Handler mapping</a:t>
          </a:r>
          <a:endParaRPr lang="en-US" sz="1600" b="0" kern="1200" dirty="0"/>
        </a:p>
      </dsp:txBody>
      <dsp:txXfrm>
        <a:off x="1872569" y="1106"/>
        <a:ext cx="2350861" cy="849250"/>
      </dsp:txXfrm>
    </dsp:sp>
    <dsp:sp modelId="{8F37CC11-2675-493B-870A-BC21324DEF36}">
      <dsp:nvSpPr>
        <dsp:cNvPr id="0" name=""/>
        <dsp:cNvSpPr/>
      </dsp:nvSpPr>
      <dsp:spPr>
        <a:xfrm>
          <a:off x="142646" y="1207042"/>
          <a:ext cx="2727011" cy="849250"/>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dirty="0" err="1" smtClean="0"/>
            <a:t>BeanNameUrlHandlerMapping</a:t>
          </a:r>
          <a:r>
            <a:rPr lang="en-US" sz="1600" b="0" kern="1200" dirty="0" smtClean="0"/>
            <a:t> </a:t>
          </a:r>
          <a:endParaRPr lang="en-US" sz="1600" b="0" kern="1200" dirty="0"/>
        </a:p>
      </dsp:txBody>
      <dsp:txXfrm>
        <a:off x="142646" y="1207042"/>
        <a:ext cx="2727011" cy="849250"/>
      </dsp:txXfrm>
    </dsp:sp>
    <dsp:sp modelId="{E1DF96BB-76B7-49D7-A172-20EDFD5832DE}">
      <dsp:nvSpPr>
        <dsp:cNvPr id="0" name=""/>
        <dsp:cNvSpPr/>
      </dsp:nvSpPr>
      <dsp:spPr>
        <a:xfrm>
          <a:off x="3226342" y="1207042"/>
          <a:ext cx="2727011" cy="849250"/>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dirty="0" err="1" smtClean="0"/>
            <a:t>SimpleUrlHandlerMapping</a:t>
          </a:r>
          <a:endParaRPr lang="en-US" sz="1600" b="0" kern="1200" dirty="0"/>
        </a:p>
      </dsp:txBody>
      <dsp:txXfrm>
        <a:off x="3226342" y="1207042"/>
        <a:ext cx="2727011" cy="84925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5F1B7-0E89-4807-9460-55EACB3137CE}">
      <dsp:nvSpPr>
        <dsp:cNvPr id="0" name=""/>
        <dsp:cNvSpPr/>
      </dsp:nvSpPr>
      <dsp:spPr>
        <a:xfrm rot="5400000">
          <a:off x="4761096" y="-3051560"/>
          <a:ext cx="942865" cy="7050862"/>
        </a:xfrm>
        <a:prstGeom prst="round2Same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Interceptors located in the handler mapping must implement </a:t>
          </a:r>
          <a:r>
            <a:rPr lang="en-US" sz="1100" kern="1200" dirty="0" err="1" smtClean="0"/>
            <a:t>HandlerInterceptor</a:t>
          </a:r>
          <a:r>
            <a:rPr lang="en-US" sz="1100" kern="1200" dirty="0" smtClean="0"/>
            <a:t> from the </a:t>
          </a:r>
          <a:r>
            <a:rPr lang="en-US" sz="1100" kern="1200" dirty="0" err="1" smtClean="0"/>
            <a:t>org.springframework.web.servlet</a:t>
          </a:r>
          <a:r>
            <a:rPr lang="en-US" sz="1100" kern="1200" dirty="0" smtClean="0"/>
            <a:t> package. </a:t>
          </a:r>
          <a:endParaRPr lang="en-US" sz="1100" kern="1200" dirty="0"/>
        </a:p>
        <a:p>
          <a:pPr marL="57150" lvl="1" indent="-57150" algn="l" defTabSz="488950">
            <a:lnSpc>
              <a:spcPct val="90000"/>
            </a:lnSpc>
            <a:spcBef>
              <a:spcPct val="0"/>
            </a:spcBef>
            <a:spcAft>
              <a:spcPct val="15000"/>
            </a:spcAft>
            <a:buChar char="••"/>
          </a:pPr>
          <a:r>
            <a:rPr lang="en-US" sz="1100" kern="1200" dirty="0" smtClean="0"/>
            <a:t>This interface defines three methods, one that will be called </a:t>
          </a:r>
          <a:r>
            <a:rPr lang="en-US" sz="1100" i="1" kern="1200" dirty="0" smtClean="0"/>
            <a:t>before</a:t>
          </a:r>
          <a:r>
            <a:rPr lang="en-US" sz="1100" kern="1200" dirty="0" smtClean="0"/>
            <a:t> the actual handler will be executed, one that will be called </a:t>
          </a:r>
          <a:r>
            <a:rPr lang="en-US" sz="1100" i="1" kern="1200" dirty="0" smtClean="0"/>
            <a:t>after</a:t>
          </a:r>
          <a:r>
            <a:rPr lang="en-US" sz="1100" kern="1200" dirty="0" smtClean="0"/>
            <a:t> the handler is executed, and one that is called </a:t>
          </a:r>
          <a:r>
            <a:rPr lang="en-US" sz="1100" i="1" kern="1200" dirty="0" smtClean="0"/>
            <a:t>after the complete request has finished</a:t>
          </a:r>
          <a:r>
            <a:rPr lang="en-US" sz="1100" kern="1200" dirty="0" smtClean="0"/>
            <a:t>. </a:t>
          </a:r>
        </a:p>
        <a:p>
          <a:pPr marL="57150" lvl="1" indent="-57150" algn="l" defTabSz="488950">
            <a:lnSpc>
              <a:spcPct val="90000"/>
            </a:lnSpc>
            <a:spcBef>
              <a:spcPct val="0"/>
            </a:spcBef>
            <a:spcAft>
              <a:spcPct val="15000"/>
            </a:spcAft>
            <a:buChar char="••"/>
          </a:pPr>
          <a:r>
            <a:rPr lang="en-US" sz="1100" kern="1200" dirty="0" smtClean="0"/>
            <a:t>These three methods should provide enough flexibility to do all kinds of pre- and post-processing.</a:t>
          </a:r>
        </a:p>
      </dsp:txBody>
      <dsp:txXfrm rot="-5400000">
        <a:off x="1707098" y="48465"/>
        <a:ext cx="7004835" cy="850811"/>
      </dsp:txXfrm>
    </dsp:sp>
    <dsp:sp modelId="{1A0BFD1B-577B-4A7F-9864-F77CA59125FF}">
      <dsp:nvSpPr>
        <dsp:cNvPr id="0" name=""/>
        <dsp:cNvSpPr/>
      </dsp:nvSpPr>
      <dsp:spPr>
        <a:xfrm>
          <a:off x="76185" y="0"/>
          <a:ext cx="1704240" cy="92238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smtClean="0"/>
            <a:t>Interceptors</a:t>
          </a:r>
          <a:endParaRPr lang="en-US" sz="1500" kern="1200" dirty="0"/>
        </a:p>
      </dsp:txBody>
      <dsp:txXfrm>
        <a:off x="121212" y="45027"/>
        <a:ext cx="1614186" cy="832326"/>
      </dsp:txXfrm>
    </dsp:sp>
    <dsp:sp modelId="{BEF8A897-F0AF-40A7-BA84-122B5FFE10AA}">
      <dsp:nvSpPr>
        <dsp:cNvPr id="0" name=""/>
        <dsp:cNvSpPr/>
      </dsp:nvSpPr>
      <dsp:spPr>
        <a:xfrm rot="5400000">
          <a:off x="5031442" y="-2282651"/>
          <a:ext cx="402172" cy="7050862"/>
        </a:xfrm>
        <a:prstGeom prst="round2SameRect">
          <a:avLst/>
        </a:prstGeom>
        <a:solidFill>
          <a:schemeClr val="accent4">
            <a:tint val="40000"/>
            <a:alpha val="90000"/>
            <a:hueOff val="-789142"/>
            <a:satOff val="4431"/>
            <a:lumOff val="282"/>
            <a:alphaOff val="0"/>
          </a:schemeClr>
        </a:solidFill>
        <a:ln w="9525" cap="flat" cmpd="sng" algn="ctr">
          <a:solidFill>
            <a:schemeClr val="accent4">
              <a:tint val="40000"/>
              <a:alpha val="90000"/>
              <a:hueOff val="-789142"/>
              <a:satOff val="4431"/>
              <a:lumOff val="28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The default handler to use, when this handler mapping does not result in a matching handler.</a:t>
          </a:r>
          <a:endParaRPr lang="en-US" sz="1100" kern="1200" dirty="0"/>
        </a:p>
      </dsp:txBody>
      <dsp:txXfrm rot="-5400000">
        <a:off x="1707097" y="1061326"/>
        <a:ext cx="7031230" cy="362908"/>
      </dsp:txXfrm>
    </dsp:sp>
    <dsp:sp modelId="{8B2E4BD0-76B6-41A2-A5C7-C17DBCB18258}">
      <dsp:nvSpPr>
        <dsp:cNvPr id="0" name=""/>
        <dsp:cNvSpPr/>
      </dsp:nvSpPr>
      <dsp:spPr>
        <a:xfrm>
          <a:off x="0" y="991422"/>
          <a:ext cx="1704240" cy="502716"/>
        </a:xfrm>
        <a:prstGeom prst="roundRect">
          <a:avLst/>
        </a:prstGeom>
        <a:gradFill rotWithShape="0">
          <a:gsLst>
            <a:gs pos="0">
              <a:schemeClr val="accent4">
                <a:hueOff val="-892954"/>
                <a:satOff val="5380"/>
                <a:lumOff val="431"/>
                <a:alphaOff val="0"/>
                <a:shade val="51000"/>
                <a:satMod val="130000"/>
              </a:schemeClr>
            </a:gs>
            <a:gs pos="80000">
              <a:schemeClr val="accent4">
                <a:hueOff val="-892954"/>
                <a:satOff val="5380"/>
                <a:lumOff val="431"/>
                <a:alphaOff val="0"/>
                <a:shade val="93000"/>
                <a:satMod val="130000"/>
              </a:schemeClr>
            </a:gs>
            <a:gs pos="100000">
              <a:schemeClr val="accent4">
                <a:hueOff val="-892954"/>
                <a:satOff val="5380"/>
                <a:lumOff val="43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err="1" smtClean="0"/>
            <a:t>defaultHandler</a:t>
          </a:r>
          <a:endParaRPr lang="en-US" sz="1500" kern="1200" dirty="0"/>
        </a:p>
      </dsp:txBody>
      <dsp:txXfrm>
        <a:off x="24541" y="1015963"/>
        <a:ext cx="1655158" cy="453634"/>
      </dsp:txXfrm>
    </dsp:sp>
    <dsp:sp modelId="{4E48EC67-FA5A-430A-8BF1-01C83302CE68}">
      <dsp:nvSpPr>
        <dsp:cNvPr id="0" name=""/>
        <dsp:cNvSpPr/>
      </dsp:nvSpPr>
      <dsp:spPr>
        <a:xfrm rot="5400000">
          <a:off x="5034109" y="-1737150"/>
          <a:ext cx="396837" cy="7050862"/>
        </a:xfrm>
        <a:prstGeom prst="round2SameRect">
          <a:avLst/>
        </a:prstGeom>
        <a:solidFill>
          <a:schemeClr val="accent4">
            <a:tint val="40000"/>
            <a:alpha val="90000"/>
            <a:hueOff val="-1578284"/>
            <a:satOff val="8863"/>
            <a:lumOff val="563"/>
            <a:alphaOff val="0"/>
          </a:schemeClr>
        </a:solidFill>
        <a:ln w="9525" cap="flat" cmpd="sng" algn="ctr">
          <a:solidFill>
            <a:schemeClr val="accent4">
              <a:tint val="40000"/>
              <a:alpha val="90000"/>
              <a:hueOff val="-1578284"/>
              <a:satOff val="8863"/>
              <a:lumOff val="56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Based on the value of the order property (</a:t>
          </a:r>
          <a:r>
            <a:rPr lang="en-US" sz="1100" kern="1200" dirty="0" err="1" smtClean="0"/>
            <a:t>org.springframework.core.Ordered</a:t>
          </a:r>
          <a:r>
            <a:rPr lang="en-US" sz="1100" kern="1200" dirty="0" smtClean="0"/>
            <a:t> interface), Spring will sort all handler mappings available in the context and apply the first matching handler.</a:t>
          </a:r>
          <a:endParaRPr lang="en-US" sz="1100" kern="1200" dirty="0"/>
        </a:p>
      </dsp:txBody>
      <dsp:txXfrm rot="-5400000">
        <a:off x="1707097" y="1609234"/>
        <a:ext cx="7031490" cy="358093"/>
      </dsp:txXfrm>
    </dsp:sp>
    <dsp:sp modelId="{144CC70F-02A5-42DB-82BE-A05CE140ECD1}">
      <dsp:nvSpPr>
        <dsp:cNvPr id="0" name=""/>
        <dsp:cNvSpPr/>
      </dsp:nvSpPr>
      <dsp:spPr>
        <a:xfrm>
          <a:off x="0" y="1540257"/>
          <a:ext cx="1704240" cy="496047"/>
        </a:xfrm>
        <a:prstGeom prst="roundRect">
          <a:avLst/>
        </a:prstGeom>
        <a:gradFill rotWithShape="0">
          <a:gsLst>
            <a:gs pos="0">
              <a:schemeClr val="accent4">
                <a:hueOff val="-1785908"/>
                <a:satOff val="10760"/>
                <a:lumOff val="862"/>
                <a:alphaOff val="0"/>
                <a:shade val="51000"/>
                <a:satMod val="130000"/>
              </a:schemeClr>
            </a:gs>
            <a:gs pos="80000">
              <a:schemeClr val="accent4">
                <a:hueOff val="-1785908"/>
                <a:satOff val="10760"/>
                <a:lumOff val="862"/>
                <a:alphaOff val="0"/>
                <a:shade val="93000"/>
                <a:satMod val="130000"/>
              </a:schemeClr>
            </a:gs>
            <a:gs pos="100000">
              <a:schemeClr val="accent4">
                <a:hueOff val="-1785908"/>
                <a:satOff val="10760"/>
                <a:lumOff val="86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smtClean="0"/>
            <a:t>Order</a:t>
          </a:r>
          <a:endParaRPr lang="en-US" sz="1500" kern="1200" dirty="0"/>
        </a:p>
      </dsp:txBody>
      <dsp:txXfrm>
        <a:off x="24215" y="1564472"/>
        <a:ext cx="1655810" cy="447617"/>
      </dsp:txXfrm>
    </dsp:sp>
    <dsp:sp modelId="{CEB7F8D7-BDEC-4257-B9B9-007AE3CF9EA1}">
      <dsp:nvSpPr>
        <dsp:cNvPr id="0" name=""/>
        <dsp:cNvSpPr/>
      </dsp:nvSpPr>
      <dsp:spPr>
        <a:xfrm rot="5400000">
          <a:off x="4805510" y="-971691"/>
          <a:ext cx="877442" cy="7030610"/>
        </a:xfrm>
        <a:prstGeom prst="round2SameRect">
          <a:avLst/>
        </a:prstGeom>
        <a:solidFill>
          <a:schemeClr val="accent4">
            <a:tint val="40000"/>
            <a:alpha val="90000"/>
            <a:hueOff val="-2367426"/>
            <a:satOff val="13294"/>
            <a:lumOff val="845"/>
            <a:alphaOff val="0"/>
          </a:schemeClr>
        </a:solidFill>
        <a:ln w="9525" cap="flat" cmpd="sng" algn="ctr">
          <a:solidFill>
            <a:schemeClr val="accent4">
              <a:tint val="40000"/>
              <a:alpha val="90000"/>
              <a:hueOff val="-2367426"/>
              <a:satOff val="13294"/>
              <a:lumOff val="84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If this property is set to true, Spring will use the full path within the current servlet context to find an appropriate handler.</a:t>
          </a:r>
          <a:endParaRPr lang="en-US" sz="1100" kern="1200" dirty="0"/>
        </a:p>
        <a:p>
          <a:pPr marL="57150" lvl="1" indent="-57150" algn="l" defTabSz="488950">
            <a:lnSpc>
              <a:spcPct val="90000"/>
            </a:lnSpc>
            <a:spcBef>
              <a:spcPct val="0"/>
            </a:spcBef>
            <a:spcAft>
              <a:spcPct val="15000"/>
            </a:spcAft>
            <a:buChar char="••"/>
          </a:pPr>
          <a:r>
            <a:rPr lang="en-US" sz="1100" kern="1200" dirty="0" smtClean="0"/>
            <a:t>If this property is set to false (the default), the path within the current servlet mapping will be used. </a:t>
          </a:r>
        </a:p>
        <a:p>
          <a:pPr marL="114300" lvl="2" indent="-57150" algn="l" defTabSz="488950">
            <a:lnSpc>
              <a:spcPct val="90000"/>
            </a:lnSpc>
            <a:spcBef>
              <a:spcPct val="0"/>
            </a:spcBef>
            <a:spcAft>
              <a:spcPct val="15000"/>
            </a:spcAft>
            <a:buChar char="••"/>
          </a:pPr>
          <a:r>
            <a:rPr lang="en-US" sz="1100" kern="1200" dirty="0" smtClean="0"/>
            <a:t>For example, if a servlet is mapped using /testing/* and the </a:t>
          </a:r>
          <a:r>
            <a:rPr lang="en-US" sz="1100" kern="1200" dirty="0" err="1" smtClean="0"/>
            <a:t>alwaysUseFullPath</a:t>
          </a:r>
          <a:r>
            <a:rPr lang="en-US" sz="1100" kern="1200" dirty="0" smtClean="0"/>
            <a:t> property is set to true, /testing/viewPage.html would be used, whereas if the property is set to false, /viewPage.html would be used.</a:t>
          </a:r>
        </a:p>
      </dsp:txBody>
      <dsp:txXfrm rot="-5400000">
        <a:off x="1728927" y="2147725"/>
        <a:ext cx="6987777" cy="791776"/>
      </dsp:txXfrm>
    </dsp:sp>
    <dsp:sp modelId="{5A53388A-2A1D-45AD-82A5-5938D651D778}">
      <dsp:nvSpPr>
        <dsp:cNvPr id="0" name=""/>
        <dsp:cNvSpPr/>
      </dsp:nvSpPr>
      <dsp:spPr>
        <a:xfrm>
          <a:off x="2856" y="2082423"/>
          <a:ext cx="1726069" cy="922380"/>
        </a:xfrm>
        <a:prstGeom prst="roundRect">
          <a:avLst/>
        </a:prstGeom>
        <a:gradFill rotWithShape="0">
          <a:gsLst>
            <a:gs pos="0">
              <a:schemeClr val="accent4">
                <a:hueOff val="-2678862"/>
                <a:satOff val="16139"/>
                <a:lumOff val="1294"/>
                <a:alphaOff val="0"/>
                <a:shade val="51000"/>
                <a:satMod val="130000"/>
              </a:schemeClr>
            </a:gs>
            <a:gs pos="80000">
              <a:schemeClr val="accent4">
                <a:hueOff val="-2678862"/>
                <a:satOff val="16139"/>
                <a:lumOff val="1294"/>
                <a:alphaOff val="0"/>
                <a:shade val="93000"/>
                <a:satMod val="130000"/>
              </a:schemeClr>
            </a:gs>
            <a:gs pos="100000">
              <a:schemeClr val="accent4">
                <a:hueOff val="-2678862"/>
                <a:satOff val="16139"/>
                <a:lumOff val="129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err="1" smtClean="0"/>
            <a:t>alwaysUseFullPath</a:t>
          </a:r>
          <a:endParaRPr lang="en-US" sz="1500" kern="1200" dirty="0"/>
        </a:p>
      </dsp:txBody>
      <dsp:txXfrm>
        <a:off x="47883" y="2127450"/>
        <a:ext cx="1636015" cy="832326"/>
      </dsp:txXfrm>
    </dsp:sp>
    <dsp:sp modelId="{D2ED3737-87DC-4EBB-A9EF-CC526BEA9579}">
      <dsp:nvSpPr>
        <dsp:cNvPr id="0" name=""/>
        <dsp:cNvSpPr/>
      </dsp:nvSpPr>
      <dsp:spPr>
        <a:xfrm rot="5400000">
          <a:off x="4876538" y="-2486"/>
          <a:ext cx="737904" cy="7029200"/>
        </a:xfrm>
        <a:prstGeom prst="round2SameRect">
          <a:avLst/>
        </a:prstGeom>
        <a:solidFill>
          <a:schemeClr val="accent4">
            <a:tint val="40000"/>
            <a:alpha val="90000"/>
            <a:hueOff val="-3156568"/>
            <a:satOff val="17726"/>
            <a:lumOff val="1126"/>
            <a:alphaOff val="0"/>
          </a:schemeClr>
        </a:solidFill>
        <a:ln w="9525" cap="flat" cmpd="sng" algn="ctr">
          <a:solidFill>
            <a:schemeClr val="accent4">
              <a:tint val="40000"/>
              <a:alpha val="90000"/>
              <a:hueOff val="-3156568"/>
              <a:satOff val="17726"/>
              <a:lumOff val="112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The default value for this property is true, as of Spring 2.5. If you prefer to compare encoded paths, switch this flag to false. However, note that the </a:t>
          </a:r>
          <a:r>
            <a:rPr lang="en-US" sz="1100" kern="1200" dirty="0" err="1" smtClean="0"/>
            <a:t>HttpServletRequest</a:t>
          </a:r>
          <a:r>
            <a:rPr lang="en-US" sz="1100" kern="1200" dirty="0" smtClean="0"/>
            <a:t> always exposes the servlet path in decoded form. Be aware that the servlet path will not match when compared with encoded paths.</a:t>
          </a:r>
          <a:endParaRPr lang="en-US" sz="1100" kern="1200" dirty="0"/>
        </a:p>
      </dsp:txBody>
      <dsp:txXfrm rot="-5400000">
        <a:off x="1730890" y="3179184"/>
        <a:ext cx="6993178" cy="665860"/>
      </dsp:txXfrm>
    </dsp:sp>
    <dsp:sp modelId="{18906529-68D5-4F50-AD7A-AC82E282A082}">
      <dsp:nvSpPr>
        <dsp:cNvPr id="0" name=""/>
        <dsp:cNvSpPr/>
      </dsp:nvSpPr>
      <dsp:spPr>
        <a:xfrm>
          <a:off x="2856" y="3050923"/>
          <a:ext cx="1728034" cy="922380"/>
        </a:xfrm>
        <a:prstGeom prst="roundRect">
          <a:avLst/>
        </a:prstGeom>
        <a:gradFill rotWithShape="0">
          <a:gsLst>
            <a:gs pos="0">
              <a:schemeClr val="accent4">
                <a:hueOff val="-3571816"/>
                <a:satOff val="21519"/>
                <a:lumOff val="1725"/>
                <a:alphaOff val="0"/>
                <a:shade val="51000"/>
                <a:satMod val="130000"/>
              </a:schemeClr>
            </a:gs>
            <a:gs pos="80000">
              <a:schemeClr val="accent4">
                <a:hueOff val="-3571816"/>
                <a:satOff val="21519"/>
                <a:lumOff val="1725"/>
                <a:alphaOff val="0"/>
                <a:shade val="93000"/>
                <a:satMod val="130000"/>
              </a:schemeClr>
            </a:gs>
            <a:gs pos="100000">
              <a:schemeClr val="accent4">
                <a:hueOff val="-3571816"/>
                <a:satOff val="21519"/>
                <a:lumOff val="172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err="1" smtClean="0"/>
            <a:t>urlDecode</a:t>
          </a:r>
          <a:endParaRPr lang="en-US" sz="1500" kern="1200" dirty="0"/>
        </a:p>
      </dsp:txBody>
      <dsp:txXfrm>
        <a:off x="47883" y="3095950"/>
        <a:ext cx="1637980" cy="832326"/>
      </dsp:txXfrm>
    </dsp:sp>
    <dsp:sp modelId="{4F69E1D0-16EB-4BDD-8A8C-C49CADF8814B}">
      <dsp:nvSpPr>
        <dsp:cNvPr id="0" name=""/>
        <dsp:cNvSpPr/>
      </dsp:nvSpPr>
      <dsp:spPr>
        <a:xfrm rot="5400000">
          <a:off x="4934047" y="894192"/>
          <a:ext cx="622990" cy="7029200"/>
        </a:xfrm>
        <a:prstGeom prst="round2SameRect">
          <a:avLst/>
        </a:prstGeom>
        <a:solidFill>
          <a:schemeClr val="accent4">
            <a:tint val="40000"/>
            <a:alpha val="90000"/>
            <a:hueOff val="-3945710"/>
            <a:satOff val="22157"/>
            <a:lumOff val="1408"/>
            <a:alphaOff val="0"/>
          </a:schemeClr>
        </a:solidFill>
        <a:ln w="9525" cap="flat" cmpd="sng" algn="ctr">
          <a:solidFill>
            <a:schemeClr val="accent4">
              <a:tint val="40000"/>
              <a:alpha val="90000"/>
              <a:hueOff val="-3945710"/>
              <a:satOff val="22157"/>
              <a:lumOff val="140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It allows for lazy initialization of singleton handlers (prototype handlers are always lazily initialized). Default value is false.</a:t>
          </a:r>
          <a:endParaRPr lang="en-US" sz="1100" kern="1200" dirty="0"/>
        </a:p>
      </dsp:txBody>
      <dsp:txXfrm rot="-5400000">
        <a:off x="1730942" y="4127709"/>
        <a:ext cx="6998788" cy="562166"/>
      </dsp:txXfrm>
    </dsp:sp>
    <dsp:sp modelId="{F9B07977-2E13-4852-B806-90A7B71D1905}">
      <dsp:nvSpPr>
        <dsp:cNvPr id="0" name=""/>
        <dsp:cNvSpPr/>
      </dsp:nvSpPr>
      <dsp:spPr>
        <a:xfrm>
          <a:off x="2856" y="4019423"/>
          <a:ext cx="1728086" cy="778738"/>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err="1" smtClean="0"/>
            <a:t>lazyInitHandlers</a:t>
          </a:r>
          <a:endParaRPr lang="en-US" sz="1500" kern="1200" dirty="0"/>
        </a:p>
      </dsp:txBody>
      <dsp:txXfrm>
        <a:off x="40871" y="4057438"/>
        <a:ext cx="1652056" cy="70270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DC29B2-503F-40FF-A7EB-7AAE826D7875}">
      <dsp:nvSpPr>
        <dsp:cNvPr id="0" name=""/>
        <dsp:cNvSpPr/>
      </dsp:nvSpPr>
      <dsp:spPr>
        <a:xfrm>
          <a:off x="0" y="546496"/>
          <a:ext cx="2500312" cy="1500187"/>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Servlets ruled the world before MVC pattern came</a:t>
          </a:r>
          <a:endParaRPr lang="en-US" sz="2200" kern="1200" dirty="0"/>
        </a:p>
      </dsp:txBody>
      <dsp:txXfrm>
        <a:off x="0" y="546496"/>
        <a:ext cx="2500312" cy="1500187"/>
      </dsp:txXfrm>
    </dsp:sp>
    <dsp:sp modelId="{4E60FAE0-08FF-470C-8F48-30CBAF707BB4}">
      <dsp:nvSpPr>
        <dsp:cNvPr id="0" name=""/>
        <dsp:cNvSpPr/>
      </dsp:nvSpPr>
      <dsp:spPr>
        <a:xfrm>
          <a:off x="2750343" y="546496"/>
          <a:ext cx="2500312" cy="1500187"/>
        </a:xfrm>
        <a:prstGeom prst="rect">
          <a:avLst/>
        </a:prstGeom>
        <a:gradFill rotWithShape="0">
          <a:gsLst>
            <a:gs pos="0">
              <a:schemeClr val="accent3">
                <a:hueOff val="2812566"/>
                <a:satOff val="-4220"/>
                <a:lumOff val="-686"/>
                <a:alphaOff val="0"/>
                <a:shade val="51000"/>
                <a:satMod val="130000"/>
              </a:schemeClr>
            </a:gs>
            <a:gs pos="80000">
              <a:schemeClr val="accent3">
                <a:hueOff val="2812566"/>
                <a:satOff val="-4220"/>
                <a:lumOff val="-686"/>
                <a:alphaOff val="0"/>
                <a:shade val="93000"/>
                <a:satMod val="130000"/>
              </a:schemeClr>
            </a:gs>
            <a:gs pos="100000">
              <a:schemeClr val="accent3">
                <a:hueOff val="2812566"/>
                <a:satOff val="-4220"/>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They were faster than CGI programs</a:t>
          </a:r>
          <a:endParaRPr lang="en-US" sz="2200" kern="1200" dirty="0"/>
        </a:p>
      </dsp:txBody>
      <dsp:txXfrm>
        <a:off x="2750343" y="546496"/>
        <a:ext cx="2500312" cy="1500187"/>
      </dsp:txXfrm>
    </dsp:sp>
    <dsp:sp modelId="{7EEC1FD2-8769-4BE0-BDCD-BFA7ACD4FD41}">
      <dsp:nvSpPr>
        <dsp:cNvPr id="0" name=""/>
        <dsp:cNvSpPr/>
      </dsp:nvSpPr>
      <dsp:spPr>
        <a:xfrm>
          <a:off x="5500687" y="546496"/>
          <a:ext cx="2500312" cy="1500187"/>
        </a:xfrm>
        <a:prstGeom prst="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They were more scalable with built-in threading capability</a:t>
          </a:r>
          <a:endParaRPr lang="en-US" sz="2200" kern="1200" dirty="0"/>
        </a:p>
      </dsp:txBody>
      <dsp:txXfrm>
        <a:off x="5500687" y="546496"/>
        <a:ext cx="2500312" cy="1500187"/>
      </dsp:txXfrm>
    </dsp:sp>
    <dsp:sp modelId="{17939E14-756A-478F-B074-77443CFBF75C}">
      <dsp:nvSpPr>
        <dsp:cNvPr id="0" name=""/>
        <dsp:cNvSpPr/>
      </dsp:nvSpPr>
      <dsp:spPr>
        <a:xfrm>
          <a:off x="1375171" y="2296715"/>
          <a:ext cx="2500312" cy="1500187"/>
        </a:xfrm>
        <a:prstGeom prst="rect">
          <a:avLst/>
        </a:prstGeom>
        <a:gradFill rotWithShape="0">
          <a:gsLst>
            <a:gs pos="0">
              <a:schemeClr val="accent3">
                <a:hueOff val="8437698"/>
                <a:satOff val="-12660"/>
                <a:lumOff val="-2059"/>
                <a:alphaOff val="0"/>
                <a:shade val="51000"/>
                <a:satMod val="130000"/>
              </a:schemeClr>
            </a:gs>
            <a:gs pos="80000">
              <a:schemeClr val="accent3">
                <a:hueOff val="8437698"/>
                <a:satOff val="-12660"/>
                <a:lumOff val="-2059"/>
                <a:alphaOff val="0"/>
                <a:shade val="93000"/>
                <a:satMod val="130000"/>
              </a:schemeClr>
            </a:gs>
            <a:gs pos="100000">
              <a:schemeClr val="accent3">
                <a:hueOff val="8437698"/>
                <a:satOff val="-12660"/>
                <a:lumOff val="-205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Its value-added features include Request/Response and Sessions</a:t>
          </a:r>
          <a:endParaRPr lang="en-US" sz="2200" kern="1200" dirty="0"/>
        </a:p>
      </dsp:txBody>
      <dsp:txXfrm>
        <a:off x="1375171" y="2296715"/>
        <a:ext cx="2500312" cy="1500187"/>
      </dsp:txXfrm>
    </dsp:sp>
    <dsp:sp modelId="{A8353B9C-0098-40FF-A563-F79962D2A53D}">
      <dsp:nvSpPr>
        <dsp:cNvPr id="0" name=""/>
        <dsp:cNvSpPr/>
      </dsp:nvSpPr>
      <dsp:spPr>
        <a:xfrm>
          <a:off x="4125515" y="2296715"/>
          <a:ext cx="2500312" cy="1500187"/>
        </a:xfrm>
        <a:prstGeom prst="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Full Java API access:</a:t>
          </a:r>
        </a:p>
        <a:p>
          <a:pPr lvl="0" algn="l" defTabSz="977900">
            <a:lnSpc>
              <a:spcPct val="90000"/>
            </a:lnSpc>
            <a:spcBef>
              <a:spcPct val="0"/>
            </a:spcBef>
            <a:spcAft>
              <a:spcPct val="35000"/>
            </a:spcAft>
          </a:pPr>
          <a:r>
            <a:rPr lang="en-US" sz="2200" kern="1200" dirty="0" smtClean="0"/>
            <a:t>JDBC, JMS, EJB, Java Mail, and so on</a:t>
          </a:r>
          <a:endParaRPr lang="en-US" sz="2200" kern="1200" dirty="0"/>
        </a:p>
      </dsp:txBody>
      <dsp:txXfrm>
        <a:off x="4125515" y="2296715"/>
        <a:ext cx="2500312" cy="1500187"/>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16750E-DBF5-4B31-88DF-0134F7C96FA7}">
      <dsp:nvSpPr>
        <dsp:cNvPr id="0" name=""/>
        <dsp:cNvSpPr/>
      </dsp:nvSpPr>
      <dsp:spPr>
        <a:xfrm rot="16200000">
          <a:off x="-954958" y="955786"/>
          <a:ext cx="4064000" cy="2152426"/>
        </a:xfrm>
        <a:prstGeom prst="flowChartManualOperati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0" tIns="0" rIns="139700" bIns="0" numCol="1" spcCol="1270" anchor="t" anchorCtr="0">
          <a:noAutofit/>
        </a:bodyPr>
        <a:lstStyle/>
        <a:p>
          <a:pPr lvl="0" algn="l" defTabSz="977900">
            <a:lnSpc>
              <a:spcPct val="90000"/>
            </a:lnSpc>
            <a:spcBef>
              <a:spcPct val="0"/>
            </a:spcBef>
            <a:spcAft>
              <a:spcPct val="35000"/>
            </a:spcAft>
          </a:pPr>
          <a:r>
            <a:rPr lang="en-US" sz="2200" kern="1200" dirty="0" err="1" smtClean="0"/>
            <a:t>out.println</a:t>
          </a:r>
          <a:r>
            <a:rPr lang="en-US" sz="2200" kern="1200" dirty="0" smtClean="0"/>
            <a:t> in the code became tedious</a:t>
          </a:r>
          <a:endParaRPr lang="en-US" sz="2200" kern="1200" dirty="0"/>
        </a:p>
        <a:p>
          <a:pPr marL="228600" lvl="1" indent="-228600" algn="l" defTabSz="889000">
            <a:lnSpc>
              <a:spcPct val="90000"/>
            </a:lnSpc>
            <a:spcBef>
              <a:spcPct val="0"/>
            </a:spcBef>
            <a:spcAft>
              <a:spcPct val="15000"/>
            </a:spcAft>
            <a:buChar char="••"/>
          </a:pPr>
          <a:r>
            <a:rPr lang="en-US" sz="2000" kern="1200" dirty="0" smtClean="0"/>
            <a:t>difficult for enhancement and maintenance</a:t>
          </a:r>
          <a:endParaRPr lang="en-US" sz="2000" kern="1200" dirty="0"/>
        </a:p>
      </dsp:txBody>
      <dsp:txXfrm rot="5400000">
        <a:off x="829" y="812799"/>
        <a:ext cx="2152426" cy="2438400"/>
      </dsp:txXfrm>
    </dsp:sp>
    <dsp:sp modelId="{3E1F53D2-9106-4AD9-B05C-C3EAC2648179}">
      <dsp:nvSpPr>
        <dsp:cNvPr id="0" name=""/>
        <dsp:cNvSpPr/>
      </dsp:nvSpPr>
      <dsp:spPr>
        <a:xfrm rot="16200000">
          <a:off x="1358900" y="955786"/>
          <a:ext cx="4064000" cy="2152426"/>
        </a:xfrm>
        <a:prstGeom prst="flowChartManualOperation">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0" tIns="0" rIns="139700" bIns="0" numCol="1" spcCol="1270" anchor="t" anchorCtr="0">
          <a:noAutofit/>
        </a:bodyPr>
        <a:lstStyle/>
        <a:p>
          <a:pPr lvl="0" algn="l" defTabSz="977900">
            <a:lnSpc>
              <a:spcPct val="90000"/>
            </a:lnSpc>
            <a:spcBef>
              <a:spcPct val="0"/>
            </a:spcBef>
            <a:spcAft>
              <a:spcPct val="35000"/>
            </a:spcAft>
          </a:pPr>
          <a:r>
            <a:rPr lang="en-US" sz="2200" kern="1200" dirty="0" smtClean="0"/>
            <a:t>It takes a programmer to write HTML pages</a:t>
          </a:r>
          <a:endParaRPr lang="en-US" sz="2200" kern="1200" dirty="0"/>
        </a:p>
        <a:p>
          <a:pPr marL="228600" lvl="1" indent="-228600" algn="l" defTabSz="889000">
            <a:lnSpc>
              <a:spcPct val="90000"/>
            </a:lnSpc>
            <a:spcBef>
              <a:spcPct val="0"/>
            </a:spcBef>
            <a:spcAft>
              <a:spcPct val="15000"/>
            </a:spcAft>
            <a:buChar char="••"/>
          </a:pPr>
          <a:r>
            <a:rPr lang="en-US" sz="2000" kern="1200" dirty="0" smtClean="0"/>
            <a:t>Skill mismatch</a:t>
          </a:r>
          <a:endParaRPr lang="en-US" sz="2000" kern="1200" dirty="0"/>
        </a:p>
      </dsp:txBody>
      <dsp:txXfrm rot="5400000">
        <a:off x="2314687" y="812799"/>
        <a:ext cx="2152426" cy="2438400"/>
      </dsp:txXfrm>
    </dsp:sp>
    <dsp:sp modelId="{463D20DB-8179-48EF-A121-5577F2219A29}">
      <dsp:nvSpPr>
        <dsp:cNvPr id="0" name=""/>
        <dsp:cNvSpPr/>
      </dsp:nvSpPr>
      <dsp:spPr>
        <a:xfrm rot="16200000">
          <a:off x="3672758" y="955786"/>
          <a:ext cx="4064000" cy="2152426"/>
        </a:xfrm>
        <a:prstGeom prst="flowChartManualOperation">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0" tIns="0" rIns="139700" bIns="0" numCol="1" spcCol="1270" anchor="ctr" anchorCtr="0">
          <a:noAutofit/>
        </a:bodyPr>
        <a:lstStyle/>
        <a:p>
          <a:pPr lvl="0" algn="ctr" defTabSz="977900">
            <a:lnSpc>
              <a:spcPct val="90000"/>
            </a:lnSpc>
            <a:spcBef>
              <a:spcPct val="0"/>
            </a:spcBef>
            <a:spcAft>
              <a:spcPct val="35000"/>
            </a:spcAft>
          </a:pPr>
          <a:r>
            <a:rPr lang="en-US" sz="2200" kern="1200" dirty="0" smtClean="0"/>
            <a:t>There has to be a better way</a:t>
          </a:r>
          <a:endParaRPr lang="en-US" sz="2200" kern="1200" dirty="0"/>
        </a:p>
      </dsp:txBody>
      <dsp:txXfrm rot="5400000">
        <a:off x="4628545" y="812799"/>
        <a:ext cx="2152426" cy="2438400"/>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A2393C-3BD6-448C-A91D-46068775A94A}">
      <dsp:nvSpPr>
        <dsp:cNvPr id="0" name=""/>
        <dsp:cNvSpPr/>
      </dsp:nvSpPr>
      <dsp:spPr>
        <a:xfrm>
          <a:off x="0" y="399419"/>
          <a:ext cx="8305800" cy="655200"/>
        </a:xfrm>
        <a:prstGeom prst="rect">
          <a:avLst/>
        </a:prstGeom>
        <a:solidFill>
          <a:schemeClr val="lt1">
            <a:alpha val="90000"/>
            <a:hueOff val="0"/>
            <a:satOff val="0"/>
            <a:lumOff val="0"/>
            <a:alphaOff val="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dsp:style>
    </dsp:sp>
    <dsp:sp modelId="{25770B01-2DDC-4A21-9742-E48697668520}">
      <dsp:nvSpPr>
        <dsp:cNvPr id="0" name=""/>
        <dsp:cNvSpPr/>
      </dsp:nvSpPr>
      <dsp:spPr>
        <a:xfrm>
          <a:off x="415290" y="15659"/>
          <a:ext cx="5814060" cy="767520"/>
        </a:xfrm>
        <a:prstGeom prst="roundRect">
          <a:avLst/>
        </a:prstGeom>
        <a:solidFill>
          <a:schemeClr val="tx2">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9758" tIns="0" rIns="219758" bIns="0" numCol="1" spcCol="1270" anchor="ctr" anchorCtr="0">
          <a:noAutofit/>
        </a:bodyPr>
        <a:lstStyle/>
        <a:p>
          <a:pPr lvl="0" algn="l" defTabSz="977900">
            <a:lnSpc>
              <a:spcPct val="90000"/>
            </a:lnSpc>
            <a:spcBef>
              <a:spcPct val="0"/>
            </a:spcBef>
            <a:spcAft>
              <a:spcPct val="35000"/>
            </a:spcAft>
          </a:pPr>
          <a:r>
            <a:rPr lang="en-US" sz="2200" kern="1200" dirty="0" smtClean="0"/>
            <a:t>Page-centric view of the world</a:t>
          </a:r>
          <a:endParaRPr lang="en-US" sz="2200" kern="1200" dirty="0"/>
        </a:p>
      </dsp:txBody>
      <dsp:txXfrm>
        <a:off x="452757" y="53126"/>
        <a:ext cx="5739126" cy="692586"/>
      </dsp:txXfrm>
    </dsp:sp>
    <dsp:sp modelId="{9EF4B6FC-EC58-4D6B-B392-7266708F4770}">
      <dsp:nvSpPr>
        <dsp:cNvPr id="0" name=""/>
        <dsp:cNvSpPr/>
      </dsp:nvSpPr>
      <dsp:spPr>
        <a:xfrm>
          <a:off x="0" y="1578779"/>
          <a:ext cx="8305800" cy="655200"/>
        </a:xfrm>
        <a:prstGeom prst="rect">
          <a:avLst/>
        </a:prstGeom>
        <a:solidFill>
          <a:schemeClr val="lt1">
            <a:alpha val="90000"/>
            <a:hueOff val="0"/>
            <a:satOff val="0"/>
            <a:lumOff val="0"/>
            <a:alphaOff val="0"/>
          </a:schemeClr>
        </a:solidFill>
        <a:ln w="25400" cap="flat" cmpd="sng" algn="ctr">
          <a:solidFill>
            <a:schemeClr val="bg2">
              <a:lumMod val="25000"/>
            </a:schemeClr>
          </a:solidFill>
          <a:prstDash val="solid"/>
        </a:ln>
        <a:effectLst/>
      </dsp:spPr>
      <dsp:style>
        <a:lnRef idx="2">
          <a:scrgbClr r="0" g="0" b="0"/>
        </a:lnRef>
        <a:fillRef idx="1">
          <a:scrgbClr r="0" g="0" b="0"/>
        </a:fillRef>
        <a:effectRef idx="0">
          <a:scrgbClr r="0" g="0" b="0"/>
        </a:effectRef>
        <a:fontRef idx="minor"/>
      </dsp:style>
    </dsp:sp>
    <dsp:sp modelId="{23F72222-2359-424B-9391-87ADF37B89D5}">
      <dsp:nvSpPr>
        <dsp:cNvPr id="0" name=""/>
        <dsp:cNvSpPr/>
      </dsp:nvSpPr>
      <dsp:spPr>
        <a:xfrm>
          <a:off x="415290" y="1195020"/>
          <a:ext cx="5814060" cy="767520"/>
        </a:xfrm>
        <a:prstGeom prst="roundRect">
          <a:avLst/>
        </a:prstGeom>
        <a:solidFill>
          <a:schemeClr val="bg2">
            <a:lumMod val="2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9758" tIns="0" rIns="219758" bIns="0" numCol="1" spcCol="1270" anchor="ctr" anchorCtr="0">
          <a:noAutofit/>
        </a:bodyPr>
        <a:lstStyle/>
        <a:p>
          <a:pPr lvl="0" algn="l" defTabSz="977900">
            <a:lnSpc>
              <a:spcPct val="90000"/>
            </a:lnSpc>
            <a:spcBef>
              <a:spcPct val="0"/>
            </a:spcBef>
            <a:spcAft>
              <a:spcPct val="35000"/>
            </a:spcAft>
          </a:pPr>
          <a:r>
            <a:rPr lang="en-US" sz="2200" kern="1200" dirty="0" smtClean="0"/>
            <a:t>Limited programmer involvement</a:t>
          </a:r>
          <a:endParaRPr lang="en-US" sz="2200" kern="1200" dirty="0"/>
        </a:p>
      </dsp:txBody>
      <dsp:txXfrm>
        <a:off x="452757" y="1232487"/>
        <a:ext cx="5739126" cy="692586"/>
      </dsp:txXfrm>
    </dsp:sp>
    <dsp:sp modelId="{A7ED9056-60AB-4D2F-A869-D2AC0AE50234}">
      <dsp:nvSpPr>
        <dsp:cNvPr id="0" name=""/>
        <dsp:cNvSpPr/>
      </dsp:nvSpPr>
      <dsp:spPr>
        <a:xfrm>
          <a:off x="0" y="2758140"/>
          <a:ext cx="8305800" cy="655200"/>
        </a:xfrm>
        <a:prstGeom prst="rect">
          <a:avLst/>
        </a:prstGeom>
        <a:solidFill>
          <a:schemeClr val="lt1">
            <a:alpha val="90000"/>
            <a:hueOff val="0"/>
            <a:satOff val="0"/>
            <a:lumOff val="0"/>
            <a:alphaOff val="0"/>
          </a:schemeClr>
        </a:solidFill>
        <a:ln w="25400" cap="flat" cmpd="sng" algn="ctr">
          <a:solidFill>
            <a:schemeClr val="accent6">
              <a:lumMod val="50000"/>
            </a:schemeClr>
          </a:solidFill>
          <a:prstDash val="solid"/>
        </a:ln>
        <a:effectLst/>
      </dsp:spPr>
      <dsp:style>
        <a:lnRef idx="2">
          <a:scrgbClr r="0" g="0" b="0"/>
        </a:lnRef>
        <a:fillRef idx="1">
          <a:scrgbClr r="0" g="0" b="0"/>
        </a:fillRef>
        <a:effectRef idx="0">
          <a:scrgbClr r="0" g="0" b="0"/>
        </a:effectRef>
        <a:fontRef idx="minor"/>
      </dsp:style>
    </dsp:sp>
    <dsp:sp modelId="{A80E8004-1116-4475-AE2B-92506A1E3535}">
      <dsp:nvSpPr>
        <dsp:cNvPr id="0" name=""/>
        <dsp:cNvSpPr/>
      </dsp:nvSpPr>
      <dsp:spPr>
        <a:xfrm>
          <a:off x="415290" y="2374380"/>
          <a:ext cx="5814060" cy="767520"/>
        </a:xfrm>
        <a:prstGeom prst="roundRect">
          <a:avLst/>
        </a:prstGeom>
        <a:solidFill>
          <a:schemeClr val="accent6">
            <a:lumMod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9758" tIns="0" rIns="219758" bIns="0" numCol="1" spcCol="1270" anchor="ctr" anchorCtr="0">
          <a:noAutofit/>
        </a:bodyPr>
        <a:lstStyle/>
        <a:p>
          <a:pPr lvl="0" algn="l" defTabSz="977900">
            <a:lnSpc>
              <a:spcPct val="90000"/>
            </a:lnSpc>
            <a:spcBef>
              <a:spcPct val="0"/>
            </a:spcBef>
            <a:spcAft>
              <a:spcPct val="35000"/>
            </a:spcAft>
          </a:pPr>
          <a:r>
            <a:rPr lang="en-US" sz="2200" kern="1200" dirty="0" smtClean="0"/>
            <a:t>JSPs became ubiquitous for dynamic HTML page generation</a:t>
          </a:r>
          <a:endParaRPr lang="en-US" sz="2200" kern="1200" dirty="0"/>
        </a:p>
      </dsp:txBody>
      <dsp:txXfrm>
        <a:off x="452757" y="2411847"/>
        <a:ext cx="5739126" cy="6925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A29F4-0805-437D-B83D-EFAD880B0727}">
      <dsp:nvSpPr>
        <dsp:cNvPr id="0" name=""/>
        <dsp:cNvSpPr/>
      </dsp:nvSpPr>
      <dsp:spPr>
        <a:xfrm>
          <a:off x="0" y="2479"/>
          <a:ext cx="6400800" cy="579862"/>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The user interacts with the user interface in some way (For example, user presses a button).</a:t>
          </a:r>
          <a:endParaRPr lang="en-US" sz="1200" kern="1200" dirty="0"/>
        </a:p>
      </dsp:txBody>
      <dsp:txXfrm>
        <a:off x="16984" y="19463"/>
        <a:ext cx="6366832" cy="545894"/>
      </dsp:txXfrm>
    </dsp:sp>
    <dsp:sp modelId="{250F0786-62F6-43E6-A6C5-F4E270CA3AAC}">
      <dsp:nvSpPr>
        <dsp:cNvPr id="0" name=""/>
        <dsp:cNvSpPr/>
      </dsp:nvSpPr>
      <dsp:spPr>
        <a:xfrm rot="5400000">
          <a:off x="3123503" y="554402"/>
          <a:ext cx="153792" cy="260938"/>
        </a:xfrm>
        <a:prstGeom prst="rightArrow">
          <a:avLst>
            <a:gd name="adj1" fmla="val 6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l" defTabSz="533400">
            <a:lnSpc>
              <a:spcPct val="90000"/>
            </a:lnSpc>
            <a:spcBef>
              <a:spcPct val="0"/>
            </a:spcBef>
            <a:spcAft>
              <a:spcPct val="35000"/>
            </a:spcAft>
          </a:pPr>
          <a:endParaRPr lang="en-US" sz="1200" kern="1200"/>
        </a:p>
      </dsp:txBody>
      <dsp:txXfrm rot="-5400000">
        <a:off x="3122118" y="607975"/>
        <a:ext cx="156562" cy="107654"/>
      </dsp:txXfrm>
    </dsp:sp>
    <dsp:sp modelId="{0E02BBEC-8D12-42F3-86DA-3E8E204AD8C0}">
      <dsp:nvSpPr>
        <dsp:cNvPr id="0" name=""/>
        <dsp:cNvSpPr/>
      </dsp:nvSpPr>
      <dsp:spPr>
        <a:xfrm>
          <a:off x="0" y="787399"/>
          <a:ext cx="6400800" cy="579862"/>
        </a:xfrm>
        <a:prstGeom prst="roundRect">
          <a:avLst>
            <a:gd name="adj" fmla="val 10000"/>
          </a:avLst>
        </a:prstGeom>
        <a:gradFill rotWithShape="0">
          <a:gsLst>
            <a:gs pos="0">
              <a:schemeClr val="accent3">
                <a:hueOff val="2812566"/>
                <a:satOff val="-4220"/>
                <a:lumOff val="-686"/>
                <a:alphaOff val="0"/>
                <a:shade val="51000"/>
                <a:satMod val="130000"/>
              </a:schemeClr>
            </a:gs>
            <a:gs pos="80000">
              <a:schemeClr val="accent3">
                <a:hueOff val="2812566"/>
                <a:satOff val="-4220"/>
                <a:lumOff val="-686"/>
                <a:alphaOff val="0"/>
                <a:shade val="93000"/>
                <a:satMod val="130000"/>
              </a:schemeClr>
            </a:gs>
            <a:gs pos="100000">
              <a:schemeClr val="accent3">
                <a:hueOff val="2812566"/>
                <a:satOff val="-4220"/>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A controller handles the input event from the user interface, often via a registered handler or callback.</a:t>
          </a:r>
          <a:endParaRPr lang="en-US" sz="1200" kern="1200" dirty="0"/>
        </a:p>
      </dsp:txBody>
      <dsp:txXfrm>
        <a:off x="16984" y="804383"/>
        <a:ext cx="6366832" cy="545894"/>
      </dsp:txXfrm>
    </dsp:sp>
    <dsp:sp modelId="{89E27F3D-2149-408A-A483-28CBC83CC773}">
      <dsp:nvSpPr>
        <dsp:cNvPr id="0" name=""/>
        <dsp:cNvSpPr/>
      </dsp:nvSpPr>
      <dsp:spPr>
        <a:xfrm rot="5400000">
          <a:off x="3103523" y="1365962"/>
          <a:ext cx="193753" cy="260938"/>
        </a:xfrm>
        <a:prstGeom prst="rightArrow">
          <a:avLst>
            <a:gd name="adj1" fmla="val 60000"/>
            <a:gd name="adj2" fmla="val 50000"/>
          </a:avLst>
        </a:prstGeom>
        <a:gradFill rotWithShape="0">
          <a:gsLst>
            <a:gs pos="0">
              <a:schemeClr val="accent3">
                <a:hueOff val="3750088"/>
                <a:satOff val="-5627"/>
                <a:lumOff val="-915"/>
                <a:alphaOff val="0"/>
                <a:shade val="51000"/>
                <a:satMod val="130000"/>
              </a:schemeClr>
            </a:gs>
            <a:gs pos="80000">
              <a:schemeClr val="accent3">
                <a:hueOff val="3750088"/>
                <a:satOff val="-5627"/>
                <a:lumOff val="-915"/>
                <a:alphaOff val="0"/>
                <a:shade val="93000"/>
                <a:satMod val="130000"/>
              </a:schemeClr>
            </a:gs>
            <a:gs pos="100000">
              <a:schemeClr val="accent3">
                <a:hueOff val="3750088"/>
                <a:satOff val="-5627"/>
                <a:lumOff val="-91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l" defTabSz="533400">
            <a:lnSpc>
              <a:spcPct val="90000"/>
            </a:lnSpc>
            <a:spcBef>
              <a:spcPct val="0"/>
            </a:spcBef>
            <a:spcAft>
              <a:spcPct val="35000"/>
            </a:spcAft>
          </a:pPr>
          <a:endParaRPr lang="en-US" sz="1200" kern="1200"/>
        </a:p>
      </dsp:txBody>
      <dsp:txXfrm rot="-5400000">
        <a:off x="3122119" y="1399554"/>
        <a:ext cx="156562" cy="135627"/>
      </dsp:txXfrm>
    </dsp:sp>
    <dsp:sp modelId="{455B95B3-3184-4BA4-A535-2E936A774B5A}">
      <dsp:nvSpPr>
        <dsp:cNvPr id="0" name=""/>
        <dsp:cNvSpPr/>
      </dsp:nvSpPr>
      <dsp:spPr>
        <a:xfrm>
          <a:off x="0" y="1625600"/>
          <a:ext cx="6400800" cy="579862"/>
        </a:xfrm>
        <a:prstGeom prst="roundRect">
          <a:avLst>
            <a:gd name="adj" fmla="val 10000"/>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The controller accesses the model, possibly updating it in a way appropriate to the user’s action (For example, controller updates user’s shopping cart). Complex controllers are often structured using the command pattern to encapsulate actions and simplify extension.</a:t>
          </a:r>
          <a:endParaRPr lang="en-US" sz="1200" kern="1200" dirty="0"/>
        </a:p>
      </dsp:txBody>
      <dsp:txXfrm>
        <a:off x="16984" y="1642584"/>
        <a:ext cx="6366832" cy="545894"/>
      </dsp:txXfrm>
    </dsp:sp>
    <dsp:sp modelId="{527F3768-DF18-4803-A40B-0AAC5F5EE325}">
      <dsp:nvSpPr>
        <dsp:cNvPr id="0" name=""/>
        <dsp:cNvSpPr/>
      </dsp:nvSpPr>
      <dsp:spPr>
        <a:xfrm rot="5400000">
          <a:off x="3103523" y="2204162"/>
          <a:ext cx="193753" cy="260938"/>
        </a:xfrm>
        <a:prstGeom prst="rightArrow">
          <a:avLst>
            <a:gd name="adj1" fmla="val 60000"/>
            <a:gd name="adj2" fmla="val 50000"/>
          </a:avLst>
        </a:prstGeom>
        <a:gradFill rotWithShape="0">
          <a:gsLst>
            <a:gs pos="0">
              <a:schemeClr val="accent3">
                <a:hueOff val="7500176"/>
                <a:satOff val="-11253"/>
                <a:lumOff val="-1830"/>
                <a:alphaOff val="0"/>
                <a:shade val="51000"/>
                <a:satMod val="130000"/>
              </a:schemeClr>
            </a:gs>
            <a:gs pos="80000">
              <a:schemeClr val="accent3">
                <a:hueOff val="7500176"/>
                <a:satOff val="-11253"/>
                <a:lumOff val="-1830"/>
                <a:alphaOff val="0"/>
                <a:shade val="93000"/>
                <a:satMod val="130000"/>
              </a:schemeClr>
            </a:gs>
            <a:gs pos="100000">
              <a:schemeClr val="accent3">
                <a:hueOff val="7500176"/>
                <a:satOff val="-11253"/>
                <a:lumOff val="-183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l" defTabSz="533400">
            <a:lnSpc>
              <a:spcPct val="90000"/>
            </a:lnSpc>
            <a:spcBef>
              <a:spcPct val="0"/>
            </a:spcBef>
            <a:spcAft>
              <a:spcPct val="35000"/>
            </a:spcAft>
          </a:pPr>
          <a:endParaRPr lang="en-US" sz="1200" kern="1200"/>
        </a:p>
      </dsp:txBody>
      <dsp:txXfrm rot="-5400000">
        <a:off x="3122119" y="2237754"/>
        <a:ext cx="156562" cy="135627"/>
      </dsp:txXfrm>
    </dsp:sp>
    <dsp:sp modelId="{98921995-8A00-4FA3-864B-79D9F40D16C8}">
      <dsp:nvSpPr>
        <dsp:cNvPr id="0" name=""/>
        <dsp:cNvSpPr/>
      </dsp:nvSpPr>
      <dsp:spPr>
        <a:xfrm>
          <a:off x="0" y="2463800"/>
          <a:ext cx="6400800" cy="579862"/>
        </a:xfrm>
        <a:prstGeom prst="roundRect">
          <a:avLst>
            <a:gd name="adj" fmla="val 10000"/>
          </a:avLst>
        </a:prstGeom>
        <a:gradFill rotWithShape="0">
          <a:gsLst>
            <a:gs pos="0">
              <a:schemeClr val="accent3">
                <a:hueOff val="8437698"/>
                <a:satOff val="-12660"/>
                <a:lumOff val="-2059"/>
                <a:alphaOff val="0"/>
                <a:shade val="51000"/>
                <a:satMod val="130000"/>
              </a:schemeClr>
            </a:gs>
            <a:gs pos="80000">
              <a:schemeClr val="accent3">
                <a:hueOff val="8437698"/>
                <a:satOff val="-12660"/>
                <a:lumOff val="-2059"/>
                <a:alphaOff val="0"/>
                <a:shade val="93000"/>
                <a:satMod val="130000"/>
              </a:schemeClr>
            </a:gs>
            <a:gs pos="100000">
              <a:schemeClr val="accent3">
                <a:hueOff val="8437698"/>
                <a:satOff val="-12660"/>
                <a:lumOff val="-205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A view uses the model to generate an appropriate user interface. For example, view produces a screen listing the shopping cart contents. The view gets its own data from the model. The model has no direct knowledge of the view.</a:t>
          </a:r>
          <a:endParaRPr lang="en-US" sz="1200" kern="1200" dirty="0"/>
        </a:p>
      </dsp:txBody>
      <dsp:txXfrm>
        <a:off x="16984" y="2480784"/>
        <a:ext cx="6366832" cy="545894"/>
      </dsp:txXfrm>
    </dsp:sp>
    <dsp:sp modelId="{F277A11E-FC1E-4E18-8DC9-0ED6634CED54}">
      <dsp:nvSpPr>
        <dsp:cNvPr id="0" name=""/>
        <dsp:cNvSpPr/>
      </dsp:nvSpPr>
      <dsp:spPr>
        <a:xfrm rot="5400000">
          <a:off x="3103523" y="3042363"/>
          <a:ext cx="193753" cy="260938"/>
        </a:xfrm>
        <a:prstGeom prst="rightArrow">
          <a:avLst>
            <a:gd name="adj1" fmla="val 60000"/>
            <a:gd name="adj2" fmla="val 50000"/>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l" defTabSz="533400">
            <a:lnSpc>
              <a:spcPct val="90000"/>
            </a:lnSpc>
            <a:spcBef>
              <a:spcPct val="0"/>
            </a:spcBef>
            <a:spcAft>
              <a:spcPct val="35000"/>
            </a:spcAft>
          </a:pPr>
          <a:endParaRPr lang="en-US" sz="1200" kern="1200"/>
        </a:p>
      </dsp:txBody>
      <dsp:txXfrm rot="-5400000">
        <a:off x="3122119" y="3075955"/>
        <a:ext cx="156562" cy="135627"/>
      </dsp:txXfrm>
    </dsp:sp>
    <dsp:sp modelId="{D9CFEACE-BC9C-41AF-9543-888C3139DAD4}">
      <dsp:nvSpPr>
        <dsp:cNvPr id="0" name=""/>
        <dsp:cNvSpPr/>
      </dsp:nvSpPr>
      <dsp:spPr>
        <a:xfrm>
          <a:off x="0" y="3302001"/>
          <a:ext cx="6400800" cy="579862"/>
        </a:xfrm>
        <a:prstGeom prst="roundRect">
          <a:avLst>
            <a:gd name="adj" fmla="val 10000"/>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The user interface waits for further user interactions, which begins the cycle anew.</a:t>
          </a:r>
          <a:endParaRPr lang="en-US" sz="1200" kern="1200" dirty="0"/>
        </a:p>
      </dsp:txBody>
      <dsp:txXfrm>
        <a:off x="16984" y="3318985"/>
        <a:ext cx="6366832" cy="5458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08166A-7647-4F8B-A5A3-0A2A49272778}">
      <dsp:nvSpPr>
        <dsp:cNvPr id="0" name=""/>
        <dsp:cNvSpPr/>
      </dsp:nvSpPr>
      <dsp:spPr>
        <a:xfrm>
          <a:off x="0" y="30052"/>
          <a:ext cx="8534400" cy="1044809"/>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dirty="0" smtClean="0"/>
            <a:t>Spring's web MVC framework is request-driven; designed around a central servlet that dispatches requests to controllers and offers other functionality that facilitates the development of web applications.</a:t>
          </a:r>
          <a:endParaRPr lang="en-US" sz="1700" kern="1200" dirty="0"/>
        </a:p>
      </dsp:txBody>
      <dsp:txXfrm>
        <a:off x="51003" y="81055"/>
        <a:ext cx="8432394" cy="942803"/>
      </dsp:txXfrm>
    </dsp:sp>
    <dsp:sp modelId="{D8CC5F04-73F4-4510-AB28-E3E87087986E}">
      <dsp:nvSpPr>
        <dsp:cNvPr id="0" name=""/>
        <dsp:cNvSpPr/>
      </dsp:nvSpPr>
      <dsp:spPr>
        <a:xfrm>
          <a:off x="0" y="1129582"/>
          <a:ext cx="8534400" cy="850151"/>
        </a:xfrm>
        <a:prstGeom prst="roundRect">
          <a:avLst/>
        </a:prstGeom>
        <a:gradFill rotWithShape="0">
          <a:gsLst>
            <a:gs pos="0">
              <a:schemeClr val="accent4">
                <a:hueOff val="-1116192"/>
                <a:satOff val="6725"/>
                <a:lumOff val="539"/>
                <a:alphaOff val="0"/>
                <a:shade val="51000"/>
                <a:satMod val="130000"/>
              </a:schemeClr>
            </a:gs>
            <a:gs pos="80000">
              <a:schemeClr val="accent4">
                <a:hueOff val="-1116192"/>
                <a:satOff val="6725"/>
                <a:lumOff val="539"/>
                <a:alphaOff val="0"/>
                <a:shade val="93000"/>
                <a:satMod val="130000"/>
              </a:schemeClr>
            </a:gs>
            <a:gs pos="100000">
              <a:schemeClr val="accent4">
                <a:hueOff val="-1116192"/>
                <a:satOff val="6725"/>
                <a:lumOff val="53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dirty="0" smtClean="0"/>
            <a:t>There is clear separation of roles: controller, validator, command object, form object, model object.</a:t>
          </a:r>
          <a:endParaRPr lang="en-US" sz="1700" kern="1200" dirty="0">
            <a:solidFill>
              <a:srgbClr val="FF0000"/>
            </a:solidFill>
          </a:endParaRPr>
        </a:p>
      </dsp:txBody>
      <dsp:txXfrm>
        <a:off x="41501" y="1171083"/>
        <a:ext cx="8451398" cy="767149"/>
      </dsp:txXfrm>
    </dsp:sp>
    <dsp:sp modelId="{C3032521-C7E0-4E63-BE81-AFD8C7A97F50}">
      <dsp:nvSpPr>
        <dsp:cNvPr id="0" name=""/>
        <dsp:cNvSpPr/>
      </dsp:nvSpPr>
      <dsp:spPr>
        <a:xfrm>
          <a:off x="0" y="2034453"/>
          <a:ext cx="8534400" cy="850151"/>
        </a:xfrm>
        <a:prstGeom prst="round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dirty="0" smtClean="0"/>
            <a:t>Simplification of testing through Dependency Injection.</a:t>
          </a:r>
          <a:endParaRPr lang="en-US" sz="1700" kern="1200" dirty="0"/>
        </a:p>
      </dsp:txBody>
      <dsp:txXfrm>
        <a:off x="41501" y="2075954"/>
        <a:ext cx="8451398" cy="767149"/>
      </dsp:txXfrm>
    </dsp:sp>
    <dsp:sp modelId="{063069EA-07C2-4279-9F83-56D4CF3F7CF8}">
      <dsp:nvSpPr>
        <dsp:cNvPr id="0" name=""/>
        <dsp:cNvSpPr/>
      </dsp:nvSpPr>
      <dsp:spPr>
        <a:xfrm>
          <a:off x="0" y="2939324"/>
          <a:ext cx="8534400" cy="850151"/>
        </a:xfrm>
        <a:prstGeom prst="roundRect">
          <a:avLst/>
        </a:prstGeom>
        <a:gradFill rotWithShape="0">
          <a:gsLst>
            <a:gs pos="0">
              <a:schemeClr val="accent4">
                <a:hueOff val="-3348577"/>
                <a:satOff val="20174"/>
                <a:lumOff val="1617"/>
                <a:alphaOff val="0"/>
                <a:shade val="51000"/>
                <a:satMod val="130000"/>
              </a:schemeClr>
            </a:gs>
            <a:gs pos="80000">
              <a:schemeClr val="accent4">
                <a:hueOff val="-3348577"/>
                <a:satOff val="20174"/>
                <a:lumOff val="1617"/>
                <a:alphaOff val="0"/>
                <a:shade val="93000"/>
                <a:satMod val="130000"/>
              </a:schemeClr>
            </a:gs>
            <a:gs pos="100000">
              <a:schemeClr val="accent4">
                <a:hueOff val="-3348577"/>
                <a:satOff val="20174"/>
                <a:lumOff val="161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dirty="0" smtClean="0"/>
            <a:t>Reusable business code, no need for duplication; use existing business objects as command or form objects instead of mirroring them to extend a particular framework base class.</a:t>
          </a:r>
          <a:endParaRPr lang="en-US" sz="1700" kern="1200" dirty="0"/>
        </a:p>
      </dsp:txBody>
      <dsp:txXfrm>
        <a:off x="41501" y="2980825"/>
        <a:ext cx="8451398" cy="767149"/>
      </dsp:txXfrm>
    </dsp:sp>
    <dsp:sp modelId="{6046FB6B-6354-4195-A260-60313188C5C6}">
      <dsp:nvSpPr>
        <dsp:cNvPr id="0" name=""/>
        <dsp:cNvSpPr/>
      </dsp:nvSpPr>
      <dsp:spPr>
        <a:xfrm>
          <a:off x="0" y="3844196"/>
          <a:ext cx="8534400" cy="850151"/>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dirty="0" smtClean="0"/>
            <a:t>Spring MVC supports JSP, </a:t>
          </a:r>
          <a:r>
            <a:rPr lang="en-US" sz="1700" kern="1200" dirty="0" err="1" smtClean="0"/>
            <a:t>FreeMarker</a:t>
          </a:r>
          <a:r>
            <a:rPr lang="en-US" sz="1700" kern="1200" dirty="0" smtClean="0"/>
            <a:t>, Velocity, XSLT, </a:t>
          </a:r>
          <a:r>
            <a:rPr lang="en-US" sz="1700" kern="1200" dirty="0" err="1" smtClean="0"/>
            <a:t>JasperReports</a:t>
          </a:r>
          <a:r>
            <a:rPr lang="en-US" sz="1700" kern="1200" dirty="0" smtClean="0"/>
            <a:t>, Excel, and PDF  views.</a:t>
          </a:r>
          <a:endParaRPr lang="en-US" sz="1700" kern="1200" dirty="0"/>
        </a:p>
      </dsp:txBody>
      <dsp:txXfrm>
        <a:off x="41501" y="3885697"/>
        <a:ext cx="8451398" cy="76714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E4B03-B41E-4596-951D-2EB55334C707}">
      <dsp:nvSpPr>
        <dsp:cNvPr id="0" name=""/>
        <dsp:cNvSpPr/>
      </dsp:nvSpPr>
      <dsp:spPr>
        <a:xfrm rot="5400000">
          <a:off x="-114002" y="116401"/>
          <a:ext cx="760015" cy="532010"/>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b" anchorCtr="0">
          <a:noAutofit/>
        </a:bodyPr>
        <a:lstStyle/>
        <a:p>
          <a:pPr lvl="0" algn="ctr" defTabSz="533400">
            <a:lnSpc>
              <a:spcPct val="90000"/>
            </a:lnSpc>
            <a:spcBef>
              <a:spcPct val="0"/>
            </a:spcBef>
            <a:spcAft>
              <a:spcPct val="35000"/>
            </a:spcAft>
          </a:pPr>
          <a:r>
            <a:rPr lang="en-US" sz="1200" kern="1200" dirty="0" smtClean="0"/>
            <a:t>1</a:t>
          </a:r>
          <a:endParaRPr lang="en-US" sz="1200" kern="1200" dirty="0"/>
        </a:p>
      </dsp:txBody>
      <dsp:txXfrm rot="-5400000">
        <a:off x="1" y="268403"/>
        <a:ext cx="532010" cy="228005"/>
      </dsp:txXfrm>
    </dsp:sp>
    <dsp:sp modelId="{EAB70FD6-0F58-44B0-9EA2-3FD7B7389BAC}">
      <dsp:nvSpPr>
        <dsp:cNvPr id="0" name=""/>
        <dsp:cNvSpPr/>
      </dsp:nvSpPr>
      <dsp:spPr>
        <a:xfrm rot="5400000">
          <a:off x="4171900" y="-3637490"/>
          <a:ext cx="494010" cy="7773789"/>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The Dispatcher Servlet first receives the request. </a:t>
          </a:r>
          <a:endParaRPr lang="en-US" sz="1200" kern="1200" dirty="0"/>
        </a:p>
      </dsp:txBody>
      <dsp:txXfrm rot="-5400000">
        <a:off x="532011" y="26515"/>
        <a:ext cx="7749673" cy="445778"/>
      </dsp:txXfrm>
    </dsp:sp>
    <dsp:sp modelId="{1AEE7F3C-C60A-4FAE-9BE9-DF313337D18B}">
      <dsp:nvSpPr>
        <dsp:cNvPr id="0" name=""/>
        <dsp:cNvSpPr/>
      </dsp:nvSpPr>
      <dsp:spPr>
        <a:xfrm rot="5400000">
          <a:off x="-114002" y="776238"/>
          <a:ext cx="760015" cy="532010"/>
        </a:xfrm>
        <a:prstGeom prst="chevron">
          <a:avLst/>
        </a:prstGeom>
        <a:gradFill rotWithShape="0">
          <a:gsLst>
            <a:gs pos="0">
              <a:schemeClr val="accent4">
                <a:hueOff val="-892954"/>
                <a:satOff val="5380"/>
                <a:lumOff val="431"/>
                <a:alphaOff val="0"/>
                <a:shade val="51000"/>
                <a:satMod val="130000"/>
              </a:schemeClr>
            </a:gs>
            <a:gs pos="80000">
              <a:schemeClr val="accent4">
                <a:hueOff val="-892954"/>
                <a:satOff val="5380"/>
                <a:lumOff val="431"/>
                <a:alphaOff val="0"/>
                <a:shade val="93000"/>
                <a:satMod val="130000"/>
              </a:schemeClr>
            </a:gs>
            <a:gs pos="100000">
              <a:schemeClr val="accent4">
                <a:hueOff val="-892954"/>
                <a:satOff val="5380"/>
                <a:lumOff val="431"/>
                <a:alphaOff val="0"/>
                <a:shade val="94000"/>
                <a:satMod val="135000"/>
              </a:schemeClr>
            </a:gs>
          </a:gsLst>
          <a:lin ang="16200000" scaled="0"/>
        </a:gradFill>
        <a:ln w="9525" cap="flat" cmpd="sng" algn="ctr">
          <a:solidFill>
            <a:schemeClr val="accent4">
              <a:hueOff val="-892954"/>
              <a:satOff val="5380"/>
              <a:lumOff val="431"/>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b" anchorCtr="0">
          <a:noAutofit/>
        </a:bodyPr>
        <a:lstStyle/>
        <a:p>
          <a:pPr lvl="0" algn="ctr" defTabSz="533400">
            <a:lnSpc>
              <a:spcPct val="90000"/>
            </a:lnSpc>
            <a:spcBef>
              <a:spcPct val="0"/>
            </a:spcBef>
            <a:spcAft>
              <a:spcPct val="35000"/>
            </a:spcAft>
          </a:pPr>
          <a:r>
            <a:rPr lang="en-US" sz="1200" kern="1200" dirty="0" smtClean="0"/>
            <a:t>2</a:t>
          </a:r>
          <a:endParaRPr lang="en-US" sz="1200" kern="1200" dirty="0"/>
        </a:p>
      </dsp:txBody>
      <dsp:txXfrm rot="-5400000">
        <a:off x="1" y="928240"/>
        <a:ext cx="532010" cy="228005"/>
      </dsp:txXfrm>
    </dsp:sp>
    <dsp:sp modelId="{01D15BBF-82A3-4449-948A-5BF6CE91BA8D}">
      <dsp:nvSpPr>
        <dsp:cNvPr id="0" name=""/>
        <dsp:cNvSpPr/>
      </dsp:nvSpPr>
      <dsp:spPr>
        <a:xfrm rot="5400000">
          <a:off x="4171900" y="-2977653"/>
          <a:ext cx="494010" cy="7773789"/>
        </a:xfrm>
        <a:prstGeom prst="round2SameRect">
          <a:avLst/>
        </a:prstGeom>
        <a:solidFill>
          <a:schemeClr val="lt1">
            <a:alpha val="90000"/>
            <a:hueOff val="0"/>
            <a:satOff val="0"/>
            <a:lumOff val="0"/>
            <a:alphaOff val="0"/>
          </a:schemeClr>
        </a:solidFill>
        <a:ln w="9525" cap="flat" cmpd="sng" algn="ctr">
          <a:solidFill>
            <a:schemeClr val="accent4">
              <a:hueOff val="-892954"/>
              <a:satOff val="5380"/>
              <a:lumOff val="43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The Dispatcher Servlet consults the </a:t>
          </a:r>
          <a:r>
            <a:rPr lang="en-US" sz="1200" kern="1200" dirty="0" err="1" smtClean="0"/>
            <a:t>HandlerMapping</a:t>
          </a:r>
          <a:r>
            <a:rPr lang="en-US" sz="1200" kern="1200" dirty="0" smtClean="0"/>
            <a:t> and invokes the Controller associated with the  request.</a:t>
          </a:r>
          <a:endParaRPr lang="en-US" sz="1200" kern="1200" dirty="0"/>
        </a:p>
      </dsp:txBody>
      <dsp:txXfrm rot="-5400000">
        <a:off x="532011" y="686352"/>
        <a:ext cx="7749673" cy="445778"/>
      </dsp:txXfrm>
    </dsp:sp>
    <dsp:sp modelId="{BA2F7A3A-3951-43BD-B80B-D39A9431C632}">
      <dsp:nvSpPr>
        <dsp:cNvPr id="0" name=""/>
        <dsp:cNvSpPr/>
      </dsp:nvSpPr>
      <dsp:spPr>
        <a:xfrm rot="5400000">
          <a:off x="-114002" y="1436075"/>
          <a:ext cx="760015" cy="532010"/>
        </a:xfrm>
        <a:prstGeom prst="chevron">
          <a:avLst/>
        </a:prstGeom>
        <a:gradFill rotWithShape="0">
          <a:gsLst>
            <a:gs pos="0">
              <a:schemeClr val="accent4">
                <a:hueOff val="-1785908"/>
                <a:satOff val="10760"/>
                <a:lumOff val="862"/>
                <a:alphaOff val="0"/>
                <a:shade val="51000"/>
                <a:satMod val="130000"/>
              </a:schemeClr>
            </a:gs>
            <a:gs pos="80000">
              <a:schemeClr val="accent4">
                <a:hueOff val="-1785908"/>
                <a:satOff val="10760"/>
                <a:lumOff val="862"/>
                <a:alphaOff val="0"/>
                <a:shade val="93000"/>
                <a:satMod val="130000"/>
              </a:schemeClr>
            </a:gs>
            <a:gs pos="100000">
              <a:schemeClr val="accent4">
                <a:hueOff val="-1785908"/>
                <a:satOff val="10760"/>
                <a:lumOff val="862"/>
                <a:alphaOff val="0"/>
                <a:shade val="94000"/>
                <a:satMod val="135000"/>
              </a:schemeClr>
            </a:gs>
          </a:gsLst>
          <a:lin ang="16200000" scaled="0"/>
        </a:gradFill>
        <a:ln w="9525" cap="flat" cmpd="sng" algn="ctr">
          <a:solidFill>
            <a:schemeClr val="accent4">
              <a:hueOff val="-1785908"/>
              <a:satOff val="10760"/>
              <a:lumOff val="862"/>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b" anchorCtr="0">
          <a:noAutofit/>
        </a:bodyPr>
        <a:lstStyle/>
        <a:p>
          <a:pPr lvl="0" algn="ctr" defTabSz="533400">
            <a:lnSpc>
              <a:spcPct val="90000"/>
            </a:lnSpc>
            <a:spcBef>
              <a:spcPct val="0"/>
            </a:spcBef>
            <a:spcAft>
              <a:spcPct val="35000"/>
            </a:spcAft>
          </a:pPr>
          <a:r>
            <a:rPr lang="en-US" sz="1200" kern="1200" dirty="0" smtClean="0"/>
            <a:t>3</a:t>
          </a:r>
          <a:endParaRPr lang="en-US" sz="1200" kern="1200" dirty="0"/>
        </a:p>
      </dsp:txBody>
      <dsp:txXfrm rot="-5400000">
        <a:off x="1" y="1588077"/>
        <a:ext cx="532010" cy="228005"/>
      </dsp:txXfrm>
    </dsp:sp>
    <dsp:sp modelId="{5B1384E8-49F3-4F01-90F4-84A22EF6A4C2}">
      <dsp:nvSpPr>
        <dsp:cNvPr id="0" name=""/>
        <dsp:cNvSpPr/>
      </dsp:nvSpPr>
      <dsp:spPr>
        <a:xfrm rot="5400000">
          <a:off x="4171900" y="-2317815"/>
          <a:ext cx="494010" cy="7773789"/>
        </a:xfrm>
        <a:prstGeom prst="round2SameRect">
          <a:avLst/>
        </a:prstGeom>
        <a:solidFill>
          <a:schemeClr val="lt1">
            <a:alpha val="90000"/>
            <a:hueOff val="0"/>
            <a:satOff val="0"/>
            <a:lumOff val="0"/>
            <a:alphaOff val="0"/>
          </a:schemeClr>
        </a:solidFill>
        <a:ln w="9525" cap="flat" cmpd="sng" algn="ctr">
          <a:solidFill>
            <a:schemeClr val="accent4">
              <a:hueOff val="-1785908"/>
              <a:satOff val="10760"/>
              <a:lumOff val="86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The Controller process the request by calling the appropriate service methods and returns a </a:t>
          </a:r>
          <a:r>
            <a:rPr lang="en-US" sz="1200" kern="1200" dirty="0" err="1" smtClean="0"/>
            <a:t>ModeAndView</a:t>
          </a:r>
          <a:r>
            <a:rPr lang="en-US" sz="1200" kern="1200" dirty="0" smtClean="0"/>
            <a:t> object to the </a:t>
          </a:r>
          <a:r>
            <a:rPr lang="en-US" sz="1200" kern="1200" dirty="0" err="1" smtClean="0"/>
            <a:t>DispatcherServlet</a:t>
          </a:r>
          <a:r>
            <a:rPr lang="en-US" sz="1200" kern="1200" dirty="0" smtClean="0"/>
            <a:t>. The </a:t>
          </a:r>
          <a:r>
            <a:rPr lang="en-US" sz="1200" kern="1200" dirty="0" err="1" smtClean="0"/>
            <a:t>ModeAndView</a:t>
          </a:r>
          <a:r>
            <a:rPr lang="en-US" sz="1200" kern="1200" dirty="0" smtClean="0"/>
            <a:t> object contains the model data and the view name. </a:t>
          </a:r>
          <a:endParaRPr lang="en-US" sz="1200" kern="1200" dirty="0"/>
        </a:p>
      </dsp:txBody>
      <dsp:txXfrm rot="-5400000">
        <a:off x="532011" y="1346190"/>
        <a:ext cx="7749673" cy="445778"/>
      </dsp:txXfrm>
    </dsp:sp>
    <dsp:sp modelId="{8986B96E-4D0D-4410-B4B4-C187894CD5CF}">
      <dsp:nvSpPr>
        <dsp:cNvPr id="0" name=""/>
        <dsp:cNvSpPr/>
      </dsp:nvSpPr>
      <dsp:spPr>
        <a:xfrm rot="5400000">
          <a:off x="-114002" y="2095913"/>
          <a:ext cx="760015" cy="532010"/>
        </a:xfrm>
        <a:prstGeom prst="chevron">
          <a:avLst/>
        </a:prstGeom>
        <a:gradFill rotWithShape="0">
          <a:gsLst>
            <a:gs pos="0">
              <a:schemeClr val="accent4">
                <a:hueOff val="-2678862"/>
                <a:satOff val="16139"/>
                <a:lumOff val="1294"/>
                <a:alphaOff val="0"/>
                <a:shade val="51000"/>
                <a:satMod val="130000"/>
              </a:schemeClr>
            </a:gs>
            <a:gs pos="80000">
              <a:schemeClr val="accent4">
                <a:hueOff val="-2678862"/>
                <a:satOff val="16139"/>
                <a:lumOff val="1294"/>
                <a:alphaOff val="0"/>
                <a:shade val="93000"/>
                <a:satMod val="130000"/>
              </a:schemeClr>
            </a:gs>
            <a:gs pos="100000">
              <a:schemeClr val="accent4">
                <a:hueOff val="-2678862"/>
                <a:satOff val="16139"/>
                <a:lumOff val="1294"/>
                <a:alphaOff val="0"/>
                <a:shade val="94000"/>
                <a:satMod val="135000"/>
              </a:schemeClr>
            </a:gs>
          </a:gsLst>
          <a:lin ang="16200000" scaled="0"/>
        </a:gradFill>
        <a:ln w="9525" cap="flat" cmpd="sng" algn="ctr">
          <a:solidFill>
            <a:schemeClr val="accent4">
              <a:hueOff val="-2678862"/>
              <a:satOff val="16139"/>
              <a:lumOff val="1294"/>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b" anchorCtr="0">
          <a:noAutofit/>
        </a:bodyPr>
        <a:lstStyle/>
        <a:p>
          <a:pPr lvl="0" algn="ctr" defTabSz="533400">
            <a:lnSpc>
              <a:spcPct val="90000"/>
            </a:lnSpc>
            <a:spcBef>
              <a:spcPct val="0"/>
            </a:spcBef>
            <a:spcAft>
              <a:spcPct val="35000"/>
            </a:spcAft>
          </a:pPr>
          <a:r>
            <a:rPr lang="en-US" sz="1200" kern="1200" dirty="0" smtClean="0"/>
            <a:t>4</a:t>
          </a:r>
          <a:endParaRPr lang="en-US" sz="1200" kern="1200" dirty="0"/>
        </a:p>
      </dsp:txBody>
      <dsp:txXfrm rot="-5400000">
        <a:off x="1" y="2247915"/>
        <a:ext cx="532010" cy="228005"/>
      </dsp:txXfrm>
    </dsp:sp>
    <dsp:sp modelId="{96080B1E-E4BC-4B3D-B438-F7349598DC7B}">
      <dsp:nvSpPr>
        <dsp:cNvPr id="0" name=""/>
        <dsp:cNvSpPr/>
      </dsp:nvSpPr>
      <dsp:spPr>
        <a:xfrm rot="5400000">
          <a:off x="4171900" y="-1657978"/>
          <a:ext cx="494010" cy="7773789"/>
        </a:xfrm>
        <a:prstGeom prst="round2SameRect">
          <a:avLst/>
        </a:prstGeom>
        <a:solidFill>
          <a:schemeClr val="lt1">
            <a:alpha val="90000"/>
            <a:hueOff val="0"/>
            <a:satOff val="0"/>
            <a:lumOff val="0"/>
            <a:alphaOff val="0"/>
          </a:schemeClr>
        </a:solidFill>
        <a:ln w="9525" cap="flat" cmpd="sng" algn="ctr">
          <a:solidFill>
            <a:schemeClr val="accent4">
              <a:hueOff val="-2678862"/>
              <a:satOff val="16139"/>
              <a:lumOff val="129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smtClean="0"/>
            <a:t>The DispatcherServlet sends the view name to a ViewResolver to find the actual View to invoke. </a:t>
          </a:r>
          <a:endParaRPr lang="en-US" sz="1200" kern="1200"/>
        </a:p>
      </dsp:txBody>
      <dsp:txXfrm rot="-5400000">
        <a:off x="532011" y="2006027"/>
        <a:ext cx="7749673" cy="445778"/>
      </dsp:txXfrm>
    </dsp:sp>
    <dsp:sp modelId="{6B258CA6-FDF1-42D5-BBE1-713056D5053E}">
      <dsp:nvSpPr>
        <dsp:cNvPr id="0" name=""/>
        <dsp:cNvSpPr/>
      </dsp:nvSpPr>
      <dsp:spPr>
        <a:xfrm rot="5400000">
          <a:off x="-114002" y="2755750"/>
          <a:ext cx="760015" cy="532010"/>
        </a:xfrm>
        <a:prstGeom prst="chevron">
          <a:avLst/>
        </a:prstGeom>
        <a:gradFill rotWithShape="0">
          <a:gsLst>
            <a:gs pos="0">
              <a:schemeClr val="accent4">
                <a:hueOff val="-3571816"/>
                <a:satOff val="21519"/>
                <a:lumOff val="1725"/>
                <a:alphaOff val="0"/>
                <a:shade val="51000"/>
                <a:satMod val="130000"/>
              </a:schemeClr>
            </a:gs>
            <a:gs pos="80000">
              <a:schemeClr val="accent4">
                <a:hueOff val="-3571816"/>
                <a:satOff val="21519"/>
                <a:lumOff val="1725"/>
                <a:alphaOff val="0"/>
                <a:shade val="93000"/>
                <a:satMod val="130000"/>
              </a:schemeClr>
            </a:gs>
            <a:gs pos="100000">
              <a:schemeClr val="accent4">
                <a:hueOff val="-3571816"/>
                <a:satOff val="21519"/>
                <a:lumOff val="1725"/>
                <a:alphaOff val="0"/>
                <a:shade val="94000"/>
                <a:satMod val="135000"/>
              </a:schemeClr>
            </a:gs>
          </a:gsLst>
          <a:lin ang="16200000" scaled="0"/>
        </a:gradFill>
        <a:ln w="9525" cap="flat" cmpd="sng" algn="ctr">
          <a:solidFill>
            <a:schemeClr val="accent4">
              <a:hueOff val="-3571816"/>
              <a:satOff val="21519"/>
              <a:lumOff val="1725"/>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b" anchorCtr="0">
          <a:noAutofit/>
        </a:bodyPr>
        <a:lstStyle/>
        <a:p>
          <a:pPr lvl="0" algn="ctr" defTabSz="533400">
            <a:lnSpc>
              <a:spcPct val="90000"/>
            </a:lnSpc>
            <a:spcBef>
              <a:spcPct val="0"/>
            </a:spcBef>
            <a:spcAft>
              <a:spcPct val="35000"/>
            </a:spcAft>
          </a:pPr>
          <a:r>
            <a:rPr lang="en-US" sz="1200" kern="1200" dirty="0" smtClean="0"/>
            <a:t>5</a:t>
          </a:r>
          <a:endParaRPr lang="en-US" sz="1200" kern="1200" dirty="0"/>
        </a:p>
      </dsp:txBody>
      <dsp:txXfrm rot="-5400000">
        <a:off x="1" y="2907752"/>
        <a:ext cx="532010" cy="228005"/>
      </dsp:txXfrm>
    </dsp:sp>
    <dsp:sp modelId="{481E76BD-C51A-4992-B392-02C20FACCC2E}">
      <dsp:nvSpPr>
        <dsp:cNvPr id="0" name=""/>
        <dsp:cNvSpPr/>
      </dsp:nvSpPr>
      <dsp:spPr>
        <a:xfrm rot="5400000">
          <a:off x="4171900" y="-998141"/>
          <a:ext cx="494010" cy="7773789"/>
        </a:xfrm>
        <a:prstGeom prst="round2SameRect">
          <a:avLst/>
        </a:prstGeom>
        <a:solidFill>
          <a:schemeClr val="lt1">
            <a:alpha val="90000"/>
            <a:hueOff val="0"/>
            <a:satOff val="0"/>
            <a:lumOff val="0"/>
            <a:alphaOff val="0"/>
          </a:schemeClr>
        </a:solidFill>
        <a:ln w="9525" cap="flat" cmpd="sng" algn="ctr">
          <a:solidFill>
            <a:schemeClr val="accent4">
              <a:hueOff val="-3571816"/>
              <a:satOff val="21519"/>
              <a:lumOff val="172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Now the </a:t>
          </a:r>
          <a:r>
            <a:rPr lang="en-US" sz="1200" kern="1200" dirty="0" err="1" smtClean="0"/>
            <a:t>DispatcherServlet</a:t>
          </a:r>
          <a:r>
            <a:rPr lang="en-US" sz="1200" kern="1200" dirty="0" smtClean="0"/>
            <a:t> will pass the model object to the View to render the result. </a:t>
          </a:r>
          <a:endParaRPr lang="en-US" sz="1200" kern="1200" dirty="0"/>
        </a:p>
      </dsp:txBody>
      <dsp:txXfrm rot="-5400000">
        <a:off x="532011" y="2665864"/>
        <a:ext cx="7749673" cy="445778"/>
      </dsp:txXfrm>
    </dsp:sp>
    <dsp:sp modelId="{9462C5E5-AB02-47A8-9226-A46E63F2FAEE}">
      <dsp:nvSpPr>
        <dsp:cNvPr id="0" name=""/>
        <dsp:cNvSpPr/>
      </dsp:nvSpPr>
      <dsp:spPr>
        <a:xfrm rot="5400000">
          <a:off x="-114002" y="3415587"/>
          <a:ext cx="760015" cy="532010"/>
        </a:xfrm>
        <a:prstGeom prst="chevron">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b" anchorCtr="0">
          <a:noAutofit/>
        </a:bodyPr>
        <a:lstStyle/>
        <a:p>
          <a:pPr lvl="0" algn="ctr" defTabSz="533400">
            <a:lnSpc>
              <a:spcPct val="90000"/>
            </a:lnSpc>
            <a:spcBef>
              <a:spcPct val="0"/>
            </a:spcBef>
            <a:spcAft>
              <a:spcPct val="35000"/>
            </a:spcAft>
          </a:pPr>
          <a:r>
            <a:rPr lang="en-US" sz="1200" kern="1200" dirty="0" smtClean="0"/>
            <a:t>6</a:t>
          </a:r>
          <a:endParaRPr lang="en-US" sz="1200" kern="1200" dirty="0"/>
        </a:p>
      </dsp:txBody>
      <dsp:txXfrm rot="-5400000">
        <a:off x="1" y="3567589"/>
        <a:ext cx="532010" cy="228005"/>
      </dsp:txXfrm>
    </dsp:sp>
    <dsp:sp modelId="{444E6561-2FFC-41B5-93AE-A798522B042A}">
      <dsp:nvSpPr>
        <dsp:cNvPr id="0" name=""/>
        <dsp:cNvSpPr/>
      </dsp:nvSpPr>
      <dsp:spPr>
        <a:xfrm rot="5400000">
          <a:off x="4171900" y="-338304"/>
          <a:ext cx="494010" cy="7773789"/>
        </a:xfrm>
        <a:prstGeom prst="round2Same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smtClean="0"/>
            <a:t>The View with the help of the model data will render the result back to the user. </a:t>
          </a:r>
          <a:endParaRPr lang="en-US" sz="1200" kern="1200"/>
        </a:p>
      </dsp:txBody>
      <dsp:txXfrm rot="-5400000">
        <a:off x="532011" y="3325701"/>
        <a:ext cx="7749673" cy="44577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1643A-5DB0-495A-BB3F-4E4A8C18E2E4}">
      <dsp:nvSpPr>
        <dsp:cNvPr id="0" name=""/>
        <dsp:cNvSpPr/>
      </dsp:nvSpPr>
      <dsp:spPr>
        <a:xfrm>
          <a:off x="1435100" y="0"/>
          <a:ext cx="4597400" cy="4597400"/>
        </a:xfrm>
        <a:prstGeom prst="diamond">
          <a:avLst/>
        </a:prstGeom>
        <a:solidFill>
          <a:schemeClr val="accent3">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67A266A-6CD7-4CF4-AC6F-2E0232F3A643}">
      <dsp:nvSpPr>
        <dsp:cNvPr id="0" name=""/>
        <dsp:cNvSpPr/>
      </dsp:nvSpPr>
      <dsp:spPr>
        <a:xfrm>
          <a:off x="0" y="436752"/>
          <a:ext cx="3707895" cy="1792986"/>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The Spring Web Model-View-Controller (MVC) framework is designed around a Dispatcher Servlet. It dispatches requests to handlers, with configurable handler mappings, view resolution, locale, and theme resolution as well as gives support for uploading files.</a:t>
          </a:r>
          <a:endParaRPr lang="en-US" sz="1600" kern="1200" dirty="0"/>
        </a:p>
      </dsp:txBody>
      <dsp:txXfrm>
        <a:off x="87526" y="524278"/>
        <a:ext cx="3532843" cy="1617934"/>
      </dsp:txXfrm>
    </dsp:sp>
    <dsp:sp modelId="{54835BE4-84C6-4700-BD2B-ED62EC549B40}">
      <dsp:nvSpPr>
        <dsp:cNvPr id="0" name=""/>
        <dsp:cNvSpPr/>
      </dsp:nvSpPr>
      <dsp:spPr>
        <a:xfrm>
          <a:off x="3759704" y="436752"/>
          <a:ext cx="3707895" cy="1792986"/>
        </a:xfrm>
        <a:prstGeom prst="roundRect">
          <a:avLst/>
        </a:prstGeom>
        <a:gradFill rotWithShape="0">
          <a:gsLst>
            <a:gs pos="0">
              <a:schemeClr val="accent3">
                <a:hueOff val="3750088"/>
                <a:satOff val="-5627"/>
                <a:lumOff val="-915"/>
                <a:alphaOff val="0"/>
                <a:shade val="51000"/>
                <a:satMod val="130000"/>
              </a:schemeClr>
            </a:gs>
            <a:gs pos="80000">
              <a:schemeClr val="accent3">
                <a:hueOff val="3750088"/>
                <a:satOff val="-5627"/>
                <a:lumOff val="-915"/>
                <a:alphaOff val="0"/>
                <a:shade val="93000"/>
                <a:satMod val="130000"/>
              </a:schemeClr>
            </a:gs>
            <a:gs pos="100000">
              <a:schemeClr val="accent3">
                <a:hueOff val="3750088"/>
                <a:satOff val="-5627"/>
                <a:lumOff val="-91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Example of </a:t>
          </a:r>
          <a:r>
            <a:rPr lang="en-US" sz="1600" i="1" kern="1200" dirty="0" smtClean="0"/>
            <a:t>Front Controller</a:t>
          </a:r>
          <a:r>
            <a:rPr lang="en-US" sz="1600" kern="1200" dirty="0" smtClean="0"/>
            <a:t> pattern is entry point for all Spring MVC requests.</a:t>
          </a:r>
          <a:endParaRPr lang="en-US" sz="1600" kern="1200" dirty="0"/>
        </a:p>
      </dsp:txBody>
      <dsp:txXfrm>
        <a:off x="3847230" y="524278"/>
        <a:ext cx="3532843" cy="1617934"/>
      </dsp:txXfrm>
    </dsp:sp>
    <dsp:sp modelId="{3B42BA4D-74E5-43F5-825D-1602B58E8484}">
      <dsp:nvSpPr>
        <dsp:cNvPr id="0" name=""/>
        <dsp:cNvSpPr/>
      </dsp:nvSpPr>
      <dsp:spPr>
        <a:xfrm>
          <a:off x="0" y="2367660"/>
          <a:ext cx="3707895" cy="1792986"/>
        </a:xfrm>
        <a:prstGeom prst="roundRect">
          <a:avLst/>
        </a:prstGeom>
        <a:gradFill rotWithShape="0">
          <a:gsLst>
            <a:gs pos="0">
              <a:schemeClr val="accent3">
                <a:hueOff val="7500176"/>
                <a:satOff val="-11253"/>
                <a:lumOff val="-1830"/>
                <a:alphaOff val="0"/>
                <a:shade val="51000"/>
                <a:satMod val="130000"/>
              </a:schemeClr>
            </a:gs>
            <a:gs pos="80000">
              <a:schemeClr val="accent3">
                <a:hueOff val="7500176"/>
                <a:satOff val="-11253"/>
                <a:lumOff val="-1830"/>
                <a:alphaOff val="0"/>
                <a:shade val="93000"/>
                <a:satMod val="130000"/>
              </a:schemeClr>
            </a:gs>
            <a:gs pos="100000">
              <a:schemeClr val="accent3">
                <a:hueOff val="7500176"/>
                <a:satOff val="-11253"/>
                <a:lumOff val="-183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Dispatcher Servlet inherits from the </a:t>
          </a:r>
          <a:r>
            <a:rPr lang="en-US" sz="1600" kern="1200" dirty="0" err="1" smtClean="0"/>
            <a:t>HttpServlet</a:t>
          </a:r>
          <a:r>
            <a:rPr lang="en-US" sz="1600" kern="1200" dirty="0" smtClean="0"/>
            <a:t> base class.</a:t>
          </a:r>
          <a:endParaRPr lang="en-US" sz="1600" kern="1200" dirty="0"/>
        </a:p>
      </dsp:txBody>
      <dsp:txXfrm>
        <a:off x="87526" y="2455186"/>
        <a:ext cx="3532843" cy="1617934"/>
      </dsp:txXfrm>
    </dsp:sp>
    <dsp:sp modelId="{C01683EF-7FFE-4983-9CFF-6B64542C0A5A}">
      <dsp:nvSpPr>
        <dsp:cNvPr id="0" name=""/>
        <dsp:cNvSpPr/>
      </dsp:nvSpPr>
      <dsp:spPr>
        <a:xfrm>
          <a:off x="3759704" y="2367660"/>
          <a:ext cx="3707895" cy="1792986"/>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Dispatcher Servlet has its own </a:t>
          </a:r>
          <a:r>
            <a:rPr lang="en-US" sz="1600" kern="1200" dirty="0" err="1" smtClean="0"/>
            <a:t>WebApplicationContext</a:t>
          </a:r>
          <a:r>
            <a:rPr lang="en-US" sz="1600" kern="1200" dirty="0" smtClean="0"/>
            <a:t>, which inherits all the beans already defined in the root </a:t>
          </a:r>
          <a:r>
            <a:rPr lang="en-US" sz="1600" kern="1200" dirty="0" err="1" smtClean="0"/>
            <a:t>WebApplicationContext</a:t>
          </a:r>
          <a:r>
            <a:rPr lang="en-US" sz="1600" kern="1200" dirty="0" smtClean="0"/>
            <a:t>.</a:t>
          </a:r>
          <a:endParaRPr lang="en-US" sz="1600" kern="1200" dirty="0"/>
        </a:p>
      </dsp:txBody>
      <dsp:txXfrm>
        <a:off x="3847230" y="2455186"/>
        <a:ext cx="3532843" cy="1617934"/>
      </dsp:txXfrm>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diagrams.loki3.com/VaryingWidthList+Icon">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diagrams.loki3.com/VaryingWidthList+Icon">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CF6D54-13FE-4331-920C-3902CC4B38FB}" type="datetimeFigureOut">
              <a:rPr lang="en-US" smtClean="0"/>
              <a:pPr/>
              <a:t>8/5/2015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3AA43ED-30EE-4A47-8A12-3C1BA09B6988}" type="slidenum">
              <a:rPr lang="en-US" smtClean="0"/>
              <a:pPr/>
              <a:t>‹#›</a:t>
            </a:fld>
            <a:endParaRPr lang="en-US"/>
          </a:p>
        </p:txBody>
      </p:sp>
    </p:spTree>
    <p:extLst>
      <p:ext uri="{BB962C8B-B14F-4D97-AF65-F5344CB8AC3E}">
        <p14:creationId xmlns:p14="http://schemas.microsoft.com/office/powerpoint/2010/main" val="4084864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8/5/2015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1856133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a:t>
            </a:fld>
            <a:endParaRPr lang="en-US"/>
          </a:p>
        </p:txBody>
      </p:sp>
    </p:spTree>
    <p:extLst>
      <p:ext uri="{BB962C8B-B14F-4D97-AF65-F5344CB8AC3E}">
        <p14:creationId xmlns:p14="http://schemas.microsoft.com/office/powerpoint/2010/main" val="1577997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pPr eaLnBrk="1" hangingPunct="1">
              <a:spcBef>
                <a:spcPct val="0"/>
              </a:spcBef>
              <a:defRPr/>
            </a:pPr>
            <a:r>
              <a:rPr lang="en-US" dirty="0" smtClean="0"/>
              <a:t>Writing HTML code inside a</a:t>
            </a:r>
            <a:r>
              <a:rPr lang="en-US" baseline="0" dirty="0" smtClean="0"/>
              <a:t> servlet is time tedious job and waste of development time.</a:t>
            </a:r>
          </a:p>
          <a:p>
            <a:pPr eaLnBrk="1" hangingPunct="1">
              <a:spcBef>
                <a:spcPct val="0"/>
              </a:spcBef>
              <a:defRPr/>
            </a:pPr>
            <a:endParaRPr lang="en-US" baseline="0" dirty="0" smtClean="0"/>
          </a:p>
          <a:p>
            <a:pPr eaLnBrk="1" hangingPunct="1">
              <a:spcBef>
                <a:spcPct val="0"/>
              </a:spcBef>
              <a:defRPr/>
            </a:pPr>
            <a:r>
              <a:rPr lang="en-US" baseline="0" dirty="0" smtClean="0"/>
              <a:t>Java developer must aware to write HTML code, JavaScript and CSS inside the Servlet.</a:t>
            </a:r>
            <a:endParaRPr lang="en-US" dirty="0" smtClean="0"/>
          </a:p>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EAB0B6B9-D715-4897-9321-E2146D82DFC9}" type="slidenum">
              <a:rPr lang="en-US" smtClean="0"/>
              <a:pPr>
                <a:defRPr/>
              </a:pPr>
              <a:t>20</a:t>
            </a:fld>
            <a:endParaRPr lang="en-US"/>
          </a:p>
        </p:txBody>
      </p:sp>
    </p:spTree>
    <p:extLst>
      <p:ext uri="{BB962C8B-B14F-4D97-AF65-F5344CB8AC3E}">
        <p14:creationId xmlns:p14="http://schemas.microsoft.com/office/powerpoint/2010/main" val="51976176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p>
          <a:p>
            <a:r>
              <a:rPr lang="en-US" dirty="0" err="1" smtClean="0"/>
              <a:t>HandlerInterceptorAdapter</a:t>
            </a:r>
            <a:r>
              <a:rPr lang="en-US" dirty="0" smtClean="0"/>
              <a:t> makes it easier to extend the </a:t>
            </a:r>
            <a:r>
              <a:rPr lang="en-US" dirty="0" err="1" smtClean="0"/>
              <a:t>HandlerInterceptor</a:t>
            </a:r>
            <a:r>
              <a:rPr lang="en-US" dirty="0" smtClean="0"/>
              <a:t> interface.</a:t>
            </a:r>
          </a:p>
          <a:p>
            <a:endParaRPr lang="en-US" dirty="0" smtClean="0"/>
          </a:p>
          <a:p>
            <a:r>
              <a:rPr lang="en-US" dirty="0" smtClean="0"/>
              <a:t>Note that the </a:t>
            </a:r>
            <a:r>
              <a:rPr lang="en-US" dirty="0" err="1" smtClean="0"/>
              <a:t>postHandle</a:t>
            </a:r>
            <a:r>
              <a:rPr lang="en-US" dirty="0" smtClean="0"/>
              <a:t> method of </a:t>
            </a:r>
            <a:r>
              <a:rPr lang="en-US" dirty="0" err="1" smtClean="0"/>
              <a:t>HandlerInterceptor</a:t>
            </a:r>
            <a:r>
              <a:rPr lang="en-US" dirty="0" smtClean="0"/>
              <a:t> is not always ideally suited for use with @</a:t>
            </a:r>
            <a:r>
              <a:rPr lang="en-US" dirty="0" err="1" smtClean="0"/>
              <a:t>ResponseBody</a:t>
            </a:r>
            <a:r>
              <a:rPr lang="en-US" dirty="0" smtClean="0"/>
              <a:t> and </a:t>
            </a:r>
            <a:r>
              <a:rPr lang="en-US" dirty="0" err="1" smtClean="0"/>
              <a:t>ResponseEntity</a:t>
            </a:r>
            <a:r>
              <a:rPr lang="en-US" dirty="0" smtClean="0"/>
              <a:t> methods. In such cases an </a:t>
            </a:r>
            <a:r>
              <a:rPr lang="en-US" dirty="0" err="1" smtClean="0"/>
              <a:t>HttpMessageConverter</a:t>
            </a:r>
            <a:r>
              <a:rPr lang="en-US" dirty="0" smtClean="0"/>
              <a:t> writes to and commits the response before </a:t>
            </a:r>
            <a:r>
              <a:rPr lang="en-US" dirty="0" err="1" smtClean="0"/>
              <a:t>postHandle</a:t>
            </a:r>
            <a:r>
              <a:rPr lang="en-US" dirty="0" smtClean="0"/>
              <a:t> is called which makes it impossible to change the response, for example to add a header</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122</a:t>
            </a:fld>
            <a:endParaRPr lang="en-US"/>
          </a:p>
        </p:txBody>
      </p:sp>
    </p:spTree>
    <p:extLst>
      <p:ext uri="{BB962C8B-B14F-4D97-AF65-F5344CB8AC3E}">
        <p14:creationId xmlns:p14="http://schemas.microsoft.com/office/powerpoint/2010/main" val="68344079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p>
          <a:p>
            <a:r>
              <a:rPr lang="en-US" dirty="0" smtClean="0">
                <a:latin typeface="Arial" pitchFamily="34" charset="0"/>
              </a:rPr>
              <a:t>As you are extending a abstract class you are not pushed</a:t>
            </a:r>
            <a:r>
              <a:rPr lang="en-US" baseline="0" dirty="0" smtClean="0">
                <a:latin typeface="Arial" pitchFamily="34" charset="0"/>
              </a:rPr>
              <a:t> to override all of the methods to be implemented  from base class.</a:t>
            </a:r>
          </a:p>
          <a:p>
            <a:endParaRPr lang="en-US" baseline="0" dirty="0" smtClean="0">
              <a:latin typeface="Arial" pitchFamily="34" charset="0"/>
            </a:endParaRPr>
          </a:p>
          <a:p>
            <a:r>
              <a:rPr lang="en-US" baseline="0" dirty="0" smtClean="0">
                <a:latin typeface="Arial" pitchFamily="34" charset="0"/>
              </a:rPr>
              <a:t>You may override the number of methods as per your need in the place.</a:t>
            </a:r>
          </a:p>
          <a:p>
            <a:endParaRPr lang="en-US" smtClean="0">
              <a:latin typeface="Arial" pitchFamily="34" charset="0"/>
            </a:endParaRPr>
          </a:p>
          <a:p>
            <a:endParaRPr lang="en-US" smtClean="0">
              <a:latin typeface="Arial" pitchFamily="34" charset="0"/>
            </a:endParaRPr>
          </a:p>
        </p:txBody>
      </p:sp>
      <p:sp>
        <p:nvSpPr>
          <p:cNvPr id="69636" name="Slide Number Placeholder 3"/>
          <p:cNvSpPr>
            <a:spLocks noGrp="1"/>
          </p:cNvSpPr>
          <p:nvPr>
            <p:ph type="sldNum" sz="quarter" idx="5"/>
          </p:nvPr>
        </p:nvSpPr>
        <p:spPr>
          <a:noFill/>
        </p:spPr>
        <p:txBody>
          <a:bodyPr/>
          <a:lstStyle/>
          <a:p>
            <a:fld id="{ACB38F4E-912F-436D-868B-9D061C4AB993}" type="slidenum">
              <a:rPr lang="en-US" smtClean="0">
                <a:latin typeface="Arial" pitchFamily="34" charset="0"/>
              </a:rPr>
              <a:pPr/>
              <a:t>123</a:t>
            </a:fld>
            <a:endParaRPr lang="en-US" smtClean="0">
              <a:latin typeface="Arial" pitchFamily="34" charset="0"/>
            </a:endParaRPr>
          </a:p>
        </p:txBody>
      </p:sp>
    </p:spTree>
    <p:extLst>
      <p:ext uri="{BB962C8B-B14F-4D97-AF65-F5344CB8AC3E}">
        <p14:creationId xmlns:p14="http://schemas.microsoft.com/office/powerpoint/2010/main" val="387054078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normAutofit fontScale="9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p>
          <a:p>
            <a:r>
              <a:rPr lang="en-US" b="1" dirty="0" smtClean="0">
                <a:latin typeface="Arial" pitchFamily="34" charset="0"/>
              </a:rPr>
              <a:t>Registering interceptor through XML:</a:t>
            </a:r>
          </a:p>
          <a:p>
            <a:r>
              <a:rPr lang="en-US" dirty="0" smtClean="0"/>
              <a:t>&lt;</a:t>
            </a:r>
            <a:r>
              <a:rPr lang="en-US" dirty="0" err="1" smtClean="0"/>
              <a:t>mvc:interceptors</a:t>
            </a:r>
            <a:r>
              <a:rPr lang="en-US" dirty="0" smtClean="0"/>
              <a:t>&gt; </a:t>
            </a:r>
          </a:p>
          <a:p>
            <a:r>
              <a:rPr lang="en-US" dirty="0" smtClean="0"/>
              <a:t>&lt;bean class="org.springframework.web.servlet.i18n.LocaleChangeInterceptor" /&gt; </a:t>
            </a:r>
          </a:p>
          <a:p>
            <a:r>
              <a:rPr lang="en-US" dirty="0" smtClean="0"/>
              <a:t>&lt;</a:t>
            </a:r>
            <a:r>
              <a:rPr lang="en-US" dirty="0" err="1" smtClean="0"/>
              <a:t>mvc:interceptor</a:t>
            </a:r>
            <a:r>
              <a:rPr lang="en-US" dirty="0" smtClean="0"/>
              <a:t>&gt; </a:t>
            </a:r>
          </a:p>
          <a:p>
            <a:pPr lvl="1"/>
            <a:r>
              <a:rPr lang="en-US" dirty="0" smtClean="0"/>
              <a:t>&lt;</a:t>
            </a:r>
            <a:r>
              <a:rPr lang="en-US" dirty="0" err="1" smtClean="0"/>
              <a:t>mvc:mapping</a:t>
            </a:r>
            <a:r>
              <a:rPr lang="en-US" dirty="0" smtClean="0"/>
              <a:t> path="/**"/&gt; </a:t>
            </a:r>
          </a:p>
          <a:p>
            <a:pPr lvl="1"/>
            <a:r>
              <a:rPr lang="en-US" dirty="0" smtClean="0"/>
              <a:t>&lt;</a:t>
            </a:r>
            <a:r>
              <a:rPr lang="en-US" dirty="0" err="1" smtClean="0"/>
              <a:t>mvc:exclude-mapping</a:t>
            </a:r>
            <a:r>
              <a:rPr lang="en-US" dirty="0" smtClean="0"/>
              <a:t> path="/admin/**"/&gt; </a:t>
            </a:r>
          </a:p>
          <a:p>
            <a:pPr lvl="1"/>
            <a:r>
              <a:rPr lang="en-US" dirty="0" smtClean="0"/>
              <a:t>&lt;bean class="</a:t>
            </a:r>
            <a:r>
              <a:rPr lang="en-US" dirty="0" err="1" smtClean="0"/>
              <a:t>org.springframework.web.servlet.theme.ThemeChangeInterceptor</a:t>
            </a:r>
            <a:r>
              <a:rPr lang="en-US" dirty="0" smtClean="0"/>
              <a:t>" /&gt; </a:t>
            </a:r>
          </a:p>
          <a:p>
            <a:r>
              <a:rPr lang="en-US" dirty="0" smtClean="0"/>
              <a:t>&lt;/</a:t>
            </a:r>
            <a:r>
              <a:rPr lang="en-US" dirty="0" err="1" smtClean="0"/>
              <a:t>mvc:interceptor</a:t>
            </a:r>
            <a:r>
              <a:rPr lang="en-US" dirty="0" smtClean="0"/>
              <a:t>&gt; </a:t>
            </a:r>
          </a:p>
          <a:p>
            <a:r>
              <a:rPr lang="en-US" dirty="0" smtClean="0"/>
              <a:t>&lt;</a:t>
            </a:r>
            <a:r>
              <a:rPr lang="en-US" dirty="0" err="1" smtClean="0"/>
              <a:t>mvc:interceptor</a:t>
            </a:r>
            <a:r>
              <a:rPr lang="en-US" dirty="0" smtClean="0"/>
              <a:t>&gt; </a:t>
            </a:r>
          </a:p>
          <a:p>
            <a:pPr lvl="1"/>
            <a:r>
              <a:rPr lang="en-US" dirty="0" smtClean="0"/>
              <a:t>&lt;</a:t>
            </a:r>
            <a:r>
              <a:rPr lang="en-US" dirty="0" err="1" smtClean="0"/>
              <a:t>mvc:mapping</a:t>
            </a:r>
            <a:r>
              <a:rPr lang="en-US" dirty="0" smtClean="0"/>
              <a:t> path="/secure/*"/&gt; </a:t>
            </a:r>
          </a:p>
          <a:p>
            <a:pPr lvl="1"/>
            <a:r>
              <a:rPr lang="en-US" dirty="0" smtClean="0"/>
              <a:t>&lt;bean class="</a:t>
            </a:r>
            <a:r>
              <a:rPr lang="en-US" dirty="0" err="1" smtClean="0"/>
              <a:t>org.example.SecurityInterceptor</a:t>
            </a:r>
            <a:r>
              <a:rPr lang="en-US" dirty="0" smtClean="0"/>
              <a:t>" /&gt;</a:t>
            </a:r>
          </a:p>
          <a:p>
            <a:pPr lvl="1"/>
            <a:r>
              <a:rPr lang="en-US" dirty="0" smtClean="0"/>
              <a:t> &lt;/</a:t>
            </a:r>
            <a:r>
              <a:rPr lang="en-US" dirty="0" err="1" smtClean="0"/>
              <a:t>mvc:interceptor</a:t>
            </a:r>
            <a:r>
              <a:rPr lang="en-US" dirty="0" smtClean="0"/>
              <a:t>&gt; </a:t>
            </a:r>
          </a:p>
          <a:p>
            <a:r>
              <a:rPr lang="en-US" dirty="0" smtClean="0"/>
              <a:t>&lt;/</a:t>
            </a:r>
            <a:r>
              <a:rPr lang="en-US" dirty="0" err="1" smtClean="0"/>
              <a:t>mvc:interceptors</a:t>
            </a:r>
            <a:r>
              <a:rPr lang="en-US" dirty="0" smtClean="0"/>
              <a:t>&gt;</a:t>
            </a:r>
          </a:p>
          <a:p>
            <a:endParaRPr lang="en-US" dirty="0" smtClean="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Arial" pitchFamily="34" charset="0"/>
              </a:rPr>
              <a:t>Registering interceptor through code: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@Configuration</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EnableWebMvc</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public class </a:t>
            </a:r>
            <a:r>
              <a:rPr lang="en-US" dirty="0" err="1" smtClean="0"/>
              <a:t>WebConfig</a:t>
            </a:r>
            <a:r>
              <a:rPr lang="en-US" dirty="0" smtClean="0"/>
              <a:t> extends </a:t>
            </a:r>
            <a:r>
              <a:rPr lang="en-US" dirty="0" err="1" smtClean="0"/>
              <a:t>WebMvcConfigurerAdapter</a:t>
            </a:r>
            <a:r>
              <a:rPr lang="en-US" dirty="0" smtClean="0"/>
              <a:t> {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@Override</a:t>
            </a:r>
            <a:r>
              <a:rPr lang="en-US" dirty="0" smtClean="0"/>
              <a:t>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public void </a:t>
            </a:r>
            <a:r>
              <a:rPr lang="en-US" dirty="0" err="1" smtClean="0"/>
              <a:t>addInterceptors</a:t>
            </a:r>
            <a:r>
              <a:rPr lang="en-US" dirty="0" smtClean="0"/>
              <a:t>(</a:t>
            </a:r>
            <a:r>
              <a:rPr lang="en-US" dirty="0" err="1" smtClean="0"/>
              <a:t>InterceptorRegistry</a:t>
            </a:r>
            <a:r>
              <a:rPr lang="en-US" dirty="0" smtClean="0"/>
              <a:t> registry) { </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dirty="0" err="1" smtClean="0"/>
              <a:t>registry.addInterceptor</a:t>
            </a:r>
            <a:r>
              <a:rPr lang="en-US" dirty="0" smtClean="0"/>
              <a:t>(new </a:t>
            </a:r>
            <a:r>
              <a:rPr lang="en-US" dirty="0" err="1" smtClean="0"/>
              <a:t>LocaleInterceptor</a:t>
            </a:r>
            <a:r>
              <a:rPr lang="en-US" dirty="0" smtClean="0"/>
              <a:t>()); </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dirty="0" err="1" smtClean="0"/>
              <a:t>registry.addInterceptor</a:t>
            </a:r>
            <a:r>
              <a:rPr lang="en-US" dirty="0" smtClean="0"/>
              <a:t>(new </a:t>
            </a:r>
            <a:r>
              <a:rPr lang="en-US" dirty="0" err="1" smtClean="0"/>
              <a:t>ThemeInterceptor</a:t>
            </a:r>
            <a:r>
              <a:rPr lang="en-US" dirty="0" smtClean="0"/>
              <a:t>()).</a:t>
            </a:r>
            <a:r>
              <a:rPr lang="en-US" dirty="0" err="1" smtClean="0"/>
              <a:t>addPathPatterns</a:t>
            </a:r>
            <a:r>
              <a:rPr lang="en-US" dirty="0" smtClean="0"/>
              <a:t>("/**").</a:t>
            </a:r>
            <a:r>
              <a:rPr lang="en-US" dirty="0" err="1" smtClean="0"/>
              <a:t>excludePathPatterns</a:t>
            </a:r>
            <a:r>
              <a:rPr lang="en-US" dirty="0" smtClean="0"/>
              <a:t>("/admin/**"); </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dirty="0" err="1" smtClean="0"/>
              <a:t>registry.addInterceptor</a:t>
            </a:r>
            <a:r>
              <a:rPr lang="en-US" dirty="0" smtClean="0"/>
              <a:t>(new </a:t>
            </a:r>
            <a:r>
              <a:rPr lang="en-US" dirty="0" err="1" smtClean="0"/>
              <a:t>SecurityInterceptor</a:t>
            </a:r>
            <a:r>
              <a:rPr lang="en-US" dirty="0" smtClean="0"/>
              <a:t>()).</a:t>
            </a:r>
            <a:r>
              <a:rPr lang="en-US" dirty="0" err="1" smtClean="0"/>
              <a:t>addPathPatterns</a:t>
            </a:r>
            <a:r>
              <a:rPr lang="en-US" dirty="0" smtClean="0"/>
              <a:t>("/secure/*");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endParaRPr lang="en-US" dirty="0" smtClean="0">
              <a:latin typeface="Arial" pitchFamily="34" charset="0"/>
            </a:endParaRPr>
          </a:p>
          <a:p>
            <a:endParaRPr lang="en-US" dirty="0" smtClean="0">
              <a:latin typeface="Arial" pitchFamily="34" charset="0"/>
            </a:endParaRPr>
          </a:p>
        </p:txBody>
      </p:sp>
      <p:sp>
        <p:nvSpPr>
          <p:cNvPr id="70660" name="Slide Number Placeholder 3"/>
          <p:cNvSpPr>
            <a:spLocks noGrp="1"/>
          </p:cNvSpPr>
          <p:nvPr>
            <p:ph type="sldNum" sz="quarter" idx="5"/>
          </p:nvPr>
        </p:nvSpPr>
        <p:spPr>
          <a:noFill/>
        </p:spPr>
        <p:txBody>
          <a:bodyPr/>
          <a:lstStyle/>
          <a:p>
            <a:fld id="{6DDD53A6-FD4F-4290-B598-9FE9CE882162}" type="slidenum">
              <a:rPr lang="en-US" smtClean="0">
                <a:latin typeface="Arial" pitchFamily="34" charset="0"/>
              </a:rPr>
              <a:pPr/>
              <a:t>124</a:t>
            </a:fld>
            <a:endParaRPr lang="en-US" smtClean="0">
              <a:latin typeface="Arial" pitchFamily="34" charset="0"/>
            </a:endParaRPr>
          </a:p>
        </p:txBody>
      </p:sp>
    </p:spTree>
    <p:extLst>
      <p:ext uri="{BB962C8B-B14F-4D97-AF65-F5344CB8AC3E}">
        <p14:creationId xmlns:p14="http://schemas.microsoft.com/office/powerpoint/2010/main" val="17449628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p>
          <a:p>
            <a:r>
              <a:rPr lang="en-US" dirty="0" smtClean="0">
                <a:latin typeface="Arial" pitchFamily="34" charset="0"/>
              </a:rPr>
              <a:t>There are 2 customized interceptors (</a:t>
            </a:r>
            <a:r>
              <a:rPr lang="en-US" sz="1200" b="0" dirty="0" err="1" smtClean="0">
                <a:solidFill>
                  <a:prstClr val="black"/>
                </a:solidFill>
              </a:rPr>
              <a:t>loggerInterceptor</a:t>
            </a:r>
            <a:r>
              <a:rPr lang="en-US" sz="1200" b="1" dirty="0" smtClean="0">
                <a:solidFill>
                  <a:prstClr val="black"/>
                </a:solidFill>
              </a:rPr>
              <a:t>, </a:t>
            </a:r>
            <a:r>
              <a:rPr lang="en-US" sz="1200" dirty="0" err="1" smtClean="0">
                <a:solidFill>
                  <a:prstClr val="black"/>
                </a:solidFill>
              </a:rPr>
              <a:t>LoggingInterceptor</a:t>
            </a:r>
            <a:r>
              <a:rPr lang="en-US" sz="1200" dirty="0" smtClean="0">
                <a:solidFill>
                  <a:prstClr val="black"/>
                </a:solidFill>
              </a:rPr>
              <a:t>)</a:t>
            </a:r>
            <a:r>
              <a:rPr lang="en-US" dirty="0" smtClean="0">
                <a:latin typeface="Arial" pitchFamily="34" charset="0"/>
              </a:rPr>
              <a:t> defined in the above configuration file which you supposed to create. </a:t>
            </a:r>
          </a:p>
          <a:p>
            <a:endParaRPr lang="en-US" dirty="0" smtClean="0">
              <a:latin typeface="Arial" pitchFamily="34" charset="0"/>
            </a:endParaRPr>
          </a:p>
          <a:p>
            <a:r>
              <a:rPr lang="en-US" dirty="0" smtClean="0">
                <a:latin typeface="Arial" pitchFamily="34" charset="0"/>
              </a:rPr>
              <a:t>Even</a:t>
            </a:r>
            <a:r>
              <a:rPr lang="en-US" baseline="0" dirty="0" smtClean="0">
                <a:latin typeface="Arial" pitchFamily="34" charset="0"/>
              </a:rPr>
              <a:t> though you have defined 2 interceptor beans in the configuration file, you have mapped only one interceptor to </a:t>
            </a:r>
            <a:r>
              <a:rPr lang="en-US" sz="1200" b="0" dirty="0" err="1" smtClean="0">
                <a:solidFill>
                  <a:prstClr val="black"/>
                </a:solidFill>
              </a:rPr>
              <a:t>DefaultAnnotationHandlerMapping</a:t>
            </a:r>
            <a:r>
              <a:rPr lang="en-US" sz="1200" b="0" dirty="0" smtClean="0">
                <a:solidFill>
                  <a:prstClr val="black"/>
                </a:solidFill>
              </a:rPr>
              <a:t>. Hence it will execute only the mapped </a:t>
            </a:r>
            <a:r>
              <a:rPr lang="en-US" sz="1200" b="0" dirty="0" err="1" smtClean="0">
                <a:solidFill>
                  <a:prstClr val="black"/>
                </a:solidFill>
              </a:rPr>
              <a:t>LoggerInterceptor</a:t>
            </a:r>
            <a:r>
              <a:rPr lang="en-US" sz="1200" b="0" dirty="0" smtClean="0">
                <a:solidFill>
                  <a:prstClr val="black"/>
                </a:solidFill>
              </a:rPr>
              <a:t>.</a:t>
            </a:r>
            <a:endParaRPr lang="en-US" b="0" dirty="0" smtClean="0">
              <a:latin typeface="Arial" pitchFamily="34" charset="0"/>
            </a:endParaRPr>
          </a:p>
          <a:p>
            <a:endParaRPr lang="en-US" dirty="0" smtClean="0">
              <a:latin typeface="Arial" pitchFamily="34" charset="0"/>
            </a:endParaRPr>
          </a:p>
        </p:txBody>
      </p:sp>
      <p:sp>
        <p:nvSpPr>
          <p:cNvPr id="71684" name="Slide Number Placeholder 3"/>
          <p:cNvSpPr>
            <a:spLocks noGrp="1"/>
          </p:cNvSpPr>
          <p:nvPr>
            <p:ph type="sldNum" sz="quarter" idx="5"/>
          </p:nvPr>
        </p:nvSpPr>
        <p:spPr>
          <a:noFill/>
        </p:spPr>
        <p:txBody>
          <a:bodyPr/>
          <a:lstStyle/>
          <a:p>
            <a:fld id="{B75D2BE6-BF10-4EC8-902E-E6AE88E3C23D}" type="slidenum">
              <a:rPr lang="en-US" smtClean="0">
                <a:latin typeface="Arial" pitchFamily="34" charset="0"/>
              </a:rPr>
              <a:pPr/>
              <a:t>125</a:t>
            </a:fld>
            <a:endParaRPr lang="en-US" smtClean="0">
              <a:latin typeface="Arial" pitchFamily="34" charset="0"/>
            </a:endParaRPr>
          </a:p>
        </p:txBody>
      </p:sp>
    </p:spTree>
    <p:extLst>
      <p:ext uri="{BB962C8B-B14F-4D97-AF65-F5344CB8AC3E}">
        <p14:creationId xmlns:p14="http://schemas.microsoft.com/office/powerpoint/2010/main" val="243950002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p>
          <a:p>
            <a:r>
              <a:rPr lang="en-US" dirty="0" smtClean="0">
                <a:latin typeface="Arial" pitchFamily="34" charset="0"/>
              </a:rPr>
              <a:t>The </a:t>
            </a:r>
            <a:r>
              <a:rPr lang="en-US" dirty="0" err="1" smtClean="0">
                <a:latin typeface="Arial" pitchFamily="34" charset="0"/>
              </a:rPr>
              <a:t>loggingInterceptor</a:t>
            </a:r>
            <a:r>
              <a:rPr lang="en-US" baseline="0" dirty="0" smtClean="0">
                <a:latin typeface="Arial" pitchFamily="34" charset="0"/>
              </a:rPr>
              <a:t> will be fired if the incoming request relative URL will be started with “</a:t>
            </a:r>
            <a:r>
              <a:rPr lang="en-US" sz="1200" dirty="0" smtClean="0"/>
              <a:t>/</a:t>
            </a:r>
            <a:r>
              <a:rPr lang="en-US" sz="1200" dirty="0" err="1" smtClean="0"/>
              <a:t>associateSummary</a:t>
            </a:r>
            <a:r>
              <a:rPr lang="en-US" sz="1200" dirty="0" smtClean="0"/>
              <a:t>”.</a:t>
            </a:r>
          </a:p>
          <a:p>
            <a:endParaRPr lang="en-US" sz="1200" b="0" dirty="0" smtClean="0">
              <a:latin typeface="Arial" pitchFamily="34" charset="0"/>
            </a:endParaRPr>
          </a:p>
          <a:p>
            <a:r>
              <a:rPr lang="en-US" sz="1200" b="0" dirty="0" smtClean="0">
                <a:latin typeface="Arial" pitchFamily="34" charset="0"/>
              </a:rPr>
              <a:t>Instruct students that they can define</a:t>
            </a:r>
            <a:r>
              <a:rPr lang="en-US" sz="1200" b="0" baseline="0" dirty="0" smtClean="0">
                <a:latin typeface="Arial" pitchFamily="34" charset="0"/>
              </a:rPr>
              <a:t> the interceptors using </a:t>
            </a:r>
            <a:r>
              <a:rPr lang="en-US" dirty="0" smtClean="0"/>
              <a:t>&lt;</a:t>
            </a:r>
            <a:r>
              <a:rPr lang="en-US" dirty="0" err="1" smtClean="0"/>
              <a:t>mvc:interceptors</a:t>
            </a:r>
            <a:r>
              <a:rPr lang="en-US" dirty="0" smtClean="0"/>
              <a:t>&gt;, if they have create the </a:t>
            </a:r>
            <a:r>
              <a:rPr lang="en-US" dirty="0" err="1" smtClean="0"/>
              <a:t>xsd</a:t>
            </a:r>
            <a:r>
              <a:rPr lang="en-US" baseline="0" dirty="0" smtClean="0"/>
              <a:t> </a:t>
            </a:r>
            <a:r>
              <a:rPr lang="en-US" baseline="0" dirty="0" err="1" smtClean="0"/>
              <a:t>namespance</a:t>
            </a:r>
            <a:r>
              <a:rPr lang="en-US" baseline="0" dirty="0" smtClean="0"/>
              <a:t> in the prefix of “</a:t>
            </a:r>
            <a:r>
              <a:rPr lang="en-US" baseline="0" dirty="0" err="1" smtClean="0"/>
              <a:t>mvc</a:t>
            </a:r>
            <a:r>
              <a:rPr lang="en-US" baseline="0" dirty="0" smtClean="0"/>
              <a:t>”.</a:t>
            </a:r>
          </a:p>
          <a:p>
            <a:endParaRPr lang="en-US" b="0" baseline="0" dirty="0" smtClean="0">
              <a:latin typeface="Arial" pitchFamily="34" charset="0"/>
            </a:endParaRPr>
          </a:p>
          <a:p>
            <a:r>
              <a:rPr lang="en-US" dirty="0" err="1" smtClean="0"/>
              <a:t>DeferredResult</a:t>
            </a:r>
            <a:r>
              <a:rPr lang="en-US" dirty="0" smtClean="0"/>
              <a:t> is a class, which has the methods </a:t>
            </a:r>
            <a:r>
              <a:rPr lang="en-US" dirty="0" err="1" smtClean="0"/>
              <a:t>onTimeout</a:t>
            </a:r>
            <a:r>
              <a:rPr lang="en-US" dirty="0" smtClean="0"/>
              <a:t>(Runnable) and </a:t>
            </a:r>
            <a:r>
              <a:rPr lang="en-US" dirty="0" err="1" smtClean="0"/>
              <a:t>onCompletion</a:t>
            </a:r>
            <a:r>
              <a:rPr lang="en-US" dirty="0" smtClean="0"/>
              <a:t>(Runnable) to execute</a:t>
            </a:r>
            <a:r>
              <a:rPr lang="en-US" baseline="0" dirty="0" smtClean="0"/>
              <a:t> the ASYNC interceptor.</a:t>
            </a:r>
            <a:endParaRPr lang="en-US" b="0" dirty="0" smtClean="0">
              <a:latin typeface="Arial" pitchFamily="34" charset="0"/>
            </a:endParaRPr>
          </a:p>
          <a:p>
            <a:endParaRPr lang="en-US" dirty="0" smtClean="0">
              <a:latin typeface="Arial" pitchFamily="34" charset="0"/>
            </a:endParaRPr>
          </a:p>
          <a:p>
            <a:endParaRPr lang="en-US" dirty="0" smtClean="0">
              <a:latin typeface="Arial" pitchFamily="34" charset="0"/>
            </a:endParaRPr>
          </a:p>
        </p:txBody>
      </p:sp>
      <p:sp>
        <p:nvSpPr>
          <p:cNvPr id="72708" name="Slide Number Placeholder 3"/>
          <p:cNvSpPr>
            <a:spLocks noGrp="1"/>
          </p:cNvSpPr>
          <p:nvPr>
            <p:ph type="sldNum" sz="quarter" idx="5"/>
          </p:nvPr>
        </p:nvSpPr>
        <p:spPr>
          <a:noFill/>
        </p:spPr>
        <p:txBody>
          <a:bodyPr/>
          <a:lstStyle/>
          <a:p>
            <a:fld id="{94D4D1F2-A164-4DDC-BEB3-EF1521769284}" type="slidenum">
              <a:rPr lang="en-US" smtClean="0">
                <a:latin typeface="Arial" pitchFamily="34" charset="0"/>
              </a:rPr>
              <a:pPr/>
              <a:t>126</a:t>
            </a:fld>
            <a:endParaRPr lang="en-US" smtClean="0">
              <a:latin typeface="Arial" pitchFamily="34" charset="0"/>
            </a:endParaRPr>
          </a:p>
        </p:txBody>
      </p:sp>
    </p:spTree>
    <p:extLst>
      <p:ext uri="{BB962C8B-B14F-4D97-AF65-F5344CB8AC3E}">
        <p14:creationId xmlns:p14="http://schemas.microsoft.com/office/powerpoint/2010/main" val="107863048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a:t>
            </a:r>
            <a:r>
              <a:rPr lang="en-US" dirty="0" err="1" smtClean="0"/>
              <a:t>afterCompletion</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127</a:t>
            </a:fld>
            <a:endParaRPr lang="en-US"/>
          </a:p>
        </p:txBody>
      </p:sp>
    </p:spTree>
    <p:extLst>
      <p:ext uri="{BB962C8B-B14F-4D97-AF65-F5344CB8AC3E}">
        <p14:creationId xmlns:p14="http://schemas.microsoft.com/office/powerpoint/2010/main" val="265299049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p>
          <a:p>
            <a:r>
              <a:rPr lang="en-US" sz="1200" dirty="0" smtClean="0"/>
              <a:t>Refer to </a:t>
            </a:r>
            <a:r>
              <a:rPr lang="en-US" sz="1200" b="1" dirty="0" smtClean="0"/>
              <a:t>Guided Exercise 3: User Login, Guided Exercise 4: User Details</a:t>
            </a:r>
            <a:r>
              <a:rPr lang="en-US" sz="1200" b="1" baseline="0" dirty="0" smtClean="0"/>
              <a:t> </a:t>
            </a:r>
            <a:r>
              <a:rPr lang="en-US" sz="1200" dirty="0" smtClean="0"/>
              <a:t> and </a:t>
            </a:r>
            <a:r>
              <a:rPr lang="en-US" sz="1200" b="1" dirty="0" smtClean="0"/>
              <a:t>Guided Exercise 5: Logging Interceptor </a:t>
            </a:r>
            <a:r>
              <a:rPr lang="en-US" sz="1200" dirty="0" smtClean="0"/>
              <a:t> in the Hands-on document </a:t>
            </a:r>
            <a:r>
              <a:rPr lang="en-US" baseline="0" dirty="0" smtClean="0">
                <a:latin typeface="Arial" pitchFamily="34" charset="0"/>
              </a:rPr>
              <a:t>and let participants understand what they need to do through this exercises.</a:t>
            </a:r>
            <a:endParaRPr lang="en-US"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128</a:t>
            </a:fld>
            <a:endParaRPr lang="en-US"/>
          </a:p>
        </p:txBody>
      </p:sp>
    </p:spTree>
    <p:extLst>
      <p:ext uri="{BB962C8B-B14F-4D97-AF65-F5344CB8AC3E}">
        <p14:creationId xmlns:p14="http://schemas.microsoft.com/office/powerpoint/2010/main" val="366113523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a:defRPr/>
            </a:pPr>
            <a:r>
              <a:rPr lang="en-US" dirty="0" smtClean="0"/>
              <a:t>Instructions to Trainer: </a:t>
            </a:r>
          </a:p>
          <a:p>
            <a:pPr>
              <a:defRPr/>
            </a:pPr>
            <a:endParaRPr lang="en-US" dirty="0" smtClean="0"/>
          </a:p>
          <a:p>
            <a:pPr>
              <a:defRPr/>
            </a:pPr>
            <a:r>
              <a:rPr lang="en-US" dirty="0" smtClean="0"/>
              <a:t>Use the Question slide, ask the question, let various participants try answering the question. Once, a number of answers have been heard, go to the answer slide and address anyone whose answer was different, and discuss the different answer before moving to the next question slide. </a:t>
            </a:r>
          </a:p>
          <a:p>
            <a:pPr>
              <a:defRPr/>
            </a:pPr>
            <a:endParaRPr lang="en-US" dirty="0" smtClean="0"/>
          </a:p>
          <a:p>
            <a:endParaRPr lang="en-US" dirty="0" smtClean="0">
              <a:latin typeface="Arial" pitchFamily="34" charset="0"/>
            </a:endParaRPr>
          </a:p>
        </p:txBody>
      </p:sp>
      <p:sp>
        <p:nvSpPr>
          <p:cNvPr id="74756" name="Slide Number Placeholder 3"/>
          <p:cNvSpPr>
            <a:spLocks noGrp="1"/>
          </p:cNvSpPr>
          <p:nvPr>
            <p:ph type="sldNum" sz="quarter" idx="5"/>
          </p:nvPr>
        </p:nvSpPr>
        <p:spPr>
          <a:noFill/>
        </p:spPr>
        <p:txBody>
          <a:bodyPr/>
          <a:lstStyle/>
          <a:p>
            <a:fld id="{BA92B7E9-EABC-419B-B499-08A93B6B4D71}" type="slidenum">
              <a:rPr lang="en-US" smtClean="0">
                <a:latin typeface="Arial" pitchFamily="34" charset="0"/>
              </a:rPr>
              <a:pPr/>
              <a:t>131</a:t>
            </a:fld>
            <a:endParaRPr lang="en-US" smtClean="0">
              <a:latin typeface="Arial" pitchFamily="34" charset="0"/>
            </a:endParaRPr>
          </a:p>
        </p:txBody>
      </p:sp>
    </p:spTree>
    <p:extLst>
      <p:ext uri="{BB962C8B-B14F-4D97-AF65-F5344CB8AC3E}">
        <p14:creationId xmlns:p14="http://schemas.microsoft.com/office/powerpoint/2010/main" val="99953805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a:defRPr/>
            </a:pPr>
            <a:r>
              <a:rPr lang="en-US" dirty="0" smtClean="0"/>
              <a:t>Instructions to Trainer: </a:t>
            </a:r>
          </a:p>
          <a:p>
            <a:pPr>
              <a:defRPr/>
            </a:pPr>
            <a:endParaRPr lang="en-US" dirty="0" smtClean="0"/>
          </a:p>
          <a:p>
            <a:pPr>
              <a:defRPr/>
            </a:pPr>
            <a:r>
              <a:rPr lang="en-US" dirty="0" smtClean="0"/>
              <a:t>Use the Question slide, ask the question, let various participants try answering the question. Once, a number of answers have been heard, go to the answer slide and address anyone whose answer was different, and discuss the different answer before moving to the next question slide. </a:t>
            </a:r>
          </a:p>
          <a:p>
            <a:pPr>
              <a:defRPr/>
            </a:pPr>
            <a:endParaRPr lang="en-US" dirty="0" smtClean="0"/>
          </a:p>
          <a:p>
            <a:endParaRPr lang="en-US" dirty="0" smtClean="0">
              <a:latin typeface="Arial" pitchFamily="34" charset="0"/>
            </a:endParaRPr>
          </a:p>
        </p:txBody>
      </p:sp>
      <p:sp>
        <p:nvSpPr>
          <p:cNvPr id="74756" name="Slide Number Placeholder 3"/>
          <p:cNvSpPr>
            <a:spLocks noGrp="1"/>
          </p:cNvSpPr>
          <p:nvPr>
            <p:ph type="sldNum" sz="quarter" idx="5"/>
          </p:nvPr>
        </p:nvSpPr>
        <p:spPr>
          <a:noFill/>
        </p:spPr>
        <p:txBody>
          <a:bodyPr/>
          <a:lstStyle/>
          <a:p>
            <a:fld id="{BA92B7E9-EABC-419B-B499-08A93B6B4D71}" type="slidenum">
              <a:rPr lang="en-US" smtClean="0">
                <a:latin typeface="Arial" pitchFamily="34" charset="0"/>
              </a:rPr>
              <a:pPr/>
              <a:t>132</a:t>
            </a:fld>
            <a:endParaRPr lang="en-US" smtClean="0">
              <a:latin typeface="Arial" pitchFamily="34" charset="0"/>
            </a:endParaRPr>
          </a:p>
        </p:txBody>
      </p:sp>
    </p:spTree>
    <p:extLst>
      <p:ext uri="{BB962C8B-B14F-4D97-AF65-F5344CB8AC3E}">
        <p14:creationId xmlns:p14="http://schemas.microsoft.com/office/powerpoint/2010/main" val="323655026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a:defRPr/>
            </a:pPr>
            <a:r>
              <a:rPr lang="en-US" dirty="0" smtClean="0"/>
              <a:t>Instructions to Trainer: </a:t>
            </a:r>
          </a:p>
          <a:p>
            <a:pPr>
              <a:defRPr/>
            </a:pPr>
            <a:endParaRPr lang="en-US" dirty="0" smtClean="0"/>
          </a:p>
          <a:p>
            <a:pPr>
              <a:defRPr/>
            </a:pPr>
            <a:r>
              <a:rPr lang="en-US" dirty="0" smtClean="0"/>
              <a:t>Use the Question slide, ask the question, let various participants try answering the question. Once, a number of answers have been heard, go to the answer slide and address anyone whose answer was different, and discuss the different answer before moving to the next question slide. </a:t>
            </a:r>
          </a:p>
          <a:p>
            <a:pPr>
              <a:defRPr/>
            </a:pPr>
            <a:endParaRPr lang="en-US" dirty="0" smtClean="0"/>
          </a:p>
          <a:p>
            <a:endParaRPr lang="en-US" dirty="0" smtClean="0">
              <a:latin typeface="Arial" pitchFamily="34" charset="0"/>
            </a:endParaRPr>
          </a:p>
        </p:txBody>
      </p:sp>
      <p:sp>
        <p:nvSpPr>
          <p:cNvPr id="74756" name="Slide Number Placeholder 3"/>
          <p:cNvSpPr>
            <a:spLocks noGrp="1"/>
          </p:cNvSpPr>
          <p:nvPr>
            <p:ph type="sldNum" sz="quarter" idx="5"/>
          </p:nvPr>
        </p:nvSpPr>
        <p:spPr>
          <a:noFill/>
        </p:spPr>
        <p:txBody>
          <a:bodyPr/>
          <a:lstStyle/>
          <a:p>
            <a:fld id="{BA92B7E9-EABC-419B-B499-08A93B6B4D71}" type="slidenum">
              <a:rPr lang="en-US" smtClean="0">
                <a:latin typeface="Arial" pitchFamily="34" charset="0"/>
              </a:rPr>
              <a:pPr/>
              <a:t>133</a:t>
            </a:fld>
            <a:endParaRPr lang="en-US" smtClean="0">
              <a:latin typeface="Arial" pitchFamily="34" charset="0"/>
            </a:endParaRPr>
          </a:p>
        </p:txBody>
      </p:sp>
    </p:spTree>
    <p:extLst>
      <p:ext uri="{BB962C8B-B14F-4D97-AF65-F5344CB8AC3E}">
        <p14:creationId xmlns:p14="http://schemas.microsoft.com/office/powerpoint/2010/main" val="1452537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pPr eaLnBrk="1" hangingPunct="1">
              <a:spcBef>
                <a:spcPct val="0"/>
              </a:spcBef>
              <a:defRPr/>
            </a:pPr>
            <a:r>
              <a:rPr lang="en-US" dirty="0" smtClean="0"/>
              <a:t>JSP has its own lifecycle. </a:t>
            </a:r>
          </a:p>
          <a:p>
            <a:pPr eaLnBrk="1" hangingPunct="1">
              <a:spcBef>
                <a:spcPct val="0"/>
              </a:spcBef>
              <a:defRPr/>
            </a:pPr>
            <a:endParaRPr lang="en-US" dirty="0" smtClean="0"/>
          </a:p>
          <a:p>
            <a:pPr eaLnBrk="1" hangingPunct="1">
              <a:spcBef>
                <a:spcPct val="0"/>
              </a:spcBef>
              <a:defRPr/>
            </a:pPr>
            <a:r>
              <a:rPr lang="en-US" dirty="0" smtClean="0"/>
              <a:t>JSP codes</a:t>
            </a:r>
            <a:r>
              <a:rPr lang="en-US" baseline="0" dirty="0" smtClean="0"/>
              <a:t> are converted to servlet at translation time and actual execution will be begin from translated servlet code.</a:t>
            </a:r>
            <a:endParaRPr lang="en-US" dirty="0" smtClean="0"/>
          </a:p>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C60B4DA0-6033-4B57-8BE5-43671E69E545}" type="slidenum">
              <a:rPr lang="en-US" smtClean="0"/>
              <a:pPr>
                <a:defRPr/>
              </a:pPr>
              <a:t>21</a:t>
            </a:fld>
            <a:endParaRPr lang="en-US"/>
          </a:p>
        </p:txBody>
      </p:sp>
    </p:spTree>
    <p:extLst>
      <p:ext uri="{BB962C8B-B14F-4D97-AF65-F5344CB8AC3E}">
        <p14:creationId xmlns:p14="http://schemas.microsoft.com/office/powerpoint/2010/main" val="413086668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a:defRPr/>
            </a:pPr>
            <a:r>
              <a:rPr lang="en-US" dirty="0" smtClean="0"/>
              <a:t>Instructions to Trainer: </a:t>
            </a:r>
          </a:p>
          <a:p>
            <a:pPr>
              <a:defRPr/>
            </a:pPr>
            <a:endParaRPr lang="en-US" dirty="0" smtClean="0"/>
          </a:p>
          <a:p>
            <a:pPr>
              <a:defRPr/>
            </a:pPr>
            <a:r>
              <a:rPr lang="en-US" dirty="0" smtClean="0"/>
              <a:t>Use the Question slide, ask the question, let various participants try answering the question. Once, a number of answers have been heard, go to the answer slide and address anyone whose answer was different, and discuss the different answer before moving to the next question slide. </a:t>
            </a:r>
          </a:p>
          <a:p>
            <a:pPr>
              <a:defRPr/>
            </a:pPr>
            <a:endParaRPr lang="en-US" dirty="0" smtClean="0"/>
          </a:p>
          <a:p>
            <a:endParaRPr lang="en-US" dirty="0" smtClean="0">
              <a:latin typeface="Arial" pitchFamily="34" charset="0"/>
            </a:endParaRPr>
          </a:p>
        </p:txBody>
      </p:sp>
      <p:sp>
        <p:nvSpPr>
          <p:cNvPr id="74756" name="Slide Number Placeholder 3"/>
          <p:cNvSpPr>
            <a:spLocks noGrp="1"/>
          </p:cNvSpPr>
          <p:nvPr>
            <p:ph type="sldNum" sz="quarter" idx="5"/>
          </p:nvPr>
        </p:nvSpPr>
        <p:spPr>
          <a:noFill/>
        </p:spPr>
        <p:txBody>
          <a:bodyPr/>
          <a:lstStyle/>
          <a:p>
            <a:fld id="{BA92B7E9-EABC-419B-B499-08A93B6B4D71}" type="slidenum">
              <a:rPr lang="en-US" smtClean="0">
                <a:latin typeface="Arial" pitchFamily="34" charset="0"/>
              </a:rPr>
              <a:pPr/>
              <a:t>134</a:t>
            </a:fld>
            <a:endParaRPr lang="en-US" smtClean="0">
              <a:latin typeface="Arial" pitchFamily="34" charset="0"/>
            </a:endParaRPr>
          </a:p>
        </p:txBody>
      </p:sp>
    </p:spTree>
    <p:extLst>
      <p:ext uri="{BB962C8B-B14F-4D97-AF65-F5344CB8AC3E}">
        <p14:creationId xmlns:p14="http://schemas.microsoft.com/office/powerpoint/2010/main" val="360016077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smtClean="0">
              <a:latin typeface="Arial" pitchFamily="34" charset="0"/>
            </a:endParaRPr>
          </a:p>
        </p:txBody>
      </p:sp>
      <p:sp>
        <p:nvSpPr>
          <p:cNvPr id="76804" name="Slide Number Placeholder 3"/>
          <p:cNvSpPr>
            <a:spLocks noGrp="1"/>
          </p:cNvSpPr>
          <p:nvPr>
            <p:ph type="sldNum" sz="quarter" idx="5"/>
          </p:nvPr>
        </p:nvSpPr>
        <p:spPr>
          <a:noFill/>
        </p:spPr>
        <p:txBody>
          <a:bodyPr/>
          <a:lstStyle/>
          <a:p>
            <a:fld id="{94FD3CC5-1822-4E7E-9CF1-F7A4993718B4}" type="slidenum">
              <a:rPr lang="en-US" smtClean="0">
                <a:latin typeface="Arial" pitchFamily="34" charset="0"/>
              </a:rPr>
              <a:pPr/>
              <a:t>135</a:t>
            </a:fld>
            <a:endParaRPr lang="en-US" smtClean="0">
              <a:latin typeface="Arial" pitchFamily="34" charset="0"/>
            </a:endParaRPr>
          </a:p>
        </p:txBody>
      </p:sp>
    </p:spTree>
    <p:extLst>
      <p:ext uri="{BB962C8B-B14F-4D97-AF65-F5344CB8AC3E}">
        <p14:creationId xmlns:p14="http://schemas.microsoft.com/office/powerpoint/2010/main" val="310510235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 Open question for discussion</a:t>
            </a:r>
          </a:p>
          <a:p>
            <a:r>
              <a:rPr lang="en-US" baseline="0" dirty="0" smtClean="0"/>
              <a:t>Instructions to Facilitator: Activate the chat </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139</a:t>
            </a:fld>
            <a:endParaRPr lang="en-US"/>
          </a:p>
        </p:txBody>
      </p:sp>
    </p:spTree>
    <p:extLst>
      <p:ext uri="{BB962C8B-B14F-4D97-AF65-F5344CB8AC3E}">
        <p14:creationId xmlns:p14="http://schemas.microsoft.com/office/powerpoint/2010/main" val="421095827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Set the Context of the session by starting with Overview of </a:t>
            </a:r>
            <a:r>
              <a:rPr lang="en-US" sz="1200" b="0" i="0" u="none" strike="noStrike" kern="1200" baseline="0" dirty="0" err="1" smtClean="0">
                <a:solidFill>
                  <a:schemeClr val="tx1"/>
                </a:solidFill>
                <a:latin typeface="+mn-lt"/>
                <a:ea typeface="+mn-ea"/>
                <a:cs typeface="+mn-cs"/>
              </a:rPr>
              <a:t>ViewResolver</a:t>
            </a:r>
            <a:r>
              <a:rPr lang="en-US" sz="1200" b="0" i="0" u="none" strike="noStrike" kern="1200" baseline="0" dirty="0" smtClean="0">
                <a:solidFill>
                  <a:schemeClr val="tx1"/>
                </a:solidFill>
                <a:latin typeface="+mn-lt"/>
                <a:ea typeface="+mn-ea"/>
                <a:cs typeface="+mn-cs"/>
              </a:rPr>
              <a:t>.</a:t>
            </a:r>
            <a:endParaRPr lang="en-US" dirty="0" smtClean="0">
              <a:latin typeface="Arial" pitchFamily="34" charset="0"/>
            </a:endParaRPr>
          </a:p>
          <a:p>
            <a:endParaRPr lang="en-US" dirty="0" smtClean="0">
              <a:latin typeface="Arial" pitchFamily="34" charset="0"/>
            </a:endParaRPr>
          </a:p>
        </p:txBody>
      </p:sp>
      <p:sp>
        <p:nvSpPr>
          <p:cNvPr id="35844" name="Slide Number Placeholder 3"/>
          <p:cNvSpPr>
            <a:spLocks noGrp="1"/>
          </p:cNvSpPr>
          <p:nvPr>
            <p:ph type="sldNum" sz="quarter" idx="5"/>
          </p:nvPr>
        </p:nvSpPr>
        <p:spPr>
          <a:noFill/>
        </p:spPr>
        <p:txBody>
          <a:bodyPr/>
          <a:lstStyle/>
          <a:p>
            <a:fld id="{BDABD62D-426E-4098-8ADC-5E2877492F6C}" type="slidenum">
              <a:rPr lang="en-US" smtClean="0">
                <a:latin typeface="Arial" pitchFamily="34" charset="0"/>
              </a:rPr>
              <a:pPr/>
              <a:t>140</a:t>
            </a:fld>
            <a:endParaRPr lang="en-US" smtClean="0">
              <a:latin typeface="Arial" pitchFamily="34" charset="0"/>
            </a:endParaRPr>
          </a:p>
        </p:txBody>
      </p:sp>
    </p:spTree>
    <p:extLst>
      <p:ext uri="{BB962C8B-B14F-4D97-AF65-F5344CB8AC3E}">
        <p14:creationId xmlns:p14="http://schemas.microsoft.com/office/powerpoint/2010/main" val="172248551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Explain to the students what they will be learning in this session. </a:t>
            </a:r>
          </a:p>
          <a:p>
            <a:endParaRPr lang="en-US" dirty="0" smtClean="0">
              <a:latin typeface="Arial" pitchFamily="34" charset="0"/>
            </a:endParaRPr>
          </a:p>
        </p:txBody>
      </p:sp>
      <p:sp>
        <p:nvSpPr>
          <p:cNvPr id="36868" name="Slide Number Placeholder 3"/>
          <p:cNvSpPr>
            <a:spLocks noGrp="1"/>
          </p:cNvSpPr>
          <p:nvPr>
            <p:ph type="sldNum" sz="quarter" idx="5"/>
          </p:nvPr>
        </p:nvSpPr>
        <p:spPr>
          <a:noFill/>
        </p:spPr>
        <p:txBody>
          <a:bodyPr/>
          <a:lstStyle/>
          <a:p>
            <a:fld id="{8510A6C0-004D-477A-90AB-742715B88295}" type="slidenum">
              <a:rPr lang="en-US" smtClean="0">
                <a:latin typeface="Arial" pitchFamily="34" charset="0"/>
              </a:rPr>
              <a:pPr/>
              <a:t>141</a:t>
            </a:fld>
            <a:endParaRPr lang="en-US" smtClean="0">
              <a:latin typeface="Arial" pitchFamily="34" charset="0"/>
            </a:endParaRPr>
          </a:p>
        </p:txBody>
      </p:sp>
    </p:spTree>
    <p:extLst>
      <p:ext uri="{BB962C8B-B14F-4D97-AF65-F5344CB8AC3E}">
        <p14:creationId xmlns:p14="http://schemas.microsoft.com/office/powerpoint/2010/main" val="188441119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Invoke interest in the learners by asking the following question. </a:t>
            </a:r>
          </a:p>
          <a:p>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Why View Resolvers required in Spring MVC?</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142</a:t>
            </a:fld>
            <a:endParaRPr lang="en-US"/>
          </a:p>
        </p:txBody>
      </p:sp>
    </p:spTree>
    <p:extLst>
      <p:ext uri="{BB962C8B-B14F-4D97-AF65-F5344CB8AC3E}">
        <p14:creationId xmlns:p14="http://schemas.microsoft.com/office/powerpoint/2010/main" val="44877423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Explain to the students about the </a:t>
            </a:r>
            <a:r>
              <a:rPr lang="en-US" dirty="0" err="1" smtClean="0">
                <a:latin typeface="Arial" pitchFamily="34" charset="0"/>
              </a:rPr>
              <a:t>ViewResolver</a:t>
            </a:r>
            <a:r>
              <a:rPr lang="en-US" dirty="0" smtClean="0">
                <a:latin typeface="Arial" pitchFamily="34" charset="0"/>
              </a:rPr>
              <a:t> &amp; View interface.</a:t>
            </a:r>
          </a:p>
          <a:p>
            <a:endParaRPr lang="en-US" dirty="0" smtClean="0">
              <a:latin typeface="Arial" pitchFamily="34" charset="0"/>
            </a:endParaRPr>
          </a:p>
          <a:p>
            <a:r>
              <a:rPr lang="en-US" sz="1200" b="0" i="0" kern="1200" dirty="0" smtClean="0">
                <a:solidFill>
                  <a:schemeClr val="tx1"/>
                </a:solidFill>
                <a:effectLst/>
                <a:latin typeface="+mn-lt"/>
                <a:ea typeface="+mn-ea"/>
                <a:cs typeface="+mn-cs"/>
              </a:rPr>
              <a:t>There are two interfaces that are important to the way Spring handles views are </a:t>
            </a:r>
            <a:r>
              <a:rPr lang="en-US" sz="1200" b="1" i="0" kern="1200" dirty="0" err="1" smtClean="0">
                <a:solidFill>
                  <a:schemeClr val="tx1"/>
                </a:solidFill>
                <a:effectLst/>
                <a:latin typeface="+mn-lt"/>
                <a:ea typeface="+mn-ea"/>
                <a:cs typeface="+mn-cs"/>
              </a:rPr>
              <a:t>ViewResolver</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and </a:t>
            </a:r>
            <a:r>
              <a:rPr lang="en-US" sz="1200" b="1" i="0" kern="1200" dirty="0" smtClean="0">
                <a:solidFill>
                  <a:schemeClr val="tx1"/>
                </a:solidFill>
                <a:effectLst/>
                <a:latin typeface="+mn-lt"/>
                <a:ea typeface="+mn-ea"/>
                <a:cs typeface="+mn-cs"/>
              </a:rPr>
              <a:t>View</a:t>
            </a:r>
            <a:r>
              <a:rPr lang="en-US" sz="1200" b="0" i="0" kern="1200" dirty="0" smtClean="0">
                <a:solidFill>
                  <a:schemeClr val="tx1"/>
                </a:solidFill>
                <a:effectLst/>
                <a:latin typeface="+mn-lt"/>
                <a:ea typeface="+mn-ea"/>
                <a:cs typeface="+mn-cs"/>
              </a:rPr>
              <a:t>. The </a:t>
            </a:r>
            <a:r>
              <a:rPr lang="en-US" sz="1200" b="0" i="0" kern="1200" dirty="0" err="1" smtClean="0">
                <a:solidFill>
                  <a:schemeClr val="tx1"/>
                </a:solidFill>
                <a:effectLst/>
                <a:latin typeface="+mn-lt"/>
                <a:ea typeface="+mn-ea"/>
                <a:cs typeface="+mn-cs"/>
              </a:rPr>
              <a:t>ViewResolver</a:t>
            </a:r>
            <a:r>
              <a:rPr lang="en-US" sz="1200" b="0" i="0" kern="1200" dirty="0" smtClean="0">
                <a:solidFill>
                  <a:schemeClr val="tx1"/>
                </a:solidFill>
                <a:effectLst/>
                <a:latin typeface="+mn-lt"/>
                <a:ea typeface="+mn-ea"/>
                <a:cs typeface="+mn-cs"/>
              </a:rPr>
              <a:t> provides a mapping between view names and actual views. The View interface addresses the preparation of the request and hands the request over to one of the view technologies.</a:t>
            </a:r>
          </a:p>
          <a:p>
            <a:endParaRPr lang="en-US" dirty="0" smtClean="0">
              <a:latin typeface="Arial" pitchFamily="34" charset="0"/>
            </a:endParaRPr>
          </a:p>
          <a:p>
            <a:r>
              <a:rPr lang="en-US" dirty="0" smtClean="0">
                <a:latin typeface="Arial" pitchFamily="34" charset="0"/>
              </a:rPr>
              <a:t>Let instruct students that they are going to see the 4 types of view resolvers in this session like </a:t>
            </a:r>
          </a:p>
          <a:p>
            <a:r>
              <a:rPr lang="en-US" dirty="0" smtClean="0">
                <a:latin typeface="Arial" pitchFamily="34" charset="0"/>
              </a:rPr>
              <a:t>“</a:t>
            </a:r>
            <a:r>
              <a:rPr lang="en-US" dirty="0" err="1" smtClean="0">
                <a:latin typeface="Arial" pitchFamily="34" charset="0"/>
              </a:rPr>
              <a:t>InternalResourceViewResolver</a:t>
            </a:r>
            <a:r>
              <a:rPr lang="en-US" dirty="0" smtClean="0">
                <a:latin typeface="Arial" pitchFamily="34" charset="0"/>
              </a:rPr>
              <a:t>”</a:t>
            </a:r>
          </a:p>
          <a:p>
            <a:r>
              <a:rPr lang="en-US" dirty="0" smtClean="0">
                <a:latin typeface="Arial" pitchFamily="34" charset="0"/>
              </a:rPr>
              <a:t>“</a:t>
            </a:r>
            <a:r>
              <a:rPr lang="en-US" dirty="0" err="1" smtClean="0">
                <a:latin typeface="Arial" pitchFamily="34" charset="0"/>
              </a:rPr>
              <a:t>XmlViewResolver</a:t>
            </a:r>
            <a:r>
              <a:rPr lang="en-US" dirty="0" smtClean="0">
                <a:latin typeface="Arial" pitchFamily="34" charset="0"/>
              </a:rPr>
              <a:t>”</a:t>
            </a:r>
          </a:p>
          <a:p>
            <a:r>
              <a:rPr lang="en-US" dirty="0" smtClean="0">
                <a:latin typeface="Arial" pitchFamily="34" charset="0"/>
              </a:rPr>
              <a:t>“</a:t>
            </a:r>
            <a:r>
              <a:rPr lang="en-US" dirty="0" err="1" smtClean="0">
                <a:latin typeface="Arial" pitchFamily="34" charset="0"/>
              </a:rPr>
              <a:t>ContentNegotiationViewResolver</a:t>
            </a:r>
            <a:r>
              <a:rPr lang="en-US" dirty="0" smtClean="0">
                <a:latin typeface="Arial" pitchFamily="34" charset="0"/>
              </a:rPr>
              <a:t>”</a:t>
            </a:r>
          </a:p>
          <a:p>
            <a:r>
              <a:rPr lang="en-US" dirty="0" smtClean="0">
                <a:latin typeface="Arial" pitchFamily="34" charset="0"/>
              </a:rPr>
              <a:t>“</a:t>
            </a:r>
            <a:r>
              <a:rPr lang="en-US" dirty="0" err="1" smtClean="0">
                <a:latin typeface="Arial" pitchFamily="34" charset="0"/>
              </a:rPr>
              <a:t>ResourceBundleViewResolver</a:t>
            </a:r>
            <a:r>
              <a:rPr lang="en-US" dirty="0" smtClean="0">
                <a:latin typeface="Arial" pitchFamily="34" charset="0"/>
              </a:rPr>
              <a:t>”</a:t>
            </a:r>
          </a:p>
          <a:p>
            <a:endParaRPr lang="en-US" dirty="0" smtClean="0">
              <a:latin typeface="Arial" pitchFamily="34" charset="0"/>
            </a:endParaRPr>
          </a:p>
          <a:p>
            <a:endParaRPr lang="en-US" dirty="0" smtClean="0">
              <a:latin typeface="Arial" pitchFamily="34" charset="0"/>
            </a:endParaRPr>
          </a:p>
        </p:txBody>
      </p:sp>
      <p:sp>
        <p:nvSpPr>
          <p:cNvPr id="37892" name="Slide Number Placeholder 3"/>
          <p:cNvSpPr>
            <a:spLocks noGrp="1"/>
          </p:cNvSpPr>
          <p:nvPr>
            <p:ph type="sldNum" sz="quarter" idx="5"/>
          </p:nvPr>
        </p:nvSpPr>
        <p:spPr>
          <a:noFill/>
        </p:spPr>
        <p:txBody>
          <a:bodyPr/>
          <a:lstStyle/>
          <a:p>
            <a:fld id="{50D0A2CA-1DD2-4E5B-8893-1F8B3568DCC7}" type="slidenum">
              <a:rPr lang="en-US" smtClean="0">
                <a:latin typeface="Arial" pitchFamily="34" charset="0"/>
              </a:rPr>
              <a:pPr/>
              <a:t>143</a:t>
            </a:fld>
            <a:endParaRPr lang="en-US" smtClean="0">
              <a:latin typeface="Arial" pitchFamily="34" charset="0"/>
            </a:endParaRPr>
          </a:p>
        </p:txBody>
      </p:sp>
    </p:spTree>
    <p:extLst>
      <p:ext uri="{BB962C8B-B14F-4D97-AF65-F5344CB8AC3E}">
        <p14:creationId xmlns:p14="http://schemas.microsoft.com/office/powerpoint/2010/main" val="70459332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The final view name will be decided by combining the </a:t>
            </a:r>
            <a:r>
              <a:rPr lang="en-US" dirty="0" err="1" smtClean="0">
                <a:latin typeface="Arial" pitchFamily="34" charset="0"/>
              </a:rPr>
              <a:t>prefix+viewname+suffix</a:t>
            </a:r>
            <a:r>
              <a:rPr lang="en-US" dirty="0" smtClean="0">
                <a:latin typeface="Arial" pitchFamily="34" charset="0"/>
              </a:rPr>
              <a:t>.</a:t>
            </a:r>
          </a:p>
          <a:p>
            <a:endParaRPr lang="en-US" dirty="0" smtClean="0">
              <a:latin typeface="Arial" pitchFamily="34" charset="0"/>
            </a:endParaRPr>
          </a:p>
          <a:p>
            <a:r>
              <a:rPr lang="en-US" dirty="0" smtClean="0">
                <a:latin typeface="Arial" pitchFamily="34" charset="0"/>
              </a:rPr>
              <a:t>If prefix = “WEB-INF”, </a:t>
            </a:r>
            <a:r>
              <a:rPr lang="en-US" dirty="0" err="1" smtClean="0">
                <a:latin typeface="Arial" pitchFamily="34" charset="0"/>
              </a:rPr>
              <a:t>viewname</a:t>
            </a:r>
            <a:r>
              <a:rPr lang="en-US" dirty="0" smtClean="0">
                <a:latin typeface="Arial" pitchFamily="34" charset="0"/>
              </a:rPr>
              <a:t>=“</a:t>
            </a:r>
            <a:r>
              <a:rPr lang="en-US" dirty="0" err="1" smtClean="0">
                <a:latin typeface="Arial" pitchFamily="34" charset="0"/>
              </a:rPr>
              <a:t>loginSuccess</a:t>
            </a:r>
            <a:r>
              <a:rPr lang="en-US" dirty="0" smtClean="0">
                <a:latin typeface="Arial" pitchFamily="34" charset="0"/>
              </a:rPr>
              <a:t>” and suffix=“.</a:t>
            </a:r>
            <a:r>
              <a:rPr lang="en-US" dirty="0" err="1" smtClean="0">
                <a:latin typeface="Arial" pitchFamily="34" charset="0"/>
              </a:rPr>
              <a:t>jsp</a:t>
            </a:r>
            <a:r>
              <a:rPr lang="en-US" dirty="0" smtClean="0">
                <a:latin typeface="Arial" pitchFamily="34" charset="0"/>
              </a:rPr>
              <a:t>”, then the final view name resolved by this resolver is “WEB-INF\</a:t>
            </a:r>
            <a:r>
              <a:rPr lang="en-US" dirty="0" err="1" smtClean="0">
                <a:latin typeface="Arial" pitchFamily="34" charset="0"/>
              </a:rPr>
              <a:t>loginSuccess.jsp</a:t>
            </a:r>
            <a:r>
              <a:rPr lang="en-US" dirty="0" smtClean="0">
                <a:latin typeface="Arial" pitchFamily="34" charset="0"/>
              </a:rPr>
              <a:t>”.</a:t>
            </a:r>
          </a:p>
          <a:p>
            <a:endParaRPr lang="en-US" dirty="0" smtClean="0">
              <a:latin typeface="Arial" pitchFamily="34" charset="0"/>
            </a:endParaRPr>
          </a:p>
          <a:p>
            <a:r>
              <a:rPr lang="en-US" sz="1200" b="1" i="0" kern="1200" dirty="0" smtClean="0">
                <a:solidFill>
                  <a:schemeClr val="tx1"/>
                </a:solidFill>
                <a:effectLst/>
                <a:latin typeface="+mn-lt"/>
                <a:ea typeface="+mn-ea"/>
                <a:cs typeface="+mn-cs"/>
              </a:rPr>
              <a:t>What’s internal resource views?</a:t>
            </a:r>
            <a:r>
              <a:rPr lang="en-US" dirty="0" smtClean="0"/>
              <a:t/>
            </a:r>
            <a:br>
              <a:rPr lang="en-US" dirty="0" smtClean="0"/>
            </a:br>
            <a:r>
              <a:rPr lang="en-US" sz="1200" b="0" i="0" kern="1200" dirty="0" smtClean="0">
                <a:solidFill>
                  <a:schemeClr val="tx1"/>
                </a:solidFill>
                <a:effectLst/>
                <a:latin typeface="+mn-lt"/>
                <a:ea typeface="+mn-ea"/>
                <a:cs typeface="+mn-cs"/>
              </a:rPr>
              <a:t>In any web application, it’s always recommended to put the entire views or JSP files under “WEB-INF” folder, to protect it from direct access via manual entered URL. Those views under “WEB-INF” folder are named as internal resource views, as it’s only accessible by the servlet or Spring’s controllers class.</a:t>
            </a:r>
            <a:endParaRPr lang="en-US" dirty="0" smtClean="0">
              <a:latin typeface="Arial" pitchFamily="34" charset="0"/>
            </a:endParaRPr>
          </a:p>
        </p:txBody>
      </p:sp>
      <p:sp>
        <p:nvSpPr>
          <p:cNvPr id="38916" name="Slide Number Placeholder 3"/>
          <p:cNvSpPr>
            <a:spLocks noGrp="1"/>
          </p:cNvSpPr>
          <p:nvPr>
            <p:ph type="sldNum" sz="quarter" idx="5"/>
          </p:nvPr>
        </p:nvSpPr>
        <p:spPr>
          <a:noFill/>
        </p:spPr>
        <p:txBody>
          <a:bodyPr/>
          <a:lstStyle/>
          <a:p>
            <a:fld id="{6DED85CA-27ED-4E95-9866-B2F54B64FF74}" type="slidenum">
              <a:rPr lang="en-US" smtClean="0">
                <a:latin typeface="Arial" pitchFamily="34" charset="0"/>
              </a:rPr>
              <a:pPr/>
              <a:t>144</a:t>
            </a:fld>
            <a:endParaRPr lang="en-US" smtClean="0">
              <a:latin typeface="Arial" pitchFamily="34" charset="0"/>
            </a:endParaRPr>
          </a:p>
        </p:txBody>
      </p:sp>
    </p:spTree>
    <p:extLst>
      <p:ext uri="{BB962C8B-B14F-4D97-AF65-F5344CB8AC3E}">
        <p14:creationId xmlns:p14="http://schemas.microsoft.com/office/powerpoint/2010/main" val="43024715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sz="1200" dirty="0" err="1" smtClean="0"/>
              <a:t>InternalResourceViewResolver</a:t>
            </a:r>
            <a:r>
              <a:rPr lang="en-US" sz="1200" dirty="0" smtClean="0"/>
              <a:t> has implemented the </a:t>
            </a:r>
            <a:r>
              <a:rPr lang="en-US" sz="1200" dirty="0" err="1" smtClean="0"/>
              <a:t>ViewResolver</a:t>
            </a:r>
            <a:r>
              <a:rPr lang="en-US" sz="1200" dirty="0" smtClean="0"/>
              <a:t> interface and Ordered interface to maintain the order of execution</a:t>
            </a:r>
            <a:r>
              <a:rPr lang="en-US" sz="1200" baseline="0" dirty="0" smtClean="0"/>
              <a:t> based on priority set by developer.</a:t>
            </a:r>
            <a:endParaRPr lang="en-US" dirty="0" smtClean="0">
              <a:latin typeface="Arial" pitchFamily="34" charset="0"/>
            </a:endParaRPr>
          </a:p>
          <a:p>
            <a:endParaRPr lang="en-US" dirty="0" smtClean="0">
              <a:latin typeface="Arial" pitchFamily="34" charset="0"/>
            </a:endParaRPr>
          </a:p>
        </p:txBody>
      </p:sp>
      <p:sp>
        <p:nvSpPr>
          <p:cNvPr id="39940" name="Slide Number Placeholder 3"/>
          <p:cNvSpPr>
            <a:spLocks noGrp="1"/>
          </p:cNvSpPr>
          <p:nvPr>
            <p:ph type="sldNum" sz="quarter" idx="5"/>
          </p:nvPr>
        </p:nvSpPr>
        <p:spPr>
          <a:noFill/>
        </p:spPr>
        <p:txBody>
          <a:bodyPr/>
          <a:lstStyle/>
          <a:p>
            <a:fld id="{DFD01C5A-72C2-408B-A880-65A61780DE44}" type="slidenum">
              <a:rPr lang="en-US" smtClean="0">
                <a:latin typeface="Arial" pitchFamily="34" charset="0"/>
              </a:rPr>
              <a:pPr/>
              <a:t>145</a:t>
            </a:fld>
            <a:endParaRPr lang="en-US" smtClean="0">
              <a:latin typeface="Arial" pitchFamily="34" charset="0"/>
            </a:endParaRPr>
          </a:p>
        </p:txBody>
      </p:sp>
    </p:spTree>
    <p:extLst>
      <p:ext uri="{BB962C8B-B14F-4D97-AF65-F5344CB8AC3E}">
        <p14:creationId xmlns:p14="http://schemas.microsoft.com/office/powerpoint/2010/main" val="181744922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JstlView</a:t>
            </a:r>
            <a:r>
              <a:rPr lang="en-US" sz="1200" b="0" i="0" kern="1200" dirty="0" smtClean="0">
                <a:solidFill>
                  <a:schemeClr val="tx1"/>
                </a:solidFill>
                <a:effectLst/>
                <a:latin typeface="+mn-lt"/>
                <a:ea typeface="+mn-ea"/>
                <a:cs typeface="+mn-cs"/>
              </a:rPr>
              <a:t> is a specialization of </a:t>
            </a:r>
            <a:r>
              <a:rPr lang="en-US" sz="1200" b="0" i="0" kern="1200" dirty="0" err="1" smtClean="0">
                <a:solidFill>
                  <a:schemeClr val="tx1"/>
                </a:solidFill>
                <a:effectLst/>
                <a:latin typeface="+mn-lt"/>
                <a:ea typeface="+mn-ea"/>
                <a:cs typeface="+mn-cs"/>
              </a:rPr>
              <a:t>InternalResourceView</a:t>
            </a:r>
            <a:r>
              <a:rPr lang="en-US" sz="1200" b="0" i="0" kern="1200" dirty="0" smtClean="0">
                <a:solidFill>
                  <a:schemeClr val="tx1"/>
                </a:solidFill>
                <a:effectLst/>
                <a:latin typeface="+mn-lt"/>
                <a:ea typeface="+mn-ea"/>
                <a:cs typeface="+mn-cs"/>
              </a:rPr>
              <a:t> for JSTL pages, i.e. JSP pages that use the JSP Standard Tag Library. It exposes JSTL-specific request attributes specifying locale and resource bundle for JSTL's formatting and message tags, using Spring's locale and </a:t>
            </a:r>
            <a:r>
              <a:rPr lang="en-US" sz="1200" b="0" i="0" kern="1200" dirty="0" err="1" smtClean="0">
                <a:solidFill>
                  <a:schemeClr val="tx1"/>
                </a:solidFill>
                <a:effectLst/>
                <a:latin typeface="+mn-lt"/>
                <a:ea typeface="+mn-ea"/>
                <a:cs typeface="+mn-cs"/>
              </a:rPr>
              <a:t>MessageResource</a:t>
            </a:r>
            <a:r>
              <a:rPr 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Instruct students that we will see</a:t>
            </a:r>
            <a:r>
              <a:rPr lang="en-US" sz="1200" b="0" i="0" kern="1200" baseline="0" dirty="0" smtClean="0">
                <a:solidFill>
                  <a:schemeClr val="tx1"/>
                </a:solidFill>
                <a:effectLst/>
                <a:latin typeface="+mn-lt"/>
                <a:ea typeface="+mn-ea"/>
                <a:cs typeface="+mn-cs"/>
              </a:rPr>
              <a:t> the </a:t>
            </a:r>
            <a:r>
              <a:rPr lang="en-US" sz="1200" b="0" i="0" kern="1200" baseline="0" dirty="0" err="1" smtClean="0">
                <a:solidFill>
                  <a:schemeClr val="tx1"/>
                </a:solidFill>
                <a:effectLst/>
                <a:latin typeface="+mn-lt"/>
                <a:ea typeface="+mn-ea"/>
                <a:cs typeface="+mn-cs"/>
              </a:rPr>
              <a:t>ContentNegotiatingViewResolver</a:t>
            </a:r>
            <a:r>
              <a:rPr lang="en-US" sz="1200" b="0" i="0" kern="1200" baseline="0" dirty="0" smtClean="0">
                <a:solidFill>
                  <a:schemeClr val="tx1"/>
                </a:solidFill>
                <a:effectLst/>
                <a:latin typeface="+mn-lt"/>
                <a:ea typeface="+mn-ea"/>
                <a:cs typeface="+mn-cs"/>
              </a:rPr>
              <a:t> in later slides.</a:t>
            </a:r>
            <a:endParaRPr lang="en-US" dirty="0" smtClean="0">
              <a:latin typeface="Arial" pitchFamily="34" charset="0"/>
            </a:endParaRPr>
          </a:p>
          <a:p>
            <a:endParaRPr lang="en-US" dirty="0" smtClean="0">
              <a:latin typeface="Arial" pitchFamily="34" charset="0"/>
            </a:endParaRPr>
          </a:p>
        </p:txBody>
      </p:sp>
      <p:sp>
        <p:nvSpPr>
          <p:cNvPr id="40964" name="Slide Number Placeholder 3"/>
          <p:cNvSpPr>
            <a:spLocks noGrp="1"/>
          </p:cNvSpPr>
          <p:nvPr>
            <p:ph type="sldNum" sz="quarter" idx="5"/>
          </p:nvPr>
        </p:nvSpPr>
        <p:spPr>
          <a:noFill/>
        </p:spPr>
        <p:txBody>
          <a:bodyPr/>
          <a:lstStyle/>
          <a:p>
            <a:fld id="{F8264934-1B67-4A91-A04B-286C4998B715}" type="slidenum">
              <a:rPr lang="en-US" smtClean="0">
                <a:latin typeface="Arial" pitchFamily="34" charset="0"/>
              </a:rPr>
              <a:pPr/>
              <a:t>146</a:t>
            </a:fld>
            <a:endParaRPr lang="en-US" smtClean="0">
              <a:latin typeface="Arial" pitchFamily="34" charset="0"/>
            </a:endParaRPr>
          </a:p>
        </p:txBody>
      </p:sp>
    </p:spTree>
    <p:extLst>
      <p:ext uri="{BB962C8B-B14F-4D97-AF65-F5344CB8AC3E}">
        <p14:creationId xmlns:p14="http://schemas.microsoft.com/office/powerpoint/2010/main" val="1797181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True</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a:p>
        </p:txBody>
      </p:sp>
    </p:spTree>
    <p:extLst>
      <p:ext uri="{BB962C8B-B14F-4D97-AF65-F5344CB8AC3E}">
        <p14:creationId xmlns:p14="http://schemas.microsoft.com/office/powerpoint/2010/main" val="128561591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Instruct students to refer the previous slide to understand the result of “</a:t>
            </a:r>
            <a:r>
              <a:rPr lang="en-US" sz="1200" b="0" i="0" u="none" strike="noStrike" kern="1200" baseline="0" dirty="0" err="1" smtClean="0">
                <a:solidFill>
                  <a:schemeClr val="tx1"/>
                </a:solidFill>
                <a:latin typeface="+mn-lt"/>
                <a:ea typeface="+mn-ea"/>
                <a:cs typeface="+mn-cs"/>
              </a:rPr>
              <a:t>InternalViewResolver</a:t>
            </a:r>
            <a:r>
              <a:rPr lang="en-US" sz="1200" b="0" i="0" u="none" strike="noStrike" kern="1200" baseline="0" dirty="0" smtClean="0">
                <a:solidFill>
                  <a:schemeClr val="tx1"/>
                </a:solidFill>
                <a:latin typeface="+mn-lt"/>
                <a:ea typeface="+mn-ea"/>
                <a:cs typeface="+mn-cs"/>
              </a:rPr>
              <a:t>” shows in this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r>
              <a:rPr lang="en-US" dirty="0" smtClean="0"/>
              <a:t>If the controller</a:t>
            </a:r>
            <a:r>
              <a:rPr lang="en-US" baseline="0" dirty="0" smtClean="0"/>
              <a:t> returned view name is “</a:t>
            </a:r>
            <a:r>
              <a:rPr lang="en-US" baseline="0" dirty="0" err="1" smtClean="0"/>
              <a:t>addAssociate</a:t>
            </a:r>
            <a:r>
              <a:rPr lang="en-US" baseline="0" dirty="0" smtClean="0"/>
              <a:t>”, then it will return the resolved view name as “</a:t>
            </a:r>
            <a:r>
              <a:rPr lang="en-US" sz="1200" dirty="0" smtClean="0"/>
              <a:t>/WEB-INF/</a:t>
            </a:r>
            <a:r>
              <a:rPr lang="en-US" sz="1200" dirty="0" err="1" smtClean="0"/>
              <a:t>jsp</a:t>
            </a:r>
            <a:r>
              <a:rPr lang="en-US" sz="1200" dirty="0" smtClean="0"/>
              <a:t>/</a:t>
            </a:r>
            <a:r>
              <a:rPr lang="en-US" sz="1200" dirty="0" err="1" smtClean="0"/>
              <a:t>addAssociate.jsp</a:t>
            </a:r>
            <a:r>
              <a:rPr lang="en-US" sz="1200" dirty="0" smtClean="0"/>
              <a:t>” by using the </a:t>
            </a:r>
            <a:r>
              <a:rPr lang="en-US" sz="1200" dirty="0" err="1" smtClean="0"/>
              <a:t>InternalViewResolver</a:t>
            </a:r>
            <a:r>
              <a:rPr lang="en-US" sz="1200" dirty="0" smtClean="0"/>
              <a:t>.</a:t>
            </a:r>
          </a:p>
          <a:p>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the controller</a:t>
            </a:r>
            <a:r>
              <a:rPr lang="en-US" baseline="0" dirty="0" smtClean="0"/>
              <a:t> returned view name is “</a:t>
            </a:r>
            <a:r>
              <a:rPr lang="en-US" baseline="0" dirty="0" err="1" smtClean="0"/>
              <a:t>deleteAssociate</a:t>
            </a:r>
            <a:r>
              <a:rPr lang="en-US" baseline="0" dirty="0" smtClean="0"/>
              <a:t>”, then it will return the resolved view name as “</a:t>
            </a:r>
            <a:r>
              <a:rPr lang="en-US" sz="1200" dirty="0" smtClean="0"/>
              <a:t>/WEB-INF/</a:t>
            </a:r>
            <a:r>
              <a:rPr lang="en-US" sz="1200" dirty="0" err="1" smtClean="0"/>
              <a:t>jsp</a:t>
            </a:r>
            <a:r>
              <a:rPr lang="en-US" sz="1200" dirty="0" smtClean="0"/>
              <a:t>/</a:t>
            </a:r>
            <a:r>
              <a:rPr lang="en-US" sz="1200" dirty="0" err="1" smtClean="0"/>
              <a:t>deleteAssociate.jsp</a:t>
            </a:r>
            <a:r>
              <a:rPr lang="en-US" sz="1200" dirty="0" smtClean="0"/>
              <a:t>” by using the </a:t>
            </a:r>
            <a:r>
              <a:rPr lang="en-US" sz="1200" dirty="0" err="1" smtClean="0"/>
              <a:t>InternalViewResolver</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the controller</a:t>
            </a:r>
            <a:r>
              <a:rPr lang="en-US" baseline="0" dirty="0" smtClean="0"/>
              <a:t> returned view name is “login/</a:t>
            </a:r>
            <a:r>
              <a:rPr lang="en-US" baseline="0" dirty="0" err="1" smtClean="0"/>
              <a:t>loginSuccess</a:t>
            </a:r>
            <a:r>
              <a:rPr lang="en-US" baseline="0" dirty="0" smtClean="0"/>
              <a:t>”, then it will return the resolved view name as “</a:t>
            </a:r>
            <a:r>
              <a:rPr lang="en-US" sz="1200" dirty="0" smtClean="0"/>
              <a:t>/WEB-INF/</a:t>
            </a:r>
            <a:r>
              <a:rPr lang="en-US" sz="1200" dirty="0" err="1" smtClean="0"/>
              <a:t>jsp</a:t>
            </a:r>
            <a:r>
              <a:rPr lang="en-US" sz="1200" dirty="0" smtClean="0"/>
              <a:t>/login/</a:t>
            </a:r>
            <a:r>
              <a:rPr lang="en-US" sz="1200" dirty="0" err="1" smtClean="0"/>
              <a:t>loginSuccess.jsp</a:t>
            </a:r>
            <a:r>
              <a:rPr lang="en-US" sz="1200" dirty="0" smtClean="0"/>
              <a:t>” by using the </a:t>
            </a:r>
            <a:r>
              <a:rPr lang="en-US" sz="1200" dirty="0" err="1" smtClean="0"/>
              <a:t>InternalViewResolver</a:t>
            </a:r>
            <a:r>
              <a:rPr lang="en-US" sz="1200" dirty="0" smtClean="0"/>
              <a:t>.</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147</a:t>
            </a:fld>
            <a:endParaRPr lang="en-US"/>
          </a:p>
        </p:txBody>
      </p:sp>
    </p:spTree>
    <p:extLst>
      <p:ext uri="{BB962C8B-B14F-4D97-AF65-F5344CB8AC3E}">
        <p14:creationId xmlns:p14="http://schemas.microsoft.com/office/powerpoint/2010/main" val="41530647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Instruct students that for using </a:t>
            </a:r>
            <a:r>
              <a:rPr lang="en-US" sz="1200" b="0" i="0" u="none" strike="noStrike" kern="1200" baseline="0" dirty="0" err="1" smtClean="0">
                <a:solidFill>
                  <a:schemeClr val="tx1"/>
                </a:solidFill>
                <a:latin typeface="+mn-lt"/>
                <a:ea typeface="+mn-ea"/>
                <a:cs typeface="+mn-cs"/>
              </a:rPr>
              <a:t>XMLViewResolver</a:t>
            </a:r>
            <a:r>
              <a:rPr lang="en-US" sz="1200" b="0" i="0" u="none" strike="noStrike" kern="1200" baseline="0" dirty="0" smtClean="0">
                <a:solidFill>
                  <a:schemeClr val="tx1"/>
                </a:solidFill>
                <a:latin typeface="+mn-lt"/>
                <a:ea typeface="+mn-ea"/>
                <a:cs typeface="+mn-cs"/>
              </a:rPr>
              <a:t>, the view names should be placed in a separate xml file in </a:t>
            </a:r>
            <a:r>
              <a:rPr lang="en-US" sz="1200" b="0" i="0" u="none" strike="noStrike" kern="1200" baseline="0" dirty="0" err="1" smtClean="0">
                <a:solidFill>
                  <a:schemeClr val="tx1"/>
                </a:solidFill>
                <a:latin typeface="+mn-lt"/>
                <a:ea typeface="+mn-ea"/>
                <a:cs typeface="+mn-cs"/>
              </a:rPr>
              <a:t>classpath</a:t>
            </a:r>
            <a:r>
              <a:rPr lang="en-US" sz="1200" b="0" i="0" u="none" strike="noStrike"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Incase if you wanted to keep the view names in the separate</a:t>
            </a:r>
            <a:r>
              <a:rPr lang="en-US" baseline="0" dirty="0" smtClean="0">
                <a:latin typeface="Arial" pitchFamily="34" charset="0"/>
              </a:rPr>
              <a:t> xml file for maintaining a larger application then you could go for </a:t>
            </a:r>
            <a:r>
              <a:rPr lang="en-US" baseline="0" dirty="0" err="1" smtClean="0">
                <a:latin typeface="Arial" pitchFamily="34" charset="0"/>
              </a:rPr>
              <a:t>XMLViewResolver</a:t>
            </a:r>
            <a:r>
              <a:rPr lang="en-US" baseline="0" dirty="0" smtClean="0">
                <a:latin typeface="Arial" pitchFamily="34" charset="0"/>
              </a:rPr>
              <a:t>.</a:t>
            </a:r>
          </a:p>
          <a:p>
            <a:endParaRPr lang="en-US" baseline="0" dirty="0" smtClean="0">
              <a:latin typeface="Arial" pitchFamily="34" charset="0"/>
            </a:endParaRPr>
          </a:p>
          <a:p>
            <a:r>
              <a:rPr lang="en-US" b="1" baseline="0" dirty="0" smtClean="0">
                <a:latin typeface="Arial" pitchFamily="34" charset="0"/>
              </a:rPr>
              <a:t>Associate-views.xml:</a:t>
            </a:r>
          </a:p>
          <a:p>
            <a:r>
              <a:rPr lang="en-US" dirty="0" smtClean="0"/>
              <a:t>&lt;beans xmlns="http://www.springframework.org/schema/beans" </a:t>
            </a:r>
          </a:p>
          <a:p>
            <a:r>
              <a:rPr lang="en-US" dirty="0" smtClean="0"/>
              <a:t>xmlns:xsi="http://www.w3.org/2001/XMLSchema-instance" </a:t>
            </a:r>
          </a:p>
          <a:p>
            <a:r>
              <a:rPr lang="en-US" dirty="0" smtClean="0"/>
              <a:t>xsi:schemaLocation="http://www.springframework.org/schema/beans http://www.springframework.org/schema/beans/spring-beans-3.0.xsd"&gt;</a:t>
            </a:r>
          </a:p>
          <a:p>
            <a:r>
              <a:rPr lang="en-US" dirty="0" smtClean="0"/>
              <a:t> &lt;bean id="helloWorld" class="</a:t>
            </a:r>
            <a:r>
              <a:rPr lang="en-US" dirty="0" err="1" smtClean="0"/>
              <a:t>org.springframework.web.servlet.view.JstlView</a:t>
            </a:r>
            <a:r>
              <a:rPr lang="en-US" dirty="0" smtClean="0"/>
              <a:t>"&gt; </a:t>
            </a:r>
          </a:p>
          <a:p>
            <a:r>
              <a:rPr lang="en-US" dirty="0" smtClean="0"/>
              <a:t>	&lt;property name="</a:t>
            </a:r>
            <a:r>
              <a:rPr lang="en-US" dirty="0" err="1" smtClean="0"/>
              <a:t>url</a:t>
            </a:r>
            <a:r>
              <a:rPr lang="en-US" dirty="0" smtClean="0"/>
              <a:t>" value="/WEB-INF/</a:t>
            </a:r>
            <a:r>
              <a:rPr lang="en-US" dirty="0" err="1" smtClean="0"/>
              <a:t>helloWorld.jsp</a:t>
            </a:r>
            <a:r>
              <a:rPr lang="en-US" dirty="0" smtClean="0"/>
              <a:t>" /&gt; </a:t>
            </a:r>
          </a:p>
          <a:p>
            <a:r>
              <a:rPr lang="en-US" dirty="0" smtClean="0"/>
              <a:t> &lt;/bean&gt; </a:t>
            </a:r>
          </a:p>
          <a:p>
            <a:r>
              <a:rPr lang="en-US" dirty="0" smtClean="0"/>
              <a:t>&lt;/beans&gt;</a:t>
            </a:r>
            <a:endParaRPr lang="en-US" b="1" dirty="0" smtClean="0">
              <a:latin typeface="Arial" pitchFamily="34" charset="0"/>
            </a:endParaRPr>
          </a:p>
          <a:p>
            <a:endParaRPr lang="en-US" dirty="0" smtClean="0">
              <a:latin typeface="Arial" pitchFamily="34" charset="0"/>
            </a:endParaRPr>
          </a:p>
        </p:txBody>
      </p:sp>
      <p:sp>
        <p:nvSpPr>
          <p:cNvPr id="41988" name="Slide Number Placeholder 3"/>
          <p:cNvSpPr>
            <a:spLocks noGrp="1"/>
          </p:cNvSpPr>
          <p:nvPr>
            <p:ph type="sldNum" sz="quarter" idx="5"/>
          </p:nvPr>
        </p:nvSpPr>
        <p:spPr>
          <a:noFill/>
        </p:spPr>
        <p:txBody>
          <a:bodyPr/>
          <a:lstStyle/>
          <a:p>
            <a:fld id="{8FFB992F-FAC1-4CAF-B6CE-3CFC2A2C0F28}" type="slidenum">
              <a:rPr lang="en-US" smtClean="0">
                <a:latin typeface="Arial" pitchFamily="34" charset="0"/>
              </a:rPr>
              <a:pPr/>
              <a:t>148</a:t>
            </a:fld>
            <a:endParaRPr lang="en-US" smtClean="0">
              <a:latin typeface="Arial" pitchFamily="34" charset="0"/>
            </a:endParaRPr>
          </a:p>
        </p:txBody>
      </p:sp>
    </p:spTree>
    <p:extLst>
      <p:ext uri="{BB962C8B-B14F-4D97-AF65-F5344CB8AC3E}">
        <p14:creationId xmlns:p14="http://schemas.microsoft.com/office/powerpoint/2010/main" val="37847282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normAutofit fontScale="9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Implementation of </a:t>
            </a:r>
            <a:r>
              <a:rPr lang="en-US" sz="1200" b="0" i="0" kern="1200" dirty="0" err="1" smtClean="0">
                <a:solidFill>
                  <a:schemeClr val="tx1"/>
                </a:solidFill>
                <a:effectLst/>
                <a:latin typeface="+mn-lt"/>
                <a:ea typeface="+mn-ea"/>
                <a:cs typeface="+mn-cs"/>
              </a:rPr>
              <a:t>ViewResolver</a:t>
            </a:r>
            <a:r>
              <a:rPr lang="en-US" sz="1200" b="0" i="0" kern="1200" dirty="0" smtClean="0">
                <a:solidFill>
                  <a:schemeClr val="tx1"/>
                </a:solidFill>
                <a:effectLst/>
                <a:latin typeface="+mn-lt"/>
                <a:ea typeface="+mn-ea"/>
                <a:cs typeface="+mn-cs"/>
              </a:rPr>
              <a:t> that uses bean definitions in a </a:t>
            </a:r>
            <a:r>
              <a:rPr lang="en-US" sz="1200" b="0" i="0" kern="1200" dirty="0" err="1" smtClean="0">
                <a:solidFill>
                  <a:schemeClr val="tx1"/>
                </a:solidFill>
                <a:effectLst/>
                <a:latin typeface="+mn-lt"/>
                <a:ea typeface="+mn-ea"/>
                <a:cs typeface="+mn-cs"/>
              </a:rPr>
              <a:t>ResourceBundle</a:t>
            </a:r>
            <a:r>
              <a:rPr lang="en-US" sz="1200" b="0" i="0" kern="1200" dirty="0" smtClean="0">
                <a:solidFill>
                  <a:schemeClr val="tx1"/>
                </a:solidFill>
                <a:effectLst/>
                <a:latin typeface="+mn-lt"/>
                <a:ea typeface="+mn-ea"/>
                <a:cs typeface="+mn-cs"/>
              </a:rPr>
              <a:t>, specified by the bundle base name. Typically you define the bundle in a properties file, located in the </a:t>
            </a:r>
            <a:r>
              <a:rPr lang="en-US" sz="1200" b="0" i="0" kern="1200" dirty="0" err="1" smtClean="0">
                <a:solidFill>
                  <a:schemeClr val="tx1"/>
                </a:solidFill>
                <a:effectLst/>
                <a:latin typeface="+mn-lt"/>
                <a:ea typeface="+mn-ea"/>
                <a:cs typeface="+mn-cs"/>
              </a:rPr>
              <a:t>classpath</a:t>
            </a:r>
            <a:r>
              <a:rPr lang="en-US" sz="1200" b="0" i="0" kern="1200" dirty="0" smtClean="0">
                <a:solidFill>
                  <a:schemeClr val="tx1"/>
                </a:solidFill>
                <a:effectLst/>
                <a:latin typeface="+mn-lt"/>
                <a:ea typeface="+mn-ea"/>
                <a:cs typeface="+mn-cs"/>
              </a:rPr>
              <a:t>. The default file name is </a:t>
            </a:r>
            <a:r>
              <a:rPr lang="en-US" sz="1200" b="1" i="0" kern="1200" dirty="0" err="1" smtClean="0">
                <a:solidFill>
                  <a:schemeClr val="tx1"/>
                </a:solidFill>
                <a:effectLst/>
                <a:latin typeface="+mn-lt"/>
                <a:ea typeface="+mn-ea"/>
                <a:cs typeface="+mn-cs"/>
              </a:rPr>
              <a:t>views.properties</a:t>
            </a:r>
            <a:r>
              <a:rPr lang="en-US" sz="1200" b="1" i="0" kern="1200" dirty="0" smtClean="0">
                <a:solidFill>
                  <a:schemeClr val="tx1"/>
                </a:solidFill>
                <a:effectLst/>
                <a:latin typeface="+mn-lt"/>
                <a:ea typeface="+mn-ea"/>
                <a:cs typeface="+mn-cs"/>
              </a:rPr>
              <a:t>.</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Dispatcher-servlet.xml:</a:t>
            </a:r>
          </a:p>
          <a:p>
            <a:r>
              <a:rPr lang="en-US" dirty="0" smtClean="0"/>
              <a:t>&lt;beans xmlns="http://www.springframework.org/schema/beans" </a:t>
            </a:r>
            <a:r>
              <a:rPr lang="en-US" dirty="0" err="1" smtClean="0"/>
              <a:t>xmlns:context</a:t>
            </a:r>
            <a:r>
              <a:rPr lang="en-US" dirty="0" smtClean="0"/>
              <a:t>="http://www.springframework.org/schema/context" </a:t>
            </a:r>
            <a:r>
              <a:rPr lang="en-US" dirty="0" err="1" smtClean="0"/>
              <a:t>xmlns:mvc</a:t>
            </a:r>
            <a:r>
              <a:rPr lang="en-US" dirty="0" smtClean="0"/>
              <a:t>="http://www.springframework.org/schema/mvc" xmlns:xsi="http://www.w3.org/2001/XMLSchema-instance" xsi:schemaLocation=" http://www.springframework.org/schema/beans http://www.springframework.org/schema/beans/spring-beans-3.0.xsd http://www.springframework.org/schema/context http://www.springframework.org/schema/context/spring-context-3.0.xsd http://www.springframework.org/schema/mvc http://www.springframework.org/schema/mvc/spring-mvc-3.0.xsd"&gt; </a:t>
            </a:r>
          </a:p>
          <a:p>
            <a:r>
              <a:rPr lang="en-US" dirty="0" smtClean="0"/>
              <a:t>	&lt;</a:t>
            </a:r>
            <a:r>
              <a:rPr lang="en-US" dirty="0" err="1" smtClean="0"/>
              <a:t>context:component-scan</a:t>
            </a:r>
            <a:r>
              <a:rPr lang="en-US" dirty="0" smtClean="0"/>
              <a:t> base-package="</a:t>
            </a:r>
            <a:r>
              <a:rPr lang="en-US" dirty="0" err="1" smtClean="0"/>
              <a:t>com.cts.enterprise</a:t>
            </a:r>
            <a:r>
              <a:rPr lang="en-US" dirty="0" smtClean="0"/>
              <a:t>" /&gt; </a:t>
            </a:r>
          </a:p>
          <a:p>
            <a:r>
              <a:rPr lang="en-US" dirty="0" smtClean="0"/>
              <a:t>	&lt;bean class="</a:t>
            </a:r>
            <a:r>
              <a:rPr lang="en-US" dirty="0" err="1" smtClean="0"/>
              <a:t>com.javacodegeeks.snippets.enterprise.HelloWorldController</a:t>
            </a:r>
            <a:r>
              <a:rPr lang="en-US" dirty="0" smtClean="0"/>
              <a:t>" /&gt; </a:t>
            </a:r>
          </a:p>
          <a:p>
            <a:r>
              <a:rPr lang="en-US" dirty="0" smtClean="0"/>
              <a:t>	&lt;bean class="org.springframework.web.servlet.mvc.support.ControllerClassNameHandlerMapping" /&gt;</a:t>
            </a:r>
          </a:p>
          <a:p>
            <a:pPr lvl="1"/>
            <a:r>
              <a:rPr lang="en-US" dirty="0" smtClean="0"/>
              <a:t> &lt;bean class="org.springframework.web.servlet.view.ResourceBundleViewResolver"&gt; </a:t>
            </a:r>
          </a:p>
          <a:p>
            <a:pPr lvl="1"/>
            <a:r>
              <a:rPr lang="en-US" dirty="0" smtClean="0"/>
              <a:t>	&lt;property name="basename" value="views" /&gt; </a:t>
            </a:r>
          </a:p>
          <a:p>
            <a:pPr lvl="1"/>
            <a:r>
              <a:rPr lang="en-US" dirty="0" smtClean="0"/>
              <a:t>&lt;/bean&gt; </a:t>
            </a:r>
          </a:p>
          <a:p>
            <a:r>
              <a:rPr lang="en-US" dirty="0" smtClean="0"/>
              <a:t>&lt;/beans&gt;</a:t>
            </a:r>
            <a:endParaRPr lang="en-US" sz="1200" b="1" i="0" kern="1200" dirty="0" smtClean="0">
              <a:solidFill>
                <a:schemeClr val="tx1"/>
              </a:solidFill>
              <a:effectLst/>
              <a:latin typeface="+mn-lt"/>
              <a:ea typeface="+mn-ea"/>
              <a:cs typeface="+mn-cs"/>
            </a:endParaRPr>
          </a:p>
          <a:p>
            <a:endParaRPr lang="en-US" b="1" dirty="0" smtClean="0">
              <a:latin typeface="Arial" pitchFamily="34" charset="0"/>
            </a:endParaRPr>
          </a:p>
          <a:p>
            <a:endParaRPr lang="en-US" dirty="0" smtClean="0">
              <a:latin typeface="Arial" pitchFamily="34" charset="0"/>
            </a:endParaRPr>
          </a:p>
        </p:txBody>
      </p:sp>
      <p:sp>
        <p:nvSpPr>
          <p:cNvPr id="43012" name="Slide Number Placeholder 3"/>
          <p:cNvSpPr>
            <a:spLocks noGrp="1"/>
          </p:cNvSpPr>
          <p:nvPr>
            <p:ph type="sldNum" sz="quarter" idx="5"/>
          </p:nvPr>
        </p:nvSpPr>
        <p:spPr>
          <a:noFill/>
        </p:spPr>
        <p:txBody>
          <a:bodyPr/>
          <a:lstStyle/>
          <a:p>
            <a:fld id="{D7C31139-3127-426E-9EB0-EDBBBADCA6E9}" type="slidenum">
              <a:rPr lang="en-US" smtClean="0">
                <a:latin typeface="Arial" pitchFamily="34" charset="0"/>
              </a:rPr>
              <a:pPr/>
              <a:t>149</a:t>
            </a:fld>
            <a:endParaRPr lang="en-US" smtClean="0">
              <a:latin typeface="Arial" pitchFamily="34" charset="0"/>
            </a:endParaRPr>
          </a:p>
        </p:txBody>
      </p:sp>
    </p:spTree>
    <p:extLst>
      <p:ext uri="{BB962C8B-B14F-4D97-AF65-F5344CB8AC3E}">
        <p14:creationId xmlns:p14="http://schemas.microsoft.com/office/powerpoint/2010/main" val="369128117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Implementation of the </a:t>
            </a:r>
            <a:r>
              <a:rPr lang="en-US" sz="1200" b="0" i="0" kern="1200" dirty="0" err="1" smtClean="0">
                <a:solidFill>
                  <a:schemeClr val="tx1"/>
                </a:solidFill>
                <a:effectLst/>
                <a:latin typeface="+mn-lt"/>
                <a:ea typeface="+mn-ea"/>
                <a:cs typeface="+mn-cs"/>
              </a:rPr>
              <a:t>ViewResolver</a:t>
            </a:r>
            <a:r>
              <a:rPr lang="en-US" sz="1200" b="0" i="0" kern="1200" dirty="0" smtClean="0">
                <a:solidFill>
                  <a:schemeClr val="tx1"/>
                </a:solidFill>
                <a:effectLst/>
                <a:latin typeface="+mn-lt"/>
                <a:ea typeface="+mn-ea"/>
                <a:cs typeface="+mn-cs"/>
              </a:rPr>
              <a:t> interface that resolves a view based on the request file name or Accept header.</a:t>
            </a:r>
            <a:endParaRPr lang="en-US" dirty="0" smtClean="0">
              <a:latin typeface="Arial" pitchFamily="34" charset="0"/>
            </a:endParaRPr>
          </a:p>
          <a:p>
            <a:endParaRPr lang="en-US" dirty="0" smtClean="0">
              <a:latin typeface="Arial" pitchFamily="34" charset="0"/>
            </a:endParaRPr>
          </a:p>
        </p:txBody>
      </p:sp>
      <p:sp>
        <p:nvSpPr>
          <p:cNvPr id="44036" name="Slide Number Placeholder 3"/>
          <p:cNvSpPr>
            <a:spLocks noGrp="1"/>
          </p:cNvSpPr>
          <p:nvPr>
            <p:ph type="sldNum" sz="quarter" idx="5"/>
          </p:nvPr>
        </p:nvSpPr>
        <p:spPr>
          <a:noFill/>
        </p:spPr>
        <p:txBody>
          <a:bodyPr/>
          <a:lstStyle/>
          <a:p>
            <a:fld id="{ACD8B9DC-99F7-4FB5-8288-C8310F4B1E98}" type="slidenum">
              <a:rPr lang="en-US" smtClean="0">
                <a:latin typeface="Arial" pitchFamily="34" charset="0"/>
              </a:rPr>
              <a:pPr/>
              <a:t>150</a:t>
            </a:fld>
            <a:endParaRPr lang="en-US" smtClean="0">
              <a:latin typeface="Arial" pitchFamily="34" charset="0"/>
            </a:endParaRPr>
          </a:p>
        </p:txBody>
      </p:sp>
    </p:spTree>
    <p:extLst>
      <p:ext uri="{BB962C8B-B14F-4D97-AF65-F5344CB8AC3E}">
        <p14:creationId xmlns:p14="http://schemas.microsoft.com/office/powerpoint/2010/main" val="131097472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r>
              <a:rPr lang="en-US" sz="1200" b="1" i="0" kern="1200" dirty="0" err="1" smtClean="0">
                <a:solidFill>
                  <a:schemeClr val="tx1"/>
                </a:solidFill>
                <a:effectLst/>
                <a:latin typeface="+mn-lt"/>
                <a:ea typeface="+mn-ea"/>
                <a:cs typeface="+mn-cs"/>
              </a:rPr>
              <a:t>ContentNegotiatingViewResolver</a:t>
            </a:r>
            <a:r>
              <a:rPr lang="en-US" sz="1200" b="0" i="0" kern="1200" dirty="0" smtClean="0">
                <a:solidFill>
                  <a:schemeClr val="tx1"/>
                </a:solidFill>
                <a:effectLst/>
                <a:latin typeface="+mn-lt"/>
                <a:ea typeface="+mn-ea"/>
                <a:cs typeface="+mn-cs"/>
              </a:rPr>
              <a:t> first determine “which view resolver should return by file extension”, if no view is match, then use the default view resolve.</a:t>
            </a:r>
            <a:endParaRPr lang="en-US" dirty="0" smtClean="0">
              <a:latin typeface="Arial" pitchFamily="34" charset="0"/>
            </a:endParaRPr>
          </a:p>
          <a:p>
            <a:endParaRPr lang="en-US" dirty="0" smtClean="0">
              <a:latin typeface="Arial" pitchFamily="34" charset="0"/>
            </a:endParaRPr>
          </a:p>
        </p:txBody>
      </p:sp>
      <p:sp>
        <p:nvSpPr>
          <p:cNvPr id="45060" name="Slide Number Placeholder 3"/>
          <p:cNvSpPr>
            <a:spLocks noGrp="1"/>
          </p:cNvSpPr>
          <p:nvPr>
            <p:ph type="sldNum" sz="quarter" idx="5"/>
          </p:nvPr>
        </p:nvSpPr>
        <p:spPr>
          <a:noFill/>
        </p:spPr>
        <p:txBody>
          <a:bodyPr/>
          <a:lstStyle/>
          <a:p>
            <a:fld id="{D922D617-5B1C-47CB-884F-F24A041B9565}" type="slidenum">
              <a:rPr lang="en-US" smtClean="0">
                <a:latin typeface="Arial" pitchFamily="34" charset="0"/>
              </a:rPr>
              <a:pPr/>
              <a:t>151</a:t>
            </a:fld>
            <a:endParaRPr lang="en-US" smtClean="0">
              <a:latin typeface="Arial" pitchFamily="34" charset="0"/>
            </a:endParaRPr>
          </a:p>
        </p:txBody>
      </p:sp>
    </p:spTree>
    <p:extLst>
      <p:ext uri="{BB962C8B-B14F-4D97-AF65-F5344CB8AC3E}">
        <p14:creationId xmlns:p14="http://schemas.microsoft.com/office/powerpoint/2010/main" val="1184171429"/>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sz="1200" b="0" i="0" kern="1200" dirty="0" err="1" smtClean="0">
                <a:solidFill>
                  <a:schemeClr val="tx1"/>
                </a:solidFill>
                <a:effectLst/>
                <a:latin typeface="+mn-lt"/>
                <a:ea typeface="+mn-ea"/>
                <a:cs typeface="+mn-cs"/>
              </a:rPr>
              <a:t>ContentNegotiatingViewResolver</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allow you to output a same resource (content or data) to different type of views like </a:t>
            </a:r>
            <a:r>
              <a:rPr lang="en-US" sz="1200" b="1" i="0" kern="1200" dirty="0" smtClean="0">
                <a:solidFill>
                  <a:schemeClr val="tx1"/>
                </a:solidFill>
                <a:effectLst/>
                <a:latin typeface="+mn-lt"/>
                <a:ea typeface="+mn-ea"/>
                <a:cs typeface="+mn-cs"/>
              </a:rPr>
              <a:t>JSP</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XML</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RSS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JSON </a:t>
            </a:r>
            <a:r>
              <a:rPr lang="en-US" sz="1200" b="0" i="0" kern="1200" dirty="0" smtClean="0">
                <a:solidFill>
                  <a:schemeClr val="tx1"/>
                </a:solidFill>
                <a:effectLst/>
                <a:latin typeface="+mn-lt"/>
                <a:ea typeface="+mn-ea"/>
                <a:cs typeface="+mn-cs"/>
              </a:rPr>
              <a:t>and etc. Put it simple, see following web requested URL, which will return in different views.</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http://www.cts.com/bu/gto.rss , returned as RSS file.</a:t>
            </a:r>
          </a:p>
          <a:p>
            <a:pPr fontAlgn="base"/>
            <a:r>
              <a:rPr lang="en-US" sz="1200" b="0" i="0" kern="1200" dirty="0" smtClean="0">
                <a:solidFill>
                  <a:schemeClr val="tx1"/>
                </a:solidFill>
                <a:effectLst/>
                <a:latin typeface="+mn-lt"/>
                <a:ea typeface="+mn-ea"/>
                <a:cs typeface="+mn-cs"/>
              </a:rPr>
              <a:t>http://www.cts.com/bu/manlog.xml , returned as XML file.</a:t>
            </a:r>
          </a:p>
          <a:p>
            <a:pPr fontAlgn="base"/>
            <a:r>
              <a:rPr lang="en-US" sz="1200" b="0" i="0" kern="1200" dirty="0" smtClean="0">
                <a:solidFill>
                  <a:schemeClr val="tx1"/>
                </a:solidFill>
                <a:effectLst/>
                <a:latin typeface="+mn-lt"/>
                <a:ea typeface="+mn-ea"/>
                <a:cs typeface="+mn-cs"/>
              </a:rPr>
              <a:t>http://www.ctscom/bu/retail.json , returned as JSON file.</a:t>
            </a:r>
          </a:p>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http://www.ctscom/bu/ebt.pdf , returned as pdf file.</a:t>
            </a:r>
          </a:p>
          <a:p>
            <a:pPr fontAlgn="base"/>
            <a:r>
              <a:rPr lang="en-US" sz="1200" b="0" i="0" kern="1200" dirty="0" smtClean="0">
                <a:solidFill>
                  <a:schemeClr val="tx1"/>
                </a:solidFill>
                <a:effectLst/>
                <a:latin typeface="+mn-lt"/>
                <a:ea typeface="+mn-ea"/>
                <a:cs typeface="+mn-cs"/>
              </a:rPr>
              <a:t>http://www.cts.com/bu/bfs, returned to your default view resolver.</a:t>
            </a:r>
          </a:p>
          <a:p>
            <a:endParaRPr lang="en-US" dirty="0" smtClean="0">
              <a:latin typeface="Arial" pitchFamily="34" charset="0"/>
            </a:endParaRPr>
          </a:p>
          <a:p>
            <a:endParaRPr lang="en-US" dirty="0" smtClean="0">
              <a:latin typeface="Arial" pitchFamily="34" charset="0"/>
            </a:endParaRPr>
          </a:p>
        </p:txBody>
      </p:sp>
      <p:sp>
        <p:nvSpPr>
          <p:cNvPr id="46084" name="Slide Number Placeholder 3"/>
          <p:cNvSpPr>
            <a:spLocks noGrp="1"/>
          </p:cNvSpPr>
          <p:nvPr>
            <p:ph type="sldNum" sz="quarter" idx="5"/>
          </p:nvPr>
        </p:nvSpPr>
        <p:spPr>
          <a:noFill/>
        </p:spPr>
        <p:txBody>
          <a:bodyPr/>
          <a:lstStyle/>
          <a:p>
            <a:fld id="{5EE5A46A-8C9F-4BF2-9FB7-8FE130806227}" type="slidenum">
              <a:rPr lang="en-US" smtClean="0">
                <a:latin typeface="Arial" pitchFamily="34" charset="0"/>
              </a:rPr>
              <a:pPr/>
              <a:t>152</a:t>
            </a:fld>
            <a:endParaRPr lang="en-US" smtClean="0">
              <a:latin typeface="Arial" pitchFamily="34" charset="0"/>
            </a:endParaRPr>
          </a:p>
        </p:txBody>
      </p:sp>
    </p:spTree>
    <p:extLst>
      <p:ext uri="{BB962C8B-B14F-4D97-AF65-F5344CB8AC3E}">
        <p14:creationId xmlns:p14="http://schemas.microsoft.com/office/powerpoint/2010/main" val="346374477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Instruct students that they could able to define multiple view resolvers in a single configuration file and application.</a:t>
            </a:r>
          </a:p>
          <a:p>
            <a:endParaRPr lang="en-US" dirty="0" smtClean="0">
              <a:latin typeface="Arial" pitchFamily="34" charset="0"/>
            </a:endParaRPr>
          </a:p>
          <a:p>
            <a:endParaRPr lang="en-US" dirty="0" smtClean="0">
              <a:latin typeface="Arial" pitchFamily="34" charset="0"/>
            </a:endParaRPr>
          </a:p>
        </p:txBody>
      </p:sp>
      <p:sp>
        <p:nvSpPr>
          <p:cNvPr id="47108" name="Slide Number Placeholder 3"/>
          <p:cNvSpPr>
            <a:spLocks noGrp="1"/>
          </p:cNvSpPr>
          <p:nvPr>
            <p:ph type="sldNum" sz="quarter" idx="5"/>
          </p:nvPr>
        </p:nvSpPr>
        <p:spPr>
          <a:noFill/>
        </p:spPr>
        <p:txBody>
          <a:bodyPr/>
          <a:lstStyle/>
          <a:p>
            <a:fld id="{B6FBC96C-8EED-448E-A9CF-1A53D57B01CD}" type="slidenum">
              <a:rPr lang="en-US" smtClean="0">
                <a:latin typeface="Arial" pitchFamily="34" charset="0"/>
              </a:rPr>
              <a:pPr/>
              <a:t>153</a:t>
            </a:fld>
            <a:endParaRPr lang="en-US" smtClean="0">
              <a:latin typeface="Arial" pitchFamily="34" charset="0"/>
            </a:endParaRPr>
          </a:p>
        </p:txBody>
      </p:sp>
    </p:spTree>
    <p:extLst>
      <p:ext uri="{BB962C8B-B14F-4D97-AF65-F5344CB8AC3E}">
        <p14:creationId xmlns:p14="http://schemas.microsoft.com/office/powerpoint/2010/main" val="1676102965"/>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 </a:t>
            </a:r>
            <a:r>
              <a:rPr lang="en-US" dirty="0" err="1" smtClean="0"/>
              <a:t>ResourceBunderViewResolver</a:t>
            </a:r>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154</a:t>
            </a:fld>
            <a:endParaRPr lang="en-US"/>
          </a:p>
        </p:txBody>
      </p:sp>
    </p:spTree>
    <p:extLst>
      <p:ext uri="{BB962C8B-B14F-4D97-AF65-F5344CB8AC3E}">
        <p14:creationId xmlns:p14="http://schemas.microsoft.com/office/powerpoint/2010/main" val="181789918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 </a:t>
            </a:r>
            <a:r>
              <a:rPr lang="en-US" dirty="0" smtClean="0"/>
              <a:t>order</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155</a:t>
            </a:fld>
            <a:endParaRPr lang="en-US"/>
          </a:p>
        </p:txBody>
      </p:sp>
    </p:spTree>
    <p:extLst>
      <p:ext uri="{BB962C8B-B14F-4D97-AF65-F5344CB8AC3E}">
        <p14:creationId xmlns:p14="http://schemas.microsoft.com/office/powerpoint/2010/main" val="181789918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Open</a:t>
            </a:r>
            <a:r>
              <a:rPr lang="en-US" baseline="0" dirty="0" smtClean="0">
                <a:latin typeface="Arial" pitchFamily="34" charset="0"/>
              </a:rPr>
              <a:t> the exercise 4 and read the requirements mentioned in the document and make participants be understood what to do through this exercise.</a:t>
            </a:r>
          </a:p>
          <a:p>
            <a:endParaRPr lang="en-US" baseline="0" dirty="0" smtClean="0">
              <a:latin typeface="Arial" pitchFamily="34" charset="0"/>
            </a:endParaRPr>
          </a:p>
          <a:p>
            <a:r>
              <a:rPr lang="en-US" baseline="0" dirty="0" smtClean="0">
                <a:latin typeface="Arial" pitchFamily="34" charset="0"/>
              </a:rPr>
              <a:t>Given them 40 minutes to complete the exercise. </a:t>
            </a:r>
          </a:p>
          <a:p>
            <a:endParaRPr lang="en-US" baseline="0" dirty="0" smtClean="0">
              <a:latin typeface="Arial" pitchFamily="34" charset="0"/>
            </a:endParaRPr>
          </a:p>
          <a:p>
            <a:r>
              <a:rPr lang="en-US" baseline="0" dirty="0" smtClean="0">
                <a:latin typeface="Arial" pitchFamily="34" charset="0"/>
              </a:rPr>
              <a:t>After 40 minutes check with them the result and help if required.</a:t>
            </a:r>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p:txBody>
      </p:sp>
      <p:sp>
        <p:nvSpPr>
          <p:cNvPr id="48132" name="Slide Number Placeholder 3"/>
          <p:cNvSpPr>
            <a:spLocks noGrp="1"/>
          </p:cNvSpPr>
          <p:nvPr>
            <p:ph type="sldNum" sz="quarter" idx="5"/>
          </p:nvPr>
        </p:nvSpPr>
        <p:spPr>
          <a:noFill/>
        </p:spPr>
        <p:txBody>
          <a:bodyPr/>
          <a:lstStyle/>
          <a:p>
            <a:fld id="{390EF144-F109-4720-A424-DBC93F2DBEE9}" type="slidenum">
              <a:rPr lang="en-US" smtClean="0">
                <a:latin typeface="Arial" pitchFamily="34" charset="0"/>
              </a:rPr>
              <a:pPr/>
              <a:t>156</a:t>
            </a:fld>
            <a:endParaRPr lang="en-US" smtClean="0">
              <a:latin typeface="Arial" pitchFamily="34" charset="0"/>
            </a:endParaRPr>
          </a:p>
        </p:txBody>
      </p:sp>
    </p:spTree>
    <p:extLst>
      <p:ext uri="{BB962C8B-B14F-4D97-AF65-F5344CB8AC3E}">
        <p14:creationId xmlns:p14="http://schemas.microsoft.com/office/powerpoint/2010/main" val="3647258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pPr eaLnBrk="1" hangingPunct="1">
              <a:spcBef>
                <a:spcPct val="0"/>
              </a:spcBef>
              <a:defRPr/>
            </a:pPr>
            <a:r>
              <a:rPr lang="en-US" dirty="0" smtClean="0"/>
              <a:t>User makes request from Browser.</a:t>
            </a:r>
          </a:p>
          <a:p>
            <a:pPr eaLnBrk="1" hangingPunct="1">
              <a:spcBef>
                <a:spcPct val="0"/>
              </a:spcBef>
              <a:defRPr/>
            </a:pPr>
            <a:endParaRPr lang="en-US" dirty="0" smtClean="0"/>
          </a:p>
          <a:p>
            <a:pPr eaLnBrk="1" hangingPunct="1">
              <a:spcBef>
                <a:spcPct val="0"/>
              </a:spcBef>
              <a:defRPr/>
            </a:pPr>
            <a:r>
              <a:rPr lang="en-US" dirty="0" smtClean="0"/>
              <a:t>User made request passes to JSP and it act as a controller to invoke the appropriate bean objects to handle the request.</a:t>
            </a:r>
          </a:p>
          <a:p>
            <a:pPr eaLnBrk="1" hangingPunct="1">
              <a:spcBef>
                <a:spcPct val="0"/>
              </a:spcBef>
              <a:defRPr/>
            </a:pPr>
            <a:endParaRPr lang="en-US" dirty="0" smtClean="0"/>
          </a:p>
          <a:p>
            <a:pPr eaLnBrk="1" hangingPunct="1">
              <a:spcBef>
                <a:spcPct val="0"/>
              </a:spcBef>
              <a:defRPr/>
            </a:pPr>
            <a:r>
              <a:rPr lang="en-US" dirty="0" smtClean="0"/>
              <a:t>The Model (EJB or DAO) layer forms the model object</a:t>
            </a:r>
            <a:r>
              <a:rPr lang="en-US" baseline="0" dirty="0" smtClean="0"/>
              <a:t> and JSP renders the model as presentation view.</a:t>
            </a:r>
            <a:endParaRPr lang="en-US" dirty="0" smtClean="0"/>
          </a:p>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4D2CD13B-540B-4A82-8F59-9866CFC1AE2D}" type="slidenum">
              <a:rPr lang="en-US" smtClean="0"/>
              <a:pPr>
                <a:defRPr/>
              </a:pPr>
              <a:t>23</a:t>
            </a:fld>
            <a:endParaRPr lang="en-US"/>
          </a:p>
        </p:txBody>
      </p:sp>
    </p:spTree>
    <p:extLst>
      <p:ext uri="{BB962C8B-B14F-4D97-AF65-F5344CB8AC3E}">
        <p14:creationId xmlns:p14="http://schemas.microsoft.com/office/powerpoint/2010/main" val="142311401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Ask the participants to raise their hand if they have any queries on the topics completed so far.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Discuss on various other possible resolvers listed</a:t>
            </a:r>
            <a:r>
              <a:rPr lang="en-US" baseline="0" dirty="0" smtClean="0"/>
              <a:t> below,</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smtClean="0">
                <a:solidFill>
                  <a:schemeClr val="tx1"/>
                </a:solidFill>
                <a:effectLst/>
                <a:latin typeface="+mn-lt"/>
                <a:ea typeface="+mn-ea"/>
                <a:cs typeface="+mn-cs"/>
              </a:rPr>
              <a:t>AbstractCachingViewResolver</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that caches views. Often views need preparation before they can be used; extending this view resolver provides caching.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smtClean="0">
                <a:solidFill>
                  <a:schemeClr val="tx1"/>
                </a:solidFill>
                <a:effectLst/>
                <a:latin typeface="+mn-lt"/>
                <a:ea typeface="+mn-ea"/>
                <a:cs typeface="+mn-cs"/>
              </a:rPr>
              <a:t>UrlBasedViewResolver</a:t>
            </a:r>
            <a:r>
              <a:rPr lang="en-US" sz="1200" b="1" i="0" kern="120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Simple implementation of the </a:t>
            </a:r>
            <a:r>
              <a:rPr lang="en-US" sz="1200" b="0" i="0" kern="1200" dirty="0" err="1" smtClean="0">
                <a:solidFill>
                  <a:schemeClr val="tx1"/>
                </a:solidFill>
                <a:effectLst/>
                <a:latin typeface="+mn-lt"/>
                <a:ea typeface="+mn-ea"/>
                <a:cs typeface="+mn-cs"/>
              </a:rPr>
              <a:t>ViewResolver</a:t>
            </a:r>
            <a:r>
              <a:rPr lang="en-US" sz="1200" b="0" i="0" kern="1200" dirty="0" smtClean="0">
                <a:solidFill>
                  <a:schemeClr val="tx1"/>
                </a:solidFill>
                <a:effectLst/>
                <a:latin typeface="+mn-lt"/>
                <a:ea typeface="+mn-ea"/>
                <a:cs typeface="+mn-cs"/>
              </a:rPr>
              <a:t> interface that effects the direct resolution of logical view names to URLs, without an explicit mapping definition.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smtClean="0">
                <a:solidFill>
                  <a:schemeClr val="tx1"/>
                </a:solidFill>
                <a:effectLst/>
                <a:latin typeface="+mn-lt"/>
                <a:ea typeface="+mn-ea"/>
                <a:cs typeface="+mn-cs"/>
              </a:rPr>
              <a:t>VelocityViewResolver</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FreeMarkerViewResolver</a:t>
            </a:r>
            <a:r>
              <a:rPr lang="en-US" sz="1200" b="1" i="0" kern="120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Convenient subclass of </a:t>
            </a:r>
            <a:r>
              <a:rPr lang="en-US" sz="1200" b="0" i="0" kern="1200" dirty="0" err="1" smtClean="0">
                <a:solidFill>
                  <a:schemeClr val="tx1"/>
                </a:solidFill>
                <a:effectLst/>
                <a:latin typeface="+mn-lt"/>
                <a:ea typeface="+mn-ea"/>
                <a:cs typeface="+mn-cs"/>
              </a:rPr>
              <a:t>UrlBasedViewResolver</a:t>
            </a:r>
            <a:r>
              <a:rPr lang="en-US" sz="1200" b="0" i="0" kern="1200" dirty="0" smtClean="0">
                <a:solidFill>
                  <a:schemeClr val="tx1"/>
                </a:solidFill>
                <a:effectLst/>
                <a:latin typeface="+mn-lt"/>
                <a:ea typeface="+mn-ea"/>
                <a:cs typeface="+mn-cs"/>
              </a:rPr>
              <a:t> that supports </a:t>
            </a:r>
            <a:r>
              <a:rPr lang="en-US" sz="1200" b="0" i="0" kern="1200" dirty="0" err="1" smtClean="0">
                <a:solidFill>
                  <a:schemeClr val="tx1"/>
                </a:solidFill>
                <a:effectLst/>
                <a:latin typeface="+mn-lt"/>
                <a:ea typeface="+mn-ea"/>
                <a:cs typeface="+mn-cs"/>
              </a:rPr>
              <a:t>VelocityView</a:t>
            </a:r>
            <a:r>
              <a:rPr lang="en-US" sz="1200" b="0" i="0" kern="1200" dirty="0" smtClean="0">
                <a:solidFill>
                  <a:schemeClr val="tx1"/>
                </a:solidFill>
                <a:effectLst/>
                <a:latin typeface="+mn-lt"/>
                <a:ea typeface="+mn-ea"/>
                <a:cs typeface="+mn-cs"/>
              </a:rPr>
              <a:t> (in effect, Velocity templates) or </a:t>
            </a:r>
            <a:r>
              <a:rPr lang="en-US" sz="1200" b="0" i="0" kern="1200" dirty="0" err="1" smtClean="0">
                <a:solidFill>
                  <a:schemeClr val="tx1"/>
                </a:solidFill>
                <a:effectLst/>
                <a:latin typeface="+mn-lt"/>
                <a:ea typeface="+mn-ea"/>
                <a:cs typeface="+mn-cs"/>
              </a:rPr>
              <a:t>FreeMarkerView</a:t>
            </a:r>
            <a:r>
              <a:rPr lang="en-US" sz="1200" b="0" i="0" kern="1200" dirty="0" smtClean="0">
                <a:solidFill>
                  <a:schemeClr val="tx1"/>
                </a:solidFill>
                <a:effectLst/>
                <a:latin typeface="+mn-lt"/>
                <a:ea typeface="+mn-ea"/>
                <a:cs typeface="+mn-cs"/>
              </a:rPr>
              <a:t> ,respectively, and custom subclasses of them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157</a:t>
            </a:fld>
            <a:endParaRPr lang="en-US"/>
          </a:p>
        </p:txBody>
      </p:sp>
    </p:spTree>
    <p:extLst>
      <p:ext uri="{BB962C8B-B14F-4D97-AF65-F5344CB8AC3E}">
        <p14:creationId xmlns:p14="http://schemas.microsoft.com/office/powerpoint/2010/main" val="115582056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give a short break to participants to boost up themselves.</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158</a:t>
            </a:fld>
            <a:endParaRPr lang="en-US"/>
          </a:p>
        </p:txBody>
      </p:sp>
    </p:spTree>
    <p:extLst>
      <p:ext uri="{BB962C8B-B14F-4D97-AF65-F5344CB8AC3E}">
        <p14:creationId xmlns:p14="http://schemas.microsoft.com/office/powerpoint/2010/main" val="285449906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a:p>
            <a:pPr>
              <a:defRPr/>
            </a:pPr>
            <a:r>
              <a:rPr lang="en-US" dirty="0" smtClean="0"/>
              <a:t>Instructions to Trainer: </a:t>
            </a:r>
          </a:p>
          <a:p>
            <a:pPr>
              <a:defRPr/>
            </a:pPr>
            <a:endParaRPr lang="en-US" dirty="0" smtClean="0"/>
          </a:p>
          <a:p>
            <a:pPr>
              <a:defRPr/>
            </a:pPr>
            <a:r>
              <a:rPr lang="en-US" dirty="0" smtClean="0"/>
              <a:t>Use the Question slide, ask the question, let various participants try answering the question. Once, a number of answers have been heard, go to the answer slide and address anyone whose answer was different, and discuss the different answer before moving to the next question slide. </a:t>
            </a:r>
          </a:p>
          <a:p>
            <a:endParaRPr lang="en-US" dirty="0" smtClean="0"/>
          </a:p>
        </p:txBody>
      </p:sp>
      <p:sp>
        <p:nvSpPr>
          <p:cNvPr id="4" name="Slide Number Placeholder 3"/>
          <p:cNvSpPr>
            <a:spLocks noGrp="1"/>
          </p:cNvSpPr>
          <p:nvPr>
            <p:ph type="sldNum" sz="quarter" idx="5"/>
          </p:nvPr>
        </p:nvSpPr>
        <p:spPr/>
        <p:txBody>
          <a:bodyPr/>
          <a:lstStyle/>
          <a:p>
            <a:pPr>
              <a:defRPr/>
            </a:pPr>
            <a:fld id="{855E00AB-36D5-4FC9-B32F-6E1129CAF9CB}" type="slidenum">
              <a:rPr lang="en-US" smtClean="0">
                <a:solidFill>
                  <a:prstClr val="black"/>
                </a:solidFill>
              </a:rPr>
              <a:pPr>
                <a:defRPr/>
              </a:pPr>
              <a:t>159</a:t>
            </a:fld>
            <a:endParaRPr lang="en-US">
              <a:solidFill>
                <a:prstClr val="black"/>
              </a:solidFill>
            </a:endParaRPr>
          </a:p>
        </p:txBody>
      </p:sp>
    </p:spTree>
    <p:extLst>
      <p:ext uri="{BB962C8B-B14F-4D97-AF65-F5344CB8AC3E}">
        <p14:creationId xmlns:p14="http://schemas.microsoft.com/office/powerpoint/2010/main" val="2060412590"/>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a:defRPr/>
            </a:pPr>
            <a:r>
              <a:rPr lang="en-US" dirty="0" smtClean="0"/>
              <a:t>Instructions to Trainer: </a:t>
            </a:r>
          </a:p>
          <a:p>
            <a:pPr>
              <a:defRPr/>
            </a:pPr>
            <a:endParaRPr lang="en-US" dirty="0" smtClean="0"/>
          </a:p>
          <a:p>
            <a:pPr>
              <a:defRPr/>
            </a:pPr>
            <a:r>
              <a:rPr lang="en-US" dirty="0" smtClean="0"/>
              <a:t>Use the Question slide, ask the question, let various participants try answering the question. Once, a number of answers have been heard, go to the answer slide and address anyone whose answer was different, and discuss the different answer before moving to the next question slide. </a:t>
            </a:r>
          </a:p>
          <a:p>
            <a:endParaRPr lang="en-US" dirty="0" smtClean="0"/>
          </a:p>
        </p:txBody>
      </p:sp>
      <p:sp>
        <p:nvSpPr>
          <p:cNvPr id="4" name="Slide Number Placeholder 3"/>
          <p:cNvSpPr>
            <a:spLocks noGrp="1"/>
          </p:cNvSpPr>
          <p:nvPr>
            <p:ph type="sldNum" sz="quarter" idx="5"/>
          </p:nvPr>
        </p:nvSpPr>
        <p:spPr/>
        <p:txBody>
          <a:bodyPr/>
          <a:lstStyle/>
          <a:p>
            <a:pPr>
              <a:defRPr/>
            </a:pPr>
            <a:fld id="{855E00AB-36D5-4FC9-B32F-6E1129CAF9CB}" type="slidenum">
              <a:rPr lang="en-US" smtClean="0">
                <a:solidFill>
                  <a:prstClr val="black"/>
                </a:solidFill>
              </a:rPr>
              <a:pPr>
                <a:defRPr/>
              </a:pPr>
              <a:t>160</a:t>
            </a:fld>
            <a:endParaRPr lang="en-US">
              <a:solidFill>
                <a:prstClr val="black"/>
              </a:solidFill>
            </a:endParaRPr>
          </a:p>
        </p:txBody>
      </p:sp>
    </p:spTree>
    <p:extLst>
      <p:ext uri="{BB962C8B-B14F-4D97-AF65-F5344CB8AC3E}">
        <p14:creationId xmlns:p14="http://schemas.microsoft.com/office/powerpoint/2010/main" val="225000005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a:defRPr/>
            </a:pPr>
            <a:r>
              <a:rPr lang="en-US" dirty="0" smtClean="0"/>
              <a:t>Instructions to Trainer: </a:t>
            </a:r>
          </a:p>
          <a:p>
            <a:pPr>
              <a:defRPr/>
            </a:pPr>
            <a:endParaRPr lang="en-US" dirty="0" smtClean="0"/>
          </a:p>
          <a:p>
            <a:pPr>
              <a:defRPr/>
            </a:pPr>
            <a:r>
              <a:rPr lang="en-US" dirty="0" smtClean="0"/>
              <a:t>Use the Question slide, ask the question, let various participants try answering the question. Once, a number of answers have been heard, go to the answer slide and address anyone whose answer was different, and discuss the different answer before moving to the next question slide. </a:t>
            </a:r>
          </a:p>
          <a:p>
            <a:endParaRPr lang="en-US" dirty="0" smtClean="0"/>
          </a:p>
        </p:txBody>
      </p:sp>
      <p:sp>
        <p:nvSpPr>
          <p:cNvPr id="4" name="Slide Number Placeholder 3"/>
          <p:cNvSpPr>
            <a:spLocks noGrp="1"/>
          </p:cNvSpPr>
          <p:nvPr>
            <p:ph type="sldNum" sz="quarter" idx="5"/>
          </p:nvPr>
        </p:nvSpPr>
        <p:spPr/>
        <p:txBody>
          <a:bodyPr/>
          <a:lstStyle/>
          <a:p>
            <a:pPr>
              <a:defRPr/>
            </a:pPr>
            <a:fld id="{855E00AB-36D5-4FC9-B32F-6E1129CAF9CB}" type="slidenum">
              <a:rPr lang="en-US" smtClean="0">
                <a:solidFill>
                  <a:prstClr val="black"/>
                </a:solidFill>
              </a:rPr>
              <a:pPr>
                <a:defRPr/>
              </a:pPr>
              <a:t>161</a:t>
            </a:fld>
            <a:endParaRPr lang="en-US">
              <a:solidFill>
                <a:prstClr val="black"/>
              </a:solidFill>
            </a:endParaRPr>
          </a:p>
        </p:txBody>
      </p:sp>
    </p:spTree>
    <p:extLst>
      <p:ext uri="{BB962C8B-B14F-4D97-AF65-F5344CB8AC3E}">
        <p14:creationId xmlns:p14="http://schemas.microsoft.com/office/powerpoint/2010/main" val="51460760"/>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a:defRPr/>
            </a:pPr>
            <a:r>
              <a:rPr lang="en-US" dirty="0" smtClean="0"/>
              <a:t>Instructions to Trainer: </a:t>
            </a:r>
          </a:p>
          <a:p>
            <a:pPr>
              <a:defRPr/>
            </a:pPr>
            <a:endParaRPr lang="en-US" dirty="0" smtClean="0"/>
          </a:p>
          <a:p>
            <a:pPr>
              <a:defRPr/>
            </a:pPr>
            <a:r>
              <a:rPr lang="en-US" dirty="0" smtClean="0"/>
              <a:t>Use the Question slide, ask the question, let various participants try answering the question. Once, a number of answers have been heard, go to the answer slide and address anyone whose answer was different, and discuss the different answer before moving to the next question slide. </a:t>
            </a:r>
          </a:p>
          <a:p>
            <a:endParaRPr lang="en-US" dirty="0" smtClean="0"/>
          </a:p>
        </p:txBody>
      </p:sp>
      <p:sp>
        <p:nvSpPr>
          <p:cNvPr id="4" name="Slide Number Placeholder 3"/>
          <p:cNvSpPr>
            <a:spLocks noGrp="1"/>
          </p:cNvSpPr>
          <p:nvPr>
            <p:ph type="sldNum" sz="quarter" idx="5"/>
          </p:nvPr>
        </p:nvSpPr>
        <p:spPr/>
        <p:txBody>
          <a:bodyPr/>
          <a:lstStyle/>
          <a:p>
            <a:pPr>
              <a:defRPr/>
            </a:pPr>
            <a:fld id="{855E00AB-36D5-4FC9-B32F-6E1129CAF9CB}" type="slidenum">
              <a:rPr lang="en-US" smtClean="0">
                <a:solidFill>
                  <a:prstClr val="black"/>
                </a:solidFill>
              </a:rPr>
              <a:pPr>
                <a:defRPr/>
              </a:pPr>
              <a:t>162</a:t>
            </a:fld>
            <a:endParaRPr lang="en-US">
              <a:solidFill>
                <a:prstClr val="black"/>
              </a:solidFill>
            </a:endParaRPr>
          </a:p>
        </p:txBody>
      </p:sp>
    </p:spTree>
    <p:extLst>
      <p:ext uri="{BB962C8B-B14F-4D97-AF65-F5344CB8AC3E}">
        <p14:creationId xmlns:p14="http://schemas.microsoft.com/office/powerpoint/2010/main" val="3585814732"/>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latin typeface="Arial" pitchFamily="34" charset="0"/>
            </a:endParaRPr>
          </a:p>
        </p:txBody>
      </p:sp>
      <p:sp>
        <p:nvSpPr>
          <p:cNvPr id="51204" name="Slide Number Placeholder 3"/>
          <p:cNvSpPr>
            <a:spLocks noGrp="1"/>
          </p:cNvSpPr>
          <p:nvPr>
            <p:ph type="sldNum" sz="quarter" idx="5"/>
          </p:nvPr>
        </p:nvSpPr>
        <p:spPr>
          <a:noFill/>
        </p:spPr>
        <p:txBody>
          <a:bodyPr/>
          <a:lstStyle/>
          <a:p>
            <a:fld id="{09B251D6-69CF-4ABA-A542-FC619EEF5C2F}" type="slidenum">
              <a:rPr lang="en-US" smtClean="0">
                <a:latin typeface="Arial" pitchFamily="34" charset="0"/>
              </a:rPr>
              <a:pPr/>
              <a:t>163</a:t>
            </a:fld>
            <a:endParaRPr lang="en-US" smtClean="0">
              <a:latin typeface="Arial" pitchFamily="34" charset="0"/>
            </a:endParaRPr>
          </a:p>
        </p:txBody>
      </p:sp>
    </p:spTree>
    <p:extLst>
      <p:ext uri="{BB962C8B-B14F-4D97-AF65-F5344CB8AC3E}">
        <p14:creationId xmlns:p14="http://schemas.microsoft.com/office/powerpoint/2010/main" val="14211111"/>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 Use the chat window for answers</a:t>
            </a:r>
          </a:p>
          <a:p>
            <a:endParaRPr lang="en-US" baseline="0" dirty="0" smtClean="0"/>
          </a:p>
          <a:p>
            <a:r>
              <a:rPr lang="en-US" baseline="0" dirty="0" smtClean="0"/>
              <a:t>Instructions to Facilitator: Activate chat facility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167</a:t>
            </a:fld>
            <a:endParaRPr lang="en-US"/>
          </a:p>
        </p:txBody>
      </p:sp>
    </p:spTree>
    <p:extLst>
      <p:ext uri="{BB962C8B-B14F-4D97-AF65-F5344CB8AC3E}">
        <p14:creationId xmlns:p14="http://schemas.microsoft.com/office/powerpoint/2010/main" val="788506567"/>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Set the Context of the session by starting with Overview of Spring form tags.</a:t>
            </a:r>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p:txBody>
      </p:sp>
      <p:sp>
        <p:nvSpPr>
          <p:cNvPr id="44036" name="Slide Number Placeholder 3"/>
          <p:cNvSpPr>
            <a:spLocks noGrp="1"/>
          </p:cNvSpPr>
          <p:nvPr>
            <p:ph type="sldNum" sz="quarter" idx="5"/>
          </p:nvPr>
        </p:nvSpPr>
        <p:spPr>
          <a:noFill/>
        </p:spPr>
        <p:txBody>
          <a:bodyPr/>
          <a:lstStyle/>
          <a:p>
            <a:fld id="{DCB34ED4-FA9F-4329-8F2A-D7FB86F14FD6}" type="slidenum">
              <a:rPr lang="en-US" smtClean="0">
                <a:latin typeface="Arial" pitchFamily="34" charset="0"/>
              </a:rPr>
              <a:pPr/>
              <a:t>168</a:t>
            </a:fld>
            <a:endParaRPr lang="en-US" smtClean="0">
              <a:latin typeface="Arial" pitchFamily="34" charset="0"/>
            </a:endParaRPr>
          </a:p>
        </p:txBody>
      </p:sp>
    </p:spTree>
    <p:extLst>
      <p:ext uri="{BB962C8B-B14F-4D97-AF65-F5344CB8AC3E}">
        <p14:creationId xmlns:p14="http://schemas.microsoft.com/office/powerpoint/2010/main" val="2067123798"/>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Explain to the students what they will be learning in this session. </a:t>
            </a:r>
          </a:p>
          <a:p>
            <a:endParaRPr lang="en-US" dirty="0" smtClean="0">
              <a:latin typeface="Arial" pitchFamily="34" charset="0"/>
            </a:endParaRPr>
          </a:p>
        </p:txBody>
      </p:sp>
      <p:sp>
        <p:nvSpPr>
          <p:cNvPr id="45060" name="Slide Number Placeholder 3"/>
          <p:cNvSpPr>
            <a:spLocks noGrp="1"/>
          </p:cNvSpPr>
          <p:nvPr>
            <p:ph type="sldNum" sz="quarter" idx="5"/>
          </p:nvPr>
        </p:nvSpPr>
        <p:spPr>
          <a:noFill/>
        </p:spPr>
        <p:txBody>
          <a:bodyPr/>
          <a:lstStyle/>
          <a:p>
            <a:fld id="{C38BB491-6303-4FA9-9872-4EEA2B9C04AA}" type="slidenum">
              <a:rPr lang="en-US" smtClean="0">
                <a:latin typeface="Arial" pitchFamily="34" charset="0"/>
              </a:rPr>
              <a:pPr/>
              <a:t>169</a:t>
            </a:fld>
            <a:endParaRPr lang="en-US" smtClean="0">
              <a:latin typeface="Arial" pitchFamily="34" charset="0"/>
            </a:endParaRPr>
          </a:p>
        </p:txBody>
      </p:sp>
    </p:spTree>
    <p:extLst>
      <p:ext uri="{BB962C8B-B14F-4D97-AF65-F5344CB8AC3E}">
        <p14:creationId xmlns:p14="http://schemas.microsoft.com/office/powerpoint/2010/main" val="1028969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pPr eaLnBrk="1" hangingPunct="1">
              <a:spcBef>
                <a:spcPct val="0"/>
              </a:spcBef>
              <a:defRPr/>
            </a:pPr>
            <a:r>
              <a:rPr lang="en-US" dirty="0" smtClean="0"/>
              <a:t>JSP acts as</a:t>
            </a:r>
            <a:r>
              <a:rPr lang="en-US" baseline="0" dirty="0" smtClean="0"/>
              <a:t> a controller and view. Controller and view bound together.</a:t>
            </a:r>
            <a:endParaRPr lang="en-US" dirty="0" smtClean="0"/>
          </a:p>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879D933B-86EF-45B5-B57B-570161182F0B}" type="slidenum">
              <a:rPr lang="en-US" smtClean="0"/>
              <a:pPr>
                <a:defRPr/>
              </a:pPr>
              <a:t>24</a:t>
            </a:fld>
            <a:endParaRPr lang="en-US"/>
          </a:p>
        </p:txBody>
      </p:sp>
    </p:spTree>
    <p:extLst>
      <p:ext uri="{BB962C8B-B14F-4D97-AF65-F5344CB8AC3E}">
        <p14:creationId xmlns:p14="http://schemas.microsoft.com/office/powerpoint/2010/main" val="3237571421"/>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t>All the spring defined</a:t>
            </a:r>
            <a:r>
              <a:rPr lang="en-US" baseline="0" dirty="0" smtClean="0"/>
              <a:t> form tags are placed in the file </a:t>
            </a:r>
            <a:r>
              <a:rPr lang="en-US" sz="1200" dirty="0" smtClean="0"/>
              <a:t>spring-</a:t>
            </a:r>
            <a:r>
              <a:rPr lang="en-US" sz="1200" dirty="0" err="1" smtClean="0"/>
              <a:t>form.tld</a:t>
            </a:r>
            <a:r>
              <a:rPr lang="en-US" sz="1200" dirty="0" smtClean="0"/>
              <a:t>, which will be available to JSP pages if you refer the below line in JSP.</a:t>
            </a:r>
          </a:p>
          <a:p>
            <a:endParaRPr lang="sv-SE" sz="1200" dirty="0" smtClean="0"/>
          </a:p>
          <a:p>
            <a:r>
              <a:rPr lang="sv-SE" sz="1200" dirty="0" smtClean="0"/>
              <a:t>&lt;%@ taglib prefix="form" uri="http://www.springframework.org/tags/form" %&gt;</a:t>
            </a:r>
          </a:p>
          <a:p>
            <a:endParaRPr lang="sv-SE" sz="1200" dirty="0" smtClean="0"/>
          </a:p>
          <a:p>
            <a:r>
              <a:rPr lang="sv-SE" sz="1200" dirty="0" smtClean="0"/>
              <a:t>This</a:t>
            </a:r>
            <a:r>
              <a:rPr lang="sv-SE" sz="1200" baseline="0" dirty="0" smtClean="0"/>
              <a:t> URI is referred from Spring MVC jars added into the classpath.</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170</a:t>
            </a:fld>
            <a:endParaRPr lang="en-US"/>
          </a:p>
        </p:txBody>
      </p:sp>
    </p:spTree>
    <p:extLst>
      <p:ext uri="{BB962C8B-B14F-4D97-AF65-F5344CB8AC3E}">
        <p14:creationId xmlns:p14="http://schemas.microsoft.com/office/powerpoint/2010/main" val="3484713613"/>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t>Root tag of common HTML form elements is &lt;form&gt;</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171</a:t>
            </a:fld>
            <a:endParaRPr lang="en-US"/>
          </a:p>
        </p:txBody>
      </p:sp>
    </p:spTree>
    <p:extLst>
      <p:ext uri="{BB962C8B-B14F-4D97-AF65-F5344CB8AC3E}">
        <p14:creationId xmlns:p14="http://schemas.microsoft.com/office/powerpoint/2010/main" val="728136871"/>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endParaRPr lang="en-US" dirty="0" smtClean="0">
              <a:latin typeface="Arial" pitchFamily="34" charset="0"/>
            </a:endParaRPr>
          </a:p>
          <a:p>
            <a:r>
              <a:rPr lang="en-US" dirty="0" smtClean="0">
                <a:latin typeface="Arial" pitchFamily="34" charset="0"/>
              </a:rPr>
              <a:t>This tag renders an HTML 'form' tag and exposes a binding path to inner tags for binding. It puts the command object in the </a:t>
            </a:r>
            <a:r>
              <a:rPr lang="en-US" dirty="0" err="1" smtClean="0">
                <a:latin typeface="Arial" pitchFamily="34" charset="0"/>
              </a:rPr>
              <a:t>PageContext</a:t>
            </a:r>
            <a:r>
              <a:rPr lang="en-US" dirty="0" smtClean="0">
                <a:latin typeface="Arial" pitchFamily="34" charset="0"/>
              </a:rPr>
              <a:t> so that the command object can be accessed by inner tags. </a:t>
            </a:r>
            <a:r>
              <a:rPr lang="en-US" i="1" dirty="0" smtClean="0">
                <a:latin typeface="Arial" pitchFamily="34" charset="0"/>
              </a:rPr>
              <a:t>All the other tags in this library are nested tags of the form tag</a:t>
            </a:r>
            <a:r>
              <a:rPr lang="en-US" dirty="0" smtClean="0">
                <a:latin typeface="Arial" pitchFamily="34" charset="0"/>
              </a:rPr>
              <a:t>.</a:t>
            </a:r>
          </a:p>
          <a:p>
            <a:endParaRPr lang="en-US" dirty="0" smtClean="0">
              <a:latin typeface="Arial" pitchFamily="34" charset="0"/>
            </a:endParaRPr>
          </a:p>
          <a:p>
            <a:r>
              <a:rPr lang="en-US" dirty="0" smtClean="0">
                <a:latin typeface="Arial" pitchFamily="34" charset="0"/>
              </a:rPr>
              <a:t>Let us assume that there is a domain object called Employee. It is a JavaBean with properties such as </a:t>
            </a:r>
            <a:r>
              <a:rPr lang="en-US" dirty="0" err="1" smtClean="0">
                <a:latin typeface="Arial" pitchFamily="34" charset="0"/>
              </a:rPr>
              <a:t>firstName</a:t>
            </a:r>
            <a:r>
              <a:rPr lang="en-US" dirty="0" smtClean="0">
                <a:latin typeface="Arial" pitchFamily="34" charset="0"/>
              </a:rPr>
              <a:t> and </a:t>
            </a:r>
            <a:r>
              <a:rPr lang="en-US" dirty="0" err="1" smtClean="0">
                <a:latin typeface="Arial" pitchFamily="34" charset="0"/>
              </a:rPr>
              <a:t>lastName</a:t>
            </a:r>
            <a:r>
              <a:rPr lang="en-US" dirty="0" smtClean="0">
                <a:latin typeface="Arial" pitchFamily="34" charset="0"/>
              </a:rPr>
              <a:t>. It can be used as the form backing object of our form controller which returns </a:t>
            </a:r>
            <a:r>
              <a:rPr lang="en-US" dirty="0" err="1" smtClean="0">
                <a:latin typeface="Arial" pitchFamily="34" charset="0"/>
              </a:rPr>
              <a:t>form.jsp</a:t>
            </a:r>
            <a:r>
              <a:rPr lang="en-US" dirty="0" smtClean="0">
                <a:latin typeface="Arial" pitchFamily="34" charset="0"/>
              </a:rPr>
              <a:t>.</a:t>
            </a:r>
          </a:p>
          <a:p>
            <a:endParaRPr lang="en-US" dirty="0" smtClean="0">
              <a:latin typeface="Arial" pitchFamily="34" charset="0"/>
            </a:endParaRPr>
          </a:p>
        </p:txBody>
      </p:sp>
      <p:sp>
        <p:nvSpPr>
          <p:cNvPr id="46084" name="Slide Number Placeholder 3"/>
          <p:cNvSpPr>
            <a:spLocks noGrp="1"/>
          </p:cNvSpPr>
          <p:nvPr>
            <p:ph type="sldNum" sz="quarter" idx="5"/>
          </p:nvPr>
        </p:nvSpPr>
        <p:spPr>
          <a:noFill/>
        </p:spPr>
        <p:txBody>
          <a:bodyPr/>
          <a:lstStyle/>
          <a:p>
            <a:fld id="{032BCD6A-D797-4267-8191-B8A1F9AEFFD3}" type="slidenum">
              <a:rPr lang="en-US" smtClean="0">
                <a:latin typeface="Arial" pitchFamily="34" charset="0"/>
              </a:rPr>
              <a:pPr/>
              <a:t>172</a:t>
            </a:fld>
            <a:endParaRPr lang="en-US" smtClean="0">
              <a:latin typeface="Arial" pitchFamily="34" charset="0"/>
            </a:endParaRPr>
          </a:p>
        </p:txBody>
      </p:sp>
    </p:spTree>
    <p:extLst>
      <p:ext uri="{BB962C8B-B14F-4D97-AF65-F5344CB8AC3E}">
        <p14:creationId xmlns:p14="http://schemas.microsoft.com/office/powerpoint/2010/main" val="162326305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The attribute path denotes the field name and value</a:t>
            </a:r>
            <a:r>
              <a:rPr lang="en-US" baseline="0" dirty="0" smtClean="0">
                <a:latin typeface="Arial" pitchFamily="34" charset="0"/>
              </a:rPr>
              <a:t> of this field will be bind to the field name “</a:t>
            </a:r>
            <a:r>
              <a:rPr lang="en-US" baseline="0" dirty="0" err="1" smtClean="0">
                <a:latin typeface="Arial" pitchFamily="34" charset="0"/>
              </a:rPr>
              <a:t>firstName</a:t>
            </a:r>
            <a:r>
              <a:rPr lang="en-US" baseline="0" dirty="0" smtClean="0">
                <a:latin typeface="Arial" pitchFamily="34" charset="0"/>
              </a:rPr>
              <a:t>” and “</a:t>
            </a:r>
            <a:r>
              <a:rPr lang="en-US" baseline="0" dirty="0" err="1" smtClean="0">
                <a:latin typeface="Arial" pitchFamily="34" charset="0"/>
              </a:rPr>
              <a:t>lastName</a:t>
            </a:r>
            <a:r>
              <a:rPr lang="en-US" baseline="0" dirty="0" smtClean="0">
                <a:latin typeface="Arial" pitchFamily="34" charset="0"/>
              </a:rPr>
              <a:t>” in the corresponding form class.</a:t>
            </a:r>
            <a:endParaRPr lang="en-US" dirty="0" smtClean="0">
              <a:latin typeface="Arial" pitchFamily="34" charset="0"/>
            </a:endParaRPr>
          </a:p>
          <a:p>
            <a:endParaRPr lang="en-US" dirty="0" smtClean="0">
              <a:latin typeface="Arial" pitchFamily="34" charset="0"/>
            </a:endParaRPr>
          </a:p>
        </p:txBody>
      </p:sp>
      <p:sp>
        <p:nvSpPr>
          <p:cNvPr id="47108" name="Slide Number Placeholder 3"/>
          <p:cNvSpPr>
            <a:spLocks noGrp="1"/>
          </p:cNvSpPr>
          <p:nvPr>
            <p:ph type="sldNum" sz="quarter" idx="5"/>
          </p:nvPr>
        </p:nvSpPr>
        <p:spPr>
          <a:noFill/>
        </p:spPr>
        <p:txBody>
          <a:bodyPr/>
          <a:lstStyle/>
          <a:p>
            <a:fld id="{A0D23B15-16F5-410E-95F5-09BECC5F0F83}" type="slidenum">
              <a:rPr lang="en-US" smtClean="0">
                <a:latin typeface="Arial" pitchFamily="34" charset="0"/>
              </a:rPr>
              <a:pPr/>
              <a:t>173</a:t>
            </a:fld>
            <a:endParaRPr lang="en-US" smtClean="0">
              <a:latin typeface="Arial" pitchFamily="34" charset="0"/>
            </a:endParaRPr>
          </a:p>
        </p:txBody>
      </p:sp>
    </p:spTree>
    <p:extLst>
      <p:ext uri="{BB962C8B-B14F-4D97-AF65-F5344CB8AC3E}">
        <p14:creationId xmlns:p14="http://schemas.microsoft.com/office/powerpoint/2010/main" val="396086294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The </a:t>
            </a:r>
            <a:r>
              <a:rPr lang="en-US" dirty="0" err="1" smtClean="0">
                <a:latin typeface="Arial" pitchFamily="34" charset="0"/>
              </a:rPr>
              <a:t>firstName</a:t>
            </a:r>
            <a:r>
              <a:rPr lang="en-US" dirty="0" smtClean="0">
                <a:latin typeface="Arial" pitchFamily="34" charset="0"/>
              </a:rPr>
              <a:t> and </a:t>
            </a:r>
            <a:r>
              <a:rPr lang="en-US" dirty="0" err="1" smtClean="0">
                <a:latin typeface="Arial" pitchFamily="34" charset="0"/>
              </a:rPr>
              <a:t>lastName</a:t>
            </a:r>
            <a:r>
              <a:rPr lang="en-US" dirty="0" smtClean="0">
                <a:latin typeface="Arial" pitchFamily="34" charset="0"/>
              </a:rPr>
              <a:t> values are retrieved from the command object placed in the </a:t>
            </a:r>
            <a:r>
              <a:rPr lang="en-US" dirty="0" err="1" smtClean="0">
                <a:latin typeface="Arial" pitchFamily="34" charset="0"/>
              </a:rPr>
              <a:t>PageContext</a:t>
            </a:r>
            <a:r>
              <a:rPr lang="en-US" dirty="0" smtClean="0">
                <a:latin typeface="Arial" pitchFamily="34" charset="0"/>
              </a:rPr>
              <a:t> by the page controller. The command object is nothing but equivalent</a:t>
            </a:r>
            <a:r>
              <a:rPr lang="en-US" baseline="0" dirty="0" smtClean="0">
                <a:latin typeface="Arial" pitchFamily="34" charset="0"/>
              </a:rPr>
              <a:t> to </a:t>
            </a:r>
            <a:r>
              <a:rPr lang="en-US" baseline="0" dirty="0" err="1" smtClean="0">
                <a:latin typeface="Arial" pitchFamily="34" charset="0"/>
              </a:rPr>
              <a:t>ActionForm</a:t>
            </a:r>
            <a:r>
              <a:rPr lang="en-US" baseline="0" dirty="0" smtClean="0">
                <a:latin typeface="Arial" pitchFamily="34" charset="0"/>
              </a:rPr>
              <a:t> used in the Struts framework.</a:t>
            </a:r>
            <a:endParaRPr lang="en-US" dirty="0" smtClean="0">
              <a:latin typeface="Arial" pitchFamily="34" charset="0"/>
            </a:endParaRPr>
          </a:p>
        </p:txBody>
      </p:sp>
      <p:sp>
        <p:nvSpPr>
          <p:cNvPr id="48132" name="Slide Number Placeholder 3"/>
          <p:cNvSpPr>
            <a:spLocks noGrp="1"/>
          </p:cNvSpPr>
          <p:nvPr>
            <p:ph type="sldNum" sz="quarter" idx="5"/>
          </p:nvPr>
        </p:nvSpPr>
        <p:spPr>
          <a:noFill/>
        </p:spPr>
        <p:txBody>
          <a:bodyPr/>
          <a:lstStyle/>
          <a:p>
            <a:fld id="{2C65B079-5E12-40DA-9910-792960AF2A2B}" type="slidenum">
              <a:rPr lang="en-US" smtClean="0">
                <a:latin typeface="Arial" pitchFamily="34" charset="0"/>
              </a:rPr>
              <a:pPr/>
              <a:t>174</a:t>
            </a:fld>
            <a:endParaRPr lang="en-US" smtClean="0">
              <a:latin typeface="Arial" pitchFamily="34" charset="0"/>
            </a:endParaRPr>
          </a:p>
        </p:txBody>
      </p:sp>
    </p:spTree>
    <p:extLst>
      <p:ext uri="{BB962C8B-B14F-4D97-AF65-F5344CB8AC3E}">
        <p14:creationId xmlns:p14="http://schemas.microsoft.com/office/powerpoint/2010/main" val="3925355583"/>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a:t>
            </a:r>
            <a:r>
              <a:rPr lang="en-US" baseline="0" dirty="0" smtClean="0"/>
              <a:t> path</a:t>
            </a:r>
          </a:p>
        </p:txBody>
      </p:sp>
      <p:sp>
        <p:nvSpPr>
          <p:cNvPr id="4" name="Slide Number Placeholder 3"/>
          <p:cNvSpPr>
            <a:spLocks noGrp="1"/>
          </p:cNvSpPr>
          <p:nvPr>
            <p:ph type="sldNum" sz="quarter" idx="10"/>
          </p:nvPr>
        </p:nvSpPr>
        <p:spPr/>
        <p:txBody>
          <a:bodyPr/>
          <a:lstStyle/>
          <a:p>
            <a:fld id="{6A8B6E77-EC63-4CD7-8F8A-914122582C5F}" type="slidenum">
              <a:rPr lang="en-US" smtClean="0"/>
              <a:pPr/>
              <a:t>175</a:t>
            </a:fld>
            <a:endParaRPr lang="en-US"/>
          </a:p>
        </p:txBody>
      </p:sp>
    </p:spTree>
    <p:extLst>
      <p:ext uri="{BB962C8B-B14F-4D97-AF65-F5344CB8AC3E}">
        <p14:creationId xmlns:p14="http://schemas.microsoft.com/office/powerpoint/2010/main" val="404840854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a:t>
            </a:r>
            <a:r>
              <a:rPr lang="en-US" baseline="0" dirty="0" smtClean="0"/>
              <a:t> TRUE</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176</a:t>
            </a:fld>
            <a:endParaRPr lang="en-US"/>
          </a:p>
        </p:txBody>
      </p:sp>
    </p:spTree>
    <p:extLst>
      <p:ext uri="{BB962C8B-B14F-4D97-AF65-F5344CB8AC3E}">
        <p14:creationId xmlns:p14="http://schemas.microsoft.com/office/powerpoint/2010/main" val="404840854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t>In the above example “preferences” in &lt;</a:t>
            </a:r>
            <a:r>
              <a:rPr lang="en-US" dirty="0" err="1" smtClean="0"/>
              <a:t>form:checkbox</a:t>
            </a:r>
            <a:r>
              <a:rPr lang="en-US" dirty="0" smtClean="0"/>
              <a:t>&gt; is a Model</a:t>
            </a:r>
            <a:r>
              <a:rPr lang="en-US" baseline="0" dirty="0" smtClean="0"/>
              <a:t> object registered to request through the controller method.</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177</a:t>
            </a:fld>
            <a:endParaRPr lang="en-US"/>
          </a:p>
        </p:txBody>
      </p:sp>
    </p:spTree>
    <p:extLst>
      <p:ext uri="{BB962C8B-B14F-4D97-AF65-F5344CB8AC3E}">
        <p14:creationId xmlns:p14="http://schemas.microsoft.com/office/powerpoint/2010/main" val="2289605738"/>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r>
              <a:rPr lang="en-US" dirty="0" smtClean="0">
                <a:latin typeface="Arial" pitchFamily="34" charset="0"/>
              </a:rPr>
              <a:t>There are three approaches to the checkbox tag which should meet all checkbox needs.</a:t>
            </a:r>
          </a:p>
          <a:p>
            <a:endParaRPr lang="en-US" dirty="0" smtClean="0">
              <a:latin typeface="Arial" pitchFamily="34" charset="0"/>
            </a:endParaRPr>
          </a:p>
          <a:p>
            <a:pPr marL="228600" indent="-228600">
              <a:buFont typeface="+mj-lt"/>
              <a:buAutoNum type="arabicPeriod"/>
            </a:pPr>
            <a:r>
              <a:rPr lang="en-US" dirty="0" smtClean="0">
                <a:latin typeface="Arial" pitchFamily="34" charset="0"/>
              </a:rPr>
              <a:t>Approach One: When the bound value is of type </a:t>
            </a:r>
            <a:r>
              <a:rPr lang="en-US" dirty="0" err="1" smtClean="0">
                <a:latin typeface="Arial" pitchFamily="34" charset="0"/>
              </a:rPr>
              <a:t>java.lang.Boolean</a:t>
            </a:r>
            <a:r>
              <a:rPr lang="en-US" dirty="0" smtClean="0">
                <a:latin typeface="Arial" pitchFamily="34" charset="0"/>
              </a:rPr>
              <a:t>, the input (checkbox) is marked as </a:t>
            </a:r>
            <a:r>
              <a:rPr lang="en-US" i="1" dirty="0" smtClean="0">
                <a:latin typeface="Arial" pitchFamily="34" charset="0"/>
              </a:rPr>
              <a:t>checked,</a:t>
            </a:r>
            <a:r>
              <a:rPr lang="en-US" dirty="0" smtClean="0">
                <a:latin typeface="Arial" pitchFamily="34" charset="0"/>
              </a:rPr>
              <a:t> if the bound value is true. The value attribute corresponds to the resolved value of the </a:t>
            </a:r>
            <a:r>
              <a:rPr lang="en-US" dirty="0" err="1" smtClean="0">
                <a:latin typeface="Arial" pitchFamily="34" charset="0"/>
              </a:rPr>
              <a:t>setValue</a:t>
            </a:r>
            <a:r>
              <a:rPr lang="en-US" dirty="0" smtClean="0">
                <a:latin typeface="Arial" pitchFamily="34" charset="0"/>
              </a:rPr>
              <a:t>(Object) value property.</a:t>
            </a:r>
          </a:p>
          <a:p>
            <a:pPr marL="228600" indent="-228600">
              <a:buFont typeface="+mj-lt"/>
              <a:buAutoNum type="arabicPeriod"/>
            </a:pPr>
            <a:r>
              <a:rPr lang="en-US" dirty="0" smtClean="0">
                <a:latin typeface="Arial" pitchFamily="34" charset="0"/>
              </a:rPr>
              <a:t>Approach Two: When the bound value is of type array or </a:t>
            </a:r>
            <a:r>
              <a:rPr lang="en-US" dirty="0" err="1" smtClean="0">
                <a:latin typeface="Arial" pitchFamily="34" charset="0"/>
              </a:rPr>
              <a:t>java.util.Collection</a:t>
            </a:r>
            <a:r>
              <a:rPr lang="en-US" dirty="0" smtClean="0">
                <a:latin typeface="Arial" pitchFamily="34" charset="0"/>
              </a:rPr>
              <a:t>, the input (checkbox) is marked as </a:t>
            </a:r>
            <a:r>
              <a:rPr lang="en-US" i="1" dirty="0" smtClean="0">
                <a:latin typeface="Arial" pitchFamily="34" charset="0"/>
              </a:rPr>
              <a:t>checked,</a:t>
            </a:r>
            <a:r>
              <a:rPr lang="en-US" dirty="0" smtClean="0">
                <a:latin typeface="Arial" pitchFamily="34" charset="0"/>
              </a:rPr>
              <a:t> if the configured </a:t>
            </a:r>
            <a:r>
              <a:rPr lang="en-US" dirty="0" err="1" smtClean="0">
                <a:latin typeface="Arial" pitchFamily="34" charset="0"/>
              </a:rPr>
              <a:t>setValue</a:t>
            </a:r>
            <a:r>
              <a:rPr lang="en-US" dirty="0" smtClean="0">
                <a:latin typeface="Arial" pitchFamily="34" charset="0"/>
              </a:rPr>
              <a:t>(Object) value is present in the bound Collection.</a:t>
            </a:r>
          </a:p>
          <a:p>
            <a:pPr marL="228600" indent="-228600">
              <a:buFont typeface="+mj-lt"/>
              <a:buAutoNum type="arabicPeriod"/>
            </a:pPr>
            <a:r>
              <a:rPr lang="en-US" dirty="0" smtClean="0">
                <a:latin typeface="Arial" pitchFamily="34" charset="0"/>
              </a:rPr>
              <a:t>Approach Three: For any other bound value type, the input (checkbox) is marked as </a:t>
            </a:r>
            <a:r>
              <a:rPr lang="en-US" i="1" dirty="0" smtClean="0">
                <a:latin typeface="Arial" pitchFamily="34" charset="0"/>
              </a:rPr>
              <a:t>checked,</a:t>
            </a:r>
            <a:r>
              <a:rPr lang="en-US" dirty="0" smtClean="0">
                <a:latin typeface="Arial" pitchFamily="34" charset="0"/>
              </a:rPr>
              <a:t> if the configured </a:t>
            </a:r>
            <a:r>
              <a:rPr lang="en-US" dirty="0" err="1" smtClean="0">
                <a:latin typeface="Arial" pitchFamily="34" charset="0"/>
              </a:rPr>
              <a:t>setValue</a:t>
            </a:r>
            <a:r>
              <a:rPr lang="en-US" dirty="0" smtClean="0">
                <a:latin typeface="Arial" pitchFamily="34" charset="0"/>
              </a:rPr>
              <a:t>(Object) is equal to the bound value.</a:t>
            </a:r>
          </a:p>
        </p:txBody>
      </p:sp>
      <p:sp>
        <p:nvSpPr>
          <p:cNvPr id="49156" name="Slide Number Placeholder 3"/>
          <p:cNvSpPr>
            <a:spLocks noGrp="1"/>
          </p:cNvSpPr>
          <p:nvPr>
            <p:ph type="sldNum" sz="quarter" idx="5"/>
          </p:nvPr>
        </p:nvSpPr>
        <p:spPr>
          <a:noFill/>
        </p:spPr>
        <p:txBody>
          <a:bodyPr/>
          <a:lstStyle/>
          <a:p>
            <a:fld id="{7B56564A-C0C7-410F-8910-02FF6393E2E0}" type="slidenum">
              <a:rPr lang="en-US" smtClean="0">
                <a:latin typeface="Arial" pitchFamily="34" charset="0"/>
              </a:rPr>
              <a:pPr/>
              <a:t>178</a:t>
            </a:fld>
            <a:endParaRPr lang="en-US" smtClean="0">
              <a:latin typeface="Arial" pitchFamily="34" charset="0"/>
            </a:endParaRPr>
          </a:p>
        </p:txBody>
      </p:sp>
    </p:spTree>
    <p:extLst>
      <p:ext uri="{BB962C8B-B14F-4D97-AF65-F5344CB8AC3E}">
        <p14:creationId xmlns:p14="http://schemas.microsoft.com/office/powerpoint/2010/main" val="3622735693"/>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What might not be expected</a:t>
            </a:r>
            <a:r>
              <a:rPr lang="en-US" baseline="0" dirty="0" smtClean="0">
                <a:latin typeface="Arial" pitchFamily="34" charset="0"/>
              </a:rPr>
              <a:t> </a:t>
            </a:r>
            <a:r>
              <a:rPr lang="en-US" dirty="0" smtClean="0">
                <a:latin typeface="Arial" pitchFamily="34" charset="0"/>
              </a:rPr>
              <a:t>to see is the additional hidden field after each checkbox. When a checkbox in an HTML page is </a:t>
            </a:r>
            <a:r>
              <a:rPr lang="en-US" i="1" dirty="0" smtClean="0">
                <a:latin typeface="Arial" pitchFamily="34" charset="0"/>
              </a:rPr>
              <a:t>not checked, its value will not be sent to the server as part of the HTTP request </a:t>
            </a:r>
            <a:r>
              <a:rPr lang="en-US" dirty="0" smtClean="0">
                <a:latin typeface="Arial" pitchFamily="34" charset="0"/>
              </a:rPr>
              <a:t>parameters once the form is submitted, so a workaround for this is needed quirk in HTML in order for Spring form data binding to work. The checkbox tag follows the existing Spring convention of including a hidden parameter prefixed by an underscore ("_") for each checkbox. By doing this, you are effectively telling Spring that “</a:t>
            </a:r>
            <a:r>
              <a:rPr lang="en-US" i="1" dirty="0" smtClean="0">
                <a:latin typeface="Arial" pitchFamily="34" charset="0"/>
              </a:rPr>
              <a:t>the checkbox was visible in the form and I want my object to which the form data will be bound to reflect the state of the checkbox no matter what”.</a:t>
            </a:r>
            <a:endParaRPr lang="en-US" dirty="0" smtClean="0">
              <a:latin typeface="Arial" pitchFamily="34" charset="0"/>
            </a:endParaRPr>
          </a:p>
        </p:txBody>
      </p:sp>
      <p:sp>
        <p:nvSpPr>
          <p:cNvPr id="50180" name="Slide Number Placeholder 3"/>
          <p:cNvSpPr>
            <a:spLocks noGrp="1"/>
          </p:cNvSpPr>
          <p:nvPr>
            <p:ph type="sldNum" sz="quarter" idx="5"/>
          </p:nvPr>
        </p:nvSpPr>
        <p:spPr>
          <a:noFill/>
        </p:spPr>
        <p:txBody>
          <a:bodyPr/>
          <a:lstStyle/>
          <a:p>
            <a:fld id="{CE7FA5F3-2AC1-4A90-94D2-D43D342E715F}" type="slidenum">
              <a:rPr lang="en-US" smtClean="0">
                <a:latin typeface="Arial" pitchFamily="34" charset="0"/>
              </a:rPr>
              <a:pPr/>
              <a:t>179</a:t>
            </a:fld>
            <a:endParaRPr lang="en-US" smtClean="0">
              <a:latin typeface="Arial" pitchFamily="34" charset="0"/>
            </a:endParaRPr>
          </a:p>
        </p:txBody>
      </p:sp>
    </p:spTree>
    <p:extLst>
      <p:ext uri="{BB962C8B-B14F-4D97-AF65-F5344CB8AC3E}">
        <p14:creationId xmlns:p14="http://schemas.microsoft.com/office/powerpoint/2010/main" val="2732162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JSP</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25</a:t>
            </a:fld>
            <a:endParaRPr lang="en-US"/>
          </a:p>
        </p:txBody>
      </p:sp>
    </p:spTree>
    <p:extLst>
      <p:ext uri="{BB962C8B-B14F-4D97-AF65-F5344CB8AC3E}">
        <p14:creationId xmlns:p14="http://schemas.microsoft.com/office/powerpoint/2010/main" val="1817899184"/>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Just like the checkboxes tag, you might want to pass in the available options as a runtime variable. For this usage, you would use the radio buttons tag. You pass in an Array, a List or a Map containing the available options in the </a:t>
            </a:r>
            <a:r>
              <a:rPr lang="en-US" i="1" dirty="0" smtClean="0">
                <a:latin typeface="Arial" pitchFamily="34" charset="0"/>
              </a:rPr>
              <a:t>items</a:t>
            </a:r>
            <a:r>
              <a:rPr lang="en-US" dirty="0" smtClean="0">
                <a:latin typeface="Arial" pitchFamily="34" charset="0"/>
              </a:rPr>
              <a:t> property. In the case where you use a Map, the map entry key will be used as the value and the map entry's value will be used as the label to be displayed. You can also use a custom object where you can provide the property names for the value using </a:t>
            </a:r>
            <a:r>
              <a:rPr lang="en-US" i="1" dirty="0" err="1" smtClean="0">
                <a:latin typeface="Arial" pitchFamily="34" charset="0"/>
              </a:rPr>
              <a:t>itemValue</a:t>
            </a:r>
            <a:r>
              <a:rPr lang="en-US" dirty="0" smtClean="0">
                <a:latin typeface="Arial" pitchFamily="34" charset="0"/>
              </a:rPr>
              <a:t> and the label using </a:t>
            </a:r>
            <a:r>
              <a:rPr lang="en-US" i="1" dirty="0" err="1" smtClean="0">
                <a:latin typeface="Arial" pitchFamily="34" charset="0"/>
              </a:rPr>
              <a:t>itemLabel</a:t>
            </a:r>
            <a:r>
              <a:rPr lang="en-US" dirty="0" smtClean="0">
                <a:latin typeface="Arial" pitchFamily="34" charset="0"/>
              </a:rPr>
              <a:t>.</a:t>
            </a:r>
          </a:p>
        </p:txBody>
      </p:sp>
      <p:sp>
        <p:nvSpPr>
          <p:cNvPr id="51204" name="Slide Number Placeholder 3"/>
          <p:cNvSpPr>
            <a:spLocks noGrp="1"/>
          </p:cNvSpPr>
          <p:nvPr>
            <p:ph type="sldNum" sz="quarter" idx="5"/>
          </p:nvPr>
        </p:nvSpPr>
        <p:spPr>
          <a:noFill/>
        </p:spPr>
        <p:txBody>
          <a:bodyPr/>
          <a:lstStyle/>
          <a:p>
            <a:fld id="{6E1F4A02-541B-4CD2-8EEE-B12C2BF61213}" type="slidenum">
              <a:rPr lang="en-US" smtClean="0">
                <a:latin typeface="Arial" pitchFamily="34" charset="0"/>
              </a:rPr>
              <a:pPr/>
              <a:t>180</a:t>
            </a:fld>
            <a:endParaRPr lang="en-US" smtClean="0">
              <a:latin typeface="Arial" pitchFamily="34" charset="0"/>
            </a:endParaRPr>
          </a:p>
        </p:txBody>
      </p:sp>
    </p:spTree>
    <p:extLst>
      <p:ext uri="{BB962C8B-B14F-4D97-AF65-F5344CB8AC3E}">
        <p14:creationId xmlns:p14="http://schemas.microsoft.com/office/powerpoint/2010/main" val="149224314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t>Normal HTML formatted code of example shown in previous slide after the conversion.</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181</a:t>
            </a:fld>
            <a:endParaRPr lang="en-US"/>
          </a:p>
        </p:txBody>
      </p:sp>
    </p:spTree>
    <p:extLst>
      <p:ext uri="{BB962C8B-B14F-4D97-AF65-F5344CB8AC3E}">
        <p14:creationId xmlns:p14="http://schemas.microsoft.com/office/powerpoint/2010/main" val="2322966973"/>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The above tag</a:t>
            </a:r>
            <a:r>
              <a:rPr lang="en-US" baseline="0" dirty="0" smtClean="0">
                <a:latin typeface="Arial" pitchFamily="34" charset="0"/>
              </a:rPr>
              <a:t> is equivalent to HTML tag &lt;input type=“password” name=“password”&gt;</a:t>
            </a:r>
            <a:endParaRPr lang="en-US" dirty="0" smtClean="0">
              <a:latin typeface="Arial" pitchFamily="34" charset="0"/>
            </a:endParaRPr>
          </a:p>
          <a:p>
            <a:endParaRPr lang="en-US" dirty="0" smtClean="0">
              <a:latin typeface="Arial" pitchFamily="34" charset="0"/>
            </a:endParaRPr>
          </a:p>
        </p:txBody>
      </p:sp>
      <p:sp>
        <p:nvSpPr>
          <p:cNvPr id="52228" name="Slide Number Placeholder 3"/>
          <p:cNvSpPr>
            <a:spLocks noGrp="1"/>
          </p:cNvSpPr>
          <p:nvPr>
            <p:ph type="sldNum" sz="quarter" idx="5"/>
          </p:nvPr>
        </p:nvSpPr>
        <p:spPr>
          <a:noFill/>
        </p:spPr>
        <p:txBody>
          <a:bodyPr/>
          <a:lstStyle/>
          <a:p>
            <a:fld id="{ABF4B90D-0A2B-4349-A4E6-3B4FFD0D8D22}" type="slidenum">
              <a:rPr lang="en-US" smtClean="0">
                <a:latin typeface="Arial" pitchFamily="34" charset="0"/>
              </a:rPr>
              <a:pPr/>
              <a:t>182</a:t>
            </a:fld>
            <a:endParaRPr lang="en-US" smtClean="0">
              <a:latin typeface="Arial" pitchFamily="34" charset="0"/>
            </a:endParaRPr>
          </a:p>
        </p:txBody>
      </p:sp>
    </p:spTree>
    <p:extLst>
      <p:ext uri="{BB962C8B-B14F-4D97-AF65-F5344CB8AC3E}">
        <p14:creationId xmlns:p14="http://schemas.microsoft.com/office/powerpoint/2010/main" val="35173387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Instruct students that the data type of items attribute is a collection.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 </a:t>
            </a:r>
          </a:p>
          <a:p>
            <a:r>
              <a:rPr lang="en-US" dirty="0" smtClean="0">
                <a:latin typeface="Arial" pitchFamily="34" charset="0"/>
              </a:rPr>
              <a:t>If the User's skill were in Spring, the HTML source of the </a:t>
            </a:r>
            <a:r>
              <a:rPr lang="en-US" i="1" dirty="0" smtClean="0">
                <a:latin typeface="Arial" pitchFamily="34" charset="0"/>
              </a:rPr>
              <a:t>Skills</a:t>
            </a:r>
            <a:r>
              <a:rPr lang="en-US" dirty="0" smtClean="0">
                <a:latin typeface="Arial" pitchFamily="34" charset="0"/>
              </a:rPr>
              <a:t> row would look like:</a:t>
            </a:r>
          </a:p>
          <a:p>
            <a:r>
              <a:rPr lang="en-US" dirty="0" smtClean="0">
                <a:latin typeface="Arial" pitchFamily="34" charset="0"/>
              </a:rPr>
              <a:t>&lt;</a:t>
            </a:r>
            <a:r>
              <a:rPr lang="en-US" dirty="0" err="1" smtClean="0">
                <a:latin typeface="Arial" pitchFamily="34" charset="0"/>
              </a:rPr>
              <a:t>tr</a:t>
            </a:r>
            <a:r>
              <a:rPr lang="en-US" dirty="0" smtClean="0">
                <a:latin typeface="Arial" pitchFamily="34" charset="0"/>
              </a:rPr>
              <a:t>&gt; &lt;td&gt;Skills:</a:t>
            </a:r>
          </a:p>
          <a:p>
            <a:r>
              <a:rPr lang="en-US" dirty="0" smtClean="0">
                <a:latin typeface="Arial" pitchFamily="34" charset="0"/>
              </a:rPr>
              <a:t>&lt;/td&gt; &lt;td&gt;</a:t>
            </a:r>
          </a:p>
          <a:p>
            <a:r>
              <a:rPr lang="en-US" dirty="0" smtClean="0">
                <a:latin typeface="Arial" pitchFamily="34" charset="0"/>
              </a:rPr>
              <a:t>&lt;select name="skills" multiple="true"&gt; </a:t>
            </a:r>
          </a:p>
          <a:p>
            <a:r>
              <a:rPr lang="en-US" dirty="0" smtClean="0">
                <a:latin typeface="Arial" pitchFamily="34" charset="0"/>
              </a:rPr>
              <a:t>&lt;option value=“Hibernate"&gt;Hibernate&lt;/option&gt; </a:t>
            </a:r>
          </a:p>
          <a:p>
            <a:r>
              <a:rPr lang="en-US" dirty="0" smtClean="0">
                <a:latin typeface="Arial" pitchFamily="34" charset="0"/>
              </a:rPr>
              <a:t>&lt;option value=“Spring" selected="selected"&gt;Spring&lt;/option&gt; </a:t>
            </a:r>
          </a:p>
          <a:p>
            <a:r>
              <a:rPr lang="en-US" dirty="0" smtClean="0">
                <a:latin typeface="Arial" pitchFamily="34" charset="0"/>
              </a:rPr>
              <a:t>&lt;option value=“Oracle"&gt;Oracle&lt;/option&gt;</a:t>
            </a:r>
          </a:p>
          <a:p>
            <a:r>
              <a:rPr lang="en-US" dirty="0" smtClean="0">
                <a:latin typeface="Arial" pitchFamily="34" charset="0"/>
              </a:rPr>
              <a:t>&lt;/select&gt; </a:t>
            </a:r>
          </a:p>
          <a:p>
            <a:r>
              <a:rPr lang="en-US" dirty="0" smtClean="0">
                <a:latin typeface="Arial" pitchFamily="34" charset="0"/>
              </a:rPr>
              <a:t>&lt;/td&gt; &lt;/</a:t>
            </a:r>
            <a:r>
              <a:rPr lang="en-US" dirty="0" err="1" smtClean="0">
                <a:latin typeface="Arial" pitchFamily="34" charset="0"/>
              </a:rPr>
              <a:t>tr</a:t>
            </a:r>
            <a:r>
              <a:rPr lang="en-US" dirty="0" smtClean="0">
                <a:latin typeface="Arial" pitchFamily="34" charset="0"/>
              </a:rPr>
              <a:t>&gt;</a:t>
            </a:r>
          </a:p>
        </p:txBody>
      </p:sp>
      <p:sp>
        <p:nvSpPr>
          <p:cNvPr id="53252" name="Slide Number Placeholder 3"/>
          <p:cNvSpPr>
            <a:spLocks noGrp="1"/>
          </p:cNvSpPr>
          <p:nvPr>
            <p:ph type="sldNum" sz="quarter" idx="5"/>
          </p:nvPr>
        </p:nvSpPr>
        <p:spPr>
          <a:noFill/>
        </p:spPr>
        <p:txBody>
          <a:bodyPr/>
          <a:lstStyle/>
          <a:p>
            <a:fld id="{BDD74AAD-89C3-4FF6-B882-2E4085548F68}" type="slidenum">
              <a:rPr lang="en-US" smtClean="0">
                <a:latin typeface="Arial" pitchFamily="34" charset="0"/>
              </a:rPr>
              <a:pPr/>
              <a:t>183</a:t>
            </a:fld>
            <a:endParaRPr lang="en-US" smtClean="0">
              <a:latin typeface="Arial" pitchFamily="34" charset="0"/>
            </a:endParaRPr>
          </a:p>
        </p:txBody>
      </p:sp>
    </p:spTree>
    <p:extLst>
      <p:ext uri="{BB962C8B-B14F-4D97-AF65-F5344CB8AC3E}">
        <p14:creationId xmlns:p14="http://schemas.microsoft.com/office/powerpoint/2010/main" val="1811956353"/>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Assuming the skills is “Flex” in the command object</a:t>
            </a:r>
            <a:r>
              <a:rPr lang="en-US" baseline="0" dirty="0" smtClean="0">
                <a:latin typeface="Arial" pitchFamily="34" charset="0"/>
              </a:rPr>
              <a:t> as it is selected.</a:t>
            </a:r>
            <a:endParaRPr lang="en-US" dirty="0" smtClean="0">
              <a:latin typeface="Arial" pitchFamily="34" charset="0"/>
            </a:endParaRPr>
          </a:p>
        </p:txBody>
      </p:sp>
      <p:sp>
        <p:nvSpPr>
          <p:cNvPr id="54276" name="Slide Number Placeholder 3"/>
          <p:cNvSpPr>
            <a:spLocks noGrp="1"/>
          </p:cNvSpPr>
          <p:nvPr>
            <p:ph type="sldNum" sz="quarter" idx="5"/>
          </p:nvPr>
        </p:nvSpPr>
        <p:spPr>
          <a:noFill/>
        </p:spPr>
        <p:txBody>
          <a:bodyPr/>
          <a:lstStyle/>
          <a:p>
            <a:fld id="{005D1F30-5DFE-4E12-860E-692BFBA46FEA}" type="slidenum">
              <a:rPr lang="en-US" smtClean="0">
                <a:latin typeface="Arial" pitchFamily="34" charset="0"/>
              </a:rPr>
              <a:pPr/>
              <a:t>184</a:t>
            </a:fld>
            <a:endParaRPr lang="en-US" smtClean="0">
              <a:latin typeface="Arial" pitchFamily="34" charset="0"/>
            </a:endParaRPr>
          </a:p>
        </p:txBody>
      </p:sp>
    </p:spTree>
    <p:extLst>
      <p:ext uri="{BB962C8B-B14F-4D97-AF65-F5344CB8AC3E}">
        <p14:creationId xmlns:p14="http://schemas.microsoft.com/office/powerpoint/2010/main" val="2909697338"/>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&lt;</a:t>
            </a:r>
            <a:r>
              <a:rPr lang="en-US" dirty="0" err="1" smtClean="0">
                <a:latin typeface="Arial" pitchFamily="34" charset="0"/>
              </a:rPr>
              <a:t>form:select</a:t>
            </a:r>
            <a:r>
              <a:rPr lang="en-US" dirty="0" smtClean="0">
                <a:latin typeface="Arial" pitchFamily="34" charset="0"/>
              </a:rPr>
              <a:t>&gt; tag will accept the list as a items to display if we wanted to pass the value dynamically.</a:t>
            </a:r>
          </a:p>
          <a:p>
            <a:endParaRPr lang="en-US" dirty="0" smtClean="0">
              <a:latin typeface="Arial" pitchFamily="34" charset="0"/>
            </a:endParaRPr>
          </a:p>
        </p:txBody>
      </p:sp>
      <p:sp>
        <p:nvSpPr>
          <p:cNvPr id="55300" name="Slide Number Placeholder 3"/>
          <p:cNvSpPr>
            <a:spLocks noGrp="1"/>
          </p:cNvSpPr>
          <p:nvPr>
            <p:ph type="sldNum" sz="quarter" idx="5"/>
          </p:nvPr>
        </p:nvSpPr>
        <p:spPr>
          <a:noFill/>
        </p:spPr>
        <p:txBody>
          <a:bodyPr/>
          <a:lstStyle/>
          <a:p>
            <a:fld id="{A536A9D7-2F14-4B23-A653-449148BF8D21}" type="slidenum">
              <a:rPr lang="en-US" smtClean="0">
                <a:latin typeface="Arial" pitchFamily="34" charset="0"/>
              </a:rPr>
              <a:pPr/>
              <a:t>185</a:t>
            </a:fld>
            <a:endParaRPr lang="en-US" smtClean="0">
              <a:latin typeface="Arial" pitchFamily="34" charset="0"/>
            </a:endParaRPr>
          </a:p>
        </p:txBody>
      </p:sp>
    </p:spTree>
    <p:extLst>
      <p:ext uri="{BB962C8B-B14F-4D97-AF65-F5344CB8AC3E}">
        <p14:creationId xmlns:p14="http://schemas.microsoft.com/office/powerpoint/2010/main" val="949992716"/>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t>Normal HTML formatted value of previous slide output after conversion.</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186</a:t>
            </a:fld>
            <a:endParaRPr lang="en-US"/>
          </a:p>
        </p:txBody>
      </p:sp>
    </p:spTree>
    <p:extLst>
      <p:ext uri="{BB962C8B-B14F-4D97-AF65-F5344CB8AC3E}">
        <p14:creationId xmlns:p14="http://schemas.microsoft.com/office/powerpoint/2010/main" val="1251034262"/>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If the Employee lived in the UK, the HTML source of the 'Country' row would look like:</a:t>
            </a:r>
          </a:p>
          <a:p>
            <a:r>
              <a:rPr lang="en-US" dirty="0" smtClean="0">
                <a:latin typeface="Arial" pitchFamily="34" charset="0"/>
              </a:rPr>
              <a:t>&lt;</a:t>
            </a:r>
            <a:r>
              <a:rPr lang="en-US" dirty="0" err="1" smtClean="0">
                <a:latin typeface="Arial" pitchFamily="34" charset="0"/>
              </a:rPr>
              <a:t>tr</a:t>
            </a:r>
            <a:r>
              <a:rPr lang="en-US" dirty="0" smtClean="0">
                <a:latin typeface="Arial" pitchFamily="34" charset="0"/>
              </a:rPr>
              <a:t>&gt; &lt;td&gt;Country:&lt;/td&gt; &lt;td&gt; &lt;select name="country"&gt; &lt;option value="-"&gt;--Please Select&lt;/option&gt; &lt;option value="AT"&gt;Austria&lt;/option&gt; &lt;option value="UK" selected="selected"&gt;United Kingdom&lt;/option&gt; &lt;option value="US"&gt;United States&lt;/option&gt; &lt;/select&gt; &lt;/td&gt; &lt;/</a:t>
            </a:r>
            <a:r>
              <a:rPr lang="en-US" dirty="0" err="1" smtClean="0">
                <a:latin typeface="Arial" pitchFamily="34" charset="0"/>
              </a:rPr>
              <a:t>tr</a:t>
            </a:r>
            <a:r>
              <a:rPr lang="en-US" dirty="0" smtClean="0">
                <a:latin typeface="Arial" pitchFamily="34" charset="0"/>
              </a:rPr>
              <a:t>&gt;</a:t>
            </a:r>
          </a:p>
        </p:txBody>
      </p:sp>
      <p:sp>
        <p:nvSpPr>
          <p:cNvPr id="56324" name="Slide Number Placeholder 3"/>
          <p:cNvSpPr>
            <a:spLocks noGrp="1"/>
          </p:cNvSpPr>
          <p:nvPr>
            <p:ph type="sldNum" sz="quarter" idx="5"/>
          </p:nvPr>
        </p:nvSpPr>
        <p:spPr>
          <a:noFill/>
        </p:spPr>
        <p:txBody>
          <a:bodyPr/>
          <a:lstStyle/>
          <a:p>
            <a:fld id="{AE852EB8-E3FC-407E-847F-B9B64C3A2A0E}" type="slidenum">
              <a:rPr lang="en-US" smtClean="0">
                <a:latin typeface="Arial" pitchFamily="34" charset="0"/>
              </a:rPr>
              <a:pPr/>
              <a:t>187</a:t>
            </a:fld>
            <a:endParaRPr lang="en-US" smtClean="0">
              <a:latin typeface="Arial" pitchFamily="34" charset="0"/>
            </a:endParaRPr>
          </a:p>
        </p:txBody>
      </p:sp>
    </p:spTree>
    <p:extLst>
      <p:ext uri="{BB962C8B-B14F-4D97-AF65-F5344CB8AC3E}">
        <p14:creationId xmlns:p14="http://schemas.microsoft.com/office/powerpoint/2010/main" val="4174888658"/>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Normal HTML formatted value of previous slide output after conversion.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188</a:t>
            </a:fld>
            <a:endParaRPr lang="en-US"/>
          </a:p>
        </p:txBody>
      </p:sp>
    </p:spTree>
    <p:extLst>
      <p:ext uri="{BB962C8B-B14F-4D97-AF65-F5344CB8AC3E}">
        <p14:creationId xmlns:p14="http://schemas.microsoft.com/office/powerpoint/2010/main" val="1627767066"/>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To define the textarea (multi</a:t>
            </a:r>
            <a:r>
              <a:rPr lang="en-US" baseline="0" dirty="0" smtClean="0">
                <a:latin typeface="Arial" pitchFamily="34" charset="0"/>
              </a:rPr>
              <a:t> </a:t>
            </a:r>
            <a:r>
              <a:rPr lang="en-US" dirty="0" smtClean="0">
                <a:latin typeface="Arial" pitchFamily="34" charset="0"/>
              </a:rPr>
              <a:t>line text box) using spring form.</a:t>
            </a:r>
          </a:p>
          <a:p>
            <a:endParaRPr lang="en-US" dirty="0" smtClean="0">
              <a:latin typeface="Arial" pitchFamily="34" charset="0"/>
            </a:endParaRPr>
          </a:p>
        </p:txBody>
      </p:sp>
      <p:sp>
        <p:nvSpPr>
          <p:cNvPr id="57348" name="Slide Number Placeholder 3"/>
          <p:cNvSpPr>
            <a:spLocks noGrp="1"/>
          </p:cNvSpPr>
          <p:nvPr>
            <p:ph type="sldNum" sz="quarter" idx="5"/>
          </p:nvPr>
        </p:nvSpPr>
        <p:spPr>
          <a:noFill/>
        </p:spPr>
        <p:txBody>
          <a:bodyPr/>
          <a:lstStyle/>
          <a:p>
            <a:fld id="{89A07016-9B2A-4C61-9464-3ED96CA90DE2}" type="slidenum">
              <a:rPr lang="en-US" smtClean="0">
                <a:latin typeface="Arial" pitchFamily="34" charset="0"/>
              </a:rPr>
              <a:pPr/>
              <a:t>189</a:t>
            </a:fld>
            <a:endParaRPr lang="en-US" smtClean="0">
              <a:latin typeface="Arial" pitchFamily="34" charset="0"/>
            </a:endParaRPr>
          </a:p>
        </p:txBody>
      </p:sp>
    </p:spTree>
    <p:extLst>
      <p:ext uri="{BB962C8B-B14F-4D97-AF65-F5344CB8AC3E}">
        <p14:creationId xmlns:p14="http://schemas.microsoft.com/office/powerpoint/2010/main" val="3083706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pPr eaLnBrk="1" hangingPunct="1">
              <a:spcBef>
                <a:spcPct val="0"/>
              </a:spcBef>
              <a:defRPr/>
            </a:pPr>
            <a:r>
              <a:rPr lang="en-US" dirty="0" smtClean="0"/>
              <a:t>MVC2 – Better for enterprise application development.</a:t>
            </a:r>
          </a:p>
          <a:p>
            <a:pPr eaLnBrk="1" hangingPunct="1">
              <a:spcBef>
                <a:spcPct val="0"/>
              </a:spcBef>
              <a:defRPr/>
            </a:pPr>
            <a:endParaRPr lang="en-US" dirty="0" smtClean="0"/>
          </a:p>
          <a:p>
            <a:pPr eaLnBrk="1" hangingPunct="1">
              <a:spcBef>
                <a:spcPct val="0"/>
              </a:spcBef>
              <a:defRPr/>
            </a:pPr>
            <a:r>
              <a:rPr lang="en-US" dirty="0" smtClean="0"/>
              <a:t>MVC2</a:t>
            </a:r>
            <a:r>
              <a:rPr lang="en-US" baseline="0" dirty="0" smtClean="0"/>
              <a:t> – All the modern web frameworks are followed the MVC2 design pattern.</a:t>
            </a:r>
          </a:p>
          <a:p>
            <a:pPr eaLnBrk="1" hangingPunct="1">
              <a:spcBef>
                <a:spcPct val="0"/>
              </a:spcBef>
              <a:defRPr/>
            </a:pPr>
            <a:endParaRPr lang="en-US" baseline="0" dirty="0" smtClean="0"/>
          </a:p>
          <a:p>
            <a:pPr eaLnBrk="1" hangingPunct="1">
              <a:spcBef>
                <a:spcPct val="0"/>
              </a:spcBef>
              <a:defRPr/>
            </a:pPr>
            <a:r>
              <a:rPr lang="en-US" baseline="0" dirty="0" smtClean="0"/>
              <a:t>Mvc2 – Servlet(controller); JSP/JSTL (View)</a:t>
            </a:r>
          </a:p>
          <a:p>
            <a:pPr eaLnBrk="1" hangingPunct="1">
              <a:spcBef>
                <a:spcPct val="0"/>
              </a:spcBef>
              <a:defRPr/>
            </a:pPr>
            <a:endParaRPr lang="en-US" baseline="0" dirty="0" smtClean="0"/>
          </a:p>
          <a:p>
            <a:pPr eaLnBrk="1" hangingPunct="1">
              <a:spcBef>
                <a:spcPct val="0"/>
              </a:spcBef>
              <a:defRPr/>
            </a:pPr>
            <a:r>
              <a:rPr lang="en-US" baseline="0" dirty="0" smtClean="0"/>
              <a:t>MVC2 – Flexible to delegate the requests and form the model object to render to view as all are different layers.</a:t>
            </a:r>
          </a:p>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810C6B26-DAB0-465C-83B2-80F6C5546B87}" type="slidenum">
              <a:rPr lang="en-US" smtClean="0"/>
              <a:pPr>
                <a:defRPr/>
              </a:pPr>
              <a:t>27</a:t>
            </a:fld>
            <a:endParaRPr lang="en-US"/>
          </a:p>
        </p:txBody>
      </p:sp>
    </p:spTree>
    <p:extLst>
      <p:ext uri="{BB962C8B-B14F-4D97-AF65-F5344CB8AC3E}">
        <p14:creationId xmlns:p14="http://schemas.microsoft.com/office/powerpoint/2010/main" val="99049571"/>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If we choose to submit the 'house' value as a hidden one, the HTML would look like:</a:t>
            </a:r>
          </a:p>
          <a:p>
            <a:r>
              <a:rPr lang="en-US" dirty="0" smtClean="0">
                <a:latin typeface="Arial" pitchFamily="34" charset="0"/>
              </a:rPr>
              <a:t>&lt;input name="house" type="hidden" value="Gryffindor"/&gt;</a:t>
            </a:r>
          </a:p>
        </p:txBody>
      </p:sp>
      <p:sp>
        <p:nvSpPr>
          <p:cNvPr id="58372" name="Slide Number Placeholder 3"/>
          <p:cNvSpPr>
            <a:spLocks noGrp="1"/>
          </p:cNvSpPr>
          <p:nvPr>
            <p:ph type="sldNum" sz="quarter" idx="5"/>
          </p:nvPr>
        </p:nvSpPr>
        <p:spPr>
          <a:noFill/>
        </p:spPr>
        <p:txBody>
          <a:bodyPr/>
          <a:lstStyle/>
          <a:p>
            <a:fld id="{0686C2F6-5D64-483B-B3C4-34DF83C003DA}" type="slidenum">
              <a:rPr lang="en-US" smtClean="0">
                <a:latin typeface="Arial" pitchFamily="34" charset="0"/>
              </a:rPr>
              <a:pPr/>
              <a:t>190</a:t>
            </a:fld>
            <a:endParaRPr lang="en-US" smtClean="0">
              <a:latin typeface="Arial" pitchFamily="34" charset="0"/>
            </a:endParaRPr>
          </a:p>
        </p:txBody>
      </p:sp>
    </p:spTree>
    <p:extLst>
      <p:ext uri="{BB962C8B-B14F-4D97-AF65-F5344CB8AC3E}">
        <p14:creationId xmlns:p14="http://schemas.microsoft.com/office/powerpoint/2010/main" val="715157680"/>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Discuss more about to</a:t>
            </a:r>
            <a:r>
              <a:rPr lang="en-US" baseline="0" dirty="0" smtClean="0">
                <a:latin typeface="Arial" pitchFamily="34" charset="0"/>
              </a:rPr>
              <a:t> display the error message against each field and form level.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form:errors</a:t>
            </a:r>
            <a:r>
              <a:rPr lang="en-US" sz="1200" kern="1200" dirty="0" smtClean="0">
                <a:solidFill>
                  <a:schemeClr val="tx1"/>
                </a:solidFill>
                <a:effectLst/>
                <a:latin typeface="+mn-lt"/>
                <a:ea typeface="+mn-ea"/>
                <a:cs typeface="+mn-cs"/>
              </a:rPr>
              <a:t> path="</a:t>
            </a:r>
            <a:r>
              <a:rPr lang="en-US" sz="1200" kern="1200" dirty="0" err="1" smtClean="0">
                <a:solidFill>
                  <a:schemeClr val="tx1"/>
                </a:solidFill>
                <a:effectLst/>
                <a:latin typeface="+mn-lt"/>
                <a:ea typeface="+mn-ea"/>
                <a:cs typeface="+mn-cs"/>
              </a:rPr>
              <a:t>userName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cssClass</a:t>
            </a:r>
            <a:r>
              <a:rPr lang="en-US" sz="1200" kern="1200" dirty="0" smtClean="0">
                <a:solidFill>
                  <a:schemeClr val="tx1"/>
                </a:solidFill>
                <a:effectLst/>
                <a:latin typeface="+mn-lt"/>
                <a:ea typeface="+mn-ea"/>
                <a:cs typeface="+mn-cs"/>
              </a:rPr>
              <a:t>="error" /&gt;</a:t>
            </a:r>
          </a:p>
          <a:p>
            <a:r>
              <a:rPr lang="en-US" baseline="0" dirty="0" smtClean="0">
                <a:latin typeface="Arial" pitchFamily="34" charset="0"/>
              </a:rPr>
              <a:t>Above will display the validation error message just behind the field username if validation failed. </a:t>
            </a:r>
            <a:r>
              <a:rPr lang="en-US" baseline="0" dirty="0" err="1" smtClean="0">
                <a:latin typeface="Arial" pitchFamily="34" charset="0"/>
              </a:rPr>
              <a:t>cssClass</a:t>
            </a:r>
            <a:r>
              <a:rPr lang="en-US" baseline="0" dirty="0" smtClean="0">
                <a:latin typeface="Arial" pitchFamily="34" charset="0"/>
              </a:rPr>
              <a:t> attribute defines the class attribute defined in the .</a:t>
            </a:r>
            <a:r>
              <a:rPr lang="en-US" baseline="0" dirty="0" err="1" smtClean="0">
                <a:latin typeface="Arial" pitchFamily="34" charset="0"/>
              </a:rPr>
              <a:t>css</a:t>
            </a:r>
            <a:r>
              <a:rPr lang="en-US" baseline="0" dirty="0" smtClean="0">
                <a:latin typeface="Arial" pitchFamily="34" charset="0"/>
              </a:rPr>
              <a:t> file to render the error message style.</a:t>
            </a:r>
          </a:p>
          <a:p>
            <a:endParaRPr lang="en-US" baseline="0" dirty="0" smtClean="0">
              <a:latin typeface="Arial" pitchFamily="34" charset="0"/>
            </a:endParaRP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form:errors</a:t>
            </a:r>
            <a:r>
              <a:rPr lang="en-US" sz="1200" kern="1200" dirty="0" smtClean="0">
                <a:solidFill>
                  <a:schemeClr val="tx1"/>
                </a:solidFill>
                <a:effectLst/>
                <a:latin typeface="+mn-lt"/>
                <a:ea typeface="+mn-ea"/>
                <a:cs typeface="+mn-cs"/>
              </a:rPr>
              <a:t> path="</a:t>
            </a:r>
            <a:r>
              <a:rPr lang="en-US" sz="1200" kern="1200" dirty="0" err="1" smtClean="0">
                <a:solidFill>
                  <a:schemeClr val="tx1"/>
                </a:solidFill>
                <a:effectLst/>
                <a:latin typeface="+mn-lt"/>
                <a:ea typeface="+mn-ea"/>
                <a:cs typeface="+mn-cs"/>
              </a:rPr>
              <a:t>userName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cssClass</a:t>
            </a:r>
            <a:r>
              <a:rPr lang="en-US" sz="1200" kern="1200" dirty="0" smtClean="0">
                <a:solidFill>
                  <a:schemeClr val="tx1"/>
                </a:solidFill>
                <a:effectLst/>
                <a:latin typeface="+mn-lt"/>
                <a:ea typeface="+mn-ea"/>
                <a:cs typeface="+mn-cs"/>
              </a:rPr>
              <a:t>="error" element="div" /&gt;</a:t>
            </a:r>
          </a:p>
          <a:p>
            <a:r>
              <a:rPr lang="en-US" sz="1200" b="0" i="0" kern="1200" dirty="0" smtClean="0">
                <a:solidFill>
                  <a:schemeClr val="tx1"/>
                </a:solidFill>
                <a:effectLst/>
                <a:latin typeface="+mn-lt"/>
                <a:ea typeface="+mn-ea"/>
                <a:cs typeface="+mn-cs"/>
              </a:rPr>
              <a:t>Now, it renders and enclose the error messages with a “</a:t>
            </a:r>
            <a:r>
              <a:rPr lang="en-US" sz="1200" b="1" i="0" kern="1200" dirty="0" smtClean="0">
                <a:solidFill>
                  <a:schemeClr val="tx1"/>
                </a:solidFill>
                <a:effectLst/>
                <a:latin typeface="+mn-lt"/>
                <a:ea typeface="+mn-ea"/>
                <a:cs typeface="+mn-cs"/>
              </a:rPr>
              <a:t>div</a:t>
            </a:r>
            <a:r>
              <a:rPr lang="en-US" sz="1200" b="0" i="0" kern="1200" dirty="0" smtClean="0">
                <a:solidFill>
                  <a:schemeClr val="tx1"/>
                </a:solidFill>
                <a:effectLst/>
                <a:latin typeface="+mn-lt"/>
                <a:ea typeface="+mn-ea"/>
                <a:cs typeface="+mn-cs"/>
              </a:rPr>
              <a:t>” element, which contains a CSS class of “</a:t>
            </a:r>
            <a:r>
              <a:rPr lang="en-US" sz="1200" b="1" i="0" kern="1200" dirty="0" smtClean="0">
                <a:solidFill>
                  <a:schemeClr val="tx1"/>
                </a:solidFill>
                <a:effectLst/>
                <a:latin typeface="+mn-lt"/>
                <a:ea typeface="+mn-ea"/>
                <a:cs typeface="+mn-cs"/>
              </a:rPr>
              <a:t>error</a:t>
            </a:r>
            <a:r>
              <a:rPr lang="en-US" sz="1200" b="0" i="0" kern="120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form:errors</a:t>
            </a:r>
            <a:r>
              <a:rPr lang="en-US" sz="1200" kern="1200" dirty="0" smtClean="0">
                <a:solidFill>
                  <a:schemeClr val="tx1"/>
                </a:solidFill>
                <a:effectLst/>
                <a:latin typeface="+mn-lt"/>
                <a:ea typeface="+mn-ea"/>
                <a:cs typeface="+mn-cs"/>
              </a:rPr>
              <a:t> path="*"/&gt;</a:t>
            </a:r>
          </a:p>
          <a:p>
            <a:r>
              <a:rPr lang="en-US" sz="1200" kern="1200" baseline="0" dirty="0" smtClean="0">
                <a:solidFill>
                  <a:schemeClr val="tx1"/>
                </a:solidFill>
                <a:effectLst/>
                <a:latin typeface="+mn-lt"/>
                <a:ea typeface="+mn-ea"/>
                <a:cs typeface="+mn-cs"/>
              </a:rPr>
              <a:t>Above  tag will display all of the field validation errors in a single block.</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spring:hasBindErrors</a:t>
            </a:r>
            <a:r>
              <a:rPr lang="en-US" sz="1200" kern="1200" dirty="0" smtClean="0">
                <a:solidFill>
                  <a:schemeClr val="tx1"/>
                </a:solidFill>
                <a:effectLst/>
                <a:latin typeface="+mn-lt"/>
                <a:ea typeface="+mn-ea"/>
                <a:cs typeface="+mn-cs"/>
              </a:rPr>
              <a:t> name="foo"&gt; </a:t>
            </a:r>
          </a:p>
          <a:p>
            <a:r>
              <a:rPr lang="en-US" sz="1200" kern="1200" dirty="0" smtClean="0">
                <a:solidFill>
                  <a:schemeClr val="tx1"/>
                </a:solidFill>
                <a:effectLst/>
                <a:latin typeface="+mn-lt"/>
                <a:ea typeface="+mn-ea"/>
                <a:cs typeface="+mn-cs"/>
              </a:rPr>
              <a:t>	&lt;div class="</a:t>
            </a:r>
            <a:r>
              <a:rPr lang="en-US" sz="1200" kern="1200" dirty="0" err="1" smtClean="0">
                <a:solidFill>
                  <a:schemeClr val="tx1"/>
                </a:solidFill>
                <a:effectLst/>
                <a:latin typeface="+mn-lt"/>
                <a:ea typeface="+mn-ea"/>
                <a:cs typeface="+mn-cs"/>
              </a:rPr>
              <a:t>myclass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errors.hasFieldErrors</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fooName</a:t>
            </a:r>
            <a:r>
              <a:rPr lang="en-US" sz="1200" kern="1200" dirty="0" smtClean="0">
                <a:solidFill>
                  <a:schemeClr val="tx1"/>
                </a:solidFill>
                <a:effectLst/>
                <a:latin typeface="+mn-lt"/>
                <a:ea typeface="+mn-ea"/>
                <a:cs typeface="+mn-cs"/>
              </a:rPr>
              <a:t>') ? 'error' : ''}"&gt; </a:t>
            </a:r>
          </a:p>
          <a:p>
            <a:r>
              <a:rPr lang="en-US" sz="1200" kern="1200" dirty="0" smtClean="0">
                <a:solidFill>
                  <a:schemeClr val="tx1"/>
                </a:solidFill>
                <a:effectLst/>
                <a:latin typeface="+mn-lt"/>
                <a:ea typeface="+mn-ea"/>
                <a:cs typeface="+mn-cs"/>
              </a:rPr>
              <a:t>		&lt;label&gt;Foo&lt;/label&gt; </a:t>
            </a:r>
          </a:p>
          <a:p>
            <a:r>
              <a:rPr lang="en-US" sz="1200" kern="1200" dirty="0" smtClean="0">
                <a:solidFill>
                  <a:schemeClr val="tx1"/>
                </a:solidFill>
                <a:effectLst/>
                <a:latin typeface="+mn-lt"/>
                <a:ea typeface="+mn-ea"/>
                <a:cs typeface="+mn-cs"/>
              </a:rPr>
              <a:t>		&lt;</a:t>
            </a:r>
            <a:r>
              <a:rPr lang="en-US" sz="1200" kern="1200" dirty="0" err="1" smtClean="0">
                <a:solidFill>
                  <a:schemeClr val="tx1"/>
                </a:solidFill>
                <a:effectLst/>
                <a:latin typeface="+mn-lt"/>
                <a:ea typeface="+mn-ea"/>
                <a:cs typeface="+mn-cs"/>
              </a:rPr>
              <a:t>form:input</a:t>
            </a:r>
            <a:r>
              <a:rPr lang="en-US" sz="1200" kern="1200" dirty="0" smtClean="0">
                <a:solidFill>
                  <a:schemeClr val="tx1"/>
                </a:solidFill>
                <a:effectLst/>
                <a:latin typeface="+mn-lt"/>
                <a:ea typeface="+mn-ea"/>
                <a:cs typeface="+mn-cs"/>
              </a:rPr>
              <a:t> path="</a:t>
            </a:r>
            <a:r>
              <a:rPr lang="en-US" sz="1200" kern="1200" dirty="0" err="1" smtClean="0">
                <a:solidFill>
                  <a:schemeClr val="tx1"/>
                </a:solidFill>
                <a:effectLst/>
                <a:latin typeface="+mn-lt"/>
                <a:ea typeface="+mn-ea"/>
                <a:cs typeface="+mn-cs"/>
              </a:rPr>
              <a:t>fooName</a:t>
            </a:r>
            <a:r>
              <a:rPr lang="en-US" sz="1200" kern="1200" dirty="0" smtClean="0">
                <a:solidFill>
                  <a:schemeClr val="tx1"/>
                </a:solidFill>
                <a:effectLst/>
                <a:latin typeface="+mn-lt"/>
                <a:ea typeface="+mn-ea"/>
                <a:cs typeface="+mn-cs"/>
              </a:rPr>
              <a:t>"/&gt; </a:t>
            </a:r>
          </a:p>
          <a:p>
            <a:r>
              <a:rPr lang="en-US" sz="1200" kern="1200" dirty="0" smtClean="0">
                <a:solidFill>
                  <a:schemeClr val="tx1"/>
                </a:solidFill>
                <a:effectLst/>
                <a:latin typeface="+mn-lt"/>
                <a:ea typeface="+mn-ea"/>
                <a:cs typeface="+mn-cs"/>
              </a:rPr>
              <a:t>	&lt;/div&gt; </a:t>
            </a: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spring:hasBindErrors</a:t>
            </a:r>
            <a:r>
              <a:rPr lang="en-US" sz="1200" kern="1200" dirty="0" smtClean="0">
                <a:solidFill>
                  <a:schemeClr val="tx1"/>
                </a:solidFill>
                <a:effectLst/>
                <a:latin typeface="+mn-lt"/>
                <a:ea typeface="+mn-ea"/>
                <a:cs typeface="+mn-cs"/>
              </a:rPr>
              <a:t>&gt;</a:t>
            </a:r>
            <a:endParaRPr lang="en-US" baseline="0" dirty="0" smtClean="0">
              <a:latin typeface="Arial" pitchFamily="34" charset="0"/>
            </a:endParaRPr>
          </a:p>
          <a:p>
            <a:r>
              <a:rPr lang="en-US" dirty="0" smtClean="0">
                <a:latin typeface="Arial" pitchFamily="34" charset="0"/>
              </a:rPr>
              <a:t>Above tag is used to check whether the object or object’s fields has any errors</a:t>
            </a:r>
            <a:r>
              <a:rPr lang="en-US" baseline="0" dirty="0" smtClean="0">
                <a:latin typeface="Arial" pitchFamily="34" charset="0"/>
              </a:rPr>
              <a:t> to customize the error message display.</a:t>
            </a:r>
            <a:endParaRPr lang="en-US" dirty="0" smtClean="0">
              <a:latin typeface="Arial" pitchFamily="34" charset="0"/>
            </a:endParaRPr>
          </a:p>
          <a:p>
            <a:endParaRPr lang="en-US" dirty="0" smtClean="0">
              <a:latin typeface="Arial" pitchFamily="34" charset="0"/>
            </a:endParaRPr>
          </a:p>
        </p:txBody>
      </p:sp>
      <p:sp>
        <p:nvSpPr>
          <p:cNvPr id="59396" name="Slide Number Placeholder 3"/>
          <p:cNvSpPr>
            <a:spLocks noGrp="1"/>
          </p:cNvSpPr>
          <p:nvPr>
            <p:ph type="sldNum" sz="quarter" idx="5"/>
          </p:nvPr>
        </p:nvSpPr>
        <p:spPr>
          <a:noFill/>
        </p:spPr>
        <p:txBody>
          <a:bodyPr/>
          <a:lstStyle/>
          <a:p>
            <a:fld id="{8B19C4C1-6D01-45E2-9A12-EF3CC0B3CD6E}" type="slidenum">
              <a:rPr lang="en-US" smtClean="0">
                <a:latin typeface="Arial" pitchFamily="34" charset="0"/>
              </a:rPr>
              <a:pPr/>
              <a:t>191</a:t>
            </a:fld>
            <a:endParaRPr lang="en-US" smtClean="0">
              <a:latin typeface="Arial" pitchFamily="34" charset="0"/>
            </a:endParaRPr>
          </a:p>
        </p:txBody>
      </p:sp>
    </p:spTree>
    <p:extLst>
      <p:ext uri="{BB962C8B-B14F-4D97-AF65-F5344CB8AC3E}">
        <p14:creationId xmlns:p14="http://schemas.microsoft.com/office/powerpoint/2010/main" val="2485975205"/>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Ask the students to raise their hand if they have any queries on the topics completed so far.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192</a:t>
            </a:fld>
            <a:endParaRPr lang="en-US"/>
          </a:p>
        </p:txBody>
      </p:sp>
    </p:spTree>
    <p:extLst>
      <p:ext uri="{BB962C8B-B14F-4D97-AF65-F5344CB8AC3E}">
        <p14:creationId xmlns:p14="http://schemas.microsoft.com/office/powerpoint/2010/main" val="3799869078"/>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give a short break to students to boost up themselves.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193</a:t>
            </a:fld>
            <a:endParaRPr lang="en-US"/>
          </a:p>
        </p:txBody>
      </p:sp>
    </p:spTree>
    <p:extLst>
      <p:ext uri="{BB962C8B-B14F-4D97-AF65-F5344CB8AC3E}">
        <p14:creationId xmlns:p14="http://schemas.microsoft.com/office/powerpoint/2010/main" val="747178645"/>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a:defRPr/>
            </a:pPr>
            <a:r>
              <a:rPr lang="en-US" dirty="0" smtClean="0"/>
              <a:t>Instructions to Trainer: </a:t>
            </a:r>
          </a:p>
          <a:p>
            <a:pPr>
              <a:defRPr/>
            </a:pPr>
            <a:endParaRPr lang="en-US" dirty="0" smtClean="0"/>
          </a:p>
          <a:p>
            <a:pPr>
              <a:defRPr/>
            </a:pPr>
            <a:r>
              <a:rPr lang="en-US" dirty="0" smtClean="0"/>
              <a:t>Use the Question slide, ask the question, let various participants try answering the question. Once, a number of answers have been heard, go to the answer slide and address anyone whose answer was different, and discuss the different answer before moving to the next question slide. </a:t>
            </a:r>
          </a:p>
          <a:p>
            <a:pPr>
              <a:defRPr/>
            </a:pPr>
            <a:endParaRPr lang="en-US" dirty="0" smtClean="0"/>
          </a:p>
          <a:p>
            <a:endParaRPr lang="en-US" b="1" dirty="0" smtClean="0">
              <a:latin typeface="Arial" pitchFamily="34" charset="0"/>
            </a:endParaRPr>
          </a:p>
          <a:p>
            <a:endParaRPr lang="en-US" b="1" dirty="0" smtClean="0">
              <a:latin typeface="Arial" pitchFamily="34" charset="0"/>
            </a:endParaRPr>
          </a:p>
          <a:p>
            <a:endParaRPr lang="en-US" dirty="0" smtClean="0"/>
          </a:p>
        </p:txBody>
      </p:sp>
      <p:sp>
        <p:nvSpPr>
          <p:cNvPr id="4" name="Slide Number Placeholder 3"/>
          <p:cNvSpPr>
            <a:spLocks noGrp="1"/>
          </p:cNvSpPr>
          <p:nvPr>
            <p:ph type="sldNum" sz="quarter" idx="5"/>
          </p:nvPr>
        </p:nvSpPr>
        <p:spPr/>
        <p:txBody>
          <a:bodyPr/>
          <a:lstStyle/>
          <a:p>
            <a:pPr>
              <a:defRPr/>
            </a:pPr>
            <a:fld id="{855E00AB-36D5-4FC9-B32F-6E1129CAF9CB}" type="slidenum">
              <a:rPr lang="en-US" smtClean="0">
                <a:solidFill>
                  <a:prstClr val="black"/>
                </a:solidFill>
              </a:rPr>
              <a:pPr>
                <a:defRPr/>
              </a:pPr>
              <a:t>194</a:t>
            </a:fld>
            <a:endParaRPr lang="en-US">
              <a:solidFill>
                <a:prstClr val="black"/>
              </a:solidFill>
            </a:endParaRPr>
          </a:p>
        </p:txBody>
      </p:sp>
    </p:spTree>
    <p:extLst>
      <p:ext uri="{BB962C8B-B14F-4D97-AF65-F5344CB8AC3E}">
        <p14:creationId xmlns:p14="http://schemas.microsoft.com/office/powerpoint/2010/main" val="3453453260"/>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a:defRPr/>
            </a:pPr>
            <a:r>
              <a:rPr lang="en-US" dirty="0" smtClean="0"/>
              <a:t>Instructions to Trainer: </a:t>
            </a:r>
          </a:p>
          <a:p>
            <a:pPr>
              <a:defRPr/>
            </a:pPr>
            <a:endParaRPr lang="en-US" dirty="0" smtClean="0"/>
          </a:p>
          <a:p>
            <a:pPr>
              <a:defRPr/>
            </a:pPr>
            <a:r>
              <a:rPr lang="en-US" dirty="0" smtClean="0"/>
              <a:t>Use the Question slide, ask the question, let various participants try answering the question. Once, a number of answers have been heard, go to the answer slide and address anyone whose answer was different, and discuss the different answer before moving to the next question slide. </a:t>
            </a:r>
          </a:p>
          <a:p>
            <a:pPr>
              <a:defRPr/>
            </a:pPr>
            <a:endParaRPr lang="en-US" dirty="0" smtClean="0"/>
          </a:p>
          <a:p>
            <a:endParaRPr lang="en-US" b="1" dirty="0" smtClean="0">
              <a:latin typeface="Arial" pitchFamily="34" charset="0"/>
            </a:endParaRPr>
          </a:p>
          <a:p>
            <a:endParaRPr lang="en-US" b="1" dirty="0" smtClean="0">
              <a:latin typeface="Arial" pitchFamily="34" charset="0"/>
            </a:endParaRPr>
          </a:p>
          <a:p>
            <a:endParaRPr lang="en-US" dirty="0" smtClean="0"/>
          </a:p>
        </p:txBody>
      </p:sp>
      <p:sp>
        <p:nvSpPr>
          <p:cNvPr id="4" name="Slide Number Placeholder 3"/>
          <p:cNvSpPr>
            <a:spLocks noGrp="1"/>
          </p:cNvSpPr>
          <p:nvPr>
            <p:ph type="sldNum" sz="quarter" idx="5"/>
          </p:nvPr>
        </p:nvSpPr>
        <p:spPr/>
        <p:txBody>
          <a:bodyPr/>
          <a:lstStyle/>
          <a:p>
            <a:pPr>
              <a:defRPr/>
            </a:pPr>
            <a:fld id="{855E00AB-36D5-4FC9-B32F-6E1129CAF9CB}" type="slidenum">
              <a:rPr lang="en-US" smtClean="0">
                <a:solidFill>
                  <a:prstClr val="black"/>
                </a:solidFill>
              </a:rPr>
              <a:pPr>
                <a:defRPr/>
              </a:pPr>
              <a:t>195</a:t>
            </a:fld>
            <a:endParaRPr lang="en-US">
              <a:solidFill>
                <a:prstClr val="black"/>
              </a:solidFill>
            </a:endParaRPr>
          </a:p>
        </p:txBody>
      </p:sp>
    </p:spTree>
    <p:extLst>
      <p:ext uri="{BB962C8B-B14F-4D97-AF65-F5344CB8AC3E}">
        <p14:creationId xmlns:p14="http://schemas.microsoft.com/office/powerpoint/2010/main" val="1028885851"/>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196</a:t>
            </a:fld>
            <a:endParaRPr lang="en-US"/>
          </a:p>
        </p:txBody>
      </p:sp>
    </p:spTree>
    <p:extLst>
      <p:ext uri="{BB962C8B-B14F-4D97-AF65-F5344CB8AC3E}">
        <p14:creationId xmlns:p14="http://schemas.microsoft.com/office/powerpoint/2010/main" val="3844826265"/>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200</a:t>
            </a:fld>
            <a:endParaRPr lang="en-US"/>
          </a:p>
        </p:txBody>
      </p:sp>
    </p:spTree>
    <p:extLst>
      <p:ext uri="{BB962C8B-B14F-4D97-AF65-F5344CB8AC3E}">
        <p14:creationId xmlns:p14="http://schemas.microsoft.com/office/powerpoint/2010/main" val="2302446929"/>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Set the Context of the session by starting with Overview of Validator framework and exception handling.</a:t>
            </a:r>
            <a:endParaRPr lang="en-US" dirty="0" smtClean="0">
              <a:latin typeface="Arial" pitchFamily="34" charset="0"/>
            </a:endParaRPr>
          </a:p>
          <a:p>
            <a:endParaRPr lang="en-US" dirty="0" smtClean="0">
              <a:latin typeface="Arial" pitchFamily="34" charset="0"/>
            </a:endParaRPr>
          </a:p>
        </p:txBody>
      </p:sp>
      <p:sp>
        <p:nvSpPr>
          <p:cNvPr id="44036" name="Slide Number Placeholder 3"/>
          <p:cNvSpPr>
            <a:spLocks noGrp="1"/>
          </p:cNvSpPr>
          <p:nvPr>
            <p:ph type="sldNum" sz="quarter" idx="5"/>
          </p:nvPr>
        </p:nvSpPr>
        <p:spPr>
          <a:noFill/>
        </p:spPr>
        <p:txBody>
          <a:bodyPr/>
          <a:lstStyle/>
          <a:p>
            <a:fld id="{71B3E907-E2FD-4EE6-B2A0-8DECDA173A6E}" type="slidenum">
              <a:rPr lang="en-US" smtClean="0">
                <a:latin typeface="Arial" pitchFamily="34" charset="0"/>
              </a:rPr>
              <a:pPr/>
              <a:t>201</a:t>
            </a:fld>
            <a:endParaRPr lang="en-US" smtClean="0">
              <a:latin typeface="Arial" pitchFamily="34" charset="0"/>
            </a:endParaRPr>
          </a:p>
        </p:txBody>
      </p:sp>
    </p:spTree>
    <p:extLst>
      <p:ext uri="{BB962C8B-B14F-4D97-AF65-F5344CB8AC3E}">
        <p14:creationId xmlns:p14="http://schemas.microsoft.com/office/powerpoint/2010/main" val="1080470702"/>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Explain to the students what they will be learning in this session. </a:t>
            </a:r>
          </a:p>
          <a:p>
            <a:endParaRPr lang="en-US" dirty="0" smtClean="0">
              <a:latin typeface="Arial" pitchFamily="34" charset="0"/>
            </a:endParaRPr>
          </a:p>
        </p:txBody>
      </p:sp>
      <p:sp>
        <p:nvSpPr>
          <p:cNvPr id="45060" name="Slide Number Placeholder 3"/>
          <p:cNvSpPr>
            <a:spLocks noGrp="1"/>
          </p:cNvSpPr>
          <p:nvPr>
            <p:ph type="sldNum" sz="quarter" idx="5"/>
          </p:nvPr>
        </p:nvSpPr>
        <p:spPr>
          <a:noFill/>
        </p:spPr>
        <p:txBody>
          <a:bodyPr/>
          <a:lstStyle/>
          <a:p>
            <a:fld id="{B253A06C-01B6-4BE6-AFC2-64B8E726F420}" type="slidenum">
              <a:rPr lang="en-US" smtClean="0">
                <a:latin typeface="Arial" pitchFamily="34" charset="0"/>
              </a:rPr>
              <a:pPr/>
              <a:t>202</a:t>
            </a:fld>
            <a:endParaRPr lang="en-US" smtClean="0">
              <a:latin typeface="Arial" pitchFamily="34" charset="0"/>
            </a:endParaRPr>
          </a:p>
        </p:txBody>
      </p:sp>
    </p:spTree>
    <p:extLst>
      <p:ext uri="{BB962C8B-B14F-4D97-AF65-F5344CB8AC3E}">
        <p14:creationId xmlns:p14="http://schemas.microsoft.com/office/powerpoint/2010/main" val="426059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pPr eaLnBrk="1" hangingPunct="1">
              <a:spcBef>
                <a:spcPct val="0"/>
              </a:spcBef>
              <a:defRPr/>
            </a:pPr>
            <a:r>
              <a:rPr lang="en-US" dirty="0" smtClean="0"/>
              <a:t>Explain to participants how MVC flow happens?</a:t>
            </a:r>
          </a:p>
          <a:p>
            <a:pPr eaLnBrk="1" hangingPunct="1">
              <a:spcBef>
                <a:spcPct val="0"/>
              </a:spcBef>
              <a:defRPr/>
            </a:pPr>
            <a:endParaRPr lang="en-US" dirty="0" smtClean="0"/>
          </a:p>
          <a:p>
            <a:pPr eaLnBrk="1" hangingPunct="1">
              <a:spcBef>
                <a:spcPct val="0"/>
              </a:spcBef>
              <a:defRPr/>
            </a:pPr>
            <a:r>
              <a:rPr lang="en-US" dirty="0" smtClean="0"/>
              <a:t>Request from User </a:t>
            </a:r>
            <a:r>
              <a:rPr lang="en-US" dirty="0" smtClean="0">
                <a:sym typeface="Wingdings" panose="05000000000000000000" pitchFamily="2" charset="2"/>
              </a:rPr>
              <a:t> View Controller Model</a:t>
            </a:r>
            <a:r>
              <a:rPr lang="en-US" baseline="0" dirty="0" smtClean="0">
                <a:sym typeface="Wingdings" panose="05000000000000000000" pitchFamily="2" charset="2"/>
              </a:rPr>
              <a:t>  Controller  View  Response to User</a:t>
            </a:r>
            <a:endParaRPr lang="en-US" dirty="0" smtClean="0"/>
          </a:p>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059058E1-7DB8-46C3-B7EF-5C5E0F20ADFC}" type="slidenum">
              <a:rPr lang="en-US" smtClean="0"/>
              <a:pPr>
                <a:defRPr/>
              </a:pPr>
              <a:t>28</a:t>
            </a:fld>
            <a:endParaRPr lang="en-US"/>
          </a:p>
        </p:txBody>
      </p:sp>
    </p:spTree>
    <p:extLst>
      <p:ext uri="{BB962C8B-B14F-4D97-AF65-F5344CB8AC3E}">
        <p14:creationId xmlns:p14="http://schemas.microsoft.com/office/powerpoint/2010/main" val="136601258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sng"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Invoke interest in the learners by asking the following question.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How to validate user input data in Spring MVC?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Instruct students that Spring</a:t>
            </a:r>
            <a:r>
              <a:rPr lang="en-US" baseline="0" dirty="0" smtClean="0">
                <a:latin typeface="Arial" pitchFamily="34" charset="0"/>
              </a:rPr>
              <a:t> validator class must override the 2 methods provided by the Validator interface.</a:t>
            </a:r>
          </a:p>
          <a:p>
            <a:endParaRPr lang="en-US" baseline="0" dirty="0" smtClean="0">
              <a:latin typeface="Arial" pitchFamily="34" charset="0"/>
            </a:endParaRPr>
          </a:p>
          <a:p>
            <a:r>
              <a:rPr lang="en-US" baseline="0" dirty="0" smtClean="0">
                <a:latin typeface="Arial" pitchFamily="34" charset="0"/>
              </a:rPr>
              <a:t>Form Validation logic should be written inside the “validate” method and errors bound to Errors object shall be retrieved from controller methods.</a:t>
            </a:r>
          </a:p>
          <a:p>
            <a:endParaRPr lang="en-US" dirty="0" smtClean="0">
              <a:latin typeface="Arial" pitchFamily="34" charset="0"/>
            </a:endParaRPr>
          </a:p>
          <a:p>
            <a:r>
              <a:rPr lang="en-US" b="1" dirty="0" smtClean="0">
                <a:latin typeface="Arial" pitchFamily="34" charset="0"/>
              </a:rPr>
              <a:t>Return</a:t>
            </a:r>
            <a:r>
              <a:rPr lang="en-US" b="1" baseline="0" dirty="0" smtClean="0">
                <a:latin typeface="Arial" pitchFamily="34" charset="0"/>
              </a:rPr>
              <a:t> types:</a:t>
            </a:r>
          </a:p>
          <a:p>
            <a:r>
              <a:rPr lang="en-US" baseline="0" dirty="0" smtClean="0">
                <a:latin typeface="Arial" pitchFamily="34" charset="0"/>
              </a:rPr>
              <a:t>Supports() – Boolean</a:t>
            </a:r>
          </a:p>
          <a:p>
            <a:r>
              <a:rPr lang="en-US" baseline="0" dirty="0" smtClean="0">
                <a:latin typeface="Arial" pitchFamily="34" charset="0"/>
              </a:rPr>
              <a:t>Validate() - Void</a:t>
            </a:r>
            <a:endParaRPr lang="en-US" dirty="0" smtClean="0">
              <a:latin typeface="Arial" pitchFamily="34" charset="0"/>
            </a:endParaRPr>
          </a:p>
          <a:p>
            <a:endParaRPr lang="en-US" dirty="0" smtClean="0">
              <a:latin typeface="Arial" pitchFamily="34" charset="0"/>
            </a:endParaRPr>
          </a:p>
        </p:txBody>
      </p:sp>
      <p:sp>
        <p:nvSpPr>
          <p:cNvPr id="46084" name="Slide Number Placeholder 3"/>
          <p:cNvSpPr>
            <a:spLocks noGrp="1"/>
          </p:cNvSpPr>
          <p:nvPr>
            <p:ph type="sldNum" sz="quarter" idx="5"/>
          </p:nvPr>
        </p:nvSpPr>
        <p:spPr>
          <a:noFill/>
        </p:spPr>
        <p:txBody>
          <a:bodyPr/>
          <a:lstStyle/>
          <a:p>
            <a:fld id="{C36A52E1-E6F3-4D37-966A-EEDEAF8BD49A}" type="slidenum">
              <a:rPr lang="en-US" smtClean="0">
                <a:latin typeface="Arial" pitchFamily="34" charset="0"/>
              </a:rPr>
              <a:pPr/>
              <a:t>203</a:t>
            </a:fld>
            <a:endParaRPr lang="en-US" smtClean="0">
              <a:latin typeface="Arial" pitchFamily="34" charset="0"/>
            </a:endParaRPr>
          </a:p>
        </p:txBody>
      </p:sp>
    </p:spTree>
    <p:extLst>
      <p:ext uri="{BB962C8B-B14F-4D97-AF65-F5344CB8AC3E}">
        <p14:creationId xmlns:p14="http://schemas.microsoft.com/office/powerpoint/2010/main" val="2788915874"/>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Suggest the students to use the </a:t>
            </a:r>
            <a:r>
              <a:rPr lang="en-US" dirty="0" err="1" smtClean="0">
                <a:latin typeface="Arial" pitchFamily="34" charset="0"/>
              </a:rPr>
              <a:t>util</a:t>
            </a:r>
            <a:r>
              <a:rPr lang="en-US" dirty="0" smtClean="0">
                <a:latin typeface="Arial" pitchFamily="34" charset="0"/>
              </a:rPr>
              <a:t> methods provided by Spring’s </a:t>
            </a:r>
            <a:r>
              <a:rPr lang="en-US" dirty="0" err="1" smtClean="0">
                <a:latin typeface="Arial" pitchFamily="34" charset="0"/>
              </a:rPr>
              <a:t>ValidationUtils</a:t>
            </a:r>
            <a:r>
              <a:rPr lang="en-US" dirty="0" smtClean="0">
                <a:latin typeface="Arial" pitchFamily="34" charset="0"/>
              </a:rPr>
              <a:t> class wherever required as it will simplify the developer tasks.</a:t>
            </a:r>
          </a:p>
          <a:p>
            <a:endParaRPr lang="en-US" dirty="0" smtClean="0">
              <a:latin typeface="Arial" pitchFamily="34" charset="0"/>
            </a:endParaRPr>
          </a:p>
        </p:txBody>
      </p:sp>
      <p:sp>
        <p:nvSpPr>
          <p:cNvPr id="47108" name="Slide Number Placeholder 3"/>
          <p:cNvSpPr>
            <a:spLocks noGrp="1"/>
          </p:cNvSpPr>
          <p:nvPr>
            <p:ph type="sldNum" sz="quarter" idx="5"/>
          </p:nvPr>
        </p:nvSpPr>
        <p:spPr>
          <a:noFill/>
        </p:spPr>
        <p:txBody>
          <a:bodyPr/>
          <a:lstStyle/>
          <a:p>
            <a:fld id="{09A02A0D-4E7D-44AB-AB34-5B11E06F5479}" type="slidenum">
              <a:rPr lang="en-US" smtClean="0">
                <a:latin typeface="Arial" pitchFamily="34" charset="0"/>
              </a:rPr>
              <a:pPr/>
              <a:t>204</a:t>
            </a:fld>
            <a:endParaRPr lang="en-US" smtClean="0">
              <a:latin typeface="Arial" pitchFamily="34" charset="0"/>
            </a:endParaRPr>
          </a:p>
        </p:txBody>
      </p:sp>
    </p:spTree>
    <p:extLst>
      <p:ext uri="{BB962C8B-B14F-4D97-AF65-F5344CB8AC3E}">
        <p14:creationId xmlns:p14="http://schemas.microsoft.com/office/powerpoint/2010/main" val="3886545303"/>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Instruct</a:t>
            </a:r>
            <a:r>
              <a:rPr lang="en-US" baseline="0" dirty="0" smtClean="0">
                <a:latin typeface="Arial" pitchFamily="34" charset="0"/>
              </a:rPr>
              <a:t> students that they should cast the method argument target to required class type to access the values from the passed form object.</a:t>
            </a:r>
          </a:p>
          <a:p>
            <a:r>
              <a:rPr lang="en-US" dirty="0" smtClean="0"/>
              <a:t>Person p = (Person) target;</a:t>
            </a:r>
          </a:p>
          <a:p>
            <a:r>
              <a:rPr lang="en-US" sz="1200" b="1" kern="1200" dirty="0" smtClean="0">
                <a:solidFill>
                  <a:schemeClr val="tx1"/>
                </a:solidFill>
                <a:effectLst/>
                <a:latin typeface="+mn-lt"/>
                <a:ea typeface="+mn-ea"/>
                <a:cs typeface="+mn-cs"/>
              </a:rPr>
              <a:t>if</a:t>
            </a:r>
            <a:r>
              <a:rPr lang="en-US" dirty="0" smtClean="0"/>
              <a:t> (</a:t>
            </a:r>
            <a:r>
              <a:rPr lang="en-US" dirty="0" err="1" smtClean="0"/>
              <a:t>p.getAge</a:t>
            </a:r>
            <a:r>
              <a:rPr lang="en-US" dirty="0" smtClean="0"/>
              <a:t>() &lt; 0) { </a:t>
            </a:r>
          </a:p>
          <a:p>
            <a:r>
              <a:rPr lang="en-US" dirty="0" smtClean="0"/>
              <a:t>	</a:t>
            </a:r>
            <a:r>
              <a:rPr lang="en-US" dirty="0" err="1" smtClean="0"/>
              <a:t>e.rejectValue</a:t>
            </a:r>
            <a:r>
              <a:rPr lang="en-US" dirty="0" smtClean="0"/>
              <a:t>(</a:t>
            </a:r>
            <a:r>
              <a:rPr lang="en-US" sz="1200" kern="1200" dirty="0" smtClean="0">
                <a:solidFill>
                  <a:schemeClr val="tx1"/>
                </a:solidFill>
                <a:effectLst/>
                <a:latin typeface="+mn-lt"/>
                <a:ea typeface="+mn-ea"/>
                <a:cs typeface="+mn-cs"/>
              </a:rPr>
              <a:t>"age"</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negativevalue</a:t>
            </a:r>
            <a:r>
              <a:rPr lang="en-US" sz="1200" kern="1200" dirty="0" smtClean="0">
                <a:solidFill>
                  <a:schemeClr val="tx1"/>
                </a:solidFill>
                <a:effectLst/>
                <a:latin typeface="+mn-lt"/>
                <a:ea typeface="+mn-ea"/>
                <a:cs typeface="+mn-cs"/>
              </a:rPr>
              <a:t>"</a:t>
            </a:r>
            <a:r>
              <a:rPr lang="en-US" dirty="0" smtClean="0"/>
              <a:t>);</a:t>
            </a:r>
          </a:p>
          <a:p>
            <a:r>
              <a:rPr lang="en-US" dirty="0" smtClean="0"/>
              <a:t> } </a:t>
            </a:r>
            <a:r>
              <a:rPr lang="en-US" sz="1200" b="1" kern="1200" dirty="0" smtClean="0">
                <a:solidFill>
                  <a:schemeClr val="tx1"/>
                </a:solidFill>
                <a:effectLst/>
                <a:latin typeface="+mn-lt"/>
                <a:ea typeface="+mn-ea"/>
                <a:cs typeface="+mn-cs"/>
              </a:rPr>
              <a:t>else</a:t>
            </a:r>
            <a:r>
              <a:rPr lang="en-US" dirty="0" smtClean="0"/>
              <a:t> </a:t>
            </a:r>
            <a:r>
              <a:rPr lang="en-US" sz="1200" b="1" kern="1200" dirty="0" smtClean="0">
                <a:solidFill>
                  <a:schemeClr val="tx1"/>
                </a:solidFill>
                <a:effectLst/>
                <a:latin typeface="+mn-lt"/>
                <a:ea typeface="+mn-ea"/>
                <a:cs typeface="+mn-cs"/>
              </a:rPr>
              <a:t>if</a:t>
            </a:r>
            <a:r>
              <a:rPr lang="en-US" dirty="0" smtClean="0"/>
              <a:t> (</a:t>
            </a:r>
            <a:r>
              <a:rPr lang="en-US" dirty="0" err="1" smtClean="0"/>
              <a:t>p.getAge</a:t>
            </a:r>
            <a:r>
              <a:rPr lang="en-US" dirty="0" smtClean="0"/>
              <a:t>() &gt; 110) { </a:t>
            </a:r>
          </a:p>
          <a:p>
            <a:r>
              <a:rPr lang="en-US" dirty="0" smtClean="0"/>
              <a:t>	</a:t>
            </a:r>
            <a:r>
              <a:rPr lang="en-US" dirty="0" err="1" smtClean="0"/>
              <a:t>e.rejectValue</a:t>
            </a:r>
            <a:r>
              <a:rPr lang="en-US" dirty="0" smtClean="0"/>
              <a:t>(</a:t>
            </a:r>
            <a:r>
              <a:rPr lang="en-US" sz="1200" kern="1200" dirty="0" smtClean="0">
                <a:solidFill>
                  <a:schemeClr val="tx1"/>
                </a:solidFill>
                <a:effectLst/>
                <a:latin typeface="+mn-lt"/>
                <a:ea typeface="+mn-ea"/>
                <a:cs typeface="+mn-cs"/>
              </a:rPr>
              <a:t>"age"</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too.darn.old</a:t>
            </a:r>
            <a:r>
              <a:rPr lang="en-US" sz="1200" kern="1200" dirty="0" smtClean="0">
                <a:solidFill>
                  <a:schemeClr val="tx1"/>
                </a:solidFill>
                <a:effectLst/>
                <a:latin typeface="+mn-lt"/>
                <a:ea typeface="+mn-ea"/>
                <a:cs typeface="+mn-cs"/>
              </a:rPr>
              <a:t>"</a:t>
            </a:r>
            <a:r>
              <a:rPr lang="en-US" dirty="0" smtClean="0"/>
              <a:t>); </a:t>
            </a:r>
          </a:p>
          <a:p>
            <a:r>
              <a:rPr lang="en-US" dirty="0" smtClean="0"/>
              <a:t>}</a:t>
            </a:r>
            <a:endParaRPr lang="en-US" dirty="0" smtClean="0">
              <a:latin typeface="Arial" pitchFamily="34" charset="0"/>
            </a:endParaRPr>
          </a:p>
          <a:p>
            <a:endParaRPr lang="en-US" dirty="0" smtClean="0">
              <a:latin typeface="Arial" pitchFamily="34" charset="0"/>
            </a:endParaRPr>
          </a:p>
        </p:txBody>
      </p:sp>
      <p:sp>
        <p:nvSpPr>
          <p:cNvPr id="48132" name="Slide Number Placeholder 3"/>
          <p:cNvSpPr>
            <a:spLocks noGrp="1"/>
          </p:cNvSpPr>
          <p:nvPr>
            <p:ph type="sldNum" sz="quarter" idx="5"/>
          </p:nvPr>
        </p:nvSpPr>
        <p:spPr>
          <a:noFill/>
        </p:spPr>
        <p:txBody>
          <a:bodyPr/>
          <a:lstStyle/>
          <a:p>
            <a:fld id="{423730DE-01CE-4F22-BF63-950D0C49CFCE}" type="slidenum">
              <a:rPr lang="en-US" smtClean="0">
                <a:latin typeface="Arial" pitchFamily="34" charset="0"/>
              </a:rPr>
              <a:pPr/>
              <a:t>205</a:t>
            </a:fld>
            <a:endParaRPr lang="en-US" smtClean="0">
              <a:latin typeface="Arial" pitchFamily="34" charset="0"/>
            </a:endParaRPr>
          </a:p>
        </p:txBody>
      </p:sp>
    </p:spTree>
    <p:extLst>
      <p:ext uri="{BB962C8B-B14F-4D97-AF65-F5344CB8AC3E}">
        <p14:creationId xmlns:p14="http://schemas.microsoft.com/office/powerpoint/2010/main" val="3582963056"/>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Explain</a:t>
            </a:r>
            <a:r>
              <a:rPr lang="en-US" baseline="0" dirty="0" smtClean="0">
                <a:latin typeface="Arial" pitchFamily="34" charset="0"/>
              </a:rPr>
              <a:t> to students the actual usage each of the </a:t>
            </a:r>
            <a:r>
              <a:rPr lang="en-US" baseline="0" dirty="0" err="1" smtClean="0">
                <a:latin typeface="Arial" pitchFamily="34" charset="0"/>
              </a:rPr>
              <a:t>util</a:t>
            </a:r>
            <a:r>
              <a:rPr lang="en-US" baseline="0" dirty="0" smtClean="0">
                <a:latin typeface="Arial" pitchFamily="34" charset="0"/>
              </a:rPr>
              <a:t> methods mentioned in the slide.</a:t>
            </a:r>
            <a:endParaRPr lang="en-US" dirty="0" smtClean="0">
              <a:latin typeface="Arial" pitchFamily="34" charset="0"/>
            </a:endParaRPr>
          </a:p>
          <a:p>
            <a:endParaRPr lang="en-US" dirty="0" smtClean="0">
              <a:latin typeface="Arial" pitchFamily="34" charset="0"/>
            </a:endParaRPr>
          </a:p>
        </p:txBody>
      </p:sp>
      <p:sp>
        <p:nvSpPr>
          <p:cNvPr id="49156" name="Slide Number Placeholder 3"/>
          <p:cNvSpPr>
            <a:spLocks noGrp="1"/>
          </p:cNvSpPr>
          <p:nvPr>
            <p:ph type="sldNum" sz="quarter" idx="5"/>
          </p:nvPr>
        </p:nvSpPr>
        <p:spPr>
          <a:noFill/>
        </p:spPr>
        <p:txBody>
          <a:bodyPr/>
          <a:lstStyle/>
          <a:p>
            <a:fld id="{DF2FDF9C-5B14-46B3-B0D4-B7ADEE63EFE5}" type="slidenum">
              <a:rPr lang="en-US" smtClean="0">
                <a:latin typeface="Arial" pitchFamily="34" charset="0"/>
              </a:rPr>
              <a:pPr/>
              <a:t>206</a:t>
            </a:fld>
            <a:endParaRPr lang="en-US" smtClean="0">
              <a:latin typeface="Arial" pitchFamily="34" charset="0"/>
            </a:endParaRPr>
          </a:p>
        </p:txBody>
      </p:sp>
    </p:spTree>
    <p:extLst>
      <p:ext uri="{BB962C8B-B14F-4D97-AF65-F5344CB8AC3E}">
        <p14:creationId xmlns:p14="http://schemas.microsoft.com/office/powerpoint/2010/main" val="2297214162"/>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50180" name="Slide Number Placeholder 3"/>
          <p:cNvSpPr>
            <a:spLocks noGrp="1"/>
          </p:cNvSpPr>
          <p:nvPr>
            <p:ph type="sldNum" sz="quarter" idx="5"/>
          </p:nvPr>
        </p:nvSpPr>
        <p:spPr>
          <a:noFill/>
        </p:spPr>
        <p:txBody>
          <a:bodyPr/>
          <a:lstStyle/>
          <a:p>
            <a:fld id="{A5DFE331-6F89-48BA-929B-D35132DCF6B2}" type="slidenum">
              <a:rPr lang="en-US" smtClean="0">
                <a:latin typeface="Arial" pitchFamily="34" charset="0"/>
              </a:rPr>
              <a:pPr/>
              <a:t>207</a:t>
            </a:fld>
            <a:endParaRPr lang="en-US" smtClean="0">
              <a:latin typeface="Arial" pitchFamily="34" charset="0"/>
            </a:endParaRPr>
          </a:p>
        </p:txBody>
      </p:sp>
    </p:spTree>
    <p:extLst>
      <p:ext uri="{BB962C8B-B14F-4D97-AF65-F5344CB8AC3E}">
        <p14:creationId xmlns:p14="http://schemas.microsoft.com/office/powerpoint/2010/main" val="1066824709"/>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Instruct students that they can create their own validators in the application by implementing the “Validator” interface.</a:t>
            </a:r>
          </a:p>
          <a:p>
            <a:endParaRPr lang="en-US" dirty="0" smtClean="0">
              <a:latin typeface="Arial" pitchFamily="34" charset="0"/>
            </a:endParaRPr>
          </a:p>
          <a:p>
            <a:r>
              <a:rPr lang="en-US" dirty="0" smtClean="0">
                <a:latin typeface="Arial" pitchFamily="34" charset="0"/>
              </a:rPr>
              <a:t>You can write the</a:t>
            </a:r>
            <a:r>
              <a:rPr lang="en-US" baseline="0" dirty="0" smtClean="0">
                <a:latin typeface="Arial" pitchFamily="34" charset="0"/>
              </a:rPr>
              <a:t> logics to </a:t>
            </a:r>
            <a:r>
              <a:rPr lang="en-US" dirty="0" smtClean="0">
                <a:latin typeface="Arial" pitchFamily="34" charset="0"/>
              </a:rPr>
              <a:t>validate all the fields defined in the passing object to validate method and error messages can be bind to Errors object against the field names.</a:t>
            </a:r>
          </a:p>
          <a:p>
            <a:endParaRPr lang="en-US" dirty="0" smtClean="0">
              <a:latin typeface="Arial" pitchFamily="34" charset="0"/>
            </a:endParaRPr>
          </a:p>
        </p:txBody>
      </p:sp>
      <p:sp>
        <p:nvSpPr>
          <p:cNvPr id="51204" name="Slide Number Placeholder 3"/>
          <p:cNvSpPr>
            <a:spLocks noGrp="1"/>
          </p:cNvSpPr>
          <p:nvPr>
            <p:ph type="sldNum" sz="quarter" idx="5"/>
          </p:nvPr>
        </p:nvSpPr>
        <p:spPr>
          <a:noFill/>
        </p:spPr>
        <p:txBody>
          <a:bodyPr/>
          <a:lstStyle/>
          <a:p>
            <a:fld id="{5F94BC09-9190-4E2A-A27B-689CB6EDB7EC}" type="slidenum">
              <a:rPr lang="en-US" smtClean="0">
                <a:latin typeface="Arial" pitchFamily="34" charset="0"/>
              </a:rPr>
              <a:pPr/>
              <a:t>208</a:t>
            </a:fld>
            <a:endParaRPr lang="en-US" smtClean="0">
              <a:latin typeface="Arial" pitchFamily="34" charset="0"/>
            </a:endParaRPr>
          </a:p>
        </p:txBody>
      </p:sp>
    </p:spTree>
    <p:extLst>
      <p:ext uri="{BB962C8B-B14F-4D97-AF65-F5344CB8AC3E}">
        <p14:creationId xmlns:p14="http://schemas.microsoft.com/office/powerpoint/2010/main" val="367106312"/>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Example of validator method.</a:t>
            </a:r>
          </a:p>
          <a:p>
            <a:endParaRPr lang="en-US" dirty="0" smtClean="0">
              <a:latin typeface="Arial" pitchFamily="34" charset="0"/>
            </a:endParaRPr>
          </a:p>
        </p:txBody>
      </p:sp>
      <p:sp>
        <p:nvSpPr>
          <p:cNvPr id="52228" name="Slide Number Placeholder 3"/>
          <p:cNvSpPr>
            <a:spLocks noGrp="1"/>
          </p:cNvSpPr>
          <p:nvPr>
            <p:ph type="sldNum" sz="quarter" idx="5"/>
          </p:nvPr>
        </p:nvSpPr>
        <p:spPr>
          <a:noFill/>
        </p:spPr>
        <p:txBody>
          <a:bodyPr/>
          <a:lstStyle/>
          <a:p>
            <a:fld id="{1530E483-F000-4A03-911E-062660D47D38}" type="slidenum">
              <a:rPr lang="en-US" smtClean="0">
                <a:latin typeface="Arial" pitchFamily="34" charset="0"/>
              </a:rPr>
              <a:pPr/>
              <a:t>209</a:t>
            </a:fld>
            <a:endParaRPr lang="en-US" smtClean="0">
              <a:latin typeface="Arial" pitchFamily="34" charset="0"/>
            </a:endParaRPr>
          </a:p>
        </p:txBody>
      </p:sp>
    </p:spTree>
    <p:extLst>
      <p:ext uri="{BB962C8B-B14F-4D97-AF65-F5344CB8AC3E}">
        <p14:creationId xmlns:p14="http://schemas.microsoft.com/office/powerpoint/2010/main" val="1604761066"/>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Spring features a Validator interface that you can use to validate objects. The Validator interface works using an Errors object so that while validating, validators can report validation failures to the Errors object.</a:t>
            </a:r>
          </a:p>
          <a:p>
            <a:endParaRPr lang="en-US" dirty="0" smtClean="0">
              <a:latin typeface="Arial" pitchFamily="34" charset="0"/>
            </a:endParaRPr>
          </a:p>
        </p:txBody>
      </p:sp>
      <p:sp>
        <p:nvSpPr>
          <p:cNvPr id="53252" name="Slide Number Placeholder 3"/>
          <p:cNvSpPr>
            <a:spLocks noGrp="1"/>
          </p:cNvSpPr>
          <p:nvPr>
            <p:ph type="sldNum" sz="quarter" idx="5"/>
          </p:nvPr>
        </p:nvSpPr>
        <p:spPr>
          <a:noFill/>
        </p:spPr>
        <p:txBody>
          <a:bodyPr/>
          <a:lstStyle/>
          <a:p>
            <a:fld id="{20C82063-5B00-4842-B9E0-233F321F2368}" type="slidenum">
              <a:rPr lang="en-US" smtClean="0">
                <a:latin typeface="Arial" pitchFamily="34" charset="0"/>
              </a:rPr>
              <a:pPr/>
              <a:t>210</a:t>
            </a:fld>
            <a:endParaRPr lang="en-US" smtClean="0">
              <a:latin typeface="Arial" pitchFamily="34" charset="0"/>
            </a:endParaRPr>
          </a:p>
        </p:txBody>
      </p:sp>
    </p:spTree>
    <p:extLst>
      <p:ext uri="{BB962C8B-B14F-4D97-AF65-F5344CB8AC3E}">
        <p14:creationId xmlns:p14="http://schemas.microsoft.com/office/powerpoint/2010/main" val="2656165830"/>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Instruct students that how they need to invoke the validator class and where</a:t>
            </a:r>
            <a:r>
              <a:rPr lang="en-US" baseline="0" dirty="0" smtClean="0">
                <a:latin typeface="Arial" pitchFamily="34" charset="0"/>
              </a:rPr>
              <a:t> they can use the validation results.</a:t>
            </a:r>
          </a:p>
          <a:p>
            <a:endParaRPr lang="en-US" baseline="0" dirty="0" smtClean="0">
              <a:latin typeface="Arial" pitchFamily="34" charset="0"/>
            </a:endParaRPr>
          </a:p>
          <a:p>
            <a:r>
              <a:rPr lang="en-US" baseline="0" dirty="0" smtClean="0">
                <a:latin typeface="Arial" pitchFamily="34" charset="0"/>
              </a:rPr>
              <a:t>To use the above way of invoking validator method, you need to register the validator to controller’s </a:t>
            </a:r>
            <a:r>
              <a:rPr lang="en-US" baseline="0" dirty="0" err="1" smtClean="0">
                <a:latin typeface="Arial" pitchFamily="34" charset="0"/>
              </a:rPr>
              <a:t>dataBinder</a:t>
            </a:r>
            <a:r>
              <a:rPr lang="en-US" baseline="0" dirty="0" smtClean="0">
                <a:latin typeface="Arial" pitchFamily="34" charset="0"/>
              </a:rPr>
              <a:t> as given below,</a:t>
            </a:r>
          </a:p>
          <a:p>
            <a:r>
              <a:rPr lang="en-US" dirty="0" smtClean="0"/>
              <a:t>@Controller </a:t>
            </a:r>
          </a:p>
          <a:p>
            <a:r>
              <a:rPr lang="en-US" sz="1200" b="1" kern="1200" dirty="0" smtClean="0">
                <a:solidFill>
                  <a:schemeClr val="tx1"/>
                </a:solidFill>
                <a:effectLst/>
                <a:latin typeface="+mn-lt"/>
                <a:ea typeface="+mn-ea"/>
                <a:cs typeface="+mn-cs"/>
              </a:rPr>
              <a:t>public</a:t>
            </a:r>
            <a:r>
              <a:rPr lang="en-US" dirty="0" smtClean="0"/>
              <a:t> </a:t>
            </a:r>
            <a:r>
              <a:rPr lang="en-US" sz="1200" b="1" kern="1200" dirty="0" smtClean="0">
                <a:solidFill>
                  <a:schemeClr val="tx1"/>
                </a:solidFill>
                <a:effectLst/>
                <a:latin typeface="+mn-lt"/>
                <a:ea typeface="+mn-ea"/>
                <a:cs typeface="+mn-cs"/>
              </a:rPr>
              <a:t>class</a:t>
            </a:r>
            <a:r>
              <a:rPr lang="en-US" dirty="0" smtClean="0"/>
              <a:t> </a:t>
            </a:r>
            <a:r>
              <a:rPr lang="en-US" dirty="0" err="1" smtClean="0"/>
              <a:t>MyController</a:t>
            </a:r>
            <a:r>
              <a:rPr lang="en-US" dirty="0" smtClean="0"/>
              <a:t> { </a:t>
            </a:r>
          </a:p>
          <a:p>
            <a:pPr lvl="1"/>
            <a:r>
              <a:rPr lang="en-US" dirty="0" smtClean="0"/>
              <a:t>@InitBinder </a:t>
            </a:r>
          </a:p>
          <a:p>
            <a:pPr lvl="1"/>
            <a:r>
              <a:rPr lang="en-US" sz="1200" b="1" kern="1200" dirty="0" smtClean="0">
                <a:solidFill>
                  <a:schemeClr val="tx1"/>
                </a:solidFill>
                <a:effectLst/>
                <a:latin typeface="+mn-lt"/>
                <a:ea typeface="+mn-ea"/>
                <a:cs typeface="+mn-cs"/>
              </a:rPr>
              <a:t>protected</a:t>
            </a:r>
            <a:r>
              <a:rPr lang="en-US" dirty="0" smtClean="0"/>
              <a:t> </a:t>
            </a:r>
            <a:r>
              <a:rPr lang="en-US" sz="1200" b="1" kern="1200" dirty="0" smtClean="0">
                <a:solidFill>
                  <a:schemeClr val="tx1"/>
                </a:solidFill>
                <a:effectLst/>
                <a:latin typeface="+mn-lt"/>
                <a:ea typeface="+mn-ea"/>
                <a:cs typeface="+mn-cs"/>
              </a:rPr>
              <a:t>void</a:t>
            </a:r>
            <a:r>
              <a:rPr lang="en-US" dirty="0" smtClean="0"/>
              <a:t> </a:t>
            </a:r>
            <a:r>
              <a:rPr lang="en-US" dirty="0" err="1" smtClean="0"/>
              <a:t>initBinder</a:t>
            </a:r>
            <a:r>
              <a:rPr lang="en-US" dirty="0" smtClean="0"/>
              <a:t>(WebDataBinder binder) { </a:t>
            </a:r>
          </a:p>
          <a:p>
            <a:pPr lvl="1"/>
            <a:r>
              <a:rPr lang="en-US" dirty="0" err="1" smtClean="0"/>
              <a:t>binder.setValidator</a:t>
            </a:r>
            <a:r>
              <a:rPr lang="en-US" dirty="0" smtClean="0"/>
              <a:t>(</a:t>
            </a:r>
            <a:r>
              <a:rPr lang="en-US" sz="1200" b="1" kern="1200" dirty="0" smtClean="0">
                <a:solidFill>
                  <a:schemeClr val="tx1"/>
                </a:solidFill>
                <a:effectLst/>
                <a:latin typeface="+mn-lt"/>
                <a:ea typeface="+mn-ea"/>
                <a:cs typeface="+mn-cs"/>
              </a:rPr>
              <a:t>new</a:t>
            </a:r>
            <a:r>
              <a:rPr lang="en-US" dirty="0" smtClean="0"/>
              <a:t> </a:t>
            </a:r>
            <a:r>
              <a:rPr lang="en-US" dirty="0" err="1" smtClean="0"/>
              <a:t>FooValidator</a:t>
            </a:r>
            <a:r>
              <a:rPr lang="en-US" dirty="0" smtClean="0"/>
              <a:t>());</a:t>
            </a:r>
          </a:p>
          <a:p>
            <a:pPr lvl="1"/>
            <a:r>
              <a:rPr lang="en-US" dirty="0" smtClean="0"/>
              <a:t> }</a:t>
            </a:r>
          </a:p>
          <a:p>
            <a:pPr lvl="1"/>
            <a:r>
              <a:rPr lang="en-US" dirty="0" smtClean="0">
                <a:latin typeface="Arial" pitchFamily="34" charset="0"/>
              </a:rPr>
              <a:t>}</a:t>
            </a:r>
          </a:p>
        </p:txBody>
      </p:sp>
      <p:sp>
        <p:nvSpPr>
          <p:cNvPr id="54276" name="Slide Number Placeholder 3"/>
          <p:cNvSpPr>
            <a:spLocks noGrp="1"/>
          </p:cNvSpPr>
          <p:nvPr>
            <p:ph type="sldNum" sz="quarter" idx="5"/>
          </p:nvPr>
        </p:nvSpPr>
        <p:spPr>
          <a:noFill/>
        </p:spPr>
        <p:txBody>
          <a:bodyPr/>
          <a:lstStyle/>
          <a:p>
            <a:fld id="{5F89B5C9-2655-4B51-94E4-6E18373EB0FB}" type="slidenum">
              <a:rPr lang="en-US" smtClean="0">
                <a:latin typeface="Arial" pitchFamily="34" charset="0"/>
              </a:rPr>
              <a:pPr/>
              <a:t>211</a:t>
            </a:fld>
            <a:endParaRPr lang="en-US" smtClean="0">
              <a:latin typeface="Arial" pitchFamily="34" charset="0"/>
            </a:endParaRPr>
          </a:p>
        </p:txBody>
      </p:sp>
    </p:spTree>
    <p:extLst>
      <p:ext uri="{BB962C8B-B14F-4D97-AF65-F5344CB8AC3E}">
        <p14:creationId xmlns:p14="http://schemas.microsoft.com/office/powerpoint/2010/main" val="3500887012"/>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t>Instruct the students to do the validations in alternate</a:t>
            </a:r>
            <a:r>
              <a:rPr lang="en-US" baseline="0" dirty="0" smtClean="0"/>
              <a:t> way using annotations.</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212</a:t>
            </a:fld>
            <a:endParaRPr lang="en-US"/>
          </a:p>
        </p:txBody>
      </p:sp>
    </p:spTree>
    <p:extLst>
      <p:ext uri="{BB962C8B-B14F-4D97-AF65-F5344CB8AC3E}">
        <p14:creationId xmlns:p14="http://schemas.microsoft.com/office/powerpoint/2010/main" val="589976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pPr eaLnBrk="1" hangingPunct="1">
              <a:spcBef>
                <a:spcPct val="0"/>
              </a:spcBef>
              <a:defRPr/>
            </a:pPr>
            <a:r>
              <a:rPr lang="en-US" dirty="0" smtClean="0"/>
              <a:t>As Participants</a:t>
            </a:r>
            <a:r>
              <a:rPr lang="en-US" baseline="0" dirty="0" smtClean="0"/>
              <a:t> had a prerequisite knowledge on Spring framework they might ware of IOC and dependency injection.</a:t>
            </a:r>
          </a:p>
          <a:p>
            <a:pPr eaLnBrk="1" hangingPunct="1">
              <a:spcBef>
                <a:spcPct val="0"/>
              </a:spcBef>
              <a:defRPr/>
            </a:pPr>
            <a:endParaRPr lang="en-US" dirty="0" smtClean="0"/>
          </a:p>
          <a:p>
            <a:pPr eaLnBrk="1" hangingPunct="1">
              <a:spcBef>
                <a:spcPct val="0"/>
              </a:spcBef>
              <a:defRPr/>
            </a:pPr>
            <a:r>
              <a:rPr lang="en-US" dirty="0" smtClean="0"/>
              <a:t>Spring MVC</a:t>
            </a:r>
            <a:r>
              <a:rPr lang="en-US" baseline="0" dirty="0" smtClean="0"/>
              <a:t> differs from Struts in way of binding the objects through Dependency Injection.</a:t>
            </a:r>
          </a:p>
          <a:p>
            <a:pPr eaLnBrk="1" hangingPunct="1">
              <a:spcBef>
                <a:spcPct val="0"/>
              </a:spcBef>
              <a:defRPr/>
            </a:pPr>
            <a:endParaRPr lang="en-US" baseline="0" dirty="0" smtClean="0"/>
          </a:p>
          <a:p>
            <a:pPr eaLnBrk="1" hangingPunct="1">
              <a:spcBef>
                <a:spcPct val="0"/>
              </a:spcBef>
              <a:defRPr/>
            </a:pPr>
            <a:r>
              <a:rPr lang="en-US" baseline="0" dirty="0" smtClean="0"/>
              <a:t>Spring MVC uses various view Resolvers to work with different view technologies.</a:t>
            </a:r>
          </a:p>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38853F3D-B469-47C0-8481-30EE40743265}" type="slidenum">
              <a:rPr lang="en-US" smtClean="0"/>
              <a:pPr>
                <a:defRPr/>
              </a:pPr>
              <a:t>29</a:t>
            </a:fld>
            <a:endParaRPr lang="en-US"/>
          </a:p>
        </p:txBody>
      </p:sp>
    </p:spTree>
    <p:extLst>
      <p:ext uri="{BB962C8B-B14F-4D97-AF65-F5344CB8AC3E}">
        <p14:creationId xmlns:p14="http://schemas.microsoft.com/office/powerpoint/2010/main" val="4195916743"/>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t>Above xml file shows to enable annotation based Spring MVC configurations.</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213</a:t>
            </a:fld>
            <a:endParaRPr lang="en-US"/>
          </a:p>
        </p:txBody>
      </p:sp>
    </p:spTree>
    <p:extLst>
      <p:ext uri="{BB962C8B-B14F-4D97-AF65-F5344CB8AC3E}">
        <p14:creationId xmlns:p14="http://schemas.microsoft.com/office/powerpoint/2010/main" val="1935363028"/>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t>The above POJO class has added the annotation based validation logics using the Hibernate-Validator jars.</a:t>
            </a:r>
          </a:p>
          <a:p>
            <a:endParaRPr lang="en-US" dirty="0" smtClean="0"/>
          </a:p>
          <a:p>
            <a:r>
              <a:rPr lang="en-US" dirty="0" smtClean="0"/>
              <a:t>Instruct students they don’t need to create separate validator class to validate the fields if they follows</a:t>
            </a:r>
            <a:r>
              <a:rPr lang="en-US" baseline="0" dirty="0" smtClean="0"/>
              <a:t> the annotation based validation configuration.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214</a:t>
            </a:fld>
            <a:endParaRPr lang="en-US"/>
          </a:p>
        </p:txBody>
      </p:sp>
    </p:spTree>
    <p:extLst>
      <p:ext uri="{BB962C8B-B14F-4D97-AF65-F5344CB8AC3E}">
        <p14:creationId xmlns:p14="http://schemas.microsoft.com/office/powerpoint/2010/main" val="3654408758"/>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Instruct students that they need to define the @Valid annotations in front of actual</a:t>
            </a:r>
            <a:r>
              <a:rPr lang="en-US" baseline="0" dirty="0" smtClean="0">
                <a:latin typeface="Arial" pitchFamily="34" charset="0"/>
              </a:rPr>
              <a:t> object they going to validate through controller methods.</a:t>
            </a:r>
          </a:p>
          <a:p>
            <a:endParaRPr lang="en-US" baseline="0" dirty="0" smtClean="0">
              <a:latin typeface="Arial" pitchFamily="34" charset="0"/>
            </a:endParaRPr>
          </a:p>
          <a:p>
            <a:r>
              <a:rPr lang="en-US" baseline="0" dirty="0" smtClean="0">
                <a:latin typeface="Arial" pitchFamily="34" charset="0"/>
              </a:rPr>
              <a:t>Instruct students that they can go for annotation based validations for straight forward validations and for complex validation logics use the bean based validation logic.</a:t>
            </a:r>
            <a:endParaRPr lang="en-US" dirty="0" smtClean="0">
              <a:latin typeface="Arial" pitchFamily="34" charset="0"/>
            </a:endParaRPr>
          </a:p>
        </p:txBody>
      </p:sp>
      <p:sp>
        <p:nvSpPr>
          <p:cNvPr id="55300" name="Slide Number Placeholder 3"/>
          <p:cNvSpPr>
            <a:spLocks noGrp="1"/>
          </p:cNvSpPr>
          <p:nvPr>
            <p:ph type="sldNum" sz="quarter" idx="5"/>
          </p:nvPr>
        </p:nvSpPr>
        <p:spPr>
          <a:noFill/>
        </p:spPr>
        <p:txBody>
          <a:bodyPr/>
          <a:lstStyle/>
          <a:p>
            <a:fld id="{0ED5EEAE-1EA6-46BD-8A0F-E2CD2330B2F8}" type="slidenum">
              <a:rPr lang="en-US" smtClean="0">
                <a:latin typeface="Arial" pitchFamily="34" charset="0"/>
              </a:rPr>
              <a:pPr/>
              <a:t>215</a:t>
            </a:fld>
            <a:endParaRPr lang="en-US" smtClean="0">
              <a:latin typeface="Arial" pitchFamily="34" charset="0"/>
            </a:endParaRPr>
          </a:p>
        </p:txBody>
      </p:sp>
    </p:spTree>
    <p:extLst>
      <p:ext uri="{BB962C8B-B14F-4D97-AF65-F5344CB8AC3E}">
        <p14:creationId xmlns:p14="http://schemas.microsoft.com/office/powerpoint/2010/main" val="877085988"/>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r>
              <a:rPr lang="en-US" baseline="0" dirty="0" smtClean="0"/>
              <a:t>Answer: </a:t>
            </a:r>
          </a:p>
          <a:p>
            <a:r>
              <a:rPr lang="en-US" baseline="0" dirty="0" smtClean="0"/>
              <a:t>1. </a:t>
            </a:r>
            <a:r>
              <a:rPr lang="en-US" sz="1200" dirty="0" err="1" smtClean="0"/>
              <a:t>ValidationUtils</a:t>
            </a:r>
            <a:endParaRPr lang="en-US" baseline="0" dirty="0" smtClean="0"/>
          </a:p>
          <a:p>
            <a:r>
              <a:rPr lang="en-US" baseline="0" dirty="0" smtClean="0"/>
              <a:t>2. True</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216</a:t>
            </a:fld>
            <a:endParaRPr lang="en-US"/>
          </a:p>
        </p:txBody>
      </p:sp>
    </p:spTree>
    <p:extLst>
      <p:ext uri="{BB962C8B-B14F-4D97-AF65-F5344CB8AC3E}">
        <p14:creationId xmlns:p14="http://schemas.microsoft.com/office/powerpoint/2010/main" val="73169431"/>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Instruct students that they are going to see the way how to handle the exceptions raising through</a:t>
            </a:r>
            <a:r>
              <a:rPr lang="en-US" baseline="0" dirty="0" smtClean="0">
                <a:latin typeface="Arial" pitchFamily="34" charset="0"/>
              </a:rPr>
              <a:t> the Spring MVC application objects.</a:t>
            </a:r>
            <a:endParaRPr lang="en-US" dirty="0" smtClean="0">
              <a:latin typeface="Arial" pitchFamily="34" charset="0"/>
            </a:endParaRPr>
          </a:p>
          <a:p>
            <a:endParaRPr lang="en-US" dirty="0" smtClean="0">
              <a:latin typeface="Arial" pitchFamily="34" charset="0"/>
            </a:endParaRPr>
          </a:p>
        </p:txBody>
      </p:sp>
      <p:sp>
        <p:nvSpPr>
          <p:cNvPr id="56324" name="Slide Number Placeholder 3"/>
          <p:cNvSpPr>
            <a:spLocks noGrp="1"/>
          </p:cNvSpPr>
          <p:nvPr>
            <p:ph type="sldNum" sz="quarter" idx="5"/>
          </p:nvPr>
        </p:nvSpPr>
        <p:spPr>
          <a:noFill/>
        </p:spPr>
        <p:txBody>
          <a:bodyPr/>
          <a:lstStyle/>
          <a:p>
            <a:fld id="{74BFD697-8F13-4D55-A1B9-1CBC76B8D96B}" type="slidenum">
              <a:rPr lang="en-US" smtClean="0">
                <a:latin typeface="Arial" pitchFamily="34" charset="0"/>
              </a:rPr>
              <a:pPr/>
              <a:t>218</a:t>
            </a:fld>
            <a:endParaRPr lang="en-US" smtClean="0">
              <a:latin typeface="Arial" pitchFamily="34" charset="0"/>
            </a:endParaRPr>
          </a:p>
        </p:txBody>
      </p:sp>
    </p:spTree>
    <p:extLst>
      <p:ext uri="{BB962C8B-B14F-4D97-AF65-F5344CB8AC3E}">
        <p14:creationId xmlns:p14="http://schemas.microsoft.com/office/powerpoint/2010/main" val="226992935"/>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Sample User defined exception class to elaborate the exception resolver example in next slide.</a:t>
            </a:r>
          </a:p>
          <a:p>
            <a:endParaRPr lang="en-US" dirty="0" smtClean="0">
              <a:latin typeface="Arial" pitchFamily="34" charset="0"/>
            </a:endParaRPr>
          </a:p>
        </p:txBody>
      </p:sp>
      <p:sp>
        <p:nvSpPr>
          <p:cNvPr id="57348" name="Slide Number Placeholder 3"/>
          <p:cNvSpPr>
            <a:spLocks noGrp="1"/>
          </p:cNvSpPr>
          <p:nvPr>
            <p:ph type="sldNum" sz="quarter" idx="5"/>
          </p:nvPr>
        </p:nvSpPr>
        <p:spPr>
          <a:noFill/>
        </p:spPr>
        <p:txBody>
          <a:bodyPr/>
          <a:lstStyle/>
          <a:p>
            <a:fld id="{03452D54-9389-4071-A2DC-A9D38512654D}" type="slidenum">
              <a:rPr lang="en-US" smtClean="0">
                <a:latin typeface="Arial" pitchFamily="34" charset="0"/>
              </a:rPr>
              <a:pPr/>
              <a:t>219</a:t>
            </a:fld>
            <a:endParaRPr lang="en-US" smtClean="0">
              <a:latin typeface="Arial" pitchFamily="34" charset="0"/>
            </a:endParaRPr>
          </a:p>
        </p:txBody>
      </p:sp>
    </p:spTree>
    <p:extLst>
      <p:ext uri="{BB962C8B-B14F-4D97-AF65-F5344CB8AC3E}">
        <p14:creationId xmlns:p14="http://schemas.microsoft.com/office/powerpoint/2010/main" val="2442162017"/>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Instruct students they can add any number of exceptions and error views under the property “</a:t>
            </a:r>
            <a:r>
              <a:rPr lang="en-US" dirty="0" err="1" smtClean="0">
                <a:latin typeface="Arial" pitchFamily="34" charset="0"/>
              </a:rPr>
              <a:t>exceptionMappings</a:t>
            </a:r>
            <a:r>
              <a:rPr lang="en-US" dirty="0" smtClean="0">
                <a:latin typeface="Arial" pitchFamily="34" charset="0"/>
              </a:rPr>
              <a:t>” of </a:t>
            </a:r>
            <a:r>
              <a:rPr lang="en-US" sz="1200" i="1" dirty="0" err="1" smtClean="0"/>
              <a:t>SimpleMappingExceptionResolver</a:t>
            </a:r>
            <a:r>
              <a:rPr lang="en-US" sz="1200" i="1" dirty="0" smtClean="0"/>
              <a:t>.</a:t>
            </a:r>
          </a:p>
          <a:p>
            <a:endParaRPr lang="en-US" sz="1200" i="1" dirty="0" smtClean="0">
              <a:latin typeface="Arial" pitchFamily="34" charset="0"/>
            </a:endParaRPr>
          </a:p>
          <a:p>
            <a:r>
              <a:rPr lang="en-US" dirty="0" smtClean="0">
                <a:latin typeface="Arial" pitchFamily="34" charset="0"/>
              </a:rPr>
              <a:t>“</a:t>
            </a:r>
            <a:r>
              <a:rPr lang="en-US" dirty="0" err="1" smtClean="0">
                <a:latin typeface="Arial" pitchFamily="34" charset="0"/>
              </a:rPr>
              <a:t>exceptionMappings</a:t>
            </a:r>
            <a:r>
              <a:rPr lang="en-US" dirty="0" smtClean="0">
                <a:latin typeface="Arial" pitchFamily="34" charset="0"/>
              </a:rPr>
              <a:t>” property will accept the key &amp; values as it is a type of “properties” data type. Key is a </a:t>
            </a:r>
            <a:r>
              <a:rPr lang="en-US" b="1" dirty="0" smtClean="0">
                <a:latin typeface="Arial" pitchFamily="34" charset="0"/>
              </a:rPr>
              <a:t>exception</a:t>
            </a:r>
            <a:r>
              <a:rPr lang="en-US" dirty="0" smtClean="0">
                <a:latin typeface="Arial" pitchFamily="34" charset="0"/>
              </a:rPr>
              <a:t> class and value will be logical </a:t>
            </a:r>
            <a:r>
              <a:rPr lang="en-US" b="1" dirty="0" smtClean="0">
                <a:latin typeface="Arial" pitchFamily="34" charset="0"/>
              </a:rPr>
              <a:t>view</a:t>
            </a:r>
            <a:r>
              <a:rPr lang="en-US" dirty="0" smtClean="0">
                <a:latin typeface="Arial" pitchFamily="34" charset="0"/>
              </a:rPr>
              <a:t> name. The view name will be resolved by the defined View Resolvers in Spring MVC configuration file.</a:t>
            </a:r>
          </a:p>
          <a:p>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E92878C1-A2CD-4DCC-874F-06857EFBCF6A}" type="slidenum">
              <a:rPr lang="en-US" smtClean="0">
                <a:latin typeface="Arial" pitchFamily="34" charset="0"/>
              </a:rPr>
              <a:pPr/>
              <a:t>220</a:t>
            </a:fld>
            <a:endParaRPr lang="en-US" smtClean="0">
              <a:latin typeface="Arial" pitchFamily="34" charset="0"/>
            </a:endParaRPr>
          </a:p>
        </p:txBody>
      </p:sp>
    </p:spTree>
    <p:extLst>
      <p:ext uri="{BB962C8B-B14F-4D97-AF65-F5344CB8AC3E}">
        <p14:creationId xmlns:p14="http://schemas.microsoft.com/office/powerpoint/2010/main" val="4148705643"/>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Example of exception/error</a:t>
            </a:r>
            <a:r>
              <a:rPr lang="en-US" baseline="0" dirty="0" smtClean="0">
                <a:latin typeface="Arial" pitchFamily="34" charset="0"/>
              </a:rPr>
              <a:t> page to display the errors caught through the exception handler shown in previous slide.</a:t>
            </a:r>
          </a:p>
          <a:p>
            <a:endParaRPr lang="en-US" baseline="0" dirty="0" smtClean="0">
              <a:latin typeface="Arial" pitchFamily="34" charset="0"/>
            </a:endParaRPr>
          </a:p>
          <a:p>
            <a:r>
              <a:rPr lang="en-US" baseline="0" dirty="0" smtClean="0">
                <a:latin typeface="Arial" pitchFamily="34" charset="0"/>
              </a:rPr>
              <a:t>Instruct students that they can handle the exceptions through annotation based configuration as well.</a:t>
            </a:r>
          </a:p>
          <a:p>
            <a:endParaRPr lang="en-US" baseline="0" dirty="0" smtClean="0">
              <a:latin typeface="Arial" pitchFamily="34" charset="0"/>
            </a:endParaRPr>
          </a:p>
          <a:p>
            <a:r>
              <a:rPr lang="en-US" sz="1200" kern="1200" dirty="0" smtClean="0">
                <a:solidFill>
                  <a:schemeClr val="tx1"/>
                </a:solidFill>
                <a:effectLst/>
                <a:latin typeface="+mn-lt"/>
                <a:ea typeface="+mn-ea"/>
                <a:cs typeface="+mn-cs"/>
              </a:rPr>
              <a:t>// Specify the name of a specific view that will be used to display the error: </a:t>
            </a: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ExceptionHandler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SQLException.class,DataAccessException.class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public String </a:t>
            </a:r>
            <a:r>
              <a:rPr lang="en-US" sz="1200" kern="1200" dirty="0" err="1" smtClean="0">
                <a:solidFill>
                  <a:schemeClr val="tx1"/>
                </a:solidFill>
                <a:effectLst/>
                <a:latin typeface="+mn-lt"/>
                <a:ea typeface="+mn-ea"/>
                <a:cs typeface="+mn-cs"/>
              </a:rPr>
              <a:t>databaseError</a:t>
            </a:r>
            <a:r>
              <a:rPr lang="en-US" sz="1200" kern="1200" dirty="0" smtClean="0">
                <a:solidFill>
                  <a:schemeClr val="tx1"/>
                </a:solidFill>
                <a:effectLst/>
                <a:latin typeface="+mn-lt"/>
                <a:ea typeface="+mn-ea"/>
                <a:cs typeface="+mn-cs"/>
              </a:rPr>
              <a:t>() { </a:t>
            </a:r>
          </a:p>
          <a:p>
            <a:r>
              <a:rPr lang="en-US" sz="1200" kern="1200" dirty="0" smtClean="0">
                <a:solidFill>
                  <a:schemeClr val="tx1"/>
                </a:solidFill>
                <a:effectLst/>
                <a:latin typeface="+mn-lt"/>
                <a:ea typeface="+mn-ea"/>
                <a:cs typeface="+mn-cs"/>
              </a:rPr>
              <a:t>	// Nothing to do. Returns the logical view name of an error page, passed to // the view-resolver(s) in usual way. </a:t>
            </a:r>
          </a:p>
          <a:p>
            <a:r>
              <a:rPr lang="en-US" sz="1200" kern="1200" dirty="0" smtClean="0">
                <a:solidFill>
                  <a:schemeClr val="tx1"/>
                </a:solidFill>
                <a:effectLst/>
                <a:latin typeface="+mn-lt"/>
                <a:ea typeface="+mn-ea"/>
                <a:cs typeface="+mn-cs"/>
              </a:rPr>
              <a:t>	return "</a:t>
            </a:r>
            <a:r>
              <a:rPr lang="en-US" sz="1200" kern="1200" dirty="0" err="1" smtClean="0">
                <a:solidFill>
                  <a:schemeClr val="tx1"/>
                </a:solidFill>
                <a:effectLst/>
                <a:latin typeface="+mn-lt"/>
                <a:ea typeface="+mn-ea"/>
                <a:cs typeface="+mn-cs"/>
              </a:rPr>
              <a:t>databaseError</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Instruct students</a:t>
            </a:r>
            <a:r>
              <a:rPr lang="en-US" sz="1200" kern="1200" baseline="0" dirty="0" smtClean="0">
                <a:solidFill>
                  <a:schemeClr val="tx1"/>
                </a:solidFill>
                <a:effectLst/>
                <a:latin typeface="+mn-lt"/>
                <a:ea typeface="+mn-ea"/>
                <a:cs typeface="+mn-cs"/>
              </a:rPr>
              <a:t> that Spring provides the feature to convert the exceptions into various </a:t>
            </a:r>
            <a:r>
              <a:rPr lang="en-US" sz="1200" kern="1200" baseline="0" dirty="0" err="1" smtClean="0">
                <a:solidFill>
                  <a:schemeClr val="tx1"/>
                </a:solidFill>
                <a:effectLst/>
                <a:latin typeface="+mn-lt"/>
                <a:ea typeface="+mn-ea"/>
                <a:cs typeface="+mn-cs"/>
              </a:rPr>
              <a:t>HTTPStatus</a:t>
            </a:r>
            <a:r>
              <a:rPr lang="en-US" sz="1200" kern="1200" baseline="0" dirty="0" smtClean="0">
                <a:solidFill>
                  <a:schemeClr val="tx1"/>
                </a:solidFill>
                <a:effectLst/>
                <a:latin typeface="+mn-lt"/>
                <a:ea typeface="+mn-ea"/>
                <a:cs typeface="+mn-cs"/>
              </a:rPr>
              <a:t> as well.</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ResponseStatus</a:t>
            </a:r>
            <a:r>
              <a:rPr lang="en-US" sz="1200" kern="1200" dirty="0" smtClean="0">
                <a:solidFill>
                  <a:schemeClr val="tx1"/>
                </a:solidFill>
                <a:effectLst/>
                <a:latin typeface="+mn-lt"/>
                <a:ea typeface="+mn-ea"/>
                <a:cs typeface="+mn-cs"/>
              </a:rPr>
              <a:t>(value=</a:t>
            </a:r>
            <a:r>
              <a:rPr lang="en-US" sz="1200" kern="1200" dirty="0" err="1" smtClean="0">
                <a:solidFill>
                  <a:schemeClr val="tx1"/>
                </a:solidFill>
                <a:effectLst/>
                <a:latin typeface="+mn-lt"/>
                <a:ea typeface="+mn-ea"/>
                <a:cs typeface="+mn-cs"/>
              </a:rPr>
              <a:t>HttpStatus.NOT_FOUND</a:t>
            </a:r>
            <a:r>
              <a:rPr lang="en-US" sz="1200" kern="1200" dirty="0" smtClean="0">
                <a:solidFill>
                  <a:schemeClr val="tx1"/>
                </a:solidFill>
                <a:effectLst/>
                <a:latin typeface="+mn-lt"/>
                <a:ea typeface="+mn-ea"/>
                <a:cs typeface="+mn-cs"/>
              </a:rPr>
              <a:t>, reason="No such Order") // 404 </a:t>
            </a:r>
          </a:p>
          <a:p>
            <a:r>
              <a:rPr lang="en-US" sz="1200" kern="1200" dirty="0" smtClean="0">
                <a:solidFill>
                  <a:schemeClr val="tx1"/>
                </a:solidFill>
                <a:effectLst/>
                <a:latin typeface="+mn-lt"/>
                <a:ea typeface="+mn-ea"/>
                <a:cs typeface="+mn-cs"/>
              </a:rPr>
              <a:t>public class </a:t>
            </a:r>
            <a:r>
              <a:rPr lang="en-US" sz="1200" kern="1200" dirty="0" err="1" smtClean="0">
                <a:solidFill>
                  <a:schemeClr val="tx1"/>
                </a:solidFill>
                <a:effectLst/>
                <a:latin typeface="+mn-lt"/>
                <a:ea typeface="+mn-ea"/>
                <a:cs typeface="+mn-cs"/>
              </a:rPr>
              <a:t>OrderNotFoundException</a:t>
            </a:r>
            <a:r>
              <a:rPr lang="en-US" sz="1200" kern="1200" dirty="0" smtClean="0">
                <a:solidFill>
                  <a:schemeClr val="tx1"/>
                </a:solidFill>
                <a:effectLst/>
                <a:latin typeface="+mn-lt"/>
                <a:ea typeface="+mn-ea"/>
                <a:cs typeface="+mn-cs"/>
              </a:rPr>
              <a:t> extends </a:t>
            </a:r>
            <a:r>
              <a:rPr lang="en-US" sz="1200" kern="1200" dirty="0" err="1" smtClean="0">
                <a:solidFill>
                  <a:schemeClr val="tx1"/>
                </a:solidFill>
                <a:effectLst/>
                <a:latin typeface="+mn-lt"/>
                <a:ea typeface="+mn-ea"/>
                <a:cs typeface="+mn-cs"/>
              </a:rPr>
              <a:t>RuntimeException</a:t>
            </a:r>
            <a:r>
              <a:rPr lang="en-US" sz="1200" kern="1200" dirty="0" smtClean="0">
                <a:solidFill>
                  <a:schemeClr val="tx1"/>
                </a:solidFill>
                <a:effectLst/>
                <a:latin typeface="+mn-lt"/>
                <a:ea typeface="+mn-ea"/>
                <a:cs typeface="+mn-cs"/>
              </a:rPr>
              <a:t> { </a:t>
            </a:r>
          </a:p>
          <a:p>
            <a:r>
              <a:rPr lang="en-US" sz="1200" kern="1200" dirty="0" smtClean="0">
                <a:solidFill>
                  <a:schemeClr val="tx1"/>
                </a:solidFill>
                <a:effectLst/>
                <a:latin typeface="+mn-lt"/>
                <a:ea typeface="+mn-ea"/>
                <a:cs typeface="+mn-cs"/>
              </a:rPr>
              <a:t>	// ... </a:t>
            </a:r>
          </a:p>
          <a:p>
            <a:r>
              <a:rPr lang="en-US" sz="1200" kern="1200" dirty="0" smtClean="0">
                <a:solidFill>
                  <a:schemeClr val="tx1"/>
                </a:solidFill>
                <a:effectLst/>
                <a:latin typeface="+mn-lt"/>
                <a:ea typeface="+mn-ea"/>
                <a:cs typeface="+mn-cs"/>
              </a:rPr>
              <a:t>}</a:t>
            </a:r>
            <a:endParaRPr lang="en-US" dirty="0" smtClean="0">
              <a:latin typeface="Arial" pitchFamily="34" charset="0"/>
            </a:endParaRPr>
          </a:p>
          <a:p>
            <a:endParaRPr lang="en-US" dirty="0" smtClean="0">
              <a:latin typeface="Arial" pitchFamily="34" charset="0"/>
            </a:endParaRPr>
          </a:p>
        </p:txBody>
      </p:sp>
      <p:sp>
        <p:nvSpPr>
          <p:cNvPr id="59396" name="Slide Number Placeholder 3"/>
          <p:cNvSpPr>
            <a:spLocks noGrp="1"/>
          </p:cNvSpPr>
          <p:nvPr>
            <p:ph type="sldNum" sz="quarter" idx="5"/>
          </p:nvPr>
        </p:nvSpPr>
        <p:spPr>
          <a:noFill/>
        </p:spPr>
        <p:txBody>
          <a:bodyPr/>
          <a:lstStyle/>
          <a:p>
            <a:fld id="{975CAF7A-BDE5-40F0-87AA-67D6B0889BEB}" type="slidenum">
              <a:rPr lang="en-US" smtClean="0">
                <a:latin typeface="Arial" pitchFamily="34" charset="0"/>
              </a:rPr>
              <a:pPr/>
              <a:t>221</a:t>
            </a:fld>
            <a:endParaRPr lang="en-US" smtClean="0">
              <a:latin typeface="Arial" pitchFamily="34" charset="0"/>
            </a:endParaRPr>
          </a:p>
        </p:txBody>
      </p:sp>
    </p:spTree>
    <p:extLst>
      <p:ext uri="{BB962C8B-B14F-4D97-AF65-F5344CB8AC3E}">
        <p14:creationId xmlns:p14="http://schemas.microsoft.com/office/powerpoint/2010/main" val="3369016795"/>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rPr>
              <a:t>Open</a:t>
            </a:r>
            <a:r>
              <a:rPr lang="en-US" baseline="0" dirty="0" smtClean="0">
                <a:latin typeface="Arial" pitchFamily="34" charset="0"/>
              </a:rPr>
              <a:t> the exercise 6 and read the requirements mentioned in the document and make participants be understood what to do through this exercise.</a:t>
            </a:r>
          </a:p>
          <a:p>
            <a:endParaRPr lang="en-US" baseline="0" dirty="0" smtClean="0">
              <a:latin typeface="Arial" pitchFamily="34" charset="0"/>
            </a:endParaRPr>
          </a:p>
          <a:p>
            <a:r>
              <a:rPr lang="en-US" baseline="0" dirty="0" smtClean="0">
                <a:latin typeface="Arial" pitchFamily="34" charset="0"/>
              </a:rPr>
              <a:t>Given them 40 minutes to complete the exercise. </a:t>
            </a:r>
          </a:p>
          <a:p>
            <a:endParaRPr lang="en-US" baseline="0" dirty="0" smtClean="0">
              <a:latin typeface="Arial" pitchFamily="34" charset="0"/>
            </a:endParaRPr>
          </a:p>
          <a:p>
            <a:r>
              <a:rPr lang="en-US" baseline="0" dirty="0" smtClean="0">
                <a:latin typeface="Arial" pitchFamily="34" charset="0"/>
              </a:rPr>
              <a:t>After 40 minutes check with them the result and help if required.</a:t>
            </a:r>
            <a:endParaRPr lang="en-US" dirty="0" smtClean="0">
              <a:latin typeface="Arial" pitchFamily="34" charset="0"/>
            </a:endParaRPr>
          </a:p>
          <a:p>
            <a:endParaRPr lang="en-US" dirty="0" smtClean="0">
              <a:latin typeface="Arial" pitchFamily="34" charset="0"/>
            </a:endParaRPr>
          </a:p>
        </p:txBody>
      </p:sp>
      <p:sp>
        <p:nvSpPr>
          <p:cNvPr id="60420" name="Slide Number Placeholder 3"/>
          <p:cNvSpPr>
            <a:spLocks noGrp="1"/>
          </p:cNvSpPr>
          <p:nvPr>
            <p:ph type="sldNum" sz="quarter" idx="5"/>
          </p:nvPr>
        </p:nvSpPr>
        <p:spPr>
          <a:noFill/>
        </p:spPr>
        <p:txBody>
          <a:bodyPr/>
          <a:lstStyle/>
          <a:p>
            <a:fld id="{98E18A51-3325-47FD-9996-E975D0415F6C}" type="slidenum">
              <a:rPr lang="en-US" smtClean="0">
                <a:latin typeface="Arial" pitchFamily="34" charset="0"/>
              </a:rPr>
              <a:pPr/>
              <a:t>222</a:t>
            </a:fld>
            <a:endParaRPr lang="en-US" smtClean="0">
              <a:latin typeface="Arial" pitchFamily="34" charset="0"/>
            </a:endParaRPr>
          </a:p>
        </p:txBody>
      </p:sp>
    </p:spTree>
    <p:extLst>
      <p:ext uri="{BB962C8B-B14F-4D97-AF65-F5344CB8AC3E}">
        <p14:creationId xmlns:p14="http://schemas.microsoft.com/office/powerpoint/2010/main" val="1494028717"/>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a:defRPr/>
            </a:pPr>
            <a:r>
              <a:rPr lang="en-US" dirty="0" smtClean="0"/>
              <a:t>Instructions to Trainer: </a:t>
            </a:r>
          </a:p>
          <a:p>
            <a:pPr>
              <a:defRPr/>
            </a:pPr>
            <a:endParaRPr lang="en-US" dirty="0" smtClean="0"/>
          </a:p>
          <a:p>
            <a:pPr>
              <a:defRPr/>
            </a:pPr>
            <a:r>
              <a:rPr lang="en-US" dirty="0" smtClean="0"/>
              <a:t>Use the Question slide, ask the question, let various participants try answering the question. Once, a number of answers have been heard, go to the answer slide and address anyone whose answer was different, and discuss the different answer before moving to the next question slide. </a:t>
            </a:r>
          </a:p>
          <a:p>
            <a:endParaRPr lang="en-US" dirty="0" smtClean="0">
              <a:latin typeface="Arial" pitchFamily="34" charset="0"/>
            </a:endParaRPr>
          </a:p>
        </p:txBody>
      </p:sp>
      <p:sp>
        <p:nvSpPr>
          <p:cNvPr id="61444" name="Slide Number Placeholder 3"/>
          <p:cNvSpPr>
            <a:spLocks noGrp="1"/>
          </p:cNvSpPr>
          <p:nvPr>
            <p:ph type="sldNum" sz="quarter" idx="5"/>
          </p:nvPr>
        </p:nvSpPr>
        <p:spPr>
          <a:noFill/>
        </p:spPr>
        <p:txBody>
          <a:bodyPr/>
          <a:lstStyle/>
          <a:p>
            <a:fld id="{8002D7D2-D6F4-45C9-B4D1-065C49068C09}" type="slidenum">
              <a:rPr lang="en-US" smtClean="0">
                <a:latin typeface="Arial" pitchFamily="34" charset="0"/>
              </a:rPr>
              <a:pPr/>
              <a:t>225</a:t>
            </a:fld>
            <a:endParaRPr lang="en-US" smtClean="0">
              <a:latin typeface="Arial" pitchFamily="34" charset="0"/>
            </a:endParaRPr>
          </a:p>
        </p:txBody>
      </p:sp>
    </p:spTree>
    <p:extLst>
      <p:ext uri="{BB962C8B-B14F-4D97-AF65-F5344CB8AC3E}">
        <p14:creationId xmlns:p14="http://schemas.microsoft.com/office/powerpoint/2010/main" val="251332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pPr eaLnBrk="1" hangingPunct="1">
              <a:spcBef>
                <a:spcPct val="0"/>
              </a:spcBef>
              <a:defRPr/>
            </a:pPr>
            <a:r>
              <a:rPr lang="en-US" dirty="0" err="1" smtClean="0"/>
              <a:t>Frontcontroller</a:t>
            </a:r>
            <a:r>
              <a:rPr lang="en-US" dirty="0" smtClean="0"/>
              <a:t> –</a:t>
            </a:r>
            <a:r>
              <a:rPr lang="en-US" baseline="0" dirty="0" smtClean="0"/>
              <a:t> Spring API defined/provided.</a:t>
            </a:r>
          </a:p>
          <a:p>
            <a:pPr eaLnBrk="1" hangingPunct="1">
              <a:spcBef>
                <a:spcPct val="0"/>
              </a:spcBef>
              <a:defRPr/>
            </a:pPr>
            <a:endParaRPr lang="en-US" baseline="0" dirty="0" smtClean="0"/>
          </a:p>
          <a:p>
            <a:pPr eaLnBrk="1" hangingPunct="1">
              <a:spcBef>
                <a:spcPct val="0"/>
              </a:spcBef>
              <a:defRPr/>
            </a:pPr>
            <a:r>
              <a:rPr lang="en-US" baseline="0" dirty="0" smtClean="0"/>
              <a:t>Controller – User defined controllers or Handlers</a:t>
            </a:r>
          </a:p>
          <a:p>
            <a:pPr eaLnBrk="1" hangingPunct="1">
              <a:spcBef>
                <a:spcPct val="0"/>
              </a:spcBef>
              <a:defRPr/>
            </a:pPr>
            <a:endParaRPr lang="en-US" baseline="0" dirty="0" smtClean="0"/>
          </a:p>
          <a:p>
            <a:pPr eaLnBrk="1" hangingPunct="1">
              <a:spcBef>
                <a:spcPct val="0"/>
              </a:spcBef>
              <a:defRPr/>
            </a:pPr>
            <a:r>
              <a:rPr lang="en-US" baseline="0" dirty="0" smtClean="0"/>
              <a:t>Model – POJO class which has data needs to be processed or processed by handlers.</a:t>
            </a:r>
          </a:p>
          <a:p>
            <a:pPr eaLnBrk="1" hangingPunct="1">
              <a:spcBef>
                <a:spcPct val="0"/>
              </a:spcBef>
              <a:defRPr/>
            </a:pPr>
            <a:endParaRPr lang="en-US" baseline="0" dirty="0" smtClean="0"/>
          </a:p>
          <a:p>
            <a:pPr eaLnBrk="1" hangingPunct="1">
              <a:spcBef>
                <a:spcPct val="0"/>
              </a:spcBef>
              <a:defRPr/>
            </a:pPr>
            <a:r>
              <a:rPr lang="en-US" baseline="0" dirty="0" err="1" smtClean="0"/>
              <a:t>ViewTemplate</a:t>
            </a:r>
            <a:r>
              <a:rPr lang="en-US" baseline="0" dirty="0" smtClean="0"/>
              <a:t> – View resolvers will identify what kind of view technology needs to be used to render data.</a:t>
            </a:r>
            <a:endParaRPr lang="en-US" dirty="0"/>
          </a:p>
        </p:txBody>
      </p:sp>
      <p:sp>
        <p:nvSpPr>
          <p:cNvPr id="4" name="Slide Number Placeholder 3"/>
          <p:cNvSpPr>
            <a:spLocks noGrp="1"/>
          </p:cNvSpPr>
          <p:nvPr>
            <p:ph type="sldNum" sz="quarter" idx="5"/>
          </p:nvPr>
        </p:nvSpPr>
        <p:spPr/>
        <p:txBody>
          <a:bodyPr/>
          <a:lstStyle/>
          <a:p>
            <a:pPr>
              <a:defRPr/>
            </a:pPr>
            <a:fld id="{8D4D88B8-E019-4F60-8805-367AEB37BF23}" type="slidenum">
              <a:rPr lang="en-US" smtClean="0"/>
              <a:pPr>
                <a:defRPr/>
              </a:pPr>
              <a:t>30</a:t>
            </a:fld>
            <a:endParaRPr lang="en-US"/>
          </a:p>
        </p:txBody>
      </p:sp>
    </p:spTree>
    <p:extLst>
      <p:ext uri="{BB962C8B-B14F-4D97-AF65-F5344CB8AC3E}">
        <p14:creationId xmlns:p14="http://schemas.microsoft.com/office/powerpoint/2010/main" val="2513798970"/>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a:defRPr/>
            </a:pPr>
            <a:r>
              <a:rPr lang="en-US" dirty="0" smtClean="0"/>
              <a:t>Instructions to Trainer: </a:t>
            </a:r>
          </a:p>
          <a:p>
            <a:pPr>
              <a:defRPr/>
            </a:pPr>
            <a:endParaRPr lang="en-US" dirty="0" smtClean="0"/>
          </a:p>
          <a:p>
            <a:pPr>
              <a:defRPr/>
            </a:pPr>
            <a:r>
              <a:rPr lang="en-US" dirty="0" smtClean="0"/>
              <a:t>Use the Question slide, ask the question, let various participants try answering the question. Once, a number of answers have been heard, go to the answer slide and address anyone whose answer was different, and discuss the different answer before moving to the next question slide. </a:t>
            </a:r>
          </a:p>
          <a:p>
            <a:endParaRPr lang="en-US" dirty="0" smtClean="0">
              <a:latin typeface="Arial" pitchFamily="34" charset="0"/>
            </a:endParaRPr>
          </a:p>
        </p:txBody>
      </p:sp>
      <p:sp>
        <p:nvSpPr>
          <p:cNvPr id="61444" name="Slide Number Placeholder 3"/>
          <p:cNvSpPr>
            <a:spLocks noGrp="1"/>
          </p:cNvSpPr>
          <p:nvPr>
            <p:ph type="sldNum" sz="quarter" idx="5"/>
          </p:nvPr>
        </p:nvSpPr>
        <p:spPr>
          <a:noFill/>
        </p:spPr>
        <p:txBody>
          <a:bodyPr/>
          <a:lstStyle/>
          <a:p>
            <a:fld id="{8002D7D2-D6F4-45C9-B4D1-065C49068C09}" type="slidenum">
              <a:rPr lang="en-US" smtClean="0">
                <a:latin typeface="Arial" pitchFamily="34" charset="0"/>
              </a:rPr>
              <a:pPr/>
              <a:t>226</a:t>
            </a:fld>
            <a:endParaRPr lang="en-US" smtClean="0">
              <a:latin typeface="Arial" pitchFamily="34" charset="0"/>
            </a:endParaRPr>
          </a:p>
        </p:txBody>
      </p:sp>
    </p:spTree>
    <p:extLst>
      <p:ext uri="{BB962C8B-B14F-4D97-AF65-F5344CB8AC3E}">
        <p14:creationId xmlns:p14="http://schemas.microsoft.com/office/powerpoint/2010/main" val="4275537200"/>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a:defRPr/>
            </a:pPr>
            <a:r>
              <a:rPr lang="en-US" dirty="0" smtClean="0"/>
              <a:t>Instructions to Trainer: </a:t>
            </a:r>
          </a:p>
          <a:p>
            <a:pPr>
              <a:defRPr/>
            </a:pPr>
            <a:endParaRPr lang="en-US" dirty="0" smtClean="0"/>
          </a:p>
          <a:p>
            <a:pPr>
              <a:defRPr/>
            </a:pPr>
            <a:r>
              <a:rPr lang="en-US" dirty="0" smtClean="0"/>
              <a:t>Use the Question slide, ask the question, let various participants try answering the question. Once, a number of answers have been heard, go to the answer slide and address anyone whose answer was different, and discuss the different answer before moving to the next question slide. </a:t>
            </a:r>
          </a:p>
          <a:p>
            <a:endParaRPr lang="en-US" dirty="0" smtClean="0">
              <a:latin typeface="Arial" pitchFamily="34" charset="0"/>
            </a:endParaRPr>
          </a:p>
        </p:txBody>
      </p:sp>
      <p:sp>
        <p:nvSpPr>
          <p:cNvPr id="61444" name="Slide Number Placeholder 3"/>
          <p:cNvSpPr>
            <a:spLocks noGrp="1"/>
          </p:cNvSpPr>
          <p:nvPr>
            <p:ph type="sldNum" sz="quarter" idx="5"/>
          </p:nvPr>
        </p:nvSpPr>
        <p:spPr>
          <a:noFill/>
        </p:spPr>
        <p:txBody>
          <a:bodyPr/>
          <a:lstStyle/>
          <a:p>
            <a:fld id="{8002D7D2-D6F4-45C9-B4D1-065C49068C09}" type="slidenum">
              <a:rPr lang="en-US" smtClean="0">
                <a:latin typeface="Arial" pitchFamily="34" charset="0"/>
              </a:rPr>
              <a:pPr/>
              <a:t>227</a:t>
            </a:fld>
            <a:endParaRPr lang="en-US" smtClean="0">
              <a:latin typeface="Arial" pitchFamily="34" charset="0"/>
            </a:endParaRPr>
          </a:p>
        </p:txBody>
      </p:sp>
    </p:spTree>
    <p:extLst>
      <p:ext uri="{BB962C8B-B14F-4D97-AF65-F5344CB8AC3E}">
        <p14:creationId xmlns:p14="http://schemas.microsoft.com/office/powerpoint/2010/main" val="2764682069"/>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a:defRPr/>
            </a:pPr>
            <a:r>
              <a:rPr lang="en-US" dirty="0" smtClean="0"/>
              <a:t>Instructions to Trainer: </a:t>
            </a:r>
          </a:p>
          <a:p>
            <a:pPr>
              <a:defRPr/>
            </a:pPr>
            <a:endParaRPr lang="en-US" dirty="0" smtClean="0"/>
          </a:p>
          <a:p>
            <a:pPr>
              <a:defRPr/>
            </a:pPr>
            <a:r>
              <a:rPr lang="en-US" dirty="0" smtClean="0"/>
              <a:t>Use the Question slide, ask the question, let various participants try answering the question. Once, a number of answers have been heard, go to the answer slide and address anyone whose answer was different, and discuss the different answer before moving to the next question slide. </a:t>
            </a:r>
          </a:p>
          <a:p>
            <a:endParaRPr lang="en-US" dirty="0" smtClean="0">
              <a:latin typeface="Arial" pitchFamily="34" charset="0"/>
            </a:endParaRPr>
          </a:p>
        </p:txBody>
      </p:sp>
      <p:sp>
        <p:nvSpPr>
          <p:cNvPr id="61444" name="Slide Number Placeholder 3"/>
          <p:cNvSpPr>
            <a:spLocks noGrp="1"/>
          </p:cNvSpPr>
          <p:nvPr>
            <p:ph type="sldNum" sz="quarter" idx="5"/>
          </p:nvPr>
        </p:nvSpPr>
        <p:spPr>
          <a:noFill/>
        </p:spPr>
        <p:txBody>
          <a:bodyPr/>
          <a:lstStyle/>
          <a:p>
            <a:fld id="{8002D7D2-D6F4-45C9-B4D1-065C49068C09}" type="slidenum">
              <a:rPr lang="en-US" smtClean="0">
                <a:latin typeface="Arial" pitchFamily="34" charset="0"/>
              </a:rPr>
              <a:pPr/>
              <a:t>228</a:t>
            </a:fld>
            <a:endParaRPr lang="en-US" smtClean="0">
              <a:latin typeface="Arial" pitchFamily="34" charset="0"/>
            </a:endParaRPr>
          </a:p>
        </p:txBody>
      </p:sp>
    </p:spTree>
    <p:extLst>
      <p:ext uri="{BB962C8B-B14F-4D97-AF65-F5344CB8AC3E}">
        <p14:creationId xmlns:p14="http://schemas.microsoft.com/office/powerpoint/2010/main" val="1327295897"/>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latin typeface="Arial" pitchFamily="34" charset="0"/>
            </a:endParaRPr>
          </a:p>
        </p:txBody>
      </p:sp>
      <p:sp>
        <p:nvSpPr>
          <p:cNvPr id="63492" name="Slide Number Placeholder 3"/>
          <p:cNvSpPr>
            <a:spLocks noGrp="1"/>
          </p:cNvSpPr>
          <p:nvPr>
            <p:ph type="sldNum" sz="quarter" idx="5"/>
          </p:nvPr>
        </p:nvSpPr>
        <p:spPr>
          <a:noFill/>
        </p:spPr>
        <p:txBody>
          <a:bodyPr/>
          <a:lstStyle/>
          <a:p>
            <a:fld id="{9E2AD5BC-BB4B-4098-935B-632CF9DB756C}" type="slidenum">
              <a:rPr lang="en-US" smtClean="0">
                <a:latin typeface="Arial" pitchFamily="34" charset="0"/>
              </a:rPr>
              <a:pPr/>
              <a:t>229</a:t>
            </a:fld>
            <a:endParaRPr lang="en-US" smtClean="0">
              <a:latin typeface="Arial" pitchFamily="34" charset="0"/>
            </a:endParaRPr>
          </a:p>
        </p:txBody>
      </p:sp>
    </p:spTree>
    <p:extLst>
      <p:ext uri="{BB962C8B-B14F-4D97-AF65-F5344CB8AC3E}">
        <p14:creationId xmlns:p14="http://schemas.microsoft.com/office/powerpoint/2010/main" val="2683998844"/>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232</a:t>
            </a:fld>
            <a:endParaRPr lang="en-US"/>
          </a:p>
        </p:txBody>
      </p:sp>
    </p:spTree>
    <p:extLst>
      <p:ext uri="{BB962C8B-B14F-4D97-AF65-F5344CB8AC3E}">
        <p14:creationId xmlns:p14="http://schemas.microsoft.com/office/powerpoint/2010/main" val="2318755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a:p>
        </p:txBody>
      </p:sp>
    </p:spTree>
    <p:extLst>
      <p:ext uri="{BB962C8B-B14F-4D97-AF65-F5344CB8AC3E}">
        <p14:creationId xmlns:p14="http://schemas.microsoft.com/office/powerpoint/2010/main" val="2450552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pPr eaLnBrk="1" hangingPunct="1">
              <a:spcBef>
                <a:spcPct val="0"/>
              </a:spcBef>
              <a:defRPr/>
            </a:pPr>
            <a:r>
              <a:rPr lang="en-US" dirty="0" smtClean="0"/>
              <a:t>Let participants be comfort</a:t>
            </a:r>
            <a:r>
              <a:rPr lang="en-US" baseline="0" dirty="0" smtClean="0"/>
              <a:t> on </a:t>
            </a:r>
            <a:r>
              <a:rPr lang="en-US" baseline="0" dirty="0" err="1" smtClean="0"/>
              <a:t>DispatcherServlet</a:t>
            </a:r>
            <a:r>
              <a:rPr lang="en-US" baseline="0" dirty="0" smtClean="0"/>
              <a:t> is a kind of servlet.</a:t>
            </a:r>
            <a:endParaRPr lang="en-US" dirty="0" smtClean="0"/>
          </a:p>
          <a:p>
            <a:pPr eaLnBrk="1" hangingPunct="1">
              <a:spcBef>
                <a:spcPct val="0"/>
              </a:spcBef>
              <a:defRPr/>
            </a:pPr>
            <a:endParaRPr lang="en-US" dirty="0" smtClean="0"/>
          </a:p>
          <a:p>
            <a:pPr eaLnBrk="1" hangingPunct="1">
              <a:spcBef>
                <a:spcPct val="0"/>
              </a:spcBef>
              <a:defRPr/>
            </a:pPr>
            <a:r>
              <a:rPr lang="en-US" dirty="0" err="1" smtClean="0"/>
              <a:t>DispatcherServlet</a:t>
            </a:r>
            <a:r>
              <a:rPr lang="en-US" dirty="0" smtClean="0"/>
              <a:t> – Act as a </a:t>
            </a:r>
            <a:r>
              <a:rPr lang="en-US" dirty="0" err="1" smtClean="0"/>
              <a:t>FrontController</a:t>
            </a:r>
            <a:r>
              <a:rPr lang="en-US" baseline="0" dirty="0" smtClean="0"/>
              <a:t> provided by Spring API. It is a centralized class to intake all of the application requests delegates to various handlers.</a:t>
            </a:r>
          </a:p>
          <a:p>
            <a:pPr eaLnBrk="1" hangingPunct="1">
              <a:spcBef>
                <a:spcPct val="0"/>
              </a:spcBef>
              <a:defRPr/>
            </a:pPr>
            <a:endParaRPr lang="en-US" baseline="0" dirty="0" smtClean="0"/>
          </a:p>
          <a:p>
            <a:pPr eaLnBrk="1" hangingPunct="1">
              <a:spcBef>
                <a:spcPct val="0"/>
              </a:spcBef>
              <a:defRPr/>
            </a:pPr>
            <a:r>
              <a:rPr lang="en-US" baseline="0" dirty="0" smtClean="0"/>
              <a:t>It is defined in the web.xml</a:t>
            </a:r>
          </a:p>
          <a:p>
            <a:pPr eaLnBrk="1" hangingPunct="1">
              <a:spcBef>
                <a:spcPct val="0"/>
              </a:spcBef>
              <a:defRPr/>
            </a:pPr>
            <a:endParaRPr lang="en-US" baseline="0" dirty="0" smtClean="0"/>
          </a:p>
          <a:p>
            <a:pPr eaLnBrk="1" hangingPunct="1">
              <a:spcBef>
                <a:spcPct val="0"/>
              </a:spcBef>
              <a:defRPr/>
            </a:pPr>
            <a:r>
              <a:rPr lang="en-US" baseline="0" dirty="0" err="1" smtClean="0"/>
              <a:t>DispatcherServlet</a:t>
            </a:r>
            <a:r>
              <a:rPr lang="en-US" baseline="0" dirty="0" smtClean="0"/>
              <a:t> </a:t>
            </a:r>
            <a:r>
              <a:rPr lang="en-US" baseline="0" dirty="0" smtClean="0">
                <a:sym typeface="Wingdings" panose="05000000000000000000" pitchFamily="2" charset="2"/>
              </a:rPr>
              <a:t> Delegates request to  Controllers</a:t>
            </a:r>
            <a:endParaRPr lang="en-US" dirty="0" smtClean="0"/>
          </a:p>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ED4961DD-9808-4366-9760-862529B993AF}" type="slidenum">
              <a:rPr lang="en-US" smtClean="0"/>
              <a:pPr>
                <a:defRPr/>
              </a:pPr>
              <a:t>31</a:t>
            </a:fld>
            <a:endParaRPr lang="en-US"/>
          </a:p>
        </p:txBody>
      </p:sp>
    </p:spTree>
    <p:extLst>
      <p:ext uri="{BB962C8B-B14F-4D97-AF65-F5344CB8AC3E}">
        <p14:creationId xmlns:p14="http://schemas.microsoft.com/office/powerpoint/2010/main" val="1913456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pPr eaLnBrk="1" hangingPunct="1">
              <a:spcBef>
                <a:spcPct val="0"/>
              </a:spcBef>
              <a:defRPr/>
            </a:pPr>
            <a:r>
              <a:rPr lang="en-US" dirty="0" smtClean="0"/>
              <a:t>Spring MVC is loosely coupled framework whereas Struts is tightly coupled. </a:t>
            </a:r>
          </a:p>
          <a:p>
            <a:pPr eaLnBrk="1" hangingPunct="1">
              <a:spcBef>
                <a:spcPct val="0"/>
              </a:spcBef>
              <a:defRPr/>
            </a:pPr>
            <a:endParaRPr lang="en-US" dirty="0" smtClean="0"/>
          </a:p>
          <a:p>
            <a:pPr eaLnBrk="1" hangingPunct="1">
              <a:spcBef>
                <a:spcPct val="0"/>
              </a:spcBef>
              <a:defRPr/>
            </a:pPr>
            <a:r>
              <a:rPr lang="en-US" dirty="0" smtClean="0"/>
              <a:t>Spring MVC is possible to have seamless integration with many view options such as JSP/JSTL, Tiles, </a:t>
            </a:r>
            <a:r>
              <a:rPr lang="en-US" dirty="0" err="1" smtClean="0"/>
              <a:t>FreeMaker</a:t>
            </a:r>
            <a:r>
              <a:rPr lang="en-US" dirty="0" smtClean="0"/>
              <a:t>, Excel, PDF and JSON.</a:t>
            </a:r>
          </a:p>
          <a:p>
            <a:pPr eaLnBrk="1" hangingPunct="1">
              <a:spcBef>
                <a:spcPct val="0"/>
              </a:spcBef>
              <a:defRPr/>
            </a:pPr>
            <a:endParaRPr lang="en-US" dirty="0" smtClean="0"/>
          </a:p>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297CEF5A-DEE8-4965-AC1C-5894C1700172}" type="slidenum">
              <a:rPr lang="en-US" smtClean="0"/>
              <a:pPr>
                <a:defRPr/>
              </a:pPr>
              <a:t>32</a:t>
            </a:fld>
            <a:endParaRPr lang="en-US"/>
          </a:p>
        </p:txBody>
      </p:sp>
    </p:spTree>
    <p:extLst>
      <p:ext uri="{BB962C8B-B14F-4D97-AF65-F5344CB8AC3E}">
        <p14:creationId xmlns:p14="http://schemas.microsoft.com/office/powerpoint/2010/main" val="1527450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pPr eaLnBrk="1" hangingPunct="1">
              <a:spcBef>
                <a:spcPct val="0"/>
              </a:spcBef>
              <a:defRPr/>
            </a:pPr>
            <a:r>
              <a:rPr lang="en-US" dirty="0" err="1" smtClean="0"/>
              <a:t>DispatcherServlet</a:t>
            </a:r>
            <a:r>
              <a:rPr lang="en-US" dirty="0" smtClean="0"/>
              <a:t> is a </a:t>
            </a:r>
            <a:r>
              <a:rPr lang="en-US" dirty="0" err="1" smtClean="0"/>
              <a:t>FrontController</a:t>
            </a:r>
            <a:r>
              <a:rPr lang="en-US" dirty="0" smtClean="0"/>
              <a:t> of </a:t>
            </a:r>
            <a:r>
              <a:rPr lang="en-US" dirty="0" err="1" smtClean="0"/>
              <a:t>SpringMVC</a:t>
            </a:r>
            <a:r>
              <a:rPr lang="en-US" dirty="0" smtClean="0"/>
              <a:t> framework.</a:t>
            </a:r>
          </a:p>
          <a:p>
            <a:pPr eaLnBrk="1" hangingPunct="1">
              <a:spcBef>
                <a:spcPct val="0"/>
              </a:spcBef>
              <a:defRPr/>
            </a:pPr>
            <a:endParaRPr lang="en-US" dirty="0" smtClean="0"/>
          </a:p>
          <a:p>
            <a:pPr eaLnBrk="1" hangingPunct="1">
              <a:spcBef>
                <a:spcPct val="0"/>
              </a:spcBef>
              <a:defRPr/>
            </a:pPr>
            <a:r>
              <a:rPr lang="en-US" dirty="0" smtClean="0"/>
              <a:t>Spring MVC - </a:t>
            </a:r>
            <a:r>
              <a:rPr lang="en-US" dirty="0" err="1" smtClean="0"/>
              <a:t>Dispatcherservlet</a:t>
            </a:r>
            <a:r>
              <a:rPr lang="en-US" baseline="0" dirty="0" smtClean="0"/>
              <a:t> </a:t>
            </a:r>
          </a:p>
          <a:p>
            <a:pPr eaLnBrk="1" hangingPunct="1">
              <a:spcBef>
                <a:spcPct val="0"/>
              </a:spcBef>
              <a:defRPr/>
            </a:pPr>
            <a:endParaRPr lang="en-US" baseline="0" dirty="0" smtClean="0"/>
          </a:p>
          <a:p>
            <a:pPr eaLnBrk="1" hangingPunct="1">
              <a:spcBef>
                <a:spcPct val="0"/>
              </a:spcBef>
              <a:defRPr/>
            </a:pPr>
            <a:r>
              <a:rPr lang="en-US" baseline="0" dirty="0" smtClean="0"/>
              <a:t>Struts - </a:t>
            </a:r>
            <a:r>
              <a:rPr lang="en-US" baseline="0" dirty="0" err="1" smtClean="0"/>
              <a:t>ActionServlet</a:t>
            </a:r>
            <a:endParaRPr lang="en-US" dirty="0" smtClean="0"/>
          </a:p>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E8E30C96-2099-43C0-A6CF-2E1C6C40BD9D}" type="slidenum">
              <a:rPr lang="en-US" smtClean="0"/>
              <a:pPr>
                <a:defRPr/>
              </a:pPr>
              <a:t>33</a:t>
            </a:fld>
            <a:endParaRPr lang="en-US"/>
          </a:p>
        </p:txBody>
      </p:sp>
    </p:spTree>
    <p:extLst>
      <p:ext uri="{BB962C8B-B14F-4D97-AF65-F5344CB8AC3E}">
        <p14:creationId xmlns:p14="http://schemas.microsoft.com/office/powerpoint/2010/main" val="2547376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hangingPunct="1">
              <a:spcBef>
                <a:spcPct val="0"/>
              </a:spcBef>
              <a:defRPr/>
            </a:pPr>
            <a:r>
              <a:rPr lang="en-US" dirty="0" smtClean="0"/>
              <a:t>Trainer Notes:</a:t>
            </a:r>
          </a:p>
          <a:p>
            <a:pPr eaLnBrk="1" hangingPunct="1">
              <a:spcBef>
                <a:spcPct val="0"/>
              </a:spcBef>
              <a:defRPr/>
            </a:pPr>
            <a:endParaRPr lang="en-US" dirty="0" smtClean="0"/>
          </a:p>
          <a:p>
            <a:pPr eaLnBrk="1" hangingPunct="1">
              <a:spcBef>
                <a:spcPct val="0"/>
              </a:spcBef>
              <a:defRPr/>
            </a:pPr>
            <a:r>
              <a:rPr lang="en-US" dirty="0" smtClean="0"/>
              <a:t>public class </a:t>
            </a:r>
            <a:r>
              <a:rPr lang="en-US" dirty="0" err="1" smtClean="0"/>
              <a:t>DispatcherServlet</a:t>
            </a:r>
            <a:r>
              <a:rPr lang="en-US" dirty="0" smtClean="0"/>
              <a:t> extends </a:t>
            </a:r>
            <a:r>
              <a:rPr lang="en-US" dirty="0" err="1" smtClean="0"/>
              <a:t>FrameworkServlet</a:t>
            </a:r>
            <a:r>
              <a:rPr lang="en-US" dirty="0" smtClean="0"/>
              <a:t> {</a:t>
            </a:r>
          </a:p>
          <a:p>
            <a:pPr eaLnBrk="1" hangingPunct="1">
              <a:spcBef>
                <a:spcPct val="0"/>
              </a:spcBef>
              <a:defRPr/>
            </a:pPr>
            <a:r>
              <a:rPr lang="en-US" dirty="0" smtClean="0"/>
              <a:t>	</a:t>
            </a:r>
            <a:r>
              <a:rPr lang="en-US" dirty="0" err="1" smtClean="0"/>
              <a:t>doDispatch</a:t>
            </a:r>
            <a:r>
              <a:rPr lang="en-US" dirty="0" smtClean="0"/>
              <a:t>(</a:t>
            </a:r>
            <a:r>
              <a:rPr lang="en-US" dirty="0" err="1" smtClean="0"/>
              <a:t>HttpServletRequest</a:t>
            </a:r>
            <a:r>
              <a:rPr lang="en-US" dirty="0" smtClean="0"/>
              <a:t> request, </a:t>
            </a:r>
            <a:r>
              <a:rPr lang="en-US" dirty="0" err="1" smtClean="0"/>
              <a:t>HttpServletResponse</a:t>
            </a:r>
            <a:r>
              <a:rPr lang="en-US" dirty="0" smtClean="0"/>
              <a:t> response){</a:t>
            </a:r>
          </a:p>
          <a:p>
            <a:pPr eaLnBrk="1" hangingPunct="1">
              <a:spcBef>
                <a:spcPct val="0"/>
              </a:spcBef>
              <a:defRPr/>
            </a:pPr>
            <a:r>
              <a:rPr lang="en-US" dirty="0" smtClean="0"/>
              <a:t>	}</a:t>
            </a:r>
          </a:p>
          <a:p>
            <a:pPr eaLnBrk="1" hangingPunct="1">
              <a:spcBef>
                <a:spcPct val="0"/>
              </a:spcBef>
              <a:defRPr/>
            </a:pPr>
            <a:r>
              <a:rPr lang="en-US" dirty="0" smtClean="0"/>
              <a:t>	</a:t>
            </a:r>
          </a:p>
          <a:p>
            <a:pPr eaLnBrk="1" hangingPunct="1">
              <a:spcBef>
                <a:spcPct val="0"/>
              </a:spcBef>
              <a:defRPr/>
            </a:pPr>
            <a:r>
              <a:rPr lang="en-US" dirty="0" smtClean="0"/>
              <a:t>	</a:t>
            </a:r>
            <a:r>
              <a:rPr lang="en-US" dirty="0" err="1" smtClean="0"/>
              <a:t>doService</a:t>
            </a:r>
            <a:r>
              <a:rPr lang="en-US" dirty="0" smtClean="0"/>
              <a:t>(</a:t>
            </a:r>
            <a:r>
              <a:rPr lang="en-US" dirty="0" err="1" smtClean="0"/>
              <a:t>HttpServletRequest</a:t>
            </a:r>
            <a:r>
              <a:rPr lang="en-US" dirty="0" smtClean="0"/>
              <a:t> request, </a:t>
            </a:r>
            <a:r>
              <a:rPr lang="en-US" dirty="0" err="1" smtClean="0"/>
              <a:t>HttpServletResponse</a:t>
            </a:r>
            <a:r>
              <a:rPr lang="en-US" dirty="0" smtClean="0"/>
              <a:t> response){</a:t>
            </a:r>
          </a:p>
          <a:p>
            <a:pPr eaLnBrk="1" hangingPunct="1">
              <a:spcBef>
                <a:spcPct val="0"/>
              </a:spcBef>
              <a:defRPr/>
            </a:pPr>
            <a:r>
              <a:rPr lang="en-US" dirty="0" smtClean="0"/>
              <a:t>	}</a:t>
            </a:r>
          </a:p>
          <a:p>
            <a:pPr eaLnBrk="1" hangingPunct="1">
              <a:spcBef>
                <a:spcPct val="0"/>
              </a:spcBef>
              <a:defRPr/>
            </a:pPr>
            <a:r>
              <a:rPr lang="en-US" dirty="0" smtClean="0"/>
              <a:t>	…..</a:t>
            </a:r>
          </a:p>
          <a:p>
            <a:pPr eaLnBrk="1" hangingPunct="1">
              <a:spcBef>
                <a:spcPct val="0"/>
              </a:spcBef>
              <a:defRPr/>
            </a:pPr>
            <a:r>
              <a:rPr lang="en-US" dirty="0" smtClean="0"/>
              <a:t>}</a:t>
            </a:r>
          </a:p>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931CD09B-651C-45B1-9F24-7D18574C778F}" type="slidenum">
              <a:rPr lang="en-US" smtClean="0"/>
              <a:pPr>
                <a:defRPr/>
              </a:pPr>
              <a:t>34</a:t>
            </a:fld>
            <a:endParaRPr lang="en-US"/>
          </a:p>
        </p:txBody>
      </p:sp>
    </p:spTree>
    <p:extLst>
      <p:ext uri="{BB962C8B-B14F-4D97-AF65-F5344CB8AC3E}">
        <p14:creationId xmlns:p14="http://schemas.microsoft.com/office/powerpoint/2010/main" val="2224184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pPr eaLnBrk="1" hangingPunct="1">
              <a:spcBef>
                <a:spcPct val="0"/>
              </a:spcBef>
              <a:defRPr/>
            </a:pPr>
            <a:r>
              <a:rPr lang="en-US" dirty="0" smtClean="0"/>
              <a:t>Load-on-startup </a:t>
            </a:r>
            <a:r>
              <a:rPr lang="en-US" dirty="0" err="1" smtClean="0"/>
              <a:t>param</a:t>
            </a:r>
            <a:r>
              <a:rPr lang="en-US" dirty="0" smtClean="0"/>
              <a:t> value decides when</a:t>
            </a:r>
            <a:r>
              <a:rPr lang="en-US" baseline="0" dirty="0" smtClean="0"/>
              <a:t> the servlet (order hierarchy) should be loaded while starting the servlet container.</a:t>
            </a:r>
          </a:p>
          <a:p>
            <a:pPr eaLnBrk="1" hangingPunct="1">
              <a:spcBef>
                <a:spcPct val="0"/>
              </a:spcBef>
              <a:defRPr/>
            </a:pPr>
            <a:endParaRPr lang="en-US" baseline="0" dirty="0" smtClean="0"/>
          </a:p>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A47D7302-F059-4502-B39D-51B132B916AA}" type="slidenum">
              <a:rPr lang="en-US" smtClean="0"/>
              <a:pPr>
                <a:defRPr/>
              </a:pPr>
              <a:t>35</a:t>
            </a:fld>
            <a:endParaRPr lang="en-US"/>
          </a:p>
        </p:txBody>
      </p:sp>
    </p:spTree>
    <p:extLst>
      <p:ext uri="{BB962C8B-B14F-4D97-AF65-F5344CB8AC3E}">
        <p14:creationId xmlns:p14="http://schemas.microsoft.com/office/powerpoint/2010/main" val="41378452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pPr eaLnBrk="1" hangingPunct="1">
              <a:spcBef>
                <a:spcPct val="0"/>
              </a:spcBef>
              <a:defRPr/>
            </a:pPr>
            <a:r>
              <a:rPr lang="en-US" dirty="0" smtClean="0"/>
              <a:t>Let participants keep in mind on naming convention of Spring MVC’s default</a:t>
            </a:r>
            <a:r>
              <a:rPr lang="en-US" baseline="0" dirty="0" smtClean="0"/>
              <a:t> </a:t>
            </a:r>
            <a:r>
              <a:rPr lang="en-US" dirty="0" err="1" smtClean="0"/>
              <a:t>applicationContext</a:t>
            </a:r>
            <a:r>
              <a:rPr lang="en-US" baseline="0" dirty="0" smtClean="0"/>
              <a:t> xml file name ( servletName-servlet.xml) which should be available under WEB-INF directory.</a:t>
            </a:r>
          </a:p>
          <a:p>
            <a:pPr eaLnBrk="1" hangingPunct="1">
              <a:spcBef>
                <a:spcPct val="0"/>
              </a:spcBef>
              <a:defRPr/>
            </a:pPr>
            <a:endParaRPr lang="en-US" baseline="0" dirty="0" smtClean="0"/>
          </a:p>
          <a:p>
            <a:pPr eaLnBrk="1" hangingPunct="1">
              <a:spcBef>
                <a:spcPct val="0"/>
              </a:spcBef>
              <a:defRPr/>
            </a:pPr>
            <a:r>
              <a:rPr lang="en-US" baseline="0" dirty="0" smtClean="0"/>
              <a:t>We can change this file name if we mention the filename through init-</a:t>
            </a:r>
            <a:r>
              <a:rPr lang="en-US" baseline="0" dirty="0" err="1" smtClean="0"/>
              <a:t>param</a:t>
            </a:r>
            <a:r>
              <a:rPr lang="en-US" baseline="0" dirty="0" smtClean="0"/>
              <a:t> of </a:t>
            </a:r>
            <a:r>
              <a:rPr lang="en-US" baseline="0" dirty="0" err="1" smtClean="0"/>
              <a:t>dispatcherServlet</a:t>
            </a:r>
            <a:r>
              <a:rPr lang="en-US" baseline="0" dirty="0" smtClean="0"/>
              <a:t> entry.</a:t>
            </a:r>
          </a:p>
          <a:p>
            <a:pPr eaLnBrk="1" hangingPunct="1">
              <a:spcBef>
                <a:spcPct val="0"/>
              </a:spcBef>
              <a:defRPr/>
            </a:pPr>
            <a:endParaRPr lang="en-US" baseline="0" dirty="0" smtClean="0"/>
          </a:p>
          <a:p>
            <a:pPr eaLnBrk="1" hangingPunct="1">
              <a:spcBef>
                <a:spcPct val="0"/>
              </a:spcBef>
              <a:defRPr/>
            </a:pPr>
            <a:r>
              <a:rPr lang="en-US" dirty="0" smtClean="0"/>
              <a:t>&lt;servlet&gt;</a:t>
            </a:r>
          </a:p>
          <a:p>
            <a:pPr eaLnBrk="1" hangingPunct="1">
              <a:spcBef>
                <a:spcPct val="0"/>
              </a:spcBef>
              <a:defRPr/>
            </a:pPr>
            <a:r>
              <a:rPr lang="en-US" dirty="0" smtClean="0"/>
              <a:t>    &lt;servlet-name&gt;</a:t>
            </a:r>
            <a:r>
              <a:rPr lang="en-US" dirty="0" err="1" smtClean="0"/>
              <a:t>appServlet</a:t>
            </a:r>
            <a:r>
              <a:rPr lang="en-US" dirty="0" smtClean="0"/>
              <a:t>&lt;/servlet-name&gt;</a:t>
            </a:r>
          </a:p>
          <a:p>
            <a:pPr eaLnBrk="1" hangingPunct="1">
              <a:spcBef>
                <a:spcPct val="0"/>
              </a:spcBef>
              <a:defRPr/>
            </a:pPr>
            <a:r>
              <a:rPr lang="en-US" dirty="0" smtClean="0"/>
              <a:t>    &lt;servlet-class&gt;</a:t>
            </a:r>
            <a:r>
              <a:rPr lang="en-US" dirty="0" err="1" smtClean="0"/>
              <a:t>org.springframework.web.servlet.DispatcherServlet</a:t>
            </a:r>
            <a:r>
              <a:rPr lang="en-US" dirty="0" smtClean="0"/>
              <a:t>&lt;/servlet-class&gt;</a:t>
            </a:r>
          </a:p>
          <a:p>
            <a:pPr eaLnBrk="1" hangingPunct="1">
              <a:spcBef>
                <a:spcPct val="0"/>
              </a:spcBef>
              <a:defRPr/>
            </a:pPr>
            <a:r>
              <a:rPr lang="en-US" dirty="0" smtClean="0"/>
              <a:t>    &lt;init-</a:t>
            </a:r>
            <a:r>
              <a:rPr lang="en-US" dirty="0" err="1" smtClean="0"/>
              <a:t>param</a:t>
            </a:r>
            <a:r>
              <a:rPr lang="en-US" dirty="0" smtClean="0"/>
              <a:t>&gt;</a:t>
            </a:r>
          </a:p>
          <a:p>
            <a:pPr eaLnBrk="1" hangingPunct="1">
              <a:spcBef>
                <a:spcPct val="0"/>
              </a:spcBef>
              <a:defRPr/>
            </a:pPr>
            <a:r>
              <a:rPr lang="en-US" dirty="0" smtClean="0"/>
              <a:t>        &lt;</a:t>
            </a:r>
            <a:r>
              <a:rPr lang="en-US" dirty="0" err="1" smtClean="0"/>
              <a:t>param</a:t>
            </a:r>
            <a:r>
              <a:rPr lang="en-US" dirty="0" smtClean="0"/>
              <a:t>-name&gt;</a:t>
            </a:r>
            <a:r>
              <a:rPr lang="en-US" dirty="0" err="1" smtClean="0"/>
              <a:t>contextConfigLocation</a:t>
            </a:r>
            <a:r>
              <a:rPr lang="en-US" dirty="0" smtClean="0"/>
              <a:t>&lt;/</a:t>
            </a:r>
            <a:r>
              <a:rPr lang="en-US" dirty="0" err="1" smtClean="0"/>
              <a:t>param</a:t>
            </a:r>
            <a:r>
              <a:rPr lang="en-US" dirty="0" smtClean="0"/>
              <a:t>-name&gt;</a:t>
            </a:r>
          </a:p>
          <a:p>
            <a:pPr eaLnBrk="1" hangingPunct="1">
              <a:spcBef>
                <a:spcPct val="0"/>
              </a:spcBef>
              <a:defRPr/>
            </a:pPr>
            <a:r>
              <a:rPr lang="en-US" dirty="0" smtClean="0"/>
              <a:t>        &lt;</a:t>
            </a:r>
            <a:r>
              <a:rPr lang="en-US" dirty="0" err="1" smtClean="0"/>
              <a:t>param</a:t>
            </a:r>
            <a:r>
              <a:rPr lang="en-US" dirty="0" smtClean="0"/>
              <a:t>-value&gt;/WEB-INF/spring/</a:t>
            </a:r>
            <a:r>
              <a:rPr lang="en-US" dirty="0" err="1" smtClean="0"/>
              <a:t>appServlet</a:t>
            </a:r>
            <a:r>
              <a:rPr lang="en-US" dirty="0" smtClean="0"/>
              <a:t>/servlet-context.xml&lt;/</a:t>
            </a:r>
            <a:r>
              <a:rPr lang="en-US" dirty="0" err="1" smtClean="0"/>
              <a:t>param</a:t>
            </a:r>
            <a:r>
              <a:rPr lang="en-US" dirty="0" smtClean="0"/>
              <a:t>-value&gt;</a:t>
            </a:r>
          </a:p>
          <a:p>
            <a:pPr eaLnBrk="1" hangingPunct="1">
              <a:spcBef>
                <a:spcPct val="0"/>
              </a:spcBef>
              <a:defRPr/>
            </a:pPr>
            <a:r>
              <a:rPr lang="en-US" dirty="0" smtClean="0"/>
              <a:t>    &lt;/init-</a:t>
            </a:r>
            <a:r>
              <a:rPr lang="en-US" dirty="0" err="1" smtClean="0"/>
              <a:t>param</a:t>
            </a:r>
            <a:r>
              <a:rPr lang="en-US" dirty="0" smtClean="0"/>
              <a:t>&gt;</a:t>
            </a:r>
          </a:p>
          <a:p>
            <a:pPr eaLnBrk="1" hangingPunct="1">
              <a:spcBef>
                <a:spcPct val="0"/>
              </a:spcBef>
              <a:defRPr/>
            </a:pPr>
            <a:r>
              <a:rPr lang="en-US" dirty="0" smtClean="0"/>
              <a:t>    &lt;load-on-startup&gt;1&lt;/load-on-startup&gt;</a:t>
            </a:r>
          </a:p>
          <a:p>
            <a:pPr eaLnBrk="1" hangingPunct="1">
              <a:spcBef>
                <a:spcPct val="0"/>
              </a:spcBef>
              <a:defRPr/>
            </a:pPr>
            <a:r>
              <a:rPr lang="en-US" dirty="0" smtClean="0"/>
              <a:t>&lt;/servlet&gt;</a:t>
            </a:r>
          </a:p>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325F524D-9A0D-4D97-B649-288EB3D28869}" type="slidenum">
              <a:rPr lang="en-US" smtClean="0"/>
              <a:pPr>
                <a:defRPr/>
              </a:pPr>
              <a:t>36</a:t>
            </a:fld>
            <a:endParaRPr lang="en-US"/>
          </a:p>
        </p:txBody>
      </p:sp>
    </p:spTree>
    <p:extLst>
      <p:ext uri="{BB962C8B-B14F-4D97-AF65-F5344CB8AC3E}">
        <p14:creationId xmlns:p14="http://schemas.microsoft.com/office/powerpoint/2010/main" val="3895424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pPr eaLnBrk="1" hangingPunct="1">
              <a:spcBef>
                <a:spcPct val="0"/>
              </a:spcBef>
              <a:defRPr/>
            </a:pPr>
            <a:r>
              <a:rPr lang="en-US" dirty="0" err="1" smtClean="0"/>
              <a:t>ContextLoaderListener</a:t>
            </a:r>
            <a:r>
              <a:rPr lang="en-US" dirty="0" smtClean="0"/>
              <a:t> will load the bean configuration details from the</a:t>
            </a:r>
            <a:r>
              <a:rPr lang="en-US" baseline="0" dirty="0" smtClean="0"/>
              <a:t> files defined under the </a:t>
            </a:r>
            <a:r>
              <a:rPr lang="en-US" baseline="0" dirty="0" err="1" smtClean="0"/>
              <a:t>param</a:t>
            </a:r>
            <a:r>
              <a:rPr lang="en-US" baseline="0" dirty="0" smtClean="0"/>
              <a:t> name “</a:t>
            </a:r>
            <a:r>
              <a:rPr lang="en-US" baseline="0" dirty="0" err="1" smtClean="0"/>
              <a:t>contextConfigLocation</a:t>
            </a:r>
            <a:r>
              <a:rPr lang="en-US" baseline="0" dirty="0" smtClean="0"/>
              <a:t>”. Keep remember the </a:t>
            </a:r>
            <a:r>
              <a:rPr lang="en-US" baseline="0" dirty="0" err="1" smtClean="0"/>
              <a:t>params</a:t>
            </a:r>
            <a:r>
              <a:rPr lang="en-US" baseline="0" dirty="0" smtClean="0"/>
              <a:t> defined inside the context-</a:t>
            </a:r>
            <a:r>
              <a:rPr lang="en-US" baseline="0" dirty="0" err="1" smtClean="0"/>
              <a:t>param</a:t>
            </a:r>
            <a:r>
              <a:rPr lang="en-US" baseline="0" dirty="0" smtClean="0"/>
              <a:t> tag is accessible across all servlets defined in the web.xml.</a:t>
            </a:r>
          </a:p>
          <a:p>
            <a:pPr eaLnBrk="1" hangingPunct="1">
              <a:spcBef>
                <a:spcPct val="0"/>
              </a:spcBef>
              <a:defRPr/>
            </a:pPr>
            <a:endParaRPr lang="en-US" baseline="0" dirty="0" smtClean="0"/>
          </a:p>
          <a:p>
            <a:pPr eaLnBrk="1" hangingPunct="1">
              <a:spcBef>
                <a:spcPct val="0"/>
              </a:spcBef>
              <a:defRPr/>
            </a:pPr>
            <a:r>
              <a:rPr lang="en-US" baseline="0" dirty="0" smtClean="0"/>
              <a:t>Any number of configuration files can be feed to this </a:t>
            </a:r>
            <a:r>
              <a:rPr lang="en-US" baseline="0" dirty="0" err="1" smtClean="0"/>
              <a:t>param</a:t>
            </a:r>
            <a:r>
              <a:rPr lang="en-US" baseline="0" dirty="0" smtClean="0"/>
              <a:t> in web.xml to load the beans from multiple files.</a:t>
            </a:r>
          </a:p>
          <a:p>
            <a:pPr eaLnBrk="1" hangingPunct="1">
              <a:spcBef>
                <a:spcPct val="0"/>
              </a:spcBef>
              <a:defRPr/>
            </a:pPr>
            <a:endParaRPr lang="en-US" baseline="0" dirty="0" smtClean="0"/>
          </a:p>
          <a:p>
            <a:pPr eaLnBrk="1" hangingPunct="1">
              <a:spcBef>
                <a:spcPct val="0"/>
              </a:spcBef>
              <a:defRPr/>
            </a:pPr>
            <a:r>
              <a:rPr lang="en-US" dirty="0" smtClean="0"/>
              <a:t>&lt;context-</a:t>
            </a:r>
            <a:r>
              <a:rPr lang="en-US" dirty="0" err="1" smtClean="0"/>
              <a:t>param</a:t>
            </a:r>
            <a:r>
              <a:rPr lang="en-US" dirty="0" smtClean="0"/>
              <a:t>&gt;</a:t>
            </a:r>
          </a:p>
          <a:p>
            <a:pPr eaLnBrk="1" hangingPunct="1">
              <a:spcBef>
                <a:spcPct val="0"/>
              </a:spcBef>
              <a:defRPr/>
            </a:pPr>
            <a:r>
              <a:rPr lang="en-US" dirty="0" smtClean="0"/>
              <a:t>    &lt;</a:t>
            </a:r>
            <a:r>
              <a:rPr lang="en-US" dirty="0" err="1" smtClean="0"/>
              <a:t>param</a:t>
            </a:r>
            <a:r>
              <a:rPr lang="en-US" dirty="0" smtClean="0"/>
              <a:t>-name&gt; </a:t>
            </a:r>
            <a:r>
              <a:rPr lang="en-US" dirty="0" err="1" smtClean="0"/>
              <a:t>contextConfigLocation</a:t>
            </a:r>
            <a:r>
              <a:rPr lang="en-US" dirty="0" smtClean="0"/>
              <a:t> &lt;/</a:t>
            </a:r>
            <a:r>
              <a:rPr lang="en-US" dirty="0" err="1" smtClean="0"/>
              <a:t>param</a:t>
            </a:r>
            <a:r>
              <a:rPr lang="en-US" dirty="0" smtClean="0"/>
              <a:t>-name&gt;</a:t>
            </a:r>
          </a:p>
          <a:p>
            <a:pPr eaLnBrk="1" hangingPunct="1">
              <a:spcBef>
                <a:spcPct val="0"/>
              </a:spcBef>
              <a:defRPr/>
            </a:pPr>
            <a:r>
              <a:rPr lang="en-US" dirty="0" smtClean="0"/>
              <a:t>    &lt;</a:t>
            </a:r>
            <a:r>
              <a:rPr lang="en-US" dirty="0" err="1" smtClean="0"/>
              <a:t>param</a:t>
            </a:r>
            <a:r>
              <a:rPr lang="en-US" dirty="0" smtClean="0"/>
              <a:t>-value&gt; applicationContext1.xml applicationContext2.xml  applicationContext3.xml &lt;/</a:t>
            </a:r>
            <a:r>
              <a:rPr lang="en-US" dirty="0" err="1" smtClean="0"/>
              <a:t>param</a:t>
            </a:r>
            <a:r>
              <a:rPr lang="en-US" dirty="0" smtClean="0"/>
              <a:t>-value&gt;</a:t>
            </a:r>
          </a:p>
          <a:p>
            <a:pPr eaLnBrk="1" hangingPunct="1">
              <a:spcBef>
                <a:spcPct val="0"/>
              </a:spcBef>
              <a:defRPr/>
            </a:pPr>
            <a:r>
              <a:rPr lang="en-US" dirty="0" smtClean="0"/>
              <a:t>&lt;/context-</a:t>
            </a:r>
            <a:r>
              <a:rPr lang="en-US" dirty="0" err="1" smtClean="0"/>
              <a:t>param</a:t>
            </a:r>
            <a:r>
              <a:rPr lang="en-US" dirty="0" smtClean="0"/>
              <a:t>&gt;</a:t>
            </a:r>
          </a:p>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49097462-8D3D-4D11-A639-156195C69494}" type="slidenum">
              <a:rPr lang="en-US" smtClean="0"/>
              <a:pPr>
                <a:defRPr/>
              </a:pPr>
              <a:t>37</a:t>
            </a:fld>
            <a:endParaRPr lang="en-US"/>
          </a:p>
        </p:txBody>
      </p:sp>
    </p:spTree>
    <p:extLst>
      <p:ext uri="{BB962C8B-B14F-4D97-AF65-F5344CB8AC3E}">
        <p14:creationId xmlns:p14="http://schemas.microsoft.com/office/powerpoint/2010/main" val="9395670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sz="1200" dirty="0" err="1" smtClean="0">
                <a:solidFill>
                  <a:prstClr val="black"/>
                </a:solidFill>
              </a:rPr>
              <a:t>ContextLoaderListener</a:t>
            </a:r>
            <a:r>
              <a:rPr lang="en-US" sz="1200" baseline="0" dirty="0" smtClean="0">
                <a:solidFill>
                  <a:prstClr val="black"/>
                </a:solidFill>
              </a:rPr>
              <a:t> periodically loads the application context files whenever there is a change happens.</a:t>
            </a:r>
            <a:endParaRPr lang="en-US" sz="1200" dirty="0" smtClean="0">
              <a:solidFill>
                <a:prstClr val="black"/>
              </a:solidFill>
            </a:endParaRPr>
          </a:p>
          <a:p>
            <a:pPr eaLnBrk="1" hangingPunct="1">
              <a:spcBef>
                <a:spcPct val="0"/>
              </a:spcBef>
              <a:defRPr/>
            </a:pPr>
            <a:endParaRPr lang="en-US" dirty="0" smtClean="0"/>
          </a:p>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2E5F5907-3B7D-49E1-A675-F963240AF331}" type="slidenum">
              <a:rPr lang="en-US" smtClean="0"/>
              <a:pPr>
                <a:defRPr/>
              </a:pPr>
              <a:t>38</a:t>
            </a:fld>
            <a:endParaRPr lang="en-US"/>
          </a:p>
        </p:txBody>
      </p:sp>
    </p:spTree>
    <p:extLst>
      <p:ext uri="{BB962C8B-B14F-4D97-AF65-F5344CB8AC3E}">
        <p14:creationId xmlns:p14="http://schemas.microsoft.com/office/powerpoint/2010/main" val="35100446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pPr eaLnBrk="1" hangingPunct="1">
              <a:spcBef>
                <a:spcPct val="0"/>
              </a:spcBef>
              <a:defRPr/>
            </a:pPr>
            <a:r>
              <a:rPr lang="en-US" dirty="0" err="1" smtClean="0"/>
              <a:t>Applicationcontext</a:t>
            </a:r>
            <a:r>
              <a:rPr lang="en-US" dirty="0" smtClean="0"/>
              <a:t> – Common</a:t>
            </a:r>
            <a:r>
              <a:rPr lang="en-US" baseline="0" dirty="0" smtClean="0"/>
              <a:t> Java bean objects</a:t>
            </a:r>
          </a:p>
          <a:p>
            <a:pPr eaLnBrk="1" hangingPunct="1">
              <a:spcBef>
                <a:spcPct val="0"/>
              </a:spcBef>
              <a:defRPr/>
            </a:pPr>
            <a:endParaRPr lang="en-US" baseline="0" dirty="0" smtClean="0"/>
          </a:p>
          <a:p>
            <a:pPr marL="0" marR="0" indent="0" algn="l" defTabSz="914400" rtl="0" eaLnBrk="1" fontAlgn="auto" latinLnBrk="0" hangingPunct="1">
              <a:lnSpc>
                <a:spcPct val="100000"/>
              </a:lnSpc>
              <a:spcBef>
                <a:spcPct val="0"/>
              </a:spcBef>
              <a:spcAft>
                <a:spcPts val="0"/>
              </a:spcAft>
              <a:buClrTx/>
              <a:buSzTx/>
              <a:buFontTx/>
              <a:buNone/>
              <a:tabLst/>
              <a:defRPr/>
            </a:pPr>
            <a:r>
              <a:rPr lang="en-US" baseline="0" dirty="0" err="1" smtClean="0"/>
              <a:t>WebApplicationContext</a:t>
            </a:r>
            <a:r>
              <a:rPr lang="en-US" baseline="0" dirty="0" smtClean="0"/>
              <a:t> – </a:t>
            </a:r>
            <a:r>
              <a:rPr lang="en-US" baseline="0" dirty="0" err="1" smtClean="0"/>
              <a:t>WebApplication</a:t>
            </a:r>
            <a:r>
              <a:rPr lang="en-US" baseline="0" dirty="0" smtClean="0"/>
              <a:t> aware Java bean objects</a:t>
            </a:r>
          </a:p>
          <a:p>
            <a:pPr eaLnBrk="1" hangingPunct="1">
              <a:spcBef>
                <a:spcPct val="0"/>
              </a:spcBef>
              <a:defRPr/>
            </a:pPr>
            <a:endParaRPr lang="en-US" dirty="0" smtClean="0"/>
          </a:p>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422FF8AA-37D4-4325-9169-CAB6B6F67574}" type="slidenum">
              <a:rPr lang="en-US" smtClean="0"/>
              <a:pPr>
                <a:defRPr/>
              </a:pPr>
              <a:t>39</a:t>
            </a:fld>
            <a:endParaRPr lang="en-US"/>
          </a:p>
        </p:txBody>
      </p:sp>
    </p:spTree>
    <p:extLst>
      <p:ext uri="{BB962C8B-B14F-4D97-AF65-F5344CB8AC3E}">
        <p14:creationId xmlns:p14="http://schemas.microsoft.com/office/powerpoint/2010/main" val="22165045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Dispatcher</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40</a:t>
            </a:fld>
            <a:endParaRPr lang="en-US"/>
          </a:p>
        </p:txBody>
      </p:sp>
    </p:spTree>
    <p:extLst>
      <p:ext uri="{BB962C8B-B14F-4D97-AF65-F5344CB8AC3E}">
        <p14:creationId xmlns:p14="http://schemas.microsoft.com/office/powerpoint/2010/main" val="1631984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Instruction</a:t>
            </a:r>
            <a:r>
              <a:rPr lang="en-US" b="1" baseline="0" dirty="0" smtClean="0"/>
              <a:t>s to Trainer: </a:t>
            </a:r>
            <a:r>
              <a:rPr lang="en-US" b="0" baseline="0" dirty="0" smtClean="0"/>
              <a:t>Ask learners to type their IDs in the chat window. We </a:t>
            </a:r>
            <a:r>
              <a:rPr lang="en-US" baseline="0" dirty="0" smtClean="0"/>
              <a:t>are trying to check if the participants have adequate knowledge for the session</a:t>
            </a:r>
          </a:p>
          <a:p>
            <a:r>
              <a:rPr lang="en-US" b="1" baseline="0" dirty="0" smtClean="0"/>
              <a:t>Instructions to Facilitator: </a:t>
            </a:r>
            <a:r>
              <a:rPr lang="en-US" baseline="0" dirty="0" smtClean="0"/>
              <a:t>Please enable the chat windows of the participants.</a:t>
            </a:r>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a:p>
        </p:txBody>
      </p:sp>
    </p:spTree>
    <p:extLst>
      <p:ext uri="{BB962C8B-B14F-4D97-AF65-F5344CB8AC3E}">
        <p14:creationId xmlns:p14="http://schemas.microsoft.com/office/powerpoint/2010/main" val="768053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pPr eaLnBrk="1" hangingPunct="1">
              <a:spcBef>
                <a:spcPct val="0"/>
              </a:spcBef>
              <a:defRPr/>
            </a:pPr>
            <a:r>
              <a:rPr lang="en-US" dirty="0" err="1" smtClean="0"/>
              <a:t>SpringMVC</a:t>
            </a:r>
            <a:r>
              <a:rPr lang="en-US" baseline="0" dirty="0" smtClean="0"/>
              <a:t> uses inbuilt validator framework.</a:t>
            </a:r>
          </a:p>
          <a:p>
            <a:pPr eaLnBrk="1" hangingPunct="1">
              <a:spcBef>
                <a:spcPct val="0"/>
              </a:spcBef>
              <a:defRPr/>
            </a:pPr>
            <a:endParaRPr lang="en-US" baseline="0" dirty="0" smtClean="0"/>
          </a:p>
          <a:p>
            <a:pPr eaLnBrk="1" hangingPunct="1">
              <a:spcBef>
                <a:spcPct val="0"/>
              </a:spcBef>
              <a:defRPr/>
            </a:pPr>
            <a:r>
              <a:rPr lang="en-US" baseline="0" dirty="0" smtClean="0"/>
              <a:t>Pre-processors – methods to be executed before the certain action. [</a:t>
            </a:r>
            <a:r>
              <a:rPr lang="en-US" baseline="0" dirty="0" err="1" smtClean="0"/>
              <a:t>PreActivity</a:t>
            </a:r>
            <a:r>
              <a:rPr lang="en-US" baseline="0" dirty="0" smtClean="0"/>
              <a:t> </a:t>
            </a:r>
            <a:r>
              <a:rPr lang="en-US" baseline="0" dirty="0" smtClean="0">
                <a:sym typeface="Wingdings" panose="05000000000000000000" pitchFamily="2" charset="2"/>
              </a:rPr>
              <a:t> Activity  </a:t>
            </a:r>
            <a:r>
              <a:rPr lang="en-US" baseline="0" dirty="0" err="1" smtClean="0">
                <a:sym typeface="Wingdings" panose="05000000000000000000" pitchFamily="2" charset="2"/>
              </a:rPr>
              <a:t>PostActivity</a:t>
            </a:r>
            <a:r>
              <a:rPr lang="en-US" baseline="0" dirty="0" smtClean="0"/>
              <a:t>]</a:t>
            </a:r>
          </a:p>
          <a:p>
            <a:pPr eaLnBrk="1" hangingPunct="1">
              <a:spcBef>
                <a:spcPct val="0"/>
              </a:spcBef>
              <a:defRPr/>
            </a:pPr>
            <a:endParaRPr lang="en-US" baseline="0" dirty="0" smtClean="0"/>
          </a:p>
          <a:p>
            <a:pPr eaLnBrk="1" hangingPunct="1">
              <a:spcBef>
                <a:spcPct val="0"/>
              </a:spcBef>
              <a:defRPr/>
            </a:pPr>
            <a:r>
              <a:rPr lang="en-US" baseline="0" dirty="0" smtClean="0"/>
              <a:t>Post-processor – methods to be executed after the certain action.</a:t>
            </a:r>
            <a:endParaRPr lang="en-US" dirty="0" smtClean="0"/>
          </a:p>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C7579C1A-B6F5-491B-AF6C-3B21D319FB20}" type="slidenum">
              <a:rPr lang="en-US" smtClean="0"/>
              <a:pPr>
                <a:defRPr/>
              </a:pPr>
              <a:t>41</a:t>
            </a:fld>
            <a:endParaRPr lang="en-US"/>
          </a:p>
        </p:txBody>
      </p:sp>
    </p:spTree>
    <p:extLst>
      <p:ext uri="{BB962C8B-B14F-4D97-AF65-F5344CB8AC3E}">
        <p14:creationId xmlns:p14="http://schemas.microsoft.com/office/powerpoint/2010/main" val="20555374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pPr eaLnBrk="1" hangingPunct="1">
              <a:spcBef>
                <a:spcPct val="0"/>
              </a:spcBef>
              <a:defRPr/>
            </a:pPr>
            <a:r>
              <a:rPr lang="en-US" dirty="0" err="1" smtClean="0"/>
              <a:t>DispatcherServlet</a:t>
            </a:r>
            <a:r>
              <a:rPr lang="en-US" dirty="0" smtClean="0"/>
              <a:t> identifies the controller using the Handler mappings.</a:t>
            </a:r>
          </a:p>
          <a:p>
            <a:pPr eaLnBrk="1" hangingPunct="1">
              <a:spcBef>
                <a:spcPct val="0"/>
              </a:spcBef>
              <a:defRPr/>
            </a:pPr>
            <a:endParaRPr lang="en-US" dirty="0" smtClean="0"/>
          </a:p>
          <a:p>
            <a:pPr eaLnBrk="1" hangingPunct="1">
              <a:spcBef>
                <a:spcPct val="0"/>
              </a:spcBef>
              <a:defRPr/>
            </a:pPr>
            <a:r>
              <a:rPr lang="en-US" dirty="0" err="1" smtClean="0"/>
              <a:t>ViewResolver</a:t>
            </a:r>
            <a:r>
              <a:rPr lang="en-US" baseline="0" dirty="0" smtClean="0"/>
              <a:t> identifies target view to render the Model.</a:t>
            </a:r>
          </a:p>
          <a:p>
            <a:pPr eaLnBrk="1" hangingPunct="1">
              <a:spcBef>
                <a:spcPct val="0"/>
              </a:spcBef>
              <a:defRPr/>
            </a:pPr>
            <a:endParaRPr lang="en-US" baseline="0" dirty="0" smtClean="0"/>
          </a:p>
          <a:p>
            <a:pPr eaLnBrk="1" hangingPunct="1">
              <a:spcBef>
                <a:spcPct val="0"/>
              </a:spcBef>
              <a:defRPr/>
            </a:pPr>
            <a:r>
              <a:rPr lang="en-US" baseline="0" dirty="0" err="1" smtClean="0"/>
              <a:t>SpringMVC</a:t>
            </a:r>
            <a:r>
              <a:rPr lang="en-US" baseline="0" dirty="0" smtClean="0"/>
              <a:t> uses the </a:t>
            </a:r>
            <a:r>
              <a:rPr lang="en-US" baseline="0" dirty="0" err="1" smtClean="0"/>
              <a:t>Webapplicationcontext</a:t>
            </a:r>
            <a:r>
              <a:rPr lang="en-US" baseline="0" dirty="0" smtClean="0"/>
              <a:t> to load the beans.</a:t>
            </a:r>
            <a:endParaRPr lang="en-US" dirty="0" smtClean="0"/>
          </a:p>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0B1FCC0D-D20C-4C9C-8A6C-F38CAE0D5243}" type="slidenum">
              <a:rPr lang="en-US" smtClean="0"/>
              <a:pPr>
                <a:defRPr/>
              </a:pPr>
              <a:t>42</a:t>
            </a:fld>
            <a:endParaRPr lang="en-US"/>
          </a:p>
        </p:txBody>
      </p:sp>
    </p:spTree>
    <p:extLst>
      <p:ext uri="{BB962C8B-B14F-4D97-AF65-F5344CB8AC3E}">
        <p14:creationId xmlns:p14="http://schemas.microsoft.com/office/powerpoint/2010/main" val="31635558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pPr eaLnBrk="1" hangingPunct="1">
              <a:spcBef>
                <a:spcPct val="0"/>
              </a:spcBef>
              <a:defRPr/>
            </a:pPr>
            <a:r>
              <a:rPr lang="en-US" dirty="0" smtClean="0"/>
              <a:t>To</a:t>
            </a:r>
            <a:r>
              <a:rPr lang="en-US" baseline="0" dirty="0" smtClean="0"/>
              <a:t> work with the annotations mentioned in this page, you need to enable a certain configuration in the applicationContext.xml file. We will see the details in later topics.</a:t>
            </a:r>
            <a:endParaRPr lang="en-US" dirty="0" smtClean="0"/>
          </a:p>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4ECAAE1A-A694-43E4-8CDF-40BB23937037}" type="slidenum">
              <a:rPr lang="en-US" smtClean="0"/>
              <a:pPr>
                <a:defRPr/>
              </a:pPr>
              <a:t>43</a:t>
            </a:fld>
            <a:endParaRPr lang="en-US"/>
          </a:p>
        </p:txBody>
      </p:sp>
    </p:spTree>
    <p:extLst>
      <p:ext uri="{BB962C8B-B14F-4D97-AF65-F5344CB8AC3E}">
        <p14:creationId xmlns:p14="http://schemas.microsoft.com/office/powerpoint/2010/main" val="22970816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a:defRPr/>
            </a:pPr>
            <a:r>
              <a:rPr lang="en-US" dirty="0" smtClean="0"/>
              <a:t>Instructions to Trainer: </a:t>
            </a:r>
          </a:p>
          <a:p>
            <a:pPr>
              <a:defRPr/>
            </a:pPr>
            <a:endParaRPr lang="en-US" dirty="0" smtClean="0"/>
          </a:p>
          <a:p>
            <a:pPr>
              <a:defRPr/>
            </a:pPr>
            <a:r>
              <a:rPr lang="en-US" dirty="0" smtClean="0"/>
              <a:t>Use the Question slide, ask the question, let various participants try answering the question. Once, a number of answers have been heard, go to the answer slide and address anyone whose answer was different, and discuss the different answer before moving to the next question slide. </a:t>
            </a:r>
          </a:p>
          <a:p>
            <a:endParaRPr lang="en-US" dirty="0" smtClean="0"/>
          </a:p>
        </p:txBody>
      </p:sp>
      <p:sp>
        <p:nvSpPr>
          <p:cNvPr id="4" name="Slide Number Placeholder 3"/>
          <p:cNvSpPr>
            <a:spLocks noGrp="1"/>
          </p:cNvSpPr>
          <p:nvPr>
            <p:ph type="sldNum" sz="quarter" idx="5"/>
          </p:nvPr>
        </p:nvSpPr>
        <p:spPr/>
        <p:txBody>
          <a:bodyPr/>
          <a:lstStyle/>
          <a:p>
            <a:pPr>
              <a:defRPr/>
            </a:pPr>
            <a:fld id="{855E00AB-36D5-4FC9-B32F-6E1129CAF9CB}" type="slidenum">
              <a:rPr lang="en-US" smtClean="0"/>
              <a:pPr>
                <a:defRPr/>
              </a:pPr>
              <a:t>46</a:t>
            </a:fld>
            <a:endParaRPr lang="en-US"/>
          </a:p>
        </p:txBody>
      </p:sp>
    </p:spTree>
    <p:extLst>
      <p:ext uri="{BB962C8B-B14F-4D97-AF65-F5344CB8AC3E}">
        <p14:creationId xmlns:p14="http://schemas.microsoft.com/office/powerpoint/2010/main" val="29294992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a:defRPr/>
            </a:pPr>
            <a:r>
              <a:rPr lang="en-US" dirty="0" smtClean="0"/>
              <a:t>Instructions to Trainer: </a:t>
            </a:r>
          </a:p>
          <a:p>
            <a:pPr>
              <a:defRPr/>
            </a:pPr>
            <a:endParaRPr lang="en-US" dirty="0" smtClean="0"/>
          </a:p>
          <a:p>
            <a:pPr>
              <a:defRPr/>
            </a:pPr>
            <a:r>
              <a:rPr lang="en-US" dirty="0" smtClean="0"/>
              <a:t>Use the Question slide, ask the question, let various participants try answering the question. Once, a number of answers have been heard, go to the answer slide and address anyone whose answer was different, and discuss the different answer before moving to the next question slide. </a:t>
            </a:r>
          </a:p>
          <a:p>
            <a:endParaRPr lang="en-US" dirty="0" smtClean="0"/>
          </a:p>
        </p:txBody>
      </p:sp>
      <p:sp>
        <p:nvSpPr>
          <p:cNvPr id="4" name="Slide Number Placeholder 3"/>
          <p:cNvSpPr>
            <a:spLocks noGrp="1"/>
          </p:cNvSpPr>
          <p:nvPr>
            <p:ph type="sldNum" sz="quarter" idx="5"/>
          </p:nvPr>
        </p:nvSpPr>
        <p:spPr/>
        <p:txBody>
          <a:bodyPr/>
          <a:lstStyle/>
          <a:p>
            <a:pPr>
              <a:defRPr/>
            </a:pPr>
            <a:fld id="{855E00AB-36D5-4FC9-B32F-6E1129CAF9CB}" type="slidenum">
              <a:rPr lang="en-US" smtClean="0"/>
              <a:pPr>
                <a:defRPr/>
              </a:pPr>
              <a:t>47</a:t>
            </a:fld>
            <a:endParaRPr lang="en-US"/>
          </a:p>
        </p:txBody>
      </p:sp>
    </p:spTree>
    <p:extLst>
      <p:ext uri="{BB962C8B-B14F-4D97-AF65-F5344CB8AC3E}">
        <p14:creationId xmlns:p14="http://schemas.microsoft.com/office/powerpoint/2010/main" val="18498026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a:defRPr/>
            </a:pPr>
            <a:r>
              <a:rPr lang="en-US" dirty="0" smtClean="0"/>
              <a:t>Instructions to Trainer: </a:t>
            </a:r>
          </a:p>
          <a:p>
            <a:pPr>
              <a:defRPr/>
            </a:pPr>
            <a:endParaRPr lang="en-US" dirty="0" smtClean="0"/>
          </a:p>
          <a:p>
            <a:pPr>
              <a:defRPr/>
            </a:pPr>
            <a:r>
              <a:rPr lang="en-US" dirty="0" smtClean="0"/>
              <a:t>Use the Question slide, ask the question, let various participants try answering the question. Once, a number of answers have been heard, go to the answer slide and address anyone whose answer was different, and discuss the different answer before moving to the next question slide. </a:t>
            </a:r>
          </a:p>
          <a:p>
            <a:endParaRPr lang="en-US" dirty="0" smtClean="0"/>
          </a:p>
        </p:txBody>
      </p:sp>
      <p:sp>
        <p:nvSpPr>
          <p:cNvPr id="4" name="Slide Number Placeholder 3"/>
          <p:cNvSpPr>
            <a:spLocks noGrp="1"/>
          </p:cNvSpPr>
          <p:nvPr>
            <p:ph type="sldNum" sz="quarter" idx="5"/>
          </p:nvPr>
        </p:nvSpPr>
        <p:spPr/>
        <p:txBody>
          <a:bodyPr/>
          <a:lstStyle/>
          <a:p>
            <a:pPr>
              <a:defRPr/>
            </a:pPr>
            <a:fld id="{855E00AB-36D5-4FC9-B32F-6E1129CAF9CB}" type="slidenum">
              <a:rPr lang="en-US" smtClean="0"/>
              <a:pPr>
                <a:defRPr/>
              </a:pPr>
              <a:t>48</a:t>
            </a:fld>
            <a:endParaRPr lang="en-US"/>
          </a:p>
        </p:txBody>
      </p:sp>
    </p:spTree>
    <p:extLst>
      <p:ext uri="{BB962C8B-B14F-4D97-AF65-F5344CB8AC3E}">
        <p14:creationId xmlns:p14="http://schemas.microsoft.com/office/powerpoint/2010/main" val="9800350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a:defRPr/>
            </a:pPr>
            <a:r>
              <a:rPr lang="en-US" dirty="0" smtClean="0"/>
              <a:t>Instructions to Trainer: </a:t>
            </a:r>
          </a:p>
          <a:p>
            <a:pPr>
              <a:defRPr/>
            </a:pPr>
            <a:endParaRPr lang="en-US" dirty="0" smtClean="0"/>
          </a:p>
          <a:p>
            <a:pPr>
              <a:defRPr/>
            </a:pPr>
            <a:r>
              <a:rPr lang="en-US" dirty="0" smtClean="0"/>
              <a:t>Use the Question slide, ask the question, let various participants try answering the question. Once, a number of answers have been heard, go to the answer slide and address anyone whose answer was different, and discuss the different answer before moving to the next question slide. </a:t>
            </a:r>
          </a:p>
          <a:p>
            <a:endParaRPr lang="en-US" dirty="0" smtClean="0"/>
          </a:p>
        </p:txBody>
      </p:sp>
      <p:sp>
        <p:nvSpPr>
          <p:cNvPr id="4" name="Slide Number Placeholder 3"/>
          <p:cNvSpPr>
            <a:spLocks noGrp="1"/>
          </p:cNvSpPr>
          <p:nvPr>
            <p:ph type="sldNum" sz="quarter" idx="5"/>
          </p:nvPr>
        </p:nvSpPr>
        <p:spPr/>
        <p:txBody>
          <a:bodyPr/>
          <a:lstStyle/>
          <a:p>
            <a:pPr>
              <a:defRPr/>
            </a:pPr>
            <a:fld id="{855E00AB-36D5-4FC9-B32F-6E1129CAF9CB}" type="slidenum">
              <a:rPr lang="en-US" smtClean="0"/>
              <a:pPr>
                <a:defRPr/>
              </a:pPr>
              <a:t>49</a:t>
            </a:fld>
            <a:endParaRPr lang="en-US"/>
          </a:p>
        </p:txBody>
      </p:sp>
    </p:spTree>
    <p:extLst>
      <p:ext uri="{BB962C8B-B14F-4D97-AF65-F5344CB8AC3E}">
        <p14:creationId xmlns:p14="http://schemas.microsoft.com/office/powerpoint/2010/main" val="41334847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DD893B68-B2B3-4E91-91E2-3844B00FD695}" type="slidenum">
              <a:rPr lang="en-US" smtClean="0"/>
              <a:pPr>
                <a:defRPr/>
              </a:pPr>
              <a:t>50</a:t>
            </a:fld>
            <a:endParaRPr lang="en-US"/>
          </a:p>
        </p:txBody>
      </p:sp>
    </p:spTree>
    <p:extLst>
      <p:ext uri="{BB962C8B-B14F-4D97-AF65-F5344CB8AC3E}">
        <p14:creationId xmlns:p14="http://schemas.microsoft.com/office/powerpoint/2010/main" val="18238192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Instruction</a:t>
            </a:r>
            <a:r>
              <a:rPr lang="en-US" b="1" baseline="0" dirty="0" smtClean="0"/>
              <a:t>s to Trainer: </a:t>
            </a:r>
            <a:r>
              <a:rPr lang="en-US" baseline="0" dirty="0" smtClean="0"/>
              <a:t>Use the poll option</a:t>
            </a:r>
          </a:p>
          <a:p>
            <a:r>
              <a:rPr lang="en-US" b="1" baseline="0" dirty="0" smtClean="0"/>
              <a:t>Answer: </a:t>
            </a:r>
            <a:r>
              <a:rPr lang="en-US" baseline="0" dirty="0" smtClean="0"/>
              <a:t>Agree for both</a:t>
            </a:r>
          </a:p>
          <a:p>
            <a:r>
              <a:rPr lang="en-US" b="1" baseline="0" dirty="0" smtClean="0"/>
              <a:t>Instructions to Facilitator: </a:t>
            </a:r>
            <a:r>
              <a:rPr lang="en-US" baseline="0" dirty="0" smtClean="0"/>
              <a:t>Activate the polling option</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54</a:t>
            </a:fld>
            <a:endParaRPr lang="en-US"/>
          </a:p>
        </p:txBody>
      </p:sp>
    </p:spTree>
    <p:extLst>
      <p:ext uri="{BB962C8B-B14F-4D97-AF65-F5344CB8AC3E}">
        <p14:creationId xmlns:p14="http://schemas.microsoft.com/office/powerpoint/2010/main" val="24158817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endParaRPr lang="en-US" dirty="0" smtClean="0">
              <a:latin typeface="Arial" pitchFamily="34" charset="0"/>
            </a:endParaRPr>
          </a:p>
          <a:p>
            <a:r>
              <a:rPr lang="en-US" dirty="0" smtClean="0">
                <a:latin typeface="Arial" pitchFamily="34" charset="0"/>
              </a:rPr>
              <a:t>Explain to the trainees “C” part of the MVC I &amp; MVC II design pattern and difference between</a:t>
            </a:r>
            <a:r>
              <a:rPr lang="en-US" baseline="0" dirty="0" smtClean="0">
                <a:latin typeface="Arial" pitchFamily="34" charset="0"/>
              </a:rPr>
              <a:t> both </a:t>
            </a:r>
            <a:r>
              <a:rPr lang="en-US" dirty="0" smtClean="0">
                <a:latin typeface="Arial" pitchFamily="34" charset="0"/>
              </a:rPr>
              <a:t>before going to introduce Spring controller. Also explains them how the Servlet is act as a controller in</a:t>
            </a:r>
            <a:r>
              <a:rPr lang="en-US" baseline="0" dirty="0" smtClean="0">
                <a:latin typeface="Arial" pitchFamily="34" charset="0"/>
              </a:rPr>
              <a:t> MVC II design pattern.</a:t>
            </a:r>
            <a:endParaRPr lang="en-US" dirty="0" smtClean="0">
              <a:latin typeface="Arial" pitchFamily="34" charset="0"/>
            </a:endParaRPr>
          </a:p>
          <a:p>
            <a:endParaRPr lang="en-US" dirty="0" smtClean="0">
              <a:latin typeface="Arial" pitchFamily="34" charset="0"/>
            </a:endParaRPr>
          </a:p>
          <a:p>
            <a:r>
              <a:rPr lang="en-US" dirty="0" smtClean="0">
                <a:latin typeface="Arial" pitchFamily="34" charset="0"/>
              </a:rPr>
              <a:t>MVC I – JSP is act</a:t>
            </a:r>
            <a:r>
              <a:rPr lang="en-US" baseline="0" dirty="0" smtClean="0">
                <a:latin typeface="Arial" pitchFamily="34" charset="0"/>
              </a:rPr>
              <a:t> as a controller</a:t>
            </a:r>
          </a:p>
          <a:p>
            <a:r>
              <a:rPr lang="en-US" baseline="0" dirty="0" smtClean="0">
                <a:latin typeface="Arial" pitchFamily="34" charset="0"/>
              </a:rPr>
              <a:t>MVCII – Servlet is act as a controller</a:t>
            </a:r>
          </a:p>
          <a:p>
            <a:endParaRPr lang="en-US" baseline="0" dirty="0" smtClean="0">
              <a:latin typeface="Arial" pitchFamily="34" charset="0"/>
            </a:endParaRPr>
          </a:p>
          <a:p>
            <a:r>
              <a:rPr lang="en-US" baseline="0" dirty="0" smtClean="0">
                <a:latin typeface="Arial" pitchFamily="34" charset="0"/>
              </a:rPr>
              <a:t>Controller – controls the page navigation and business flow along with data to be populated in application pages.</a:t>
            </a:r>
          </a:p>
          <a:p>
            <a:endParaRPr lang="en-US" baseline="0" dirty="0" smtClean="0">
              <a:latin typeface="Arial" pitchFamily="34" charset="0"/>
            </a:endParaRPr>
          </a:p>
          <a:p>
            <a:r>
              <a:rPr lang="en-US" baseline="0" dirty="0" err="1" smtClean="0">
                <a:latin typeface="Arial" pitchFamily="34" charset="0"/>
              </a:rPr>
              <a:t>FrontController</a:t>
            </a:r>
            <a:r>
              <a:rPr lang="en-US" baseline="0" dirty="0" smtClean="0">
                <a:latin typeface="Arial" pitchFamily="34" charset="0"/>
              </a:rPr>
              <a:t> - </a:t>
            </a:r>
            <a:r>
              <a:rPr lang="en-US" sz="1200" b="0" i="0" kern="1200" dirty="0" smtClean="0">
                <a:solidFill>
                  <a:schemeClr val="tx1"/>
                </a:solidFill>
                <a:effectLst/>
                <a:latin typeface="+mn-lt"/>
                <a:ea typeface="+mn-ea"/>
                <a:cs typeface="+mn-cs"/>
              </a:rPr>
              <a:t>The front controller design pattern provides a centralized request handling mechanism so that all requests will be handled by a single handler. This handler can do the authentication/ authorization/ logging or tracking of request and then pass the requests to corresponding handlers. Front Controller may use a dispatcher object which can dispatch the request to corresponding specific handler.</a:t>
            </a:r>
            <a:endParaRPr lang="en-US" dirty="0" smtClean="0">
              <a:latin typeface="Arial" pitchFamily="34" charset="0"/>
            </a:endParaRPr>
          </a:p>
          <a:p>
            <a:endParaRPr lang="en-US" dirty="0" smtClean="0">
              <a:latin typeface="Arial" pitchFamily="34" charset="0"/>
            </a:endParaRPr>
          </a:p>
        </p:txBody>
      </p:sp>
      <p:sp>
        <p:nvSpPr>
          <p:cNvPr id="51204" name="Slide Number Placeholder 3"/>
          <p:cNvSpPr>
            <a:spLocks noGrp="1"/>
          </p:cNvSpPr>
          <p:nvPr>
            <p:ph type="sldNum" sz="quarter" idx="5"/>
          </p:nvPr>
        </p:nvSpPr>
        <p:spPr>
          <a:noFill/>
        </p:spPr>
        <p:txBody>
          <a:bodyPr/>
          <a:lstStyle/>
          <a:p>
            <a:fld id="{54D6FDB0-422F-4582-8AD4-A94DEEBBEF54}" type="slidenum">
              <a:rPr lang="en-US" smtClean="0">
                <a:latin typeface="Arial" pitchFamily="34" charset="0"/>
              </a:rPr>
              <a:pPr/>
              <a:t>55</a:t>
            </a:fld>
            <a:endParaRPr lang="en-US" smtClean="0">
              <a:latin typeface="Arial" pitchFamily="34" charset="0"/>
            </a:endParaRPr>
          </a:p>
        </p:txBody>
      </p:sp>
    </p:spTree>
    <p:extLst>
      <p:ext uri="{BB962C8B-B14F-4D97-AF65-F5344CB8AC3E}">
        <p14:creationId xmlns:p14="http://schemas.microsoft.com/office/powerpoint/2010/main" val="2755849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t>MVC is a Architectural design pattern.</a:t>
            </a:r>
          </a:p>
          <a:p>
            <a:r>
              <a:rPr lang="en-US" dirty="0" smtClean="0"/>
              <a:t>MVC was one of the seminal insights in the early development of graphical user interfaces, and one of the first approaches to describe and implement software constructs in terms of their responsibilities.</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a:p>
        </p:txBody>
      </p:sp>
    </p:spTree>
    <p:extLst>
      <p:ext uri="{BB962C8B-B14F-4D97-AF65-F5344CB8AC3E}">
        <p14:creationId xmlns:p14="http://schemas.microsoft.com/office/powerpoint/2010/main" val="4552584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endParaRPr lang="en-US" dirty="0" smtClean="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Explain to the students what they will be learning in this session. </a:t>
            </a:r>
          </a:p>
          <a:p>
            <a:endParaRPr lang="en-US" dirty="0" smtClean="0">
              <a:latin typeface="Arial" pitchFamily="34" charset="0"/>
            </a:endParaRPr>
          </a:p>
          <a:p>
            <a:r>
              <a:rPr lang="en-US" dirty="0" smtClean="0">
                <a:latin typeface="Arial" pitchFamily="34" charset="0"/>
              </a:rPr>
              <a:t>Annotation based Spring-MVC controllers.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Arial" pitchFamily="34" charset="0"/>
            </a:endParaRPr>
          </a:p>
        </p:txBody>
      </p:sp>
      <p:sp>
        <p:nvSpPr>
          <p:cNvPr id="52228" name="Slide Number Placeholder 3"/>
          <p:cNvSpPr>
            <a:spLocks noGrp="1"/>
          </p:cNvSpPr>
          <p:nvPr>
            <p:ph type="sldNum" sz="quarter" idx="5"/>
          </p:nvPr>
        </p:nvSpPr>
        <p:spPr>
          <a:noFill/>
        </p:spPr>
        <p:txBody>
          <a:bodyPr/>
          <a:lstStyle/>
          <a:p>
            <a:fld id="{39A2E82A-36F0-402F-8EB5-A740ACA08D41}" type="slidenum">
              <a:rPr lang="en-US" smtClean="0">
                <a:latin typeface="Arial" pitchFamily="34" charset="0"/>
              </a:rPr>
              <a:pPr/>
              <a:t>56</a:t>
            </a:fld>
            <a:endParaRPr lang="en-US" smtClean="0">
              <a:latin typeface="Arial" pitchFamily="34" charset="0"/>
            </a:endParaRPr>
          </a:p>
        </p:txBody>
      </p:sp>
    </p:spTree>
    <p:extLst>
      <p:ext uri="{BB962C8B-B14F-4D97-AF65-F5344CB8AC3E}">
        <p14:creationId xmlns:p14="http://schemas.microsoft.com/office/powerpoint/2010/main" val="35348034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endParaRPr lang="en-US" dirty="0" smtClean="0">
              <a:latin typeface="Arial" pitchFamily="34" charset="0"/>
            </a:endParaRPr>
          </a:p>
          <a:p>
            <a:r>
              <a:rPr lang="en-US" dirty="0" smtClean="0">
                <a:latin typeface="Arial" pitchFamily="34" charset="0"/>
              </a:rPr>
              <a:t>Spring MVC controller can be created by implementing the “Controller” interface in prior versions</a:t>
            </a:r>
            <a:r>
              <a:rPr lang="en-US" baseline="0" dirty="0" smtClean="0">
                <a:latin typeface="Arial" pitchFamily="34" charset="0"/>
              </a:rPr>
              <a:t> of Spring MVC. Make trainees aware the earlier versions of controllers follow the strict method signatures on controller methods. [</a:t>
            </a:r>
            <a:r>
              <a:rPr lang="en-US" baseline="0" dirty="0" err="1" smtClean="0">
                <a:latin typeface="Arial" pitchFamily="34" charset="0"/>
              </a:rPr>
              <a:t>methodName</a:t>
            </a:r>
            <a:r>
              <a:rPr lang="en-US" baseline="0" dirty="0" smtClean="0">
                <a:latin typeface="Arial" pitchFamily="34" charset="0"/>
              </a:rPr>
              <a:t> – </a:t>
            </a:r>
            <a:r>
              <a:rPr lang="en-US" baseline="0" dirty="0" err="1" smtClean="0">
                <a:latin typeface="Arial" pitchFamily="34" charset="0"/>
              </a:rPr>
              <a:t>handleRequest</a:t>
            </a:r>
            <a:r>
              <a:rPr lang="en-US" baseline="0" dirty="0" smtClean="0">
                <a:latin typeface="Arial" pitchFamily="34" charset="0"/>
              </a:rPr>
              <a:t>, return type – </a:t>
            </a:r>
            <a:r>
              <a:rPr lang="en-US" baseline="0" dirty="0" err="1" smtClean="0">
                <a:latin typeface="Arial" pitchFamily="34" charset="0"/>
              </a:rPr>
              <a:t>ModelAndView</a:t>
            </a:r>
            <a:r>
              <a:rPr lang="en-US" baseline="0" dirty="0" smtClean="0">
                <a:latin typeface="Arial" pitchFamily="34" charset="0"/>
              </a:rPr>
              <a:t>, inputs – request, response].</a:t>
            </a:r>
          </a:p>
          <a:p>
            <a:endParaRPr lang="en-US" baseline="0" dirty="0" smtClean="0">
              <a:latin typeface="Arial" pitchFamily="34" charset="0"/>
            </a:endParaRPr>
          </a:p>
          <a:p>
            <a:r>
              <a:rPr lang="en-US" baseline="0" dirty="0" smtClean="0">
                <a:latin typeface="Arial" pitchFamily="34" charset="0"/>
              </a:rPr>
              <a:t>Public class </a:t>
            </a:r>
            <a:r>
              <a:rPr lang="en-US" baseline="0" dirty="0" err="1" smtClean="0">
                <a:latin typeface="Arial" pitchFamily="34" charset="0"/>
              </a:rPr>
              <a:t>Earliercontroller</a:t>
            </a:r>
            <a:r>
              <a:rPr lang="en-US" baseline="0" dirty="0" smtClean="0">
                <a:latin typeface="Arial" pitchFamily="34" charset="0"/>
              </a:rPr>
              <a:t> implements Controller{</a:t>
            </a:r>
          </a:p>
          <a:p>
            <a:r>
              <a:rPr lang="en-US" sz="1200" u="none" strike="noStrike" kern="1200" dirty="0" smtClean="0">
                <a:solidFill>
                  <a:schemeClr val="tx1"/>
                </a:solidFill>
                <a:effectLst/>
                <a:latin typeface="+mn-lt"/>
                <a:ea typeface="+mn-ea"/>
                <a:cs typeface="+mn-cs"/>
              </a:rPr>
              <a:t>Public </a:t>
            </a:r>
            <a:r>
              <a:rPr lang="en-US" sz="1200" u="none" strike="noStrike" kern="1200" dirty="0" err="1" smtClean="0">
                <a:solidFill>
                  <a:schemeClr val="tx1"/>
                </a:solidFill>
                <a:effectLst/>
                <a:latin typeface="+mn-lt"/>
                <a:ea typeface="+mn-ea"/>
                <a:cs typeface="+mn-cs"/>
              </a:rPr>
              <a:t>ModelAndView</a:t>
            </a:r>
            <a:r>
              <a:rPr lang="en-US" dirty="0" smtClean="0"/>
              <a:t> </a:t>
            </a:r>
            <a:r>
              <a:rPr lang="en-US" dirty="0" err="1" smtClean="0"/>
              <a:t>handleRequest</a:t>
            </a:r>
            <a:r>
              <a:rPr lang="en-US" dirty="0" smtClean="0"/>
              <a:t>(</a:t>
            </a:r>
            <a:r>
              <a:rPr lang="en-US" sz="1200" u="none" strike="noStrike" kern="1200" dirty="0" err="1" smtClean="0">
                <a:solidFill>
                  <a:schemeClr val="tx1"/>
                </a:solidFill>
                <a:effectLst/>
                <a:latin typeface="+mn-lt"/>
                <a:ea typeface="+mn-ea"/>
                <a:cs typeface="+mn-cs"/>
              </a:rPr>
              <a:t>HttpServletRequest</a:t>
            </a:r>
            <a:r>
              <a:rPr lang="en-US" dirty="0" smtClean="0"/>
              <a:t> request, </a:t>
            </a:r>
            <a:r>
              <a:rPr lang="en-US" sz="1200" u="none" strike="noStrike" kern="1200" dirty="0" err="1" smtClean="0">
                <a:solidFill>
                  <a:schemeClr val="tx1"/>
                </a:solidFill>
                <a:effectLst/>
                <a:latin typeface="+mn-lt"/>
                <a:ea typeface="+mn-ea"/>
                <a:cs typeface="+mn-cs"/>
              </a:rPr>
              <a:t>HttpServletResponse</a:t>
            </a:r>
            <a:r>
              <a:rPr lang="en-US" dirty="0" smtClean="0"/>
              <a:t> response) throws </a:t>
            </a:r>
            <a:r>
              <a:rPr lang="en-US" sz="1200" u="none" strike="noStrike" kern="1200" dirty="0" smtClean="0">
                <a:solidFill>
                  <a:schemeClr val="tx1"/>
                </a:solidFill>
                <a:effectLst/>
                <a:latin typeface="+mn-lt"/>
                <a:ea typeface="+mn-ea"/>
                <a:cs typeface="+mn-cs"/>
              </a:rPr>
              <a:t>Exception{</a:t>
            </a:r>
          </a:p>
          <a:p>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ModelAndView</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mvc</a:t>
            </a:r>
            <a:r>
              <a:rPr lang="en-US" sz="1200" u="none" strike="noStrike" kern="1200" dirty="0" smtClean="0">
                <a:solidFill>
                  <a:schemeClr val="tx1"/>
                </a:solidFill>
                <a:effectLst/>
                <a:latin typeface="+mn-lt"/>
                <a:ea typeface="+mn-ea"/>
                <a:cs typeface="+mn-cs"/>
              </a:rPr>
              <a:t> = new </a:t>
            </a:r>
            <a:r>
              <a:rPr lang="en-US" sz="1200" u="none" strike="noStrike" kern="1200" dirty="0" err="1" smtClean="0">
                <a:solidFill>
                  <a:schemeClr val="tx1"/>
                </a:solidFill>
                <a:effectLst/>
                <a:latin typeface="+mn-lt"/>
                <a:ea typeface="+mn-ea"/>
                <a:cs typeface="+mn-cs"/>
              </a:rPr>
              <a:t>ModelAndView</a:t>
            </a:r>
            <a:r>
              <a:rPr lang="en-US" sz="1200" u="none" strike="noStrike" kern="1200" dirty="0" smtClean="0">
                <a:solidFill>
                  <a:schemeClr val="tx1"/>
                </a:solidFill>
                <a:effectLst/>
                <a:latin typeface="+mn-lt"/>
                <a:ea typeface="+mn-ea"/>
                <a:cs typeface="+mn-cs"/>
              </a:rPr>
              <a:t>();</a:t>
            </a:r>
          </a:p>
          <a:p>
            <a:r>
              <a:rPr lang="en-US" sz="1200" u="none" strike="noStrike" kern="1200" dirty="0" smtClean="0">
                <a:solidFill>
                  <a:schemeClr val="tx1"/>
                </a:solidFill>
                <a:effectLst/>
                <a:latin typeface="+mn-lt"/>
                <a:ea typeface="+mn-ea"/>
                <a:cs typeface="+mn-cs"/>
              </a:rPr>
              <a:t>	return </a:t>
            </a:r>
            <a:r>
              <a:rPr lang="en-US" sz="1200" u="none" strike="noStrike" kern="1200" dirty="0" err="1" smtClean="0">
                <a:solidFill>
                  <a:schemeClr val="tx1"/>
                </a:solidFill>
                <a:effectLst/>
                <a:latin typeface="+mn-lt"/>
                <a:ea typeface="+mn-ea"/>
                <a:cs typeface="+mn-cs"/>
              </a:rPr>
              <a:t>mvc</a:t>
            </a:r>
            <a:r>
              <a:rPr lang="en-US" sz="1200" u="none" strike="noStrike" kern="1200" dirty="0" smtClean="0">
                <a:solidFill>
                  <a:schemeClr val="tx1"/>
                </a:solidFill>
                <a:effectLst/>
                <a:latin typeface="+mn-lt"/>
                <a:ea typeface="+mn-ea"/>
                <a:cs typeface="+mn-cs"/>
              </a:rPr>
              <a:t>;</a:t>
            </a:r>
          </a:p>
          <a:p>
            <a:r>
              <a:rPr lang="en-US" sz="1200" u="none" strike="noStrike" kern="1200" dirty="0" smtClean="0">
                <a:solidFill>
                  <a:schemeClr val="tx1"/>
                </a:solidFill>
                <a:effectLst/>
                <a:latin typeface="+mn-lt"/>
                <a:ea typeface="+mn-ea"/>
                <a:cs typeface="+mn-cs"/>
              </a:rPr>
              <a:t>     }</a:t>
            </a:r>
          </a:p>
          <a:p>
            <a:r>
              <a:rPr lang="en-US" sz="1200" u="none" strike="noStrike" kern="1200" dirty="0" smtClean="0">
                <a:solidFill>
                  <a:schemeClr val="tx1"/>
                </a:solidFill>
                <a:effectLst/>
                <a:latin typeface="+mn-lt"/>
                <a:ea typeface="+mn-ea"/>
                <a:cs typeface="+mn-cs"/>
              </a:rPr>
              <a:t>}</a:t>
            </a:r>
            <a:endParaRPr lang="en-US" dirty="0" smtClean="0">
              <a:latin typeface="Arial" pitchFamily="34" charset="0"/>
            </a:endParaRPr>
          </a:p>
          <a:p>
            <a:endParaRPr lang="en-US" dirty="0" smtClean="0">
              <a:latin typeface="Arial" pitchFamily="34" charset="0"/>
            </a:endParaRPr>
          </a:p>
        </p:txBody>
      </p:sp>
      <p:sp>
        <p:nvSpPr>
          <p:cNvPr id="53252" name="Slide Number Placeholder 3"/>
          <p:cNvSpPr>
            <a:spLocks noGrp="1"/>
          </p:cNvSpPr>
          <p:nvPr>
            <p:ph type="sldNum" sz="quarter" idx="5"/>
          </p:nvPr>
        </p:nvSpPr>
        <p:spPr>
          <a:noFill/>
        </p:spPr>
        <p:txBody>
          <a:bodyPr/>
          <a:lstStyle/>
          <a:p>
            <a:fld id="{F2872538-E0E3-4258-A9B3-DE483FBEB840}" type="slidenum">
              <a:rPr lang="en-US" smtClean="0">
                <a:latin typeface="Arial" pitchFamily="34" charset="0"/>
              </a:rPr>
              <a:pPr/>
              <a:t>57</a:t>
            </a:fld>
            <a:endParaRPr lang="en-US" smtClean="0">
              <a:latin typeface="Arial" pitchFamily="34" charset="0"/>
            </a:endParaRPr>
          </a:p>
        </p:txBody>
      </p:sp>
    </p:spTree>
    <p:extLst>
      <p:ext uri="{BB962C8B-B14F-4D97-AF65-F5344CB8AC3E}">
        <p14:creationId xmlns:p14="http://schemas.microsoft.com/office/powerpoint/2010/main" val="8433132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endParaRPr lang="en-US" dirty="0" smtClean="0">
              <a:latin typeface="Arial" pitchFamily="34" charset="0"/>
            </a:endParaRPr>
          </a:p>
          <a:p>
            <a:r>
              <a:rPr lang="en-US" dirty="0" smtClean="0">
                <a:latin typeface="Arial" pitchFamily="34" charset="0"/>
              </a:rPr>
              <a:t>A controller can define any number of methods inside a class to handle the request.</a:t>
            </a:r>
          </a:p>
          <a:p>
            <a:endParaRPr lang="en-US" dirty="0" smtClean="0">
              <a:latin typeface="Arial" pitchFamily="34" charset="0"/>
            </a:endParaRPr>
          </a:p>
          <a:p>
            <a:r>
              <a:rPr lang="en-US" dirty="0" smtClean="0">
                <a:latin typeface="Arial" pitchFamily="34" charset="0"/>
              </a:rPr>
              <a:t>A controller</a:t>
            </a:r>
            <a:r>
              <a:rPr lang="en-US" baseline="0" dirty="0" smtClean="0">
                <a:latin typeface="Arial" pitchFamily="34" charset="0"/>
              </a:rPr>
              <a:t> method defines with @RequestMapping annotation can process the request coming to the controller.</a:t>
            </a:r>
            <a:endParaRPr lang="en-US" dirty="0" smtClean="0">
              <a:latin typeface="Arial" pitchFamily="34" charset="0"/>
            </a:endParaRPr>
          </a:p>
          <a:p>
            <a:endParaRPr lang="en-US" dirty="0" smtClean="0">
              <a:latin typeface="Arial" pitchFamily="34" charset="0"/>
            </a:endParaRPr>
          </a:p>
        </p:txBody>
      </p:sp>
      <p:sp>
        <p:nvSpPr>
          <p:cNvPr id="54276" name="Slide Number Placeholder 3"/>
          <p:cNvSpPr>
            <a:spLocks noGrp="1"/>
          </p:cNvSpPr>
          <p:nvPr>
            <p:ph type="sldNum" sz="quarter" idx="5"/>
          </p:nvPr>
        </p:nvSpPr>
        <p:spPr>
          <a:noFill/>
        </p:spPr>
        <p:txBody>
          <a:bodyPr/>
          <a:lstStyle/>
          <a:p>
            <a:fld id="{998EEA75-1236-447C-9965-0BAB0F8BF827}" type="slidenum">
              <a:rPr lang="en-US" smtClean="0">
                <a:latin typeface="Arial" pitchFamily="34" charset="0"/>
              </a:rPr>
              <a:pPr/>
              <a:t>58</a:t>
            </a:fld>
            <a:endParaRPr lang="en-US" smtClean="0">
              <a:latin typeface="Arial" pitchFamily="34" charset="0"/>
            </a:endParaRPr>
          </a:p>
        </p:txBody>
      </p:sp>
    </p:spTree>
    <p:extLst>
      <p:ext uri="{BB962C8B-B14F-4D97-AF65-F5344CB8AC3E}">
        <p14:creationId xmlns:p14="http://schemas.microsoft.com/office/powerpoint/2010/main" val="27712364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Sample JSP file to display the page to end user</a:t>
            </a:r>
            <a:r>
              <a:rPr lang="en-US" baseline="0" dirty="0" smtClean="0">
                <a:latin typeface="Arial" pitchFamily="34" charset="0"/>
              </a:rPr>
              <a:t> which is used in the example defined in slide number 6.</a:t>
            </a:r>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p:txBody>
      </p:sp>
      <p:sp>
        <p:nvSpPr>
          <p:cNvPr id="55300" name="Slide Number Placeholder 3"/>
          <p:cNvSpPr>
            <a:spLocks noGrp="1"/>
          </p:cNvSpPr>
          <p:nvPr>
            <p:ph type="sldNum" sz="quarter" idx="5"/>
          </p:nvPr>
        </p:nvSpPr>
        <p:spPr>
          <a:noFill/>
        </p:spPr>
        <p:txBody>
          <a:bodyPr/>
          <a:lstStyle/>
          <a:p>
            <a:fld id="{5E6404D0-EC33-4BF7-8417-8ACAA64E564C}" type="slidenum">
              <a:rPr lang="en-US" smtClean="0">
                <a:latin typeface="Arial" pitchFamily="34" charset="0"/>
              </a:rPr>
              <a:pPr/>
              <a:t>59</a:t>
            </a:fld>
            <a:endParaRPr lang="en-US" smtClean="0">
              <a:latin typeface="Arial" pitchFamily="34" charset="0"/>
            </a:endParaRPr>
          </a:p>
        </p:txBody>
      </p:sp>
    </p:spTree>
    <p:extLst>
      <p:ext uri="{BB962C8B-B14F-4D97-AF65-F5344CB8AC3E}">
        <p14:creationId xmlns:p14="http://schemas.microsoft.com/office/powerpoint/2010/main" val="36308490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As this session talks about the Spring-MVC version 3.0,</a:t>
            </a:r>
            <a:r>
              <a:rPr lang="en-US" baseline="0" dirty="0" smtClean="0">
                <a:latin typeface="Arial" pitchFamily="34" charset="0"/>
              </a:rPr>
              <a:t> the above bean configuration file refers Spring-MVC’s </a:t>
            </a:r>
            <a:r>
              <a:rPr lang="en-US" baseline="0" dirty="0" err="1" smtClean="0">
                <a:latin typeface="Arial" pitchFamily="34" charset="0"/>
              </a:rPr>
              <a:t>xsd</a:t>
            </a:r>
            <a:r>
              <a:rPr lang="en-US" baseline="0" dirty="0" smtClean="0">
                <a:latin typeface="Arial" pitchFamily="34" charset="0"/>
              </a:rPr>
              <a:t> version 3.0.</a:t>
            </a:r>
          </a:p>
          <a:p>
            <a:endParaRPr lang="en-US" baseline="0" dirty="0" smtClean="0">
              <a:latin typeface="Arial" pitchFamily="34" charset="0"/>
            </a:endParaRPr>
          </a:p>
          <a:p>
            <a:r>
              <a:rPr lang="en-US" baseline="0" dirty="0" smtClean="0">
                <a:latin typeface="Arial" pitchFamily="34" charset="0"/>
              </a:rPr>
              <a:t>To know more about the XML namespace configuration, you should aware on XML &amp; </a:t>
            </a:r>
            <a:r>
              <a:rPr lang="en-US" baseline="0" dirty="0" err="1" smtClean="0">
                <a:latin typeface="Arial" pitchFamily="34" charset="0"/>
              </a:rPr>
              <a:t>Xsd</a:t>
            </a:r>
            <a:r>
              <a:rPr lang="en-US" baseline="0" dirty="0" smtClean="0">
                <a:latin typeface="Arial" pitchFamily="34" charset="0"/>
              </a:rPr>
              <a:t> technologies.</a:t>
            </a:r>
            <a:endParaRPr lang="en-US" dirty="0" smtClean="0">
              <a:latin typeface="Arial" pitchFamily="34" charset="0"/>
            </a:endParaRPr>
          </a:p>
          <a:p>
            <a:endParaRPr lang="en-US" dirty="0" smtClean="0">
              <a:latin typeface="Arial" pitchFamily="34" charset="0"/>
            </a:endParaRPr>
          </a:p>
        </p:txBody>
      </p:sp>
      <p:sp>
        <p:nvSpPr>
          <p:cNvPr id="56324" name="Slide Number Placeholder 3"/>
          <p:cNvSpPr>
            <a:spLocks noGrp="1"/>
          </p:cNvSpPr>
          <p:nvPr>
            <p:ph type="sldNum" sz="quarter" idx="5"/>
          </p:nvPr>
        </p:nvSpPr>
        <p:spPr>
          <a:noFill/>
        </p:spPr>
        <p:txBody>
          <a:bodyPr/>
          <a:lstStyle/>
          <a:p>
            <a:fld id="{6E774B6B-26F0-403F-9353-9743FD7A6B33}" type="slidenum">
              <a:rPr lang="en-US" smtClean="0">
                <a:latin typeface="Arial" pitchFamily="34" charset="0"/>
              </a:rPr>
              <a:pPr/>
              <a:t>60</a:t>
            </a:fld>
            <a:endParaRPr lang="en-US" smtClean="0">
              <a:latin typeface="Arial" pitchFamily="34" charset="0"/>
            </a:endParaRPr>
          </a:p>
        </p:txBody>
      </p:sp>
    </p:spTree>
    <p:extLst>
      <p:ext uri="{BB962C8B-B14F-4D97-AF65-F5344CB8AC3E}">
        <p14:creationId xmlns:p14="http://schemas.microsoft.com/office/powerpoint/2010/main" val="34885815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t>This page describes about the configuration</a:t>
            </a:r>
            <a:r>
              <a:rPr lang="en-US" baseline="0" dirty="0" smtClean="0"/>
              <a:t> mentioned in </a:t>
            </a:r>
            <a:r>
              <a:rPr lang="en-US" dirty="0" smtClean="0"/>
              <a:t>previous slide.</a:t>
            </a:r>
          </a:p>
          <a:p>
            <a:endParaRPr lang="en-US" dirty="0" smtClean="0"/>
          </a:p>
          <a:p>
            <a:r>
              <a:rPr lang="en-US" dirty="0" smtClean="0"/>
              <a:t>The</a:t>
            </a:r>
            <a:r>
              <a:rPr lang="en-US" baseline="0" dirty="0" smtClean="0"/>
              <a:t> default configuration file name should be follow the naming convention of “servletName-servlet.xml” until you override through defining “</a:t>
            </a:r>
            <a:r>
              <a:rPr lang="en-US" baseline="0" dirty="0" err="1" smtClean="0"/>
              <a:t>contextConfigLocation</a:t>
            </a:r>
            <a:r>
              <a:rPr lang="en-US" baseline="0" dirty="0" smtClean="0"/>
              <a:t>” parameter.</a:t>
            </a:r>
          </a:p>
          <a:p>
            <a:endParaRPr lang="en-US" baseline="0" dirty="0" smtClean="0"/>
          </a:p>
          <a:p>
            <a:r>
              <a:rPr lang="en-US" baseline="0" dirty="0" smtClean="0"/>
              <a:t>You don’t need to bound into certain namespaces like context or </a:t>
            </a:r>
            <a:r>
              <a:rPr lang="en-US" baseline="0" dirty="0" err="1" smtClean="0"/>
              <a:t>mvc</a:t>
            </a:r>
            <a:r>
              <a:rPr lang="en-US" baseline="0" dirty="0" smtClean="0"/>
              <a:t>, but best practices suggestion with suitable name.</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61</a:t>
            </a:fld>
            <a:endParaRPr lang="en-US"/>
          </a:p>
        </p:txBody>
      </p:sp>
    </p:spTree>
    <p:extLst>
      <p:ext uri="{BB962C8B-B14F-4D97-AF65-F5344CB8AC3E}">
        <p14:creationId xmlns:p14="http://schemas.microsoft.com/office/powerpoint/2010/main" val="42090187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To make @RequestMapping annotation be effect you need to enable the “</a:t>
            </a:r>
            <a:r>
              <a:rPr lang="en-US" dirty="0" err="1" smtClean="0">
                <a:latin typeface="Arial" pitchFamily="34" charset="0"/>
              </a:rPr>
              <a:t>context:componnet-scan</a:t>
            </a:r>
            <a:r>
              <a:rPr lang="en-US" dirty="0" smtClean="0">
                <a:latin typeface="Arial" pitchFamily="34" charset="0"/>
              </a:rPr>
              <a:t>” and “</a:t>
            </a:r>
            <a:r>
              <a:rPr lang="en-US" dirty="0" err="1" smtClean="0">
                <a:latin typeface="Arial" pitchFamily="34" charset="0"/>
              </a:rPr>
              <a:t>mvc:annotation-driven</a:t>
            </a:r>
            <a:r>
              <a:rPr lang="en-US" dirty="0" smtClean="0">
                <a:latin typeface="Arial" pitchFamily="34" charset="0"/>
              </a:rPr>
              <a:t>” in the </a:t>
            </a:r>
            <a:r>
              <a:rPr lang="en-US" dirty="0" err="1" smtClean="0">
                <a:latin typeface="Arial" pitchFamily="34" charset="0"/>
              </a:rPr>
              <a:t>applicationContext</a:t>
            </a:r>
            <a:r>
              <a:rPr lang="en-US" baseline="0" dirty="0" smtClean="0">
                <a:latin typeface="Arial" pitchFamily="34" charset="0"/>
              </a:rPr>
              <a:t> file.</a:t>
            </a:r>
            <a:endParaRPr lang="en-US" dirty="0" smtClean="0">
              <a:latin typeface="Arial" pitchFamily="34" charset="0"/>
            </a:endParaRPr>
          </a:p>
          <a:p>
            <a:endParaRPr lang="en-US" dirty="0" smtClean="0">
              <a:latin typeface="Arial" pitchFamily="34" charset="0"/>
            </a:endParaRPr>
          </a:p>
        </p:txBody>
      </p:sp>
      <p:sp>
        <p:nvSpPr>
          <p:cNvPr id="57348" name="Slide Number Placeholder 3"/>
          <p:cNvSpPr>
            <a:spLocks noGrp="1"/>
          </p:cNvSpPr>
          <p:nvPr>
            <p:ph type="sldNum" sz="quarter" idx="5"/>
          </p:nvPr>
        </p:nvSpPr>
        <p:spPr>
          <a:noFill/>
        </p:spPr>
        <p:txBody>
          <a:bodyPr/>
          <a:lstStyle/>
          <a:p>
            <a:fld id="{2740BF18-EE24-4357-847C-89FACB894C04}" type="slidenum">
              <a:rPr lang="en-US" smtClean="0">
                <a:latin typeface="Arial" pitchFamily="34" charset="0"/>
              </a:rPr>
              <a:pPr/>
              <a:t>62</a:t>
            </a:fld>
            <a:endParaRPr lang="en-US" smtClean="0">
              <a:latin typeface="Arial" pitchFamily="34" charset="0"/>
            </a:endParaRPr>
          </a:p>
        </p:txBody>
      </p:sp>
    </p:spTree>
    <p:extLst>
      <p:ext uri="{BB962C8B-B14F-4D97-AF65-F5344CB8AC3E}">
        <p14:creationId xmlns:p14="http://schemas.microsoft.com/office/powerpoint/2010/main" val="33578968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t>Xml based bean configuration file [</a:t>
            </a:r>
            <a:r>
              <a:rPr lang="en-US" dirty="0" err="1" smtClean="0"/>
              <a:t>applicationcontext</a:t>
            </a:r>
            <a:r>
              <a:rPr lang="en-US" dirty="0" smtClean="0"/>
              <a:t>].</a:t>
            </a:r>
          </a:p>
          <a:p>
            <a:endParaRPr lang="en-US" dirty="0" smtClean="0"/>
          </a:p>
          <a:p>
            <a:r>
              <a:rPr lang="en-US" dirty="0" smtClean="0"/>
              <a:t>If the request URL is “http:localhost:8080/</a:t>
            </a:r>
            <a:r>
              <a:rPr lang="en-US" dirty="0" err="1" smtClean="0"/>
              <a:t>mvc</a:t>
            </a:r>
            <a:r>
              <a:rPr lang="en-US" dirty="0" smtClean="0"/>
              <a:t>/userController.do” then </a:t>
            </a:r>
            <a:r>
              <a:rPr lang="en-US" dirty="0" err="1" smtClean="0"/>
              <a:t>dispatcher</a:t>
            </a:r>
            <a:r>
              <a:rPr lang="en-US" baseline="0" dirty="0" err="1" smtClean="0"/>
              <a:t>Servlet</a:t>
            </a:r>
            <a:r>
              <a:rPr lang="en-US" baseline="0" dirty="0" smtClean="0"/>
              <a:t> will delegate the request to bean defined with the id “</a:t>
            </a:r>
            <a:r>
              <a:rPr lang="en-US" baseline="0" dirty="0" err="1" smtClean="0"/>
              <a:t>usercontroller</a:t>
            </a:r>
            <a:r>
              <a:rPr lang="en-US" baseline="0" dirty="0" smtClean="0"/>
              <a:t>” as mentioned above.</a:t>
            </a:r>
          </a:p>
          <a:p>
            <a:endParaRPr lang="en-US" baseline="0" dirty="0" smtClean="0"/>
          </a:p>
          <a:p>
            <a:r>
              <a:rPr lang="en-US" baseline="0" dirty="0" smtClean="0"/>
              <a:t>“</a:t>
            </a:r>
            <a:r>
              <a:rPr lang="en-US" baseline="0" dirty="0" err="1" smtClean="0"/>
              <a:t>SimpleUrlHandlerMapping</a:t>
            </a:r>
            <a:r>
              <a:rPr lang="en-US" baseline="0" dirty="0" smtClean="0"/>
              <a:t>” is one of the multiple available handler in Spring-MVC.</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63</a:t>
            </a:fld>
            <a:endParaRPr lang="en-US"/>
          </a:p>
        </p:txBody>
      </p:sp>
    </p:spTree>
    <p:extLst>
      <p:ext uri="{BB962C8B-B14F-4D97-AF65-F5344CB8AC3E}">
        <p14:creationId xmlns:p14="http://schemas.microsoft.com/office/powerpoint/2010/main" val="14344603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@RequestMapping annotation accepts various parameters like path, method, </a:t>
            </a:r>
            <a:r>
              <a:rPr lang="en-US" dirty="0" err="1" smtClean="0">
                <a:latin typeface="Arial" pitchFamily="34" charset="0"/>
              </a:rPr>
              <a:t>params</a:t>
            </a:r>
            <a:r>
              <a:rPr lang="en-US" dirty="0" smtClean="0">
                <a:latin typeface="Arial" pitchFamily="34" charset="0"/>
              </a:rPr>
              <a:t> and </a:t>
            </a:r>
            <a:r>
              <a:rPr lang="en-US" dirty="0" err="1" smtClean="0">
                <a:latin typeface="Arial" pitchFamily="34" charset="0"/>
              </a:rPr>
              <a:t>heder</a:t>
            </a:r>
            <a:r>
              <a:rPr lang="en-US" dirty="0" smtClean="0">
                <a:latin typeface="Arial" pitchFamily="34" charset="0"/>
              </a:rPr>
              <a:t>.</a:t>
            </a:r>
          </a:p>
          <a:p>
            <a:endParaRPr lang="en-US" dirty="0" smtClean="0">
              <a:latin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rPr>
              <a:t>The method annotated with </a:t>
            </a:r>
            <a:r>
              <a:rPr lang="en-US" dirty="0" smtClean="0"/>
              <a:t>@RequestMapping(“/userController.do”) will be invoked when the URL path is “http:localhost:8080/</a:t>
            </a:r>
            <a:r>
              <a:rPr lang="en-US" dirty="0" err="1" smtClean="0"/>
              <a:t>mvc</a:t>
            </a:r>
            <a:r>
              <a:rPr lang="en-US" dirty="0" smtClean="0"/>
              <a:t>/userController.do”.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rPr>
              <a:t>The method annotated with </a:t>
            </a:r>
            <a:r>
              <a:rPr lang="en-US" dirty="0" smtClean="0"/>
              <a:t>@RequestMapping(“/userController.do”, method=</a:t>
            </a:r>
            <a:r>
              <a:rPr lang="en-US" dirty="0" err="1" smtClean="0"/>
              <a:t>RequestMethod.GET</a:t>
            </a:r>
            <a:r>
              <a:rPr lang="en-US" dirty="0" smtClean="0"/>
              <a:t>) will be invoked when the URL path is “http:localhost:8080/</a:t>
            </a:r>
            <a:r>
              <a:rPr lang="en-US" dirty="0" err="1" smtClean="0"/>
              <a:t>mvc</a:t>
            </a:r>
            <a:r>
              <a:rPr lang="en-US" dirty="0" smtClean="0"/>
              <a:t>/userController.do” and the requested HTTP method type is “Get”.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rPr>
              <a:t>The method annotated with </a:t>
            </a:r>
            <a:r>
              <a:rPr lang="en-US" dirty="0" smtClean="0"/>
              <a:t>@RequestMapping(“/userController.do”, method=</a:t>
            </a:r>
            <a:r>
              <a:rPr lang="en-US" dirty="0" err="1" smtClean="0"/>
              <a:t>RequestMethod.GET</a:t>
            </a:r>
            <a:r>
              <a:rPr lang="en-US" dirty="0" smtClean="0"/>
              <a:t>, </a:t>
            </a:r>
            <a:r>
              <a:rPr lang="en-US" dirty="0" err="1" smtClean="0"/>
              <a:t>params</a:t>
            </a:r>
            <a:r>
              <a:rPr lang="en-US" dirty="0" smtClean="0"/>
              <a:t>=“</a:t>
            </a:r>
            <a:r>
              <a:rPr lang="en-US" dirty="0" err="1" smtClean="0"/>
              <a:t>uname</a:t>
            </a:r>
            <a:r>
              <a:rPr lang="en-US" dirty="0" smtClean="0"/>
              <a:t>”) will be invoked when the URL path is “http:localhost:8080/</a:t>
            </a:r>
            <a:r>
              <a:rPr lang="en-US" dirty="0" err="1" smtClean="0"/>
              <a:t>mvc</a:t>
            </a:r>
            <a:r>
              <a:rPr lang="en-US" dirty="0" smtClean="0"/>
              <a:t>/userController.do” and the requested HTTP method type is “Get” and has request parameter in the name of “</a:t>
            </a:r>
            <a:r>
              <a:rPr lang="en-US" dirty="0" err="1" smtClean="0"/>
              <a:t>uname</a:t>
            </a: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rPr>
              <a:t>The method annotated with </a:t>
            </a:r>
            <a:r>
              <a:rPr lang="en-US" dirty="0" smtClean="0"/>
              <a:t>@RequestMapping(“/userController.do”, method=</a:t>
            </a:r>
            <a:r>
              <a:rPr lang="en-US" dirty="0" err="1" smtClean="0"/>
              <a:t>RequestMethod.GET</a:t>
            </a:r>
            <a:r>
              <a:rPr lang="en-US" dirty="0" smtClean="0"/>
              <a:t>, </a:t>
            </a:r>
            <a:r>
              <a:rPr lang="en-US" dirty="0" err="1" smtClean="0"/>
              <a:t>params</a:t>
            </a:r>
            <a:r>
              <a:rPr lang="en-US" dirty="0" smtClean="0"/>
              <a:t>=“</a:t>
            </a:r>
            <a:r>
              <a:rPr lang="en-US" dirty="0" err="1" smtClean="0"/>
              <a:t>uname</a:t>
            </a:r>
            <a:r>
              <a:rPr lang="en-US" dirty="0" smtClean="0"/>
              <a:t>”, header=”content-type=text/xml”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will be invoked when the URL path is “http:localhost:8080/</a:t>
            </a:r>
            <a:r>
              <a:rPr lang="en-US" dirty="0" err="1" smtClean="0"/>
              <a:t>mvc</a:t>
            </a:r>
            <a:r>
              <a:rPr lang="en-US" dirty="0" smtClean="0"/>
              <a:t>/userController.do” and the requested HTTP method type is “Get” and has request parameter in the name of “</a:t>
            </a:r>
            <a:r>
              <a:rPr lang="en-US" dirty="0" err="1" smtClean="0"/>
              <a:t>uname</a:t>
            </a:r>
            <a:r>
              <a:rPr lang="en-US" dirty="0" smtClean="0"/>
              <a:t>” and the request header has content type attribute value as “text/xml”.</a:t>
            </a:r>
          </a:p>
          <a:p>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9E96B8A-68CD-4978-B3AE-5E4D5423C068}" type="slidenum">
              <a:rPr lang="en-US" smtClean="0">
                <a:latin typeface="Arial" pitchFamily="34" charset="0"/>
              </a:rPr>
              <a:pPr/>
              <a:t>64</a:t>
            </a:fld>
            <a:endParaRPr lang="en-US" smtClean="0">
              <a:latin typeface="Arial" pitchFamily="34" charset="0"/>
            </a:endParaRPr>
          </a:p>
        </p:txBody>
      </p:sp>
    </p:spTree>
    <p:extLst>
      <p:ext uri="{BB962C8B-B14F-4D97-AF65-F5344CB8AC3E}">
        <p14:creationId xmlns:p14="http://schemas.microsoft.com/office/powerpoint/2010/main" val="26231564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Example for controller with single controller-method.</a:t>
            </a:r>
          </a:p>
          <a:p>
            <a:endParaRPr lang="en-US" dirty="0" smtClean="0">
              <a:latin typeface="Arial" pitchFamily="34" charset="0"/>
            </a:endParaRPr>
          </a:p>
          <a:p>
            <a:r>
              <a:rPr lang="en-US" dirty="0" smtClean="0">
                <a:latin typeface="Arial" pitchFamily="34" charset="0"/>
              </a:rPr>
              <a:t>Method</a:t>
            </a:r>
            <a:r>
              <a:rPr lang="en-US" baseline="0" dirty="0" smtClean="0">
                <a:latin typeface="Arial" pitchFamily="34" charset="0"/>
              </a:rPr>
              <a:t> “home” will be executed for whatever the URL with HTTP method is “Get” and header attribute ‘Accept’ value is “text/plain”. Otherwise it won’t be executed for all other scenarios.</a:t>
            </a:r>
            <a:endParaRPr lang="en-US" dirty="0" smtClean="0">
              <a:latin typeface="Arial" pitchFamily="34" charset="0"/>
            </a:endParaRPr>
          </a:p>
          <a:p>
            <a:endParaRPr lang="en-US" dirty="0" smtClean="0">
              <a:latin typeface="Arial" pitchFamily="34" charset="0"/>
            </a:endParaRPr>
          </a:p>
        </p:txBody>
      </p:sp>
      <p:sp>
        <p:nvSpPr>
          <p:cNvPr id="59396" name="Slide Number Placeholder 3"/>
          <p:cNvSpPr>
            <a:spLocks noGrp="1"/>
          </p:cNvSpPr>
          <p:nvPr>
            <p:ph type="sldNum" sz="quarter" idx="5"/>
          </p:nvPr>
        </p:nvSpPr>
        <p:spPr>
          <a:noFill/>
        </p:spPr>
        <p:txBody>
          <a:bodyPr/>
          <a:lstStyle/>
          <a:p>
            <a:fld id="{877E693B-C682-44CF-BFCE-024EA94F1415}" type="slidenum">
              <a:rPr lang="en-US" smtClean="0">
                <a:latin typeface="Arial" pitchFamily="34" charset="0"/>
              </a:rPr>
              <a:pPr/>
              <a:t>65</a:t>
            </a:fld>
            <a:endParaRPr lang="en-US" smtClean="0">
              <a:latin typeface="Arial" pitchFamily="34" charset="0"/>
            </a:endParaRPr>
          </a:p>
        </p:txBody>
      </p:sp>
    </p:spTree>
    <p:extLst>
      <p:ext uri="{BB962C8B-B14F-4D97-AF65-F5344CB8AC3E}">
        <p14:creationId xmlns:p14="http://schemas.microsoft.com/office/powerpoint/2010/main" val="2159455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t>Ask the question to participants</a:t>
            </a:r>
            <a:r>
              <a:rPr lang="en-US" baseline="0" dirty="0" smtClean="0"/>
              <a:t> and g</a:t>
            </a:r>
            <a:r>
              <a:rPr lang="en-US" dirty="0" smtClean="0"/>
              <a:t>et the answer from participants.</a:t>
            </a:r>
          </a:p>
          <a:p>
            <a:endParaRPr lang="en-US" dirty="0" smtClean="0"/>
          </a:p>
          <a:p>
            <a:r>
              <a:rPr lang="en-US" sz="1200" b="0" i="0" kern="1200" dirty="0" smtClean="0">
                <a:solidFill>
                  <a:schemeClr val="tx1"/>
                </a:solidFill>
                <a:effectLst/>
                <a:latin typeface="+mn-lt"/>
                <a:ea typeface="+mn-ea"/>
                <a:cs typeface="+mn-cs"/>
              </a:rPr>
              <a:t>Models represent knowledge. A model could be a single object (rather uninteresting), or it could be some structure of objects.</a:t>
            </a:r>
          </a:p>
          <a:p>
            <a:endParaRPr lang="en-US" dirty="0" smtClean="0"/>
          </a:p>
          <a:p>
            <a:r>
              <a:rPr lang="en-US" sz="1200" b="0" i="0" kern="1200" dirty="0" smtClean="0">
                <a:solidFill>
                  <a:schemeClr val="tx1"/>
                </a:solidFill>
                <a:effectLst/>
                <a:latin typeface="+mn-lt"/>
                <a:ea typeface="+mn-ea"/>
                <a:cs typeface="+mn-cs"/>
              </a:rPr>
              <a:t>A view is a (visual) representation of its model. It would ordinarily highlight certain attributes of the model and suppress others. It is thus acting as a </a:t>
            </a:r>
            <a:r>
              <a:rPr lang="en-US" sz="1200" b="0" i="1" kern="1200" dirty="0" smtClean="0">
                <a:solidFill>
                  <a:schemeClr val="tx1"/>
                </a:solidFill>
                <a:effectLst/>
                <a:latin typeface="+mn-lt"/>
                <a:ea typeface="+mn-ea"/>
                <a:cs typeface="+mn-cs"/>
              </a:rPr>
              <a:t>presentation filter</a:t>
            </a:r>
            <a:r>
              <a:rPr lang="en-US" sz="1200" b="0" i="0" kern="1200" dirty="0" smtClean="0">
                <a:solidFill>
                  <a:schemeClr val="tx1"/>
                </a:solidFill>
                <a:effectLst/>
                <a:latin typeface="+mn-lt"/>
                <a:ea typeface="+mn-ea"/>
                <a:cs typeface="+mn-cs"/>
              </a:rPr>
              <a:t>.</a:t>
            </a:r>
          </a:p>
          <a:p>
            <a:endParaRPr lang="en-US" dirty="0" smtClean="0"/>
          </a:p>
          <a:p>
            <a:r>
              <a:rPr lang="en-US" sz="1200" b="0" i="0" kern="1200" dirty="0" smtClean="0">
                <a:solidFill>
                  <a:schemeClr val="tx1"/>
                </a:solidFill>
                <a:effectLst/>
                <a:latin typeface="+mn-lt"/>
                <a:ea typeface="+mn-ea"/>
                <a:cs typeface="+mn-cs"/>
              </a:rPr>
              <a:t>A controller is the link between a user and the system. It provides the user with input by arranging for relevant views to present themselves in appropriate places on the screen. It provides means for user output by presenting the user with menus or other means of giving commands and data.</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a:p>
        </p:txBody>
      </p:sp>
    </p:spTree>
    <p:extLst>
      <p:ext uri="{BB962C8B-B14F-4D97-AF65-F5344CB8AC3E}">
        <p14:creationId xmlns:p14="http://schemas.microsoft.com/office/powerpoint/2010/main" val="1380993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t>@RequestMapping annotation can be defined either at class level or method</a:t>
            </a:r>
            <a:r>
              <a:rPr lang="en-US" baseline="0" dirty="0" smtClean="0"/>
              <a:t> level.</a:t>
            </a:r>
          </a:p>
          <a:p>
            <a:endParaRPr lang="en-US" baseline="0" dirty="0" smtClean="0"/>
          </a:p>
          <a:p>
            <a:r>
              <a:rPr lang="en-US" baseline="0" dirty="0" smtClean="0"/>
              <a:t>If the </a:t>
            </a:r>
            <a:r>
              <a:rPr lang="en-US" dirty="0" smtClean="0"/>
              <a:t>@RequestMapping annotation is defined in both class level and method level then the path or attributes defined in both places will be combined together to take decision of invoking certain method.</a:t>
            </a:r>
          </a:p>
          <a:p>
            <a:endParaRPr lang="en-US" dirty="0" smtClean="0"/>
          </a:p>
          <a:p>
            <a:r>
              <a:rPr lang="en-US" dirty="0" smtClean="0"/>
              <a:t>To </a:t>
            </a:r>
            <a:r>
              <a:rPr lang="en-US" dirty="0" err="1" smtClean="0"/>
              <a:t>illustarte</a:t>
            </a:r>
            <a:r>
              <a:rPr lang="en-US" dirty="0" smtClean="0"/>
              <a:t> the above example,</a:t>
            </a:r>
          </a:p>
          <a:p>
            <a:r>
              <a:rPr lang="en-US" dirty="0" smtClean="0"/>
              <a:t>The</a:t>
            </a:r>
            <a:r>
              <a:rPr lang="en-US" baseline="0" dirty="0" smtClean="0"/>
              <a:t> method “active” will be invoked when the request </a:t>
            </a:r>
            <a:r>
              <a:rPr lang="en-US" baseline="0" dirty="0" err="1" smtClean="0"/>
              <a:t>url</a:t>
            </a:r>
            <a:r>
              <a:rPr lang="en-US" baseline="0" dirty="0" smtClean="0"/>
              <a:t> is “</a:t>
            </a:r>
            <a:r>
              <a:rPr lang="en-US" dirty="0" smtClean="0"/>
              <a:t>http:localhost:8080/</a:t>
            </a:r>
            <a:r>
              <a:rPr lang="en-US" dirty="0" err="1" smtClean="0"/>
              <a:t>mvc</a:t>
            </a:r>
            <a:r>
              <a:rPr lang="en-US" dirty="0" smtClean="0"/>
              <a:t>/</a:t>
            </a:r>
            <a:r>
              <a:rPr lang="en-US" baseline="0" dirty="0" smtClean="0"/>
              <a:t>accounts/active”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method “inactive” will be invoked when the request </a:t>
            </a:r>
            <a:r>
              <a:rPr lang="en-US" baseline="0" dirty="0" err="1" smtClean="0"/>
              <a:t>url</a:t>
            </a:r>
            <a:r>
              <a:rPr lang="en-US" baseline="0" dirty="0" smtClean="0"/>
              <a:t> is “</a:t>
            </a:r>
            <a:r>
              <a:rPr lang="en-US" dirty="0" smtClean="0"/>
              <a:t>http:localhost:8080/</a:t>
            </a:r>
            <a:r>
              <a:rPr lang="en-US" dirty="0" err="1" smtClean="0"/>
              <a:t>mvc</a:t>
            </a:r>
            <a:r>
              <a:rPr lang="en-US" dirty="0" smtClean="0"/>
              <a:t>/a</a:t>
            </a:r>
            <a:r>
              <a:rPr lang="en-US" baseline="0" dirty="0" smtClean="0"/>
              <a:t>ccounts/inactive”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66</a:t>
            </a:fld>
            <a:endParaRPr lang="en-US"/>
          </a:p>
        </p:txBody>
      </p:sp>
    </p:spTree>
    <p:extLst>
      <p:ext uri="{BB962C8B-B14F-4D97-AF65-F5344CB8AC3E}">
        <p14:creationId xmlns:p14="http://schemas.microsoft.com/office/powerpoint/2010/main" val="8000585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t>Request mapping at individual method level while compared to mapping at both level as seen in the previous slide.</a:t>
            </a:r>
          </a:p>
          <a:p>
            <a:endParaRPr lang="en-US" dirty="0" smtClean="0"/>
          </a:p>
          <a:p>
            <a:r>
              <a:rPr lang="en-US" dirty="0" smtClean="0"/>
              <a:t>To </a:t>
            </a:r>
            <a:r>
              <a:rPr lang="en-US" dirty="0" err="1" smtClean="0"/>
              <a:t>illustarte</a:t>
            </a:r>
            <a:r>
              <a:rPr lang="en-US" dirty="0" smtClean="0"/>
              <a:t> the above example,</a:t>
            </a:r>
          </a:p>
          <a:p>
            <a:r>
              <a:rPr lang="en-US" dirty="0" smtClean="0"/>
              <a:t>The</a:t>
            </a:r>
            <a:r>
              <a:rPr lang="en-US" baseline="0" dirty="0" smtClean="0"/>
              <a:t> method “active” will be invoked when the request </a:t>
            </a:r>
            <a:r>
              <a:rPr lang="en-US" baseline="0" dirty="0" err="1" smtClean="0"/>
              <a:t>url</a:t>
            </a:r>
            <a:r>
              <a:rPr lang="en-US" baseline="0" dirty="0" smtClean="0"/>
              <a:t> is “</a:t>
            </a:r>
            <a:r>
              <a:rPr lang="en-US" dirty="0" smtClean="0"/>
              <a:t>http:localhost:8080/</a:t>
            </a:r>
            <a:r>
              <a:rPr lang="en-US" dirty="0" err="1" smtClean="0"/>
              <a:t>mvc</a:t>
            </a:r>
            <a:r>
              <a:rPr lang="en-US" dirty="0" smtClean="0"/>
              <a:t>/</a:t>
            </a:r>
            <a:r>
              <a:rPr lang="en-US" baseline="0" dirty="0" smtClean="0"/>
              <a:t>accounts/active”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method “inactive” will be invoked when the request </a:t>
            </a:r>
            <a:r>
              <a:rPr lang="en-US" baseline="0" dirty="0" err="1" smtClean="0"/>
              <a:t>url</a:t>
            </a:r>
            <a:r>
              <a:rPr lang="en-US" baseline="0" dirty="0" smtClean="0"/>
              <a:t> is “</a:t>
            </a:r>
            <a:r>
              <a:rPr lang="en-US" dirty="0" smtClean="0"/>
              <a:t>http:localhost:8080/</a:t>
            </a:r>
            <a:r>
              <a:rPr lang="en-US" dirty="0" err="1" smtClean="0"/>
              <a:t>mvc</a:t>
            </a:r>
            <a:r>
              <a:rPr lang="en-US" dirty="0" smtClean="0"/>
              <a:t>/a</a:t>
            </a:r>
            <a:r>
              <a:rPr lang="en-US" baseline="0" dirty="0" smtClean="0"/>
              <a:t>ccounts/inactive”</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67</a:t>
            </a:fld>
            <a:endParaRPr lang="en-US"/>
          </a:p>
        </p:txBody>
      </p:sp>
    </p:spTree>
    <p:extLst>
      <p:ext uri="{BB962C8B-B14F-4D97-AF65-F5344CB8AC3E}">
        <p14:creationId xmlns:p14="http://schemas.microsoft.com/office/powerpoint/2010/main" val="17256399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 </a:t>
            </a:r>
            <a:r>
              <a:rPr lang="en-US" dirty="0" smtClean="0"/>
              <a:t>All of the above</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68</a:t>
            </a:fld>
            <a:endParaRPr lang="en-US"/>
          </a:p>
        </p:txBody>
      </p:sp>
    </p:spTree>
    <p:extLst>
      <p:ext uri="{BB962C8B-B14F-4D97-AF65-F5344CB8AC3E}">
        <p14:creationId xmlns:p14="http://schemas.microsoft.com/office/powerpoint/2010/main" val="7984316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r>
              <a:rPr lang="en-US" dirty="0" smtClean="0">
                <a:latin typeface="Arial" pitchFamily="34" charset="0"/>
              </a:rPr>
              <a:t>Open</a:t>
            </a:r>
            <a:r>
              <a:rPr lang="en-US" baseline="0" dirty="0" smtClean="0">
                <a:latin typeface="Arial" pitchFamily="34" charset="0"/>
              </a:rPr>
              <a:t> the Guided Exercise 1 and read the requirements mentioned in the document and make participants be understood what to do through this exercise.</a:t>
            </a:r>
          </a:p>
          <a:p>
            <a:endParaRPr lang="en-US" baseline="0" dirty="0" smtClean="0">
              <a:latin typeface="Arial" pitchFamily="34" charset="0"/>
            </a:endParaRPr>
          </a:p>
          <a:p>
            <a:r>
              <a:rPr lang="en-US" baseline="0" dirty="0" smtClean="0">
                <a:latin typeface="Arial" pitchFamily="34" charset="0"/>
              </a:rPr>
              <a:t>Given them 15 minutes to complete the exercise. </a:t>
            </a:r>
          </a:p>
          <a:p>
            <a:endParaRPr lang="en-US" baseline="0" dirty="0" smtClean="0">
              <a:latin typeface="Arial" pitchFamily="34" charset="0"/>
            </a:endParaRPr>
          </a:p>
          <a:p>
            <a:r>
              <a:rPr lang="en-US" baseline="0" dirty="0" smtClean="0">
                <a:latin typeface="Arial" pitchFamily="34" charset="0"/>
              </a:rPr>
              <a:t>After 15 minutes check with them the result and help if required.</a:t>
            </a:r>
            <a:endParaRPr lang="en-US" dirty="0" smtClean="0">
              <a:latin typeface="Arial" pitchFamily="34" charset="0"/>
            </a:endParaRPr>
          </a:p>
          <a:p>
            <a:endParaRPr lang="en-US" dirty="0" smtClean="0">
              <a:latin typeface="Arial" pitchFamily="34" charset="0"/>
            </a:endParaRPr>
          </a:p>
        </p:txBody>
      </p:sp>
      <p:sp>
        <p:nvSpPr>
          <p:cNvPr id="60420" name="Slide Number Placeholder 3"/>
          <p:cNvSpPr>
            <a:spLocks noGrp="1"/>
          </p:cNvSpPr>
          <p:nvPr>
            <p:ph type="sldNum" sz="quarter" idx="5"/>
          </p:nvPr>
        </p:nvSpPr>
        <p:spPr>
          <a:noFill/>
        </p:spPr>
        <p:txBody>
          <a:bodyPr/>
          <a:lstStyle/>
          <a:p>
            <a:fld id="{58F6599A-D081-4ED3-BCC9-FE6A176F5CCE}" type="slidenum">
              <a:rPr lang="en-US" smtClean="0">
                <a:latin typeface="Arial" pitchFamily="34" charset="0"/>
              </a:rPr>
              <a:pPr/>
              <a:t>69</a:t>
            </a:fld>
            <a:endParaRPr lang="en-US" smtClean="0">
              <a:latin typeface="Arial" pitchFamily="34" charset="0"/>
            </a:endParaRPr>
          </a:p>
        </p:txBody>
      </p:sp>
    </p:spTree>
    <p:extLst>
      <p:ext uri="{BB962C8B-B14F-4D97-AF65-F5344CB8AC3E}">
        <p14:creationId xmlns:p14="http://schemas.microsoft.com/office/powerpoint/2010/main" val="39446858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@RequestParam(“</a:t>
            </a:r>
            <a:r>
              <a:rPr lang="en-US" dirty="0" err="1" smtClean="0">
                <a:latin typeface="Arial" pitchFamily="34" charset="0"/>
              </a:rPr>
              <a:t>petId</a:t>
            </a:r>
            <a:r>
              <a:rPr lang="en-US" dirty="0" smtClean="0">
                <a:latin typeface="Arial" pitchFamily="34" charset="0"/>
              </a:rPr>
              <a:t>”) is equivalent to </a:t>
            </a:r>
            <a:r>
              <a:rPr lang="en-US" dirty="0" err="1" smtClean="0">
                <a:latin typeface="Arial" pitchFamily="34" charset="0"/>
              </a:rPr>
              <a:t>request.getParameter</a:t>
            </a:r>
            <a:r>
              <a:rPr lang="en-US" dirty="0" smtClean="0">
                <a:latin typeface="Arial" pitchFamily="34" charset="0"/>
              </a:rPr>
              <a:t>(“</a:t>
            </a:r>
            <a:r>
              <a:rPr lang="en-US" dirty="0" err="1" smtClean="0">
                <a:latin typeface="Arial" pitchFamily="34" charset="0"/>
              </a:rPr>
              <a:t>petId</a:t>
            </a:r>
            <a:r>
              <a:rPr lang="en-US" dirty="0" smtClean="0">
                <a:latin typeface="Arial" pitchFamily="34" charset="0"/>
              </a:rPr>
              <a:t>”);</a:t>
            </a:r>
          </a:p>
          <a:p>
            <a:endParaRPr lang="en-US" dirty="0" smtClean="0">
              <a:latin typeface="Arial" pitchFamily="34" charset="0"/>
            </a:endParaRPr>
          </a:p>
          <a:p>
            <a:r>
              <a:rPr lang="en-US" dirty="0" smtClean="0">
                <a:latin typeface="Arial" pitchFamily="34" charset="0"/>
              </a:rPr>
              <a:t>If the incoming request has the parameter in the name of “</a:t>
            </a:r>
            <a:r>
              <a:rPr lang="en-US" dirty="0" err="1" smtClean="0">
                <a:latin typeface="Arial" pitchFamily="34" charset="0"/>
              </a:rPr>
              <a:t>petId</a:t>
            </a:r>
            <a:r>
              <a:rPr lang="en-US" dirty="0" smtClean="0">
                <a:latin typeface="Arial" pitchFamily="34" charset="0"/>
              </a:rPr>
              <a:t>”, it (</a:t>
            </a:r>
            <a:r>
              <a:rPr lang="en-US" sz="1200" dirty="0" smtClean="0"/>
              <a:t>@RequestParam("</a:t>
            </a:r>
            <a:r>
              <a:rPr lang="en-US" sz="1200" dirty="0" err="1" smtClean="0"/>
              <a:t>petId</a:t>
            </a:r>
            <a:r>
              <a:rPr lang="en-US" sz="1200" dirty="0" smtClean="0"/>
              <a:t>") </a:t>
            </a:r>
            <a:r>
              <a:rPr lang="en-US" sz="1200" dirty="0" err="1" smtClean="0"/>
              <a:t>int</a:t>
            </a:r>
            <a:r>
              <a:rPr lang="en-US" sz="1200" dirty="0" smtClean="0"/>
              <a:t> </a:t>
            </a:r>
            <a:r>
              <a:rPr lang="en-US" sz="1200" dirty="0" err="1" smtClean="0"/>
              <a:t>petIdArg</a:t>
            </a:r>
            <a:r>
              <a:rPr lang="en-US" dirty="0" smtClean="0">
                <a:latin typeface="Arial" pitchFamily="34" charset="0"/>
              </a:rPr>
              <a:t>) will populate the value to </a:t>
            </a:r>
            <a:r>
              <a:rPr lang="en-US" sz="1200" dirty="0" err="1" smtClean="0"/>
              <a:t>petIdArg</a:t>
            </a:r>
            <a:r>
              <a:rPr lang="en-US" sz="1200" dirty="0" smtClean="0"/>
              <a:t> variable else it will pass default value of the variable’s </a:t>
            </a:r>
            <a:r>
              <a:rPr lang="en-US" sz="1200" dirty="0" err="1" smtClean="0"/>
              <a:t>datatype</a:t>
            </a:r>
            <a:r>
              <a:rPr lang="en-US" sz="1200" dirty="0" smtClean="0"/>
              <a:t>.</a:t>
            </a:r>
            <a:endParaRPr lang="en-US" dirty="0" smtClean="0">
              <a:latin typeface="Arial" pitchFamily="34" charset="0"/>
            </a:endParaRPr>
          </a:p>
          <a:p>
            <a:endParaRPr lang="en-US" dirty="0" smtClean="0">
              <a:latin typeface="Arial" pitchFamily="34" charset="0"/>
            </a:endParaRPr>
          </a:p>
        </p:txBody>
      </p:sp>
      <p:sp>
        <p:nvSpPr>
          <p:cNvPr id="61444" name="Slide Number Placeholder 3"/>
          <p:cNvSpPr>
            <a:spLocks noGrp="1"/>
          </p:cNvSpPr>
          <p:nvPr>
            <p:ph type="sldNum" sz="quarter" idx="5"/>
          </p:nvPr>
        </p:nvSpPr>
        <p:spPr>
          <a:noFill/>
        </p:spPr>
        <p:txBody>
          <a:bodyPr/>
          <a:lstStyle/>
          <a:p>
            <a:fld id="{E112BD86-9ADC-4D8C-9738-2D1B3AEC8C3F}" type="slidenum">
              <a:rPr lang="en-US" smtClean="0">
                <a:latin typeface="Arial" pitchFamily="34" charset="0"/>
              </a:rPr>
              <a:pPr/>
              <a:t>70</a:t>
            </a:fld>
            <a:endParaRPr lang="en-US" smtClean="0">
              <a:latin typeface="Arial" pitchFamily="34" charset="0"/>
            </a:endParaRPr>
          </a:p>
        </p:txBody>
      </p:sp>
    </p:spTree>
    <p:extLst>
      <p:ext uri="{BB962C8B-B14F-4D97-AF65-F5344CB8AC3E}">
        <p14:creationId xmlns:p14="http://schemas.microsoft.com/office/powerpoint/2010/main" val="30460341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@RequestBody and @</a:t>
            </a:r>
            <a:r>
              <a:rPr lang="en-US" dirty="0" err="1" smtClean="0">
                <a:latin typeface="Arial" pitchFamily="34" charset="0"/>
              </a:rPr>
              <a:t>ResponseBody</a:t>
            </a:r>
            <a:r>
              <a:rPr lang="en-US" dirty="0" smtClean="0">
                <a:latin typeface="Arial" pitchFamily="34" charset="0"/>
              </a:rPr>
              <a:t> annotations are used by Spring-MVC</a:t>
            </a:r>
            <a:r>
              <a:rPr lang="en-US" baseline="0" dirty="0" smtClean="0">
                <a:latin typeface="Arial" pitchFamily="34" charset="0"/>
              </a:rPr>
              <a:t> to serialize and de-serialize the request/response objects. </a:t>
            </a:r>
          </a:p>
          <a:p>
            <a:endParaRPr lang="en-US" baseline="0" dirty="0" smtClean="0">
              <a:latin typeface="Arial" pitchFamily="34" charset="0"/>
            </a:endParaRPr>
          </a:p>
          <a:p>
            <a:r>
              <a:rPr lang="en-US" sz="1200" b="0" i="0" kern="1200" dirty="0" smtClean="0">
                <a:solidFill>
                  <a:schemeClr val="tx1"/>
                </a:solidFill>
                <a:effectLst/>
                <a:latin typeface="+mn-lt"/>
                <a:ea typeface="+mn-ea"/>
                <a:cs typeface="+mn-cs"/>
              </a:rPr>
              <a:t> If you annotate a method with @</a:t>
            </a:r>
            <a:r>
              <a:rPr lang="en-US" sz="1200" b="0" i="0" kern="1200" dirty="0" err="1" smtClean="0">
                <a:solidFill>
                  <a:schemeClr val="tx1"/>
                </a:solidFill>
                <a:effectLst/>
                <a:latin typeface="+mn-lt"/>
                <a:ea typeface="+mn-ea"/>
                <a:cs typeface="+mn-cs"/>
              </a:rPr>
              <a:t>ResponseBody</a:t>
            </a:r>
            <a:r>
              <a:rPr lang="en-US" sz="1200" b="0" i="0" kern="1200" dirty="0" smtClean="0">
                <a:solidFill>
                  <a:schemeClr val="tx1"/>
                </a:solidFill>
                <a:effectLst/>
                <a:latin typeface="+mn-lt"/>
                <a:ea typeface="+mn-ea"/>
                <a:cs typeface="+mn-cs"/>
              </a:rPr>
              <a:t>, spring will try to convert its return value and write it to the http response automatically.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If you annotate a methods parameter with @RequestBody, spring will try to convert the content of the incoming request body to your parameter object on the fly.</a:t>
            </a:r>
            <a:endParaRPr lang="en-US" dirty="0" smtClean="0">
              <a:latin typeface="Arial" pitchFamily="34" charset="0"/>
            </a:endParaRPr>
          </a:p>
          <a:p>
            <a:endParaRPr lang="en-US" dirty="0" smtClean="0">
              <a:latin typeface="Arial" pitchFamily="34" charset="0"/>
            </a:endParaRPr>
          </a:p>
        </p:txBody>
      </p:sp>
      <p:sp>
        <p:nvSpPr>
          <p:cNvPr id="62468" name="Slide Number Placeholder 3"/>
          <p:cNvSpPr>
            <a:spLocks noGrp="1"/>
          </p:cNvSpPr>
          <p:nvPr>
            <p:ph type="sldNum" sz="quarter" idx="5"/>
          </p:nvPr>
        </p:nvSpPr>
        <p:spPr>
          <a:noFill/>
        </p:spPr>
        <p:txBody>
          <a:bodyPr/>
          <a:lstStyle/>
          <a:p>
            <a:fld id="{21BCE2FD-6165-49AD-8F05-D7AB3CE135BF}" type="slidenum">
              <a:rPr lang="en-US" smtClean="0">
                <a:latin typeface="Arial" pitchFamily="34" charset="0"/>
              </a:rPr>
              <a:pPr/>
              <a:t>71</a:t>
            </a:fld>
            <a:endParaRPr lang="en-US" smtClean="0">
              <a:latin typeface="Arial" pitchFamily="34" charset="0"/>
            </a:endParaRPr>
          </a:p>
        </p:txBody>
      </p:sp>
    </p:spTree>
    <p:extLst>
      <p:ext uri="{BB962C8B-B14F-4D97-AF65-F5344CB8AC3E}">
        <p14:creationId xmlns:p14="http://schemas.microsoft.com/office/powerpoint/2010/main" val="34966874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t>@</a:t>
            </a:r>
            <a:r>
              <a:rPr lang="en-US" dirty="0" err="1" smtClean="0"/>
              <a:t>PathVariable</a:t>
            </a:r>
            <a:r>
              <a:rPr lang="en-US" dirty="0" smtClean="0"/>
              <a:t> annotation is used to extract the </a:t>
            </a:r>
            <a:r>
              <a:rPr lang="en-US" dirty="0" err="1" smtClean="0"/>
              <a:t>param</a:t>
            </a:r>
            <a:r>
              <a:rPr lang="en-US" dirty="0" smtClean="0"/>
              <a:t> value from the URL path of the request.</a:t>
            </a:r>
          </a:p>
          <a:p>
            <a:endParaRPr lang="en-US" dirty="0" smtClean="0"/>
          </a:p>
          <a:p>
            <a:r>
              <a:rPr lang="en-US" dirty="0" smtClean="0"/>
              <a:t>Take a</a:t>
            </a:r>
            <a:r>
              <a:rPr lang="en-US" baseline="0" dirty="0" smtClean="0"/>
              <a:t> note on the above example, the method argument name (</a:t>
            </a:r>
            <a:r>
              <a:rPr lang="en-US" sz="1200" dirty="0" smtClean="0"/>
              <a:t>@</a:t>
            </a:r>
            <a:r>
              <a:rPr lang="en-US" sz="1200" dirty="0" err="1" smtClean="0"/>
              <a:t>PathVariable</a:t>
            </a:r>
            <a:r>
              <a:rPr lang="en-US" sz="1200" dirty="0" smtClean="0"/>
              <a:t> String </a:t>
            </a:r>
            <a:r>
              <a:rPr lang="en-US" sz="1200" b="1" dirty="0" smtClean="0"/>
              <a:t>userId</a:t>
            </a:r>
            <a:r>
              <a:rPr lang="en-US" baseline="0" dirty="0" smtClean="0"/>
              <a:t>) is same as defined in the @</a:t>
            </a:r>
            <a:r>
              <a:rPr lang="en-US" baseline="0" dirty="0" err="1" smtClean="0"/>
              <a:t>requestMapping</a:t>
            </a:r>
            <a:r>
              <a:rPr lang="en-US" baseline="0" dirty="0" smtClean="0"/>
              <a:t> value attribute on request path (</a:t>
            </a:r>
            <a:r>
              <a:rPr lang="en-US" sz="1200" dirty="0" smtClean="0"/>
              <a:t>@RequestMapping(value="/users</a:t>
            </a:r>
            <a:r>
              <a:rPr lang="en-US" sz="1200" b="1" dirty="0" smtClean="0"/>
              <a:t>/{userId}"</a:t>
            </a:r>
            <a:r>
              <a:rPr lang="en-US" b="1" baseline="0" dirty="0" smtClean="0"/>
              <a:t>). </a:t>
            </a:r>
            <a:r>
              <a:rPr lang="en-US" sz="1200" b="0" i="0" kern="1200" dirty="0" smtClean="0">
                <a:solidFill>
                  <a:schemeClr val="tx1"/>
                </a:solidFill>
                <a:effectLst/>
                <a:latin typeface="+mn-lt"/>
                <a:ea typeface="+mn-ea"/>
                <a:cs typeface="+mn-cs"/>
              </a:rPr>
              <a:t>To process the @</a:t>
            </a:r>
            <a:r>
              <a:rPr lang="en-US" sz="1200" b="0" i="0" kern="1200" dirty="0" err="1" smtClean="0">
                <a:solidFill>
                  <a:schemeClr val="tx1"/>
                </a:solidFill>
                <a:effectLst/>
                <a:latin typeface="+mn-lt"/>
                <a:ea typeface="+mn-ea"/>
                <a:cs typeface="+mn-cs"/>
              </a:rPr>
              <a:t>PathVariable</a:t>
            </a:r>
            <a:r>
              <a:rPr lang="en-US" sz="1200" b="0" i="0" kern="1200" dirty="0" smtClean="0">
                <a:solidFill>
                  <a:schemeClr val="tx1"/>
                </a:solidFill>
                <a:effectLst/>
                <a:latin typeface="+mn-lt"/>
                <a:ea typeface="+mn-ea"/>
                <a:cs typeface="+mn-cs"/>
              </a:rPr>
              <a:t> annotation, Spring MVC needs to find the matching URI template variable by </a:t>
            </a:r>
            <a:r>
              <a:rPr lang="en-US" sz="1200" b="1" i="0" kern="1200" dirty="0" smtClean="0">
                <a:solidFill>
                  <a:schemeClr val="tx1"/>
                </a:solidFill>
                <a:effectLst/>
                <a:latin typeface="+mn-lt"/>
                <a:ea typeface="+mn-ea"/>
                <a:cs typeface="+mn-cs"/>
              </a:rPr>
              <a:t>name</a:t>
            </a:r>
            <a:r>
              <a:rPr lang="en-US" sz="1200" b="0" i="0" kern="1200" dirty="0" smtClean="0">
                <a:solidFill>
                  <a:schemeClr val="tx1"/>
                </a:solidFill>
                <a:effectLst/>
                <a:latin typeface="+mn-lt"/>
                <a:ea typeface="+mn-ea"/>
                <a:cs typeface="+mn-cs"/>
              </a:rPr>
              <a:t>.</a:t>
            </a:r>
            <a:endParaRPr lang="en-US" b="1" baseline="0" dirty="0" smtClean="0"/>
          </a:p>
          <a:p>
            <a:endParaRPr lang="en-US" b="1" baseline="0" dirty="0" smtClean="0"/>
          </a:p>
          <a:p>
            <a:r>
              <a:rPr lang="en-US" b="0" baseline="0" dirty="0" smtClean="0"/>
              <a:t>Describe the clear usage of @</a:t>
            </a:r>
            <a:r>
              <a:rPr lang="en-US" b="0" baseline="0" dirty="0" err="1" smtClean="0"/>
              <a:t>PathVariable</a:t>
            </a:r>
            <a:r>
              <a:rPr lang="en-US" b="0" baseline="0" dirty="0" smtClean="0"/>
              <a:t> annotation to participants.</a:t>
            </a:r>
          </a:p>
          <a:p>
            <a:endParaRPr lang="en-US" b="0" baseline="0" dirty="0" smtClean="0"/>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PathVariable</a:t>
            </a:r>
            <a:r>
              <a:rPr lang="en-US" sz="1200" b="0" i="0" kern="1200" dirty="0" smtClean="0">
                <a:solidFill>
                  <a:schemeClr val="tx1"/>
                </a:solidFill>
                <a:effectLst/>
                <a:latin typeface="+mn-lt"/>
                <a:ea typeface="+mn-ea"/>
                <a:cs typeface="+mn-cs"/>
              </a:rPr>
              <a:t> is very useful for dynamic URIs.</a:t>
            </a:r>
          </a:p>
          <a:p>
            <a:r>
              <a:rPr lang="en-US" sz="1200" b="0" i="0" kern="1200" dirty="0" smtClean="0">
                <a:solidFill>
                  <a:schemeClr val="tx1"/>
                </a:solidFill>
                <a:effectLst/>
                <a:latin typeface="+mn-lt"/>
                <a:ea typeface="+mn-ea"/>
                <a:cs typeface="+mn-cs"/>
              </a:rPr>
              <a:t>There is no limit on the number of parameters used in a single method. You can use more than one dynamic parameter in a single method’s parameter.</a:t>
            </a:r>
            <a:endParaRPr lang="en-US" b="0"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72</a:t>
            </a:fld>
            <a:endParaRPr lang="en-US"/>
          </a:p>
        </p:txBody>
      </p:sp>
    </p:spTree>
    <p:extLst>
      <p:ext uri="{BB962C8B-B14F-4D97-AF65-F5344CB8AC3E}">
        <p14:creationId xmlns:p14="http://schemas.microsoft.com/office/powerpoint/2010/main" val="39433519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a:t>
            </a:r>
            <a:r>
              <a:rPr lang="en-US" dirty="0" err="1" smtClean="0">
                <a:latin typeface="Arial" pitchFamily="34" charset="0"/>
              </a:rPr>
              <a:t>CookieValue</a:t>
            </a:r>
            <a:r>
              <a:rPr lang="en-US" baseline="0" dirty="0" smtClean="0">
                <a:latin typeface="Arial" pitchFamily="34" charset="0"/>
              </a:rPr>
              <a:t> annotation is used to get the cookie value from the Cookie object.</a:t>
            </a:r>
          </a:p>
          <a:p>
            <a:endParaRPr lang="en-US" baseline="0" dirty="0" smtClean="0">
              <a:latin typeface="Arial" pitchFamily="34" charset="0"/>
            </a:endParaRPr>
          </a:p>
          <a:p>
            <a:r>
              <a:rPr lang="en-US" sz="1200" b="1" dirty="0" smtClean="0"/>
              <a:t>@</a:t>
            </a:r>
            <a:r>
              <a:rPr lang="en-US" sz="1200" b="1" dirty="0" err="1" smtClean="0"/>
              <a:t>CookieValue</a:t>
            </a:r>
            <a:r>
              <a:rPr lang="en-US" sz="1200" b="1" dirty="0" smtClean="0"/>
              <a:t>("JSESSIONID") String </a:t>
            </a:r>
            <a:r>
              <a:rPr lang="en-US" sz="1200" b="1" dirty="0" err="1" smtClean="0"/>
              <a:t>sessionIdCookie</a:t>
            </a:r>
            <a:r>
              <a:rPr lang="en-US" sz="1200" b="1" dirty="0" smtClean="0"/>
              <a:t> </a:t>
            </a:r>
            <a:r>
              <a:rPr lang="en-US" sz="1200" dirty="0" smtClean="0"/>
              <a:t>-</a:t>
            </a:r>
            <a:r>
              <a:rPr lang="en-US" baseline="0" dirty="0" smtClean="0">
                <a:latin typeface="Arial" pitchFamily="34" charset="0"/>
              </a:rPr>
              <a:t> is equivalent to </a:t>
            </a:r>
            <a:r>
              <a:rPr lang="en-US" b="1" baseline="0" dirty="0" smtClean="0">
                <a:latin typeface="Arial" pitchFamily="34" charset="0"/>
              </a:rPr>
              <a:t>String </a:t>
            </a:r>
            <a:r>
              <a:rPr lang="en-US" sz="1200" b="1" dirty="0" err="1" smtClean="0"/>
              <a:t>sessionIdCookie</a:t>
            </a:r>
            <a:r>
              <a:rPr lang="en-US" sz="1200" b="1" dirty="0" smtClean="0"/>
              <a:t>  = </a:t>
            </a:r>
            <a:r>
              <a:rPr lang="en-US" b="1" baseline="0" dirty="0" err="1" smtClean="0">
                <a:latin typeface="Arial" pitchFamily="34" charset="0"/>
              </a:rPr>
              <a:t>cookie.getValue</a:t>
            </a:r>
            <a:r>
              <a:rPr lang="en-US" b="1" baseline="0" dirty="0" smtClean="0">
                <a:latin typeface="Arial" pitchFamily="34" charset="0"/>
              </a:rPr>
              <a:t>(“</a:t>
            </a:r>
            <a:r>
              <a:rPr lang="en-US" sz="1200" b="1" dirty="0" smtClean="0"/>
              <a:t>JSESSIONID</a:t>
            </a:r>
            <a:r>
              <a:rPr lang="en-US" b="1" baseline="0" dirty="0" smtClean="0">
                <a:latin typeface="Arial" pitchFamily="34" charset="0"/>
              </a:rPr>
              <a:t>”);</a:t>
            </a:r>
            <a:endParaRPr lang="en-US" b="1" dirty="0" smtClean="0">
              <a:latin typeface="Arial" pitchFamily="34" charset="0"/>
            </a:endParaRPr>
          </a:p>
          <a:p>
            <a:endParaRPr lang="en-US" dirty="0" smtClean="0">
              <a:latin typeface="Arial" pitchFamily="34" charset="0"/>
            </a:endParaRPr>
          </a:p>
        </p:txBody>
      </p:sp>
      <p:sp>
        <p:nvSpPr>
          <p:cNvPr id="63492" name="Slide Number Placeholder 3"/>
          <p:cNvSpPr>
            <a:spLocks noGrp="1"/>
          </p:cNvSpPr>
          <p:nvPr>
            <p:ph type="sldNum" sz="quarter" idx="5"/>
          </p:nvPr>
        </p:nvSpPr>
        <p:spPr>
          <a:noFill/>
        </p:spPr>
        <p:txBody>
          <a:bodyPr/>
          <a:lstStyle/>
          <a:p>
            <a:fld id="{C26E0B42-706D-4D8C-8557-6CF01B8E0BC0}" type="slidenum">
              <a:rPr lang="en-US" smtClean="0">
                <a:latin typeface="Arial" pitchFamily="34" charset="0"/>
              </a:rPr>
              <a:pPr/>
              <a:t>73</a:t>
            </a:fld>
            <a:endParaRPr lang="en-US" smtClean="0">
              <a:latin typeface="Arial" pitchFamily="34" charset="0"/>
            </a:endParaRPr>
          </a:p>
        </p:txBody>
      </p:sp>
    </p:spTree>
    <p:extLst>
      <p:ext uri="{BB962C8B-B14F-4D97-AF65-F5344CB8AC3E}">
        <p14:creationId xmlns:p14="http://schemas.microsoft.com/office/powerpoint/2010/main" val="22240954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sz="1200" dirty="0" smtClean="0">
                <a:solidFill>
                  <a:prstClr val="black"/>
                </a:solidFill>
              </a:rPr>
              <a:t>@</a:t>
            </a:r>
            <a:r>
              <a:rPr lang="en-US" sz="1200" dirty="0" err="1" smtClean="0">
                <a:solidFill>
                  <a:prstClr val="black"/>
                </a:solidFill>
              </a:rPr>
              <a:t>RequestHeader</a:t>
            </a:r>
            <a:r>
              <a:rPr lang="en-US" sz="1200" dirty="0" smtClean="0">
                <a:solidFill>
                  <a:prstClr val="black"/>
                </a:solidFill>
              </a:rPr>
              <a:t> annotation is used to extract the header attribute value from </a:t>
            </a:r>
            <a:r>
              <a:rPr lang="en-US" sz="1200" dirty="0" err="1" smtClean="0">
                <a:solidFill>
                  <a:prstClr val="black"/>
                </a:solidFill>
              </a:rPr>
              <a:t>HttpRequestHeader</a:t>
            </a:r>
            <a:r>
              <a:rPr lang="en-US" sz="1200" dirty="0" smtClean="0">
                <a:solidFill>
                  <a:prstClr val="black"/>
                </a:solidFill>
              </a:rPr>
              <a:t> object.</a:t>
            </a:r>
          </a:p>
          <a:p>
            <a:endParaRPr lang="en-US" sz="1200" dirty="0" smtClean="0">
              <a:solidFill>
                <a:prstClr val="black"/>
              </a:solidFill>
              <a:latin typeface="Arial" pitchFamily="34" charset="0"/>
            </a:endParaRPr>
          </a:p>
          <a:p>
            <a:r>
              <a:rPr lang="en-US" b="1" i="0" dirty="0" smtClean="0">
                <a:effectLst/>
              </a:rPr>
              <a:t>@</a:t>
            </a:r>
            <a:r>
              <a:rPr lang="en-US" b="1" i="0" dirty="0" err="1" smtClean="0">
                <a:effectLst/>
              </a:rPr>
              <a:t>RequestHeader</a:t>
            </a:r>
            <a:r>
              <a:rPr lang="en-US" b="1" i="0" dirty="0" smtClean="0">
                <a:effectLst/>
              </a:rPr>
              <a:t>("Accept-Encoding")</a:t>
            </a:r>
            <a:r>
              <a:rPr lang="en-US" dirty="0" smtClean="0"/>
              <a:t> String encoding is equivalent to String encoding = </a:t>
            </a:r>
            <a:r>
              <a:rPr lang="en-US" dirty="0" err="1" smtClean="0"/>
              <a:t>request.getHeader</a:t>
            </a:r>
            <a:r>
              <a:rPr lang="en-US" dirty="0" smtClean="0"/>
              <a:t>(“Accept-Encoding”);</a:t>
            </a:r>
            <a:endParaRPr lang="en-US" dirty="0" smtClean="0">
              <a:latin typeface="Arial" pitchFamily="34" charset="0"/>
            </a:endParaRPr>
          </a:p>
          <a:p>
            <a:endParaRPr lang="en-US" dirty="0" smtClean="0">
              <a:latin typeface="Arial" pitchFamily="34" charset="0"/>
            </a:endParaRPr>
          </a:p>
        </p:txBody>
      </p:sp>
      <p:sp>
        <p:nvSpPr>
          <p:cNvPr id="64516" name="Slide Number Placeholder 3"/>
          <p:cNvSpPr>
            <a:spLocks noGrp="1"/>
          </p:cNvSpPr>
          <p:nvPr>
            <p:ph type="sldNum" sz="quarter" idx="5"/>
          </p:nvPr>
        </p:nvSpPr>
        <p:spPr>
          <a:noFill/>
        </p:spPr>
        <p:txBody>
          <a:bodyPr/>
          <a:lstStyle/>
          <a:p>
            <a:fld id="{4C2CB7A9-3812-4D76-A67D-26C0C4A700BD}" type="slidenum">
              <a:rPr lang="en-US" smtClean="0">
                <a:latin typeface="Arial" pitchFamily="34" charset="0"/>
              </a:rPr>
              <a:pPr/>
              <a:t>74</a:t>
            </a:fld>
            <a:endParaRPr lang="en-US" smtClean="0">
              <a:latin typeface="Arial" pitchFamily="34" charset="0"/>
            </a:endParaRPr>
          </a:p>
        </p:txBody>
      </p:sp>
    </p:spTree>
    <p:extLst>
      <p:ext uri="{BB962C8B-B14F-4D97-AF65-F5344CB8AC3E}">
        <p14:creationId xmlns:p14="http://schemas.microsoft.com/office/powerpoint/2010/main" val="12906443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This slide shows the examples of previous  slide.</a:t>
            </a:r>
          </a:p>
          <a:p>
            <a:endParaRPr lang="en-US" dirty="0" smtClean="0">
              <a:latin typeface="Arial" pitchFamily="34" charset="0"/>
            </a:endParaRPr>
          </a:p>
          <a:p>
            <a:r>
              <a:rPr lang="en-US" dirty="0" smtClean="0">
                <a:latin typeface="Arial" pitchFamily="34" charset="0"/>
              </a:rPr>
              <a:t>A single method can have any number of @</a:t>
            </a:r>
            <a:r>
              <a:rPr lang="en-US" dirty="0" err="1" smtClean="0">
                <a:latin typeface="Arial" pitchFamily="34" charset="0"/>
              </a:rPr>
              <a:t>RequestHeader</a:t>
            </a:r>
            <a:r>
              <a:rPr lang="en-US" dirty="0" smtClean="0">
                <a:latin typeface="Arial" pitchFamily="34" charset="0"/>
              </a:rPr>
              <a:t> method arguments defined.</a:t>
            </a:r>
          </a:p>
          <a:p>
            <a:endParaRPr lang="en-US" dirty="0" smtClean="0">
              <a:latin typeface="Arial" pitchFamily="34" charset="0"/>
            </a:endParaRPr>
          </a:p>
        </p:txBody>
      </p:sp>
      <p:sp>
        <p:nvSpPr>
          <p:cNvPr id="65540" name="Slide Number Placeholder 3"/>
          <p:cNvSpPr>
            <a:spLocks noGrp="1"/>
          </p:cNvSpPr>
          <p:nvPr>
            <p:ph type="sldNum" sz="quarter" idx="5"/>
          </p:nvPr>
        </p:nvSpPr>
        <p:spPr>
          <a:noFill/>
        </p:spPr>
        <p:txBody>
          <a:bodyPr/>
          <a:lstStyle/>
          <a:p>
            <a:fld id="{8BD23F8C-3C39-4C9E-9B16-6CCE1464913C}" type="slidenum">
              <a:rPr lang="en-US" smtClean="0">
                <a:latin typeface="Arial" pitchFamily="34" charset="0"/>
              </a:rPr>
              <a:pPr/>
              <a:t>75</a:t>
            </a:fld>
            <a:endParaRPr lang="en-US" smtClean="0">
              <a:latin typeface="Arial" pitchFamily="34" charset="0"/>
            </a:endParaRPr>
          </a:p>
        </p:txBody>
      </p:sp>
    </p:spTree>
    <p:extLst>
      <p:ext uri="{BB962C8B-B14F-4D97-AF65-F5344CB8AC3E}">
        <p14:creationId xmlns:p14="http://schemas.microsoft.com/office/powerpoint/2010/main" val="2183745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Instruction to Trainer :</a:t>
            </a:r>
          </a:p>
          <a:p>
            <a:r>
              <a:rPr lang="en-US" sz="1200" b="0" i="0" u="none" strike="noStrike" kern="1200" baseline="0" dirty="0" smtClean="0">
                <a:solidFill>
                  <a:schemeClr val="tx1"/>
                </a:solidFill>
                <a:latin typeface="+mn-lt"/>
                <a:ea typeface="+mn-ea"/>
                <a:cs typeface="+mn-cs"/>
              </a:rPr>
              <a:t>Explain to the students what are the resources required for this training with practice.  </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a:p>
        </p:txBody>
      </p:sp>
    </p:spTree>
    <p:extLst>
      <p:ext uri="{BB962C8B-B14F-4D97-AF65-F5344CB8AC3E}">
        <p14:creationId xmlns:p14="http://schemas.microsoft.com/office/powerpoint/2010/main" val="3943399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@RequestBody and @</a:t>
            </a:r>
            <a:r>
              <a:rPr lang="en-US" dirty="0" err="1" smtClean="0">
                <a:latin typeface="Arial" pitchFamily="34" charset="0"/>
              </a:rPr>
              <a:t>ResponseBody</a:t>
            </a:r>
            <a:r>
              <a:rPr lang="en-US" dirty="0" smtClean="0">
                <a:latin typeface="Arial" pitchFamily="34" charset="0"/>
              </a:rPr>
              <a:t> annotations are used by Spring-MVC</a:t>
            </a:r>
            <a:r>
              <a:rPr lang="en-US" baseline="0" dirty="0" smtClean="0">
                <a:latin typeface="Arial" pitchFamily="34" charset="0"/>
              </a:rPr>
              <a:t> to serialize and de-serialize the request/response objects. </a:t>
            </a:r>
          </a:p>
          <a:p>
            <a:endParaRPr lang="en-US" baseline="0" dirty="0" smtClean="0">
              <a:latin typeface="Arial" pitchFamily="34" charset="0"/>
            </a:endParaRPr>
          </a:p>
          <a:p>
            <a:r>
              <a:rPr lang="en-US" sz="1200" b="0" i="0" kern="1200" dirty="0" smtClean="0">
                <a:solidFill>
                  <a:schemeClr val="tx1"/>
                </a:solidFill>
                <a:effectLst/>
                <a:latin typeface="+mn-lt"/>
                <a:ea typeface="+mn-ea"/>
                <a:cs typeface="+mn-cs"/>
              </a:rPr>
              <a:t> If you annotate a method with @</a:t>
            </a:r>
            <a:r>
              <a:rPr lang="en-US" sz="1200" b="0" i="0" kern="1200" dirty="0" err="1" smtClean="0">
                <a:solidFill>
                  <a:schemeClr val="tx1"/>
                </a:solidFill>
                <a:effectLst/>
                <a:latin typeface="+mn-lt"/>
                <a:ea typeface="+mn-ea"/>
                <a:cs typeface="+mn-cs"/>
              </a:rPr>
              <a:t>ResponseBody</a:t>
            </a:r>
            <a:r>
              <a:rPr lang="en-US" sz="1200" b="0" i="0" kern="1200" dirty="0" smtClean="0">
                <a:solidFill>
                  <a:schemeClr val="tx1"/>
                </a:solidFill>
                <a:effectLst/>
                <a:latin typeface="+mn-lt"/>
                <a:ea typeface="+mn-ea"/>
                <a:cs typeface="+mn-cs"/>
              </a:rPr>
              <a:t>, spring will try to convert its return value and write it to the http response automatically.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you annotate a method with @</a:t>
            </a:r>
            <a:r>
              <a:rPr lang="en-US" sz="1200" b="0" i="0" kern="1200" dirty="0" err="1" smtClean="0">
                <a:solidFill>
                  <a:schemeClr val="tx1"/>
                </a:solidFill>
                <a:effectLst/>
                <a:latin typeface="+mn-lt"/>
                <a:ea typeface="+mn-ea"/>
                <a:cs typeface="+mn-cs"/>
              </a:rPr>
              <a:t>ResponseBody</a:t>
            </a:r>
            <a:r>
              <a:rPr lang="en-US" sz="1200" b="0" i="0" kern="1200" dirty="0" smtClean="0">
                <a:solidFill>
                  <a:schemeClr val="tx1"/>
                </a:solidFill>
                <a:effectLst/>
                <a:latin typeface="+mn-lt"/>
                <a:ea typeface="+mn-ea"/>
                <a:cs typeface="+mn-cs"/>
              </a:rPr>
              <a:t>, the return value will be directly written to response object </a:t>
            </a:r>
            <a:r>
              <a:rPr lang="en-US" sz="1200" b="0" i="0" kern="1200" dirty="0" err="1" smtClean="0">
                <a:solidFill>
                  <a:schemeClr val="tx1"/>
                </a:solidFill>
                <a:effectLst/>
                <a:latin typeface="+mn-lt"/>
                <a:ea typeface="+mn-ea"/>
                <a:cs typeface="+mn-cs"/>
              </a:rPr>
              <a:t>outputstream</a:t>
            </a:r>
            <a:r>
              <a:rPr lang="en-US" sz="1200" b="0" i="0" kern="1200" baseline="0" dirty="0" smtClean="0">
                <a:solidFill>
                  <a:schemeClr val="tx1"/>
                </a:solidFill>
                <a:effectLst/>
                <a:latin typeface="+mn-lt"/>
                <a:ea typeface="+mn-ea"/>
                <a:cs typeface="+mn-cs"/>
              </a:rPr>
              <a:t> regardless of method’s return type.</a:t>
            </a:r>
            <a:endParaRPr lang="en-US" dirty="0" smtClean="0">
              <a:latin typeface="Arial" pitchFamily="34" charset="0"/>
            </a:endParaRPr>
          </a:p>
          <a:p>
            <a:endParaRPr lang="en-US" dirty="0" smtClean="0">
              <a:latin typeface="Arial" pitchFamily="34" charset="0"/>
            </a:endParaRPr>
          </a:p>
        </p:txBody>
      </p:sp>
      <p:sp>
        <p:nvSpPr>
          <p:cNvPr id="66564" name="Slide Number Placeholder 3"/>
          <p:cNvSpPr>
            <a:spLocks noGrp="1"/>
          </p:cNvSpPr>
          <p:nvPr>
            <p:ph type="sldNum" sz="quarter" idx="5"/>
          </p:nvPr>
        </p:nvSpPr>
        <p:spPr>
          <a:noFill/>
        </p:spPr>
        <p:txBody>
          <a:bodyPr/>
          <a:lstStyle/>
          <a:p>
            <a:fld id="{F7914E1C-F30D-458A-A5E2-BB58C32D9D6D}" type="slidenum">
              <a:rPr lang="en-US" smtClean="0">
                <a:latin typeface="Arial" pitchFamily="34" charset="0"/>
              </a:rPr>
              <a:pPr/>
              <a:t>76</a:t>
            </a:fld>
            <a:endParaRPr lang="en-US" smtClean="0">
              <a:latin typeface="Arial" pitchFamily="34" charset="0"/>
            </a:endParaRPr>
          </a:p>
        </p:txBody>
      </p:sp>
    </p:spTree>
    <p:extLst>
      <p:ext uri="{BB962C8B-B14F-4D97-AF65-F5344CB8AC3E}">
        <p14:creationId xmlns:p14="http://schemas.microsoft.com/office/powerpoint/2010/main" val="34859146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@ModelAttribute is equivalent to </a:t>
            </a:r>
            <a:r>
              <a:rPr lang="en-US" dirty="0" err="1" smtClean="0">
                <a:latin typeface="Arial" pitchFamily="34" charset="0"/>
              </a:rPr>
              <a:t>ActionForm</a:t>
            </a:r>
            <a:r>
              <a:rPr lang="en-US" dirty="0" smtClean="0">
                <a:latin typeface="Arial" pitchFamily="34" charset="0"/>
              </a:rPr>
              <a:t> in Struts.</a:t>
            </a:r>
          </a:p>
          <a:p>
            <a:endParaRPr lang="en-US" dirty="0" smtClean="0">
              <a:latin typeface="Arial" pitchFamily="34" charset="0"/>
            </a:endParaRPr>
          </a:p>
          <a:p>
            <a:r>
              <a:rPr lang="en-US" dirty="0" smtClean="0">
                <a:latin typeface="Arial" pitchFamily="34" charset="0"/>
              </a:rPr>
              <a:t>When @ModelAttribute is used in the method argument, the submitted form</a:t>
            </a:r>
            <a:r>
              <a:rPr lang="en-US" baseline="0" dirty="0" smtClean="0">
                <a:latin typeface="Arial" pitchFamily="34" charset="0"/>
              </a:rPr>
              <a:t> values will be directly populated into ModelAttribute variable.</a:t>
            </a:r>
          </a:p>
          <a:p>
            <a:endParaRPr lang="en-US" baseline="0" dirty="0" smtClean="0">
              <a:latin typeface="Arial" pitchFamily="34" charset="0"/>
            </a:endParaRPr>
          </a:p>
          <a:p>
            <a:r>
              <a:rPr lang="en-US" baseline="0" dirty="0" smtClean="0">
                <a:latin typeface="Arial" pitchFamily="34" charset="0"/>
              </a:rPr>
              <a:t>For example the submitted form name is “</a:t>
            </a:r>
            <a:r>
              <a:rPr lang="en-US" sz="1200" b="1" kern="1200" dirty="0" err="1" smtClean="0">
                <a:solidFill>
                  <a:schemeClr val="tx1"/>
                </a:solidFill>
                <a:effectLst/>
                <a:latin typeface="+mn-lt"/>
                <a:ea typeface="+mn-ea"/>
                <a:cs typeface="+mn-cs"/>
              </a:rPr>
              <a:t>userForm</a:t>
            </a:r>
            <a:r>
              <a:rPr lang="en-US" baseline="0" dirty="0" smtClean="0">
                <a:latin typeface="Arial" pitchFamily="34" charset="0"/>
              </a:rPr>
              <a:t>” then </a:t>
            </a:r>
            <a:r>
              <a:rPr lang="en-US" sz="1200" dirty="0" smtClean="0"/>
              <a:t>@ModelAttribute(“</a:t>
            </a:r>
            <a:r>
              <a:rPr lang="en-US" sz="1200" b="1" kern="1200" dirty="0" err="1" smtClean="0">
                <a:solidFill>
                  <a:schemeClr val="tx1"/>
                </a:solidFill>
                <a:effectLst/>
                <a:latin typeface="+mn-lt"/>
                <a:ea typeface="+mn-ea"/>
                <a:cs typeface="+mn-cs"/>
              </a:rPr>
              <a:t>userForm</a:t>
            </a:r>
            <a:r>
              <a:rPr lang="en-US" sz="1200" dirty="0" smtClean="0"/>
              <a:t>") User user1, will extract</a:t>
            </a:r>
            <a:r>
              <a:rPr lang="en-US" sz="1200" baseline="0" dirty="0" smtClean="0"/>
              <a:t> the </a:t>
            </a:r>
            <a:r>
              <a:rPr lang="en-US" sz="1200" b="1" baseline="0" dirty="0" smtClean="0"/>
              <a:t>user</a:t>
            </a:r>
            <a:r>
              <a:rPr lang="en-US" sz="1200" baseline="0" dirty="0" smtClean="0"/>
              <a:t> form values and set it to </a:t>
            </a:r>
            <a:r>
              <a:rPr lang="en-US" sz="1200" b="1" baseline="0" dirty="0" smtClean="0"/>
              <a:t>user1</a:t>
            </a:r>
            <a:r>
              <a:rPr lang="en-US" sz="1200" baseline="0" dirty="0" smtClean="0"/>
              <a:t>.</a:t>
            </a:r>
          </a:p>
          <a:p>
            <a:endParaRPr lang="en-US" sz="1200" baseline="0" dirty="0" smtClean="0">
              <a:latin typeface="Arial" pitchFamily="34" charset="0"/>
            </a:endParaRPr>
          </a:p>
          <a:p>
            <a:endParaRPr lang="en-US" dirty="0" smtClean="0">
              <a:latin typeface="Arial" pitchFamily="34" charset="0"/>
            </a:endParaRPr>
          </a:p>
        </p:txBody>
      </p:sp>
      <p:sp>
        <p:nvSpPr>
          <p:cNvPr id="67588" name="Slide Number Placeholder 3"/>
          <p:cNvSpPr>
            <a:spLocks noGrp="1"/>
          </p:cNvSpPr>
          <p:nvPr>
            <p:ph type="sldNum" sz="quarter" idx="5"/>
          </p:nvPr>
        </p:nvSpPr>
        <p:spPr>
          <a:noFill/>
        </p:spPr>
        <p:txBody>
          <a:bodyPr/>
          <a:lstStyle/>
          <a:p>
            <a:fld id="{793729C9-F394-4E6C-86F0-69F47FD28480}" type="slidenum">
              <a:rPr lang="en-US" smtClean="0">
                <a:latin typeface="Arial" pitchFamily="34" charset="0"/>
              </a:rPr>
              <a:pPr/>
              <a:t>77</a:t>
            </a:fld>
            <a:endParaRPr lang="en-US" smtClean="0">
              <a:latin typeface="Arial" pitchFamily="34" charset="0"/>
            </a:endParaRPr>
          </a:p>
        </p:txBody>
      </p:sp>
    </p:spTree>
    <p:extLst>
      <p:ext uri="{BB962C8B-B14F-4D97-AF65-F5344CB8AC3E}">
        <p14:creationId xmlns:p14="http://schemas.microsoft.com/office/powerpoint/2010/main" val="195747508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err="1" smtClean="0"/>
              <a:t>Ans</a:t>
            </a:r>
            <a:r>
              <a:rPr lang="en-US" dirty="0" smtClean="0"/>
              <a:t>:@</a:t>
            </a:r>
            <a:r>
              <a:rPr lang="en-US" dirty="0" err="1" smtClean="0"/>
              <a:t>RequestParam</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78</a:t>
            </a:fld>
            <a:endParaRPr lang="en-US"/>
          </a:p>
        </p:txBody>
      </p:sp>
    </p:spTree>
    <p:extLst>
      <p:ext uri="{BB962C8B-B14F-4D97-AF65-F5344CB8AC3E}">
        <p14:creationId xmlns:p14="http://schemas.microsoft.com/office/powerpoint/2010/main" val="21187804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t>@</a:t>
            </a:r>
            <a:r>
              <a:rPr lang="en-US" dirty="0" err="1" smtClean="0"/>
              <a:t>SessionAttributes</a:t>
            </a:r>
            <a:r>
              <a:rPr lang="en-US" dirty="0" smtClean="0"/>
              <a:t> annotation is mainly used to store the form objects in between different requests to same handler.</a:t>
            </a:r>
          </a:p>
          <a:p>
            <a:endParaRPr lang="en-US" dirty="0" smtClean="0"/>
          </a:p>
          <a:p>
            <a:r>
              <a:rPr lang="en-US" dirty="0" smtClean="0"/>
              <a:t>For example,</a:t>
            </a:r>
            <a:r>
              <a:rPr lang="en-US" baseline="0" dirty="0" smtClean="0"/>
              <a:t> user submitted a transaction form into confirm page, but he wanted to edit some details in the form so he clicks “Back” button and makes a call to same handler retrieve the form value from the session.</a:t>
            </a:r>
          </a:p>
          <a:p>
            <a:endParaRPr lang="en-US" baseline="0" dirty="0" smtClean="0"/>
          </a:p>
          <a:p>
            <a:r>
              <a:rPr lang="en-US" sz="1200" i="1" kern="1200" dirty="0" smtClean="0">
                <a:solidFill>
                  <a:schemeClr val="tx1"/>
                </a:solidFill>
                <a:effectLst/>
                <a:latin typeface="+mn-lt"/>
                <a:ea typeface="+mn-ea"/>
                <a:cs typeface="+mn-cs"/>
              </a:rPr>
              <a:t>@Controller</a:t>
            </a:r>
            <a:r>
              <a:rPr lang="en-US" dirty="0" smtClean="0"/>
              <a:t> </a:t>
            </a:r>
            <a:r>
              <a:rPr lang="en-US" sz="1200" i="1" kern="1200" dirty="0" smtClean="0">
                <a:solidFill>
                  <a:schemeClr val="tx1"/>
                </a:solidFill>
                <a:effectLst/>
                <a:latin typeface="+mn-lt"/>
                <a:ea typeface="+mn-ea"/>
                <a:cs typeface="+mn-cs"/>
              </a:rPr>
              <a:t>@RequestMapping("/accounts")</a:t>
            </a:r>
            <a:r>
              <a:rPr lang="en-US" dirty="0" smtClean="0"/>
              <a:t> </a:t>
            </a:r>
          </a:p>
          <a:p>
            <a:r>
              <a:rPr lang="en-US" sz="1200" i="1"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SessionAttributes</a:t>
            </a:r>
            <a:r>
              <a:rPr lang="en-US" sz="1200" i="1" kern="1200" dirty="0" smtClean="0">
                <a:solidFill>
                  <a:schemeClr val="tx1"/>
                </a:solidFill>
                <a:effectLst/>
                <a:latin typeface="+mn-lt"/>
                <a:ea typeface="+mn-ea"/>
                <a:cs typeface="+mn-cs"/>
              </a:rPr>
              <a:t>(“</a:t>
            </a:r>
            <a:r>
              <a:rPr lang="en-US" sz="1200" b="1" i="1" kern="1200" dirty="0" err="1" smtClean="0">
                <a:solidFill>
                  <a:schemeClr val="tx1"/>
                </a:solidFill>
                <a:effectLst/>
                <a:latin typeface="+mn-lt"/>
                <a:ea typeface="+mn-ea"/>
                <a:cs typeface="+mn-cs"/>
              </a:rPr>
              <a:t>accountform</a:t>
            </a:r>
            <a:r>
              <a:rPr lang="en-US" sz="1200" i="1" kern="1200" dirty="0" smtClean="0">
                <a:solidFill>
                  <a:schemeClr val="tx1"/>
                </a:solidFill>
                <a:effectLst/>
                <a:latin typeface="+mn-lt"/>
                <a:ea typeface="+mn-ea"/>
                <a:cs typeface="+mn-cs"/>
              </a:rPr>
              <a:t>")</a:t>
            </a:r>
            <a:r>
              <a:rPr lang="en-US" dirty="0" smtClean="0"/>
              <a:t> </a:t>
            </a:r>
          </a:p>
          <a:p>
            <a:r>
              <a:rPr lang="en-US" sz="1200" b="0" kern="1200" dirty="0" smtClean="0">
                <a:solidFill>
                  <a:schemeClr val="tx1"/>
                </a:solidFill>
                <a:effectLst/>
                <a:latin typeface="+mn-lt"/>
                <a:ea typeface="+mn-ea"/>
                <a:cs typeface="+mn-cs"/>
              </a:rPr>
              <a:t>public</a:t>
            </a:r>
            <a:r>
              <a:rPr lang="en-US" b="0" dirty="0" smtClean="0"/>
              <a:t> </a:t>
            </a:r>
            <a:r>
              <a:rPr lang="en-US" sz="1200" b="0" kern="1200" dirty="0" smtClean="0">
                <a:solidFill>
                  <a:schemeClr val="tx1"/>
                </a:solidFill>
                <a:effectLst/>
                <a:latin typeface="+mn-lt"/>
                <a:ea typeface="+mn-ea"/>
                <a:cs typeface="+mn-cs"/>
              </a:rPr>
              <a:t>class</a:t>
            </a:r>
            <a:r>
              <a:rPr lang="en-US" b="0" dirty="0" smtClean="0"/>
              <a:t> </a:t>
            </a:r>
            <a:r>
              <a:rPr lang="en-US" b="0" dirty="0" err="1" smtClean="0"/>
              <a:t>EditPetForm</a:t>
            </a:r>
            <a:r>
              <a:rPr lang="en-US" b="0" dirty="0" smtClean="0"/>
              <a:t> { </a:t>
            </a:r>
          </a:p>
          <a:p>
            <a:r>
              <a:rPr lang="en-US" sz="1200" b="0" i="1" kern="1200" dirty="0" smtClean="0">
                <a:solidFill>
                  <a:schemeClr val="tx1"/>
                </a:solidFill>
                <a:effectLst/>
                <a:latin typeface="+mn-lt"/>
                <a:ea typeface="+mn-ea"/>
                <a:cs typeface="+mn-cs"/>
              </a:rPr>
              <a:t>@RequestMapping(method = </a:t>
            </a:r>
            <a:r>
              <a:rPr lang="en-US" sz="1200" b="0" i="1" kern="1200" dirty="0" err="1" smtClean="0">
                <a:solidFill>
                  <a:schemeClr val="tx1"/>
                </a:solidFill>
                <a:effectLst/>
                <a:latin typeface="+mn-lt"/>
                <a:ea typeface="+mn-ea"/>
                <a:cs typeface="+mn-cs"/>
              </a:rPr>
              <a:t>RequestMethod.GET</a:t>
            </a:r>
            <a:r>
              <a:rPr lang="en-US" sz="1200" b="0" i="1" kern="1200" dirty="0" smtClean="0">
                <a:solidFill>
                  <a:schemeClr val="tx1"/>
                </a:solidFill>
                <a:effectLst/>
                <a:latin typeface="+mn-lt"/>
                <a:ea typeface="+mn-ea"/>
                <a:cs typeface="+mn-cs"/>
              </a:rPr>
              <a:t>)</a:t>
            </a:r>
            <a:r>
              <a:rPr lang="en-US" b="0" dirty="0" smtClean="0"/>
              <a:t> </a:t>
            </a:r>
          </a:p>
          <a:p>
            <a:r>
              <a:rPr lang="en-US" sz="1200" b="0" kern="1200" dirty="0" smtClean="0">
                <a:solidFill>
                  <a:schemeClr val="tx1"/>
                </a:solidFill>
                <a:effectLst/>
                <a:latin typeface="+mn-lt"/>
                <a:ea typeface="+mn-ea"/>
                <a:cs typeface="+mn-cs"/>
              </a:rPr>
              <a:t>public</a:t>
            </a:r>
            <a:r>
              <a:rPr lang="en-US" b="0" dirty="0" smtClean="0"/>
              <a:t> String </a:t>
            </a:r>
            <a:r>
              <a:rPr lang="en-US" b="0" dirty="0" err="1" smtClean="0"/>
              <a:t>setupForm</a:t>
            </a:r>
            <a:r>
              <a:rPr lang="en-US" b="0" dirty="0" smtClean="0"/>
              <a:t>(</a:t>
            </a:r>
            <a:r>
              <a:rPr lang="en-US" b="0" i="0" dirty="0" smtClean="0">
                <a:effectLst/>
              </a:rPr>
              <a:t>@RequestParam(“</a:t>
            </a:r>
            <a:r>
              <a:rPr lang="en-US" b="0" i="0" dirty="0" err="1" smtClean="0">
                <a:effectLst/>
              </a:rPr>
              <a:t>accountId</a:t>
            </a:r>
            <a:r>
              <a:rPr lang="en-US" b="0" i="0" dirty="0" smtClean="0">
                <a:effectLst/>
              </a:rPr>
              <a:t>") </a:t>
            </a:r>
            <a:r>
              <a:rPr lang="en-US" b="0" i="0" dirty="0" err="1" smtClean="0">
                <a:effectLst/>
              </a:rPr>
              <a:t>int</a:t>
            </a:r>
            <a:r>
              <a:rPr lang="en-US" b="0" i="0" dirty="0" smtClean="0">
                <a:effectLst/>
              </a:rPr>
              <a:t> </a:t>
            </a:r>
            <a:r>
              <a:rPr lang="en-US" b="0" i="0" dirty="0" err="1" smtClean="0">
                <a:effectLst/>
              </a:rPr>
              <a:t>accountId</a:t>
            </a:r>
            <a:r>
              <a:rPr lang="en-US" b="0" dirty="0" smtClean="0"/>
              <a:t>, </a:t>
            </a:r>
            <a:r>
              <a:rPr lang="en-US" b="0" dirty="0" err="1" smtClean="0"/>
              <a:t>ModelMap</a:t>
            </a:r>
            <a:r>
              <a:rPr lang="en-US" b="0" dirty="0" smtClean="0"/>
              <a:t> model) { </a:t>
            </a:r>
          </a:p>
          <a:p>
            <a:r>
              <a:rPr lang="en-US" b="0" baseline="0" dirty="0" smtClean="0"/>
              <a:t>       </a:t>
            </a:r>
            <a:r>
              <a:rPr lang="en-US" b="0" dirty="0" err="1" smtClean="0"/>
              <a:t>Accountform</a:t>
            </a:r>
            <a:r>
              <a:rPr lang="en-US" b="0" dirty="0" smtClean="0"/>
              <a:t> </a:t>
            </a:r>
            <a:r>
              <a:rPr lang="en-US" b="0" dirty="0" err="1" smtClean="0"/>
              <a:t>aform</a:t>
            </a:r>
            <a:r>
              <a:rPr lang="en-US" b="0" dirty="0" smtClean="0"/>
              <a:t> = </a:t>
            </a:r>
            <a:r>
              <a:rPr lang="en-US" sz="1200" b="0" kern="1200" dirty="0" err="1" smtClean="0">
                <a:solidFill>
                  <a:schemeClr val="tx1"/>
                </a:solidFill>
                <a:effectLst/>
                <a:latin typeface="+mn-lt"/>
                <a:ea typeface="+mn-ea"/>
                <a:cs typeface="+mn-cs"/>
              </a:rPr>
              <a:t>this</a:t>
            </a:r>
            <a:r>
              <a:rPr lang="en-US" b="0" dirty="0" err="1" smtClean="0"/>
              <a:t>.bank.loadaccount</a:t>
            </a:r>
            <a:r>
              <a:rPr lang="en-US" b="0" dirty="0" smtClean="0"/>
              <a:t>(</a:t>
            </a:r>
            <a:r>
              <a:rPr lang="en-US" b="0" dirty="0" err="1" smtClean="0"/>
              <a:t>accountId</a:t>
            </a:r>
            <a:r>
              <a:rPr lang="en-US" b="0" dirty="0" smtClean="0"/>
              <a:t>); </a:t>
            </a:r>
          </a:p>
          <a:p>
            <a:r>
              <a:rPr lang="en-US" b="0" dirty="0" smtClean="0"/>
              <a:t>       </a:t>
            </a:r>
            <a:r>
              <a:rPr lang="en-US" b="0" dirty="0" err="1" smtClean="0"/>
              <a:t>model.addAttribute</a:t>
            </a:r>
            <a:r>
              <a:rPr lang="en-US" b="0" dirty="0" smtClean="0"/>
              <a:t>(</a:t>
            </a:r>
            <a:r>
              <a:rPr lang="en-US" sz="1200" b="0"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accountform</a:t>
            </a:r>
            <a:r>
              <a:rPr lang="en-US" sz="1200" b="0" kern="1200" dirty="0" smtClean="0">
                <a:solidFill>
                  <a:schemeClr val="tx1"/>
                </a:solidFill>
                <a:effectLst/>
                <a:latin typeface="+mn-lt"/>
                <a:ea typeface="+mn-ea"/>
                <a:cs typeface="+mn-cs"/>
              </a:rPr>
              <a:t>"</a:t>
            </a:r>
            <a:r>
              <a:rPr lang="en-US" b="0" dirty="0" smtClean="0"/>
              <a:t>, </a:t>
            </a:r>
            <a:r>
              <a:rPr lang="en-US" b="0" dirty="0" err="1" smtClean="0"/>
              <a:t>aform</a:t>
            </a:r>
            <a:r>
              <a:rPr lang="en-US" b="0" dirty="0" smtClean="0"/>
              <a:t>); </a:t>
            </a:r>
          </a:p>
          <a:p>
            <a:r>
              <a:rPr lang="en-US" sz="1200" b="0" kern="1200" dirty="0" smtClean="0">
                <a:solidFill>
                  <a:schemeClr val="tx1"/>
                </a:solidFill>
                <a:effectLst/>
                <a:latin typeface="+mn-lt"/>
                <a:ea typeface="+mn-ea"/>
                <a:cs typeface="+mn-cs"/>
              </a:rPr>
              <a:t>       return</a:t>
            </a:r>
            <a:r>
              <a:rPr lang="en-US" b="0" dirty="0" smtClean="0"/>
              <a:t> </a:t>
            </a:r>
            <a:r>
              <a:rPr lang="en-US" sz="1200" b="0" kern="1200" dirty="0" smtClean="0">
                <a:solidFill>
                  <a:schemeClr val="tx1"/>
                </a:solidFill>
                <a:effectLst/>
                <a:latin typeface="+mn-lt"/>
                <a:ea typeface="+mn-ea"/>
                <a:cs typeface="+mn-cs"/>
              </a:rPr>
              <a:t>“</a:t>
            </a:r>
            <a:r>
              <a:rPr lang="en-US" sz="1200" b="0" kern="1200" dirty="0" err="1" smtClean="0">
                <a:solidFill>
                  <a:schemeClr val="tx1"/>
                </a:solidFill>
                <a:effectLst/>
                <a:latin typeface="+mn-lt"/>
                <a:ea typeface="+mn-ea"/>
                <a:cs typeface="+mn-cs"/>
              </a:rPr>
              <a:t>accountForm</a:t>
            </a:r>
            <a:r>
              <a:rPr lang="en-US" sz="1200" b="0" kern="1200" dirty="0" smtClean="0">
                <a:solidFill>
                  <a:schemeClr val="tx1"/>
                </a:solidFill>
                <a:effectLst/>
                <a:latin typeface="+mn-lt"/>
                <a:ea typeface="+mn-ea"/>
                <a:cs typeface="+mn-cs"/>
              </a:rPr>
              <a:t>"</a:t>
            </a:r>
            <a:r>
              <a:rPr lang="en-US" b="0" dirty="0" smtClean="0"/>
              <a:t>; </a:t>
            </a:r>
          </a:p>
          <a:p>
            <a:r>
              <a:rPr lang="en-US" b="0" dirty="0" smtClean="0"/>
              <a:t> }</a:t>
            </a:r>
          </a:p>
          <a:p>
            <a:r>
              <a:rPr lang="en-US" dirty="0" smtClean="0"/>
              <a:t>}</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79</a:t>
            </a:fld>
            <a:endParaRPr lang="en-US"/>
          </a:p>
        </p:txBody>
      </p:sp>
    </p:spTree>
    <p:extLst>
      <p:ext uri="{BB962C8B-B14F-4D97-AF65-F5344CB8AC3E}">
        <p14:creationId xmlns:p14="http://schemas.microsoft.com/office/powerpoint/2010/main" val="29661265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b="1" dirty="0" smtClean="0"/>
              <a:t>Answers: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a:t>
            </a:r>
            <a:r>
              <a:rPr lang="en-US" sz="2000" dirty="0" err="1" smtClean="0"/>
              <a:t>SessionAttributes</a:t>
            </a:r>
            <a:r>
              <a:rPr lang="en-US" sz="2000" dirty="0" smtClean="0"/>
              <a:t>({"</a:t>
            </a:r>
            <a:r>
              <a:rPr lang="en-US" sz="2000" dirty="0" err="1" smtClean="0"/>
              <a:t>attributeA</a:t>
            </a:r>
            <a:r>
              <a:rPr lang="en-US" sz="2000" dirty="0" smtClean="0"/>
              <a:t>", "</a:t>
            </a:r>
            <a:r>
              <a:rPr lang="en-US" sz="2000" dirty="0" err="1" smtClean="0"/>
              <a:t>attributeB</a:t>
            </a:r>
            <a:r>
              <a:rPr lang="en-US" sz="2000" dirty="0" smtClean="0"/>
              <a:t>", "</a:t>
            </a:r>
            <a:r>
              <a:rPr lang="en-US" sz="2000" dirty="0" err="1" smtClean="0"/>
              <a:t>attributeC</a:t>
            </a:r>
            <a:r>
              <a:rPr lang="en-US" sz="2000" dirty="0" smtClean="0"/>
              <a:t>"} )</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80</a:t>
            </a:fld>
            <a:endParaRPr lang="en-US"/>
          </a:p>
        </p:txBody>
      </p:sp>
    </p:spTree>
    <p:extLst>
      <p:ext uri="{BB962C8B-B14F-4D97-AF65-F5344CB8AC3E}">
        <p14:creationId xmlns:p14="http://schemas.microsoft.com/office/powerpoint/2010/main" val="16952659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t>Lets give a short break to participants to boost up themselves.</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81</a:t>
            </a:fld>
            <a:endParaRPr lang="en-US"/>
          </a:p>
        </p:txBody>
      </p:sp>
    </p:spTree>
    <p:extLst>
      <p:ext uri="{BB962C8B-B14F-4D97-AF65-F5344CB8AC3E}">
        <p14:creationId xmlns:p14="http://schemas.microsoft.com/office/powerpoint/2010/main" val="6501147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Open</a:t>
            </a:r>
            <a:r>
              <a:rPr lang="en-US" baseline="0" dirty="0" smtClean="0">
                <a:latin typeface="Arial" pitchFamily="34" charset="0"/>
              </a:rPr>
              <a:t> the hands-on document and read the Guided Exercise 2 and make participant understand what they wanted to do through this exercise.</a:t>
            </a:r>
          </a:p>
          <a:p>
            <a:endParaRPr lang="en-US" baseline="0" dirty="0" smtClean="0">
              <a:latin typeface="Arial" pitchFamily="34" charset="0"/>
            </a:endParaRPr>
          </a:p>
          <a:p>
            <a:r>
              <a:rPr lang="en-US" baseline="0" dirty="0" smtClean="0">
                <a:latin typeface="Arial" pitchFamily="34" charset="0"/>
              </a:rPr>
              <a:t>Give them 40 minutes to complete this exercise and check the result at end of 40 minutes.</a:t>
            </a:r>
          </a:p>
          <a:p>
            <a:endParaRPr lang="en-US" baseline="0" dirty="0" smtClean="0">
              <a:latin typeface="Arial" pitchFamily="34" charset="0"/>
            </a:endParaRPr>
          </a:p>
          <a:p>
            <a:r>
              <a:rPr lang="en-US" baseline="0" dirty="0" smtClean="0">
                <a:latin typeface="Arial" pitchFamily="34" charset="0"/>
              </a:rPr>
              <a:t>If they seek help in between to complete the exercise please provide your guidance.</a:t>
            </a:r>
            <a:endParaRPr lang="en-US" dirty="0" smtClean="0">
              <a:latin typeface="Arial" pitchFamily="34" charset="0"/>
            </a:endParaRPr>
          </a:p>
          <a:p>
            <a:endParaRPr lang="en-US" dirty="0" smtClean="0">
              <a:latin typeface="Arial" pitchFamily="34" charset="0"/>
            </a:endParaRPr>
          </a:p>
        </p:txBody>
      </p:sp>
      <p:sp>
        <p:nvSpPr>
          <p:cNvPr id="68612" name="Slide Number Placeholder 3"/>
          <p:cNvSpPr>
            <a:spLocks noGrp="1"/>
          </p:cNvSpPr>
          <p:nvPr>
            <p:ph type="sldNum" sz="quarter" idx="5"/>
          </p:nvPr>
        </p:nvSpPr>
        <p:spPr>
          <a:noFill/>
        </p:spPr>
        <p:txBody>
          <a:bodyPr/>
          <a:lstStyle/>
          <a:p>
            <a:fld id="{11E3A3CF-58BE-468A-B94B-60BE801BA557}" type="slidenum">
              <a:rPr lang="en-US" smtClean="0">
                <a:latin typeface="Arial" pitchFamily="34" charset="0"/>
              </a:rPr>
              <a:pPr/>
              <a:t>82</a:t>
            </a:fld>
            <a:endParaRPr lang="en-US" smtClean="0">
              <a:latin typeface="Arial" pitchFamily="34" charset="0"/>
            </a:endParaRPr>
          </a:p>
        </p:txBody>
      </p:sp>
    </p:spTree>
    <p:extLst>
      <p:ext uri="{BB962C8B-B14F-4D97-AF65-F5344CB8AC3E}">
        <p14:creationId xmlns:p14="http://schemas.microsoft.com/office/powerpoint/2010/main" val="382618541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Explain</a:t>
            </a:r>
            <a:r>
              <a:rPr lang="en-US" baseline="0" dirty="0" smtClean="0">
                <a:latin typeface="Arial" pitchFamily="34" charset="0"/>
              </a:rPr>
              <a:t> to students what are the flexible ways provided by spring API to do unit testing among controllers.</a:t>
            </a:r>
            <a:endParaRPr lang="en-US" dirty="0" smtClean="0">
              <a:latin typeface="Arial" pitchFamily="34" charset="0"/>
            </a:endParaRPr>
          </a:p>
          <a:p>
            <a:endParaRPr lang="en-US" dirty="0" smtClean="0">
              <a:latin typeface="Arial" pitchFamily="34" charset="0"/>
            </a:endParaRPr>
          </a:p>
        </p:txBody>
      </p:sp>
      <p:sp>
        <p:nvSpPr>
          <p:cNvPr id="69636" name="Slide Number Placeholder 3"/>
          <p:cNvSpPr>
            <a:spLocks noGrp="1"/>
          </p:cNvSpPr>
          <p:nvPr>
            <p:ph type="sldNum" sz="quarter" idx="5"/>
          </p:nvPr>
        </p:nvSpPr>
        <p:spPr>
          <a:noFill/>
        </p:spPr>
        <p:txBody>
          <a:bodyPr/>
          <a:lstStyle/>
          <a:p>
            <a:fld id="{325AABCA-84B3-4DE3-8CE6-A6219BA8E098}" type="slidenum">
              <a:rPr lang="en-US" smtClean="0">
                <a:latin typeface="Arial" pitchFamily="34" charset="0"/>
              </a:rPr>
              <a:pPr/>
              <a:t>83</a:t>
            </a:fld>
            <a:endParaRPr lang="en-US" smtClean="0">
              <a:latin typeface="Arial" pitchFamily="34" charset="0"/>
            </a:endParaRPr>
          </a:p>
        </p:txBody>
      </p:sp>
    </p:spTree>
    <p:extLst>
      <p:ext uri="{BB962C8B-B14F-4D97-AF65-F5344CB8AC3E}">
        <p14:creationId xmlns:p14="http://schemas.microsoft.com/office/powerpoint/2010/main" val="33019331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t>Sample controller class to do</a:t>
            </a:r>
            <a:r>
              <a:rPr lang="en-US" baseline="0" dirty="0" smtClean="0"/>
              <a:t> unit testing by using Spring-Test API.</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84</a:t>
            </a:fld>
            <a:endParaRPr lang="en-US"/>
          </a:p>
        </p:txBody>
      </p:sp>
    </p:spTree>
    <p:extLst>
      <p:ext uri="{BB962C8B-B14F-4D97-AF65-F5344CB8AC3E}">
        <p14:creationId xmlns:p14="http://schemas.microsoft.com/office/powerpoint/2010/main" val="84040036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t>Explain</a:t>
            </a:r>
            <a:r>
              <a:rPr lang="en-US" baseline="0" dirty="0" smtClean="0"/>
              <a:t> the students the aspects of </a:t>
            </a:r>
            <a:r>
              <a:rPr lang="en-US" baseline="0" dirty="0" err="1" smtClean="0"/>
              <a:t>Junit</a:t>
            </a:r>
            <a:r>
              <a:rPr lang="en-US" baseline="0" dirty="0" smtClean="0"/>
              <a:t> class if they haven’t familiar on </a:t>
            </a:r>
            <a:r>
              <a:rPr lang="en-US" baseline="0" dirty="0" err="1" smtClean="0"/>
              <a:t>Junit</a:t>
            </a:r>
            <a:r>
              <a:rPr lang="en-US" baseline="0" dirty="0" smtClean="0"/>
              <a:t> API.</a:t>
            </a:r>
          </a:p>
          <a:p>
            <a:endParaRPr lang="en-US" baseline="0" dirty="0" smtClean="0"/>
          </a:p>
          <a:p>
            <a:r>
              <a:rPr lang="en-US" baseline="0" dirty="0" smtClean="0"/>
              <a:t>Instruct students that they should have knowledge on </a:t>
            </a:r>
            <a:r>
              <a:rPr lang="en-US" baseline="0" dirty="0" err="1" smtClean="0"/>
              <a:t>Junit</a:t>
            </a:r>
            <a:r>
              <a:rPr lang="en-US" baseline="0" dirty="0" smtClean="0"/>
              <a:t> and Mock objects to understand this class better.</a:t>
            </a:r>
          </a:p>
          <a:p>
            <a:endParaRPr lang="en-US" baseline="0" dirty="0" smtClean="0"/>
          </a:p>
          <a:p>
            <a:r>
              <a:rPr lang="en-US" dirty="0" smtClean="0"/>
              <a:t>In this class request and response</a:t>
            </a:r>
            <a:r>
              <a:rPr lang="en-US" baseline="0" dirty="0" smtClean="0"/>
              <a:t> objects are created by Mock (fake) objects provided by the Spring Test API.</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85</a:t>
            </a:fld>
            <a:endParaRPr lang="en-US"/>
          </a:p>
        </p:txBody>
      </p:sp>
    </p:spTree>
    <p:extLst>
      <p:ext uri="{BB962C8B-B14F-4D97-AF65-F5344CB8AC3E}">
        <p14:creationId xmlns:p14="http://schemas.microsoft.com/office/powerpoint/2010/main" val="2472446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hangingPunct="1">
              <a:defRPr/>
            </a:pPr>
            <a:r>
              <a:rPr lang="en-US" dirty="0" smtClean="0"/>
              <a:t>The MVC Architecture is as follows:</a:t>
            </a:r>
          </a:p>
          <a:p>
            <a:pPr marL="171450" indent="-171450" eaLnBrk="1" hangingPunct="1">
              <a:buFont typeface="Arial" pitchFamily="34" charset="0"/>
              <a:buChar char="•"/>
              <a:defRPr/>
            </a:pPr>
            <a:r>
              <a:rPr lang="en-US" i="1" dirty="0" smtClean="0"/>
              <a:t>Model</a:t>
            </a:r>
            <a:r>
              <a:rPr lang="en-US" dirty="0" smtClean="0"/>
              <a:t> encapsulates the core data and functionality</a:t>
            </a:r>
          </a:p>
          <a:p>
            <a:pPr marL="171450" indent="-171450" eaLnBrk="1" hangingPunct="1">
              <a:buFont typeface="Arial" pitchFamily="34" charset="0"/>
              <a:buChar char="•"/>
              <a:defRPr/>
            </a:pPr>
            <a:r>
              <a:rPr lang="en-US" i="1" dirty="0" smtClean="0"/>
              <a:t>View </a:t>
            </a:r>
            <a:r>
              <a:rPr lang="en-US" dirty="0" smtClean="0"/>
              <a:t>encapsulates the presentation of the data. There can be many views for the common data.</a:t>
            </a:r>
            <a:endParaRPr lang="en-US" i="1" dirty="0" smtClean="0"/>
          </a:p>
          <a:p>
            <a:pPr marL="171450" indent="-171450" eaLnBrk="1" hangingPunct="1">
              <a:buFont typeface="Arial" pitchFamily="34" charset="0"/>
              <a:buChar char="•"/>
              <a:defRPr/>
            </a:pPr>
            <a:r>
              <a:rPr lang="en-US" i="1" dirty="0" smtClean="0"/>
              <a:t>Controller</a:t>
            </a:r>
            <a:r>
              <a:rPr lang="en-US" dirty="0" smtClean="0"/>
              <a:t> accepts requests and makes requests from the model for the data to produce a new view.</a:t>
            </a:r>
            <a:endParaRPr lang="en-US" dirty="0"/>
          </a:p>
        </p:txBody>
      </p:sp>
      <p:sp>
        <p:nvSpPr>
          <p:cNvPr id="4" name="Slide Number Placeholder 3"/>
          <p:cNvSpPr>
            <a:spLocks noGrp="1"/>
          </p:cNvSpPr>
          <p:nvPr>
            <p:ph type="sldNum" sz="quarter" idx="5"/>
          </p:nvPr>
        </p:nvSpPr>
        <p:spPr/>
        <p:txBody>
          <a:bodyPr/>
          <a:lstStyle/>
          <a:p>
            <a:pPr>
              <a:defRPr/>
            </a:pPr>
            <a:fld id="{14EEE9EB-DC99-4F88-95CC-27582EBD73A1}" type="slidenum">
              <a:rPr lang="en-US" smtClean="0"/>
              <a:pPr>
                <a:defRPr/>
              </a:pPr>
              <a:t>17</a:t>
            </a:fld>
            <a:endParaRPr lang="en-US"/>
          </a:p>
        </p:txBody>
      </p:sp>
    </p:spTree>
    <p:extLst>
      <p:ext uri="{BB962C8B-B14F-4D97-AF65-F5344CB8AC3E}">
        <p14:creationId xmlns:p14="http://schemas.microsoft.com/office/powerpoint/2010/main" val="107777958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t>To make this example to work,</a:t>
            </a:r>
            <a:r>
              <a:rPr lang="en-US" baseline="0" dirty="0" smtClean="0"/>
              <a:t> the students should aware </a:t>
            </a:r>
            <a:r>
              <a:rPr lang="en-US" baseline="0" dirty="0" err="1" smtClean="0"/>
              <a:t>Easymock</a:t>
            </a:r>
            <a:r>
              <a:rPr lang="en-US" baseline="0" dirty="0" smtClean="0"/>
              <a:t> or </a:t>
            </a:r>
            <a:r>
              <a:rPr lang="en-US" baseline="0" dirty="0" err="1" smtClean="0"/>
              <a:t>Jmockito</a:t>
            </a:r>
            <a:r>
              <a:rPr lang="en-US" baseline="0" dirty="0" smtClean="0"/>
              <a:t> frameworks those will be covered under </a:t>
            </a:r>
            <a:r>
              <a:rPr lang="en-US" baseline="0" dirty="0" err="1" smtClean="0"/>
              <a:t>seperate</a:t>
            </a:r>
            <a:r>
              <a:rPr lang="en-US" baseline="0" dirty="0" smtClean="0"/>
              <a:t> </a:t>
            </a:r>
            <a:r>
              <a:rPr lang="en-US" baseline="0" dirty="0" err="1" smtClean="0"/>
              <a:t>Junit</a:t>
            </a:r>
            <a:r>
              <a:rPr lang="en-US" baseline="0" dirty="0" smtClean="0"/>
              <a:t> session.</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86</a:t>
            </a:fld>
            <a:endParaRPr lang="en-US"/>
          </a:p>
        </p:txBody>
      </p:sp>
    </p:spTree>
    <p:extLst>
      <p:ext uri="{BB962C8B-B14F-4D97-AF65-F5344CB8AC3E}">
        <p14:creationId xmlns:p14="http://schemas.microsoft.com/office/powerpoint/2010/main" val="89353075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t>Ask the participants to raise their hand if they have any queries on the topics completed so far.</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87</a:t>
            </a:fld>
            <a:endParaRPr lang="en-US"/>
          </a:p>
        </p:txBody>
      </p:sp>
    </p:spTree>
    <p:extLst>
      <p:ext uri="{BB962C8B-B14F-4D97-AF65-F5344CB8AC3E}">
        <p14:creationId xmlns:p14="http://schemas.microsoft.com/office/powerpoint/2010/main" val="289856464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pPr>
              <a:defRPr/>
            </a:pPr>
            <a:r>
              <a:rPr lang="en-US" dirty="0" smtClean="0"/>
              <a:t>Instructions to Trainer: </a:t>
            </a:r>
          </a:p>
          <a:p>
            <a:pPr>
              <a:defRPr/>
            </a:pPr>
            <a:endParaRPr lang="en-US" dirty="0" smtClean="0"/>
          </a:p>
          <a:p>
            <a:pPr>
              <a:defRPr/>
            </a:pPr>
            <a:r>
              <a:rPr lang="en-US" dirty="0" smtClean="0"/>
              <a:t>Use the Question slide, ask the question, let various participants try answering the question. Once, a number of answers have been heard, go to the answer slide and address anyone whose answer was different, and discuss the different answer before moving to the next question slide</a:t>
            </a:r>
            <a:endParaRPr lang="en-US" dirty="0" smtClean="0">
              <a:latin typeface="Arial" pitchFamily="34" charset="0"/>
            </a:endParaRPr>
          </a:p>
        </p:txBody>
      </p:sp>
      <p:sp>
        <p:nvSpPr>
          <p:cNvPr id="70660" name="Slide Number Placeholder 3"/>
          <p:cNvSpPr>
            <a:spLocks noGrp="1"/>
          </p:cNvSpPr>
          <p:nvPr>
            <p:ph type="sldNum" sz="quarter" idx="5"/>
          </p:nvPr>
        </p:nvSpPr>
        <p:spPr>
          <a:noFill/>
        </p:spPr>
        <p:txBody>
          <a:bodyPr/>
          <a:lstStyle/>
          <a:p>
            <a:fld id="{50AE08E5-4568-441C-B4D3-FC86F2724B9D}" type="slidenum">
              <a:rPr lang="en-US" smtClean="0">
                <a:latin typeface="Arial" pitchFamily="34" charset="0"/>
              </a:rPr>
              <a:pPr/>
              <a:t>88</a:t>
            </a:fld>
            <a:endParaRPr lang="en-US" smtClean="0">
              <a:latin typeface="Arial" pitchFamily="34" charset="0"/>
            </a:endParaRPr>
          </a:p>
        </p:txBody>
      </p:sp>
    </p:spTree>
    <p:extLst>
      <p:ext uri="{BB962C8B-B14F-4D97-AF65-F5344CB8AC3E}">
        <p14:creationId xmlns:p14="http://schemas.microsoft.com/office/powerpoint/2010/main" val="121446938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pPr>
              <a:defRPr/>
            </a:pPr>
            <a:r>
              <a:rPr lang="en-US" dirty="0" smtClean="0"/>
              <a:t>Instructions to Trainer: </a:t>
            </a:r>
          </a:p>
          <a:p>
            <a:pPr>
              <a:defRPr/>
            </a:pPr>
            <a:endParaRPr lang="en-US" dirty="0" smtClean="0"/>
          </a:p>
          <a:p>
            <a:pPr>
              <a:defRPr/>
            </a:pPr>
            <a:r>
              <a:rPr lang="en-US" dirty="0" smtClean="0"/>
              <a:t>Use the Question slide, ask the question, let various participants try answering the question. Once, a number of answers have been heard, go to the answer slide and address anyone whose answer was different, and discuss the different answer before moving to the next question slide</a:t>
            </a:r>
            <a:endParaRPr lang="en-US" dirty="0" smtClean="0">
              <a:latin typeface="Arial" pitchFamily="34" charset="0"/>
            </a:endParaRPr>
          </a:p>
        </p:txBody>
      </p:sp>
      <p:sp>
        <p:nvSpPr>
          <p:cNvPr id="70660" name="Slide Number Placeholder 3"/>
          <p:cNvSpPr>
            <a:spLocks noGrp="1"/>
          </p:cNvSpPr>
          <p:nvPr>
            <p:ph type="sldNum" sz="quarter" idx="5"/>
          </p:nvPr>
        </p:nvSpPr>
        <p:spPr>
          <a:noFill/>
        </p:spPr>
        <p:txBody>
          <a:bodyPr/>
          <a:lstStyle/>
          <a:p>
            <a:fld id="{50AE08E5-4568-441C-B4D3-FC86F2724B9D}" type="slidenum">
              <a:rPr lang="en-US" smtClean="0">
                <a:latin typeface="Arial" pitchFamily="34" charset="0"/>
              </a:rPr>
              <a:pPr/>
              <a:t>89</a:t>
            </a:fld>
            <a:endParaRPr lang="en-US" smtClean="0">
              <a:latin typeface="Arial" pitchFamily="34" charset="0"/>
            </a:endParaRPr>
          </a:p>
        </p:txBody>
      </p:sp>
    </p:spTree>
    <p:extLst>
      <p:ext uri="{BB962C8B-B14F-4D97-AF65-F5344CB8AC3E}">
        <p14:creationId xmlns:p14="http://schemas.microsoft.com/office/powerpoint/2010/main" val="271911578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a:defRPr/>
            </a:pPr>
            <a:r>
              <a:rPr lang="en-US" dirty="0" smtClean="0"/>
              <a:t>Instructions to Trainer: </a:t>
            </a:r>
          </a:p>
          <a:p>
            <a:pPr>
              <a:defRPr/>
            </a:pPr>
            <a:endParaRPr lang="en-US" dirty="0" smtClean="0"/>
          </a:p>
          <a:p>
            <a:pPr>
              <a:defRPr/>
            </a:pPr>
            <a:r>
              <a:rPr lang="en-US" dirty="0" smtClean="0"/>
              <a:t>Use the Question slide, ask the question, let various participants try answering the question. Once, a number of answers have been heard, go to the answer slide and address anyone whose answer was different, and discuss the different answer before moving to the next question slide</a:t>
            </a:r>
            <a:endParaRPr lang="en-US" dirty="0" smtClean="0">
              <a:latin typeface="Arial" pitchFamily="34" charset="0"/>
            </a:endParaRPr>
          </a:p>
        </p:txBody>
      </p:sp>
      <p:sp>
        <p:nvSpPr>
          <p:cNvPr id="71684" name="Slide Number Placeholder 3"/>
          <p:cNvSpPr>
            <a:spLocks noGrp="1"/>
          </p:cNvSpPr>
          <p:nvPr>
            <p:ph type="sldNum" sz="quarter" idx="5"/>
          </p:nvPr>
        </p:nvSpPr>
        <p:spPr>
          <a:noFill/>
        </p:spPr>
        <p:txBody>
          <a:bodyPr/>
          <a:lstStyle/>
          <a:p>
            <a:fld id="{773277DA-496A-4841-9E5C-8F38EBC895F3}" type="slidenum">
              <a:rPr lang="en-US" smtClean="0">
                <a:latin typeface="Arial" pitchFamily="34" charset="0"/>
              </a:rPr>
              <a:pPr/>
              <a:t>90</a:t>
            </a:fld>
            <a:endParaRPr lang="en-US" smtClean="0">
              <a:latin typeface="Arial" pitchFamily="34" charset="0"/>
            </a:endParaRPr>
          </a:p>
        </p:txBody>
      </p:sp>
    </p:spTree>
    <p:extLst>
      <p:ext uri="{BB962C8B-B14F-4D97-AF65-F5344CB8AC3E}">
        <p14:creationId xmlns:p14="http://schemas.microsoft.com/office/powerpoint/2010/main" val="215981936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a:defRPr/>
            </a:pPr>
            <a:r>
              <a:rPr lang="en-US" dirty="0" smtClean="0"/>
              <a:t>Instructions to Trainer: </a:t>
            </a:r>
          </a:p>
          <a:p>
            <a:pPr>
              <a:defRPr/>
            </a:pPr>
            <a:endParaRPr lang="en-US" dirty="0" smtClean="0"/>
          </a:p>
          <a:p>
            <a:pPr>
              <a:defRPr/>
            </a:pPr>
            <a:r>
              <a:rPr lang="en-US" dirty="0" smtClean="0"/>
              <a:t>Use the Question slide, ask the question, let various participants try answering the question. Once, a number of answers have been heard, go to the answer slide and address anyone whose answer was different, and discuss the different answer before moving to the next question slide</a:t>
            </a:r>
            <a:endParaRPr lang="en-US" dirty="0" smtClean="0">
              <a:latin typeface="Arial" pitchFamily="34" charset="0"/>
            </a:endParaRPr>
          </a:p>
        </p:txBody>
      </p:sp>
      <p:sp>
        <p:nvSpPr>
          <p:cNvPr id="71684" name="Slide Number Placeholder 3"/>
          <p:cNvSpPr>
            <a:spLocks noGrp="1"/>
          </p:cNvSpPr>
          <p:nvPr>
            <p:ph type="sldNum" sz="quarter" idx="5"/>
          </p:nvPr>
        </p:nvSpPr>
        <p:spPr>
          <a:noFill/>
        </p:spPr>
        <p:txBody>
          <a:bodyPr/>
          <a:lstStyle/>
          <a:p>
            <a:fld id="{773277DA-496A-4841-9E5C-8F38EBC895F3}" type="slidenum">
              <a:rPr lang="en-US" smtClean="0">
                <a:latin typeface="Arial" pitchFamily="34" charset="0"/>
              </a:rPr>
              <a:pPr/>
              <a:t>91</a:t>
            </a:fld>
            <a:endParaRPr lang="en-US" smtClean="0">
              <a:latin typeface="Arial" pitchFamily="34" charset="0"/>
            </a:endParaRPr>
          </a:p>
        </p:txBody>
      </p:sp>
    </p:spTree>
    <p:extLst>
      <p:ext uri="{BB962C8B-B14F-4D97-AF65-F5344CB8AC3E}">
        <p14:creationId xmlns:p14="http://schemas.microsoft.com/office/powerpoint/2010/main" val="310068847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a:t>
            </a:r>
            <a:r>
              <a:rPr lang="en-US" dirty="0" err="1" smtClean="0">
                <a:latin typeface="Arial" pitchFamily="34" charset="0"/>
              </a:rPr>
              <a:t>PathVariable</a:t>
            </a:r>
            <a:r>
              <a:rPr lang="en-US" dirty="0" smtClean="0">
                <a:latin typeface="Arial" pitchFamily="34" charset="0"/>
              </a:rPr>
              <a:t> – Dynamic URI</a:t>
            </a:r>
          </a:p>
          <a:p>
            <a:r>
              <a:rPr lang="en-US" dirty="0" smtClean="0">
                <a:latin typeface="Arial" pitchFamily="34" charset="0"/>
              </a:rPr>
              <a:t>@RequestParam – Reads request parameter</a:t>
            </a:r>
          </a:p>
          <a:p>
            <a:r>
              <a:rPr lang="en-US" dirty="0" smtClean="0">
                <a:latin typeface="Arial" pitchFamily="34" charset="0"/>
              </a:rPr>
              <a:t>@</a:t>
            </a:r>
            <a:r>
              <a:rPr lang="en-US" dirty="0" err="1" smtClean="0">
                <a:latin typeface="Arial" pitchFamily="34" charset="0"/>
              </a:rPr>
              <a:t>RequestHeader</a:t>
            </a:r>
            <a:r>
              <a:rPr lang="en-US" baseline="0" dirty="0" smtClean="0">
                <a:latin typeface="Arial" pitchFamily="34" charset="0"/>
              </a:rPr>
              <a:t> – Reads header attribute value from </a:t>
            </a:r>
            <a:r>
              <a:rPr lang="en-US" baseline="0" dirty="0" err="1" smtClean="0">
                <a:latin typeface="Arial" pitchFamily="34" charset="0"/>
              </a:rPr>
              <a:t>HttpRequest</a:t>
            </a:r>
            <a:endParaRPr lang="en-US" baseline="0" dirty="0" smtClean="0">
              <a:latin typeface="Arial" pitchFamily="34" charset="0"/>
            </a:endParaRPr>
          </a:p>
          <a:p>
            <a:r>
              <a:rPr lang="en-US" baseline="0" dirty="0" smtClean="0">
                <a:latin typeface="Arial" pitchFamily="34" charset="0"/>
              </a:rPr>
              <a:t>@</a:t>
            </a:r>
            <a:r>
              <a:rPr lang="en-US" baseline="0" dirty="0" err="1" smtClean="0">
                <a:latin typeface="Arial" pitchFamily="34" charset="0"/>
              </a:rPr>
              <a:t>CookieValue</a:t>
            </a:r>
            <a:r>
              <a:rPr lang="en-US" baseline="0" dirty="0" smtClean="0">
                <a:latin typeface="Arial" pitchFamily="34" charset="0"/>
              </a:rPr>
              <a:t> – Reads cookie value from </a:t>
            </a:r>
            <a:r>
              <a:rPr lang="en-US" baseline="0" dirty="0" err="1" smtClean="0">
                <a:latin typeface="Arial" pitchFamily="34" charset="0"/>
              </a:rPr>
              <a:t>HttpCookie</a:t>
            </a:r>
            <a:endParaRPr lang="en-US" baseline="0" dirty="0" smtClean="0">
              <a:latin typeface="Arial" pitchFamily="34" charset="0"/>
            </a:endParaRPr>
          </a:p>
          <a:p>
            <a:r>
              <a:rPr lang="en-US" baseline="0" dirty="0" smtClean="0">
                <a:latin typeface="Arial" pitchFamily="34" charset="0"/>
              </a:rPr>
              <a:t>@</a:t>
            </a:r>
            <a:r>
              <a:rPr lang="en-US" baseline="0" dirty="0" err="1" smtClean="0">
                <a:latin typeface="Arial" pitchFamily="34" charset="0"/>
              </a:rPr>
              <a:t>SessionAttributes</a:t>
            </a:r>
            <a:r>
              <a:rPr lang="en-US" baseline="0" dirty="0" smtClean="0">
                <a:latin typeface="Arial" pitchFamily="34" charset="0"/>
              </a:rPr>
              <a:t> – To store the form object to session in between the requests.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rPr>
              <a:t>@ModelAttribute – to access or populate the form field values.</a:t>
            </a:r>
          </a:p>
          <a:p>
            <a:endParaRPr lang="en-US" dirty="0" smtClean="0">
              <a:latin typeface="Arial" pitchFamily="34" charset="0"/>
            </a:endParaRPr>
          </a:p>
        </p:txBody>
      </p:sp>
      <p:sp>
        <p:nvSpPr>
          <p:cNvPr id="72708" name="Slide Number Placeholder 3"/>
          <p:cNvSpPr>
            <a:spLocks noGrp="1"/>
          </p:cNvSpPr>
          <p:nvPr>
            <p:ph type="sldNum" sz="quarter" idx="5"/>
          </p:nvPr>
        </p:nvSpPr>
        <p:spPr>
          <a:noFill/>
        </p:spPr>
        <p:txBody>
          <a:bodyPr/>
          <a:lstStyle/>
          <a:p>
            <a:fld id="{67D9449D-5148-4878-B2B1-BB2E2C176E96}" type="slidenum">
              <a:rPr lang="en-US" smtClean="0">
                <a:latin typeface="Arial" pitchFamily="34" charset="0"/>
              </a:rPr>
              <a:pPr/>
              <a:t>92</a:t>
            </a:fld>
            <a:endParaRPr lang="en-US" smtClean="0">
              <a:latin typeface="Arial" pitchFamily="34" charset="0"/>
            </a:endParaRPr>
          </a:p>
        </p:txBody>
      </p:sp>
    </p:spTree>
    <p:extLst>
      <p:ext uri="{BB962C8B-B14F-4D97-AF65-F5344CB8AC3E}">
        <p14:creationId xmlns:p14="http://schemas.microsoft.com/office/powerpoint/2010/main" val="104650348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dirty="0" smtClean="0">
                <a:latin typeface="Arial" pitchFamily="34" charset="0"/>
              </a:rPr>
              <a:t>@</a:t>
            </a:r>
            <a:r>
              <a:rPr lang="en-US" dirty="0" err="1" smtClean="0">
                <a:latin typeface="Arial" pitchFamily="34" charset="0"/>
              </a:rPr>
              <a:t>PathVariable</a:t>
            </a:r>
            <a:r>
              <a:rPr lang="en-US" dirty="0" smtClean="0">
                <a:latin typeface="Arial" pitchFamily="34" charset="0"/>
              </a:rPr>
              <a:t> – Dynamic URI</a:t>
            </a:r>
          </a:p>
          <a:p>
            <a:r>
              <a:rPr lang="en-US" dirty="0" smtClean="0">
                <a:latin typeface="Arial" pitchFamily="34" charset="0"/>
              </a:rPr>
              <a:t>@RequestParam – Reads request parameter</a:t>
            </a:r>
          </a:p>
          <a:p>
            <a:r>
              <a:rPr lang="en-US" dirty="0" smtClean="0">
                <a:latin typeface="Arial" pitchFamily="34" charset="0"/>
              </a:rPr>
              <a:t>@</a:t>
            </a:r>
            <a:r>
              <a:rPr lang="en-US" dirty="0" err="1" smtClean="0">
                <a:latin typeface="Arial" pitchFamily="34" charset="0"/>
              </a:rPr>
              <a:t>RequestHeader</a:t>
            </a:r>
            <a:r>
              <a:rPr lang="en-US" baseline="0" dirty="0" smtClean="0">
                <a:latin typeface="Arial" pitchFamily="34" charset="0"/>
              </a:rPr>
              <a:t> – Reads header attribute value from </a:t>
            </a:r>
            <a:r>
              <a:rPr lang="en-US" baseline="0" dirty="0" err="1" smtClean="0">
                <a:latin typeface="Arial" pitchFamily="34" charset="0"/>
              </a:rPr>
              <a:t>HttpRequest</a:t>
            </a:r>
            <a:endParaRPr lang="en-US" baseline="0" dirty="0" smtClean="0">
              <a:latin typeface="Arial" pitchFamily="34" charset="0"/>
            </a:endParaRPr>
          </a:p>
          <a:p>
            <a:r>
              <a:rPr lang="en-US" baseline="0" dirty="0" smtClean="0">
                <a:latin typeface="Arial" pitchFamily="34" charset="0"/>
              </a:rPr>
              <a:t>@</a:t>
            </a:r>
            <a:r>
              <a:rPr lang="en-US" baseline="0" dirty="0" err="1" smtClean="0">
                <a:latin typeface="Arial" pitchFamily="34" charset="0"/>
              </a:rPr>
              <a:t>CookieValue</a:t>
            </a:r>
            <a:r>
              <a:rPr lang="en-US" baseline="0" dirty="0" smtClean="0">
                <a:latin typeface="Arial" pitchFamily="34" charset="0"/>
              </a:rPr>
              <a:t> – Reads cookie value from </a:t>
            </a:r>
            <a:r>
              <a:rPr lang="en-US" baseline="0" dirty="0" err="1" smtClean="0">
                <a:latin typeface="Arial" pitchFamily="34" charset="0"/>
              </a:rPr>
              <a:t>HttpCookie</a:t>
            </a:r>
            <a:endParaRPr lang="en-US" baseline="0" dirty="0" smtClean="0">
              <a:latin typeface="Arial" pitchFamily="34" charset="0"/>
            </a:endParaRPr>
          </a:p>
          <a:p>
            <a:r>
              <a:rPr lang="en-US" baseline="0" dirty="0" smtClean="0">
                <a:latin typeface="Arial" pitchFamily="34" charset="0"/>
              </a:rPr>
              <a:t>@</a:t>
            </a:r>
            <a:r>
              <a:rPr lang="en-US" baseline="0" dirty="0" err="1" smtClean="0">
                <a:latin typeface="Arial" pitchFamily="34" charset="0"/>
              </a:rPr>
              <a:t>SessionAttributes</a:t>
            </a:r>
            <a:r>
              <a:rPr lang="en-US" baseline="0" dirty="0" smtClean="0">
                <a:latin typeface="Arial" pitchFamily="34" charset="0"/>
              </a:rPr>
              <a:t> – To store the form object to session in between the requests.</a:t>
            </a:r>
            <a:endParaRPr lang="en-US" dirty="0" smtClean="0">
              <a:latin typeface="Arial" pitchFamily="34" charset="0"/>
            </a:endParaRPr>
          </a:p>
          <a:p>
            <a:r>
              <a:rPr lang="en-US" dirty="0" smtClean="0">
                <a:latin typeface="Arial" pitchFamily="34" charset="0"/>
              </a:rPr>
              <a:t>@ModelAttribute – to access or populate the form field values.</a:t>
            </a:r>
          </a:p>
          <a:p>
            <a:endParaRPr lang="en-US" dirty="0" smtClean="0">
              <a:latin typeface="Arial" pitchFamily="34" charset="0"/>
            </a:endParaRPr>
          </a:p>
        </p:txBody>
      </p:sp>
      <p:sp>
        <p:nvSpPr>
          <p:cNvPr id="73732" name="Slide Number Placeholder 3"/>
          <p:cNvSpPr>
            <a:spLocks noGrp="1"/>
          </p:cNvSpPr>
          <p:nvPr>
            <p:ph type="sldNum" sz="quarter" idx="5"/>
          </p:nvPr>
        </p:nvSpPr>
        <p:spPr>
          <a:noFill/>
        </p:spPr>
        <p:txBody>
          <a:bodyPr/>
          <a:lstStyle/>
          <a:p>
            <a:fld id="{E83C553F-5164-4846-87AA-C90FA127FB97}" type="slidenum">
              <a:rPr lang="en-US" smtClean="0">
                <a:latin typeface="Arial" pitchFamily="34" charset="0"/>
              </a:rPr>
              <a:pPr/>
              <a:t>93</a:t>
            </a:fld>
            <a:endParaRPr lang="en-US" smtClean="0">
              <a:latin typeface="Arial" pitchFamily="34" charset="0"/>
            </a:endParaRPr>
          </a:p>
        </p:txBody>
      </p:sp>
    </p:spTree>
    <p:extLst>
      <p:ext uri="{BB962C8B-B14F-4D97-AF65-F5344CB8AC3E}">
        <p14:creationId xmlns:p14="http://schemas.microsoft.com/office/powerpoint/2010/main" val="401575515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r>
              <a:rPr lang="en-US" baseline="0" dirty="0" smtClean="0"/>
              <a:t>1-------</a:t>
            </a:r>
            <a:r>
              <a:rPr lang="en-US" baseline="0" dirty="0" smtClean="0">
                <a:sym typeface="Wingdings" pitchFamily="2" charset="2"/>
              </a:rPr>
              <a:t>C</a:t>
            </a:r>
          </a:p>
          <a:p>
            <a:r>
              <a:rPr lang="en-US" baseline="0" dirty="0" smtClean="0">
                <a:sym typeface="Wingdings" pitchFamily="2" charset="2"/>
              </a:rPr>
              <a:t>2--------A</a:t>
            </a:r>
          </a:p>
          <a:p>
            <a:r>
              <a:rPr lang="en-US" baseline="0" dirty="0" smtClean="0">
                <a:sym typeface="Wingdings" pitchFamily="2" charset="2"/>
              </a:rPr>
              <a:t>3-------B</a:t>
            </a:r>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97</a:t>
            </a:fld>
            <a:endParaRPr lang="en-US"/>
          </a:p>
        </p:txBody>
      </p:sp>
    </p:spTree>
    <p:extLst>
      <p:ext uri="{BB962C8B-B14F-4D97-AF65-F5344CB8AC3E}">
        <p14:creationId xmlns:p14="http://schemas.microsoft.com/office/powerpoint/2010/main" val="21511713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p>
          <a:p>
            <a:r>
              <a:rPr lang="en-US" dirty="0" smtClean="0">
                <a:latin typeface="Arial" pitchFamily="34" charset="0"/>
              </a:rPr>
              <a:t>This session</a:t>
            </a:r>
            <a:r>
              <a:rPr lang="en-US" baseline="0" dirty="0" smtClean="0">
                <a:latin typeface="Arial" pitchFamily="34" charset="0"/>
              </a:rPr>
              <a:t> deals about how the </a:t>
            </a:r>
            <a:r>
              <a:rPr lang="en-US" baseline="0" dirty="0" err="1" smtClean="0">
                <a:latin typeface="Arial" pitchFamily="34" charset="0"/>
              </a:rPr>
              <a:t>DispatcherServlet</a:t>
            </a:r>
            <a:r>
              <a:rPr lang="en-US" baseline="0" dirty="0" smtClean="0">
                <a:latin typeface="Arial" pitchFamily="34" charset="0"/>
              </a:rPr>
              <a:t> takes a decision to invoke the right controller methods based on the incoming request</a:t>
            </a:r>
            <a:endParaRPr lang="en-US" dirty="0" smtClean="0">
              <a:latin typeface="Arial" pitchFamily="34" charset="0"/>
            </a:endParaRPr>
          </a:p>
        </p:txBody>
      </p:sp>
      <p:sp>
        <p:nvSpPr>
          <p:cNvPr id="53252" name="Slide Number Placeholder 3"/>
          <p:cNvSpPr>
            <a:spLocks noGrp="1"/>
          </p:cNvSpPr>
          <p:nvPr>
            <p:ph type="sldNum" sz="quarter" idx="5"/>
          </p:nvPr>
        </p:nvSpPr>
        <p:spPr>
          <a:noFill/>
        </p:spPr>
        <p:txBody>
          <a:bodyPr/>
          <a:lstStyle/>
          <a:p>
            <a:fld id="{1DF39E29-91B8-4772-9CB8-85BA82FF2869}" type="slidenum">
              <a:rPr lang="en-US" smtClean="0">
                <a:latin typeface="Arial" pitchFamily="34" charset="0"/>
              </a:rPr>
              <a:pPr/>
              <a:t>98</a:t>
            </a:fld>
            <a:endParaRPr lang="en-US" smtClean="0">
              <a:latin typeface="Arial" pitchFamily="34" charset="0"/>
            </a:endParaRPr>
          </a:p>
        </p:txBody>
      </p:sp>
    </p:spTree>
    <p:extLst>
      <p:ext uri="{BB962C8B-B14F-4D97-AF65-F5344CB8AC3E}">
        <p14:creationId xmlns:p14="http://schemas.microsoft.com/office/powerpoint/2010/main" val="286025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pPr eaLnBrk="1" hangingPunct="1">
              <a:spcBef>
                <a:spcPct val="0"/>
              </a:spcBef>
              <a:defRPr/>
            </a:pPr>
            <a:r>
              <a:rPr lang="en-US" dirty="0" smtClean="0"/>
              <a:t>Let Participants aware MVC frameworks available for other technologies as well while compared</a:t>
            </a:r>
            <a:r>
              <a:rPr lang="en-US" baseline="0" dirty="0" smtClean="0"/>
              <a:t> to Java</a:t>
            </a:r>
            <a:r>
              <a:rPr lang="en-US" dirty="0" smtClean="0"/>
              <a:t>.</a:t>
            </a:r>
          </a:p>
          <a:p>
            <a:pPr eaLnBrk="1" hangingPunct="1">
              <a:spcBef>
                <a:spcPct val="0"/>
              </a:spcBef>
              <a:defRPr/>
            </a:pPr>
            <a:endParaRPr lang="en-US" dirty="0" smtClean="0"/>
          </a:p>
          <a:p>
            <a:pPr eaLnBrk="1" hangingPunct="1">
              <a:spcBef>
                <a:spcPct val="0"/>
              </a:spcBef>
              <a:defRPr/>
            </a:pPr>
            <a:r>
              <a:rPr lang="en-US" dirty="0" smtClean="0"/>
              <a:t>Java MVC Frameworks – Struts, JSP, </a:t>
            </a:r>
            <a:r>
              <a:rPr lang="en-US" dirty="0" err="1" smtClean="0"/>
              <a:t>Webwork</a:t>
            </a:r>
            <a:r>
              <a:rPr lang="en-US" dirty="0" smtClean="0"/>
              <a:t>, Wicket, spring-</a:t>
            </a:r>
            <a:r>
              <a:rPr lang="en-US" dirty="0" err="1" smtClean="0"/>
              <a:t>mvc</a:t>
            </a:r>
            <a:r>
              <a:rPr lang="en-US" dirty="0" smtClean="0"/>
              <a:t>, Grails </a:t>
            </a:r>
            <a:r>
              <a:rPr lang="en-US" dirty="0" err="1" smtClean="0"/>
              <a:t>etc</a:t>
            </a:r>
            <a:endParaRPr lang="en-US" dirty="0" smtClean="0"/>
          </a:p>
          <a:p>
            <a:pPr eaLnBrk="1" hangingPunct="1">
              <a:spcBef>
                <a:spcPct val="0"/>
              </a:spcBef>
              <a:defRPr/>
            </a:pPr>
            <a:r>
              <a:rPr lang="en-US" dirty="0" smtClean="0"/>
              <a:t>JS</a:t>
            </a:r>
            <a:r>
              <a:rPr lang="en-US" baseline="0" dirty="0" smtClean="0"/>
              <a:t> MVC Frameworks – Backbone, Angular, Spine, </a:t>
            </a:r>
            <a:r>
              <a:rPr lang="en-US" baseline="0" dirty="0" err="1" smtClean="0"/>
              <a:t>CanJs</a:t>
            </a:r>
            <a:r>
              <a:rPr lang="en-US" baseline="0" dirty="0" smtClean="0"/>
              <a:t>, EXTJs </a:t>
            </a:r>
            <a:r>
              <a:rPr lang="en-US" baseline="0" dirty="0" err="1" smtClean="0"/>
              <a:t>etc</a:t>
            </a:r>
            <a:endParaRPr lang="en-US" baseline="0" dirty="0" smtClean="0"/>
          </a:p>
          <a:p>
            <a:pPr eaLnBrk="1" hangingPunct="1">
              <a:spcBef>
                <a:spcPct val="0"/>
              </a:spcBef>
              <a:defRPr/>
            </a:pPr>
            <a:r>
              <a:rPr lang="en-US" baseline="0" dirty="0" smtClean="0"/>
              <a:t>PHP MVC Frameworks – </a:t>
            </a:r>
            <a:r>
              <a:rPr lang="en-US" baseline="0" dirty="0" err="1" smtClean="0"/>
              <a:t>CakePHP</a:t>
            </a:r>
            <a:r>
              <a:rPr lang="en-US" baseline="0" dirty="0" smtClean="0"/>
              <a:t>, </a:t>
            </a:r>
            <a:r>
              <a:rPr lang="en-US" baseline="0" dirty="0" err="1" smtClean="0"/>
              <a:t>Yii</a:t>
            </a:r>
            <a:r>
              <a:rPr lang="en-US" baseline="0" dirty="0" smtClean="0"/>
              <a:t>, </a:t>
            </a:r>
            <a:r>
              <a:rPr lang="en-US" baseline="0" dirty="0" err="1" smtClean="0"/>
              <a:t>FuelPHP</a:t>
            </a:r>
            <a:r>
              <a:rPr lang="en-US" baseline="0" dirty="0" smtClean="0"/>
              <a:t>, </a:t>
            </a:r>
            <a:r>
              <a:rPr lang="en-US" baseline="0" dirty="0" err="1" smtClean="0"/>
              <a:t>CodeIgniter</a:t>
            </a:r>
            <a:r>
              <a:rPr lang="en-US" baseline="0" dirty="0" smtClean="0"/>
              <a:t> </a:t>
            </a:r>
            <a:r>
              <a:rPr lang="en-US" baseline="0" dirty="0" err="1" smtClean="0"/>
              <a:t>etc</a:t>
            </a:r>
            <a:endParaRPr lang="en-US" baseline="0" dirty="0" smtClean="0"/>
          </a:p>
          <a:p>
            <a:pPr eaLnBrk="1" hangingPunct="1">
              <a:spcBef>
                <a:spcPct val="0"/>
              </a:spcBef>
              <a:defRPr/>
            </a:pPr>
            <a:r>
              <a:rPr lang="en-US" baseline="0" dirty="0" smtClean="0"/>
              <a:t>Microsoft – ASP.NET</a:t>
            </a:r>
            <a:endParaRPr lang="en-US" dirty="0" smtClean="0"/>
          </a:p>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E4090280-FA4C-4929-97F2-F7D574655B74}" type="slidenum">
              <a:rPr lang="en-US" smtClean="0"/>
              <a:pPr>
                <a:defRPr/>
              </a:pPr>
              <a:t>18</a:t>
            </a:fld>
            <a:endParaRPr lang="en-US"/>
          </a:p>
        </p:txBody>
      </p:sp>
    </p:spTree>
    <p:extLst>
      <p:ext uri="{BB962C8B-B14F-4D97-AF65-F5344CB8AC3E}">
        <p14:creationId xmlns:p14="http://schemas.microsoft.com/office/powerpoint/2010/main" val="161688647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r>
              <a:rPr lang="en-US" u="sng" dirty="0" smtClean="0"/>
              <a:t>Trainer Notes:</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Explain to the students what they will be learning in this session.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Set the Context of the session by starting with Overview of Interceptor. </a:t>
            </a:r>
          </a:p>
          <a:p>
            <a:endParaRPr lang="en-US" u="sng" dirty="0" smtClean="0"/>
          </a:p>
          <a:p>
            <a:r>
              <a:rPr lang="en-US" dirty="0" smtClean="0">
                <a:latin typeface="Arial" pitchFamily="34" charset="0"/>
              </a:rPr>
              <a:t>As controller annotations</a:t>
            </a:r>
            <a:r>
              <a:rPr lang="en-US" baseline="0" dirty="0" smtClean="0">
                <a:latin typeface="Arial" pitchFamily="34" charset="0"/>
              </a:rPr>
              <a:t> are already covered by the previous chapters, the participants can get more knowledge on relationship between controller and </a:t>
            </a:r>
            <a:r>
              <a:rPr lang="en-US" baseline="0" dirty="0" err="1" smtClean="0">
                <a:latin typeface="Arial" pitchFamily="34" charset="0"/>
              </a:rPr>
              <a:t>Dispatcherservlet</a:t>
            </a:r>
            <a:r>
              <a:rPr lang="en-US" baseline="0" dirty="0" smtClean="0">
                <a:latin typeface="Arial" pitchFamily="34" charset="0"/>
              </a:rPr>
              <a:t> and what is behind the scene.</a:t>
            </a:r>
            <a:endParaRPr lang="en-US" dirty="0" smtClean="0">
              <a:latin typeface="Arial" pitchFamily="34" charset="0"/>
            </a:endParaRPr>
          </a:p>
          <a:p>
            <a:endParaRPr lang="en-US" dirty="0" smtClean="0">
              <a:latin typeface="Arial" pitchFamily="34" charset="0"/>
            </a:endParaRPr>
          </a:p>
        </p:txBody>
      </p:sp>
      <p:sp>
        <p:nvSpPr>
          <p:cNvPr id="54276" name="Slide Number Placeholder 3"/>
          <p:cNvSpPr>
            <a:spLocks noGrp="1"/>
          </p:cNvSpPr>
          <p:nvPr>
            <p:ph type="sldNum" sz="quarter" idx="5"/>
          </p:nvPr>
        </p:nvSpPr>
        <p:spPr>
          <a:noFill/>
        </p:spPr>
        <p:txBody>
          <a:bodyPr/>
          <a:lstStyle/>
          <a:p>
            <a:fld id="{65015F4F-B53B-4BBA-8B35-EA11461FA306}" type="slidenum">
              <a:rPr lang="en-US" smtClean="0">
                <a:latin typeface="Arial" pitchFamily="34" charset="0"/>
              </a:rPr>
              <a:pPr/>
              <a:t>99</a:t>
            </a:fld>
            <a:endParaRPr lang="en-US" smtClean="0">
              <a:latin typeface="Arial" pitchFamily="34" charset="0"/>
            </a:endParaRPr>
          </a:p>
        </p:txBody>
      </p:sp>
    </p:spTree>
    <p:extLst>
      <p:ext uri="{BB962C8B-B14F-4D97-AF65-F5344CB8AC3E}">
        <p14:creationId xmlns:p14="http://schemas.microsoft.com/office/powerpoint/2010/main" val="298576927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Trainer Notes:</a:t>
            </a:r>
          </a:p>
          <a:p>
            <a:r>
              <a:rPr lang="en-US" dirty="0" smtClean="0"/>
              <a:t>Ask the question to participants</a:t>
            </a:r>
            <a:r>
              <a:rPr lang="en-US" baseline="0" dirty="0" smtClean="0"/>
              <a:t> and wait for their reply. </a:t>
            </a:r>
          </a:p>
          <a:p>
            <a:endParaRPr lang="en-US" baseline="0" dirty="0" smtClean="0"/>
          </a:p>
          <a:p>
            <a:r>
              <a:rPr lang="en-US" baseline="0" dirty="0" smtClean="0"/>
              <a:t>You shall discuss on the answers received from the students if they have replied any.</a:t>
            </a:r>
          </a:p>
          <a:p>
            <a:endParaRPr lang="en-US" baseline="0" dirty="0" smtClean="0"/>
          </a:p>
          <a:p>
            <a:r>
              <a:rPr lang="en-US" baseline="0" dirty="0" smtClean="0"/>
              <a:t>Discuss with students on how the request from browser is reaching to Servlet.</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100</a:t>
            </a:fld>
            <a:endParaRPr lang="en-US"/>
          </a:p>
        </p:txBody>
      </p:sp>
    </p:spTree>
    <p:extLst>
      <p:ext uri="{BB962C8B-B14F-4D97-AF65-F5344CB8AC3E}">
        <p14:creationId xmlns:p14="http://schemas.microsoft.com/office/powerpoint/2010/main" val="172247589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p>
          <a:p>
            <a:r>
              <a:rPr lang="en-US" dirty="0" smtClean="0">
                <a:latin typeface="Arial" pitchFamily="34" charset="0"/>
              </a:rPr>
              <a:t>Handlers are used by the </a:t>
            </a:r>
            <a:r>
              <a:rPr lang="en-US" dirty="0" err="1" smtClean="0">
                <a:latin typeface="Arial" pitchFamily="34" charset="0"/>
              </a:rPr>
              <a:t>DispatcherServlet</a:t>
            </a:r>
            <a:r>
              <a:rPr lang="en-US" dirty="0" smtClean="0">
                <a:latin typeface="Arial" pitchFamily="34" charset="0"/>
              </a:rPr>
              <a:t> to identify the right controller to process the request.</a:t>
            </a:r>
          </a:p>
          <a:p>
            <a:endParaRPr lang="en-US" dirty="0" smtClean="0">
              <a:latin typeface="Arial" pitchFamily="34" charset="0"/>
            </a:endParaRPr>
          </a:p>
          <a:p>
            <a:r>
              <a:rPr lang="en-US" dirty="0" smtClean="0">
                <a:latin typeface="Arial" pitchFamily="34" charset="0"/>
              </a:rPr>
              <a:t>Interceptors are used by the</a:t>
            </a:r>
            <a:r>
              <a:rPr lang="en-US" baseline="0" dirty="0" smtClean="0">
                <a:latin typeface="Arial" pitchFamily="34" charset="0"/>
              </a:rPr>
              <a:t> handlers to do pre/post processing.</a:t>
            </a:r>
            <a:endParaRPr lang="en-US" dirty="0" smtClean="0">
              <a:latin typeface="Arial" pitchFamily="34" charset="0"/>
            </a:endParaRPr>
          </a:p>
          <a:p>
            <a:endParaRPr lang="en-US" dirty="0" smtClean="0">
              <a:latin typeface="Arial" pitchFamily="34" charset="0"/>
            </a:endParaRPr>
          </a:p>
        </p:txBody>
      </p:sp>
      <p:sp>
        <p:nvSpPr>
          <p:cNvPr id="55300" name="Slide Number Placeholder 3"/>
          <p:cNvSpPr>
            <a:spLocks noGrp="1"/>
          </p:cNvSpPr>
          <p:nvPr>
            <p:ph type="sldNum" sz="quarter" idx="5"/>
          </p:nvPr>
        </p:nvSpPr>
        <p:spPr>
          <a:noFill/>
        </p:spPr>
        <p:txBody>
          <a:bodyPr/>
          <a:lstStyle/>
          <a:p>
            <a:fld id="{4F1939EB-8C02-4F6E-A446-FED959CB38A3}" type="slidenum">
              <a:rPr lang="en-US" smtClean="0">
                <a:latin typeface="Arial" pitchFamily="34" charset="0"/>
              </a:rPr>
              <a:pPr/>
              <a:t>101</a:t>
            </a:fld>
            <a:endParaRPr lang="en-US" smtClean="0">
              <a:latin typeface="Arial" pitchFamily="34" charset="0"/>
            </a:endParaRPr>
          </a:p>
        </p:txBody>
      </p:sp>
    </p:spTree>
    <p:extLst>
      <p:ext uri="{BB962C8B-B14F-4D97-AF65-F5344CB8AC3E}">
        <p14:creationId xmlns:p14="http://schemas.microsoft.com/office/powerpoint/2010/main" val="278838544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rPr>
              <a:t>Let participants be aware that </a:t>
            </a:r>
            <a:r>
              <a:rPr lang="en-US" sz="1200" b="0" dirty="0" err="1" smtClean="0"/>
              <a:t>BeanNameUrlHandlerMapping</a:t>
            </a:r>
            <a:r>
              <a:rPr lang="en-US" sz="1200" b="0" dirty="0" smtClean="0"/>
              <a:t> and </a:t>
            </a:r>
            <a:r>
              <a:rPr lang="en-US" sz="1200" b="0" dirty="0" err="1" smtClean="0"/>
              <a:t>SimpleUrlHandlerMapping</a:t>
            </a:r>
            <a:r>
              <a:rPr lang="en-US" sz="1200" b="0" baseline="0" dirty="0" smtClean="0"/>
              <a:t> will be defined in the MVC’s </a:t>
            </a:r>
            <a:r>
              <a:rPr lang="en-US" sz="1200" b="0" baseline="0" dirty="0" err="1" smtClean="0"/>
              <a:t>applicationContext</a:t>
            </a:r>
            <a:r>
              <a:rPr lang="en-US" sz="1200" b="0" baseline="0" dirty="0" smtClean="0"/>
              <a:t> file.</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smtClean="0"/>
          </a:p>
          <a:p>
            <a:endParaRPr lang="en-US" dirty="0" smtClean="0">
              <a:latin typeface="Arial" pitchFamily="34" charset="0"/>
            </a:endParaRPr>
          </a:p>
          <a:p>
            <a:endParaRPr lang="en-US" dirty="0" smtClean="0">
              <a:latin typeface="Arial" pitchFamily="34" charset="0"/>
            </a:endParaRPr>
          </a:p>
        </p:txBody>
      </p:sp>
      <p:sp>
        <p:nvSpPr>
          <p:cNvPr id="56324" name="Slide Number Placeholder 3"/>
          <p:cNvSpPr>
            <a:spLocks noGrp="1"/>
          </p:cNvSpPr>
          <p:nvPr>
            <p:ph type="sldNum" sz="quarter" idx="5"/>
          </p:nvPr>
        </p:nvSpPr>
        <p:spPr>
          <a:noFill/>
        </p:spPr>
        <p:txBody>
          <a:bodyPr/>
          <a:lstStyle/>
          <a:p>
            <a:fld id="{C5880A8B-AA9D-4CDB-8666-DBE8AC85EBD6}" type="slidenum">
              <a:rPr lang="en-US" smtClean="0">
                <a:latin typeface="Arial" pitchFamily="34" charset="0"/>
              </a:rPr>
              <a:pPr/>
              <a:t>102</a:t>
            </a:fld>
            <a:endParaRPr lang="en-US" smtClean="0">
              <a:latin typeface="Arial" pitchFamily="34" charset="0"/>
            </a:endParaRPr>
          </a:p>
        </p:txBody>
      </p:sp>
    </p:spTree>
    <p:extLst>
      <p:ext uri="{BB962C8B-B14F-4D97-AF65-F5344CB8AC3E}">
        <p14:creationId xmlns:p14="http://schemas.microsoft.com/office/powerpoint/2010/main" val="426704407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p>
          <a:p>
            <a:r>
              <a:rPr lang="en-US" sz="1200" b="0" i="0" u="none" strike="noStrike" kern="1200" dirty="0" err="1" smtClean="0">
                <a:solidFill>
                  <a:schemeClr val="tx1"/>
                </a:solidFill>
                <a:effectLst/>
                <a:latin typeface="+mn-lt"/>
                <a:ea typeface="+mn-ea"/>
                <a:cs typeface="+mn-cs"/>
              </a:rPr>
              <a:t>HandlerMapping</a:t>
            </a:r>
            <a:r>
              <a:rPr lang="en-US" sz="1200" b="0" i="0" u="none" strike="noStrike" kern="1200" dirty="0" smtClean="0">
                <a:solidFill>
                  <a:schemeClr val="tx1"/>
                </a:solidFill>
                <a:effectLst/>
                <a:latin typeface="+mn-lt"/>
                <a:ea typeface="+mn-ea"/>
                <a:cs typeface="+mn-cs"/>
              </a:rPr>
              <a:t> m</a:t>
            </a:r>
            <a:r>
              <a:rPr lang="en-US" sz="1200" b="0" i="0" kern="1200" dirty="0" smtClean="0">
                <a:solidFill>
                  <a:schemeClr val="tx1"/>
                </a:solidFill>
                <a:effectLst/>
                <a:latin typeface="+mn-lt"/>
                <a:ea typeface="+mn-ea"/>
                <a:cs typeface="+mn-cs"/>
              </a:rPr>
              <a:t>aps incoming requests to handlers and a list of pre- and post-processors (handler interceptors) based on some criteria the details of which vary by </a:t>
            </a:r>
            <a:r>
              <a:rPr lang="en-US" dirty="0" err="1" smtClean="0"/>
              <a:t>HandlerMapping</a:t>
            </a:r>
            <a:r>
              <a:rPr lang="en-US" sz="1200" b="0" i="0" kern="1200" dirty="0" smtClean="0">
                <a:solidFill>
                  <a:schemeClr val="tx1"/>
                </a:solidFill>
                <a:effectLst/>
                <a:latin typeface="+mn-lt"/>
                <a:ea typeface="+mn-ea"/>
                <a:cs typeface="+mn-cs"/>
              </a:rPr>
              <a:t> implementation. The most popular implementation supports annotated controllers but other implementations exists as well.</a:t>
            </a:r>
            <a:endParaRPr lang="en-US" dirty="0" smtClean="0">
              <a:latin typeface="Arial" pitchFamily="34" charset="0"/>
            </a:endParaRPr>
          </a:p>
          <a:p>
            <a:endParaRPr lang="en-US" dirty="0" smtClean="0">
              <a:latin typeface="Arial" pitchFamily="34" charset="0"/>
            </a:endParaRPr>
          </a:p>
        </p:txBody>
      </p:sp>
      <p:sp>
        <p:nvSpPr>
          <p:cNvPr id="57348" name="Slide Number Placeholder 3"/>
          <p:cNvSpPr>
            <a:spLocks noGrp="1"/>
          </p:cNvSpPr>
          <p:nvPr>
            <p:ph type="sldNum" sz="quarter" idx="5"/>
          </p:nvPr>
        </p:nvSpPr>
        <p:spPr>
          <a:noFill/>
        </p:spPr>
        <p:txBody>
          <a:bodyPr/>
          <a:lstStyle/>
          <a:p>
            <a:fld id="{CD8A4F8E-2D7D-4D20-A3E0-10C700B17662}" type="slidenum">
              <a:rPr lang="en-US" smtClean="0">
                <a:latin typeface="Arial" pitchFamily="34" charset="0"/>
              </a:rPr>
              <a:pPr/>
              <a:t>103</a:t>
            </a:fld>
            <a:endParaRPr lang="en-US" smtClean="0">
              <a:latin typeface="Arial" pitchFamily="34" charset="0"/>
            </a:endParaRPr>
          </a:p>
        </p:txBody>
      </p:sp>
    </p:spTree>
    <p:extLst>
      <p:ext uri="{BB962C8B-B14F-4D97-AF65-F5344CB8AC3E}">
        <p14:creationId xmlns:p14="http://schemas.microsoft.com/office/powerpoint/2010/main" val="317663662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p>
          <a:p>
            <a:r>
              <a:rPr lang="en-US" dirty="0" smtClean="0">
                <a:latin typeface="Arial" pitchFamily="34" charset="0"/>
              </a:rPr>
              <a:t>Keep in mind that the @RequestMapping narrow down the method identification to process the requests after the Handler mapping</a:t>
            </a:r>
            <a:r>
              <a:rPr lang="en-US" baseline="0" dirty="0" smtClean="0">
                <a:latin typeface="Arial" pitchFamily="34" charset="0"/>
              </a:rPr>
              <a:t> classes (</a:t>
            </a:r>
            <a:r>
              <a:rPr lang="en-US" baseline="0" dirty="0" err="1" smtClean="0">
                <a:latin typeface="Arial" pitchFamily="34" charset="0"/>
              </a:rPr>
              <a:t>SimpleUrlHandlerMapping</a:t>
            </a:r>
            <a:r>
              <a:rPr lang="en-US" baseline="0" dirty="0" smtClean="0">
                <a:latin typeface="Arial" pitchFamily="34" charset="0"/>
              </a:rPr>
              <a:t>/ </a:t>
            </a:r>
            <a:r>
              <a:rPr lang="en-US" baseline="0" dirty="0" err="1" smtClean="0">
                <a:latin typeface="Arial" pitchFamily="34" charset="0"/>
              </a:rPr>
              <a:t>BeanNameUrlHandlerMapping</a:t>
            </a:r>
            <a:r>
              <a:rPr lang="en-US" baseline="0" dirty="0" smtClean="0">
                <a:latin typeface="Arial" pitchFamily="34" charset="0"/>
              </a:rPr>
              <a:t>).</a:t>
            </a:r>
            <a:endParaRPr lang="en-US" dirty="0" smtClean="0">
              <a:latin typeface="Arial" pitchFamily="34" charset="0"/>
            </a:endParaRPr>
          </a:p>
          <a:p>
            <a:endParaRPr lang="en-US" dirty="0" smtClean="0">
              <a:latin typeface="Arial" pitchFamily="34" charset="0"/>
            </a:endParaRPr>
          </a:p>
        </p:txBody>
      </p:sp>
      <p:sp>
        <p:nvSpPr>
          <p:cNvPr id="59396" name="Slide Number Placeholder 3"/>
          <p:cNvSpPr>
            <a:spLocks noGrp="1"/>
          </p:cNvSpPr>
          <p:nvPr>
            <p:ph type="sldNum" sz="quarter" idx="5"/>
          </p:nvPr>
        </p:nvSpPr>
        <p:spPr>
          <a:noFill/>
        </p:spPr>
        <p:txBody>
          <a:bodyPr/>
          <a:lstStyle/>
          <a:p>
            <a:fld id="{7085EA2C-CBE4-4F52-B6B0-8BF3727E05DF}" type="slidenum">
              <a:rPr lang="en-US" smtClean="0">
                <a:latin typeface="Arial" pitchFamily="34" charset="0"/>
              </a:rPr>
              <a:pPr/>
              <a:t>104</a:t>
            </a:fld>
            <a:endParaRPr lang="en-US" smtClean="0">
              <a:latin typeface="Arial" pitchFamily="34" charset="0"/>
            </a:endParaRPr>
          </a:p>
        </p:txBody>
      </p:sp>
    </p:spTree>
    <p:extLst>
      <p:ext uri="{BB962C8B-B14F-4D97-AF65-F5344CB8AC3E}">
        <p14:creationId xmlns:p14="http://schemas.microsoft.com/office/powerpoint/2010/main" val="409400457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p>
          <a:p>
            <a:r>
              <a:rPr lang="en-US" dirty="0" smtClean="0">
                <a:latin typeface="Arial" pitchFamily="34" charset="0"/>
              </a:rPr>
              <a:t>Let students aware</a:t>
            </a:r>
            <a:r>
              <a:rPr lang="en-US" baseline="0" dirty="0" smtClean="0">
                <a:latin typeface="Arial" pitchFamily="34" charset="0"/>
              </a:rPr>
              <a:t> this slide talks about the details of class shown in previous slide.</a:t>
            </a:r>
          </a:p>
          <a:p>
            <a:endParaRPr lang="en-US" baseline="0" dirty="0" smtClean="0">
              <a:latin typeface="Arial" pitchFamily="34" charset="0"/>
            </a:endParaRPr>
          </a:p>
          <a:p>
            <a:r>
              <a:rPr lang="en-US" baseline="0" dirty="0" smtClean="0">
                <a:latin typeface="Arial" pitchFamily="34" charset="0"/>
              </a:rPr>
              <a:t>Keep the previous slide to show on presentation while explain the key aspects mentioned in this slide.</a:t>
            </a:r>
            <a:endParaRPr lang="en-US" dirty="0" smtClean="0">
              <a:latin typeface="Arial" pitchFamily="34" charset="0"/>
            </a:endParaRPr>
          </a:p>
          <a:p>
            <a:endParaRPr lang="en-US" dirty="0" smtClean="0">
              <a:latin typeface="Arial" pitchFamily="34" charset="0"/>
            </a:endParaRPr>
          </a:p>
        </p:txBody>
      </p:sp>
      <p:sp>
        <p:nvSpPr>
          <p:cNvPr id="60420" name="Slide Number Placeholder 3"/>
          <p:cNvSpPr>
            <a:spLocks noGrp="1"/>
          </p:cNvSpPr>
          <p:nvPr>
            <p:ph type="sldNum" sz="quarter" idx="5"/>
          </p:nvPr>
        </p:nvSpPr>
        <p:spPr>
          <a:noFill/>
        </p:spPr>
        <p:txBody>
          <a:bodyPr/>
          <a:lstStyle/>
          <a:p>
            <a:fld id="{83BACD10-618C-4384-8184-3A7DC3BAE211}" type="slidenum">
              <a:rPr lang="en-US" smtClean="0">
                <a:latin typeface="Arial" pitchFamily="34" charset="0"/>
              </a:rPr>
              <a:pPr/>
              <a:t>105</a:t>
            </a:fld>
            <a:endParaRPr lang="en-US" smtClean="0">
              <a:latin typeface="Arial" pitchFamily="34" charset="0"/>
            </a:endParaRPr>
          </a:p>
        </p:txBody>
      </p:sp>
    </p:spTree>
    <p:extLst>
      <p:ext uri="{BB962C8B-B14F-4D97-AF65-F5344CB8AC3E}">
        <p14:creationId xmlns:p14="http://schemas.microsoft.com/office/powerpoint/2010/main" val="344786578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p>
          <a:p>
            <a:r>
              <a:rPr lang="en-US" dirty="0" smtClean="0">
                <a:latin typeface="Arial" pitchFamily="34" charset="0"/>
              </a:rPr>
              <a:t>@RequestMapping</a:t>
            </a:r>
            <a:r>
              <a:rPr lang="en-US" baseline="0" dirty="0" smtClean="0">
                <a:latin typeface="Arial" pitchFamily="34" charset="0"/>
              </a:rPr>
              <a:t> annotation can be defined either at class level or method level or both.</a:t>
            </a:r>
            <a:endParaRPr lang="en-US" dirty="0" smtClean="0">
              <a:latin typeface="Arial" pitchFamily="34" charset="0"/>
            </a:endParaRPr>
          </a:p>
          <a:p>
            <a:endParaRPr lang="en-US" dirty="0" smtClean="0">
              <a:latin typeface="Arial" pitchFamily="34" charset="0"/>
            </a:endParaRPr>
          </a:p>
        </p:txBody>
      </p:sp>
      <p:sp>
        <p:nvSpPr>
          <p:cNvPr id="61444" name="Slide Number Placeholder 3"/>
          <p:cNvSpPr>
            <a:spLocks noGrp="1"/>
          </p:cNvSpPr>
          <p:nvPr>
            <p:ph type="sldNum" sz="quarter" idx="5"/>
          </p:nvPr>
        </p:nvSpPr>
        <p:spPr>
          <a:noFill/>
        </p:spPr>
        <p:txBody>
          <a:bodyPr/>
          <a:lstStyle/>
          <a:p>
            <a:fld id="{1887C247-92F2-4AED-817A-86FC6DBD8097}" type="slidenum">
              <a:rPr lang="en-US" smtClean="0">
                <a:latin typeface="Arial" pitchFamily="34" charset="0"/>
              </a:rPr>
              <a:pPr/>
              <a:t>106</a:t>
            </a:fld>
            <a:endParaRPr lang="en-US" smtClean="0">
              <a:latin typeface="Arial" pitchFamily="34" charset="0"/>
            </a:endParaRPr>
          </a:p>
        </p:txBody>
      </p:sp>
    </p:spTree>
    <p:extLst>
      <p:ext uri="{BB962C8B-B14F-4D97-AF65-F5344CB8AC3E}">
        <p14:creationId xmlns:p14="http://schemas.microsoft.com/office/powerpoint/2010/main" val="356035644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p>
          <a:p>
            <a:r>
              <a:rPr lang="en-US" dirty="0" smtClean="0"/>
              <a:t>All of these are attributes applicable</a:t>
            </a:r>
            <a:r>
              <a:rPr lang="en-US" baseline="0" dirty="0" smtClean="0"/>
              <a:t> on </a:t>
            </a:r>
            <a:r>
              <a:rPr lang="en-US" sz="1200" kern="1200" dirty="0" smtClean="0"/>
              <a:t>@RequestMapping() annotation.</a:t>
            </a:r>
          </a:p>
          <a:p>
            <a:endParaRPr lang="en-US" sz="1200" kern="1200" dirty="0" smtClean="0"/>
          </a:p>
          <a:p>
            <a:r>
              <a:rPr lang="en-US" sz="1200" kern="1200" dirty="0" smtClean="0"/>
              <a:t>@RequestMapping(value=“login”, method= </a:t>
            </a:r>
            <a:r>
              <a:rPr lang="en-US" sz="1200" kern="1200" dirty="0" err="1" smtClean="0"/>
              <a:t>HttpMethod.GET</a:t>
            </a:r>
            <a:r>
              <a:rPr lang="en-US" sz="1200" kern="1200" dirty="0" smtClean="0"/>
              <a:t>, </a:t>
            </a:r>
            <a:r>
              <a:rPr lang="en-US" sz="1200" kern="1200" dirty="0" err="1" smtClean="0"/>
              <a:t>Params</a:t>
            </a:r>
            <a:r>
              <a:rPr lang="en-US" sz="1200" kern="1200" dirty="0" smtClean="0"/>
              <a:t>=“</a:t>
            </a:r>
            <a:r>
              <a:rPr lang="en-US" sz="1200" kern="1200" dirty="0" err="1" smtClean="0"/>
              <a:t>uname</a:t>
            </a:r>
            <a:r>
              <a:rPr lang="en-US" sz="1200" kern="1200" dirty="0" smtClean="0"/>
              <a:t>, </a:t>
            </a:r>
            <a:r>
              <a:rPr lang="en-US" sz="1200" kern="1200" dirty="0" err="1" smtClean="0"/>
              <a:t>pwd</a:t>
            </a:r>
            <a:r>
              <a:rPr lang="en-US" sz="1200" kern="1200" dirty="0" smtClean="0"/>
              <a:t>”, Headers=“Accept-</a:t>
            </a:r>
            <a:r>
              <a:rPr lang="en-US" sz="1200" kern="1200" dirty="0" err="1" smtClean="0"/>
              <a:t>lang</a:t>
            </a:r>
            <a:r>
              <a:rPr lang="en-US" sz="1200" kern="1200" dirty="0" smtClean="0"/>
              <a:t>”)</a:t>
            </a:r>
          </a:p>
          <a:p>
            <a:endParaRPr lang="en-US" sz="1200" kern="1200" dirty="0" smtClean="0"/>
          </a:p>
          <a:p>
            <a:r>
              <a:rPr lang="en-US" sz="1200" kern="1200" dirty="0" smtClean="0"/>
              <a:t>Make</a:t>
            </a:r>
            <a:r>
              <a:rPr lang="en-US" sz="1200" kern="1200" baseline="0" dirty="0" smtClean="0"/>
              <a:t> students aware all of the attributes are type of String[] and able to provide multiple values by comma </a:t>
            </a:r>
            <a:r>
              <a:rPr lang="en-US" sz="1200" kern="1200" baseline="0" dirty="0" err="1" smtClean="0"/>
              <a:t>seperated</a:t>
            </a:r>
            <a:r>
              <a:rPr lang="en-US" sz="1200" kern="1200"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107</a:t>
            </a:fld>
            <a:endParaRPr lang="en-US"/>
          </a:p>
        </p:txBody>
      </p:sp>
    </p:spTree>
    <p:extLst>
      <p:ext uri="{BB962C8B-B14F-4D97-AF65-F5344CB8AC3E}">
        <p14:creationId xmlns:p14="http://schemas.microsoft.com/office/powerpoint/2010/main" val="127713843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p>
          <a:p>
            <a:r>
              <a:rPr lang="en-US" dirty="0" smtClean="0"/>
              <a:t>You can enter multiple values for this attribute as it is a String[] </a:t>
            </a:r>
            <a:r>
              <a:rPr lang="en-US" dirty="0" err="1" smtClean="0"/>
              <a:t>datatype</a:t>
            </a:r>
            <a:r>
              <a:rPr lang="en-US" dirty="0" smtClean="0"/>
              <a:t>.</a:t>
            </a:r>
          </a:p>
          <a:p>
            <a:endParaRPr lang="en-US" dirty="0" smtClean="0"/>
          </a:p>
          <a:p>
            <a:r>
              <a:rPr lang="en-US" dirty="0" smtClean="0"/>
              <a:t>Value={“path1”,”path2”},</a:t>
            </a:r>
            <a:r>
              <a:rPr lang="en-US" baseline="0" dirty="0" smtClean="0"/>
              <a:t> then this method will be invoked for the URLs “path1” &amp; “path2”.</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108</a:t>
            </a:fld>
            <a:endParaRPr lang="en-US"/>
          </a:p>
        </p:txBody>
      </p:sp>
    </p:spTree>
    <p:extLst>
      <p:ext uri="{BB962C8B-B14F-4D97-AF65-F5344CB8AC3E}">
        <p14:creationId xmlns:p14="http://schemas.microsoft.com/office/powerpoint/2010/main" val="2361949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u="sng" dirty="0" smtClean="0"/>
              <a:t>Trainer Notes:</a:t>
            </a:r>
            <a:endParaRPr lang="en-US" sz="1200" b="0" i="0" u="none" strike="noStrike" kern="1200" baseline="0" dirty="0" smtClean="0">
              <a:solidFill>
                <a:schemeClr val="tx1"/>
              </a:solidFill>
              <a:latin typeface="+mn-lt"/>
              <a:ea typeface="+mn-ea"/>
              <a:cs typeface="+mn-cs"/>
            </a:endParaRPr>
          </a:p>
          <a:p>
            <a:pPr eaLnBrk="1" hangingPunct="1">
              <a:spcBef>
                <a:spcPct val="0"/>
              </a:spcBef>
              <a:defRPr/>
            </a:pPr>
            <a:r>
              <a:rPr lang="en-US" dirty="0" smtClean="0"/>
              <a:t>Let Participants aware</a:t>
            </a:r>
            <a:r>
              <a:rPr lang="en-US" baseline="0" dirty="0" smtClean="0"/>
              <a:t> JSP act as Controller &amp; View before modern MVC come into Picture.</a:t>
            </a:r>
          </a:p>
          <a:p>
            <a:pPr eaLnBrk="1" hangingPunct="1">
              <a:spcBef>
                <a:spcPct val="0"/>
              </a:spcBef>
              <a:defRPr/>
            </a:pPr>
            <a:endParaRPr lang="en-US" dirty="0"/>
          </a:p>
        </p:txBody>
      </p:sp>
      <p:sp>
        <p:nvSpPr>
          <p:cNvPr id="4" name="Slide Number Placeholder 3"/>
          <p:cNvSpPr>
            <a:spLocks noGrp="1"/>
          </p:cNvSpPr>
          <p:nvPr>
            <p:ph type="sldNum" sz="quarter" idx="5"/>
          </p:nvPr>
        </p:nvSpPr>
        <p:spPr/>
        <p:txBody>
          <a:bodyPr/>
          <a:lstStyle/>
          <a:p>
            <a:pPr>
              <a:defRPr/>
            </a:pPr>
            <a:fld id="{50259DF0-52EE-462E-A1B5-332FC8E30D99}" type="slidenum">
              <a:rPr lang="en-US" smtClean="0"/>
              <a:pPr>
                <a:defRPr/>
              </a:pPr>
              <a:t>19</a:t>
            </a:fld>
            <a:endParaRPr lang="en-US"/>
          </a:p>
        </p:txBody>
      </p:sp>
    </p:spTree>
    <p:extLst>
      <p:ext uri="{BB962C8B-B14F-4D97-AF65-F5344CB8AC3E}">
        <p14:creationId xmlns:p14="http://schemas.microsoft.com/office/powerpoint/2010/main" val="399667663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p>
          <a:p>
            <a:r>
              <a:rPr lang="en-US" dirty="0" smtClean="0"/>
              <a:t>You can enter multiple values for this attribute as it is a </a:t>
            </a:r>
            <a:r>
              <a:rPr lang="en-US" dirty="0" err="1" smtClean="0"/>
              <a:t>RequestMethod</a:t>
            </a:r>
            <a:r>
              <a:rPr lang="en-US" dirty="0" smtClean="0"/>
              <a:t>[] </a:t>
            </a:r>
            <a:r>
              <a:rPr lang="en-US" dirty="0" err="1" smtClean="0"/>
              <a:t>datatype</a:t>
            </a:r>
            <a:r>
              <a:rPr lang="en-US" dirty="0" smtClean="0"/>
              <a:t>.</a:t>
            </a:r>
          </a:p>
          <a:p>
            <a:endParaRPr lang="en-US" dirty="0" smtClean="0"/>
          </a:p>
          <a:p>
            <a:r>
              <a:rPr lang="en-US" dirty="0" smtClean="0"/>
              <a:t>method={</a:t>
            </a:r>
            <a:r>
              <a:rPr lang="en-US" sz="1200" b="1" dirty="0" err="1" smtClean="0"/>
              <a:t>RequestMethod.POST</a:t>
            </a:r>
            <a:r>
              <a:rPr lang="en-US" dirty="0" smtClean="0"/>
              <a:t>,</a:t>
            </a:r>
            <a:r>
              <a:rPr lang="en-US" sz="1200" b="1" dirty="0" smtClean="0"/>
              <a:t> </a:t>
            </a:r>
            <a:r>
              <a:rPr lang="en-US" sz="1200" b="1" dirty="0" err="1" smtClean="0"/>
              <a:t>RequestMethod.PUT</a:t>
            </a:r>
            <a:r>
              <a:rPr lang="en-US" dirty="0" smtClean="0"/>
              <a:t>},</a:t>
            </a:r>
            <a:r>
              <a:rPr lang="en-US" baseline="0" dirty="0" smtClean="0"/>
              <a:t> then this method will be invoked for the HTTP methods POST/PUT.</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110</a:t>
            </a:fld>
            <a:endParaRPr lang="en-US"/>
          </a:p>
        </p:txBody>
      </p:sp>
    </p:spTree>
    <p:extLst>
      <p:ext uri="{BB962C8B-B14F-4D97-AF65-F5344CB8AC3E}">
        <p14:creationId xmlns:p14="http://schemas.microsoft.com/office/powerpoint/2010/main" val="406894688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p>
          <a:p>
            <a:r>
              <a:rPr lang="en-US" dirty="0" smtClean="0"/>
              <a:t>You can enter multiple values for this attribute as it is a String[] </a:t>
            </a:r>
            <a:r>
              <a:rPr lang="en-US" dirty="0" err="1" smtClean="0"/>
              <a:t>datatype</a:t>
            </a:r>
            <a:r>
              <a:rPr lang="en-US" dirty="0" smtClean="0"/>
              <a:t>. Each of the entries in this array should be key value or key.</a:t>
            </a:r>
          </a:p>
          <a:p>
            <a:endParaRPr lang="en-US" dirty="0" smtClean="0"/>
          </a:p>
          <a:p>
            <a:r>
              <a:rPr lang="en-US" dirty="0" err="1" smtClean="0"/>
              <a:t>params</a:t>
            </a:r>
            <a:r>
              <a:rPr lang="en-US" b="0" dirty="0" smtClean="0"/>
              <a:t>={</a:t>
            </a:r>
            <a:r>
              <a:rPr lang="en-US" sz="1200" b="0" dirty="0" smtClean="0"/>
              <a:t>“</a:t>
            </a:r>
            <a:r>
              <a:rPr lang="en-US" sz="1200" b="0" dirty="0" err="1" smtClean="0"/>
              <a:t>uname</a:t>
            </a:r>
            <a:r>
              <a:rPr lang="en-US" sz="1200" b="0" dirty="0" smtClean="0"/>
              <a:t>”, “age=21”,”city!=</a:t>
            </a:r>
            <a:r>
              <a:rPr lang="en-US" sz="1200" b="0" dirty="0" err="1" smtClean="0"/>
              <a:t>chennai</a:t>
            </a:r>
            <a:r>
              <a:rPr lang="en-US" sz="1200" b="0" dirty="0" smtClean="0"/>
              <a:t>”,”!country”</a:t>
            </a:r>
            <a:r>
              <a:rPr lang="en-US" b="0" dirty="0" smtClean="0"/>
              <a:t>},</a:t>
            </a:r>
            <a:r>
              <a:rPr lang="en-US" baseline="0" dirty="0" smtClean="0"/>
              <a:t> then this method will be invoked if the incoming request has the parameter “</a:t>
            </a:r>
            <a:r>
              <a:rPr lang="en-US" baseline="0" dirty="0" err="1" smtClean="0"/>
              <a:t>uname</a:t>
            </a:r>
            <a:r>
              <a:rPr lang="en-US" baseline="0" dirty="0" smtClean="0"/>
              <a:t>”, “age” with value “21”, “City” is not “</a:t>
            </a:r>
            <a:r>
              <a:rPr lang="en-US" baseline="0" dirty="0" err="1" smtClean="0"/>
              <a:t>chennai</a:t>
            </a:r>
            <a:r>
              <a:rPr lang="en-US" baseline="0" dirty="0" smtClean="0"/>
              <a:t>” and doesn’t have </a:t>
            </a:r>
            <a:r>
              <a:rPr lang="en-US" baseline="0" dirty="0" err="1" smtClean="0"/>
              <a:t>param</a:t>
            </a:r>
            <a:r>
              <a:rPr lang="en-US" baseline="0" dirty="0" smtClean="0"/>
              <a:t> in the name of “country”.</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111</a:t>
            </a:fld>
            <a:endParaRPr lang="en-US"/>
          </a:p>
        </p:txBody>
      </p:sp>
    </p:spTree>
    <p:extLst>
      <p:ext uri="{BB962C8B-B14F-4D97-AF65-F5344CB8AC3E}">
        <p14:creationId xmlns:p14="http://schemas.microsoft.com/office/powerpoint/2010/main" val="423485047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enter multiple values for this attribute as it is a String[] </a:t>
            </a:r>
            <a:r>
              <a:rPr lang="en-US" dirty="0" err="1" smtClean="0"/>
              <a:t>datatype</a:t>
            </a:r>
            <a:r>
              <a:rPr lang="en-US" dirty="0" smtClean="0"/>
              <a:t>. Each of the entries in this array should be key value or key.</a:t>
            </a:r>
          </a:p>
          <a:p>
            <a:endParaRPr lang="en-US" dirty="0" smtClean="0"/>
          </a:p>
          <a:p>
            <a:r>
              <a:rPr lang="en-US" dirty="0" smtClean="0"/>
              <a:t>headers</a:t>
            </a:r>
            <a:r>
              <a:rPr lang="en-US" b="0" dirty="0" smtClean="0"/>
              <a:t>={</a:t>
            </a:r>
            <a:r>
              <a:rPr lang="en-US" sz="1200" b="0" dirty="0" smtClean="0"/>
              <a:t>“accept-</a:t>
            </a:r>
            <a:r>
              <a:rPr lang="en-US" sz="1200" b="0" dirty="0" err="1" smtClean="0"/>
              <a:t>lang</a:t>
            </a:r>
            <a:r>
              <a:rPr lang="en-US" sz="1200" b="0" dirty="0" smtClean="0"/>
              <a:t>”, “http-referrer=www.xyz.com”,”ipaddress!=</a:t>
            </a:r>
            <a:r>
              <a:rPr lang="en-US" sz="1200" b="0" dirty="0" err="1" smtClean="0"/>
              <a:t>xx.xxx.xx.xxx”,”!proxy</a:t>
            </a:r>
            <a:r>
              <a:rPr lang="en-US" sz="1200" b="0" dirty="0" smtClean="0"/>
              <a:t>”</a:t>
            </a:r>
            <a:r>
              <a:rPr lang="en-US" b="0" dirty="0" smtClean="0"/>
              <a:t>},</a:t>
            </a:r>
            <a:r>
              <a:rPr lang="en-US" baseline="0" dirty="0" smtClean="0"/>
              <a:t> then this method will be invoked if the incoming request has the request </a:t>
            </a:r>
            <a:r>
              <a:rPr lang="en-US" baseline="0" dirty="0" err="1" smtClean="0"/>
              <a:t>hader</a:t>
            </a:r>
            <a:r>
              <a:rPr lang="en-US" baseline="0" dirty="0" smtClean="0"/>
              <a:t> “accept-</a:t>
            </a:r>
            <a:r>
              <a:rPr lang="en-US" baseline="0" dirty="0" err="1" smtClean="0"/>
              <a:t>lang</a:t>
            </a:r>
            <a:r>
              <a:rPr lang="en-US" baseline="0" dirty="0" smtClean="0"/>
              <a:t>”, “http-referrer” with value “www.xyz.com”, “</a:t>
            </a:r>
            <a:r>
              <a:rPr lang="en-US" baseline="0" dirty="0" err="1" smtClean="0"/>
              <a:t>ipaddress</a:t>
            </a:r>
            <a:r>
              <a:rPr lang="en-US" baseline="0" dirty="0" smtClean="0"/>
              <a:t>” is not “</a:t>
            </a:r>
            <a:r>
              <a:rPr lang="en-US" baseline="0" dirty="0" err="1" smtClean="0"/>
              <a:t>xx.xxx.xx.xxx</a:t>
            </a:r>
            <a:r>
              <a:rPr lang="en-US" baseline="0" dirty="0" smtClean="0"/>
              <a:t>” and doesn’t have header in the name of “proxy”.</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113</a:t>
            </a:fld>
            <a:endParaRPr lang="en-US"/>
          </a:p>
        </p:txBody>
      </p:sp>
    </p:spTree>
    <p:extLst>
      <p:ext uri="{BB962C8B-B14F-4D97-AF65-F5344CB8AC3E}">
        <p14:creationId xmlns:p14="http://schemas.microsoft.com/office/powerpoint/2010/main" val="67044768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False</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115</a:t>
            </a:fld>
            <a:endParaRPr lang="en-US"/>
          </a:p>
        </p:txBody>
      </p:sp>
    </p:spTree>
    <p:extLst>
      <p:ext uri="{BB962C8B-B14F-4D97-AF65-F5344CB8AC3E}">
        <p14:creationId xmlns:p14="http://schemas.microsoft.com/office/powerpoint/2010/main" val="95779464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p>
          <a:p>
            <a:r>
              <a:rPr lang="en-US" dirty="0" smtClean="0">
                <a:latin typeface="Arial" pitchFamily="34" charset="0"/>
              </a:rPr>
              <a:t>Instruct students that</a:t>
            </a:r>
            <a:r>
              <a:rPr lang="en-US" baseline="0" dirty="0" smtClean="0">
                <a:latin typeface="Arial" pitchFamily="34" charset="0"/>
              </a:rPr>
              <a:t> we are move into next topic which most related to handlers.</a:t>
            </a:r>
            <a:endParaRPr lang="en-US" dirty="0" smtClean="0">
              <a:latin typeface="Arial" pitchFamily="34" charset="0"/>
            </a:endParaRPr>
          </a:p>
          <a:p>
            <a:endParaRPr lang="en-US" dirty="0" smtClean="0">
              <a:latin typeface="Arial" pitchFamily="34" charset="0"/>
            </a:endParaRPr>
          </a:p>
        </p:txBody>
      </p:sp>
      <p:sp>
        <p:nvSpPr>
          <p:cNvPr id="62468" name="Slide Number Placeholder 3"/>
          <p:cNvSpPr>
            <a:spLocks noGrp="1"/>
          </p:cNvSpPr>
          <p:nvPr>
            <p:ph type="sldNum" sz="quarter" idx="5"/>
          </p:nvPr>
        </p:nvSpPr>
        <p:spPr>
          <a:noFill/>
        </p:spPr>
        <p:txBody>
          <a:bodyPr/>
          <a:lstStyle/>
          <a:p>
            <a:fld id="{EE876EC0-FAA5-4E7A-B630-FBA5BBB8D84D}" type="slidenum">
              <a:rPr lang="en-US" smtClean="0">
                <a:latin typeface="Arial" pitchFamily="34" charset="0"/>
              </a:rPr>
              <a:pPr/>
              <a:t>116</a:t>
            </a:fld>
            <a:endParaRPr lang="en-US" smtClean="0">
              <a:latin typeface="Arial" pitchFamily="34" charset="0"/>
            </a:endParaRPr>
          </a:p>
        </p:txBody>
      </p:sp>
    </p:spTree>
    <p:extLst>
      <p:ext uri="{BB962C8B-B14F-4D97-AF65-F5344CB8AC3E}">
        <p14:creationId xmlns:p14="http://schemas.microsoft.com/office/powerpoint/2010/main" val="67687441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p>
          <a:p>
            <a:r>
              <a:rPr lang="en-US" dirty="0" smtClean="0">
                <a:latin typeface="Arial" pitchFamily="34" charset="0"/>
              </a:rPr>
              <a:t>Instruct students that we can customize the interceptors as per our need and can create the custom interceptors.</a:t>
            </a:r>
          </a:p>
          <a:p>
            <a:endParaRPr lang="en-US" dirty="0" smtClean="0">
              <a:latin typeface="Arial" pitchFamily="34" charset="0"/>
            </a:endParaRPr>
          </a:p>
        </p:txBody>
      </p:sp>
      <p:sp>
        <p:nvSpPr>
          <p:cNvPr id="64516" name="Slide Number Placeholder 3"/>
          <p:cNvSpPr>
            <a:spLocks noGrp="1"/>
          </p:cNvSpPr>
          <p:nvPr>
            <p:ph type="sldNum" sz="quarter" idx="5"/>
          </p:nvPr>
        </p:nvSpPr>
        <p:spPr>
          <a:noFill/>
        </p:spPr>
        <p:txBody>
          <a:bodyPr/>
          <a:lstStyle/>
          <a:p>
            <a:fld id="{A4C06B78-F16B-49CF-B7C6-7D08C1BC10AD}" type="slidenum">
              <a:rPr lang="en-US" smtClean="0">
                <a:latin typeface="Arial" pitchFamily="34" charset="0"/>
              </a:rPr>
              <a:pPr/>
              <a:t>117</a:t>
            </a:fld>
            <a:endParaRPr lang="en-US" smtClean="0">
              <a:latin typeface="Arial" pitchFamily="34" charset="0"/>
            </a:endParaRPr>
          </a:p>
        </p:txBody>
      </p:sp>
    </p:spTree>
    <p:extLst>
      <p:ext uri="{BB962C8B-B14F-4D97-AF65-F5344CB8AC3E}">
        <p14:creationId xmlns:p14="http://schemas.microsoft.com/office/powerpoint/2010/main" val="256885642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latin typeface="Arial" pitchFamily="34" charset="0"/>
            </a:endParaRPr>
          </a:p>
        </p:txBody>
      </p:sp>
      <p:sp>
        <p:nvSpPr>
          <p:cNvPr id="65540" name="Slide Number Placeholder 3"/>
          <p:cNvSpPr>
            <a:spLocks noGrp="1"/>
          </p:cNvSpPr>
          <p:nvPr>
            <p:ph type="sldNum" sz="quarter" idx="5"/>
          </p:nvPr>
        </p:nvSpPr>
        <p:spPr>
          <a:noFill/>
        </p:spPr>
        <p:txBody>
          <a:bodyPr/>
          <a:lstStyle/>
          <a:p>
            <a:fld id="{C29063DE-D504-4284-BF8F-FA652E7AA46B}" type="slidenum">
              <a:rPr lang="en-US" smtClean="0">
                <a:latin typeface="Arial" pitchFamily="34" charset="0"/>
              </a:rPr>
              <a:pPr/>
              <a:t>118</a:t>
            </a:fld>
            <a:endParaRPr lang="en-US" smtClean="0">
              <a:latin typeface="Arial" pitchFamily="34" charset="0"/>
            </a:endParaRPr>
          </a:p>
        </p:txBody>
      </p:sp>
    </p:spTree>
    <p:extLst>
      <p:ext uri="{BB962C8B-B14F-4D97-AF65-F5344CB8AC3E}">
        <p14:creationId xmlns:p14="http://schemas.microsoft.com/office/powerpoint/2010/main" val="360863415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p>
          <a:p>
            <a:r>
              <a:rPr lang="en-US" dirty="0" smtClean="0"/>
              <a:t>Provide the below additional information to students as spring offers the feature to </a:t>
            </a:r>
            <a:r>
              <a:rPr lang="en-US" dirty="0" err="1" smtClean="0"/>
              <a:t>hasndle</a:t>
            </a:r>
            <a:r>
              <a:rPr lang="en-US" dirty="0" smtClean="0"/>
              <a:t> </a:t>
            </a:r>
            <a:r>
              <a:rPr lang="en-US" dirty="0" err="1" smtClean="0"/>
              <a:t>Asynchrous</a:t>
            </a:r>
            <a:r>
              <a:rPr lang="en-US" dirty="0" smtClean="0"/>
              <a:t> processing. </a:t>
            </a:r>
          </a:p>
          <a:p>
            <a:endParaRPr lang="en-US" dirty="0" smtClean="0"/>
          </a:p>
          <a:p>
            <a:r>
              <a:rPr lang="en-US" dirty="0" smtClean="0"/>
              <a:t>An existing </a:t>
            </a:r>
            <a:r>
              <a:rPr lang="en-US" dirty="0" err="1" smtClean="0"/>
              <a:t>HandlerInterceptor</a:t>
            </a:r>
            <a:r>
              <a:rPr lang="en-US" dirty="0" smtClean="0"/>
              <a:t> can implement </a:t>
            </a:r>
            <a:r>
              <a:rPr lang="en-US" dirty="0" err="1" smtClean="0"/>
              <a:t>AsyncHandlerInterceptor</a:t>
            </a:r>
            <a:r>
              <a:rPr lang="en-US" dirty="0" smtClean="0"/>
              <a:t>, which provides one additional method </a:t>
            </a:r>
            <a:r>
              <a:rPr lang="en-US" dirty="0" err="1" smtClean="0"/>
              <a:t>afterConcurrentHandlingStarted</a:t>
            </a:r>
            <a:r>
              <a:rPr lang="en-US" dirty="0" smtClean="0"/>
              <a:t>. </a:t>
            </a:r>
          </a:p>
          <a:p>
            <a:endParaRPr lang="en-US" dirty="0" smtClean="0"/>
          </a:p>
          <a:p>
            <a:r>
              <a:rPr lang="en-US" dirty="0" smtClean="0"/>
              <a:t>It is invoked after </a:t>
            </a:r>
            <a:r>
              <a:rPr lang="en-US" dirty="0" err="1" smtClean="0"/>
              <a:t>async</a:t>
            </a:r>
            <a:r>
              <a:rPr lang="en-US" dirty="0" smtClean="0"/>
              <a:t> processing starts and when the initial request processing thread is being exited</a:t>
            </a:r>
            <a:endParaRPr lang="en-US" dirty="0" smtClean="0">
              <a:latin typeface="Arial" pitchFamily="34" charset="0"/>
            </a:endParaRPr>
          </a:p>
          <a:p>
            <a:endParaRPr lang="en-US" dirty="0" smtClean="0">
              <a:latin typeface="Arial" pitchFamily="34" charset="0"/>
            </a:endParaRPr>
          </a:p>
        </p:txBody>
      </p:sp>
      <p:sp>
        <p:nvSpPr>
          <p:cNvPr id="66564" name="Slide Number Placeholder 3"/>
          <p:cNvSpPr>
            <a:spLocks noGrp="1"/>
          </p:cNvSpPr>
          <p:nvPr>
            <p:ph type="sldNum" sz="quarter" idx="5"/>
          </p:nvPr>
        </p:nvSpPr>
        <p:spPr>
          <a:noFill/>
        </p:spPr>
        <p:txBody>
          <a:bodyPr/>
          <a:lstStyle/>
          <a:p>
            <a:fld id="{390F3883-432F-4FC7-8117-6D0B929BE747}" type="slidenum">
              <a:rPr lang="en-US" smtClean="0">
                <a:latin typeface="Arial" pitchFamily="34" charset="0"/>
              </a:rPr>
              <a:pPr/>
              <a:t>119</a:t>
            </a:fld>
            <a:endParaRPr lang="en-US" smtClean="0">
              <a:latin typeface="Arial" pitchFamily="34" charset="0"/>
            </a:endParaRPr>
          </a:p>
        </p:txBody>
      </p:sp>
    </p:spTree>
    <p:extLst>
      <p:ext uri="{BB962C8B-B14F-4D97-AF65-F5344CB8AC3E}">
        <p14:creationId xmlns:p14="http://schemas.microsoft.com/office/powerpoint/2010/main" val="340823596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p>
          <a:p>
            <a:r>
              <a:rPr lang="en-US" dirty="0" err="1" smtClean="0">
                <a:latin typeface="Arial" pitchFamily="34" charset="0"/>
              </a:rPr>
              <a:t>preHandle</a:t>
            </a:r>
            <a:r>
              <a:rPr lang="en-US" baseline="0" dirty="0" smtClean="0">
                <a:latin typeface="Arial" pitchFamily="34" charset="0"/>
              </a:rPr>
              <a:t> – executes before request processing</a:t>
            </a:r>
          </a:p>
          <a:p>
            <a:endParaRPr lang="en-US" baseline="0" dirty="0" smtClean="0">
              <a:latin typeface="Arial" pitchFamily="34" charset="0"/>
            </a:endParaRPr>
          </a:p>
          <a:p>
            <a:r>
              <a:rPr lang="en-US" baseline="0" dirty="0" err="1" smtClean="0">
                <a:latin typeface="Arial" pitchFamily="34" charset="0"/>
              </a:rPr>
              <a:t>postHandle</a:t>
            </a:r>
            <a:r>
              <a:rPr lang="en-US" baseline="0" dirty="0" smtClean="0">
                <a:latin typeface="Arial" pitchFamily="34" charset="0"/>
              </a:rPr>
              <a:t> – executes after the request processed. </a:t>
            </a:r>
          </a:p>
          <a:p>
            <a:endParaRPr lang="en-US" baseline="0" dirty="0" smtClean="0">
              <a:latin typeface="Arial" pitchFamily="34" charset="0"/>
            </a:endParaRPr>
          </a:p>
          <a:p>
            <a:r>
              <a:rPr lang="en-US" baseline="0" dirty="0" err="1" smtClean="0">
                <a:latin typeface="Arial" pitchFamily="34" charset="0"/>
              </a:rPr>
              <a:t>afterCompletion</a:t>
            </a:r>
            <a:r>
              <a:rPr lang="en-US" baseline="0" dirty="0" smtClean="0">
                <a:latin typeface="Arial" pitchFamily="34" charset="0"/>
              </a:rPr>
              <a:t> – executes after the request is completed.</a:t>
            </a:r>
            <a:endParaRPr lang="en-US" dirty="0" smtClean="0">
              <a:latin typeface="Arial" pitchFamily="34" charset="0"/>
            </a:endParaRPr>
          </a:p>
          <a:p>
            <a:endParaRPr lang="en-US" dirty="0" smtClean="0">
              <a:latin typeface="Arial" pitchFamily="34" charset="0"/>
            </a:endParaRPr>
          </a:p>
        </p:txBody>
      </p:sp>
      <p:sp>
        <p:nvSpPr>
          <p:cNvPr id="67588" name="Slide Number Placeholder 3"/>
          <p:cNvSpPr>
            <a:spLocks noGrp="1"/>
          </p:cNvSpPr>
          <p:nvPr>
            <p:ph type="sldNum" sz="quarter" idx="5"/>
          </p:nvPr>
        </p:nvSpPr>
        <p:spPr>
          <a:noFill/>
        </p:spPr>
        <p:txBody>
          <a:bodyPr/>
          <a:lstStyle/>
          <a:p>
            <a:fld id="{D8FB5FDC-781F-466B-9018-C396C20BF117}" type="slidenum">
              <a:rPr lang="en-US" smtClean="0">
                <a:latin typeface="Arial" pitchFamily="34" charset="0"/>
              </a:rPr>
              <a:pPr/>
              <a:t>120</a:t>
            </a:fld>
            <a:endParaRPr lang="en-US" smtClean="0">
              <a:latin typeface="Arial" pitchFamily="34" charset="0"/>
            </a:endParaRPr>
          </a:p>
        </p:txBody>
      </p:sp>
    </p:spTree>
    <p:extLst>
      <p:ext uri="{BB962C8B-B14F-4D97-AF65-F5344CB8AC3E}">
        <p14:creationId xmlns:p14="http://schemas.microsoft.com/office/powerpoint/2010/main" val="330934109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Trainer Notes: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u="sng" dirty="0" smtClean="0"/>
          </a:p>
          <a:p>
            <a:r>
              <a:rPr lang="en-US" dirty="0" err="1" smtClean="0">
                <a:latin typeface="Arial" pitchFamily="34" charset="0"/>
              </a:rPr>
              <a:t>preHandle</a:t>
            </a:r>
            <a:endParaRPr lang="en-US" dirty="0" smtClean="0">
              <a:latin typeface="Arial" pitchFamily="34" charset="0"/>
            </a:endParaRPr>
          </a:p>
          <a:p>
            <a:r>
              <a:rPr lang="en-US" dirty="0" err="1" smtClean="0">
                <a:latin typeface="Arial" pitchFamily="34" charset="0"/>
              </a:rPr>
              <a:t>postHandle</a:t>
            </a:r>
            <a:endParaRPr lang="en-US" dirty="0" smtClean="0">
              <a:latin typeface="Arial" pitchFamily="34" charset="0"/>
            </a:endParaRPr>
          </a:p>
          <a:p>
            <a:r>
              <a:rPr lang="en-US" dirty="0" err="1" smtClean="0">
                <a:latin typeface="Arial" pitchFamily="34" charset="0"/>
              </a:rPr>
              <a:t>afterCompletion</a:t>
            </a:r>
            <a:endParaRPr lang="en-US" dirty="0" smtClean="0">
              <a:latin typeface="Arial" pitchFamily="34" charset="0"/>
            </a:endParaRPr>
          </a:p>
          <a:p>
            <a:endParaRPr lang="en-US" dirty="0" smtClean="0">
              <a:latin typeface="Arial" pitchFamily="34" charset="0"/>
            </a:endParaRPr>
          </a:p>
        </p:txBody>
      </p:sp>
      <p:sp>
        <p:nvSpPr>
          <p:cNvPr id="68612" name="Slide Number Placeholder 3"/>
          <p:cNvSpPr>
            <a:spLocks noGrp="1"/>
          </p:cNvSpPr>
          <p:nvPr>
            <p:ph type="sldNum" sz="quarter" idx="5"/>
          </p:nvPr>
        </p:nvSpPr>
        <p:spPr>
          <a:noFill/>
        </p:spPr>
        <p:txBody>
          <a:bodyPr/>
          <a:lstStyle/>
          <a:p>
            <a:fld id="{0B3CB54B-F09E-4E7A-92AB-C6F24AE10723}" type="slidenum">
              <a:rPr lang="en-US" smtClean="0">
                <a:latin typeface="Arial" pitchFamily="34" charset="0"/>
              </a:rPr>
              <a:pPr/>
              <a:t>121</a:t>
            </a:fld>
            <a:endParaRPr lang="en-US" smtClean="0">
              <a:latin typeface="Arial" pitchFamily="34" charset="0"/>
            </a:endParaRPr>
          </a:p>
        </p:txBody>
      </p:sp>
    </p:spTree>
    <p:extLst>
      <p:ext uri="{BB962C8B-B14F-4D97-AF65-F5344CB8AC3E}">
        <p14:creationId xmlns:p14="http://schemas.microsoft.com/office/powerpoint/2010/main" val="40109195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userDrawn="1"/>
        </p:nvSpPr>
        <p:spPr>
          <a:xfrm>
            <a:off x="465924" y="6447016"/>
            <a:ext cx="1371600" cy="246062"/>
          </a:xfrm>
          <a:prstGeom prst="rect">
            <a:avLst/>
          </a:prstGeom>
          <a:solidFill>
            <a:schemeClr val="bg1"/>
          </a:solid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000" dirty="0" smtClean="0">
                <a:solidFill>
                  <a:schemeClr val="tx1">
                    <a:lumMod val="50000"/>
                    <a:lumOff val="50000"/>
                  </a:schemeClr>
                </a:solidFill>
              </a:rPr>
              <a:t>| © 2014 Cognizant</a:t>
            </a:r>
            <a:endParaRPr lang="en-US" sz="1000" dirty="0">
              <a:solidFill>
                <a:schemeClr val="tx1">
                  <a:lumMod val="50000"/>
                  <a:lumOff val="50000"/>
                </a:schemeClr>
              </a:solidFill>
            </a:endParaRPr>
          </a:p>
        </p:txBody>
      </p:sp>
      <p:sp>
        <p:nvSpPr>
          <p:cNvPr id="3" name="Rectangle 2"/>
          <p:cNvSpPr/>
          <p:nvPr userDrawn="1"/>
        </p:nvSpPr>
        <p:spPr>
          <a:xfrm>
            <a:off x="6773863" y="5886450"/>
            <a:ext cx="2370137" cy="973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pic>
        <p:nvPicPr>
          <p:cNvPr id="4" name="Picture 1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65975" y="6326188"/>
            <a:ext cx="18208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758950"/>
            <a:ext cx="8686800" cy="4946650"/>
          </a:xfrm>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txBody>
          <a:bodyPr anchor="ctr"/>
          <a:lstStyle>
            <a:lvl1pPr>
              <a:defRPr lang="en-GB" sz="3400" dirty="0">
                <a:solidFill>
                  <a:schemeClr val="tx2">
                    <a:lumMod val="75000"/>
                  </a:schemeClr>
                </a:solidFill>
                <a:latin typeface="Verdana" pitchFamily="34" charset="0"/>
              </a:defRPr>
            </a:lvl1pPr>
          </a:lstStyle>
          <a:p>
            <a:pPr lvl="0"/>
            <a:r>
              <a:rPr lang="en-US" smtClean="0"/>
              <a:t>Click to edit Master title style</a:t>
            </a:r>
            <a:endParaRPr lang="en-GB" dirty="0"/>
          </a:p>
        </p:txBody>
      </p:sp>
      <p:sp>
        <p:nvSpPr>
          <p:cNvPr id="4"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
        <p:nvSpPr>
          <p:cNvPr id="9" name="TextBox 2"/>
          <p:cNvSpPr txBox="1"/>
          <p:nvPr userDrawn="1"/>
        </p:nvSpPr>
        <p:spPr>
          <a:xfrm>
            <a:off x="431088" y="6455725"/>
            <a:ext cx="1371600" cy="246062"/>
          </a:xfrm>
          <a:prstGeom prst="rect">
            <a:avLst/>
          </a:prstGeom>
          <a:solidFill>
            <a:schemeClr val="bg1"/>
          </a:solid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000" dirty="0" smtClean="0">
                <a:solidFill>
                  <a:schemeClr val="tx1">
                    <a:lumMod val="50000"/>
                    <a:lumOff val="50000"/>
                  </a:schemeClr>
                </a:solidFill>
              </a:rPr>
              <a:t>| © 2014 Cognizant</a:t>
            </a:r>
            <a:endParaRPr lang="en-US" sz="1000" dirty="0">
              <a:solidFill>
                <a:schemeClr val="tx1">
                  <a:lumMod val="50000"/>
                  <a:lumOff val="50000"/>
                </a:schemeClr>
              </a:solidFill>
            </a:endParaRPr>
          </a:p>
        </p:txBody>
      </p:sp>
      <p:sp>
        <p:nvSpPr>
          <p:cNvPr id="10" name="Rectangle 9"/>
          <p:cNvSpPr/>
          <p:nvPr userDrawn="1"/>
        </p:nvSpPr>
        <p:spPr>
          <a:xfrm>
            <a:off x="6773863" y="5886450"/>
            <a:ext cx="2370137" cy="973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pic>
        <p:nvPicPr>
          <p:cNvPr id="11" name="Picture 1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65975" y="6326188"/>
            <a:ext cx="18208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userDrawn="1"/>
        </p:nvSpPr>
        <p:spPr>
          <a:xfrm>
            <a:off x="370125" y="6473143"/>
            <a:ext cx="1371600" cy="246062"/>
          </a:xfrm>
          <a:prstGeom prst="rect">
            <a:avLst/>
          </a:prstGeom>
          <a:solidFill>
            <a:schemeClr val="bg1"/>
          </a:solid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000" dirty="0" smtClean="0">
                <a:solidFill>
                  <a:schemeClr val="tx1">
                    <a:lumMod val="50000"/>
                    <a:lumOff val="50000"/>
                  </a:schemeClr>
                </a:solidFill>
              </a:rPr>
              <a:t>| © 2014 Cognizant</a:t>
            </a:r>
            <a:endParaRPr lang="en-US" sz="1000" dirty="0">
              <a:solidFill>
                <a:schemeClr val="tx1">
                  <a:lumMod val="50000"/>
                  <a:lumOff val="50000"/>
                </a:schemeClr>
              </a:solidFill>
            </a:endParaRPr>
          </a:p>
        </p:txBody>
      </p:sp>
      <p:sp>
        <p:nvSpPr>
          <p:cNvPr id="3" name="Rectangle 2"/>
          <p:cNvSpPr/>
          <p:nvPr userDrawn="1"/>
        </p:nvSpPr>
        <p:spPr>
          <a:xfrm>
            <a:off x="6773863" y="5886450"/>
            <a:ext cx="2370137" cy="973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pic>
        <p:nvPicPr>
          <p:cNvPr id="4" name="Picture 1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65975" y="6326188"/>
            <a:ext cx="18208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a:noFill/>
          <a:ln>
            <a:noFill/>
          </a:ln>
        </p:spPr>
        <p:txBody>
          <a:bodyPr anchor="ctr"/>
          <a:lstStyle>
            <a:lvl1pPr>
              <a:defRPr lang="en-GB" sz="3400" dirty="0">
                <a:solidFill>
                  <a:schemeClr val="tx2">
                    <a:lumMod val="75000"/>
                  </a:schemeClr>
                </a:solidFill>
              </a:defRPr>
            </a:lvl1pPr>
          </a:lstStyle>
          <a:p>
            <a:pPr lvl="0"/>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
        <p:nvSpPr>
          <p:cNvPr id="7" name="TextBox 2"/>
          <p:cNvSpPr txBox="1"/>
          <p:nvPr userDrawn="1"/>
        </p:nvSpPr>
        <p:spPr>
          <a:xfrm>
            <a:off x="422379" y="6455725"/>
            <a:ext cx="1371600" cy="246062"/>
          </a:xfrm>
          <a:prstGeom prst="rect">
            <a:avLst/>
          </a:prstGeom>
          <a:solidFill>
            <a:schemeClr val="bg1"/>
          </a:solid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000" dirty="0" smtClean="0">
                <a:solidFill>
                  <a:schemeClr val="tx1">
                    <a:lumMod val="50000"/>
                    <a:lumOff val="50000"/>
                  </a:schemeClr>
                </a:solidFill>
              </a:rPr>
              <a:t>| © 2014 Cognizant</a:t>
            </a:r>
            <a:endParaRPr lang="en-US" sz="1000" dirty="0">
              <a:solidFill>
                <a:schemeClr val="tx1">
                  <a:lumMod val="50000"/>
                  <a:lumOff val="50000"/>
                </a:schemeClr>
              </a:solidFill>
            </a:endParaRPr>
          </a:p>
        </p:txBody>
      </p:sp>
      <p:sp>
        <p:nvSpPr>
          <p:cNvPr id="8" name="Rectangle 7"/>
          <p:cNvSpPr/>
          <p:nvPr userDrawn="1"/>
        </p:nvSpPr>
        <p:spPr>
          <a:xfrm>
            <a:off x="6773863" y="5886450"/>
            <a:ext cx="2370137" cy="973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pic>
        <p:nvPicPr>
          <p:cNvPr id="9" name="Picture 1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65975" y="6326188"/>
            <a:ext cx="18208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a:noFill/>
          <a:ln>
            <a:noFill/>
          </a:ln>
        </p:spPr>
        <p:txBody>
          <a:bodyPr anchor="ctr"/>
          <a:lstStyle>
            <a:lvl1pPr>
              <a:defRPr lang="en-GB" sz="3400" dirty="0">
                <a:solidFill>
                  <a:schemeClr val="tx2">
                    <a:lumMod val="75000"/>
                  </a:schemeClr>
                </a:solidFill>
              </a:defRPr>
            </a:lvl1pPr>
          </a:lstStyle>
          <a:p>
            <a:pPr lvl="0"/>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
        <p:nvSpPr>
          <p:cNvPr id="9" name="TextBox 2"/>
          <p:cNvSpPr txBox="1"/>
          <p:nvPr userDrawn="1"/>
        </p:nvSpPr>
        <p:spPr>
          <a:xfrm>
            <a:off x="431088" y="6455725"/>
            <a:ext cx="1371600" cy="246062"/>
          </a:xfrm>
          <a:prstGeom prst="rect">
            <a:avLst/>
          </a:prstGeom>
          <a:solidFill>
            <a:schemeClr val="bg1"/>
          </a:solid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000" dirty="0" smtClean="0">
                <a:solidFill>
                  <a:schemeClr val="tx1">
                    <a:lumMod val="50000"/>
                    <a:lumOff val="50000"/>
                  </a:schemeClr>
                </a:solidFill>
              </a:rPr>
              <a:t>| © 2014 Cognizant</a:t>
            </a:r>
            <a:endParaRPr lang="en-US" sz="1000" dirty="0">
              <a:solidFill>
                <a:schemeClr val="tx1">
                  <a:lumMod val="50000"/>
                  <a:lumOff val="50000"/>
                </a:schemeClr>
              </a:solidFill>
            </a:endParaRPr>
          </a:p>
        </p:txBody>
      </p:sp>
      <p:sp>
        <p:nvSpPr>
          <p:cNvPr id="10" name="Rectangle 9"/>
          <p:cNvSpPr/>
          <p:nvPr userDrawn="1"/>
        </p:nvSpPr>
        <p:spPr>
          <a:xfrm>
            <a:off x="6773863" y="5886450"/>
            <a:ext cx="2370137" cy="973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pic>
        <p:nvPicPr>
          <p:cNvPr id="11" name="Picture 1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65975" y="6326188"/>
            <a:ext cx="18208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1676400" y="15240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200" b="0" dirty="0" smtClean="0">
                <a:solidFill>
                  <a:schemeClr val="tx2">
                    <a:lumMod val="75000"/>
                  </a:schemeClr>
                </a:solidFill>
                <a:latin typeface="Verdana" pitchFamily="34" charset="0"/>
              </a:rPr>
              <a:t>About the Author</a:t>
            </a:r>
            <a:endParaRPr lang="en-US" sz="3200" b="0" dirty="0">
              <a:solidFill>
                <a:schemeClr val="tx2">
                  <a:lumMod val="75000"/>
                </a:schemeClr>
              </a:solidFill>
              <a:latin typeface="Verdana" pitchFamily="34" charset="0"/>
            </a:endParaRPr>
          </a:p>
        </p:txBody>
      </p:sp>
      <p:graphicFrame>
        <p:nvGraphicFramePr>
          <p:cNvPr id="8" name="Group 81"/>
          <p:cNvGraphicFramePr>
            <a:graphicFrameLocks noGrp="1"/>
          </p:cNvGraphicFramePr>
          <p:nvPr userDrawn="1"/>
        </p:nvGraphicFramePr>
        <p:xfrm>
          <a:off x="533400" y="24384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4384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3056546"/>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784362"/>
            <a:ext cx="6477000" cy="609600"/>
          </a:xfrm>
        </p:spPr>
        <p:txBody>
          <a:bodyPr/>
          <a:lstStyle>
            <a:lvl1pPr>
              <a:buNone/>
              <a:defRPr sz="1600"/>
            </a:lvl1pPr>
          </a:lstStyle>
          <a:p>
            <a:pPr lvl="0"/>
            <a:r>
              <a:rPr lang="en-US" dirty="0" smtClean="0"/>
              <a:t>Click to edit Version and Date</a:t>
            </a:r>
            <a:endParaRPr lang="en-GB" dirty="0"/>
          </a:p>
        </p:txBody>
      </p:sp>
      <p:sp>
        <p:nvSpPr>
          <p:cNvPr id="10"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
        <p:nvSpPr>
          <p:cNvPr id="12" name="TextBox 2"/>
          <p:cNvSpPr txBox="1"/>
          <p:nvPr userDrawn="1"/>
        </p:nvSpPr>
        <p:spPr>
          <a:xfrm>
            <a:off x="431088" y="6447016"/>
            <a:ext cx="1371600" cy="246062"/>
          </a:xfrm>
          <a:prstGeom prst="rect">
            <a:avLst/>
          </a:prstGeom>
          <a:solidFill>
            <a:schemeClr val="bg1"/>
          </a:solid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000" dirty="0" smtClean="0">
                <a:solidFill>
                  <a:schemeClr val="tx1">
                    <a:lumMod val="50000"/>
                    <a:lumOff val="50000"/>
                  </a:schemeClr>
                </a:solidFill>
              </a:rPr>
              <a:t>| © 2014 Cognizant</a:t>
            </a:r>
            <a:endParaRPr lang="en-US" sz="1000" dirty="0">
              <a:solidFill>
                <a:schemeClr val="tx1">
                  <a:lumMod val="50000"/>
                  <a:lumOff val="50000"/>
                </a:schemeClr>
              </a:solidFill>
            </a:endParaRPr>
          </a:p>
        </p:txBody>
      </p:sp>
      <p:sp>
        <p:nvSpPr>
          <p:cNvPr id="14" name="Rectangle 13"/>
          <p:cNvSpPr/>
          <p:nvPr userDrawn="1"/>
        </p:nvSpPr>
        <p:spPr>
          <a:xfrm>
            <a:off x="6773863" y="5886450"/>
            <a:ext cx="2370137" cy="973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pic>
        <p:nvPicPr>
          <p:cNvPr id="16" name="Picture 1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65975" y="6326188"/>
            <a:ext cx="18208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400">
                <a:solidFill>
                  <a:schemeClr val="tx2">
                    <a:lumMod val="75000"/>
                  </a:schemeClr>
                </a:solidFill>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
        <p:nvSpPr>
          <p:cNvPr id="6" name="TextBox 2"/>
          <p:cNvSpPr txBox="1"/>
          <p:nvPr userDrawn="1"/>
        </p:nvSpPr>
        <p:spPr>
          <a:xfrm>
            <a:off x="442536" y="6428768"/>
            <a:ext cx="1371600" cy="246062"/>
          </a:xfrm>
          <a:prstGeom prst="rect">
            <a:avLst/>
          </a:prstGeom>
          <a:solidFill>
            <a:schemeClr val="bg1"/>
          </a:solid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000" dirty="0" smtClean="0">
                <a:solidFill>
                  <a:schemeClr val="tx1">
                    <a:lumMod val="50000"/>
                    <a:lumOff val="50000"/>
                  </a:schemeClr>
                </a:solidFill>
              </a:rPr>
              <a:t>| © 2014 Cognizant</a:t>
            </a:r>
            <a:endParaRPr lang="en-US" sz="1000" dirty="0">
              <a:solidFill>
                <a:schemeClr val="tx1">
                  <a:lumMod val="50000"/>
                  <a:lumOff val="50000"/>
                </a:schemeClr>
              </a:solidFill>
            </a:endParaRPr>
          </a:p>
        </p:txBody>
      </p:sp>
      <p:sp>
        <p:nvSpPr>
          <p:cNvPr id="7" name="Rectangle 6"/>
          <p:cNvSpPr/>
          <p:nvPr userDrawn="1"/>
        </p:nvSpPr>
        <p:spPr>
          <a:xfrm>
            <a:off x="6752488" y="5874602"/>
            <a:ext cx="2370137" cy="973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pic>
        <p:nvPicPr>
          <p:cNvPr id="8" name="Picture 1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44600" y="6314340"/>
            <a:ext cx="18208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txBody>
          <a:bodyPr anchor="ctr"/>
          <a:lstStyle/>
          <a:p>
            <a:pPr lvl="0"/>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10" cstate="print"/>
          <a:srcRect/>
          <a:stretch>
            <a:fillRect/>
          </a:stretch>
        </p:blipFill>
        <p:spPr bwMode="auto">
          <a:xfrm>
            <a:off x="0" y="0"/>
            <a:ext cx="1460500" cy="1295400"/>
          </a:xfrm>
          <a:prstGeom prst="rect">
            <a:avLst/>
          </a:prstGeom>
          <a:noFill/>
          <a:ln w="9525">
            <a:noFill/>
            <a:miter lim="800000"/>
            <a:headEnd/>
            <a:tailEnd/>
          </a:ln>
        </p:spPr>
      </p:pic>
      <p:sp>
        <p:nvSpPr>
          <p:cNvPr id="10" name="TextBox 2"/>
          <p:cNvSpPr txBox="1"/>
          <p:nvPr userDrawn="1"/>
        </p:nvSpPr>
        <p:spPr>
          <a:xfrm>
            <a:off x="378834" y="6464434"/>
            <a:ext cx="1371600" cy="246062"/>
          </a:xfrm>
          <a:prstGeom prst="rect">
            <a:avLst/>
          </a:prstGeom>
          <a:solidFill>
            <a:schemeClr val="bg1"/>
          </a:solidFill>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000" dirty="0" smtClean="0">
                <a:solidFill>
                  <a:schemeClr val="tx1">
                    <a:lumMod val="50000"/>
                    <a:lumOff val="50000"/>
                  </a:schemeClr>
                </a:solidFill>
              </a:rPr>
              <a:t>| © 2014 Cognizant</a:t>
            </a:r>
            <a:endParaRPr lang="en-US" sz="1000" dirty="0">
              <a:solidFill>
                <a:schemeClr val="tx1">
                  <a:lumMod val="50000"/>
                  <a:lumOff val="50000"/>
                </a:schemeClr>
              </a:solidFill>
            </a:endParaRPr>
          </a:p>
        </p:txBody>
      </p:sp>
      <p:sp>
        <p:nvSpPr>
          <p:cNvPr id="11" name="Rectangle 10"/>
          <p:cNvSpPr/>
          <p:nvPr userDrawn="1"/>
        </p:nvSpPr>
        <p:spPr>
          <a:xfrm>
            <a:off x="6773863" y="5886450"/>
            <a:ext cx="2370137" cy="973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pic>
        <p:nvPicPr>
          <p:cNvPr id="12" name="Picture 19"/>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65975" y="6326188"/>
            <a:ext cx="18208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400" kern="1200" dirty="0">
          <a:solidFill>
            <a:schemeClr val="tx2">
              <a:lumMod val="75000"/>
            </a:schemeClr>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82.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102.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83.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103.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86.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88.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108.xml.rels><?xml version="1.0" encoding="UTF-8" standalone="yes"?>
<Relationships xmlns="http://schemas.openxmlformats.org/package/2006/relationships"><Relationship Id="rId3" Type="http://schemas.openxmlformats.org/officeDocument/2006/relationships/hyperlink" Target="http://java.sun.com/javase/6/docs/api/java/lang/String.html?is-external=true" TargetMode="External"/><Relationship Id="rId2" Type="http://schemas.openxmlformats.org/officeDocument/2006/relationships/notesSlide" Target="../notesSlides/notesSlide89.xml"/><Relationship Id="rId1" Type="http://schemas.openxmlformats.org/officeDocument/2006/relationships/slideLayout" Target="../slideLayouts/slideLayout2.xml"/><Relationship Id="rId5" Type="http://schemas.openxmlformats.org/officeDocument/2006/relationships/hyperlink" Target="http://static.springsource.org/spring/docs/3.0.x/javadoc-api/org/springframework/web/servlet/mvc/multiaction/InternalPathMethodNameResolver.html" TargetMode="External"/><Relationship Id="rId4" Type="http://schemas.openxmlformats.org/officeDocument/2006/relationships/hyperlink" Target="http://static.springsource.org/spring/docs/3.0.x/javadoc-api/org/springframework/web/servlet/mvc/multiaction/MethodNameResolver.html" TargetMode="Externa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0.xml.rels><?xml version="1.0" encoding="UTF-8" standalone="yes"?>
<Relationships xmlns="http://schemas.openxmlformats.org/package/2006/relationships"><Relationship Id="rId3" Type="http://schemas.openxmlformats.org/officeDocument/2006/relationships/hyperlink" Target="http://static.springsource.org/spring/docs/3.0.x/javadoc-api/org/springframework/web/bind/annotation/RequestMethod.html" TargetMode="External"/><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hyperlink" Target="http://java.sun.com/javase/6/docs/api/java/lang/String.html?is-external=true" TargetMode="External"/><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hyperlink" Target="http://java.sun.com/javase/6/docs/api/java/lang/String.html?is-external=true" TargetMode="External"/><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94.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117.xml.rels><?xml version="1.0" encoding="UTF-8" standalone="yes"?>
<Relationships xmlns="http://schemas.openxmlformats.org/package/2006/relationships"><Relationship Id="rId8" Type="http://schemas.openxmlformats.org/officeDocument/2006/relationships/diagramData" Target="../diagrams/data27.xml"/><Relationship Id="rId3" Type="http://schemas.openxmlformats.org/officeDocument/2006/relationships/diagramData" Target="../diagrams/data26.xml"/><Relationship Id="rId7" Type="http://schemas.microsoft.com/office/2007/relationships/diagramDrawing" Target="../diagrams/drawing26.xml"/><Relationship Id="rId12" Type="http://schemas.microsoft.com/office/2007/relationships/diagramDrawing" Target="../diagrams/drawing27.xml"/><Relationship Id="rId2" Type="http://schemas.openxmlformats.org/officeDocument/2006/relationships/notesSlide" Target="../notesSlides/notesSlide95.xml"/><Relationship Id="rId1" Type="http://schemas.openxmlformats.org/officeDocument/2006/relationships/slideLayout" Target="../slideLayouts/slideLayout2.xml"/><Relationship Id="rId6" Type="http://schemas.openxmlformats.org/officeDocument/2006/relationships/diagramColors" Target="../diagrams/colors26.xml"/><Relationship Id="rId11" Type="http://schemas.openxmlformats.org/officeDocument/2006/relationships/diagramColors" Target="../diagrams/colors27.xml"/><Relationship Id="rId5" Type="http://schemas.openxmlformats.org/officeDocument/2006/relationships/diagramQuickStyle" Target="../diagrams/quickStyle26.xml"/><Relationship Id="rId10" Type="http://schemas.openxmlformats.org/officeDocument/2006/relationships/diagramQuickStyle" Target="../diagrams/quickStyle27.xml"/><Relationship Id="rId4" Type="http://schemas.openxmlformats.org/officeDocument/2006/relationships/diagramLayout" Target="../diagrams/layout26.xml"/><Relationship Id="rId9" Type="http://schemas.openxmlformats.org/officeDocument/2006/relationships/diagramLayout" Target="../diagrams/layout27.xml"/></Relationships>
</file>

<file path=ppt/slides/_rels/slide118.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96.xml"/><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119.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97.xml"/><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99.xml"/><Relationship Id="rId1" Type="http://schemas.openxmlformats.org/officeDocument/2006/relationships/slideLayout" Target="../slideLayouts/slideLayout7.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101.xml"/><Relationship Id="rId1" Type="http://schemas.openxmlformats.org/officeDocument/2006/relationships/slideLayout" Target="../slideLayouts/slideLayout7.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124.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102.xml"/><Relationship Id="rId1" Type="http://schemas.openxmlformats.org/officeDocument/2006/relationships/slideLayout" Target="../slideLayouts/slideLayout2.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7.xml"/><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1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8.xml"/><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1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9.xml"/><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1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0.xml"/><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13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www.springframework.org/" TargetMode="External"/><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116.xml"/><Relationship Id="rId1" Type="http://schemas.openxmlformats.org/officeDocument/2006/relationships/slideLayout" Target="../slideLayouts/slideLayout2.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notesSlide" Target="../notesSlides/notesSlide123.xml"/><Relationship Id="rId1" Type="http://schemas.openxmlformats.org/officeDocument/2006/relationships/slideLayout" Target="../slideLayouts/slideLayout2.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151.xml.rels><?xml version="1.0" encoding="UTF-8" standalone="yes"?>
<Relationships xmlns="http://schemas.openxmlformats.org/package/2006/relationships"><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notesSlide" Target="../notesSlides/notesSlide124.xml"/><Relationship Id="rId1" Type="http://schemas.openxmlformats.org/officeDocument/2006/relationships/slideLayout" Target="../slideLayouts/slideLayout2.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9.xml"/><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hyperlink" Target="https://ch1hub.cognizant.com/sites/SC48/ALA3/School%20of%20Learning/Forms/AllItems.aspx?RootFolder=/sites/SC48/ALA3/School%20of%20Learning/Technical/Java%20Technologies/Web%20Frameworks/Spring%203%20MVC/Virtual%20Learning/Hands%20On" TargetMode="External"/></Relationships>
</file>

<file path=ppt/slides/_rels/slide1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2.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3.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4.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5.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6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www.springframework.org/" TargetMode="External"/><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notesSlide" Target="../notesSlides/notesSlide141.xml"/><Relationship Id="rId1" Type="http://schemas.openxmlformats.org/officeDocument/2006/relationships/slideLayout" Target="../slideLayouts/slideLayout2.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8.jpe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4.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9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5.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tatic.springframework.org/spring/docs/3.0.x/reference/mvc.html" TargetMode="External"/><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0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7.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9.xml"/><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3" Type="http://schemas.openxmlformats.org/officeDocument/2006/relationships/hyperlink" Target="http://static.springsource.org/spring/docs/1.2.9/api/org/springframework/validation/ValidationUtils.html" TargetMode="External"/><Relationship Id="rId2" Type="http://schemas.openxmlformats.org/officeDocument/2006/relationships/notesSlide" Target="../notesSlides/notesSlide173.xml"/><Relationship Id="rId1" Type="http://schemas.openxmlformats.org/officeDocument/2006/relationships/slideLayout" Target="../slideLayouts/slideLayout7.xml"/><Relationship Id="rId6" Type="http://schemas.openxmlformats.org/officeDocument/2006/relationships/hyperlink" Target="http://java.sun.com/j2se/1.5.0/docs/api/java/lang/Object.html" TargetMode="External"/><Relationship Id="rId5" Type="http://schemas.openxmlformats.org/officeDocument/2006/relationships/hyperlink" Target="http://java.sun.com/j2se/1.5.0/docs/api/java/lang/String.html" TargetMode="External"/><Relationship Id="rId4" Type="http://schemas.openxmlformats.org/officeDocument/2006/relationships/hyperlink" Target="http://static.springsource.org/spring/docs/1.2.9/api/org/springframework/validation/Errors.html" TargetMode="External"/></Relationships>
</file>

<file path=ppt/slides/_rels/slide207.xml.rels><?xml version="1.0" encoding="UTF-8" standalone="yes"?>
<Relationships xmlns="http://schemas.openxmlformats.org/package/2006/relationships"><Relationship Id="rId3" Type="http://schemas.openxmlformats.org/officeDocument/2006/relationships/hyperlink" Target="http://static.springsource.org/spring/docs/1.2.9/api/org/springframework/validation/ValidationUtils.html" TargetMode="External"/><Relationship Id="rId2" Type="http://schemas.openxmlformats.org/officeDocument/2006/relationships/notesSlide" Target="../notesSlides/notesSlide174.xml"/><Relationship Id="rId1" Type="http://schemas.openxmlformats.org/officeDocument/2006/relationships/slideLayout" Target="../slideLayouts/slideLayout7.xml"/><Relationship Id="rId5" Type="http://schemas.openxmlformats.org/officeDocument/2006/relationships/hyperlink" Target="http://java.sun.com/j2se/1.5.0/docs/api/java/lang/String.html" TargetMode="External"/><Relationship Id="rId4" Type="http://schemas.openxmlformats.org/officeDocument/2006/relationships/hyperlink" Target="http://static.springsource.org/spring/docs/1.2.9/api/org/springframework/validation/Errors.html" TargetMode="External"/></Relationships>
</file>

<file path=ppt/slides/_rels/slide208.xml.rels><?xml version="1.0" encoding="UTF-8" standalone="yes"?>
<Relationships xmlns="http://schemas.openxmlformats.org/package/2006/relationships"><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175.xml"/><Relationship Id="rId1" Type="http://schemas.openxmlformats.org/officeDocument/2006/relationships/slideLayout" Target="../slideLayouts/slideLayout7.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0.xml.rels><?xml version="1.0" encoding="UTF-8" standalone="yes"?>
<Relationships xmlns="http://schemas.openxmlformats.org/package/2006/relationships"><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notesSlide" Target="../notesSlides/notesSlide177.xml"/><Relationship Id="rId1" Type="http://schemas.openxmlformats.org/officeDocument/2006/relationships/slideLayout" Target="../slideLayouts/slideLayout7.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notesSlide" Target="../notesSlides/notesSlide179.xml"/><Relationship Id="rId1" Type="http://schemas.openxmlformats.org/officeDocument/2006/relationships/slideLayout" Target="../slideLayouts/slideLayout7.xml"/><Relationship Id="rId6" Type="http://schemas.openxmlformats.org/officeDocument/2006/relationships/diagramColors" Target="../diagrams/colors39.xml"/><Relationship Id="rId5" Type="http://schemas.openxmlformats.org/officeDocument/2006/relationships/diagramQuickStyle" Target="../diagrams/quickStyle39.xml"/><Relationship Id="rId4" Type="http://schemas.openxmlformats.org/officeDocument/2006/relationships/diagramLayout" Target="../diagrams/layout39.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3" Type="http://schemas.openxmlformats.org/officeDocument/2006/relationships/hyperlink" Target="http://static.springsource.org/spring/docs/3.1.x/spring-framework-reference/html/validation.html" TargetMode="External"/><Relationship Id="rId2" Type="http://schemas.openxmlformats.org/officeDocument/2006/relationships/notesSlide" Target="../notesSlides/notesSlide18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3" Type="http://schemas.openxmlformats.org/officeDocument/2006/relationships/diagramData" Target="../diagrams/data40.xml"/><Relationship Id="rId7" Type="http://schemas.microsoft.com/office/2007/relationships/diagramDrawing" Target="../diagrams/drawing40.xml"/><Relationship Id="rId2" Type="http://schemas.openxmlformats.org/officeDocument/2006/relationships/notesSlide" Target="../notesSlides/notesSlide184.xml"/><Relationship Id="rId1" Type="http://schemas.openxmlformats.org/officeDocument/2006/relationships/slideLayout" Target="../slideLayouts/slideLayout7.xml"/><Relationship Id="rId6" Type="http://schemas.openxmlformats.org/officeDocument/2006/relationships/diagramColors" Target="../diagrams/colors40.xml"/><Relationship Id="rId5" Type="http://schemas.openxmlformats.org/officeDocument/2006/relationships/diagramQuickStyle" Target="../diagrams/quickStyle40.xml"/><Relationship Id="rId4" Type="http://schemas.openxmlformats.org/officeDocument/2006/relationships/diagramLayout" Target="../diagrams/layout40.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9.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2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0.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2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1.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2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2.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22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9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www.springframework.org/" TargetMode="External"/><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9.png"/><Relationship Id="rId7" Type="http://schemas.openxmlformats.org/officeDocument/2006/relationships/diagramColors" Target="../diagrams/colors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blog.codebeach.com/2008/06/spring-mvc-application-architecture.html" TargetMode="External"/><Relationship Id="rId2" Type="http://schemas.openxmlformats.org/officeDocument/2006/relationships/hyperlink" Target="http://www.springsource.org/" TargetMode="External"/><Relationship Id="rId1" Type="http://schemas.openxmlformats.org/officeDocument/2006/relationships/slideLayout" Target="../slideLayouts/slideLayout2.xml"/><Relationship Id="rId5" Type="http://schemas.openxmlformats.org/officeDocument/2006/relationships/image" Target="../media/image38.jpeg"/><Relationship Id="rId4" Type="http://schemas.openxmlformats.org/officeDocument/2006/relationships/image" Target="../media/image3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59.xml.rels><?xml version="1.0" encoding="UTF-8" standalone="yes"?>
<Relationships xmlns="http://schemas.openxmlformats.org/package/2006/relationships"><Relationship Id="rId3" Type="http://schemas.openxmlformats.org/officeDocument/2006/relationships/hyperlink" Target="http://java.sun.com/jsp/jstl/core"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www.springframework.org/schema/mvc/spring-mvc-3.0.xsd"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8" Type="http://schemas.openxmlformats.org/officeDocument/2006/relationships/diagramColors" Target="../diagrams/colors18.xml"/><Relationship Id="rId3" Type="http://schemas.openxmlformats.org/officeDocument/2006/relationships/image" Target="../media/image39.jpeg"/><Relationship Id="rId7" Type="http://schemas.openxmlformats.org/officeDocument/2006/relationships/diagramQuickStyle" Target="../diagrams/quickStyle18.xml"/><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diagramLayout" Target="../diagrams/layout18.xml"/><Relationship Id="rId5" Type="http://schemas.openxmlformats.org/officeDocument/2006/relationships/diagramData" Target="../diagrams/data18.xml"/><Relationship Id="rId4" Type="http://schemas.openxmlformats.org/officeDocument/2006/relationships/image" Target="../media/image40.jpeg"/><Relationship Id="rId9" Type="http://schemas.microsoft.com/office/2007/relationships/diagramDrawing" Target="../diagrams/drawing1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9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www.springframework.org/" TargetMode="External"/><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79.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9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850834"/>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200" b="1" dirty="0">
                <a:solidFill>
                  <a:prstClr val="black"/>
                </a:solidFill>
                <a:latin typeface="Myriad Pro" pitchFamily="34" charset="0"/>
                <a:cs typeface="Arial" pitchFamily="34" charset="0"/>
              </a:rPr>
              <a:t>Spring 3 MVC</a:t>
            </a:r>
          </a:p>
        </p:txBody>
      </p:sp>
      <p:sp>
        <p:nvSpPr>
          <p:cNvPr id="3" name="Rectangle 2"/>
          <p:cNvSpPr/>
          <p:nvPr/>
        </p:nvSpPr>
        <p:spPr>
          <a:xfrm>
            <a:off x="0" y="27432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prstClr val="white"/>
                </a:solidFill>
                <a:latin typeface="Cambria" pitchFamily="18" charset="0"/>
              </a:rPr>
              <a:t>Facilitator Guide</a:t>
            </a:r>
            <a:endParaRPr lang="en-US" sz="2400" dirty="0">
              <a:solidFill>
                <a:prstClr val="white"/>
              </a:solidFill>
              <a:latin typeface="Cambria" pitchFamily="18" charset="0"/>
            </a:endParaRPr>
          </a:p>
        </p:txBody>
      </p:sp>
    </p:spTree>
    <p:extLst>
      <p:ext uri="{BB962C8B-B14F-4D97-AF65-F5344CB8AC3E}">
        <p14:creationId xmlns:p14="http://schemas.microsoft.com/office/powerpoint/2010/main" val="570727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chemeClr val="tx1"/>
                </a:solidFill>
                <a:latin typeface="Myriad Pro" pitchFamily="34" charset="0"/>
                <a:cs typeface="Arial" pitchFamily="34" charset="0"/>
              </a:rPr>
              <a:t>Spring 3 MVC</a:t>
            </a:r>
          </a:p>
        </p:txBody>
      </p:sp>
      <p:sp>
        <p:nvSpPr>
          <p:cNvPr id="7" name="Rectangle 6"/>
          <p:cNvSpPr/>
          <p:nvPr/>
        </p:nvSpPr>
        <p:spPr>
          <a:xfrm>
            <a:off x="0" y="3048000"/>
            <a:ext cx="5754688"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800" dirty="0">
                <a:solidFill>
                  <a:schemeClr val="bg1"/>
                </a:solidFill>
                <a:latin typeface="Cambria" pitchFamily="18" charset="0"/>
              </a:rPr>
              <a:t>Spring 3.0 MVC Introduction</a:t>
            </a:r>
          </a:p>
        </p:txBody>
      </p:sp>
    </p:spTree>
    <p:extLst>
      <p:ext uri="{BB962C8B-B14F-4D97-AF65-F5344CB8AC3E}">
        <p14:creationId xmlns:p14="http://schemas.microsoft.com/office/powerpoint/2010/main" val="240791589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5" descr="do you know.jpg"/>
          <p:cNvPicPr>
            <a:picLocks noGrp="1" noChangeAspect="1"/>
          </p:cNvPicPr>
          <p:nvPr>
            <p:ph idx="1"/>
          </p:nvPr>
        </p:nvPicPr>
        <p:blipFill>
          <a:blip r:embed="rId3"/>
          <a:stretch>
            <a:fillRect/>
          </a:stretch>
        </p:blipFill>
        <p:spPr>
          <a:xfrm>
            <a:off x="1524000" y="3321879"/>
            <a:ext cx="902208" cy="926592"/>
          </a:xfrm>
          <a:noFill/>
        </p:spPr>
      </p:pic>
      <p:sp>
        <p:nvSpPr>
          <p:cNvPr id="14338" name="Title 2"/>
          <p:cNvSpPr>
            <a:spLocks noGrp="1"/>
          </p:cNvSpPr>
          <p:nvPr>
            <p:ph type="title"/>
          </p:nvPr>
        </p:nvSpPr>
        <p:spPr bwMode="auto">
          <a:noFill/>
          <a:ln>
            <a:noFill/>
          </a:ln>
        </p:spPr>
        <p:txBody>
          <a:bodyPr anchor="ctr"/>
          <a:lstStyle/>
          <a:p>
            <a:r>
              <a:rPr lang="en-US"/>
              <a:t>Do You Know</a:t>
            </a:r>
          </a:p>
        </p:txBody>
      </p:sp>
      <p:sp>
        <p:nvSpPr>
          <p:cNvPr id="7" name="Slide Number Placeholder 3"/>
          <p:cNvSpPr>
            <a:spLocks noGrp="1"/>
          </p:cNvSpPr>
          <p:nvPr>
            <p:ph type="sldNum" sz="quarter" idx="10"/>
          </p:nvPr>
        </p:nvSpPr>
        <p:spPr>
          <a:prstGeom prst="rect">
            <a:avLst/>
          </a:prstGeom>
        </p:spPr>
        <p:txBody>
          <a:bodyPr/>
          <a:lstStyle/>
          <a:p>
            <a:pPr algn="l">
              <a:defRPr/>
            </a:pPr>
            <a:fld id="{19D6EAC4-EBA8-416A-A5F4-E3BED736821E}" type="slidenum">
              <a:rPr lang="en-US" sz="1400" b="0">
                <a:latin typeface="+mn-lt"/>
              </a:rPr>
              <a:pPr algn="l">
                <a:defRPr/>
              </a:pPr>
              <a:t>100</a:t>
            </a:fld>
            <a:endParaRPr lang="en-US" sz="1400" b="0" dirty="0">
              <a:latin typeface="+mn-lt"/>
            </a:endParaRPr>
          </a:p>
        </p:txBody>
      </p:sp>
      <p:sp>
        <p:nvSpPr>
          <p:cNvPr id="14340" name="TextBox 4"/>
          <p:cNvSpPr txBox="1">
            <a:spLocks noChangeArrowheads="1"/>
          </p:cNvSpPr>
          <p:nvPr/>
        </p:nvSpPr>
        <p:spPr bwMode="auto">
          <a:xfrm>
            <a:off x="2895600" y="3200400"/>
            <a:ext cx="4724400" cy="830997"/>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wrap="square">
            <a:spAutoFit/>
          </a:bodyPr>
          <a:lstStyle/>
          <a:p>
            <a:pPr algn="ctr">
              <a:spcBef>
                <a:spcPct val="20000"/>
              </a:spcBef>
              <a:defRPr/>
            </a:pPr>
            <a:r>
              <a:rPr lang="en-US" sz="2400" b="0" dirty="0">
                <a:latin typeface="+mn-lt"/>
              </a:rPr>
              <a:t>How a request is mapped to a controller?</a:t>
            </a:r>
          </a:p>
        </p:txBody>
      </p:sp>
    </p:spTree>
    <p:extLst>
      <p:ext uri="{BB962C8B-B14F-4D97-AF65-F5344CB8AC3E}">
        <p14:creationId xmlns:p14="http://schemas.microsoft.com/office/powerpoint/2010/main" val="59814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1000"/>
                                        <p:tgtEl>
                                          <p:spTgt spid="14340"/>
                                        </p:tgtEl>
                                      </p:cBhvr>
                                    </p:animEffect>
                                    <p:anim calcmode="lin" valueType="num">
                                      <p:cBhvr>
                                        <p:cTn id="8" dur="1000" fill="hold"/>
                                        <p:tgtEl>
                                          <p:spTgt spid="14340"/>
                                        </p:tgtEl>
                                        <p:attrNameLst>
                                          <p:attrName>ppt_x</p:attrName>
                                        </p:attrNameLst>
                                      </p:cBhvr>
                                      <p:tavLst>
                                        <p:tav tm="0">
                                          <p:val>
                                            <p:strVal val="#ppt_x"/>
                                          </p:val>
                                        </p:tav>
                                        <p:tav tm="100000">
                                          <p:val>
                                            <p:strVal val="#ppt_x"/>
                                          </p:val>
                                        </p:tav>
                                      </p:tavLst>
                                    </p:anim>
                                    <p:anim calcmode="lin" valueType="num">
                                      <p:cBhvr>
                                        <p:cTn id="9" dur="1000" fill="hold"/>
                                        <p:tgtEl>
                                          <p:spTgt spid="1434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339"/>
                                        </p:tgtEl>
                                        <p:attrNameLst>
                                          <p:attrName>style.visibility</p:attrName>
                                        </p:attrNameLst>
                                      </p:cBhvr>
                                      <p:to>
                                        <p:strVal val="visible"/>
                                      </p:to>
                                    </p:set>
                                    <p:animEffect transition="in" filter="fade">
                                      <p:cBhvr>
                                        <p:cTn id="12" dur="1000"/>
                                        <p:tgtEl>
                                          <p:spTgt spid="14339"/>
                                        </p:tgtEl>
                                      </p:cBhvr>
                                    </p:animEffect>
                                    <p:anim calcmode="lin" valueType="num">
                                      <p:cBhvr>
                                        <p:cTn id="13" dur="1000" fill="hold"/>
                                        <p:tgtEl>
                                          <p:spTgt spid="14339"/>
                                        </p:tgtEl>
                                        <p:attrNameLst>
                                          <p:attrName>ppt_x</p:attrName>
                                        </p:attrNameLst>
                                      </p:cBhvr>
                                      <p:tavLst>
                                        <p:tav tm="0">
                                          <p:val>
                                            <p:strVal val="#ppt_x"/>
                                          </p:val>
                                        </p:tav>
                                        <p:tav tm="100000">
                                          <p:val>
                                            <p:strVal val="#ppt_x"/>
                                          </p:val>
                                        </p:tav>
                                      </p:tavLst>
                                    </p:anim>
                                    <p:anim calcmode="lin" valueType="num">
                                      <p:cBhvr>
                                        <p:cTn id="14" dur="1000" fill="hold"/>
                                        <p:tgtEl>
                                          <p:spTgt spid="143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noFill/>
          <a:ln>
            <a:noFill/>
          </a:ln>
        </p:spPr>
        <p:txBody>
          <a:bodyPr anchor="ctr"/>
          <a:lstStyle/>
          <a:p>
            <a:r>
              <a:rPr lang="en-US" dirty="0"/>
              <a:t>Handler Mapping </a:t>
            </a:r>
          </a:p>
        </p:txBody>
      </p:sp>
      <p:sp>
        <p:nvSpPr>
          <p:cNvPr id="5" name="Slide Number Placeholder 3"/>
          <p:cNvSpPr>
            <a:spLocks noGrp="1"/>
          </p:cNvSpPr>
          <p:nvPr>
            <p:ph type="sldNum" sz="quarter" idx="10"/>
          </p:nvPr>
        </p:nvSpPr>
        <p:spPr>
          <a:prstGeom prst="rect">
            <a:avLst/>
          </a:prstGeom>
        </p:spPr>
        <p:txBody>
          <a:bodyPr/>
          <a:lstStyle/>
          <a:p>
            <a:pPr algn="l">
              <a:defRPr/>
            </a:pPr>
            <a:fld id="{AF27EA68-8F33-4ABC-B5A4-8C1BDA2963D0}" type="slidenum">
              <a:rPr lang="en-US" sz="1400" b="0">
                <a:latin typeface="+mn-lt"/>
              </a:rPr>
              <a:pPr algn="l">
                <a:defRPr/>
              </a:pPr>
              <a:t>101</a:t>
            </a:fld>
            <a:endParaRPr lang="en-US" sz="1400" b="0" dirty="0">
              <a:latin typeface="+mn-lt"/>
            </a:endParaRPr>
          </a:p>
        </p:txBody>
      </p:sp>
      <p:graphicFrame>
        <p:nvGraphicFramePr>
          <p:cNvPr id="2" name="Diagram 1"/>
          <p:cNvGraphicFramePr/>
          <p:nvPr>
            <p:extLst>
              <p:ext uri="{D42A27DB-BD31-4B8C-83A1-F6EECF244321}">
                <p14:modId xmlns:p14="http://schemas.microsoft.com/office/powerpoint/2010/main" val="2666981546"/>
              </p:ext>
            </p:extLst>
          </p:nvPr>
        </p:nvGraphicFramePr>
        <p:xfrm>
          <a:off x="685800" y="1905000"/>
          <a:ext cx="78486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5279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graphicEl>
                                              <a:dgm id="{06C7186D-AC1E-4E00-82DC-92CDE57F8A14}"/>
                                            </p:graphicEl>
                                          </p:spTgt>
                                        </p:tgtEl>
                                        <p:attrNameLst>
                                          <p:attrName>style.visibility</p:attrName>
                                        </p:attrNameLst>
                                      </p:cBhvr>
                                      <p:to>
                                        <p:strVal val="visible"/>
                                      </p:to>
                                    </p:set>
                                    <p:animEffect transition="in" filter="wipe(down)">
                                      <p:cBhvr>
                                        <p:cTn id="7" dur="580">
                                          <p:stCondLst>
                                            <p:cond delay="0"/>
                                          </p:stCondLst>
                                        </p:cTn>
                                        <p:tgtEl>
                                          <p:spTgt spid="2">
                                            <p:graphicEl>
                                              <a:dgm id="{06C7186D-AC1E-4E00-82DC-92CDE57F8A14}"/>
                                            </p:graphicEl>
                                          </p:spTgt>
                                        </p:tgtEl>
                                      </p:cBhvr>
                                    </p:animEffect>
                                    <p:anim calcmode="lin" valueType="num">
                                      <p:cBhvr>
                                        <p:cTn id="8" dur="1822" tmFilter="0,0; 0.14,0.36; 0.43,0.73; 0.71,0.91; 1.0,1.0">
                                          <p:stCondLst>
                                            <p:cond delay="0"/>
                                          </p:stCondLst>
                                        </p:cTn>
                                        <p:tgtEl>
                                          <p:spTgt spid="2">
                                            <p:graphicEl>
                                              <a:dgm id="{06C7186D-AC1E-4E00-82DC-92CDE57F8A14}"/>
                                            </p:graphic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graphicEl>
                                              <a:dgm id="{06C7186D-AC1E-4E00-82DC-92CDE57F8A14}"/>
                                            </p:graphic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graphicEl>
                                              <a:dgm id="{06C7186D-AC1E-4E00-82DC-92CDE57F8A14}"/>
                                            </p:graphic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graphicEl>
                                              <a:dgm id="{06C7186D-AC1E-4E00-82DC-92CDE57F8A14}"/>
                                            </p:graphic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graphicEl>
                                              <a:dgm id="{06C7186D-AC1E-4E00-82DC-92CDE57F8A14}"/>
                                            </p:graphic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graphicEl>
                                              <a:dgm id="{06C7186D-AC1E-4E00-82DC-92CDE57F8A14}"/>
                                            </p:graphicEl>
                                          </p:spTgt>
                                        </p:tgtEl>
                                      </p:cBhvr>
                                      <p:to x="100000" y="60000"/>
                                    </p:animScale>
                                    <p:animScale>
                                      <p:cBhvr>
                                        <p:cTn id="14" dur="166" decel="50000">
                                          <p:stCondLst>
                                            <p:cond delay="676"/>
                                          </p:stCondLst>
                                        </p:cTn>
                                        <p:tgtEl>
                                          <p:spTgt spid="2">
                                            <p:graphicEl>
                                              <a:dgm id="{06C7186D-AC1E-4E00-82DC-92CDE57F8A14}"/>
                                            </p:graphicEl>
                                          </p:spTgt>
                                        </p:tgtEl>
                                      </p:cBhvr>
                                      <p:to x="100000" y="100000"/>
                                    </p:animScale>
                                    <p:animScale>
                                      <p:cBhvr>
                                        <p:cTn id="15" dur="26">
                                          <p:stCondLst>
                                            <p:cond delay="1312"/>
                                          </p:stCondLst>
                                        </p:cTn>
                                        <p:tgtEl>
                                          <p:spTgt spid="2">
                                            <p:graphicEl>
                                              <a:dgm id="{06C7186D-AC1E-4E00-82DC-92CDE57F8A14}"/>
                                            </p:graphicEl>
                                          </p:spTgt>
                                        </p:tgtEl>
                                      </p:cBhvr>
                                      <p:to x="100000" y="80000"/>
                                    </p:animScale>
                                    <p:animScale>
                                      <p:cBhvr>
                                        <p:cTn id="16" dur="166" decel="50000">
                                          <p:stCondLst>
                                            <p:cond delay="1338"/>
                                          </p:stCondLst>
                                        </p:cTn>
                                        <p:tgtEl>
                                          <p:spTgt spid="2">
                                            <p:graphicEl>
                                              <a:dgm id="{06C7186D-AC1E-4E00-82DC-92CDE57F8A14}"/>
                                            </p:graphicEl>
                                          </p:spTgt>
                                        </p:tgtEl>
                                      </p:cBhvr>
                                      <p:to x="100000" y="100000"/>
                                    </p:animScale>
                                    <p:animScale>
                                      <p:cBhvr>
                                        <p:cTn id="17" dur="26">
                                          <p:stCondLst>
                                            <p:cond delay="1642"/>
                                          </p:stCondLst>
                                        </p:cTn>
                                        <p:tgtEl>
                                          <p:spTgt spid="2">
                                            <p:graphicEl>
                                              <a:dgm id="{06C7186D-AC1E-4E00-82DC-92CDE57F8A14}"/>
                                            </p:graphicEl>
                                          </p:spTgt>
                                        </p:tgtEl>
                                      </p:cBhvr>
                                      <p:to x="100000" y="90000"/>
                                    </p:animScale>
                                    <p:animScale>
                                      <p:cBhvr>
                                        <p:cTn id="18" dur="166" decel="50000">
                                          <p:stCondLst>
                                            <p:cond delay="1668"/>
                                          </p:stCondLst>
                                        </p:cTn>
                                        <p:tgtEl>
                                          <p:spTgt spid="2">
                                            <p:graphicEl>
                                              <a:dgm id="{06C7186D-AC1E-4E00-82DC-92CDE57F8A14}"/>
                                            </p:graphicEl>
                                          </p:spTgt>
                                        </p:tgtEl>
                                      </p:cBhvr>
                                      <p:to x="100000" y="100000"/>
                                    </p:animScale>
                                    <p:animScale>
                                      <p:cBhvr>
                                        <p:cTn id="19" dur="26">
                                          <p:stCondLst>
                                            <p:cond delay="1808"/>
                                          </p:stCondLst>
                                        </p:cTn>
                                        <p:tgtEl>
                                          <p:spTgt spid="2">
                                            <p:graphicEl>
                                              <a:dgm id="{06C7186D-AC1E-4E00-82DC-92CDE57F8A14}"/>
                                            </p:graphicEl>
                                          </p:spTgt>
                                        </p:tgtEl>
                                      </p:cBhvr>
                                      <p:to x="100000" y="95000"/>
                                    </p:animScale>
                                    <p:animScale>
                                      <p:cBhvr>
                                        <p:cTn id="20" dur="166" decel="50000">
                                          <p:stCondLst>
                                            <p:cond delay="1834"/>
                                          </p:stCondLst>
                                        </p:cTn>
                                        <p:tgtEl>
                                          <p:spTgt spid="2">
                                            <p:graphicEl>
                                              <a:dgm id="{06C7186D-AC1E-4E00-82DC-92CDE57F8A14}"/>
                                            </p:graphic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
                                            <p:graphicEl>
                                              <a:dgm id="{7AF357C2-174C-45FE-91FB-7170E2FDD28F}"/>
                                            </p:graphicEl>
                                          </p:spTgt>
                                        </p:tgtEl>
                                        <p:attrNameLst>
                                          <p:attrName>style.visibility</p:attrName>
                                        </p:attrNameLst>
                                      </p:cBhvr>
                                      <p:to>
                                        <p:strVal val="visible"/>
                                      </p:to>
                                    </p:set>
                                    <p:animEffect transition="in" filter="wipe(down)">
                                      <p:cBhvr>
                                        <p:cTn id="25" dur="580">
                                          <p:stCondLst>
                                            <p:cond delay="0"/>
                                          </p:stCondLst>
                                        </p:cTn>
                                        <p:tgtEl>
                                          <p:spTgt spid="2">
                                            <p:graphicEl>
                                              <a:dgm id="{7AF357C2-174C-45FE-91FB-7170E2FDD28F}"/>
                                            </p:graphicEl>
                                          </p:spTgt>
                                        </p:tgtEl>
                                      </p:cBhvr>
                                    </p:animEffect>
                                    <p:anim calcmode="lin" valueType="num">
                                      <p:cBhvr>
                                        <p:cTn id="26" dur="1822" tmFilter="0,0; 0.14,0.36; 0.43,0.73; 0.71,0.91; 1.0,1.0">
                                          <p:stCondLst>
                                            <p:cond delay="0"/>
                                          </p:stCondLst>
                                        </p:cTn>
                                        <p:tgtEl>
                                          <p:spTgt spid="2">
                                            <p:graphicEl>
                                              <a:dgm id="{7AF357C2-174C-45FE-91FB-7170E2FDD28F}"/>
                                            </p:graphic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graphicEl>
                                              <a:dgm id="{7AF357C2-174C-45FE-91FB-7170E2FDD28F}"/>
                                            </p:graphic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graphicEl>
                                              <a:dgm id="{7AF357C2-174C-45FE-91FB-7170E2FDD28F}"/>
                                            </p:graphic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graphicEl>
                                              <a:dgm id="{7AF357C2-174C-45FE-91FB-7170E2FDD28F}"/>
                                            </p:graphic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graphicEl>
                                              <a:dgm id="{7AF357C2-174C-45FE-91FB-7170E2FDD28F}"/>
                                            </p:graphic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graphicEl>
                                              <a:dgm id="{7AF357C2-174C-45FE-91FB-7170E2FDD28F}"/>
                                            </p:graphicEl>
                                          </p:spTgt>
                                        </p:tgtEl>
                                      </p:cBhvr>
                                      <p:to x="100000" y="60000"/>
                                    </p:animScale>
                                    <p:animScale>
                                      <p:cBhvr>
                                        <p:cTn id="32" dur="166" decel="50000">
                                          <p:stCondLst>
                                            <p:cond delay="676"/>
                                          </p:stCondLst>
                                        </p:cTn>
                                        <p:tgtEl>
                                          <p:spTgt spid="2">
                                            <p:graphicEl>
                                              <a:dgm id="{7AF357C2-174C-45FE-91FB-7170E2FDD28F}"/>
                                            </p:graphicEl>
                                          </p:spTgt>
                                        </p:tgtEl>
                                      </p:cBhvr>
                                      <p:to x="100000" y="100000"/>
                                    </p:animScale>
                                    <p:animScale>
                                      <p:cBhvr>
                                        <p:cTn id="33" dur="26">
                                          <p:stCondLst>
                                            <p:cond delay="1312"/>
                                          </p:stCondLst>
                                        </p:cTn>
                                        <p:tgtEl>
                                          <p:spTgt spid="2">
                                            <p:graphicEl>
                                              <a:dgm id="{7AF357C2-174C-45FE-91FB-7170E2FDD28F}"/>
                                            </p:graphicEl>
                                          </p:spTgt>
                                        </p:tgtEl>
                                      </p:cBhvr>
                                      <p:to x="100000" y="80000"/>
                                    </p:animScale>
                                    <p:animScale>
                                      <p:cBhvr>
                                        <p:cTn id="34" dur="166" decel="50000">
                                          <p:stCondLst>
                                            <p:cond delay="1338"/>
                                          </p:stCondLst>
                                        </p:cTn>
                                        <p:tgtEl>
                                          <p:spTgt spid="2">
                                            <p:graphicEl>
                                              <a:dgm id="{7AF357C2-174C-45FE-91FB-7170E2FDD28F}"/>
                                            </p:graphicEl>
                                          </p:spTgt>
                                        </p:tgtEl>
                                      </p:cBhvr>
                                      <p:to x="100000" y="100000"/>
                                    </p:animScale>
                                    <p:animScale>
                                      <p:cBhvr>
                                        <p:cTn id="35" dur="26">
                                          <p:stCondLst>
                                            <p:cond delay="1642"/>
                                          </p:stCondLst>
                                        </p:cTn>
                                        <p:tgtEl>
                                          <p:spTgt spid="2">
                                            <p:graphicEl>
                                              <a:dgm id="{7AF357C2-174C-45FE-91FB-7170E2FDD28F}"/>
                                            </p:graphicEl>
                                          </p:spTgt>
                                        </p:tgtEl>
                                      </p:cBhvr>
                                      <p:to x="100000" y="90000"/>
                                    </p:animScale>
                                    <p:animScale>
                                      <p:cBhvr>
                                        <p:cTn id="36" dur="166" decel="50000">
                                          <p:stCondLst>
                                            <p:cond delay="1668"/>
                                          </p:stCondLst>
                                        </p:cTn>
                                        <p:tgtEl>
                                          <p:spTgt spid="2">
                                            <p:graphicEl>
                                              <a:dgm id="{7AF357C2-174C-45FE-91FB-7170E2FDD28F}"/>
                                            </p:graphicEl>
                                          </p:spTgt>
                                        </p:tgtEl>
                                      </p:cBhvr>
                                      <p:to x="100000" y="100000"/>
                                    </p:animScale>
                                    <p:animScale>
                                      <p:cBhvr>
                                        <p:cTn id="37" dur="26">
                                          <p:stCondLst>
                                            <p:cond delay="1808"/>
                                          </p:stCondLst>
                                        </p:cTn>
                                        <p:tgtEl>
                                          <p:spTgt spid="2">
                                            <p:graphicEl>
                                              <a:dgm id="{7AF357C2-174C-45FE-91FB-7170E2FDD28F}"/>
                                            </p:graphicEl>
                                          </p:spTgt>
                                        </p:tgtEl>
                                      </p:cBhvr>
                                      <p:to x="100000" y="95000"/>
                                    </p:animScale>
                                    <p:animScale>
                                      <p:cBhvr>
                                        <p:cTn id="38" dur="166" decel="50000">
                                          <p:stCondLst>
                                            <p:cond delay="1834"/>
                                          </p:stCondLst>
                                        </p:cTn>
                                        <p:tgtEl>
                                          <p:spTgt spid="2">
                                            <p:graphicEl>
                                              <a:dgm id="{7AF357C2-174C-45FE-91FB-7170E2FDD28F}"/>
                                            </p:graphic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
                                            <p:graphicEl>
                                              <a:dgm id="{4C9E766B-7FFF-461E-A49F-C61D9EAA3F3E}"/>
                                            </p:graphicEl>
                                          </p:spTgt>
                                        </p:tgtEl>
                                        <p:attrNameLst>
                                          <p:attrName>style.visibility</p:attrName>
                                        </p:attrNameLst>
                                      </p:cBhvr>
                                      <p:to>
                                        <p:strVal val="visible"/>
                                      </p:to>
                                    </p:set>
                                    <p:animEffect transition="in" filter="wipe(down)">
                                      <p:cBhvr>
                                        <p:cTn id="43" dur="580">
                                          <p:stCondLst>
                                            <p:cond delay="0"/>
                                          </p:stCondLst>
                                        </p:cTn>
                                        <p:tgtEl>
                                          <p:spTgt spid="2">
                                            <p:graphicEl>
                                              <a:dgm id="{4C9E766B-7FFF-461E-A49F-C61D9EAA3F3E}"/>
                                            </p:graphicEl>
                                          </p:spTgt>
                                        </p:tgtEl>
                                      </p:cBhvr>
                                    </p:animEffect>
                                    <p:anim calcmode="lin" valueType="num">
                                      <p:cBhvr>
                                        <p:cTn id="44" dur="1822" tmFilter="0,0; 0.14,0.36; 0.43,0.73; 0.71,0.91; 1.0,1.0">
                                          <p:stCondLst>
                                            <p:cond delay="0"/>
                                          </p:stCondLst>
                                        </p:cTn>
                                        <p:tgtEl>
                                          <p:spTgt spid="2">
                                            <p:graphicEl>
                                              <a:dgm id="{4C9E766B-7FFF-461E-A49F-C61D9EAA3F3E}"/>
                                            </p:graphic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
                                            <p:graphicEl>
                                              <a:dgm id="{4C9E766B-7FFF-461E-A49F-C61D9EAA3F3E}"/>
                                            </p:graphic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
                                            <p:graphicEl>
                                              <a:dgm id="{4C9E766B-7FFF-461E-A49F-C61D9EAA3F3E}"/>
                                            </p:graphic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
                                            <p:graphicEl>
                                              <a:dgm id="{4C9E766B-7FFF-461E-A49F-C61D9EAA3F3E}"/>
                                            </p:graphic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
                                            <p:graphicEl>
                                              <a:dgm id="{4C9E766B-7FFF-461E-A49F-C61D9EAA3F3E}"/>
                                            </p:graphic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
                                            <p:graphicEl>
                                              <a:dgm id="{4C9E766B-7FFF-461E-A49F-C61D9EAA3F3E}"/>
                                            </p:graphicEl>
                                          </p:spTgt>
                                        </p:tgtEl>
                                      </p:cBhvr>
                                      <p:to x="100000" y="60000"/>
                                    </p:animScale>
                                    <p:animScale>
                                      <p:cBhvr>
                                        <p:cTn id="50" dur="166" decel="50000">
                                          <p:stCondLst>
                                            <p:cond delay="676"/>
                                          </p:stCondLst>
                                        </p:cTn>
                                        <p:tgtEl>
                                          <p:spTgt spid="2">
                                            <p:graphicEl>
                                              <a:dgm id="{4C9E766B-7FFF-461E-A49F-C61D9EAA3F3E}"/>
                                            </p:graphicEl>
                                          </p:spTgt>
                                        </p:tgtEl>
                                      </p:cBhvr>
                                      <p:to x="100000" y="100000"/>
                                    </p:animScale>
                                    <p:animScale>
                                      <p:cBhvr>
                                        <p:cTn id="51" dur="26">
                                          <p:stCondLst>
                                            <p:cond delay="1312"/>
                                          </p:stCondLst>
                                        </p:cTn>
                                        <p:tgtEl>
                                          <p:spTgt spid="2">
                                            <p:graphicEl>
                                              <a:dgm id="{4C9E766B-7FFF-461E-A49F-C61D9EAA3F3E}"/>
                                            </p:graphicEl>
                                          </p:spTgt>
                                        </p:tgtEl>
                                      </p:cBhvr>
                                      <p:to x="100000" y="80000"/>
                                    </p:animScale>
                                    <p:animScale>
                                      <p:cBhvr>
                                        <p:cTn id="52" dur="166" decel="50000">
                                          <p:stCondLst>
                                            <p:cond delay="1338"/>
                                          </p:stCondLst>
                                        </p:cTn>
                                        <p:tgtEl>
                                          <p:spTgt spid="2">
                                            <p:graphicEl>
                                              <a:dgm id="{4C9E766B-7FFF-461E-A49F-C61D9EAA3F3E}"/>
                                            </p:graphicEl>
                                          </p:spTgt>
                                        </p:tgtEl>
                                      </p:cBhvr>
                                      <p:to x="100000" y="100000"/>
                                    </p:animScale>
                                    <p:animScale>
                                      <p:cBhvr>
                                        <p:cTn id="53" dur="26">
                                          <p:stCondLst>
                                            <p:cond delay="1642"/>
                                          </p:stCondLst>
                                        </p:cTn>
                                        <p:tgtEl>
                                          <p:spTgt spid="2">
                                            <p:graphicEl>
                                              <a:dgm id="{4C9E766B-7FFF-461E-A49F-C61D9EAA3F3E}"/>
                                            </p:graphicEl>
                                          </p:spTgt>
                                        </p:tgtEl>
                                      </p:cBhvr>
                                      <p:to x="100000" y="90000"/>
                                    </p:animScale>
                                    <p:animScale>
                                      <p:cBhvr>
                                        <p:cTn id="54" dur="166" decel="50000">
                                          <p:stCondLst>
                                            <p:cond delay="1668"/>
                                          </p:stCondLst>
                                        </p:cTn>
                                        <p:tgtEl>
                                          <p:spTgt spid="2">
                                            <p:graphicEl>
                                              <a:dgm id="{4C9E766B-7FFF-461E-A49F-C61D9EAA3F3E}"/>
                                            </p:graphicEl>
                                          </p:spTgt>
                                        </p:tgtEl>
                                      </p:cBhvr>
                                      <p:to x="100000" y="100000"/>
                                    </p:animScale>
                                    <p:animScale>
                                      <p:cBhvr>
                                        <p:cTn id="55" dur="26">
                                          <p:stCondLst>
                                            <p:cond delay="1808"/>
                                          </p:stCondLst>
                                        </p:cTn>
                                        <p:tgtEl>
                                          <p:spTgt spid="2">
                                            <p:graphicEl>
                                              <a:dgm id="{4C9E766B-7FFF-461E-A49F-C61D9EAA3F3E}"/>
                                            </p:graphicEl>
                                          </p:spTgt>
                                        </p:tgtEl>
                                      </p:cBhvr>
                                      <p:to x="100000" y="95000"/>
                                    </p:animScale>
                                    <p:animScale>
                                      <p:cBhvr>
                                        <p:cTn id="56" dur="166" decel="50000">
                                          <p:stCondLst>
                                            <p:cond delay="1834"/>
                                          </p:stCondLst>
                                        </p:cTn>
                                        <p:tgtEl>
                                          <p:spTgt spid="2">
                                            <p:graphicEl>
                                              <a:dgm id="{4C9E766B-7FFF-461E-A49F-C61D9EAA3F3E}"/>
                                            </p:graphic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228600" y="3962400"/>
            <a:ext cx="8686800" cy="2438400"/>
          </a:xfrm>
        </p:spPr>
        <p:txBody>
          <a:bodyPr/>
          <a:lstStyle/>
          <a:p>
            <a:pPr>
              <a:spcBef>
                <a:spcPts val="0"/>
              </a:spcBef>
            </a:pPr>
            <a:r>
              <a:rPr sz="2000" dirty="0" smtClean="0"/>
              <a:t>They both extend the </a:t>
            </a:r>
            <a:r>
              <a:rPr sz="2000" dirty="0" err="1" smtClean="0"/>
              <a:t>AbstractHandlerMapping</a:t>
            </a:r>
            <a:r>
              <a:rPr sz="2000" dirty="0" smtClean="0"/>
              <a:t> and share the following properties:</a:t>
            </a:r>
            <a:endParaRPr sz="2000" b="1" dirty="0" smtClean="0"/>
          </a:p>
          <a:p>
            <a:pPr marL="914400" lvl="1" indent="-457200">
              <a:spcBef>
                <a:spcPts val="0"/>
              </a:spcBef>
            </a:pPr>
            <a:r>
              <a:rPr sz="1800" dirty="0" smtClean="0"/>
              <a:t>Interceptors</a:t>
            </a:r>
          </a:p>
          <a:p>
            <a:pPr marL="914400" lvl="1" indent="-457200">
              <a:spcBef>
                <a:spcPts val="0"/>
              </a:spcBef>
            </a:pPr>
            <a:r>
              <a:rPr sz="1800" dirty="0" err="1" smtClean="0"/>
              <a:t>defaultHandler</a:t>
            </a:r>
            <a:endParaRPr sz="1800" dirty="0" smtClean="0"/>
          </a:p>
          <a:p>
            <a:pPr marL="914400" lvl="1" indent="-457200">
              <a:spcBef>
                <a:spcPts val="0"/>
              </a:spcBef>
            </a:pPr>
            <a:r>
              <a:rPr sz="1800" dirty="0" smtClean="0"/>
              <a:t>Order</a:t>
            </a:r>
          </a:p>
          <a:p>
            <a:pPr marL="914400" lvl="1" indent="-457200">
              <a:spcBef>
                <a:spcPts val="0"/>
              </a:spcBef>
            </a:pPr>
            <a:r>
              <a:rPr sz="1800" dirty="0" err="1" smtClean="0"/>
              <a:t>alwaysUseFullPath</a:t>
            </a:r>
            <a:endParaRPr sz="1800" dirty="0" smtClean="0"/>
          </a:p>
          <a:p>
            <a:pPr marL="914400" lvl="1" indent="-457200">
              <a:spcBef>
                <a:spcPts val="0"/>
              </a:spcBef>
            </a:pPr>
            <a:r>
              <a:rPr sz="1800" dirty="0" err="1" smtClean="0"/>
              <a:t>urlDecode</a:t>
            </a:r>
            <a:endParaRPr sz="1800" dirty="0" smtClean="0"/>
          </a:p>
          <a:p>
            <a:pPr marL="914400" lvl="1" indent="-457200">
              <a:spcBef>
                <a:spcPts val="0"/>
              </a:spcBef>
            </a:pPr>
            <a:r>
              <a:rPr sz="1800" dirty="0" err="1" smtClean="0"/>
              <a:t>lazyInitHandlers</a:t>
            </a:r>
            <a:endParaRPr sz="1800" b="1" dirty="0" smtClean="0"/>
          </a:p>
          <a:p>
            <a:pPr lvl="1" eaLnBrk="1" hangingPunct="1">
              <a:spcBef>
                <a:spcPts val="0"/>
              </a:spcBef>
              <a:buFont typeface="Wingdings 2" pitchFamily="18" charset="2"/>
              <a:buNone/>
            </a:pPr>
            <a:endParaRPr dirty="0" smtClean="0"/>
          </a:p>
          <a:p>
            <a:pPr lvl="1" eaLnBrk="1" hangingPunct="1">
              <a:spcBef>
                <a:spcPts val="0"/>
              </a:spcBef>
              <a:buFont typeface="Wingdings 2" pitchFamily="18" charset="2"/>
              <a:buNone/>
            </a:pPr>
            <a:endParaRPr dirty="0" smtClean="0"/>
          </a:p>
        </p:txBody>
      </p:sp>
      <p:sp>
        <p:nvSpPr>
          <p:cNvPr id="16386" name="Rectangle 2"/>
          <p:cNvSpPr>
            <a:spLocks noGrp="1" noChangeArrowheads="1"/>
          </p:cNvSpPr>
          <p:nvPr>
            <p:ph type="title"/>
          </p:nvPr>
        </p:nvSpPr>
        <p:spPr bwMode="auto">
          <a:noFill/>
          <a:ln>
            <a:noFill/>
          </a:ln>
        </p:spPr>
        <p:txBody>
          <a:bodyPr anchor="ctr"/>
          <a:lstStyle/>
          <a:p>
            <a:r>
              <a:rPr lang="en-US" dirty="0"/>
              <a:t>Handler </a:t>
            </a:r>
            <a:r>
              <a:rPr lang="en-US" dirty="0" smtClean="0"/>
              <a:t>Mapping: Types</a:t>
            </a:r>
            <a:endParaRPr lang="en-US" dirty="0"/>
          </a:p>
        </p:txBody>
      </p:sp>
      <p:sp>
        <p:nvSpPr>
          <p:cNvPr id="5" name="Slide Number Placeholder 3"/>
          <p:cNvSpPr>
            <a:spLocks noGrp="1"/>
          </p:cNvSpPr>
          <p:nvPr>
            <p:ph type="sldNum" sz="quarter" idx="10"/>
          </p:nvPr>
        </p:nvSpPr>
        <p:spPr>
          <a:prstGeom prst="rect">
            <a:avLst/>
          </a:prstGeom>
        </p:spPr>
        <p:txBody>
          <a:bodyPr/>
          <a:lstStyle/>
          <a:p>
            <a:pPr algn="l">
              <a:defRPr/>
            </a:pPr>
            <a:fld id="{F1F0114D-D506-4F74-8543-C15DF14598D7}" type="slidenum">
              <a:rPr lang="en-US" sz="1400" b="0">
                <a:latin typeface="+mn-lt"/>
              </a:rPr>
              <a:pPr algn="l">
                <a:defRPr/>
              </a:pPr>
              <a:t>102</a:t>
            </a:fld>
            <a:endParaRPr lang="en-US" sz="1400" b="0" dirty="0">
              <a:latin typeface="+mn-lt"/>
            </a:endParaRPr>
          </a:p>
        </p:txBody>
      </p:sp>
      <p:graphicFrame>
        <p:nvGraphicFramePr>
          <p:cNvPr id="2" name="Diagram 1"/>
          <p:cNvGraphicFramePr/>
          <p:nvPr>
            <p:extLst>
              <p:ext uri="{D42A27DB-BD31-4B8C-83A1-F6EECF244321}">
                <p14:modId xmlns:p14="http://schemas.microsoft.com/office/powerpoint/2010/main" val="531041188"/>
              </p:ext>
            </p:extLst>
          </p:nvPr>
        </p:nvGraphicFramePr>
        <p:xfrm>
          <a:off x="1371600" y="1676400"/>
          <a:ext cx="6096000" cy="205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996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graphicEl>
                                              <a:dgm id="{63614A5F-BCD8-4949-88BC-21222EC673E1}"/>
                                            </p:graphicEl>
                                          </p:spTgt>
                                        </p:tgtEl>
                                        <p:attrNameLst>
                                          <p:attrName>style.visibility</p:attrName>
                                        </p:attrNameLst>
                                      </p:cBhvr>
                                      <p:to>
                                        <p:strVal val="visible"/>
                                      </p:to>
                                    </p:set>
                                    <p:animEffect transition="in" filter="wipe(up)">
                                      <p:cBhvr>
                                        <p:cTn id="7" dur="500"/>
                                        <p:tgtEl>
                                          <p:spTgt spid="2">
                                            <p:graphicEl>
                                              <a:dgm id="{63614A5F-BCD8-4949-88BC-21222EC673E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graphicEl>
                                              <a:dgm id="{E1E48B8A-CAFB-4B9B-8865-78F77A100EFA}"/>
                                            </p:graphicEl>
                                          </p:spTgt>
                                        </p:tgtEl>
                                        <p:attrNameLst>
                                          <p:attrName>style.visibility</p:attrName>
                                        </p:attrNameLst>
                                      </p:cBhvr>
                                      <p:to>
                                        <p:strVal val="visible"/>
                                      </p:to>
                                    </p:set>
                                    <p:animEffect transition="in" filter="wipe(up)">
                                      <p:cBhvr>
                                        <p:cTn id="12" dur="500"/>
                                        <p:tgtEl>
                                          <p:spTgt spid="2">
                                            <p:graphicEl>
                                              <a:dgm id="{E1E48B8A-CAFB-4B9B-8865-78F77A100EFA}"/>
                                            </p:graphic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
                                            <p:graphicEl>
                                              <a:dgm id="{8F37CC11-2675-493B-870A-BC21324DEF36}"/>
                                            </p:graphicEl>
                                          </p:spTgt>
                                        </p:tgtEl>
                                        <p:attrNameLst>
                                          <p:attrName>style.visibility</p:attrName>
                                        </p:attrNameLst>
                                      </p:cBhvr>
                                      <p:to>
                                        <p:strVal val="visible"/>
                                      </p:to>
                                    </p:set>
                                    <p:animEffect transition="in" filter="wipe(up)">
                                      <p:cBhvr>
                                        <p:cTn id="15" dur="500"/>
                                        <p:tgtEl>
                                          <p:spTgt spid="2">
                                            <p:graphicEl>
                                              <a:dgm id="{8F37CC11-2675-493B-870A-BC21324DEF36}"/>
                                            </p:graphic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
                                            <p:graphicEl>
                                              <a:dgm id="{1136FFE4-D027-4AE3-81CA-28208F416B77}"/>
                                            </p:graphicEl>
                                          </p:spTgt>
                                        </p:tgtEl>
                                        <p:attrNameLst>
                                          <p:attrName>style.visibility</p:attrName>
                                        </p:attrNameLst>
                                      </p:cBhvr>
                                      <p:to>
                                        <p:strVal val="visible"/>
                                      </p:to>
                                    </p:set>
                                    <p:animEffect transition="in" filter="wipe(up)">
                                      <p:cBhvr>
                                        <p:cTn id="18" dur="500"/>
                                        <p:tgtEl>
                                          <p:spTgt spid="2">
                                            <p:graphicEl>
                                              <a:dgm id="{1136FFE4-D027-4AE3-81CA-28208F416B77}"/>
                                            </p:graphic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
                                            <p:graphicEl>
                                              <a:dgm id="{E1DF96BB-76B7-49D7-A172-20EDFD5832DE}"/>
                                            </p:graphicEl>
                                          </p:spTgt>
                                        </p:tgtEl>
                                        <p:attrNameLst>
                                          <p:attrName>style.visibility</p:attrName>
                                        </p:attrNameLst>
                                      </p:cBhvr>
                                      <p:to>
                                        <p:strVal val="visible"/>
                                      </p:to>
                                    </p:set>
                                    <p:animEffect transition="in" filter="wipe(up)">
                                      <p:cBhvr>
                                        <p:cTn id="21" dur="500"/>
                                        <p:tgtEl>
                                          <p:spTgt spid="2">
                                            <p:graphicEl>
                                              <a:dgm id="{E1DF96BB-76B7-49D7-A172-20EDFD5832DE}"/>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6387">
                                            <p:txEl>
                                              <p:pRg st="0" end="0"/>
                                            </p:txEl>
                                          </p:spTgt>
                                        </p:tgtEl>
                                        <p:attrNameLst>
                                          <p:attrName>style.visibility</p:attrName>
                                        </p:attrNameLst>
                                      </p:cBhvr>
                                      <p:to>
                                        <p:strVal val="visible"/>
                                      </p:to>
                                    </p:set>
                                    <p:animEffect transition="in" filter="wipe(down)">
                                      <p:cBhvr>
                                        <p:cTn id="26" dur="500"/>
                                        <p:tgtEl>
                                          <p:spTgt spid="16387">
                                            <p:txEl>
                                              <p:pRg st="0" end="0"/>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6387">
                                            <p:txEl>
                                              <p:pRg st="1" end="1"/>
                                            </p:txEl>
                                          </p:spTgt>
                                        </p:tgtEl>
                                        <p:attrNameLst>
                                          <p:attrName>style.visibility</p:attrName>
                                        </p:attrNameLst>
                                      </p:cBhvr>
                                      <p:to>
                                        <p:strVal val="visible"/>
                                      </p:to>
                                    </p:set>
                                    <p:animEffect transition="in" filter="wipe(down)">
                                      <p:cBhvr>
                                        <p:cTn id="29" dur="500"/>
                                        <p:tgtEl>
                                          <p:spTgt spid="16387">
                                            <p:txEl>
                                              <p:pRg st="1" end="1"/>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6387">
                                            <p:txEl>
                                              <p:pRg st="2" end="2"/>
                                            </p:txEl>
                                          </p:spTgt>
                                        </p:tgtEl>
                                        <p:attrNameLst>
                                          <p:attrName>style.visibility</p:attrName>
                                        </p:attrNameLst>
                                      </p:cBhvr>
                                      <p:to>
                                        <p:strVal val="visible"/>
                                      </p:to>
                                    </p:set>
                                    <p:animEffect transition="in" filter="wipe(down)">
                                      <p:cBhvr>
                                        <p:cTn id="32" dur="500"/>
                                        <p:tgtEl>
                                          <p:spTgt spid="16387">
                                            <p:txEl>
                                              <p:pRg st="2" end="2"/>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6387">
                                            <p:txEl>
                                              <p:pRg st="3" end="3"/>
                                            </p:txEl>
                                          </p:spTgt>
                                        </p:tgtEl>
                                        <p:attrNameLst>
                                          <p:attrName>style.visibility</p:attrName>
                                        </p:attrNameLst>
                                      </p:cBhvr>
                                      <p:to>
                                        <p:strVal val="visible"/>
                                      </p:to>
                                    </p:set>
                                    <p:animEffect transition="in" filter="wipe(down)">
                                      <p:cBhvr>
                                        <p:cTn id="35" dur="500"/>
                                        <p:tgtEl>
                                          <p:spTgt spid="16387">
                                            <p:txEl>
                                              <p:pRg st="3" end="3"/>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6387">
                                            <p:txEl>
                                              <p:pRg st="4" end="4"/>
                                            </p:txEl>
                                          </p:spTgt>
                                        </p:tgtEl>
                                        <p:attrNameLst>
                                          <p:attrName>style.visibility</p:attrName>
                                        </p:attrNameLst>
                                      </p:cBhvr>
                                      <p:to>
                                        <p:strVal val="visible"/>
                                      </p:to>
                                    </p:set>
                                    <p:animEffect transition="in" filter="wipe(down)">
                                      <p:cBhvr>
                                        <p:cTn id="38" dur="500"/>
                                        <p:tgtEl>
                                          <p:spTgt spid="16387">
                                            <p:txEl>
                                              <p:pRg st="4" end="4"/>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6387">
                                            <p:txEl>
                                              <p:pRg st="5" end="5"/>
                                            </p:txEl>
                                          </p:spTgt>
                                        </p:tgtEl>
                                        <p:attrNameLst>
                                          <p:attrName>style.visibility</p:attrName>
                                        </p:attrNameLst>
                                      </p:cBhvr>
                                      <p:to>
                                        <p:strVal val="visible"/>
                                      </p:to>
                                    </p:set>
                                    <p:animEffect transition="in" filter="wipe(down)">
                                      <p:cBhvr>
                                        <p:cTn id="41" dur="500"/>
                                        <p:tgtEl>
                                          <p:spTgt spid="16387">
                                            <p:txEl>
                                              <p:pRg st="5" end="5"/>
                                            </p:txEl>
                                          </p:spTgt>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6387">
                                            <p:txEl>
                                              <p:pRg st="6" end="6"/>
                                            </p:txEl>
                                          </p:spTgt>
                                        </p:tgtEl>
                                        <p:attrNameLst>
                                          <p:attrName>style.visibility</p:attrName>
                                        </p:attrNameLst>
                                      </p:cBhvr>
                                      <p:to>
                                        <p:strVal val="visible"/>
                                      </p:to>
                                    </p:set>
                                    <p:animEffect transition="in" filter="wipe(down)">
                                      <p:cBhvr>
                                        <p:cTn id="44" dur="500"/>
                                        <p:tgtEl>
                                          <p:spTgt spid="163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Graphic spid="2" grpId="0">
        <p:bldSub>
          <a:bldDgm bld="lvlAtOnce"/>
        </p:bldSub>
      </p:bldGraphic>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4"/>
          <p:cNvSpPr>
            <a:spLocks noGrp="1"/>
          </p:cNvSpPr>
          <p:nvPr>
            <p:ph type="title"/>
          </p:nvPr>
        </p:nvSpPr>
        <p:spPr bwMode="auto">
          <a:noFill/>
          <a:ln>
            <a:noFill/>
          </a:ln>
        </p:spPr>
        <p:txBody>
          <a:bodyPr anchor="ctr"/>
          <a:lstStyle/>
          <a:p>
            <a:r>
              <a:rPr lang="en-US" dirty="0"/>
              <a:t>Handler Mapping Terminologies</a:t>
            </a:r>
          </a:p>
        </p:txBody>
      </p:sp>
      <p:sp>
        <p:nvSpPr>
          <p:cNvPr id="7" name="Slide Number Placeholder 3"/>
          <p:cNvSpPr>
            <a:spLocks noGrp="1"/>
          </p:cNvSpPr>
          <p:nvPr>
            <p:ph type="sldNum" sz="quarter" idx="10"/>
          </p:nvPr>
        </p:nvSpPr>
        <p:spPr>
          <a:prstGeom prst="rect">
            <a:avLst/>
          </a:prstGeom>
        </p:spPr>
        <p:txBody>
          <a:bodyPr/>
          <a:lstStyle/>
          <a:p>
            <a:pPr algn="l">
              <a:defRPr/>
            </a:pPr>
            <a:fld id="{A748C2B8-2168-4D14-9885-0C9AFD79740B}" type="slidenum">
              <a:rPr lang="en-US" sz="1400" b="0">
                <a:latin typeface="+mn-lt"/>
              </a:rPr>
              <a:pPr algn="l">
                <a:defRPr/>
              </a:pPr>
              <a:t>103</a:t>
            </a:fld>
            <a:endParaRPr lang="en-US" sz="1400" b="0" dirty="0">
              <a:latin typeface="+mn-lt"/>
            </a:endParaRPr>
          </a:p>
        </p:txBody>
      </p:sp>
      <p:graphicFrame>
        <p:nvGraphicFramePr>
          <p:cNvPr id="2" name="Diagram 1"/>
          <p:cNvGraphicFramePr/>
          <p:nvPr>
            <p:extLst>
              <p:ext uri="{D42A27DB-BD31-4B8C-83A1-F6EECF244321}">
                <p14:modId xmlns:p14="http://schemas.microsoft.com/office/powerpoint/2010/main" val="2140186753"/>
              </p:ext>
            </p:extLst>
          </p:nvPr>
        </p:nvGraphicFramePr>
        <p:xfrm>
          <a:off x="228600" y="1600200"/>
          <a:ext cx="87630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457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p:txBody>
          <a:bodyPr/>
          <a:lstStyle/>
          <a:p>
            <a:pPr eaLnBrk="1" hangingPunct="1">
              <a:defRPr/>
            </a:pPr>
            <a:r>
              <a:rPr sz="2000" dirty="0" smtClean="0"/>
              <a:t>Defining @</a:t>
            </a:r>
            <a:r>
              <a:rPr sz="2000" dirty="0" err="1" smtClean="0"/>
              <a:t>RequestMapping</a:t>
            </a:r>
            <a:r>
              <a:rPr sz="2000" dirty="0" smtClean="0"/>
              <a:t> at Class level:</a:t>
            </a:r>
          </a:p>
          <a:p>
            <a:pPr marL="0" eaLnBrk="1" fontAlgn="t" hangingPunct="1">
              <a:spcBef>
                <a:spcPts val="0"/>
              </a:spcBef>
              <a:spcAft>
                <a:spcPts val="0"/>
              </a:spcAft>
              <a:defRPr/>
            </a:pPr>
            <a:r>
              <a:rPr b="1" dirty="0" smtClean="0">
                <a:solidFill>
                  <a:schemeClr val="lt1"/>
                </a:solidFill>
              </a:rPr>
              <a:t>}</a:t>
            </a:r>
          </a:p>
          <a:p>
            <a:pPr eaLnBrk="1" hangingPunct="1">
              <a:buFont typeface="Wingdings" pitchFamily="2" charset="2"/>
              <a:buNone/>
              <a:defRPr/>
            </a:pPr>
            <a:endParaRPr dirty="0" smtClean="0"/>
          </a:p>
        </p:txBody>
      </p:sp>
      <p:sp>
        <p:nvSpPr>
          <p:cNvPr id="19458" name="Title 1"/>
          <p:cNvSpPr>
            <a:spLocks noGrp="1"/>
          </p:cNvSpPr>
          <p:nvPr>
            <p:ph type="title"/>
          </p:nvPr>
        </p:nvSpPr>
        <p:spPr bwMode="auto">
          <a:noFill/>
          <a:ln>
            <a:noFill/>
          </a:ln>
        </p:spPr>
        <p:txBody>
          <a:bodyPr anchor="ctr"/>
          <a:lstStyle/>
          <a:p>
            <a:r>
              <a:rPr lang="en-US" dirty="0"/>
              <a:t>Class </a:t>
            </a:r>
            <a:r>
              <a:rPr lang="en-US" dirty="0" smtClean="0"/>
              <a:t>Level </a:t>
            </a:r>
            <a:endParaRPr lang="en-US" dirty="0"/>
          </a:p>
        </p:txBody>
      </p:sp>
      <p:sp>
        <p:nvSpPr>
          <p:cNvPr id="6" name="Slide Number Placeholder 3"/>
          <p:cNvSpPr>
            <a:spLocks noGrp="1"/>
          </p:cNvSpPr>
          <p:nvPr>
            <p:ph type="sldNum" sz="quarter" idx="10"/>
          </p:nvPr>
        </p:nvSpPr>
        <p:spPr>
          <a:prstGeom prst="rect">
            <a:avLst/>
          </a:prstGeom>
        </p:spPr>
        <p:txBody>
          <a:bodyPr/>
          <a:lstStyle/>
          <a:p>
            <a:pPr algn="l">
              <a:defRPr/>
            </a:pPr>
            <a:fld id="{E63CACA8-F186-40EA-9499-B8726A1E4120}" type="slidenum">
              <a:rPr lang="en-US" sz="1400" b="0">
                <a:latin typeface="+mn-lt"/>
              </a:rPr>
              <a:pPr algn="l">
                <a:defRPr/>
              </a:pPr>
              <a:t>104</a:t>
            </a:fld>
            <a:endParaRPr lang="en-US" sz="1400" b="0"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1582844777"/>
              </p:ext>
            </p:extLst>
          </p:nvPr>
        </p:nvGraphicFramePr>
        <p:xfrm>
          <a:off x="1219200" y="2819400"/>
          <a:ext cx="6477000" cy="2743200"/>
        </p:xfrm>
        <a:graphic>
          <a:graphicData uri="http://schemas.openxmlformats.org/drawingml/2006/table">
            <a:tbl>
              <a:tblPr firstRow="1" bandRow="1">
                <a:tableStyleId>{7DF18680-E054-41AD-8BC1-D1AEF772440D}</a:tableStyleId>
              </a:tblPr>
              <a:tblGrid>
                <a:gridCol w="6477000"/>
              </a:tblGrid>
              <a:tr h="2743200">
                <a:tc>
                  <a:txBody>
                    <a:bodyPr/>
                    <a:lstStyle/>
                    <a:p>
                      <a:r>
                        <a:rPr lang="en-US" sz="1600" kern="1200" dirty="0" smtClean="0"/>
                        <a:t>@Controller</a:t>
                      </a:r>
                    </a:p>
                    <a:p>
                      <a:r>
                        <a:rPr lang="en-US" sz="1600" kern="1200" dirty="0" smtClean="0"/>
                        <a:t>@</a:t>
                      </a:r>
                      <a:r>
                        <a:rPr lang="en-US" sz="1600" kern="1200" dirty="0" err="1" smtClean="0"/>
                        <a:t>RequestMapping</a:t>
                      </a:r>
                      <a:r>
                        <a:rPr lang="en-US" sz="1600" kern="1200" dirty="0" smtClean="0"/>
                        <a:t>("/department/*")</a:t>
                      </a:r>
                    </a:p>
                    <a:p>
                      <a:r>
                        <a:rPr lang="en-US" sz="1600" kern="1200" dirty="0" smtClean="0"/>
                        <a:t>public class </a:t>
                      </a:r>
                      <a:r>
                        <a:rPr lang="en-US" sz="1600" kern="1200" dirty="0" err="1" smtClean="0"/>
                        <a:t>DepartmentController</a:t>
                      </a:r>
                      <a:r>
                        <a:rPr lang="en-US" sz="1600" kern="1200" dirty="0" smtClean="0"/>
                        <a:t> {</a:t>
                      </a:r>
                    </a:p>
                    <a:p>
                      <a:r>
                        <a:rPr lang="en-US" sz="1600" kern="1200" dirty="0" smtClean="0"/>
                        <a:t>                @</a:t>
                      </a:r>
                      <a:r>
                        <a:rPr lang="en-US" sz="1600" kern="1200" dirty="0" err="1" smtClean="0"/>
                        <a:t>RequestMapping</a:t>
                      </a:r>
                      <a:r>
                        <a:rPr lang="en-US" sz="1600" kern="1200" dirty="0" smtClean="0"/>
                        <a:t>("add")</a:t>
                      </a:r>
                    </a:p>
                    <a:p>
                      <a:r>
                        <a:rPr lang="en-US" sz="1600" kern="1200" dirty="0" smtClean="0"/>
                        <a:t>                 public String </a:t>
                      </a:r>
                      <a:r>
                        <a:rPr lang="en-US" sz="1600" kern="1200" dirty="0" err="1" smtClean="0"/>
                        <a:t>addDepartment</a:t>
                      </a:r>
                      <a:r>
                        <a:rPr lang="en-US" sz="1600" kern="1200" dirty="0" smtClean="0"/>
                        <a:t>(Model </a:t>
                      </a:r>
                      <a:r>
                        <a:rPr lang="en-US" sz="1600" kern="1200" dirty="0" err="1" smtClean="0"/>
                        <a:t>model</a:t>
                      </a:r>
                      <a:r>
                        <a:rPr lang="en-US" sz="1600" kern="1200" dirty="0" smtClean="0"/>
                        <a:t>) {</a:t>
                      </a:r>
                    </a:p>
                    <a:p>
                      <a:r>
                        <a:rPr lang="en-US" sz="1600" kern="1200" dirty="0" smtClean="0"/>
                        <a:t>                       </a:t>
                      </a:r>
                      <a:r>
                        <a:rPr lang="en-US" sz="1600" kern="1200" dirty="0" err="1" smtClean="0"/>
                        <a:t>model.addAttribute</a:t>
                      </a:r>
                      <a:r>
                        <a:rPr lang="en-US" sz="1600" kern="1200" dirty="0" smtClean="0"/>
                        <a:t>("department", new Department());</a:t>
                      </a:r>
                    </a:p>
                    <a:p>
                      <a:r>
                        <a:rPr lang="en-US" sz="1600" kern="1200" dirty="0" smtClean="0"/>
                        <a:t>                       …</a:t>
                      </a:r>
                    </a:p>
                    <a:p>
                      <a:r>
                        <a:rPr lang="en-US" sz="1600" kern="1200" dirty="0" smtClean="0"/>
                        <a:t>                       …</a:t>
                      </a:r>
                    </a:p>
                    <a:p>
                      <a:r>
                        <a:rPr lang="en-US" sz="1600" kern="1200" dirty="0" smtClean="0"/>
                        <a:t>                   }</a:t>
                      </a:r>
                    </a:p>
                    <a:p>
                      <a:r>
                        <a:rPr lang="en-US" sz="1600" kern="1200" dirty="0" smtClean="0"/>
                        <a:t>}</a:t>
                      </a:r>
                      <a:endParaRPr lang="en-US" sz="1600" dirty="0"/>
                    </a:p>
                  </a:txBody>
                  <a:tcPr/>
                </a:tc>
              </a:tr>
            </a:tbl>
          </a:graphicData>
        </a:graphic>
      </p:graphicFrame>
    </p:spTree>
    <p:extLst>
      <p:ext uri="{BB962C8B-B14F-4D97-AF65-F5344CB8AC3E}">
        <p14:creationId xmlns:p14="http://schemas.microsoft.com/office/powerpoint/2010/main" val="103662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1"/>
          </p:nvPr>
        </p:nvSpPr>
        <p:spPr/>
        <p:txBody>
          <a:bodyPr/>
          <a:lstStyle/>
          <a:p>
            <a:pPr lvl="1" eaLnBrk="1" hangingPunct="1"/>
            <a:endParaRPr sz="1800" dirty="0" smtClean="0"/>
          </a:p>
          <a:p>
            <a:pPr eaLnBrk="1" hangingPunct="1">
              <a:buFont typeface="Wingdings" pitchFamily="2" charset="2"/>
              <a:buNone/>
            </a:pPr>
            <a:endParaRPr sz="1800" dirty="0" smtClean="0"/>
          </a:p>
          <a:p>
            <a:pPr eaLnBrk="1" hangingPunct="1">
              <a:buFont typeface="Wingdings" pitchFamily="2" charset="2"/>
              <a:buChar char="Ø"/>
            </a:pPr>
            <a:endParaRPr dirty="0" smtClean="0"/>
          </a:p>
        </p:txBody>
      </p:sp>
      <p:sp>
        <p:nvSpPr>
          <p:cNvPr id="20482" name="Title 1"/>
          <p:cNvSpPr>
            <a:spLocks noGrp="1"/>
          </p:cNvSpPr>
          <p:nvPr>
            <p:ph type="title"/>
          </p:nvPr>
        </p:nvSpPr>
        <p:spPr bwMode="auto">
          <a:noFill/>
          <a:ln>
            <a:noFill/>
          </a:ln>
        </p:spPr>
        <p:txBody>
          <a:bodyPr anchor="ctr"/>
          <a:lstStyle/>
          <a:p>
            <a:r>
              <a:rPr lang="en-US"/>
              <a:t>Key Aspects of Class Level</a:t>
            </a:r>
          </a:p>
        </p:txBody>
      </p:sp>
      <p:sp>
        <p:nvSpPr>
          <p:cNvPr id="6" name="Slide Number Placeholder 3"/>
          <p:cNvSpPr>
            <a:spLocks noGrp="1"/>
          </p:cNvSpPr>
          <p:nvPr>
            <p:ph type="sldNum" sz="quarter" idx="10"/>
          </p:nvPr>
        </p:nvSpPr>
        <p:spPr>
          <a:prstGeom prst="rect">
            <a:avLst/>
          </a:prstGeom>
        </p:spPr>
        <p:txBody>
          <a:bodyPr/>
          <a:lstStyle/>
          <a:p>
            <a:pPr algn="l">
              <a:defRPr/>
            </a:pPr>
            <a:fld id="{43F014A9-C248-4CC4-ADC7-2B41C651FFF3}" type="slidenum">
              <a:rPr lang="en-US" sz="1400" b="0">
                <a:latin typeface="+mn-lt"/>
              </a:rPr>
              <a:pPr algn="l">
                <a:defRPr/>
              </a:pPr>
              <a:t>105</a:t>
            </a:fld>
            <a:endParaRPr lang="en-US" sz="1400" b="0" dirty="0">
              <a:latin typeface="+mn-lt"/>
            </a:endParaRPr>
          </a:p>
        </p:txBody>
      </p:sp>
      <p:graphicFrame>
        <p:nvGraphicFramePr>
          <p:cNvPr id="2" name="Diagram 1"/>
          <p:cNvGraphicFramePr/>
          <p:nvPr>
            <p:extLst>
              <p:ext uri="{D42A27DB-BD31-4B8C-83A1-F6EECF244321}">
                <p14:modId xmlns:p14="http://schemas.microsoft.com/office/powerpoint/2010/main" val="749054655"/>
              </p:ext>
            </p:extLst>
          </p:nvPr>
        </p:nvGraphicFramePr>
        <p:xfrm>
          <a:off x="838200" y="1676400"/>
          <a:ext cx="70866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166061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1"/>
          </p:nvPr>
        </p:nvSpPr>
        <p:spPr/>
        <p:txBody>
          <a:bodyPr/>
          <a:lstStyle/>
          <a:p>
            <a:pPr eaLnBrk="1" hangingPunct="1">
              <a:buFont typeface="Arial" pitchFamily="34" charset="0"/>
              <a:buChar char="•"/>
            </a:pPr>
            <a:r>
              <a:rPr sz="2000" dirty="0" smtClean="0"/>
              <a:t>Defining @</a:t>
            </a:r>
            <a:r>
              <a:rPr sz="2000" dirty="0" err="1" smtClean="0"/>
              <a:t>RequestMapping</a:t>
            </a:r>
            <a:r>
              <a:rPr sz="2000" dirty="0" smtClean="0"/>
              <a:t> at Class level:</a:t>
            </a:r>
          </a:p>
          <a:p>
            <a:pPr eaLnBrk="1" hangingPunct="1">
              <a:buFont typeface="Wingdings" pitchFamily="2" charset="2"/>
              <a:buNone/>
            </a:pPr>
            <a:endParaRPr dirty="0" smtClean="0"/>
          </a:p>
        </p:txBody>
      </p:sp>
      <p:sp>
        <p:nvSpPr>
          <p:cNvPr id="21506" name="Title 1"/>
          <p:cNvSpPr>
            <a:spLocks noGrp="1"/>
          </p:cNvSpPr>
          <p:nvPr>
            <p:ph type="title"/>
          </p:nvPr>
        </p:nvSpPr>
        <p:spPr bwMode="auto">
          <a:noFill/>
          <a:ln>
            <a:noFill/>
          </a:ln>
        </p:spPr>
        <p:txBody>
          <a:bodyPr anchor="ctr"/>
          <a:lstStyle/>
          <a:p>
            <a:r>
              <a:rPr lang="en-US" dirty="0"/>
              <a:t>Class Level (Contd.)</a:t>
            </a:r>
          </a:p>
        </p:txBody>
      </p:sp>
      <p:sp>
        <p:nvSpPr>
          <p:cNvPr id="6" name="Slide Number Placeholder 3"/>
          <p:cNvSpPr>
            <a:spLocks noGrp="1"/>
          </p:cNvSpPr>
          <p:nvPr>
            <p:ph type="sldNum" sz="quarter" idx="10"/>
          </p:nvPr>
        </p:nvSpPr>
        <p:spPr>
          <a:prstGeom prst="rect">
            <a:avLst/>
          </a:prstGeom>
        </p:spPr>
        <p:txBody>
          <a:bodyPr/>
          <a:lstStyle/>
          <a:p>
            <a:pPr algn="l">
              <a:defRPr/>
            </a:pPr>
            <a:fld id="{8BE4809B-8B87-4734-B307-3E1E895556D1}" type="slidenum">
              <a:rPr lang="en-US" sz="1400" b="0">
                <a:latin typeface="+mn-lt"/>
              </a:rPr>
              <a:pPr algn="l">
                <a:defRPr/>
              </a:pPr>
              <a:t>106</a:t>
            </a:fld>
            <a:endParaRPr lang="en-US" sz="1400" b="0"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3111087120"/>
              </p:ext>
            </p:extLst>
          </p:nvPr>
        </p:nvGraphicFramePr>
        <p:xfrm>
          <a:off x="990600" y="2895600"/>
          <a:ext cx="6477000" cy="2514600"/>
        </p:xfrm>
        <a:graphic>
          <a:graphicData uri="http://schemas.openxmlformats.org/drawingml/2006/table">
            <a:tbl>
              <a:tblPr firstRow="1" bandRow="1">
                <a:tableStyleId>{F5AB1C69-6EDB-4FF4-983F-18BD219EF322}</a:tableStyleId>
              </a:tblPr>
              <a:tblGrid>
                <a:gridCol w="6477000"/>
              </a:tblGrid>
              <a:tr h="2514600">
                <a:tc>
                  <a:txBody>
                    <a:bodyPr/>
                    <a:lstStyle/>
                    <a:p>
                      <a:r>
                        <a:rPr lang="en-US" sz="1600" kern="1200" dirty="0" smtClean="0"/>
                        <a:t>@Controller</a:t>
                      </a:r>
                    </a:p>
                    <a:p>
                      <a:r>
                        <a:rPr lang="en-US" sz="1600" kern="1200" dirty="0" smtClean="0"/>
                        <a:t>public class </a:t>
                      </a:r>
                      <a:r>
                        <a:rPr lang="en-US" sz="1600" kern="1200" dirty="0" err="1" smtClean="0"/>
                        <a:t>DepartmentController</a:t>
                      </a:r>
                      <a:r>
                        <a:rPr lang="en-US" sz="1600" kern="1200" dirty="0" smtClean="0"/>
                        <a:t> {</a:t>
                      </a:r>
                    </a:p>
                    <a:p>
                      <a:r>
                        <a:rPr lang="en-US" sz="1600" kern="1200" dirty="0" smtClean="0"/>
                        <a:t>                 @</a:t>
                      </a:r>
                      <a:r>
                        <a:rPr lang="en-US" sz="1600" kern="1200" dirty="0" err="1" smtClean="0"/>
                        <a:t>RequestMapping</a:t>
                      </a:r>
                      <a:r>
                        <a:rPr lang="en-US" sz="1600" kern="1200" dirty="0" smtClean="0"/>
                        <a:t>("</a:t>
                      </a:r>
                      <a:r>
                        <a:rPr lang="en-US" sz="1600" kern="1200" dirty="0" err="1" smtClean="0"/>
                        <a:t>addDepartment</a:t>
                      </a:r>
                      <a:r>
                        <a:rPr lang="en-US" sz="1600" kern="1200" dirty="0" smtClean="0"/>
                        <a:t>")</a:t>
                      </a:r>
                    </a:p>
                    <a:p>
                      <a:r>
                        <a:rPr lang="en-US" sz="1600" kern="1200" dirty="0" smtClean="0"/>
                        <a:t>                 public String </a:t>
                      </a:r>
                      <a:r>
                        <a:rPr lang="en-US" sz="1600" kern="1200" dirty="0" err="1" smtClean="0"/>
                        <a:t>addDepartment</a:t>
                      </a:r>
                      <a:r>
                        <a:rPr lang="en-US" sz="1600" kern="1200" dirty="0" smtClean="0"/>
                        <a:t>(Model </a:t>
                      </a:r>
                      <a:r>
                        <a:rPr lang="en-US" sz="1600" kern="1200" dirty="0" err="1" smtClean="0"/>
                        <a:t>model</a:t>
                      </a:r>
                      <a:r>
                        <a:rPr lang="en-US" sz="1600" kern="1200" dirty="0" smtClean="0"/>
                        <a:t>) {</a:t>
                      </a:r>
                    </a:p>
                    <a:p>
                      <a:r>
                        <a:rPr lang="en-US" sz="1600" kern="1200" dirty="0" smtClean="0"/>
                        <a:t>                            </a:t>
                      </a:r>
                      <a:r>
                        <a:rPr lang="en-US" sz="1600" kern="1200" dirty="0" err="1" smtClean="0"/>
                        <a:t>model.addAttribute</a:t>
                      </a:r>
                      <a:r>
                        <a:rPr lang="en-US" sz="1600" kern="1200" dirty="0" smtClean="0"/>
                        <a:t>("department", new Department());</a:t>
                      </a:r>
                    </a:p>
                    <a:p>
                      <a:r>
                        <a:rPr lang="en-US" sz="1600" kern="1200" dirty="0" smtClean="0"/>
                        <a:t>                            …</a:t>
                      </a:r>
                    </a:p>
                    <a:p>
                      <a:r>
                        <a:rPr lang="en-US" sz="1600" kern="1200" dirty="0" smtClean="0"/>
                        <a:t>                            …</a:t>
                      </a:r>
                    </a:p>
                    <a:p>
                      <a:r>
                        <a:rPr lang="en-US" sz="1600" kern="1200" dirty="0" smtClean="0"/>
                        <a:t>}</a:t>
                      </a:r>
                      <a:endParaRPr lang="en-US" sz="1600" dirty="0"/>
                    </a:p>
                  </a:txBody>
                  <a:tcPr/>
                </a:tc>
              </a:tr>
            </a:tbl>
          </a:graphicData>
        </a:graphic>
      </p:graphicFrame>
    </p:spTree>
    <p:extLst>
      <p:ext uri="{BB962C8B-B14F-4D97-AF65-F5344CB8AC3E}">
        <p14:creationId xmlns:p14="http://schemas.microsoft.com/office/powerpoint/2010/main" val="229364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a:noFill/>
          <a:ln>
            <a:noFill/>
          </a:ln>
        </p:spPr>
        <p:txBody>
          <a:bodyPr anchor="ctr"/>
          <a:lstStyle/>
          <a:p>
            <a:r>
              <a:rPr lang="en-US"/>
              <a:t>Request Mapping Attributes</a:t>
            </a:r>
          </a:p>
        </p:txBody>
      </p:sp>
      <p:sp>
        <p:nvSpPr>
          <p:cNvPr id="7" name="Slide Number Placeholder 3"/>
          <p:cNvSpPr>
            <a:spLocks noGrp="1"/>
          </p:cNvSpPr>
          <p:nvPr>
            <p:ph type="sldNum" sz="quarter" idx="10"/>
          </p:nvPr>
        </p:nvSpPr>
        <p:spPr>
          <a:prstGeom prst="rect">
            <a:avLst/>
          </a:prstGeom>
        </p:spPr>
        <p:txBody>
          <a:bodyPr/>
          <a:lstStyle/>
          <a:p>
            <a:pPr algn="l">
              <a:defRPr/>
            </a:pPr>
            <a:fld id="{DEBA49B8-D3E4-478F-AFCF-CD83E63E7FAA}" type="slidenum">
              <a:rPr lang="en-US" sz="1400" b="0">
                <a:latin typeface="+mn-lt"/>
              </a:rPr>
              <a:pPr algn="l">
                <a:defRPr/>
              </a:pPr>
              <a:t>107</a:t>
            </a:fld>
            <a:endParaRPr lang="en-US" sz="1400" b="0" dirty="0">
              <a:latin typeface="+mn-lt"/>
            </a:endParaRPr>
          </a:p>
        </p:txBody>
      </p:sp>
      <p:graphicFrame>
        <p:nvGraphicFramePr>
          <p:cNvPr id="2" name="Diagram 1"/>
          <p:cNvGraphicFramePr/>
          <p:nvPr>
            <p:extLst>
              <p:ext uri="{D42A27DB-BD31-4B8C-83A1-F6EECF244321}">
                <p14:modId xmlns:p14="http://schemas.microsoft.com/office/powerpoint/2010/main" val="2549824914"/>
              </p:ext>
            </p:extLst>
          </p:nvPr>
        </p:nvGraphicFramePr>
        <p:xfrm>
          <a:off x="1828800" y="1828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54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p:txBody>
          <a:bodyPr/>
          <a:lstStyle/>
          <a:p>
            <a:pPr marL="0" indent="0" eaLnBrk="1" hangingPunct="1">
              <a:spcBef>
                <a:spcPct val="0"/>
              </a:spcBef>
              <a:buNone/>
            </a:pPr>
            <a:r>
              <a:rPr sz="2000" dirty="0" smtClean="0"/>
              <a:t>Request Mapping Attributes:</a:t>
            </a:r>
          </a:p>
          <a:p>
            <a:pPr lvl="1" eaLnBrk="1" hangingPunct="1">
              <a:spcBef>
                <a:spcPct val="0"/>
              </a:spcBef>
            </a:pPr>
            <a:r>
              <a:rPr sz="1800" dirty="0" smtClean="0"/>
              <a:t>Value:</a:t>
            </a:r>
          </a:p>
          <a:p>
            <a:pPr lvl="2" eaLnBrk="1" hangingPunct="1">
              <a:spcBef>
                <a:spcPct val="0"/>
              </a:spcBef>
            </a:pPr>
            <a:r>
              <a:rPr lang="en-US" sz="1600" dirty="0" smtClean="0"/>
              <a:t>Public </a:t>
            </a:r>
            <a:r>
              <a:rPr sz="1600" dirty="0" smtClean="0"/>
              <a:t>abstract </a:t>
            </a:r>
            <a:r>
              <a:rPr sz="1600" dirty="0" smtClean="0">
                <a:hlinkClick r:id="rId3" tooltip="class or interface in java.lang"/>
              </a:rPr>
              <a:t>String</a:t>
            </a:r>
            <a:r>
              <a:rPr sz="1600" dirty="0" smtClean="0"/>
              <a:t>[] </a:t>
            </a:r>
            <a:r>
              <a:rPr sz="1600" b="1" dirty="0" smtClean="0"/>
              <a:t>value</a:t>
            </a:r>
            <a:r>
              <a:rPr sz="1600" dirty="0" smtClean="0"/>
              <a:t> The primary mapping expressed by this annotation. In a Servlet environment: the path mapping URIs (For example, </a:t>
            </a:r>
            <a:r>
              <a:rPr sz="1600" i="1" dirty="0" smtClean="0"/>
              <a:t>/myPath.do</a:t>
            </a:r>
            <a:r>
              <a:rPr sz="1600" dirty="0" smtClean="0"/>
              <a:t>). Ant-style path patterns are also supported (e.g. "/</a:t>
            </a:r>
            <a:r>
              <a:rPr sz="1600" dirty="0" err="1" smtClean="0"/>
              <a:t>myPath</a:t>
            </a:r>
            <a:r>
              <a:rPr sz="1600" dirty="0" smtClean="0"/>
              <a:t>/*.do"). At the method level, relative paths (For example, </a:t>
            </a:r>
            <a:r>
              <a:rPr sz="1600" i="1" dirty="0" smtClean="0"/>
              <a:t>edit.do</a:t>
            </a:r>
            <a:r>
              <a:rPr sz="1600" dirty="0" smtClean="0"/>
              <a:t>) are supported within the primary mapping expressed at the type level. </a:t>
            </a:r>
          </a:p>
          <a:p>
            <a:pPr lvl="2" eaLnBrk="1" hangingPunct="1">
              <a:spcBef>
                <a:spcPct val="0"/>
              </a:spcBef>
            </a:pPr>
            <a:r>
              <a:rPr sz="1600" dirty="0" smtClean="0"/>
              <a:t>In a </a:t>
            </a:r>
            <a:r>
              <a:rPr sz="1600" dirty="0" err="1" smtClean="0"/>
              <a:t>Portlet</a:t>
            </a:r>
            <a:r>
              <a:rPr sz="1600" dirty="0" smtClean="0"/>
              <a:t> environment: the mapped </a:t>
            </a:r>
            <a:r>
              <a:rPr sz="1600" dirty="0" err="1" smtClean="0"/>
              <a:t>portlet</a:t>
            </a:r>
            <a:r>
              <a:rPr sz="1600" dirty="0" smtClean="0"/>
              <a:t> modes</a:t>
            </a:r>
            <a:r>
              <a:rPr lang="en-US" sz="1600" dirty="0" smtClean="0"/>
              <a:t> </a:t>
            </a:r>
            <a:r>
              <a:rPr sz="1600" dirty="0" smtClean="0"/>
              <a:t>(such as, </a:t>
            </a:r>
            <a:r>
              <a:rPr sz="1600" i="1" dirty="0" smtClean="0"/>
              <a:t>EDIT</a:t>
            </a:r>
            <a:r>
              <a:rPr sz="1600" dirty="0" smtClean="0"/>
              <a:t>, </a:t>
            </a:r>
            <a:r>
              <a:rPr sz="1600" i="1" dirty="0" smtClean="0"/>
              <a:t>VIEW</a:t>
            </a:r>
            <a:r>
              <a:rPr sz="1600" dirty="0" smtClean="0"/>
              <a:t>, </a:t>
            </a:r>
            <a:r>
              <a:rPr sz="1600" i="1" dirty="0" smtClean="0"/>
              <a:t>HELP</a:t>
            </a:r>
            <a:r>
              <a:rPr sz="1600" dirty="0" smtClean="0"/>
              <a:t> or any custom modes). </a:t>
            </a:r>
          </a:p>
          <a:p>
            <a:pPr lvl="2" eaLnBrk="1" hangingPunct="1">
              <a:spcBef>
                <a:spcPct val="0"/>
              </a:spcBef>
            </a:pPr>
            <a:r>
              <a:rPr sz="1600" dirty="0" smtClean="0"/>
              <a:t>Supported at the type level as well as at the method level: When used at the type level, all method-level mappings inherit this primary mapping, narrowing it for a specific handler method. </a:t>
            </a:r>
          </a:p>
          <a:p>
            <a:pPr lvl="2" eaLnBrk="1" hangingPunct="1">
              <a:spcBef>
                <a:spcPct val="0"/>
              </a:spcBef>
            </a:pPr>
            <a:r>
              <a:rPr sz="1600" dirty="0" smtClean="0"/>
              <a:t>In case of Servlet-based handler methods, the method names are taken into account for narrowing if no path was specified explicitly, according to the specified </a:t>
            </a:r>
            <a:r>
              <a:rPr sz="1600" dirty="0" err="1" smtClean="0">
                <a:hlinkClick r:id="rId4" tooltip="interface in org.springframework.web.servlet.mvc.multiaction"/>
              </a:rPr>
              <a:t>MethodNameResolver</a:t>
            </a:r>
            <a:r>
              <a:rPr sz="1600" dirty="0" smtClean="0"/>
              <a:t> (by default an </a:t>
            </a:r>
            <a:r>
              <a:rPr sz="1600" dirty="0" err="1" smtClean="0">
                <a:hlinkClick r:id="rId5" tooltip="class in org.springframework.web.servlet.mvc.multiaction"/>
              </a:rPr>
              <a:t>InternalPathMethodNameResolver</a:t>
            </a:r>
            <a:r>
              <a:rPr sz="1600" dirty="0" smtClean="0"/>
              <a:t>). Note that this only applies in case of ambiguous annotation mappings that do not specify a path mapping explicitly. In other words, the method name is only used for narrowing among a set of matching methods; it does not constitute a primary path mapping itself. </a:t>
            </a:r>
          </a:p>
        </p:txBody>
      </p:sp>
      <p:sp>
        <p:nvSpPr>
          <p:cNvPr id="23554" name="Title 6"/>
          <p:cNvSpPr>
            <a:spLocks noGrp="1"/>
          </p:cNvSpPr>
          <p:nvPr>
            <p:ph type="title"/>
          </p:nvPr>
        </p:nvSpPr>
        <p:spPr bwMode="auto">
          <a:noFill/>
          <a:ln>
            <a:noFill/>
          </a:ln>
        </p:spPr>
        <p:txBody>
          <a:bodyPr anchor="ctr"/>
          <a:lstStyle/>
          <a:p>
            <a:r>
              <a:rPr lang="en-US"/>
              <a:t>Request Mapping Attributes: Value</a:t>
            </a:r>
          </a:p>
        </p:txBody>
      </p:sp>
      <p:sp>
        <p:nvSpPr>
          <p:cNvPr id="8" name="Slide Number Placeholder 3"/>
          <p:cNvSpPr>
            <a:spLocks noGrp="1"/>
          </p:cNvSpPr>
          <p:nvPr>
            <p:ph type="sldNum" sz="quarter" idx="10"/>
          </p:nvPr>
        </p:nvSpPr>
        <p:spPr>
          <a:prstGeom prst="rect">
            <a:avLst/>
          </a:prstGeom>
        </p:spPr>
        <p:txBody>
          <a:bodyPr/>
          <a:lstStyle/>
          <a:p>
            <a:pPr algn="l">
              <a:defRPr/>
            </a:pPr>
            <a:fld id="{2BCF8B3E-90A2-4232-B52A-D9752DC760C7}" type="slidenum">
              <a:rPr lang="en-US" sz="1400" b="0">
                <a:latin typeface="+mn-lt"/>
              </a:rPr>
              <a:pPr algn="l">
                <a:defRPr/>
              </a:pPr>
              <a:t>108</a:t>
            </a:fld>
            <a:endParaRPr lang="en-US" sz="1400" b="0" dirty="0">
              <a:latin typeface="+mn-lt"/>
            </a:endParaRPr>
          </a:p>
        </p:txBody>
      </p:sp>
    </p:spTree>
    <p:extLst>
      <p:ext uri="{BB962C8B-B14F-4D97-AF65-F5344CB8AC3E}">
        <p14:creationId xmlns:p14="http://schemas.microsoft.com/office/powerpoint/2010/main" val="232442693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1"/>
          </p:nvPr>
        </p:nvSpPr>
        <p:spPr/>
        <p:txBody>
          <a:bodyPr/>
          <a:lstStyle/>
          <a:p>
            <a:pPr lvl="2" eaLnBrk="1" hangingPunct="1">
              <a:spcBef>
                <a:spcPct val="0"/>
              </a:spcBef>
            </a:pPr>
            <a:r>
              <a:rPr sz="1600" dirty="0" smtClean="0"/>
              <a:t>If you have a single default method (without explicit path mapping), then all requests without a more specific mapped method found will be dispatched to it. If you have multiple such default methods, then the method name will be taken into account for choosing between them. </a:t>
            </a:r>
          </a:p>
          <a:p>
            <a:pPr lvl="2" eaLnBrk="1" hangingPunct="1">
              <a:spcBef>
                <a:spcPct val="0"/>
              </a:spcBef>
              <a:buFont typeface="Arial" pitchFamily="34" charset="0"/>
              <a:buNone/>
            </a:pPr>
            <a:endParaRPr sz="1600" dirty="0" smtClean="0"/>
          </a:p>
          <a:p>
            <a:pPr lvl="2" eaLnBrk="1" hangingPunct="1">
              <a:spcBef>
                <a:spcPct val="0"/>
              </a:spcBef>
            </a:pPr>
            <a:r>
              <a:rPr sz="1600" dirty="0" smtClean="0"/>
              <a:t>Default:{} </a:t>
            </a:r>
          </a:p>
          <a:p>
            <a:pPr lvl="2" eaLnBrk="1" hangingPunct="1">
              <a:spcBef>
                <a:spcPct val="0"/>
              </a:spcBef>
            </a:pPr>
            <a:endParaRPr sz="1600" dirty="0" smtClean="0"/>
          </a:p>
          <a:p>
            <a:pPr lvl="2" eaLnBrk="1" hangingPunct="1">
              <a:spcBef>
                <a:spcPct val="0"/>
              </a:spcBef>
            </a:pPr>
            <a:r>
              <a:rPr sz="1600" dirty="0" smtClean="0"/>
              <a:t>Example: </a:t>
            </a:r>
          </a:p>
          <a:p>
            <a:pPr lvl="2" eaLnBrk="1" hangingPunct="1">
              <a:spcBef>
                <a:spcPct val="0"/>
              </a:spcBef>
              <a:buFont typeface="Arial" pitchFamily="34" charset="0"/>
              <a:buNone/>
            </a:pPr>
            <a:r>
              <a:rPr sz="1600" dirty="0" smtClean="0"/>
              <a:t>	        </a:t>
            </a:r>
            <a:r>
              <a:rPr sz="1600" b="1" dirty="0" smtClean="0"/>
              <a:t>  @</a:t>
            </a:r>
            <a:r>
              <a:rPr sz="1600" b="1" dirty="0" err="1" smtClean="0"/>
              <a:t>RequestMapping</a:t>
            </a:r>
            <a:r>
              <a:rPr sz="1600" b="1" dirty="0" smtClean="0"/>
              <a:t>(value= "</a:t>
            </a:r>
            <a:r>
              <a:rPr sz="1600" b="1" dirty="0" err="1" smtClean="0"/>
              <a:t>addAssociate</a:t>
            </a:r>
            <a:r>
              <a:rPr sz="1600" b="1" dirty="0" smtClean="0"/>
              <a:t>", method = </a:t>
            </a:r>
            <a:r>
              <a:rPr sz="1600" b="1" dirty="0" err="1" smtClean="0"/>
              <a:t>RequestMethod.POST</a:t>
            </a:r>
            <a:r>
              <a:rPr sz="1600" b="1" dirty="0" smtClean="0"/>
              <a:t>)</a:t>
            </a:r>
          </a:p>
          <a:p>
            <a:pPr lvl="2" eaLnBrk="1" hangingPunct="1">
              <a:spcBef>
                <a:spcPct val="0"/>
              </a:spcBef>
              <a:buFont typeface="Arial" pitchFamily="34" charset="0"/>
              <a:buNone/>
            </a:pPr>
            <a:r>
              <a:rPr sz="1600" b="1" dirty="0" smtClean="0"/>
              <a:t>public String </a:t>
            </a:r>
            <a:r>
              <a:rPr sz="1600" b="1" dirty="0" err="1" smtClean="0"/>
              <a:t>addAssociate</a:t>
            </a:r>
            <a:r>
              <a:rPr sz="1600" b="1" dirty="0" smtClean="0"/>
              <a:t>(@</a:t>
            </a:r>
            <a:r>
              <a:rPr sz="1600" b="1" dirty="0" err="1" smtClean="0"/>
              <a:t>ModelAttribute</a:t>
            </a:r>
            <a:r>
              <a:rPr sz="1600" b="1" dirty="0" smtClean="0"/>
              <a:t>("</a:t>
            </a:r>
            <a:r>
              <a:rPr sz="1600" b="1" dirty="0" err="1" smtClean="0"/>
              <a:t>asc</a:t>
            </a:r>
            <a:r>
              <a:rPr sz="1600" b="1" dirty="0" smtClean="0"/>
              <a:t>") Associate member, Model </a:t>
            </a:r>
            <a:r>
              <a:rPr sz="1600" b="1" dirty="0" err="1" smtClean="0"/>
              <a:t>model</a:t>
            </a:r>
            <a:endParaRPr sz="1600" b="1" dirty="0" smtClean="0"/>
          </a:p>
          <a:p>
            <a:pPr lvl="2" eaLnBrk="1" hangingPunct="1">
              <a:spcBef>
                <a:spcPct val="0"/>
              </a:spcBef>
              <a:buFont typeface="Arial" pitchFamily="34" charset="0"/>
              <a:buNone/>
            </a:pPr>
            <a:r>
              <a:rPr sz="1600" b="1" dirty="0" err="1" smtClean="0"/>
              <a:t>BindingResult</a:t>
            </a:r>
            <a:r>
              <a:rPr sz="1600" b="1" dirty="0" smtClean="0"/>
              <a:t> result) {</a:t>
            </a:r>
          </a:p>
          <a:p>
            <a:pPr lvl="2" eaLnBrk="1" hangingPunct="1">
              <a:spcBef>
                <a:spcPct val="0"/>
              </a:spcBef>
              <a:buFont typeface="Arial" pitchFamily="34" charset="0"/>
              <a:buNone/>
            </a:pPr>
            <a:r>
              <a:rPr sz="1600" b="1" dirty="0" smtClean="0"/>
              <a:t>	       …..</a:t>
            </a:r>
          </a:p>
          <a:p>
            <a:pPr lvl="2" eaLnBrk="1" hangingPunct="1">
              <a:spcBef>
                <a:spcPct val="0"/>
              </a:spcBef>
              <a:buFont typeface="Arial" pitchFamily="34" charset="0"/>
              <a:buNone/>
            </a:pPr>
            <a:r>
              <a:rPr sz="1600" b="1" dirty="0" smtClean="0"/>
              <a:t>}</a:t>
            </a:r>
          </a:p>
          <a:p>
            <a:pPr lvl="2" eaLnBrk="1" hangingPunct="1">
              <a:spcBef>
                <a:spcPct val="0"/>
              </a:spcBef>
            </a:pPr>
            <a:endParaRPr sz="1600" dirty="0" smtClean="0"/>
          </a:p>
        </p:txBody>
      </p:sp>
      <p:sp>
        <p:nvSpPr>
          <p:cNvPr id="24578" name="Title 6"/>
          <p:cNvSpPr>
            <a:spLocks noGrp="1"/>
          </p:cNvSpPr>
          <p:nvPr>
            <p:ph type="title"/>
          </p:nvPr>
        </p:nvSpPr>
        <p:spPr bwMode="auto">
          <a:noFill/>
          <a:ln>
            <a:noFill/>
          </a:ln>
        </p:spPr>
        <p:txBody>
          <a:bodyPr anchor="ctr"/>
          <a:lstStyle/>
          <a:p>
            <a:r>
              <a:rPr lang="en-US" dirty="0"/>
              <a:t>Request Mapping Attributes</a:t>
            </a:r>
            <a:r>
              <a:rPr lang="en-US" dirty="0" smtClean="0"/>
              <a:t>: Value (</a:t>
            </a:r>
            <a:r>
              <a:rPr lang="en-US" dirty="0"/>
              <a:t>Contd.)</a:t>
            </a:r>
          </a:p>
        </p:txBody>
      </p:sp>
      <p:sp>
        <p:nvSpPr>
          <p:cNvPr id="5" name="Slide Number Placeholder 3"/>
          <p:cNvSpPr>
            <a:spLocks noGrp="1"/>
          </p:cNvSpPr>
          <p:nvPr>
            <p:ph type="sldNum" sz="quarter" idx="10"/>
          </p:nvPr>
        </p:nvSpPr>
        <p:spPr>
          <a:prstGeom prst="rect">
            <a:avLst/>
          </a:prstGeom>
        </p:spPr>
        <p:txBody>
          <a:bodyPr/>
          <a:lstStyle/>
          <a:p>
            <a:pPr algn="l">
              <a:defRPr/>
            </a:pPr>
            <a:fld id="{59A9A81E-F599-4334-83B6-46BF22F719EE}" type="slidenum">
              <a:rPr lang="en-US" sz="1400" b="0">
                <a:latin typeface="+mn-lt"/>
              </a:rPr>
              <a:pPr algn="l">
                <a:defRPr/>
              </a:pPr>
              <a:t>109</a:t>
            </a:fld>
            <a:endParaRPr lang="en-US" sz="1400" b="0" dirty="0">
              <a:latin typeface="+mn-lt"/>
            </a:endParaRPr>
          </a:p>
        </p:txBody>
      </p:sp>
    </p:spTree>
    <p:extLst>
      <p:ext uri="{BB962C8B-B14F-4D97-AF65-F5344CB8AC3E}">
        <p14:creationId xmlns:p14="http://schemas.microsoft.com/office/powerpoint/2010/main" val="30854230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9786" y="1600200"/>
            <a:ext cx="5105400" cy="4946650"/>
          </a:xfrm>
        </p:spPr>
        <p:txBody>
          <a:bodyPr/>
          <a:lstStyle/>
          <a:p>
            <a:pPr>
              <a:spcBef>
                <a:spcPts val="0"/>
              </a:spcBef>
            </a:pPr>
            <a:r>
              <a:rPr sz="2200" dirty="0" smtClean="0"/>
              <a:t>Please keep your phone on mute during the session.</a:t>
            </a:r>
          </a:p>
          <a:p>
            <a:pPr>
              <a:spcBef>
                <a:spcPts val="0"/>
              </a:spcBef>
            </a:pPr>
            <a:endParaRPr sz="2200" dirty="0" smtClean="0"/>
          </a:p>
          <a:p>
            <a:pPr>
              <a:spcBef>
                <a:spcPts val="0"/>
              </a:spcBef>
            </a:pPr>
            <a:r>
              <a:rPr sz="2200" dirty="0" smtClean="0"/>
              <a:t>Please wait for the trainer to pause to take your question.</a:t>
            </a:r>
          </a:p>
          <a:p>
            <a:pPr>
              <a:spcBef>
                <a:spcPts val="0"/>
              </a:spcBef>
            </a:pPr>
            <a:endParaRPr sz="2200" dirty="0" smtClean="0"/>
          </a:p>
          <a:p>
            <a:pPr>
              <a:spcBef>
                <a:spcPts val="0"/>
              </a:spcBef>
            </a:pPr>
            <a:r>
              <a:rPr lang="en-US" sz="2200" dirty="0" smtClean="0"/>
              <a:t>Please participate in the discussions and surveys to make the session interactive.</a:t>
            </a:r>
            <a:endParaRPr sz="2200" dirty="0" smtClean="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solidFill>
              </a:rPr>
              <a:t>Session Rules</a:t>
            </a:r>
            <a:endParaRPr lang="en-US" sz="3400" dirty="0">
              <a:solidFill>
                <a:schemeClr val="tx2"/>
              </a:solidFill>
            </a:endParaRPr>
          </a:p>
        </p:txBody>
      </p:sp>
      <p:pic>
        <p:nvPicPr>
          <p:cNvPr id="5122" name="Picture 2" descr="C:\Documents and Settings\148282\Desktop\rules.png"/>
          <p:cNvPicPr>
            <a:picLocks noChangeAspect="1" noChangeArrowheads="1"/>
          </p:cNvPicPr>
          <p:nvPr/>
        </p:nvPicPr>
        <p:blipFill>
          <a:blip r:embed="rId3" cstate="print"/>
          <a:srcRect/>
          <a:stretch>
            <a:fillRect/>
          </a:stretch>
        </p:blipFill>
        <p:spPr bwMode="auto">
          <a:xfrm>
            <a:off x="7565834" y="141383"/>
            <a:ext cx="990600" cy="112366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11</a:t>
            </a:fld>
            <a:endParaRPr lang="en-US" sz="1400" dirty="0"/>
          </a:p>
        </p:txBody>
      </p:sp>
      <p:pic>
        <p:nvPicPr>
          <p:cNvPr id="8" name="Picture 7" descr="MC900433838.PNG"/>
          <p:cNvPicPr>
            <a:picLocks noChangeAspect="1"/>
          </p:cNvPicPr>
          <p:nvPr/>
        </p:nvPicPr>
        <p:blipFill>
          <a:blip r:embed="rId4"/>
          <a:stretch>
            <a:fillRect/>
          </a:stretch>
        </p:blipFill>
        <p:spPr>
          <a:xfrm rot="19709527">
            <a:off x="5791200" y="1752600"/>
            <a:ext cx="2590800" cy="2590800"/>
          </a:xfrm>
          <a:prstGeom prst="rect">
            <a:avLst/>
          </a:prstGeom>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bwMode="auto">
          <a:noFill/>
          <a:ln>
            <a:noFill/>
          </a:ln>
        </p:spPr>
        <p:txBody>
          <a:bodyPr anchor="ctr"/>
          <a:lstStyle/>
          <a:p>
            <a:r>
              <a:rPr lang="en-US" dirty="0"/>
              <a:t>Request Mapping Attributes: Method</a:t>
            </a:r>
          </a:p>
        </p:txBody>
      </p:sp>
      <p:sp>
        <p:nvSpPr>
          <p:cNvPr id="25603" name="Content Placeholder 2"/>
          <p:cNvSpPr>
            <a:spLocks noGrp="1"/>
          </p:cNvSpPr>
          <p:nvPr>
            <p:ph idx="1"/>
          </p:nvPr>
        </p:nvSpPr>
        <p:spPr/>
        <p:txBody>
          <a:bodyPr/>
          <a:lstStyle/>
          <a:p>
            <a:pPr marL="0" indent="0" eaLnBrk="1" hangingPunct="1">
              <a:spcBef>
                <a:spcPct val="0"/>
              </a:spcBef>
              <a:buNone/>
            </a:pPr>
            <a:r>
              <a:rPr sz="2000" dirty="0" smtClean="0"/>
              <a:t>Request Mapping Attributes:</a:t>
            </a:r>
          </a:p>
          <a:p>
            <a:pPr lvl="1" eaLnBrk="1" hangingPunct="1">
              <a:spcBef>
                <a:spcPct val="0"/>
              </a:spcBef>
            </a:pPr>
            <a:r>
              <a:rPr sz="1800" dirty="0" smtClean="0"/>
              <a:t>Method: </a:t>
            </a:r>
          </a:p>
          <a:p>
            <a:pPr lvl="2" eaLnBrk="1" hangingPunct="1">
              <a:spcBef>
                <a:spcPct val="0"/>
              </a:spcBef>
            </a:pPr>
            <a:r>
              <a:rPr sz="1600" dirty="0" smtClean="0"/>
              <a:t>public abstract </a:t>
            </a:r>
            <a:r>
              <a:rPr sz="1600" dirty="0" err="1" smtClean="0">
                <a:hlinkClick r:id="rId3" tooltip="enum in org.springframework.web.bind.annotation"/>
              </a:rPr>
              <a:t>RequestMethod</a:t>
            </a:r>
            <a:r>
              <a:rPr sz="1600" dirty="0" smtClean="0"/>
              <a:t>[] method The HTTP request methods to map to, narrowing the primary mapping: GET, POST, HEAD, OPTIONS, PUT, DELETE, TRACE. Supported at the type level as well as at the method level! When used at the type level, all method-level mappings inherit this HTTP method restriction</a:t>
            </a:r>
            <a:r>
              <a:rPr lang="en-US" sz="1600" dirty="0" smtClean="0"/>
              <a:t> </a:t>
            </a:r>
            <a:r>
              <a:rPr sz="1600" dirty="0" smtClean="0"/>
              <a:t>(this means that the type-level restriction gets checked before the handler method is even resolved). </a:t>
            </a:r>
          </a:p>
          <a:p>
            <a:pPr lvl="2" eaLnBrk="1" hangingPunct="1">
              <a:spcBef>
                <a:spcPct val="0"/>
              </a:spcBef>
            </a:pPr>
            <a:r>
              <a:rPr sz="1600" dirty="0" smtClean="0"/>
              <a:t>Supported for Servlet environments as well as </a:t>
            </a:r>
            <a:r>
              <a:rPr sz="1600" dirty="0" err="1" smtClean="0"/>
              <a:t>Portlet</a:t>
            </a:r>
            <a:r>
              <a:rPr sz="1600" dirty="0" smtClean="0"/>
              <a:t> 2.0 environments. </a:t>
            </a:r>
          </a:p>
          <a:p>
            <a:pPr lvl="2" eaLnBrk="1" hangingPunct="1">
              <a:spcBef>
                <a:spcPct val="0"/>
              </a:spcBef>
            </a:pPr>
            <a:endParaRPr sz="1600" dirty="0" smtClean="0"/>
          </a:p>
          <a:p>
            <a:pPr lvl="2" eaLnBrk="1" hangingPunct="1">
              <a:spcBef>
                <a:spcPct val="0"/>
              </a:spcBef>
            </a:pPr>
            <a:r>
              <a:rPr sz="1600" dirty="0" smtClean="0"/>
              <a:t>Default:{} </a:t>
            </a:r>
          </a:p>
          <a:p>
            <a:pPr lvl="2" eaLnBrk="1" hangingPunct="1">
              <a:spcBef>
                <a:spcPct val="0"/>
              </a:spcBef>
            </a:pPr>
            <a:endParaRPr sz="1600" dirty="0" smtClean="0"/>
          </a:p>
          <a:p>
            <a:pPr lvl="2" eaLnBrk="1" hangingPunct="1">
              <a:spcBef>
                <a:spcPct val="0"/>
              </a:spcBef>
            </a:pPr>
            <a:r>
              <a:rPr sz="1600" dirty="0" smtClean="0"/>
              <a:t>Example:</a:t>
            </a:r>
          </a:p>
          <a:p>
            <a:pPr lvl="2" eaLnBrk="1" hangingPunct="1">
              <a:buFont typeface="Wingdings" pitchFamily="2" charset="2"/>
              <a:buNone/>
            </a:pPr>
            <a:r>
              <a:rPr sz="800" b="1" dirty="0" smtClean="0"/>
              <a:t>	</a:t>
            </a:r>
            <a:r>
              <a:rPr sz="1600" b="1" dirty="0" smtClean="0"/>
              <a:t>@</a:t>
            </a:r>
            <a:r>
              <a:rPr sz="1600" b="1" dirty="0" err="1" smtClean="0"/>
              <a:t>RequestMapping</a:t>
            </a:r>
            <a:r>
              <a:rPr sz="1600" b="1" dirty="0" smtClean="0"/>
              <a:t>(method = </a:t>
            </a:r>
            <a:r>
              <a:rPr sz="1600" b="1" dirty="0" err="1" smtClean="0"/>
              <a:t>RequestMethod.POST</a:t>
            </a:r>
            <a:r>
              <a:rPr sz="1600" b="1" dirty="0" smtClean="0"/>
              <a:t>)</a:t>
            </a:r>
            <a:endParaRPr sz="1600" dirty="0" smtClean="0"/>
          </a:p>
          <a:p>
            <a:pPr lvl="2" eaLnBrk="1" hangingPunct="1">
              <a:buFont typeface="Wingdings" pitchFamily="2" charset="2"/>
              <a:buNone/>
            </a:pPr>
            <a:r>
              <a:rPr sz="1600" b="1" dirty="0" smtClean="0"/>
              <a:t>	public String </a:t>
            </a:r>
            <a:r>
              <a:rPr sz="1600" b="1" dirty="0" err="1" smtClean="0"/>
              <a:t>addAssociate</a:t>
            </a:r>
            <a:r>
              <a:rPr sz="1600" b="1" dirty="0" smtClean="0"/>
              <a:t>(@</a:t>
            </a:r>
            <a:r>
              <a:rPr sz="1600" b="1" dirty="0" err="1" smtClean="0"/>
              <a:t>ModelAttribute</a:t>
            </a:r>
            <a:r>
              <a:rPr sz="1600" b="1" dirty="0" smtClean="0"/>
              <a:t>("</a:t>
            </a:r>
            <a:r>
              <a:rPr sz="1600" b="1" dirty="0" err="1" smtClean="0"/>
              <a:t>asc</a:t>
            </a:r>
            <a:r>
              <a:rPr sz="1600" b="1" dirty="0" smtClean="0"/>
              <a:t>") Associate member, Model </a:t>
            </a:r>
            <a:r>
              <a:rPr sz="1600" b="1" dirty="0" err="1" smtClean="0"/>
              <a:t>model</a:t>
            </a:r>
            <a:endParaRPr sz="1600" dirty="0" smtClean="0"/>
          </a:p>
          <a:p>
            <a:pPr lvl="2" eaLnBrk="1" hangingPunct="1">
              <a:buFont typeface="Wingdings" pitchFamily="2" charset="2"/>
              <a:buNone/>
            </a:pPr>
            <a:r>
              <a:rPr sz="1600" b="1" dirty="0" smtClean="0"/>
              <a:t>	</a:t>
            </a:r>
            <a:r>
              <a:rPr sz="1600" b="1" dirty="0" err="1" smtClean="0"/>
              <a:t>BindingResult</a:t>
            </a:r>
            <a:r>
              <a:rPr sz="1600" b="1" dirty="0" smtClean="0"/>
              <a:t> result) {</a:t>
            </a:r>
            <a:endParaRPr sz="1600" dirty="0" smtClean="0"/>
          </a:p>
          <a:p>
            <a:pPr lvl="2" eaLnBrk="1" hangingPunct="1">
              <a:buFont typeface="Wingdings" pitchFamily="2" charset="2"/>
              <a:buNone/>
            </a:pPr>
            <a:r>
              <a:rPr sz="1600" dirty="0" smtClean="0"/>
              <a:t>		…..</a:t>
            </a:r>
          </a:p>
          <a:p>
            <a:pPr lvl="2" eaLnBrk="1" hangingPunct="1">
              <a:buFont typeface="Wingdings" pitchFamily="2" charset="2"/>
              <a:buNone/>
            </a:pPr>
            <a:r>
              <a:rPr sz="1600" b="1" dirty="0" smtClean="0"/>
              <a:t>	}</a:t>
            </a:r>
            <a:endParaRPr sz="1600" dirty="0" smtClean="0"/>
          </a:p>
          <a:p>
            <a:pPr lvl="3" eaLnBrk="1" hangingPunct="1"/>
            <a:endParaRPr sz="1600" dirty="0" smtClean="0"/>
          </a:p>
        </p:txBody>
      </p:sp>
      <p:sp>
        <p:nvSpPr>
          <p:cNvPr id="7" name="Slide Number Placeholder 3"/>
          <p:cNvSpPr>
            <a:spLocks noGrp="1"/>
          </p:cNvSpPr>
          <p:nvPr>
            <p:ph type="sldNum" sz="quarter" idx="4294967295"/>
          </p:nvPr>
        </p:nvSpPr>
        <p:spPr>
          <a:xfrm>
            <a:off x="152400" y="6427788"/>
            <a:ext cx="457200" cy="277812"/>
          </a:xfrm>
          <a:prstGeom prst="rect">
            <a:avLst/>
          </a:prstGeom>
        </p:spPr>
        <p:txBody>
          <a:bodyPr/>
          <a:lstStyle/>
          <a:p>
            <a:pPr algn="l">
              <a:defRPr/>
            </a:pPr>
            <a:fld id="{76E30C45-9083-4800-9619-5EA88583EFC9}" type="slidenum">
              <a:rPr lang="en-US" sz="1400" b="0">
                <a:latin typeface="+mn-lt"/>
              </a:rPr>
              <a:pPr algn="l">
                <a:defRPr/>
              </a:pPr>
              <a:t>110</a:t>
            </a:fld>
            <a:endParaRPr lang="en-US" sz="1400" b="0" dirty="0">
              <a:latin typeface="+mn-lt"/>
            </a:endParaRPr>
          </a:p>
        </p:txBody>
      </p:sp>
    </p:spTree>
    <p:extLst>
      <p:ext uri="{BB962C8B-B14F-4D97-AF65-F5344CB8AC3E}">
        <p14:creationId xmlns:p14="http://schemas.microsoft.com/office/powerpoint/2010/main" val="66068279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bwMode="auto">
          <a:noFill/>
          <a:ln>
            <a:noFill/>
          </a:ln>
        </p:spPr>
        <p:txBody>
          <a:bodyPr anchor="ctr"/>
          <a:lstStyle/>
          <a:p>
            <a:r>
              <a:rPr lang="en-US" dirty="0"/>
              <a:t>Request Mapping Attributes: </a:t>
            </a:r>
            <a:r>
              <a:rPr lang="en-US" dirty="0" err="1"/>
              <a:t>Params</a:t>
            </a:r>
            <a:endParaRPr lang="en-US" dirty="0"/>
          </a:p>
        </p:txBody>
      </p:sp>
      <p:sp>
        <p:nvSpPr>
          <p:cNvPr id="18435" name="Content Placeholder 2"/>
          <p:cNvSpPr>
            <a:spLocks noGrp="1"/>
          </p:cNvSpPr>
          <p:nvPr>
            <p:ph idx="1"/>
          </p:nvPr>
        </p:nvSpPr>
        <p:spPr/>
        <p:txBody>
          <a:bodyPr/>
          <a:lstStyle/>
          <a:p>
            <a:pPr marL="0" indent="0" eaLnBrk="1" hangingPunct="1">
              <a:spcBef>
                <a:spcPts val="0"/>
              </a:spcBef>
              <a:buNone/>
              <a:defRPr/>
            </a:pPr>
            <a:r>
              <a:rPr sz="2000" dirty="0" smtClean="0"/>
              <a:t>Request Mapping Attributes:</a:t>
            </a:r>
          </a:p>
          <a:p>
            <a:pPr lvl="1" eaLnBrk="1" hangingPunct="1">
              <a:spcBef>
                <a:spcPts val="0"/>
              </a:spcBef>
              <a:defRPr/>
            </a:pPr>
            <a:r>
              <a:rPr sz="1800" dirty="0" err="1" smtClean="0"/>
              <a:t>Params</a:t>
            </a:r>
            <a:r>
              <a:rPr sz="1800" dirty="0" smtClean="0"/>
              <a:t>:</a:t>
            </a:r>
          </a:p>
          <a:p>
            <a:pPr lvl="2" eaLnBrk="1" hangingPunct="1">
              <a:spcBef>
                <a:spcPts val="0"/>
              </a:spcBef>
              <a:defRPr/>
            </a:pPr>
            <a:r>
              <a:rPr sz="1600" dirty="0" smtClean="0"/>
              <a:t>public abstract </a:t>
            </a:r>
            <a:r>
              <a:rPr sz="1600" dirty="0" smtClean="0">
                <a:hlinkClick r:id="rId3" tooltip="class or interface in java.lang"/>
              </a:rPr>
              <a:t>String</a:t>
            </a:r>
            <a:r>
              <a:rPr sz="1600" dirty="0" smtClean="0"/>
              <a:t>[] </a:t>
            </a:r>
            <a:r>
              <a:rPr sz="1600" dirty="0" err="1" smtClean="0"/>
              <a:t>params</a:t>
            </a:r>
            <a:r>
              <a:rPr sz="1600" dirty="0" smtClean="0"/>
              <a:t> The parameters of the mapped request, narrowing the primary mapping. </a:t>
            </a:r>
          </a:p>
          <a:p>
            <a:pPr lvl="2" eaLnBrk="1" hangingPunct="1">
              <a:spcBef>
                <a:spcPts val="0"/>
              </a:spcBef>
              <a:defRPr/>
            </a:pPr>
            <a:r>
              <a:rPr sz="1600" dirty="0" smtClean="0"/>
              <a:t>Same format for any environment: a sequence of "</a:t>
            </a:r>
            <a:r>
              <a:rPr sz="1600" dirty="0" err="1" smtClean="0"/>
              <a:t>myParam</a:t>
            </a:r>
            <a:r>
              <a:rPr sz="1600" dirty="0" smtClean="0"/>
              <a:t>=</a:t>
            </a:r>
            <a:r>
              <a:rPr sz="1600" dirty="0" err="1" smtClean="0"/>
              <a:t>myValue</a:t>
            </a:r>
            <a:r>
              <a:rPr sz="1600" dirty="0" smtClean="0"/>
              <a:t>" style expressions, with a request only mapped if each such parameter is found to have the given value.</a:t>
            </a:r>
          </a:p>
          <a:p>
            <a:pPr lvl="2" eaLnBrk="1" hangingPunct="1">
              <a:spcBef>
                <a:spcPts val="0"/>
              </a:spcBef>
              <a:defRPr/>
            </a:pPr>
            <a:r>
              <a:rPr sz="1600" dirty="0" smtClean="0"/>
              <a:t>Expressions can be negated by using the "!=" operator, as in "</a:t>
            </a:r>
            <a:r>
              <a:rPr sz="1600" dirty="0" err="1" smtClean="0"/>
              <a:t>myParam</a:t>
            </a:r>
            <a:r>
              <a:rPr sz="1600" dirty="0" smtClean="0"/>
              <a:t>!=</a:t>
            </a:r>
            <a:r>
              <a:rPr sz="1600" dirty="0" err="1" smtClean="0"/>
              <a:t>myValue</a:t>
            </a:r>
            <a:r>
              <a:rPr sz="1600" dirty="0" smtClean="0"/>
              <a:t>". </a:t>
            </a:r>
            <a:r>
              <a:rPr sz="1600" i="1" dirty="0" err="1" smtClean="0"/>
              <a:t>myParam</a:t>
            </a:r>
            <a:r>
              <a:rPr sz="1600" dirty="0" smtClean="0"/>
              <a:t> style expressions are also supported, with such parameters having to be present in the request (allowed to have any value). </a:t>
            </a:r>
          </a:p>
          <a:p>
            <a:pPr lvl="2" eaLnBrk="1" hangingPunct="1">
              <a:spcBef>
                <a:spcPts val="0"/>
              </a:spcBef>
              <a:defRPr/>
            </a:pPr>
            <a:r>
              <a:rPr sz="1600" dirty="0" smtClean="0"/>
              <a:t>Finally, </a:t>
            </a:r>
            <a:r>
              <a:rPr sz="1600" i="1" dirty="0" smtClean="0"/>
              <a:t>!</a:t>
            </a:r>
            <a:r>
              <a:rPr sz="1600" i="1" dirty="0" err="1" smtClean="0"/>
              <a:t>myParam</a:t>
            </a:r>
            <a:r>
              <a:rPr sz="1600" dirty="0" smtClean="0"/>
              <a:t> style expressions indicate that the specified parameter is not supposed to be present in the request. </a:t>
            </a:r>
          </a:p>
          <a:p>
            <a:pPr lvl="2" eaLnBrk="1" hangingPunct="1">
              <a:spcBef>
                <a:spcPts val="0"/>
              </a:spcBef>
              <a:defRPr/>
            </a:pPr>
            <a:r>
              <a:rPr sz="1600" dirty="0" smtClean="0"/>
              <a:t>Supported at the type level as well as at the method level: When used at the type level, all method-level mappings inherit this parameter restriction (that is, the type-level restriction gets checked before the handler method is even resolved).</a:t>
            </a:r>
          </a:p>
          <a:p>
            <a:pPr lvl="2" eaLnBrk="1" hangingPunct="1">
              <a:spcBef>
                <a:spcPts val="0"/>
              </a:spcBef>
              <a:defRPr/>
            </a:pPr>
            <a:r>
              <a:rPr sz="1600" dirty="0" smtClean="0"/>
              <a:t>In a Servlet environment, parameter mappings are considered as restrictions that are enforced at the type level. The primary path mapping (that is the specified URI value) still has to uniquely identify the target handler, with parameter mappings simply expressing preconditions for invoking the handler. </a:t>
            </a:r>
          </a:p>
          <a:p>
            <a:pPr marL="7083425" indent="0" eaLnBrk="1" hangingPunct="1">
              <a:buFont typeface="Wingdings" pitchFamily="2" charset="2"/>
              <a:buNone/>
              <a:defRPr/>
            </a:pPr>
            <a:endParaRPr sz="1400" dirty="0" smtClean="0"/>
          </a:p>
        </p:txBody>
      </p:sp>
      <p:sp>
        <p:nvSpPr>
          <p:cNvPr id="7" name="Slide Number Placeholder 3"/>
          <p:cNvSpPr>
            <a:spLocks noGrp="1"/>
          </p:cNvSpPr>
          <p:nvPr>
            <p:ph type="sldNum" sz="quarter" idx="4294967295"/>
          </p:nvPr>
        </p:nvSpPr>
        <p:spPr>
          <a:xfrm>
            <a:off x="152400" y="6427788"/>
            <a:ext cx="457200" cy="277812"/>
          </a:xfrm>
          <a:prstGeom prst="rect">
            <a:avLst/>
          </a:prstGeom>
        </p:spPr>
        <p:txBody>
          <a:bodyPr/>
          <a:lstStyle/>
          <a:p>
            <a:pPr algn="l">
              <a:defRPr/>
            </a:pPr>
            <a:fld id="{A62964B5-52E8-4C88-B18A-33823FCDBE5B}" type="slidenum">
              <a:rPr lang="en-US" sz="1400" b="0">
                <a:latin typeface="+mn-lt"/>
              </a:rPr>
              <a:pPr algn="l">
                <a:defRPr/>
              </a:pPr>
              <a:t>111</a:t>
            </a:fld>
            <a:endParaRPr lang="en-US" sz="1400" b="0" dirty="0">
              <a:latin typeface="+mn-lt"/>
            </a:endParaRPr>
          </a:p>
        </p:txBody>
      </p:sp>
    </p:spTree>
    <p:extLst>
      <p:ext uri="{BB962C8B-B14F-4D97-AF65-F5344CB8AC3E}">
        <p14:creationId xmlns:p14="http://schemas.microsoft.com/office/powerpoint/2010/main" val="83800228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p:txBody>
          <a:bodyPr/>
          <a:lstStyle/>
          <a:p>
            <a:pPr lvl="2" eaLnBrk="1" hangingPunct="1">
              <a:spcBef>
                <a:spcPct val="0"/>
              </a:spcBef>
            </a:pPr>
            <a:r>
              <a:rPr sz="1600" smtClean="0"/>
              <a:t>In a Portlet environment, parameters are taken into account as mapping differentiators, i.e. the primary portlet mode mapping plus the parameter conditions uniquely identify the target handler. Different handlers may be mapped onto the same portlet mode, as long as their parameter mappings differ. </a:t>
            </a:r>
          </a:p>
          <a:p>
            <a:pPr lvl="2" eaLnBrk="1" hangingPunct="1"/>
            <a:r>
              <a:rPr sz="1600" b="1" smtClean="0"/>
              <a:t>Default:</a:t>
            </a:r>
            <a:r>
              <a:rPr sz="1600" smtClean="0"/>
              <a:t>{} </a:t>
            </a:r>
            <a:endParaRPr sz="1600" b="1" u="sng" smtClean="0"/>
          </a:p>
          <a:p>
            <a:pPr eaLnBrk="1" hangingPunct="1">
              <a:buFont typeface="Arial" pitchFamily="34" charset="0"/>
              <a:buChar char="•"/>
            </a:pPr>
            <a:endParaRPr sz="1600" smtClean="0"/>
          </a:p>
          <a:p>
            <a:pPr eaLnBrk="1" hangingPunct="1">
              <a:buFont typeface="Arial" pitchFamily="34" charset="0"/>
              <a:buChar char="•"/>
            </a:pPr>
            <a:endParaRPr sz="1600" smtClean="0"/>
          </a:p>
          <a:p>
            <a:pPr eaLnBrk="1" hangingPunct="1">
              <a:buFont typeface="Wingdings" pitchFamily="2" charset="2"/>
              <a:buNone/>
            </a:pPr>
            <a:endParaRPr sz="800" smtClean="0"/>
          </a:p>
        </p:txBody>
      </p:sp>
      <p:sp>
        <p:nvSpPr>
          <p:cNvPr id="27651" name="Title 6"/>
          <p:cNvSpPr>
            <a:spLocks noGrp="1"/>
          </p:cNvSpPr>
          <p:nvPr>
            <p:ph type="title"/>
          </p:nvPr>
        </p:nvSpPr>
        <p:spPr bwMode="auto">
          <a:noFill/>
          <a:ln>
            <a:noFill/>
          </a:ln>
        </p:spPr>
        <p:txBody>
          <a:bodyPr anchor="ctr"/>
          <a:lstStyle/>
          <a:p>
            <a:r>
              <a:rPr lang="en-US"/>
              <a:t>Request Mapping Attributes: Params (Contd.)</a:t>
            </a:r>
          </a:p>
        </p:txBody>
      </p:sp>
      <p:sp>
        <p:nvSpPr>
          <p:cNvPr id="8" name="Slide Number Placeholder 3"/>
          <p:cNvSpPr>
            <a:spLocks noGrp="1"/>
          </p:cNvSpPr>
          <p:nvPr>
            <p:ph type="sldNum" sz="quarter" idx="10"/>
          </p:nvPr>
        </p:nvSpPr>
        <p:spPr>
          <a:prstGeom prst="rect">
            <a:avLst/>
          </a:prstGeom>
        </p:spPr>
        <p:txBody>
          <a:bodyPr/>
          <a:lstStyle/>
          <a:p>
            <a:pPr algn="l">
              <a:defRPr/>
            </a:pPr>
            <a:fld id="{9D491B1E-1650-40CD-800E-8154DD2184A8}" type="slidenum">
              <a:rPr lang="en-US" sz="1400" b="0">
                <a:latin typeface="+mn-lt"/>
              </a:rPr>
              <a:pPr algn="l">
                <a:defRPr/>
              </a:pPr>
              <a:t>112</a:t>
            </a:fld>
            <a:endParaRPr lang="en-US" sz="1400" b="0" dirty="0">
              <a:latin typeface="+mn-lt"/>
            </a:endParaRPr>
          </a:p>
        </p:txBody>
      </p:sp>
    </p:spTree>
    <p:extLst>
      <p:ext uri="{BB962C8B-B14F-4D97-AF65-F5344CB8AC3E}">
        <p14:creationId xmlns:p14="http://schemas.microsoft.com/office/powerpoint/2010/main" val="112818828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p:txBody>
          <a:bodyPr/>
          <a:lstStyle/>
          <a:p>
            <a:pPr marL="0" indent="0" eaLnBrk="1" hangingPunct="1">
              <a:spcBef>
                <a:spcPct val="0"/>
              </a:spcBef>
              <a:buNone/>
            </a:pPr>
            <a:r>
              <a:rPr sz="2000" dirty="0" smtClean="0"/>
              <a:t>Request Mapping Attributes</a:t>
            </a:r>
          </a:p>
          <a:p>
            <a:pPr lvl="1" eaLnBrk="1" hangingPunct="1">
              <a:spcBef>
                <a:spcPct val="0"/>
              </a:spcBef>
            </a:pPr>
            <a:r>
              <a:rPr sz="1800" dirty="0" smtClean="0"/>
              <a:t>Headers:</a:t>
            </a:r>
          </a:p>
          <a:p>
            <a:pPr lvl="2" eaLnBrk="1" hangingPunct="1">
              <a:spcBef>
                <a:spcPct val="0"/>
              </a:spcBef>
            </a:pPr>
            <a:r>
              <a:rPr sz="1600" dirty="0" smtClean="0"/>
              <a:t>public abstract </a:t>
            </a:r>
            <a:r>
              <a:rPr sz="1600" dirty="0" smtClean="0">
                <a:hlinkClick r:id="rId3" tooltip="class or interface in java.lang"/>
              </a:rPr>
              <a:t>String</a:t>
            </a:r>
            <a:r>
              <a:rPr sz="1600" dirty="0" smtClean="0"/>
              <a:t>[] headers The headers of the mapped request, narrowing the primary mapping. Same format for any environment: a sequence of "My-Header=</a:t>
            </a:r>
            <a:r>
              <a:rPr sz="1600" dirty="0" err="1" smtClean="0"/>
              <a:t>myValue</a:t>
            </a:r>
            <a:r>
              <a:rPr sz="1600" dirty="0" smtClean="0"/>
              <a:t>" style expressions, with a request only mapped if each such header is found to have the given value. Expressions can be negated by using the "!=" operator, as in "My-Header!=</a:t>
            </a:r>
            <a:r>
              <a:rPr sz="1600" dirty="0" err="1" smtClean="0"/>
              <a:t>myValue</a:t>
            </a:r>
            <a:r>
              <a:rPr sz="1600" dirty="0" smtClean="0"/>
              <a:t>". "My-Header" style expressions are also supported, with such headers having to be present in the request (allowed to have any value). Finally, "!My-Header" style expressions indicate that the specified header is not supposed to be present in the request. </a:t>
            </a:r>
          </a:p>
          <a:p>
            <a:pPr lvl="2" eaLnBrk="1" hangingPunct="1">
              <a:spcBef>
                <a:spcPct val="0"/>
              </a:spcBef>
            </a:pPr>
            <a:endParaRPr sz="1600" dirty="0" smtClean="0"/>
          </a:p>
          <a:p>
            <a:pPr lvl="2" eaLnBrk="1" hangingPunct="1">
              <a:spcBef>
                <a:spcPct val="0"/>
              </a:spcBef>
            </a:pPr>
            <a:r>
              <a:rPr sz="1600" dirty="0" smtClean="0"/>
              <a:t>Also supports media type wildcards (*), for headers such as Accept and Content-Type. For example, </a:t>
            </a:r>
          </a:p>
          <a:p>
            <a:pPr lvl="1" eaLnBrk="1" hangingPunct="1">
              <a:buFont typeface="Wingdings" pitchFamily="2" charset="2"/>
              <a:buNone/>
            </a:pPr>
            <a:r>
              <a:rPr sz="1400" dirty="0" smtClean="0"/>
              <a:t>		</a:t>
            </a:r>
            <a:r>
              <a:rPr sz="1600" dirty="0" smtClean="0"/>
              <a:t>@</a:t>
            </a:r>
            <a:r>
              <a:rPr sz="1600" dirty="0" err="1" smtClean="0"/>
              <a:t>RequestMapping</a:t>
            </a:r>
            <a:r>
              <a:rPr sz="1600" dirty="0" smtClean="0"/>
              <a:t>(value = "/something", headers = "content-type=text/*") will match requests with a Content-Type of "text/html", "text/plain", and so on.</a:t>
            </a:r>
          </a:p>
          <a:p>
            <a:pPr eaLnBrk="1" hangingPunct="1">
              <a:buFont typeface="Wingdings" pitchFamily="2" charset="2"/>
              <a:buNone/>
            </a:pPr>
            <a:endParaRPr sz="1600" dirty="0" smtClean="0"/>
          </a:p>
          <a:p>
            <a:pPr eaLnBrk="1" hangingPunct="1">
              <a:buFont typeface="Wingdings" pitchFamily="2" charset="2"/>
              <a:buNone/>
            </a:pPr>
            <a:endParaRPr sz="1600" dirty="0" smtClean="0"/>
          </a:p>
          <a:p>
            <a:pPr eaLnBrk="1" hangingPunct="1">
              <a:buFont typeface="Wingdings" pitchFamily="2" charset="2"/>
              <a:buNone/>
            </a:pPr>
            <a:endParaRPr sz="800" dirty="0" smtClean="0"/>
          </a:p>
        </p:txBody>
      </p:sp>
      <p:sp>
        <p:nvSpPr>
          <p:cNvPr id="28675" name="Title 6"/>
          <p:cNvSpPr>
            <a:spLocks noGrp="1"/>
          </p:cNvSpPr>
          <p:nvPr>
            <p:ph type="title"/>
          </p:nvPr>
        </p:nvSpPr>
        <p:spPr bwMode="auto">
          <a:noFill/>
          <a:ln>
            <a:noFill/>
          </a:ln>
        </p:spPr>
        <p:txBody>
          <a:bodyPr anchor="ctr"/>
          <a:lstStyle/>
          <a:p>
            <a:r>
              <a:rPr lang="en-US"/>
              <a:t>Request Mapping Attributes: Headers</a:t>
            </a:r>
          </a:p>
        </p:txBody>
      </p:sp>
      <p:sp>
        <p:nvSpPr>
          <p:cNvPr id="8" name="Slide Number Placeholder 3"/>
          <p:cNvSpPr>
            <a:spLocks noGrp="1"/>
          </p:cNvSpPr>
          <p:nvPr>
            <p:ph type="sldNum" sz="quarter" idx="10"/>
          </p:nvPr>
        </p:nvSpPr>
        <p:spPr>
          <a:prstGeom prst="rect">
            <a:avLst/>
          </a:prstGeom>
        </p:spPr>
        <p:txBody>
          <a:bodyPr/>
          <a:lstStyle/>
          <a:p>
            <a:pPr algn="l">
              <a:defRPr/>
            </a:pPr>
            <a:fld id="{2A39965B-43CA-452F-B22B-0BA3F5F9F614}" type="slidenum">
              <a:rPr lang="en-US" sz="1400" b="0">
                <a:latin typeface="+mn-lt"/>
              </a:rPr>
              <a:pPr algn="l">
                <a:defRPr/>
              </a:pPr>
              <a:t>113</a:t>
            </a:fld>
            <a:endParaRPr lang="en-US" sz="1400" b="0" dirty="0">
              <a:latin typeface="+mn-lt"/>
            </a:endParaRPr>
          </a:p>
        </p:txBody>
      </p:sp>
    </p:spTree>
    <p:extLst>
      <p:ext uri="{BB962C8B-B14F-4D97-AF65-F5344CB8AC3E}">
        <p14:creationId xmlns:p14="http://schemas.microsoft.com/office/powerpoint/2010/main" val="126883594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p:txBody>
          <a:bodyPr/>
          <a:lstStyle/>
          <a:p>
            <a:pPr lvl="2" eaLnBrk="1" hangingPunct="1">
              <a:spcBef>
                <a:spcPct val="0"/>
              </a:spcBef>
            </a:pPr>
            <a:r>
              <a:rPr sz="1600" dirty="0" smtClean="0"/>
              <a:t>Supported at the type level as well as at the method level: When used at the type level, all method-level mappings inherit this header restriction (that is,</a:t>
            </a:r>
            <a:r>
              <a:rPr lang="en-US" sz="1600" dirty="0" smtClean="0"/>
              <a:t> </a:t>
            </a:r>
            <a:r>
              <a:rPr sz="1600" dirty="0" smtClean="0"/>
              <a:t>the type-level restriction gets checked before the handler method is even resolved). </a:t>
            </a:r>
          </a:p>
          <a:p>
            <a:pPr lvl="2" eaLnBrk="1" hangingPunct="1">
              <a:spcBef>
                <a:spcPct val="0"/>
              </a:spcBef>
            </a:pPr>
            <a:endParaRPr sz="1600" dirty="0" smtClean="0"/>
          </a:p>
          <a:p>
            <a:pPr lvl="2" eaLnBrk="1" hangingPunct="1">
              <a:spcBef>
                <a:spcPct val="0"/>
              </a:spcBef>
            </a:pPr>
            <a:r>
              <a:rPr sz="1600" dirty="0" smtClean="0"/>
              <a:t>Maps against </a:t>
            </a:r>
            <a:r>
              <a:rPr sz="1600" dirty="0" err="1" smtClean="0"/>
              <a:t>HttpServletRequest</a:t>
            </a:r>
            <a:r>
              <a:rPr sz="1600" dirty="0" smtClean="0"/>
              <a:t> headers in a Servlet environment, and against </a:t>
            </a:r>
            <a:r>
              <a:rPr sz="1600" dirty="0" err="1" smtClean="0"/>
              <a:t>PortletRequest</a:t>
            </a:r>
            <a:r>
              <a:rPr sz="1600" dirty="0" smtClean="0"/>
              <a:t> properties in a </a:t>
            </a:r>
            <a:r>
              <a:rPr sz="1600" dirty="0" err="1" smtClean="0"/>
              <a:t>Portlet</a:t>
            </a:r>
            <a:r>
              <a:rPr sz="1600" dirty="0" smtClean="0"/>
              <a:t> 2.0 environment. </a:t>
            </a:r>
          </a:p>
          <a:p>
            <a:pPr lvl="2" eaLnBrk="1" hangingPunct="1">
              <a:spcBef>
                <a:spcPct val="0"/>
              </a:spcBef>
            </a:pPr>
            <a:endParaRPr sz="1600" dirty="0" smtClean="0"/>
          </a:p>
          <a:p>
            <a:pPr lvl="2" eaLnBrk="1" hangingPunct="1"/>
            <a:r>
              <a:rPr sz="1600" b="1" dirty="0" smtClean="0"/>
              <a:t>Default:</a:t>
            </a:r>
            <a:r>
              <a:rPr sz="1600" dirty="0" smtClean="0"/>
              <a:t>{} </a:t>
            </a:r>
          </a:p>
          <a:p>
            <a:pPr eaLnBrk="1" hangingPunct="1">
              <a:buFont typeface="Wingdings" pitchFamily="2" charset="2"/>
              <a:buNone/>
            </a:pPr>
            <a:endParaRPr sz="800" dirty="0" smtClean="0"/>
          </a:p>
        </p:txBody>
      </p:sp>
      <p:sp>
        <p:nvSpPr>
          <p:cNvPr id="29698" name="Title 1"/>
          <p:cNvSpPr>
            <a:spLocks noGrp="1"/>
          </p:cNvSpPr>
          <p:nvPr>
            <p:ph type="title"/>
          </p:nvPr>
        </p:nvSpPr>
        <p:spPr bwMode="auto">
          <a:noFill/>
          <a:ln>
            <a:noFill/>
          </a:ln>
        </p:spPr>
        <p:txBody>
          <a:bodyPr anchor="ctr"/>
          <a:lstStyle/>
          <a:p>
            <a:r>
              <a:rPr lang="en-US" dirty="0"/>
              <a:t>Request Mapping Attributes: Headers (Contd.)</a:t>
            </a:r>
          </a:p>
        </p:txBody>
      </p:sp>
      <p:sp>
        <p:nvSpPr>
          <p:cNvPr id="7" name="Slide Number Placeholder 3"/>
          <p:cNvSpPr>
            <a:spLocks noGrp="1"/>
          </p:cNvSpPr>
          <p:nvPr>
            <p:ph type="sldNum" sz="quarter" idx="10"/>
          </p:nvPr>
        </p:nvSpPr>
        <p:spPr>
          <a:prstGeom prst="rect">
            <a:avLst/>
          </a:prstGeom>
        </p:spPr>
        <p:txBody>
          <a:bodyPr/>
          <a:lstStyle/>
          <a:p>
            <a:pPr algn="l">
              <a:defRPr/>
            </a:pPr>
            <a:fld id="{C4FF301A-DFBE-478C-A23F-C840882EDC4D}" type="slidenum">
              <a:rPr lang="en-US" sz="1400" b="0">
                <a:latin typeface="+mn-lt"/>
              </a:rPr>
              <a:pPr algn="l">
                <a:defRPr/>
              </a:pPr>
              <a:t>114</a:t>
            </a:fld>
            <a:endParaRPr lang="en-US" sz="1400" b="0" dirty="0">
              <a:latin typeface="+mn-lt"/>
            </a:endParaRPr>
          </a:p>
        </p:txBody>
      </p:sp>
    </p:spTree>
    <p:extLst>
      <p:ext uri="{BB962C8B-B14F-4D97-AF65-F5344CB8AC3E}">
        <p14:creationId xmlns:p14="http://schemas.microsoft.com/office/powerpoint/2010/main" val="314912302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z="2000" dirty="0"/>
              <a:t>Handler methods which are annotated with this annotation are NOT allowed to have very flexible signatures. </a:t>
            </a:r>
          </a:p>
        </p:txBody>
      </p:sp>
      <p:sp>
        <p:nvSpPr>
          <p:cNvPr id="2" name="Title 1"/>
          <p:cNvSpPr>
            <a:spLocks noGrp="1"/>
          </p:cNvSpPr>
          <p:nvPr>
            <p:ph type="title"/>
          </p:nvPr>
        </p:nvSpPr>
        <p:spPr>
          <a:noFill/>
          <a:ln>
            <a:noFill/>
          </a:ln>
        </p:spPr>
        <p:txBody>
          <a:bodyPr anchor="ctr"/>
          <a:lstStyle/>
          <a:p>
            <a:r>
              <a:rPr lang="en-US" dirty="0"/>
              <a:t>Interactive Activity</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115</a:t>
            </a:fld>
            <a:endParaRPr lang="en-US" dirty="0"/>
          </a:p>
        </p:txBody>
      </p:sp>
      <p:pic>
        <p:nvPicPr>
          <p:cNvPr id="5"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3958"/>
            <a:ext cx="1165439" cy="1275296"/>
          </a:xfrm>
          <a:prstGeom prst="rect">
            <a:avLst/>
          </a:prstGeom>
          <a:noFill/>
          <a:effectLst>
            <a:outerShdw blurRad="50800" dist="38100" dir="5400000" algn="t" rotWithShape="0">
              <a:prstClr val="black">
                <a:alpha val="40000"/>
              </a:prstClr>
            </a:outerShdw>
          </a:effectLst>
        </p:spPr>
      </p:pic>
      <p:sp>
        <p:nvSpPr>
          <p:cNvPr id="6" name="Rounded Rectangle 5"/>
          <p:cNvSpPr/>
          <p:nvPr/>
        </p:nvSpPr>
        <p:spPr>
          <a:xfrm>
            <a:off x="685800" y="2971800"/>
            <a:ext cx="3352800" cy="9906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dirty="0" smtClean="0"/>
              <a:t>True</a:t>
            </a:r>
            <a:endParaRPr lang="en-US" sz="2400" dirty="0"/>
          </a:p>
        </p:txBody>
      </p:sp>
      <p:sp>
        <p:nvSpPr>
          <p:cNvPr id="7" name="Rounded Rectangle 6"/>
          <p:cNvSpPr/>
          <p:nvPr/>
        </p:nvSpPr>
        <p:spPr>
          <a:xfrm>
            <a:off x="4617959" y="2971800"/>
            <a:ext cx="3352800" cy="9906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dirty="0" smtClean="0"/>
              <a:t>False</a:t>
            </a:r>
            <a:endParaRPr lang="en-US" sz="2400" dirty="0"/>
          </a:p>
        </p:txBody>
      </p:sp>
    </p:spTree>
    <p:extLst>
      <p:ext uri="{BB962C8B-B14F-4D97-AF65-F5344CB8AC3E}">
        <p14:creationId xmlns:p14="http://schemas.microsoft.com/office/powerpoint/2010/main" val="297013494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idx="1"/>
          </p:nvPr>
        </p:nvSpPr>
        <p:spPr/>
        <p:txBody>
          <a:bodyPr/>
          <a:lstStyle/>
          <a:p>
            <a:pPr eaLnBrk="1" hangingPunct="1">
              <a:buFont typeface="Arial" pitchFamily="34" charset="0"/>
              <a:buChar char="•"/>
            </a:pPr>
            <a:r>
              <a:rPr sz="2000" dirty="0" smtClean="0"/>
              <a:t>Handler Interceptors:</a:t>
            </a:r>
          </a:p>
          <a:p>
            <a:pPr eaLnBrk="1" hangingPunct="1">
              <a:buFont typeface="Arial" pitchFamily="34" charset="0"/>
              <a:buChar char="•"/>
            </a:pPr>
            <a:endParaRPr sz="1800" dirty="0" smtClean="0"/>
          </a:p>
          <a:p>
            <a:pPr eaLnBrk="1" hangingPunct="1">
              <a:buFont typeface="Wingdings" pitchFamily="2" charset="2"/>
              <a:buNone/>
            </a:pPr>
            <a:endParaRPr dirty="0" smtClean="0"/>
          </a:p>
          <a:p>
            <a:pPr eaLnBrk="1" hangingPunct="1">
              <a:buFont typeface="Wingdings" pitchFamily="2" charset="2"/>
              <a:buNone/>
            </a:pPr>
            <a:endParaRPr dirty="0" smtClean="0"/>
          </a:p>
          <a:p>
            <a:pPr eaLnBrk="1" hangingPunct="1">
              <a:buFont typeface="Wingdings" pitchFamily="2" charset="2"/>
              <a:buNone/>
            </a:pPr>
            <a:endParaRPr dirty="0" smtClean="0"/>
          </a:p>
        </p:txBody>
      </p:sp>
      <p:sp>
        <p:nvSpPr>
          <p:cNvPr id="30722" name="Title 1"/>
          <p:cNvSpPr>
            <a:spLocks noGrp="1"/>
          </p:cNvSpPr>
          <p:nvPr>
            <p:ph type="title"/>
          </p:nvPr>
        </p:nvSpPr>
        <p:spPr bwMode="auto">
          <a:noFill/>
          <a:ln>
            <a:noFill/>
          </a:ln>
        </p:spPr>
        <p:txBody>
          <a:bodyPr anchor="ctr"/>
          <a:lstStyle/>
          <a:p>
            <a:r>
              <a:rPr lang="en-US" dirty="0"/>
              <a:t>Handler Interceptors</a:t>
            </a:r>
          </a:p>
        </p:txBody>
      </p:sp>
      <p:sp>
        <p:nvSpPr>
          <p:cNvPr id="5" name="Slide Number Placeholder 3"/>
          <p:cNvSpPr>
            <a:spLocks noGrp="1"/>
          </p:cNvSpPr>
          <p:nvPr>
            <p:ph type="sldNum" sz="quarter" idx="10"/>
          </p:nvPr>
        </p:nvSpPr>
        <p:spPr>
          <a:prstGeom prst="rect">
            <a:avLst/>
          </a:prstGeom>
        </p:spPr>
        <p:txBody>
          <a:bodyPr/>
          <a:lstStyle/>
          <a:p>
            <a:pPr algn="l">
              <a:defRPr/>
            </a:pPr>
            <a:fld id="{B571E632-6A6F-47A2-B465-B8252B841CA8}" type="slidenum">
              <a:rPr lang="en-US" sz="1400" b="0">
                <a:latin typeface="+mn-lt"/>
              </a:rPr>
              <a:pPr algn="l">
                <a:defRPr/>
              </a:pPr>
              <a:t>116</a:t>
            </a:fld>
            <a:endParaRPr lang="en-US" sz="1400" b="0" dirty="0">
              <a:latin typeface="+mn-lt"/>
            </a:endParaRPr>
          </a:p>
        </p:txBody>
      </p:sp>
      <p:graphicFrame>
        <p:nvGraphicFramePr>
          <p:cNvPr id="2" name="Diagram 1"/>
          <p:cNvGraphicFramePr/>
          <p:nvPr>
            <p:extLst>
              <p:ext uri="{D42A27DB-BD31-4B8C-83A1-F6EECF244321}">
                <p14:modId xmlns:p14="http://schemas.microsoft.com/office/powerpoint/2010/main" val="2264503761"/>
              </p:ext>
            </p:extLst>
          </p:nvPr>
        </p:nvGraphicFramePr>
        <p:xfrm>
          <a:off x="457200" y="2209800"/>
          <a:ext cx="8382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538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graphicEl>
                                              <a:dgm id="{7B6A4928-77DF-4448-8C8F-68A4137DDA42}"/>
                                            </p:graphicEl>
                                          </p:spTgt>
                                        </p:tgtEl>
                                        <p:attrNameLst>
                                          <p:attrName>style.visibility</p:attrName>
                                        </p:attrNameLst>
                                      </p:cBhvr>
                                      <p:to>
                                        <p:strVal val="visible"/>
                                      </p:to>
                                    </p:set>
                                    <p:animEffect transition="in" filter="wipe(up)">
                                      <p:cBhvr>
                                        <p:cTn id="7" dur="500"/>
                                        <p:tgtEl>
                                          <p:spTgt spid="2">
                                            <p:graphicEl>
                                              <a:dgm id="{7B6A4928-77DF-4448-8C8F-68A4137DDA4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graphicEl>
                                              <a:dgm id="{6F7ABC6D-6A4E-4F39-8527-F1CBF961CBF9}"/>
                                            </p:graphicEl>
                                          </p:spTgt>
                                        </p:tgtEl>
                                        <p:attrNameLst>
                                          <p:attrName>style.visibility</p:attrName>
                                        </p:attrNameLst>
                                      </p:cBhvr>
                                      <p:to>
                                        <p:strVal val="visible"/>
                                      </p:to>
                                    </p:set>
                                    <p:animEffect transition="in" filter="wipe(up)">
                                      <p:cBhvr>
                                        <p:cTn id="12" dur="500"/>
                                        <p:tgtEl>
                                          <p:spTgt spid="2">
                                            <p:graphicEl>
                                              <a:dgm id="{6F7ABC6D-6A4E-4F39-8527-F1CBF961CBF9}"/>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graphicEl>
                                              <a:dgm id="{623BE44F-24F8-4E63-91FB-809BD3E2397B}"/>
                                            </p:graphicEl>
                                          </p:spTgt>
                                        </p:tgtEl>
                                        <p:attrNameLst>
                                          <p:attrName>style.visibility</p:attrName>
                                        </p:attrNameLst>
                                      </p:cBhvr>
                                      <p:to>
                                        <p:strVal val="visible"/>
                                      </p:to>
                                    </p:set>
                                    <p:animEffect transition="in" filter="wipe(up)">
                                      <p:cBhvr>
                                        <p:cTn id="17" dur="500"/>
                                        <p:tgtEl>
                                          <p:spTgt spid="2">
                                            <p:graphicEl>
                                              <a:dgm id="{623BE44F-24F8-4E63-91FB-809BD3E2397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bwMode="auto">
          <a:noFill/>
          <a:ln>
            <a:noFill/>
          </a:ln>
        </p:spPr>
        <p:txBody>
          <a:bodyPr anchor="ctr"/>
          <a:lstStyle/>
          <a:p>
            <a:r>
              <a:rPr lang="en-US"/>
              <a:t>Handler Interceptors (Contd.)</a:t>
            </a:r>
          </a:p>
        </p:txBody>
      </p:sp>
      <p:sp>
        <p:nvSpPr>
          <p:cNvPr id="5" name="Slide Number Placeholder 3"/>
          <p:cNvSpPr>
            <a:spLocks noGrp="1"/>
          </p:cNvSpPr>
          <p:nvPr>
            <p:ph type="sldNum" sz="quarter" idx="10"/>
          </p:nvPr>
        </p:nvSpPr>
        <p:spPr>
          <a:prstGeom prst="rect">
            <a:avLst/>
          </a:prstGeom>
        </p:spPr>
        <p:txBody>
          <a:bodyPr/>
          <a:lstStyle/>
          <a:p>
            <a:pPr algn="l">
              <a:defRPr/>
            </a:pPr>
            <a:fld id="{17009306-1407-4D09-A3C3-3BC0B76630A0}" type="slidenum">
              <a:rPr lang="en-US" sz="1400" b="0">
                <a:latin typeface="+mn-lt"/>
              </a:rPr>
              <a:pPr algn="l">
                <a:defRPr/>
              </a:pPr>
              <a:t>117</a:t>
            </a:fld>
            <a:endParaRPr lang="en-US" sz="1400" b="0" dirty="0">
              <a:latin typeface="+mn-lt"/>
            </a:endParaRPr>
          </a:p>
        </p:txBody>
      </p:sp>
      <p:graphicFrame>
        <p:nvGraphicFramePr>
          <p:cNvPr id="3" name="Diagram 2"/>
          <p:cNvGraphicFramePr/>
          <p:nvPr>
            <p:extLst>
              <p:ext uri="{D42A27DB-BD31-4B8C-83A1-F6EECF244321}">
                <p14:modId xmlns:p14="http://schemas.microsoft.com/office/powerpoint/2010/main" val="225620706"/>
              </p:ext>
            </p:extLst>
          </p:nvPr>
        </p:nvGraphicFramePr>
        <p:xfrm>
          <a:off x="457200" y="1473200"/>
          <a:ext cx="8534400" cy="294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753741866"/>
              </p:ext>
            </p:extLst>
          </p:nvPr>
        </p:nvGraphicFramePr>
        <p:xfrm>
          <a:off x="1295400" y="4724400"/>
          <a:ext cx="6477000" cy="152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1605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graphicEl>
                                              <a:dgm id="{7E334907-5D1E-4AB5-A7C9-825852ACD641}"/>
                                            </p:graphicEl>
                                          </p:spTgt>
                                        </p:tgtEl>
                                        <p:attrNameLst>
                                          <p:attrName>style.visibility</p:attrName>
                                        </p:attrNameLst>
                                      </p:cBhvr>
                                      <p:to>
                                        <p:strVal val="visible"/>
                                      </p:to>
                                    </p:set>
                                    <p:animEffect transition="in" filter="wipe(up)">
                                      <p:cBhvr>
                                        <p:cTn id="7" dur="500"/>
                                        <p:tgtEl>
                                          <p:spTgt spid="3">
                                            <p:graphicEl>
                                              <a:dgm id="{7E334907-5D1E-4AB5-A7C9-825852ACD64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graphicEl>
                                              <a:dgm id="{C2D867AD-7F52-42E3-9E2A-CB6EF4B89E50}"/>
                                            </p:graphicEl>
                                          </p:spTgt>
                                        </p:tgtEl>
                                        <p:attrNameLst>
                                          <p:attrName>style.visibility</p:attrName>
                                        </p:attrNameLst>
                                      </p:cBhvr>
                                      <p:to>
                                        <p:strVal val="visible"/>
                                      </p:to>
                                    </p:set>
                                    <p:animEffect transition="in" filter="wipe(up)">
                                      <p:cBhvr>
                                        <p:cTn id="12" dur="500"/>
                                        <p:tgtEl>
                                          <p:spTgt spid="3">
                                            <p:graphicEl>
                                              <a:dgm id="{C2D867AD-7F52-42E3-9E2A-CB6EF4B89E5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graphicEl>
                                              <a:dgm id="{B0B40812-9D13-4074-8993-BEBB5EDD7A63}"/>
                                            </p:graphicEl>
                                          </p:spTgt>
                                        </p:tgtEl>
                                        <p:attrNameLst>
                                          <p:attrName>style.visibility</p:attrName>
                                        </p:attrNameLst>
                                      </p:cBhvr>
                                      <p:to>
                                        <p:strVal val="visible"/>
                                      </p:to>
                                    </p:set>
                                    <p:animEffect transition="in" filter="wipe(up)">
                                      <p:cBhvr>
                                        <p:cTn id="17" dur="500"/>
                                        <p:tgtEl>
                                          <p:spTgt spid="3">
                                            <p:graphicEl>
                                              <a:dgm id="{B0B40812-9D13-4074-8993-BEBB5EDD7A63}"/>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graphicEl>
                                              <a:dgm id="{150CBA39-7E90-4C44-A049-9EA452EF1CBF}"/>
                                            </p:graphicEl>
                                          </p:spTgt>
                                        </p:tgtEl>
                                        <p:attrNameLst>
                                          <p:attrName>style.visibility</p:attrName>
                                        </p:attrNameLst>
                                      </p:cBhvr>
                                      <p:to>
                                        <p:strVal val="visible"/>
                                      </p:to>
                                    </p:set>
                                    <p:animEffect transition="in" filter="wipe(left)">
                                      <p:cBhvr>
                                        <p:cTn id="22" dur="500"/>
                                        <p:tgtEl>
                                          <p:spTgt spid="8">
                                            <p:graphicEl>
                                              <a:dgm id="{150CBA39-7E90-4C44-A049-9EA452EF1CBF}"/>
                                            </p:graphic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8">
                                            <p:graphicEl>
                                              <a:dgm id="{0F75A50A-D940-479F-B83D-E5C97456166F}"/>
                                            </p:graphicEl>
                                          </p:spTgt>
                                        </p:tgtEl>
                                        <p:attrNameLst>
                                          <p:attrName>style.visibility</p:attrName>
                                        </p:attrNameLst>
                                      </p:cBhvr>
                                      <p:to>
                                        <p:strVal val="visible"/>
                                      </p:to>
                                    </p:set>
                                    <p:animEffect transition="in" filter="wipe(left)">
                                      <p:cBhvr>
                                        <p:cTn id="25" dur="500"/>
                                        <p:tgtEl>
                                          <p:spTgt spid="8">
                                            <p:graphicEl>
                                              <a:dgm id="{0F75A50A-D940-479F-B83D-E5C97456166F}"/>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
                                            <p:graphicEl>
                                              <a:dgm id="{6F184400-28D3-4170-AF1B-8C933B403638}"/>
                                            </p:graphicEl>
                                          </p:spTgt>
                                        </p:tgtEl>
                                        <p:attrNameLst>
                                          <p:attrName>style.visibility</p:attrName>
                                        </p:attrNameLst>
                                      </p:cBhvr>
                                      <p:to>
                                        <p:strVal val="visible"/>
                                      </p:to>
                                    </p:set>
                                    <p:animEffect transition="in" filter="wipe(left)">
                                      <p:cBhvr>
                                        <p:cTn id="30" dur="500"/>
                                        <p:tgtEl>
                                          <p:spTgt spid="8">
                                            <p:graphicEl>
                                              <a:dgm id="{6F184400-28D3-4170-AF1B-8C933B403638}"/>
                                            </p:graphic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8">
                                            <p:graphicEl>
                                              <a:dgm id="{A80ED0BD-7E43-4FF9-81A4-EE33D8267E46}"/>
                                            </p:graphicEl>
                                          </p:spTgt>
                                        </p:tgtEl>
                                        <p:attrNameLst>
                                          <p:attrName>style.visibility</p:attrName>
                                        </p:attrNameLst>
                                      </p:cBhvr>
                                      <p:to>
                                        <p:strVal val="visible"/>
                                      </p:to>
                                    </p:set>
                                    <p:animEffect transition="in" filter="wipe(left)">
                                      <p:cBhvr>
                                        <p:cTn id="33" dur="500"/>
                                        <p:tgtEl>
                                          <p:spTgt spid="8">
                                            <p:graphicEl>
                                              <a:dgm id="{A80ED0BD-7E43-4FF9-81A4-EE33D8267E46}"/>
                                            </p:graphic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
                                            <p:graphicEl>
                                              <a:dgm id="{26EBCBC5-0376-4668-99EF-A457BD880B6F}"/>
                                            </p:graphicEl>
                                          </p:spTgt>
                                        </p:tgtEl>
                                        <p:attrNameLst>
                                          <p:attrName>style.visibility</p:attrName>
                                        </p:attrNameLst>
                                      </p:cBhvr>
                                      <p:to>
                                        <p:strVal val="visible"/>
                                      </p:to>
                                    </p:set>
                                    <p:animEffect transition="in" filter="wipe(left)">
                                      <p:cBhvr>
                                        <p:cTn id="36" dur="500"/>
                                        <p:tgtEl>
                                          <p:spTgt spid="8">
                                            <p:graphicEl>
                                              <a:dgm id="{26EBCBC5-0376-4668-99EF-A457BD880B6F}"/>
                                            </p:graphic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8">
                                            <p:graphicEl>
                                              <a:dgm id="{B71E2BC7-050C-468C-BA10-482477A6C75E}"/>
                                            </p:graphicEl>
                                          </p:spTgt>
                                        </p:tgtEl>
                                        <p:attrNameLst>
                                          <p:attrName>style.visibility</p:attrName>
                                        </p:attrNameLst>
                                      </p:cBhvr>
                                      <p:to>
                                        <p:strVal val="visible"/>
                                      </p:to>
                                    </p:set>
                                    <p:animEffect transition="in" filter="wipe(left)">
                                      <p:cBhvr>
                                        <p:cTn id="39" dur="500"/>
                                        <p:tgtEl>
                                          <p:spTgt spid="8">
                                            <p:graphicEl>
                                              <a:dgm id="{B71E2BC7-050C-468C-BA10-482477A6C75E}"/>
                                            </p:graphic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8">
                                            <p:graphicEl>
                                              <a:dgm id="{B7D49369-F912-471E-AD52-210F13C0BB2C}"/>
                                            </p:graphicEl>
                                          </p:spTgt>
                                        </p:tgtEl>
                                        <p:attrNameLst>
                                          <p:attrName>style.visibility</p:attrName>
                                        </p:attrNameLst>
                                      </p:cBhvr>
                                      <p:to>
                                        <p:strVal val="visible"/>
                                      </p:to>
                                    </p:set>
                                    <p:animEffect transition="in" filter="wipe(left)">
                                      <p:cBhvr>
                                        <p:cTn id="42" dur="500"/>
                                        <p:tgtEl>
                                          <p:spTgt spid="8">
                                            <p:graphicEl>
                                              <a:dgm id="{B7D49369-F912-471E-AD52-210F13C0BB2C}"/>
                                            </p:graphic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8">
                                            <p:graphicEl>
                                              <a:dgm id="{7DF9524C-957F-45F6-875A-A470359C6934}"/>
                                            </p:graphicEl>
                                          </p:spTgt>
                                        </p:tgtEl>
                                        <p:attrNameLst>
                                          <p:attrName>style.visibility</p:attrName>
                                        </p:attrNameLst>
                                      </p:cBhvr>
                                      <p:to>
                                        <p:strVal val="visible"/>
                                      </p:to>
                                    </p:set>
                                    <p:animEffect transition="in" filter="wipe(left)">
                                      <p:cBhvr>
                                        <p:cTn id="45" dur="500"/>
                                        <p:tgtEl>
                                          <p:spTgt spid="8">
                                            <p:graphicEl>
                                              <a:dgm id="{7DF9524C-957F-45F6-875A-A470359C693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Graphic spid="8" grpId="0">
        <p:bldSub>
          <a:bldDgm bld="lvlAtOnce"/>
        </p:bldSub>
      </p:bldGraphic>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bwMode="auto">
          <a:noFill/>
          <a:ln>
            <a:noFill/>
          </a:ln>
        </p:spPr>
        <p:txBody>
          <a:bodyPr anchor="ctr"/>
          <a:lstStyle/>
          <a:p>
            <a:r>
              <a:rPr lang="en-US" dirty="0"/>
              <a:t>Life Cycle of the Interceptor: Methods</a:t>
            </a:r>
          </a:p>
        </p:txBody>
      </p:sp>
      <p:sp>
        <p:nvSpPr>
          <p:cNvPr id="5" name="Slide Number Placeholder 3"/>
          <p:cNvSpPr>
            <a:spLocks noGrp="1"/>
          </p:cNvSpPr>
          <p:nvPr>
            <p:ph type="sldNum" sz="quarter" idx="10"/>
          </p:nvPr>
        </p:nvSpPr>
        <p:spPr>
          <a:prstGeom prst="rect">
            <a:avLst/>
          </a:prstGeom>
        </p:spPr>
        <p:txBody>
          <a:bodyPr/>
          <a:lstStyle/>
          <a:p>
            <a:pPr algn="l">
              <a:defRPr/>
            </a:pPr>
            <a:fld id="{CE036FC0-431D-4EED-853C-27EF0F5E8790}" type="slidenum">
              <a:rPr lang="en-US" sz="1400" b="0">
                <a:latin typeface="+mn-lt"/>
              </a:rPr>
              <a:pPr algn="l">
                <a:defRPr/>
              </a:pPr>
              <a:t>118</a:t>
            </a:fld>
            <a:endParaRPr lang="en-US" sz="1400" b="0" dirty="0">
              <a:latin typeface="+mn-lt"/>
            </a:endParaRPr>
          </a:p>
        </p:txBody>
      </p:sp>
      <p:graphicFrame>
        <p:nvGraphicFramePr>
          <p:cNvPr id="2" name="Diagram 1"/>
          <p:cNvGraphicFramePr/>
          <p:nvPr>
            <p:extLst>
              <p:ext uri="{D42A27DB-BD31-4B8C-83A1-F6EECF244321}">
                <p14:modId xmlns:p14="http://schemas.microsoft.com/office/powerpoint/2010/main" val="2737331363"/>
              </p:ext>
            </p:extLst>
          </p:nvPr>
        </p:nvGraphicFramePr>
        <p:xfrm>
          <a:off x="533400" y="1981200"/>
          <a:ext cx="83058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835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3"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3)">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p:txBody>
          <a:bodyPr/>
          <a:lstStyle/>
          <a:p>
            <a:pPr eaLnBrk="1" hangingPunct="1">
              <a:buFont typeface="Arial" pitchFamily="34" charset="0"/>
              <a:buChar char="•"/>
            </a:pPr>
            <a:r>
              <a:rPr sz="2000" dirty="0" smtClean="0"/>
              <a:t>There are two ways to override the following methods</a:t>
            </a:r>
            <a:r>
              <a:rPr sz="2000" dirty="0"/>
              <a:t>:</a:t>
            </a:r>
            <a:endParaRPr sz="2000" dirty="0" smtClean="0"/>
          </a:p>
        </p:txBody>
      </p:sp>
      <p:sp>
        <p:nvSpPr>
          <p:cNvPr id="34818" name="Title 1"/>
          <p:cNvSpPr>
            <a:spLocks noGrp="1"/>
          </p:cNvSpPr>
          <p:nvPr>
            <p:ph type="title"/>
          </p:nvPr>
        </p:nvSpPr>
        <p:spPr bwMode="auto">
          <a:noFill/>
          <a:ln>
            <a:noFill/>
          </a:ln>
        </p:spPr>
        <p:txBody>
          <a:bodyPr anchor="ctr"/>
          <a:lstStyle/>
          <a:p>
            <a:r>
              <a:rPr lang="en-US"/>
              <a:t>Overriding the Methods</a:t>
            </a:r>
          </a:p>
        </p:txBody>
      </p:sp>
      <p:sp>
        <p:nvSpPr>
          <p:cNvPr id="5" name="Slide Number Placeholder 3"/>
          <p:cNvSpPr>
            <a:spLocks noGrp="1"/>
          </p:cNvSpPr>
          <p:nvPr>
            <p:ph type="sldNum" sz="quarter" idx="10"/>
          </p:nvPr>
        </p:nvSpPr>
        <p:spPr>
          <a:prstGeom prst="rect">
            <a:avLst/>
          </a:prstGeom>
        </p:spPr>
        <p:txBody>
          <a:bodyPr/>
          <a:lstStyle/>
          <a:p>
            <a:pPr algn="l">
              <a:defRPr/>
            </a:pPr>
            <a:fld id="{D6D2AEF6-F789-42A2-A883-19BCB2D41723}" type="slidenum">
              <a:rPr lang="en-US" sz="1400" b="0">
                <a:latin typeface="+mn-lt"/>
              </a:rPr>
              <a:pPr algn="l">
                <a:defRPr/>
              </a:pPr>
              <a:t>119</a:t>
            </a:fld>
            <a:endParaRPr lang="en-US" sz="1400" b="0" dirty="0">
              <a:latin typeface="+mn-lt"/>
            </a:endParaRPr>
          </a:p>
        </p:txBody>
      </p:sp>
      <p:graphicFrame>
        <p:nvGraphicFramePr>
          <p:cNvPr id="2" name="Diagram 1"/>
          <p:cNvGraphicFramePr/>
          <p:nvPr>
            <p:extLst>
              <p:ext uri="{D42A27DB-BD31-4B8C-83A1-F6EECF244321}">
                <p14:modId xmlns:p14="http://schemas.microsoft.com/office/powerpoint/2010/main" val="2878864221"/>
              </p:ext>
            </p:extLst>
          </p:nvPr>
        </p:nvGraphicFramePr>
        <p:xfrm>
          <a:off x="762000" y="2514600"/>
          <a:ext cx="7696200" cy="281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66387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Bef>
                <a:spcPts val="0"/>
              </a:spcBef>
            </a:pPr>
            <a:r>
              <a:rPr lang="en-US" sz="2000" dirty="0" smtClean="0"/>
              <a:t>Are you acquainted with the following?</a:t>
            </a:r>
            <a:r>
              <a:rPr lang="en-US" sz="1800" dirty="0" smtClean="0"/>
              <a:t>  </a:t>
            </a:r>
            <a:endParaRPr sz="1800" dirty="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Icebreaker Activity</a:t>
            </a:r>
            <a:endParaRPr lang="en-US" sz="3400" dirty="0">
              <a:solidFill>
                <a:schemeClr val="tx2">
                  <a:lumMod val="75000"/>
                </a:schemeClr>
              </a:solidFill>
            </a:endParaRPr>
          </a:p>
        </p:txBody>
      </p:sp>
      <p:pic>
        <p:nvPicPr>
          <p:cNvPr id="2050" name="Picture 2" descr="C:\Documents and Settings\148282\Desktop\Icebreaker-Activity.png"/>
          <p:cNvPicPr>
            <a:picLocks noChangeAspect="1" noChangeArrowheads="1"/>
          </p:cNvPicPr>
          <p:nvPr/>
        </p:nvPicPr>
        <p:blipFill>
          <a:blip r:embed="rId3" cstate="print"/>
          <a:srcRect/>
          <a:stretch>
            <a:fillRect/>
          </a:stretch>
        </p:blipFill>
        <p:spPr bwMode="auto">
          <a:xfrm>
            <a:off x="7162800" y="304800"/>
            <a:ext cx="1524000" cy="960073"/>
          </a:xfrm>
          <a:prstGeom prst="rect">
            <a:avLst/>
          </a:prstGeom>
          <a:noFill/>
          <a:effectLst>
            <a:outerShdw blurRad="50800" dist="38100" dir="5400000" algn="t" rotWithShape="0">
              <a:prstClr val="black">
                <a:alpha val="40000"/>
              </a:prstClr>
            </a:outerShdw>
          </a:effectLst>
        </p:spPr>
      </p:pic>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12</a:t>
            </a:fld>
            <a:endParaRPr lang="en-US" sz="1400" dirty="0"/>
          </a:p>
        </p:txBody>
      </p:sp>
      <p:sp>
        <p:nvSpPr>
          <p:cNvPr id="4" name="Horizontal Scroll 3"/>
          <p:cNvSpPr/>
          <p:nvPr/>
        </p:nvSpPr>
        <p:spPr>
          <a:xfrm>
            <a:off x="609600" y="2293883"/>
            <a:ext cx="6858000" cy="1524000"/>
          </a:xfrm>
          <a:prstGeom prst="horizontalScroll">
            <a:avLst/>
          </a:prstGeom>
        </p:spPr>
        <p:style>
          <a:lnRef idx="1">
            <a:schemeClr val="accent5"/>
          </a:lnRef>
          <a:fillRef idx="3">
            <a:schemeClr val="accent5"/>
          </a:fillRef>
          <a:effectRef idx="2">
            <a:schemeClr val="accent5"/>
          </a:effectRef>
          <a:fontRef idx="minor">
            <a:schemeClr val="lt1"/>
          </a:fontRef>
        </p:style>
        <p:txBody>
          <a:bodyPr rtlCol="0" anchor="ctr"/>
          <a:lstStyle/>
          <a:p>
            <a:pPr marL="0" lvl="1" algn="ctr"/>
            <a:r>
              <a:rPr lang="en-US" sz="2400" dirty="0"/>
              <a:t>Core </a:t>
            </a:r>
            <a:r>
              <a:rPr lang="en-US" sz="2400" dirty="0" smtClean="0"/>
              <a:t>Spring</a:t>
            </a:r>
            <a:endParaRPr lang="en-US" sz="2400" dirty="0"/>
          </a:p>
        </p:txBody>
      </p:sp>
      <p:sp>
        <p:nvSpPr>
          <p:cNvPr id="7" name="Horizontal Scroll 6"/>
          <p:cNvSpPr/>
          <p:nvPr/>
        </p:nvSpPr>
        <p:spPr>
          <a:xfrm>
            <a:off x="646386" y="3962400"/>
            <a:ext cx="6858000" cy="1524000"/>
          </a:xfrm>
          <a:prstGeom prst="horizontalScroll">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dirty="0"/>
              <a:t>Creating Web Application with Servlets and JSP</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bwMode="auto">
          <a:noFill/>
          <a:ln>
            <a:noFill/>
          </a:ln>
        </p:spPr>
        <p:txBody>
          <a:bodyPr anchor="ctr"/>
          <a:lstStyle/>
          <a:p>
            <a:r>
              <a:rPr lang="en-US"/>
              <a:t>Implementing Handler Interceptor</a:t>
            </a:r>
          </a:p>
        </p:txBody>
      </p:sp>
      <p:sp>
        <p:nvSpPr>
          <p:cNvPr id="6" name="Slide Number Placeholder 3"/>
          <p:cNvSpPr>
            <a:spLocks noGrp="1"/>
          </p:cNvSpPr>
          <p:nvPr>
            <p:ph type="sldNum" sz="quarter" idx="10"/>
          </p:nvPr>
        </p:nvSpPr>
        <p:spPr>
          <a:prstGeom prst="rect">
            <a:avLst/>
          </a:prstGeom>
        </p:spPr>
        <p:txBody>
          <a:bodyPr/>
          <a:lstStyle/>
          <a:p>
            <a:pPr algn="l">
              <a:defRPr/>
            </a:pPr>
            <a:fld id="{4766408F-7188-476C-B1F9-83FDDAD3EDC3}" type="slidenum">
              <a:rPr lang="en-US" sz="1400" b="0">
                <a:latin typeface="+mn-lt"/>
              </a:rPr>
              <a:pPr algn="l">
                <a:defRPr/>
              </a:pPr>
              <a:t>120</a:t>
            </a:fld>
            <a:endParaRPr lang="en-US" sz="1400" b="0"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575675845"/>
              </p:ext>
            </p:extLst>
          </p:nvPr>
        </p:nvGraphicFramePr>
        <p:xfrm>
          <a:off x="609600" y="2209800"/>
          <a:ext cx="8001000" cy="4267200"/>
        </p:xfrm>
        <a:graphic>
          <a:graphicData uri="http://schemas.openxmlformats.org/drawingml/2006/table">
            <a:tbl>
              <a:tblPr firstRow="1" bandRow="1">
                <a:tableStyleId>{5C22544A-7EE6-4342-B048-85BDC9FD1C3A}</a:tableStyleId>
              </a:tblPr>
              <a:tblGrid>
                <a:gridCol w="8001000"/>
              </a:tblGrid>
              <a:tr h="4267200">
                <a:tc>
                  <a:txBody>
                    <a:bodyPr/>
                    <a:lstStyle/>
                    <a:p>
                      <a:r>
                        <a:rPr lang="en-US" sz="1400" b="1" kern="1200" dirty="0" smtClean="0">
                          <a:solidFill>
                            <a:schemeClr val="lt1"/>
                          </a:solidFill>
                          <a:latin typeface="+mn-lt"/>
                          <a:ea typeface="+mn-ea"/>
                          <a:cs typeface="+mn-cs"/>
                        </a:rPr>
                        <a:t>import org.springframework.web.servlet.HandlerInterceptor;</a:t>
                      </a:r>
                    </a:p>
                    <a:p>
                      <a:r>
                        <a:rPr lang="en-US" sz="1400" b="1" kern="1200" dirty="0" smtClean="0">
                          <a:solidFill>
                            <a:schemeClr val="lt1"/>
                          </a:solidFill>
                          <a:latin typeface="+mn-lt"/>
                          <a:ea typeface="+mn-ea"/>
                          <a:cs typeface="+mn-cs"/>
                        </a:rPr>
                        <a:t>import org.springframework.web.servlet.ModelAndView;</a:t>
                      </a:r>
                    </a:p>
                    <a:p>
                      <a:r>
                        <a:rPr lang="en-US" sz="1400" b="1" kern="1200" dirty="0" smtClean="0">
                          <a:solidFill>
                            <a:schemeClr val="lt1"/>
                          </a:solidFill>
                          <a:latin typeface="+mn-lt"/>
                          <a:ea typeface="+mn-ea"/>
                          <a:cs typeface="+mn-cs"/>
                        </a:rPr>
                        <a:t> </a:t>
                      </a:r>
                    </a:p>
                    <a:p>
                      <a:r>
                        <a:rPr lang="en-US" sz="1400" b="1" kern="1200" dirty="0" smtClean="0">
                          <a:solidFill>
                            <a:schemeClr val="lt1"/>
                          </a:solidFill>
                          <a:latin typeface="+mn-lt"/>
                          <a:ea typeface="+mn-ea"/>
                          <a:cs typeface="+mn-cs"/>
                        </a:rPr>
                        <a:t>public class LoggerInterceptor implements HandlerInterceptor {</a:t>
                      </a:r>
                    </a:p>
                    <a:p>
                      <a:r>
                        <a:rPr lang="en-US" sz="1400" b="1" kern="1200" dirty="0" smtClean="0">
                          <a:solidFill>
                            <a:schemeClr val="lt1"/>
                          </a:solidFill>
                          <a:latin typeface="+mn-lt"/>
                          <a:ea typeface="+mn-ea"/>
                          <a:cs typeface="+mn-cs"/>
                        </a:rPr>
                        <a:t>                  public boolean preHandle(HttpServletRequest request,</a:t>
                      </a:r>
                    </a:p>
                    <a:p>
                      <a:r>
                        <a:rPr lang="en-US" sz="1400" b="1" kern="1200" dirty="0" smtClean="0">
                          <a:solidFill>
                            <a:schemeClr val="lt1"/>
                          </a:solidFill>
                          <a:latin typeface="+mn-lt"/>
                          <a:ea typeface="+mn-ea"/>
                          <a:cs typeface="+mn-cs"/>
                        </a:rPr>
                        <a:t>                    HttpServletResponse response, Object handler) throws Exception {</a:t>
                      </a:r>
                    </a:p>
                    <a:p>
                      <a:r>
                        <a:rPr lang="en-US" sz="1400" b="1" kern="1200" dirty="0" smtClean="0">
                          <a:solidFill>
                            <a:schemeClr val="lt1"/>
                          </a:solidFill>
                          <a:latin typeface="+mn-lt"/>
                          <a:ea typeface="+mn-ea"/>
                          <a:cs typeface="+mn-cs"/>
                        </a:rPr>
                        <a:t>                     ……</a:t>
                      </a:r>
                    </a:p>
                    <a:p>
                      <a:r>
                        <a:rPr lang="en-US" sz="1400" b="1" kern="1200" dirty="0" smtClean="0">
                          <a:solidFill>
                            <a:schemeClr val="lt1"/>
                          </a:solidFill>
                          <a:latin typeface="+mn-lt"/>
                          <a:ea typeface="+mn-ea"/>
                          <a:cs typeface="+mn-cs"/>
                        </a:rPr>
                        <a:t>                    return true;</a:t>
                      </a:r>
                    </a:p>
                    <a:p>
                      <a:r>
                        <a:rPr lang="en-US" sz="1400" b="1" kern="1200" dirty="0" smtClean="0">
                          <a:solidFill>
                            <a:schemeClr val="lt1"/>
                          </a:solidFill>
                          <a:latin typeface="+mn-lt"/>
                          <a:ea typeface="+mn-ea"/>
                          <a:cs typeface="+mn-cs"/>
                        </a:rPr>
                        <a:t>                     }</a:t>
                      </a:r>
                    </a:p>
                    <a:p>
                      <a:r>
                        <a:rPr lang="en-US" sz="1400" b="1" kern="1200" dirty="0" smtClean="0">
                          <a:solidFill>
                            <a:schemeClr val="lt1"/>
                          </a:solidFill>
                          <a:latin typeface="+mn-lt"/>
                          <a:ea typeface="+mn-ea"/>
                          <a:cs typeface="+mn-cs"/>
                        </a:rPr>
                        <a:t>                    public void postHandle(HttpServletRequest request,HttpServletResponse response,        </a:t>
                      </a:r>
                    </a:p>
                    <a:p>
                      <a:r>
                        <a:rPr lang="en-US" sz="1400" b="1" kern="1200" dirty="0" smtClean="0">
                          <a:solidFill>
                            <a:schemeClr val="lt1"/>
                          </a:solidFill>
                          <a:latin typeface="+mn-lt"/>
                          <a:ea typeface="+mn-ea"/>
                          <a:cs typeface="+mn-cs"/>
                        </a:rPr>
                        <a:t>                                                  Object </a:t>
                      </a:r>
                      <a:r>
                        <a:rPr lang="en-US" sz="1400" b="1" kern="1200" dirty="0" err="1" smtClean="0">
                          <a:solidFill>
                            <a:schemeClr val="lt1"/>
                          </a:solidFill>
                          <a:latin typeface="+mn-lt"/>
                          <a:ea typeface="+mn-ea"/>
                          <a:cs typeface="+mn-cs"/>
                        </a:rPr>
                        <a:t>handler,ModelAndView</a:t>
                      </a:r>
                      <a:r>
                        <a:rPr lang="en-US" sz="1400" b="1" kern="1200" dirty="0" smtClean="0">
                          <a:solidFill>
                            <a:schemeClr val="lt1"/>
                          </a:solidFill>
                          <a:latin typeface="+mn-lt"/>
                          <a:ea typeface="+mn-ea"/>
                          <a:cs typeface="+mn-cs"/>
                        </a:rPr>
                        <a:t> modelAndView)  throws Exception {</a:t>
                      </a:r>
                    </a:p>
                    <a:p>
                      <a:r>
                        <a:rPr lang="en-US" sz="1400" b="1" kern="1200" dirty="0" smtClean="0">
                          <a:solidFill>
                            <a:schemeClr val="lt1"/>
                          </a:solidFill>
                          <a:latin typeface="+mn-lt"/>
                          <a:ea typeface="+mn-ea"/>
                          <a:cs typeface="+mn-cs"/>
                        </a:rPr>
                        <a:t>	…….</a:t>
                      </a:r>
                    </a:p>
                    <a:p>
                      <a:r>
                        <a:rPr lang="en-US" sz="1400" b="1" kern="1200" dirty="0" smtClean="0">
                          <a:solidFill>
                            <a:schemeClr val="lt1"/>
                          </a:solidFill>
                          <a:latin typeface="+mn-lt"/>
                          <a:ea typeface="+mn-ea"/>
                          <a:cs typeface="+mn-cs"/>
                        </a:rPr>
                        <a:t>                    }</a:t>
                      </a:r>
                    </a:p>
                    <a:p>
                      <a:r>
                        <a:rPr lang="en-US" sz="1400" b="1" kern="1200" dirty="0" smtClean="0">
                          <a:solidFill>
                            <a:schemeClr val="lt1"/>
                          </a:solidFill>
                          <a:latin typeface="+mn-lt"/>
                          <a:ea typeface="+mn-ea"/>
                          <a:cs typeface="+mn-cs"/>
                        </a:rPr>
                        <a:t>                    public void afterCompletion(HttpServletRequest request,</a:t>
                      </a:r>
                    </a:p>
                    <a:p>
                      <a:pPr marL="804863" indent="0"/>
                      <a:r>
                        <a:rPr lang="en-US" sz="1400" b="1" kern="1200" dirty="0" smtClean="0">
                          <a:solidFill>
                            <a:schemeClr val="lt1"/>
                          </a:solidFill>
                          <a:latin typeface="+mn-lt"/>
                          <a:ea typeface="+mn-ea"/>
                          <a:cs typeface="+mn-cs"/>
                        </a:rPr>
                        <a:t>HttpServletResponse response, Object handler, Exception ex)</a:t>
                      </a:r>
                    </a:p>
                    <a:p>
                      <a:pPr marL="804863" indent="0"/>
                      <a:r>
                        <a:rPr lang="en-US" sz="1400" b="1" kern="1200" dirty="0" smtClean="0">
                          <a:solidFill>
                            <a:schemeClr val="lt1"/>
                          </a:solidFill>
                          <a:latin typeface="+mn-lt"/>
                          <a:ea typeface="+mn-ea"/>
                          <a:cs typeface="+mn-cs"/>
                        </a:rPr>
                        <a:t>throws Exception {</a:t>
                      </a:r>
                    </a:p>
                    <a:p>
                      <a:pPr marL="804863" indent="0"/>
                      <a:r>
                        <a:rPr lang="en-US" sz="1400" b="1" kern="1200" dirty="0" smtClean="0">
                          <a:solidFill>
                            <a:schemeClr val="lt1"/>
                          </a:solidFill>
                          <a:latin typeface="+mn-lt"/>
                          <a:ea typeface="+mn-ea"/>
                          <a:cs typeface="+mn-cs"/>
                        </a:rPr>
                        <a:t>	………</a:t>
                      </a:r>
                    </a:p>
                    <a:p>
                      <a:pPr marL="804863" indent="0"/>
                      <a:r>
                        <a:rPr lang="en-US" sz="1400" b="1" kern="1200" dirty="0" smtClean="0">
                          <a:solidFill>
                            <a:schemeClr val="lt1"/>
                          </a:solidFill>
                          <a:latin typeface="+mn-lt"/>
                          <a:ea typeface="+mn-ea"/>
                          <a:cs typeface="+mn-cs"/>
                        </a:rPr>
                        <a:t>}</a:t>
                      </a:r>
                    </a:p>
                    <a:p>
                      <a:r>
                        <a:rPr lang="en-US" sz="1400" b="1" kern="1200" dirty="0" smtClean="0">
                          <a:solidFill>
                            <a:schemeClr val="lt1"/>
                          </a:solidFill>
                          <a:latin typeface="+mn-lt"/>
                          <a:ea typeface="+mn-ea"/>
                          <a:cs typeface="+mn-cs"/>
                        </a:rPr>
                        <a:t>}</a:t>
                      </a:r>
                      <a:endParaRPr lang="en-US" sz="1400" dirty="0"/>
                    </a:p>
                  </a:txBody>
                  <a:tcPr>
                    <a:solidFill>
                      <a:schemeClr val="bg2">
                        <a:lumMod val="50000"/>
                      </a:schemeClr>
                    </a:solidFill>
                  </a:tcPr>
                </a:tc>
              </a:tr>
            </a:tbl>
          </a:graphicData>
        </a:graphic>
      </p:graphicFrame>
      <p:sp>
        <p:nvSpPr>
          <p:cNvPr id="3" name="Content Placeholder 2"/>
          <p:cNvSpPr>
            <a:spLocks noGrp="1"/>
          </p:cNvSpPr>
          <p:nvPr>
            <p:ph idx="1"/>
          </p:nvPr>
        </p:nvSpPr>
        <p:spPr/>
        <p:txBody>
          <a:bodyPr/>
          <a:lstStyle/>
          <a:p>
            <a:r>
              <a:rPr lang="en-US" sz="2000" dirty="0"/>
              <a:t>Implementing </a:t>
            </a:r>
            <a:r>
              <a:rPr lang="en-US" sz="2000" dirty="0" err="1" smtClean="0"/>
              <a:t>HandlerInterceptor</a:t>
            </a:r>
            <a:r>
              <a:rPr lang="en-US" sz="2000" dirty="0" smtClean="0"/>
              <a:t>:</a:t>
            </a:r>
            <a:endParaRPr lang="en-US" sz="2000" dirty="0"/>
          </a:p>
        </p:txBody>
      </p:sp>
    </p:spTree>
    <p:extLst>
      <p:ext uri="{BB962C8B-B14F-4D97-AF65-F5344CB8AC3E}">
        <p14:creationId xmlns:p14="http://schemas.microsoft.com/office/powerpoint/2010/main" val="76818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a:noFill/>
          <a:ln>
            <a:noFill/>
          </a:ln>
        </p:spPr>
        <p:txBody>
          <a:bodyPr anchor="ctr"/>
          <a:lstStyle/>
          <a:p>
            <a:r>
              <a:rPr lang="en-US" dirty="0"/>
              <a:t>Key Aspects of Handler Interceptors</a:t>
            </a:r>
          </a:p>
        </p:txBody>
      </p:sp>
      <p:sp>
        <p:nvSpPr>
          <p:cNvPr id="36867" name="Content Placeholder 2"/>
          <p:cNvSpPr>
            <a:spLocks noGrp="1"/>
          </p:cNvSpPr>
          <p:nvPr>
            <p:ph idx="1"/>
          </p:nvPr>
        </p:nvSpPr>
        <p:spPr/>
        <p:txBody>
          <a:bodyPr/>
          <a:lstStyle/>
          <a:p>
            <a:pPr eaLnBrk="1" hangingPunct="1">
              <a:buFont typeface="Arial" pitchFamily="34" charset="0"/>
              <a:buChar char="•"/>
            </a:pPr>
            <a:r>
              <a:rPr sz="2000" dirty="0" smtClean="0"/>
              <a:t>Let us walk through the key aspects of this class:</a:t>
            </a:r>
          </a:p>
          <a:p>
            <a:pPr lvl="1" eaLnBrk="1" hangingPunct="1"/>
            <a:endParaRPr sz="1800" dirty="0" smtClean="0"/>
          </a:p>
          <a:p>
            <a:pPr eaLnBrk="1" hangingPunct="1">
              <a:buFont typeface="Wingdings" pitchFamily="2" charset="2"/>
              <a:buNone/>
            </a:pPr>
            <a:endParaRPr sz="1800" dirty="0" smtClean="0"/>
          </a:p>
          <a:p>
            <a:pPr eaLnBrk="1" hangingPunct="1">
              <a:buFont typeface="Wingdings" pitchFamily="2" charset="2"/>
              <a:buChar char="Ø"/>
            </a:pPr>
            <a:endParaRPr sz="1800" dirty="0" smtClean="0"/>
          </a:p>
          <a:p>
            <a:pPr eaLnBrk="1" hangingPunct="1">
              <a:buFont typeface="Wingdings" pitchFamily="2" charset="2"/>
              <a:buNone/>
            </a:pPr>
            <a:endParaRPr sz="1800" dirty="0" smtClean="0"/>
          </a:p>
          <a:p>
            <a:pPr eaLnBrk="1" hangingPunct="1">
              <a:buFont typeface="Wingdings" pitchFamily="2" charset="2"/>
              <a:buChar char="Ø"/>
            </a:pPr>
            <a:endParaRPr dirty="0" smtClean="0"/>
          </a:p>
        </p:txBody>
      </p:sp>
      <p:sp>
        <p:nvSpPr>
          <p:cNvPr id="6" name="Slide Number Placeholder 3"/>
          <p:cNvSpPr txBox="1">
            <a:spLocks/>
          </p:cNvSpPr>
          <p:nvPr/>
        </p:nvSpPr>
        <p:spPr>
          <a:xfrm>
            <a:off x="152400" y="6427788"/>
            <a:ext cx="457200" cy="277812"/>
          </a:xfrm>
          <a:prstGeom prst="rect">
            <a:avLst/>
          </a:prstGeom>
        </p:spPr>
        <p:txBody>
          <a:bodyPr/>
          <a:lstStyle/>
          <a:p>
            <a:pPr algn="l">
              <a:defRPr/>
            </a:pPr>
            <a:fld id="{61A3D800-C46A-460F-8317-A784891FDA2D}" type="slidenum">
              <a:rPr lang="en-US" sz="1400" b="0">
                <a:solidFill>
                  <a:srgbClr val="A44687"/>
                </a:solidFill>
                <a:latin typeface="+mn-lt"/>
              </a:rPr>
              <a:pPr algn="l">
                <a:defRPr/>
              </a:pPr>
              <a:t>121</a:t>
            </a:fld>
            <a:endParaRPr lang="en-US" sz="1400" b="0" dirty="0">
              <a:solidFill>
                <a:srgbClr val="A44687"/>
              </a:solidFill>
              <a:latin typeface="+mn-lt"/>
            </a:endParaRPr>
          </a:p>
        </p:txBody>
      </p:sp>
      <p:graphicFrame>
        <p:nvGraphicFramePr>
          <p:cNvPr id="2" name="Diagram 1"/>
          <p:cNvGraphicFramePr/>
          <p:nvPr>
            <p:extLst>
              <p:ext uri="{D42A27DB-BD31-4B8C-83A1-F6EECF244321}">
                <p14:modId xmlns:p14="http://schemas.microsoft.com/office/powerpoint/2010/main" val="3801276374"/>
              </p:ext>
            </p:extLst>
          </p:nvPr>
        </p:nvGraphicFramePr>
        <p:xfrm>
          <a:off x="914400" y="1905000"/>
          <a:ext cx="7543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577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2"/>
          <p:cNvSpPr>
            <a:spLocks noGrp="1"/>
          </p:cNvSpPr>
          <p:nvPr>
            <p:ph idx="1"/>
          </p:nvPr>
        </p:nvSpPr>
        <p:spPr/>
        <p:txBody>
          <a:bodyPr/>
          <a:lstStyle/>
          <a:p>
            <a:pPr eaLnBrk="1" hangingPunct="1">
              <a:buFont typeface="Arial" pitchFamily="34" charset="0"/>
              <a:buChar char="•"/>
            </a:pPr>
            <a:r>
              <a:rPr sz="2000" smtClean="0"/>
              <a:t>Extending HandlerInterceptorAdapter:</a:t>
            </a:r>
          </a:p>
        </p:txBody>
      </p:sp>
      <p:sp>
        <p:nvSpPr>
          <p:cNvPr id="37890" name="Title 1"/>
          <p:cNvSpPr>
            <a:spLocks noGrp="1"/>
          </p:cNvSpPr>
          <p:nvPr>
            <p:ph type="title"/>
          </p:nvPr>
        </p:nvSpPr>
        <p:spPr bwMode="auto">
          <a:noFill/>
          <a:ln>
            <a:noFill/>
          </a:ln>
        </p:spPr>
        <p:txBody>
          <a:bodyPr anchor="ctr"/>
          <a:lstStyle/>
          <a:p>
            <a:r>
              <a:rPr lang="en-US"/>
              <a:t>Extending Handler Interceptor</a:t>
            </a:r>
          </a:p>
        </p:txBody>
      </p:sp>
      <p:sp>
        <p:nvSpPr>
          <p:cNvPr id="6" name="Slide Number Placeholder 3"/>
          <p:cNvSpPr>
            <a:spLocks noGrp="1"/>
          </p:cNvSpPr>
          <p:nvPr>
            <p:ph type="sldNum" sz="quarter" idx="10"/>
          </p:nvPr>
        </p:nvSpPr>
        <p:spPr>
          <a:prstGeom prst="rect">
            <a:avLst/>
          </a:prstGeom>
        </p:spPr>
        <p:txBody>
          <a:bodyPr/>
          <a:lstStyle/>
          <a:p>
            <a:pPr algn="l">
              <a:defRPr/>
            </a:pPr>
            <a:fld id="{472B09F7-1D49-4381-8E73-1A933ACA5676}" type="slidenum">
              <a:rPr lang="en-US" sz="1400" b="0">
                <a:latin typeface="+mn-lt"/>
              </a:rPr>
              <a:pPr algn="l">
                <a:defRPr/>
              </a:pPr>
              <a:t>122</a:t>
            </a:fld>
            <a:endParaRPr lang="en-US" sz="1400" b="0"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993752872"/>
              </p:ext>
            </p:extLst>
          </p:nvPr>
        </p:nvGraphicFramePr>
        <p:xfrm>
          <a:off x="914400" y="2362200"/>
          <a:ext cx="6705600" cy="3505200"/>
        </p:xfrm>
        <a:graphic>
          <a:graphicData uri="http://schemas.openxmlformats.org/drawingml/2006/table">
            <a:tbl>
              <a:tblPr firstRow="1" bandRow="1">
                <a:tableStyleId>{5C22544A-7EE6-4342-B048-85BDC9FD1C3A}</a:tableStyleId>
              </a:tblPr>
              <a:tblGrid>
                <a:gridCol w="6705600"/>
              </a:tblGrid>
              <a:tr h="3505200">
                <a:tc>
                  <a:txBody>
                    <a:bodyPr/>
                    <a:lstStyle/>
                    <a:p>
                      <a:r>
                        <a:rPr lang="en-US" sz="1400" b="1" kern="1200" dirty="0" smtClean="0">
                          <a:solidFill>
                            <a:schemeClr val="lt1"/>
                          </a:solidFill>
                          <a:latin typeface="+mn-lt"/>
                          <a:ea typeface="+mn-ea"/>
                          <a:cs typeface="+mn-cs"/>
                        </a:rPr>
                        <a:t>import org.springframework.web.servlet.handler.HandlerInterceptorAdapter;</a:t>
                      </a:r>
                    </a:p>
                    <a:p>
                      <a:r>
                        <a:rPr lang="en-US" sz="1400" b="1" kern="1200" dirty="0" smtClean="0">
                          <a:solidFill>
                            <a:schemeClr val="lt1"/>
                          </a:solidFill>
                          <a:latin typeface="+mn-lt"/>
                          <a:ea typeface="+mn-ea"/>
                          <a:cs typeface="+mn-cs"/>
                        </a:rPr>
                        <a:t>import org.springframework.web.servlet.ModelAndView;</a:t>
                      </a:r>
                    </a:p>
                    <a:p>
                      <a:r>
                        <a:rPr lang="en-US" sz="1400" b="1" kern="1200" dirty="0" smtClean="0">
                          <a:solidFill>
                            <a:schemeClr val="lt1"/>
                          </a:solidFill>
                          <a:latin typeface="+mn-lt"/>
                          <a:ea typeface="+mn-ea"/>
                          <a:cs typeface="+mn-cs"/>
                        </a:rPr>
                        <a:t> </a:t>
                      </a:r>
                    </a:p>
                    <a:p>
                      <a:r>
                        <a:rPr lang="en-US" sz="1400" b="1" kern="1200" dirty="0" smtClean="0">
                          <a:solidFill>
                            <a:schemeClr val="lt1"/>
                          </a:solidFill>
                          <a:latin typeface="+mn-lt"/>
                          <a:ea typeface="+mn-ea"/>
                          <a:cs typeface="+mn-cs"/>
                        </a:rPr>
                        <a:t> </a:t>
                      </a:r>
                    </a:p>
                    <a:p>
                      <a:r>
                        <a:rPr lang="en-US" sz="1400" b="1" kern="1200" dirty="0" smtClean="0">
                          <a:solidFill>
                            <a:schemeClr val="lt1"/>
                          </a:solidFill>
                          <a:latin typeface="+mn-lt"/>
                          <a:ea typeface="+mn-ea"/>
                          <a:cs typeface="+mn-cs"/>
                        </a:rPr>
                        <a:t>public class LoggerInterceptor extends </a:t>
                      </a:r>
                      <a:r>
                        <a:rPr lang="en-US" sz="1400" b="1" kern="1200" dirty="0" err="1" smtClean="0">
                          <a:solidFill>
                            <a:schemeClr val="lt1"/>
                          </a:solidFill>
                          <a:latin typeface="+mn-lt"/>
                          <a:ea typeface="+mn-ea"/>
                          <a:cs typeface="+mn-cs"/>
                        </a:rPr>
                        <a:t>HandlerInterceptorAdapter</a:t>
                      </a:r>
                      <a:r>
                        <a:rPr lang="en-US" sz="1400" b="1" kern="1200" dirty="0" smtClean="0">
                          <a:solidFill>
                            <a:schemeClr val="lt1"/>
                          </a:solidFill>
                          <a:latin typeface="+mn-lt"/>
                          <a:ea typeface="+mn-ea"/>
                          <a:cs typeface="+mn-cs"/>
                        </a:rPr>
                        <a:t> {</a:t>
                      </a:r>
                    </a:p>
                    <a:p>
                      <a:pPr marL="573088" indent="0"/>
                      <a:r>
                        <a:rPr lang="en-US" sz="1400" b="1" kern="1200" dirty="0" smtClean="0">
                          <a:solidFill>
                            <a:schemeClr val="lt1"/>
                          </a:solidFill>
                          <a:latin typeface="+mn-lt"/>
                          <a:ea typeface="+mn-ea"/>
                          <a:cs typeface="+mn-cs"/>
                        </a:rPr>
                        <a:t>public boolean preHandle(HttpServletRequest request,</a:t>
                      </a:r>
                    </a:p>
                    <a:p>
                      <a:pPr marL="573088" indent="0"/>
                      <a:r>
                        <a:rPr lang="en-US" sz="1400" b="1" kern="1200" dirty="0" smtClean="0">
                          <a:solidFill>
                            <a:schemeClr val="lt1"/>
                          </a:solidFill>
                          <a:latin typeface="+mn-lt"/>
                          <a:ea typeface="+mn-ea"/>
                          <a:cs typeface="+mn-cs"/>
                        </a:rPr>
                        <a:t>HttpServletResponse response, Object handler) throws Exception {</a:t>
                      </a:r>
                    </a:p>
                    <a:p>
                      <a:pPr marL="573088" indent="0"/>
                      <a:r>
                        <a:rPr lang="en-US" sz="1400" b="1" kern="1200" dirty="0" smtClean="0">
                          <a:solidFill>
                            <a:schemeClr val="lt1"/>
                          </a:solidFill>
                          <a:latin typeface="+mn-lt"/>
                          <a:ea typeface="+mn-ea"/>
                          <a:cs typeface="+mn-cs"/>
                        </a:rPr>
                        <a:t>              ...</a:t>
                      </a:r>
                    </a:p>
                    <a:p>
                      <a:pPr marL="573088" indent="0"/>
                      <a:r>
                        <a:rPr lang="en-US" sz="1400" b="1" kern="1200" dirty="0" smtClean="0">
                          <a:solidFill>
                            <a:schemeClr val="lt1"/>
                          </a:solidFill>
                          <a:latin typeface="+mn-lt"/>
                          <a:ea typeface="+mn-ea"/>
                          <a:cs typeface="+mn-cs"/>
                        </a:rPr>
                        <a:t>}</a:t>
                      </a:r>
                    </a:p>
                    <a:p>
                      <a:pPr marL="573088" indent="0"/>
                      <a:r>
                        <a:rPr lang="en-US" sz="1400" b="1" kern="1200" dirty="0" smtClean="0">
                          <a:solidFill>
                            <a:schemeClr val="lt1"/>
                          </a:solidFill>
                          <a:latin typeface="+mn-lt"/>
                          <a:ea typeface="+mn-ea"/>
                          <a:cs typeface="+mn-cs"/>
                        </a:rPr>
                        <a:t>public void postHandle(HttpServletRequest request,</a:t>
                      </a:r>
                    </a:p>
                    <a:p>
                      <a:pPr marL="573088" indent="0"/>
                      <a:r>
                        <a:rPr lang="en-US" sz="1400" b="1" kern="1200" dirty="0" smtClean="0">
                          <a:solidFill>
                            <a:schemeClr val="lt1"/>
                          </a:solidFill>
                          <a:latin typeface="+mn-lt"/>
                          <a:ea typeface="+mn-ea"/>
                          <a:cs typeface="+mn-cs"/>
                        </a:rPr>
                        <a:t>HttpServletResponse response, Object handler,</a:t>
                      </a:r>
                    </a:p>
                    <a:p>
                      <a:pPr marL="573088" indent="0"/>
                      <a:r>
                        <a:rPr lang="en-US" sz="1400" b="1" kern="1200" dirty="0" smtClean="0">
                          <a:solidFill>
                            <a:schemeClr val="lt1"/>
                          </a:solidFill>
                          <a:latin typeface="+mn-lt"/>
                          <a:ea typeface="+mn-ea"/>
                          <a:cs typeface="+mn-cs"/>
                        </a:rPr>
                        <a:t>ModelAndView </a:t>
                      </a:r>
                      <a:r>
                        <a:rPr lang="en-US" sz="1400" b="1" kern="1200" dirty="0" err="1" smtClean="0">
                          <a:solidFill>
                            <a:schemeClr val="lt1"/>
                          </a:solidFill>
                          <a:latin typeface="+mn-lt"/>
                          <a:ea typeface="+mn-ea"/>
                          <a:cs typeface="+mn-cs"/>
                        </a:rPr>
                        <a:t>modelAndView</a:t>
                      </a:r>
                      <a:r>
                        <a:rPr lang="en-US" sz="1400" b="1" kern="1200" dirty="0" smtClean="0">
                          <a:solidFill>
                            <a:schemeClr val="lt1"/>
                          </a:solidFill>
                          <a:latin typeface="+mn-lt"/>
                          <a:ea typeface="+mn-ea"/>
                          <a:cs typeface="+mn-cs"/>
                        </a:rPr>
                        <a:t>) throws Exception {</a:t>
                      </a:r>
                    </a:p>
                    <a:p>
                      <a:pPr marL="573088" indent="0"/>
                      <a:r>
                        <a:rPr lang="en-US" sz="1400" b="1" kern="1200" dirty="0" smtClean="0">
                          <a:solidFill>
                            <a:schemeClr val="lt1"/>
                          </a:solidFill>
                          <a:latin typeface="+mn-lt"/>
                          <a:ea typeface="+mn-ea"/>
                          <a:cs typeface="+mn-cs"/>
                        </a:rPr>
                        <a:t>              ...</a:t>
                      </a:r>
                    </a:p>
                    <a:p>
                      <a:pPr marL="573088" indent="0"/>
                      <a:r>
                        <a:rPr lang="en-US" sz="1400" b="1" kern="1200" dirty="0" smtClean="0">
                          <a:solidFill>
                            <a:schemeClr val="lt1"/>
                          </a:solidFill>
                          <a:latin typeface="+mn-lt"/>
                          <a:ea typeface="+mn-ea"/>
                          <a:cs typeface="+mn-cs"/>
                        </a:rPr>
                        <a:t>}</a:t>
                      </a:r>
                    </a:p>
                    <a:p>
                      <a:r>
                        <a:rPr lang="en-US" sz="1400" b="1" kern="1200" dirty="0" smtClean="0">
                          <a:solidFill>
                            <a:schemeClr val="lt1"/>
                          </a:solidFill>
                          <a:latin typeface="+mn-lt"/>
                          <a:ea typeface="+mn-ea"/>
                          <a:cs typeface="+mn-cs"/>
                        </a:rPr>
                        <a:t>}</a:t>
                      </a:r>
                      <a:endParaRPr lang="en-US" sz="1400" b="1" kern="1200" dirty="0">
                        <a:solidFill>
                          <a:schemeClr val="lt1"/>
                        </a:solidFill>
                        <a:latin typeface="+mn-lt"/>
                        <a:ea typeface="+mn-ea"/>
                        <a:cs typeface="+mn-cs"/>
                      </a:endParaRPr>
                    </a:p>
                  </a:txBody>
                  <a:tcPr anchor="ctr">
                    <a:solidFill>
                      <a:srgbClr val="0070C0"/>
                    </a:solidFill>
                  </a:tcPr>
                </a:tc>
              </a:tr>
            </a:tbl>
          </a:graphicData>
        </a:graphic>
      </p:graphicFrame>
    </p:spTree>
    <p:extLst>
      <p:ext uri="{BB962C8B-B14F-4D97-AF65-F5344CB8AC3E}">
        <p14:creationId xmlns:p14="http://schemas.microsoft.com/office/powerpoint/2010/main" val="156584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bwMode="auto">
          <a:noFill/>
          <a:ln>
            <a:noFill/>
          </a:ln>
        </p:spPr>
        <p:txBody>
          <a:bodyPr anchor="ctr"/>
          <a:lstStyle/>
          <a:p>
            <a:r>
              <a:rPr lang="en-US" dirty="0"/>
              <a:t>Key Aspects of Handler Interceptors (Contd.)</a:t>
            </a:r>
          </a:p>
        </p:txBody>
      </p:sp>
      <p:sp>
        <p:nvSpPr>
          <p:cNvPr id="38915" name="Content Placeholder 2"/>
          <p:cNvSpPr>
            <a:spLocks noGrp="1"/>
          </p:cNvSpPr>
          <p:nvPr>
            <p:ph idx="1"/>
          </p:nvPr>
        </p:nvSpPr>
        <p:spPr/>
        <p:txBody>
          <a:bodyPr/>
          <a:lstStyle/>
          <a:p>
            <a:pPr eaLnBrk="1" hangingPunct="1">
              <a:buFont typeface="Arial" pitchFamily="34" charset="0"/>
              <a:buChar char="•"/>
            </a:pPr>
            <a:r>
              <a:rPr sz="2000" dirty="0" smtClean="0"/>
              <a:t>Let us walk through the key aspects of this class:</a:t>
            </a:r>
          </a:p>
        </p:txBody>
      </p:sp>
      <p:sp>
        <p:nvSpPr>
          <p:cNvPr id="6" name="Slide Number Placeholder 3"/>
          <p:cNvSpPr>
            <a:spLocks noGrp="1"/>
          </p:cNvSpPr>
          <p:nvPr>
            <p:ph type="sldNum" sz="quarter" idx="4294967295"/>
          </p:nvPr>
        </p:nvSpPr>
        <p:spPr>
          <a:xfrm>
            <a:off x="152400" y="6427788"/>
            <a:ext cx="457200" cy="277812"/>
          </a:xfrm>
          <a:prstGeom prst="rect">
            <a:avLst/>
          </a:prstGeom>
        </p:spPr>
        <p:txBody>
          <a:bodyPr/>
          <a:lstStyle/>
          <a:p>
            <a:pPr algn="l">
              <a:defRPr/>
            </a:pPr>
            <a:fld id="{17AE6724-66DB-469F-A204-0805370E09A2}" type="slidenum">
              <a:rPr lang="en-US" sz="1400" b="0">
                <a:latin typeface="+mn-lt"/>
              </a:rPr>
              <a:pPr algn="l">
                <a:defRPr/>
              </a:pPr>
              <a:t>123</a:t>
            </a:fld>
            <a:endParaRPr lang="en-US" sz="1400" b="0" dirty="0">
              <a:latin typeface="+mn-lt"/>
            </a:endParaRPr>
          </a:p>
        </p:txBody>
      </p:sp>
      <p:graphicFrame>
        <p:nvGraphicFramePr>
          <p:cNvPr id="5" name="Diagram 4"/>
          <p:cNvGraphicFramePr/>
          <p:nvPr>
            <p:extLst>
              <p:ext uri="{D42A27DB-BD31-4B8C-83A1-F6EECF244321}">
                <p14:modId xmlns:p14="http://schemas.microsoft.com/office/powerpoint/2010/main" val="3176046847"/>
              </p:ext>
            </p:extLst>
          </p:nvPr>
        </p:nvGraphicFramePr>
        <p:xfrm>
          <a:off x="533400" y="2133600"/>
          <a:ext cx="7543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714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p:txBody>
          <a:bodyPr/>
          <a:lstStyle/>
          <a:p>
            <a:pPr eaLnBrk="1" hangingPunct="1">
              <a:buFont typeface="Arial" pitchFamily="34" charset="0"/>
              <a:buChar char="•"/>
            </a:pPr>
            <a:r>
              <a:rPr sz="2000" dirty="0" smtClean="0"/>
              <a:t>Registering Interceptor and ordering:</a:t>
            </a:r>
          </a:p>
        </p:txBody>
      </p:sp>
      <p:sp>
        <p:nvSpPr>
          <p:cNvPr id="39938" name="Title 1"/>
          <p:cNvSpPr>
            <a:spLocks noGrp="1"/>
          </p:cNvSpPr>
          <p:nvPr>
            <p:ph type="title"/>
          </p:nvPr>
        </p:nvSpPr>
        <p:spPr bwMode="auto">
          <a:noFill/>
          <a:ln>
            <a:noFill/>
          </a:ln>
        </p:spPr>
        <p:txBody>
          <a:bodyPr anchor="ctr"/>
          <a:lstStyle/>
          <a:p>
            <a:r>
              <a:rPr lang="en-US"/>
              <a:t>Registering Interceptor and Ordering</a:t>
            </a:r>
          </a:p>
        </p:txBody>
      </p:sp>
      <p:sp>
        <p:nvSpPr>
          <p:cNvPr id="6" name="Slide Number Placeholder 3"/>
          <p:cNvSpPr>
            <a:spLocks noGrp="1"/>
          </p:cNvSpPr>
          <p:nvPr>
            <p:ph type="sldNum" sz="quarter" idx="10"/>
          </p:nvPr>
        </p:nvSpPr>
        <p:spPr>
          <a:prstGeom prst="rect">
            <a:avLst/>
          </a:prstGeom>
        </p:spPr>
        <p:txBody>
          <a:bodyPr/>
          <a:lstStyle/>
          <a:p>
            <a:pPr algn="l">
              <a:defRPr/>
            </a:pPr>
            <a:fld id="{2100CFFF-0E55-466F-BE31-678CDBF1C955}" type="slidenum">
              <a:rPr lang="en-US" sz="1400" b="0">
                <a:latin typeface="+mn-lt"/>
              </a:rPr>
              <a:pPr algn="l">
                <a:defRPr/>
              </a:pPr>
              <a:t>124</a:t>
            </a:fld>
            <a:endParaRPr lang="en-US" sz="1400" b="0" dirty="0">
              <a:latin typeface="+mn-lt"/>
            </a:endParaRPr>
          </a:p>
        </p:txBody>
      </p:sp>
      <p:graphicFrame>
        <p:nvGraphicFramePr>
          <p:cNvPr id="2" name="Diagram 1"/>
          <p:cNvGraphicFramePr/>
          <p:nvPr>
            <p:extLst>
              <p:ext uri="{D42A27DB-BD31-4B8C-83A1-F6EECF244321}">
                <p14:modId xmlns:p14="http://schemas.microsoft.com/office/powerpoint/2010/main" val="4044490929"/>
              </p:ext>
            </p:extLst>
          </p:nvPr>
        </p:nvGraphicFramePr>
        <p:xfrm>
          <a:off x="838200" y="2286000"/>
          <a:ext cx="7086600"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171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graphicEl>
                                              <a:dgm id="{03A86BB0-5CF1-4E79-8116-9114B2FFC018}"/>
                                            </p:graphicEl>
                                          </p:spTgt>
                                        </p:tgtEl>
                                        <p:attrNameLst>
                                          <p:attrName>style.visibility</p:attrName>
                                        </p:attrNameLst>
                                      </p:cBhvr>
                                      <p:to>
                                        <p:strVal val="visible"/>
                                      </p:to>
                                    </p:set>
                                    <p:animEffect transition="in" filter="wipe(down)">
                                      <p:cBhvr>
                                        <p:cTn id="7" dur="580">
                                          <p:stCondLst>
                                            <p:cond delay="0"/>
                                          </p:stCondLst>
                                        </p:cTn>
                                        <p:tgtEl>
                                          <p:spTgt spid="2">
                                            <p:graphicEl>
                                              <a:dgm id="{03A86BB0-5CF1-4E79-8116-9114B2FFC018}"/>
                                            </p:graphicEl>
                                          </p:spTgt>
                                        </p:tgtEl>
                                      </p:cBhvr>
                                    </p:animEffect>
                                    <p:anim calcmode="lin" valueType="num">
                                      <p:cBhvr>
                                        <p:cTn id="8" dur="1822" tmFilter="0,0; 0.14,0.36; 0.43,0.73; 0.71,0.91; 1.0,1.0">
                                          <p:stCondLst>
                                            <p:cond delay="0"/>
                                          </p:stCondLst>
                                        </p:cTn>
                                        <p:tgtEl>
                                          <p:spTgt spid="2">
                                            <p:graphicEl>
                                              <a:dgm id="{03A86BB0-5CF1-4E79-8116-9114B2FFC018}"/>
                                            </p:graphic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graphicEl>
                                              <a:dgm id="{03A86BB0-5CF1-4E79-8116-9114B2FFC018}"/>
                                            </p:graphic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graphicEl>
                                              <a:dgm id="{03A86BB0-5CF1-4E79-8116-9114B2FFC018}"/>
                                            </p:graphic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graphicEl>
                                              <a:dgm id="{03A86BB0-5CF1-4E79-8116-9114B2FFC018}"/>
                                            </p:graphic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graphicEl>
                                              <a:dgm id="{03A86BB0-5CF1-4E79-8116-9114B2FFC018}"/>
                                            </p:graphic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graphicEl>
                                              <a:dgm id="{03A86BB0-5CF1-4E79-8116-9114B2FFC018}"/>
                                            </p:graphicEl>
                                          </p:spTgt>
                                        </p:tgtEl>
                                      </p:cBhvr>
                                      <p:to x="100000" y="60000"/>
                                    </p:animScale>
                                    <p:animScale>
                                      <p:cBhvr>
                                        <p:cTn id="14" dur="166" decel="50000">
                                          <p:stCondLst>
                                            <p:cond delay="676"/>
                                          </p:stCondLst>
                                        </p:cTn>
                                        <p:tgtEl>
                                          <p:spTgt spid="2">
                                            <p:graphicEl>
                                              <a:dgm id="{03A86BB0-5CF1-4E79-8116-9114B2FFC018}"/>
                                            </p:graphicEl>
                                          </p:spTgt>
                                        </p:tgtEl>
                                      </p:cBhvr>
                                      <p:to x="100000" y="100000"/>
                                    </p:animScale>
                                    <p:animScale>
                                      <p:cBhvr>
                                        <p:cTn id="15" dur="26">
                                          <p:stCondLst>
                                            <p:cond delay="1312"/>
                                          </p:stCondLst>
                                        </p:cTn>
                                        <p:tgtEl>
                                          <p:spTgt spid="2">
                                            <p:graphicEl>
                                              <a:dgm id="{03A86BB0-5CF1-4E79-8116-9114B2FFC018}"/>
                                            </p:graphicEl>
                                          </p:spTgt>
                                        </p:tgtEl>
                                      </p:cBhvr>
                                      <p:to x="100000" y="80000"/>
                                    </p:animScale>
                                    <p:animScale>
                                      <p:cBhvr>
                                        <p:cTn id="16" dur="166" decel="50000">
                                          <p:stCondLst>
                                            <p:cond delay="1338"/>
                                          </p:stCondLst>
                                        </p:cTn>
                                        <p:tgtEl>
                                          <p:spTgt spid="2">
                                            <p:graphicEl>
                                              <a:dgm id="{03A86BB0-5CF1-4E79-8116-9114B2FFC018}"/>
                                            </p:graphicEl>
                                          </p:spTgt>
                                        </p:tgtEl>
                                      </p:cBhvr>
                                      <p:to x="100000" y="100000"/>
                                    </p:animScale>
                                    <p:animScale>
                                      <p:cBhvr>
                                        <p:cTn id="17" dur="26">
                                          <p:stCondLst>
                                            <p:cond delay="1642"/>
                                          </p:stCondLst>
                                        </p:cTn>
                                        <p:tgtEl>
                                          <p:spTgt spid="2">
                                            <p:graphicEl>
                                              <a:dgm id="{03A86BB0-5CF1-4E79-8116-9114B2FFC018}"/>
                                            </p:graphicEl>
                                          </p:spTgt>
                                        </p:tgtEl>
                                      </p:cBhvr>
                                      <p:to x="100000" y="90000"/>
                                    </p:animScale>
                                    <p:animScale>
                                      <p:cBhvr>
                                        <p:cTn id="18" dur="166" decel="50000">
                                          <p:stCondLst>
                                            <p:cond delay="1668"/>
                                          </p:stCondLst>
                                        </p:cTn>
                                        <p:tgtEl>
                                          <p:spTgt spid="2">
                                            <p:graphicEl>
                                              <a:dgm id="{03A86BB0-5CF1-4E79-8116-9114B2FFC018}"/>
                                            </p:graphicEl>
                                          </p:spTgt>
                                        </p:tgtEl>
                                      </p:cBhvr>
                                      <p:to x="100000" y="100000"/>
                                    </p:animScale>
                                    <p:animScale>
                                      <p:cBhvr>
                                        <p:cTn id="19" dur="26">
                                          <p:stCondLst>
                                            <p:cond delay="1808"/>
                                          </p:stCondLst>
                                        </p:cTn>
                                        <p:tgtEl>
                                          <p:spTgt spid="2">
                                            <p:graphicEl>
                                              <a:dgm id="{03A86BB0-5CF1-4E79-8116-9114B2FFC018}"/>
                                            </p:graphicEl>
                                          </p:spTgt>
                                        </p:tgtEl>
                                      </p:cBhvr>
                                      <p:to x="100000" y="95000"/>
                                    </p:animScale>
                                    <p:animScale>
                                      <p:cBhvr>
                                        <p:cTn id="20" dur="166" decel="50000">
                                          <p:stCondLst>
                                            <p:cond delay="1834"/>
                                          </p:stCondLst>
                                        </p:cTn>
                                        <p:tgtEl>
                                          <p:spTgt spid="2">
                                            <p:graphicEl>
                                              <a:dgm id="{03A86BB0-5CF1-4E79-8116-9114B2FFC018}"/>
                                            </p:graphic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
                                            <p:graphicEl>
                                              <a:dgm id="{8DE7F5C6-C3A4-423D-874A-64018651A243}"/>
                                            </p:graphicEl>
                                          </p:spTgt>
                                        </p:tgtEl>
                                        <p:attrNameLst>
                                          <p:attrName>style.visibility</p:attrName>
                                        </p:attrNameLst>
                                      </p:cBhvr>
                                      <p:to>
                                        <p:strVal val="visible"/>
                                      </p:to>
                                    </p:set>
                                    <p:animEffect transition="in" filter="wipe(down)">
                                      <p:cBhvr>
                                        <p:cTn id="25" dur="580">
                                          <p:stCondLst>
                                            <p:cond delay="0"/>
                                          </p:stCondLst>
                                        </p:cTn>
                                        <p:tgtEl>
                                          <p:spTgt spid="2">
                                            <p:graphicEl>
                                              <a:dgm id="{8DE7F5C6-C3A4-423D-874A-64018651A243}"/>
                                            </p:graphicEl>
                                          </p:spTgt>
                                        </p:tgtEl>
                                      </p:cBhvr>
                                    </p:animEffect>
                                    <p:anim calcmode="lin" valueType="num">
                                      <p:cBhvr>
                                        <p:cTn id="26" dur="1822" tmFilter="0,0; 0.14,0.36; 0.43,0.73; 0.71,0.91; 1.0,1.0">
                                          <p:stCondLst>
                                            <p:cond delay="0"/>
                                          </p:stCondLst>
                                        </p:cTn>
                                        <p:tgtEl>
                                          <p:spTgt spid="2">
                                            <p:graphicEl>
                                              <a:dgm id="{8DE7F5C6-C3A4-423D-874A-64018651A243}"/>
                                            </p:graphic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graphicEl>
                                              <a:dgm id="{8DE7F5C6-C3A4-423D-874A-64018651A243}"/>
                                            </p:graphic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graphicEl>
                                              <a:dgm id="{8DE7F5C6-C3A4-423D-874A-64018651A243}"/>
                                            </p:graphic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graphicEl>
                                              <a:dgm id="{8DE7F5C6-C3A4-423D-874A-64018651A243}"/>
                                            </p:graphic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graphicEl>
                                              <a:dgm id="{8DE7F5C6-C3A4-423D-874A-64018651A243}"/>
                                            </p:graphic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graphicEl>
                                              <a:dgm id="{8DE7F5C6-C3A4-423D-874A-64018651A243}"/>
                                            </p:graphicEl>
                                          </p:spTgt>
                                        </p:tgtEl>
                                      </p:cBhvr>
                                      <p:to x="100000" y="60000"/>
                                    </p:animScale>
                                    <p:animScale>
                                      <p:cBhvr>
                                        <p:cTn id="32" dur="166" decel="50000">
                                          <p:stCondLst>
                                            <p:cond delay="676"/>
                                          </p:stCondLst>
                                        </p:cTn>
                                        <p:tgtEl>
                                          <p:spTgt spid="2">
                                            <p:graphicEl>
                                              <a:dgm id="{8DE7F5C6-C3A4-423D-874A-64018651A243}"/>
                                            </p:graphicEl>
                                          </p:spTgt>
                                        </p:tgtEl>
                                      </p:cBhvr>
                                      <p:to x="100000" y="100000"/>
                                    </p:animScale>
                                    <p:animScale>
                                      <p:cBhvr>
                                        <p:cTn id="33" dur="26">
                                          <p:stCondLst>
                                            <p:cond delay="1312"/>
                                          </p:stCondLst>
                                        </p:cTn>
                                        <p:tgtEl>
                                          <p:spTgt spid="2">
                                            <p:graphicEl>
                                              <a:dgm id="{8DE7F5C6-C3A4-423D-874A-64018651A243}"/>
                                            </p:graphicEl>
                                          </p:spTgt>
                                        </p:tgtEl>
                                      </p:cBhvr>
                                      <p:to x="100000" y="80000"/>
                                    </p:animScale>
                                    <p:animScale>
                                      <p:cBhvr>
                                        <p:cTn id="34" dur="166" decel="50000">
                                          <p:stCondLst>
                                            <p:cond delay="1338"/>
                                          </p:stCondLst>
                                        </p:cTn>
                                        <p:tgtEl>
                                          <p:spTgt spid="2">
                                            <p:graphicEl>
                                              <a:dgm id="{8DE7F5C6-C3A4-423D-874A-64018651A243}"/>
                                            </p:graphicEl>
                                          </p:spTgt>
                                        </p:tgtEl>
                                      </p:cBhvr>
                                      <p:to x="100000" y="100000"/>
                                    </p:animScale>
                                    <p:animScale>
                                      <p:cBhvr>
                                        <p:cTn id="35" dur="26">
                                          <p:stCondLst>
                                            <p:cond delay="1642"/>
                                          </p:stCondLst>
                                        </p:cTn>
                                        <p:tgtEl>
                                          <p:spTgt spid="2">
                                            <p:graphicEl>
                                              <a:dgm id="{8DE7F5C6-C3A4-423D-874A-64018651A243}"/>
                                            </p:graphicEl>
                                          </p:spTgt>
                                        </p:tgtEl>
                                      </p:cBhvr>
                                      <p:to x="100000" y="90000"/>
                                    </p:animScale>
                                    <p:animScale>
                                      <p:cBhvr>
                                        <p:cTn id="36" dur="166" decel="50000">
                                          <p:stCondLst>
                                            <p:cond delay="1668"/>
                                          </p:stCondLst>
                                        </p:cTn>
                                        <p:tgtEl>
                                          <p:spTgt spid="2">
                                            <p:graphicEl>
                                              <a:dgm id="{8DE7F5C6-C3A4-423D-874A-64018651A243}"/>
                                            </p:graphicEl>
                                          </p:spTgt>
                                        </p:tgtEl>
                                      </p:cBhvr>
                                      <p:to x="100000" y="100000"/>
                                    </p:animScale>
                                    <p:animScale>
                                      <p:cBhvr>
                                        <p:cTn id="37" dur="26">
                                          <p:stCondLst>
                                            <p:cond delay="1808"/>
                                          </p:stCondLst>
                                        </p:cTn>
                                        <p:tgtEl>
                                          <p:spTgt spid="2">
                                            <p:graphicEl>
                                              <a:dgm id="{8DE7F5C6-C3A4-423D-874A-64018651A243}"/>
                                            </p:graphicEl>
                                          </p:spTgt>
                                        </p:tgtEl>
                                      </p:cBhvr>
                                      <p:to x="100000" y="95000"/>
                                    </p:animScale>
                                    <p:animScale>
                                      <p:cBhvr>
                                        <p:cTn id="38" dur="166" decel="50000">
                                          <p:stCondLst>
                                            <p:cond delay="1834"/>
                                          </p:stCondLst>
                                        </p:cTn>
                                        <p:tgtEl>
                                          <p:spTgt spid="2">
                                            <p:graphicEl>
                                              <a:dgm id="{8DE7F5C6-C3A4-423D-874A-64018651A243}"/>
                                            </p:graphic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
                                            <p:graphicEl>
                                              <a:dgm id="{517E5466-F864-4FE2-A559-213C7E87720B}"/>
                                            </p:graphicEl>
                                          </p:spTgt>
                                        </p:tgtEl>
                                        <p:attrNameLst>
                                          <p:attrName>style.visibility</p:attrName>
                                        </p:attrNameLst>
                                      </p:cBhvr>
                                      <p:to>
                                        <p:strVal val="visible"/>
                                      </p:to>
                                    </p:set>
                                    <p:animEffect transition="in" filter="wipe(down)">
                                      <p:cBhvr>
                                        <p:cTn id="43" dur="580">
                                          <p:stCondLst>
                                            <p:cond delay="0"/>
                                          </p:stCondLst>
                                        </p:cTn>
                                        <p:tgtEl>
                                          <p:spTgt spid="2">
                                            <p:graphicEl>
                                              <a:dgm id="{517E5466-F864-4FE2-A559-213C7E87720B}"/>
                                            </p:graphicEl>
                                          </p:spTgt>
                                        </p:tgtEl>
                                      </p:cBhvr>
                                    </p:animEffect>
                                    <p:anim calcmode="lin" valueType="num">
                                      <p:cBhvr>
                                        <p:cTn id="44" dur="1822" tmFilter="0,0; 0.14,0.36; 0.43,0.73; 0.71,0.91; 1.0,1.0">
                                          <p:stCondLst>
                                            <p:cond delay="0"/>
                                          </p:stCondLst>
                                        </p:cTn>
                                        <p:tgtEl>
                                          <p:spTgt spid="2">
                                            <p:graphicEl>
                                              <a:dgm id="{517E5466-F864-4FE2-A559-213C7E87720B}"/>
                                            </p:graphic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
                                            <p:graphicEl>
                                              <a:dgm id="{517E5466-F864-4FE2-A559-213C7E87720B}"/>
                                            </p:graphic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
                                            <p:graphicEl>
                                              <a:dgm id="{517E5466-F864-4FE2-A559-213C7E87720B}"/>
                                            </p:graphic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
                                            <p:graphicEl>
                                              <a:dgm id="{517E5466-F864-4FE2-A559-213C7E87720B}"/>
                                            </p:graphic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
                                            <p:graphicEl>
                                              <a:dgm id="{517E5466-F864-4FE2-A559-213C7E87720B}"/>
                                            </p:graphic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
                                            <p:graphicEl>
                                              <a:dgm id="{517E5466-F864-4FE2-A559-213C7E87720B}"/>
                                            </p:graphicEl>
                                          </p:spTgt>
                                        </p:tgtEl>
                                      </p:cBhvr>
                                      <p:to x="100000" y="60000"/>
                                    </p:animScale>
                                    <p:animScale>
                                      <p:cBhvr>
                                        <p:cTn id="50" dur="166" decel="50000">
                                          <p:stCondLst>
                                            <p:cond delay="676"/>
                                          </p:stCondLst>
                                        </p:cTn>
                                        <p:tgtEl>
                                          <p:spTgt spid="2">
                                            <p:graphicEl>
                                              <a:dgm id="{517E5466-F864-4FE2-A559-213C7E87720B}"/>
                                            </p:graphicEl>
                                          </p:spTgt>
                                        </p:tgtEl>
                                      </p:cBhvr>
                                      <p:to x="100000" y="100000"/>
                                    </p:animScale>
                                    <p:animScale>
                                      <p:cBhvr>
                                        <p:cTn id="51" dur="26">
                                          <p:stCondLst>
                                            <p:cond delay="1312"/>
                                          </p:stCondLst>
                                        </p:cTn>
                                        <p:tgtEl>
                                          <p:spTgt spid="2">
                                            <p:graphicEl>
                                              <a:dgm id="{517E5466-F864-4FE2-A559-213C7E87720B}"/>
                                            </p:graphicEl>
                                          </p:spTgt>
                                        </p:tgtEl>
                                      </p:cBhvr>
                                      <p:to x="100000" y="80000"/>
                                    </p:animScale>
                                    <p:animScale>
                                      <p:cBhvr>
                                        <p:cTn id="52" dur="166" decel="50000">
                                          <p:stCondLst>
                                            <p:cond delay="1338"/>
                                          </p:stCondLst>
                                        </p:cTn>
                                        <p:tgtEl>
                                          <p:spTgt spid="2">
                                            <p:graphicEl>
                                              <a:dgm id="{517E5466-F864-4FE2-A559-213C7E87720B}"/>
                                            </p:graphicEl>
                                          </p:spTgt>
                                        </p:tgtEl>
                                      </p:cBhvr>
                                      <p:to x="100000" y="100000"/>
                                    </p:animScale>
                                    <p:animScale>
                                      <p:cBhvr>
                                        <p:cTn id="53" dur="26">
                                          <p:stCondLst>
                                            <p:cond delay="1642"/>
                                          </p:stCondLst>
                                        </p:cTn>
                                        <p:tgtEl>
                                          <p:spTgt spid="2">
                                            <p:graphicEl>
                                              <a:dgm id="{517E5466-F864-4FE2-A559-213C7E87720B}"/>
                                            </p:graphicEl>
                                          </p:spTgt>
                                        </p:tgtEl>
                                      </p:cBhvr>
                                      <p:to x="100000" y="90000"/>
                                    </p:animScale>
                                    <p:animScale>
                                      <p:cBhvr>
                                        <p:cTn id="54" dur="166" decel="50000">
                                          <p:stCondLst>
                                            <p:cond delay="1668"/>
                                          </p:stCondLst>
                                        </p:cTn>
                                        <p:tgtEl>
                                          <p:spTgt spid="2">
                                            <p:graphicEl>
                                              <a:dgm id="{517E5466-F864-4FE2-A559-213C7E87720B}"/>
                                            </p:graphicEl>
                                          </p:spTgt>
                                        </p:tgtEl>
                                      </p:cBhvr>
                                      <p:to x="100000" y="100000"/>
                                    </p:animScale>
                                    <p:animScale>
                                      <p:cBhvr>
                                        <p:cTn id="55" dur="26">
                                          <p:stCondLst>
                                            <p:cond delay="1808"/>
                                          </p:stCondLst>
                                        </p:cTn>
                                        <p:tgtEl>
                                          <p:spTgt spid="2">
                                            <p:graphicEl>
                                              <a:dgm id="{517E5466-F864-4FE2-A559-213C7E87720B}"/>
                                            </p:graphicEl>
                                          </p:spTgt>
                                        </p:tgtEl>
                                      </p:cBhvr>
                                      <p:to x="100000" y="95000"/>
                                    </p:animScale>
                                    <p:animScale>
                                      <p:cBhvr>
                                        <p:cTn id="56" dur="166" decel="50000">
                                          <p:stCondLst>
                                            <p:cond delay="1834"/>
                                          </p:stCondLst>
                                        </p:cTn>
                                        <p:tgtEl>
                                          <p:spTgt spid="2">
                                            <p:graphicEl>
                                              <a:dgm id="{517E5466-F864-4FE2-A559-213C7E87720B}"/>
                                            </p:graphic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idx="1"/>
          </p:nvPr>
        </p:nvSpPr>
        <p:spPr/>
        <p:txBody>
          <a:bodyPr/>
          <a:lstStyle/>
          <a:p>
            <a:pPr eaLnBrk="1" hangingPunct="1">
              <a:defRPr/>
            </a:pPr>
            <a:r>
              <a:rPr sz="2000" dirty="0" smtClean="0"/>
              <a:t>Example</a:t>
            </a:r>
            <a:r>
              <a:rPr sz="2000" dirty="0"/>
              <a:t>:</a:t>
            </a:r>
            <a:endParaRPr sz="1800" dirty="0" smtClean="0"/>
          </a:p>
          <a:p>
            <a:pPr eaLnBrk="1" hangingPunct="1">
              <a:buFont typeface="Wingdings" pitchFamily="2" charset="2"/>
              <a:buChar char="Ø"/>
              <a:defRPr/>
            </a:pPr>
            <a:endParaRPr sz="1800" dirty="0" smtClean="0"/>
          </a:p>
          <a:p>
            <a:pPr eaLnBrk="1" hangingPunct="1">
              <a:buFont typeface="Wingdings" pitchFamily="2" charset="2"/>
              <a:buNone/>
              <a:defRPr/>
            </a:pPr>
            <a:endParaRPr sz="1800" dirty="0" smtClean="0"/>
          </a:p>
          <a:p>
            <a:pPr eaLnBrk="1" hangingPunct="1">
              <a:buFont typeface="Wingdings" pitchFamily="2" charset="2"/>
              <a:buChar char="Ø"/>
              <a:defRPr/>
            </a:pPr>
            <a:endParaRPr dirty="0" smtClean="0"/>
          </a:p>
        </p:txBody>
      </p:sp>
      <p:sp>
        <p:nvSpPr>
          <p:cNvPr id="40962" name="Title 1"/>
          <p:cNvSpPr>
            <a:spLocks noGrp="1"/>
          </p:cNvSpPr>
          <p:nvPr>
            <p:ph type="title"/>
          </p:nvPr>
        </p:nvSpPr>
        <p:spPr bwMode="auto">
          <a:noFill/>
          <a:ln>
            <a:noFill/>
          </a:ln>
        </p:spPr>
        <p:txBody>
          <a:bodyPr anchor="ctr"/>
          <a:lstStyle/>
          <a:p>
            <a:r>
              <a:rPr lang="en-US" dirty="0"/>
              <a:t>Handler </a:t>
            </a:r>
            <a:r>
              <a:rPr lang="en-US" dirty="0" smtClean="0"/>
              <a:t>Interceptor: Example</a:t>
            </a:r>
            <a:endParaRPr lang="en-US" dirty="0"/>
          </a:p>
        </p:txBody>
      </p:sp>
      <p:sp>
        <p:nvSpPr>
          <p:cNvPr id="6" name="Slide Number Placeholder 3"/>
          <p:cNvSpPr>
            <a:spLocks noGrp="1"/>
          </p:cNvSpPr>
          <p:nvPr>
            <p:ph type="sldNum" sz="quarter" idx="10"/>
          </p:nvPr>
        </p:nvSpPr>
        <p:spPr>
          <a:prstGeom prst="rect">
            <a:avLst/>
          </a:prstGeom>
        </p:spPr>
        <p:txBody>
          <a:bodyPr/>
          <a:lstStyle/>
          <a:p>
            <a:pPr algn="l">
              <a:defRPr/>
            </a:pPr>
            <a:fld id="{DE14125F-B6D7-42F3-A1FB-874C0F03A698}" type="slidenum">
              <a:rPr lang="en-US" sz="1400" b="0">
                <a:latin typeface="+mn-lt"/>
              </a:rPr>
              <a:pPr algn="l">
                <a:defRPr/>
              </a:pPr>
              <a:t>125</a:t>
            </a:fld>
            <a:endParaRPr lang="en-US" sz="1400" b="0" dirty="0">
              <a:latin typeface="+mn-lt"/>
            </a:endParaRPr>
          </a:p>
        </p:txBody>
      </p:sp>
      <p:sp>
        <p:nvSpPr>
          <p:cNvPr id="2" name="Rounded Rectangle 1"/>
          <p:cNvSpPr/>
          <p:nvPr/>
        </p:nvSpPr>
        <p:spPr>
          <a:xfrm>
            <a:off x="381000" y="2133600"/>
            <a:ext cx="8534400" cy="4267200"/>
          </a:xfrm>
          <a:prstGeom prst="roundRect">
            <a:avLst>
              <a:gd name="adj" fmla="val 6155"/>
            </a:avLst>
          </a:prstGeom>
        </p:spPr>
        <p:style>
          <a:lnRef idx="1">
            <a:schemeClr val="accent4"/>
          </a:lnRef>
          <a:fillRef idx="2">
            <a:schemeClr val="accent4"/>
          </a:fillRef>
          <a:effectRef idx="1">
            <a:schemeClr val="accent4"/>
          </a:effectRef>
          <a:fontRef idx="minor">
            <a:schemeClr val="dk1"/>
          </a:fontRef>
        </p:style>
        <p:txBody>
          <a:bodyPr rtlCol="0" anchor="ctr"/>
          <a:lstStyle/>
          <a:p>
            <a:pPr marL="285750" indent="-285750" fontAlgn="base">
              <a:spcBef>
                <a:spcPct val="20000"/>
              </a:spcBef>
              <a:spcAft>
                <a:spcPct val="0"/>
              </a:spcAft>
              <a:defRPr/>
            </a:pPr>
            <a:r>
              <a:rPr lang="en-US" sz="1500" b="1" dirty="0">
                <a:solidFill>
                  <a:prstClr val="black"/>
                </a:solidFill>
              </a:rPr>
              <a:t>&lt;beans ...&gt;</a:t>
            </a:r>
          </a:p>
          <a:p>
            <a:pPr marL="285750" indent="-285750" fontAlgn="base">
              <a:spcBef>
                <a:spcPct val="20000"/>
              </a:spcBef>
              <a:spcAft>
                <a:spcPct val="0"/>
              </a:spcAft>
              <a:defRPr/>
            </a:pPr>
            <a:r>
              <a:rPr lang="en-US" sz="1500" b="1" dirty="0">
                <a:solidFill>
                  <a:prstClr val="black"/>
                </a:solidFill>
              </a:rPr>
              <a:t>         &lt;bean id=“</a:t>
            </a:r>
            <a:r>
              <a:rPr lang="en-US" sz="1500" b="1" dirty="0" err="1">
                <a:solidFill>
                  <a:prstClr val="black"/>
                </a:solidFill>
              </a:rPr>
              <a:t>LoggerInterceptor</a:t>
            </a:r>
            <a:r>
              <a:rPr lang="en-US" sz="1500" b="1" dirty="0">
                <a:solidFill>
                  <a:prstClr val="black"/>
                </a:solidFill>
              </a:rPr>
              <a:t>”</a:t>
            </a:r>
          </a:p>
          <a:p>
            <a:pPr marL="285750" indent="-285750" fontAlgn="base">
              <a:spcBef>
                <a:spcPct val="20000"/>
              </a:spcBef>
              <a:spcAft>
                <a:spcPct val="0"/>
              </a:spcAft>
              <a:defRPr/>
            </a:pPr>
            <a:r>
              <a:rPr lang="en-US" sz="1500" b="1" dirty="0">
                <a:solidFill>
                  <a:prstClr val="black"/>
                </a:solidFill>
              </a:rPr>
              <a:t>	class="</a:t>
            </a:r>
            <a:r>
              <a:rPr lang="en-US" sz="1500" b="1" dirty="0" err="1">
                <a:solidFill>
                  <a:prstClr val="black"/>
                </a:solidFill>
              </a:rPr>
              <a:t>com.cts.loggerInterceptor</a:t>
            </a:r>
            <a:r>
              <a:rPr lang="en-US" sz="1500" b="1" dirty="0">
                <a:solidFill>
                  <a:prstClr val="black"/>
                </a:solidFill>
              </a:rPr>
              <a:t>" /&gt;</a:t>
            </a:r>
          </a:p>
          <a:p>
            <a:pPr marL="627063" indent="-285750" fontAlgn="base">
              <a:spcBef>
                <a:spcPct val="20000"/>
              </a:spcBef>
              <a:spcAft>
                <a:spcPct val="0"/>
              </a:spcAft>
              <a:defRPr/>
            </a:pPr>
            <a:r>
              <a:rPr lang="en-US" sz="1500" dirty="0">
                <a:solidFill>
                  <a:prstClr val="black"/>
                </a:solidFill>
              </a:rPr>
              <a:t>&lt;bean id=“</a:t>
            </a:r>
            <a:r>
              <a:rPr lang="en-US" sz="1500" dirty="0" err="1">
                <a:solidFill>
                  <a:prstClr val="black"/>
                </a:solidFill>
              </a:rPr>
              <a:t>LoggingInterceptor</a:t>
            </a:r>
            <a:r>
              <a:rPr lang="en-US" sz="1500" dirty="0">
                <a:solidFill>
                  <a:prstClr val="black"/>
                </a:solidFill>
              </a:rPr>
              <a:t>”</a:t>
            </a:r>
          </a:p>
          <a:p>
            <a:pPr marL="627063" indent="-285750" fontAlgn="base">
              <a:spcBef>
                <a:spcPct val="20000"/>
              </a:spcBef>
              <a:spcAft>
                <a:spcPct val="0"/>
              </a:spcAft>
              <a:defRPr/>
            </a:pPr>
            <a:r>
              <a:rPr lang="en-US" sz="1500" dirty="0">
                <a:solidFill>
                  <a:prstClr val="black"/>
                </a:solidFill>
              </a:rPr>
              <a:t>             ”class="</a:t>
            </a:r>
            <a:r>
              <a:rPr lang="en-US" sz="1500" dirty="0" err="1">
                <a:solidFill>
                  <a:prstClr val="black"/>
                </a:solidFill>
              </a:rPr>
              <a:t>com.cts.LoggingInterceptor</a:t>
            </a:r>
            <a:r>
              <a:rPr lang="en-US" sz="1500" dirty="0">
                <a:solidFill>
                  <a:prstClr val="black"/>
                </a:solidFill>
              </a:rPr>
              <a:t>" /&gt;</a:t>
            </a:r>
          </a:p>
          <a:p>
            <a:pPr marL="627063" indent="-285750" fontAlgn="base">
              <a:spcBef>
                <a:spcPct val="20000"/>
              </a:spcBef>
              <a:spcAft>
                <a:spcPct val="0"/>
              </a:spcAft>
              <a:defRPr/>
            </a:pPr>
            <a:r>
              <a:rPr lang="en-US" sz="1500" b="1" dirty="0">
                <a:solidFill>
                  <a:prstClr val="black"/>
                </a:solidFill>
              </a:rPr>
              <a:t>&lt;bean class="org.springframework.web.servlet.mvc.annotation.DefaultAnnotationHandlerMapping"&gt;</a:t>
            </a:r>
          </a:p>
          <a:p>
            <a:pPr marL="627063" indent="-285750" fontAlgn="base">
              <a:spcBef>
                <a:spcPct val="20000"/>
              </a:spcBef>
              <a:spcAft>
                <a:spcPct val="0"/>
              </a:spcAft>
              <a:defRPr/>
            </a:pPr>
            <a:r>
              <a:rPr lang="en-US" sz="1500" dirty="0">
                <a:solidFill>
                  <a:prstClr val="black"/>
                </a:solidFill>
              </a:rPr>
              <a:t>&lt;property name="order" value="1"/&gt;</a:t>
            </a:r>
          </a:p>
          <a:p>
            <a:pPr marL="627063" indent="-285750" fontAlgn="base">
              <a:spcBef>
                <a:spcPct val="20000"/>
              </a:spcBef>
              <a:spcAft>
                <a:spcPct val="0"/>
              </a:spcAft>
              <a:defRPr/>
            </a:pPr>
            <a:r>
              <a:rPr lang="en-US" sz="1500" b="1" dirty="0">
                <a:solidFill>
                  <a:prstClr val="black"/>
                </a:solidFill>
              </a:rPr>
              <a:t>&lt;property name="interceptors"&gt;</a:t>
            </a:r>
          </a:p>
          <a:p>
            <a:pPr marL="1090613" indent="-285750" fontAlgn="base">
              <a:spcBef>
                <a:spcPct val="20000"/>
              </a:spcBef>
              <a:spcAft>
                <a:spcPct val="0"/>
              </a:spcAft>
              <a:defRPr/>
            </a:pPr>
            <a:r>
              <a:rPr lang="en-US" sz="1500" b="1" dirty="0">
                <a:solidFill>
                  <a:prstClr val="black"/>
                </a:solidFill>
              </a:rPr>
              <a:t>&lt;list&gt;</a:t>
            </a:r>
          </a:p>
          <a:p>
            <a:pPr marL="1090613" indent="-285750" fontAlgn="base">
              <a:spcBef>
                <a:spcPct val="20000"/>
              </a:spcBef>
              <a:spcAft>
                <a:spcPct val="0"/>
              </a:spcAft>
              <a:defRPr/>
            </a:pPr>
            <a:r>
              <a:rPr lang="en-US" sz="1500" b="1" dirty="0">
                <a:solidFill>
                  <a:prstClr val="black"/>
                </a:solidFill>
              </a:rPr>
              <a:t>           &lt;ref bean=" </a:t>
            </a:r>
            <a:r>
              <a:rPr lang="en-US" sz="1500" b="1" dirty="0" err="1">
                <a:solidFill>
                  <a:prstClr val="black"/>
                </a:solidFill>
              </a:rPr>
              <a:t>LoggerInterceptor</a:t>
            </a:r>
            <a:r>
              <a:rPr lang="en-US" sz="1500" b="1" dirty="0">
                <a:solidFill>
                  <a:prstClr val="black"/>
                </a:solidFill>
              </a:rPr>
              <a:t> " /&gt;</a:t>
            </a:r>
          </a:p>
          <a:p>
            <a:pPr marL="1090613" indent="-285750" fontAlgn="base">
              <a:spcBef>
                <a:spcPct val="20000"/>
              </a:spcBef>
              <a:spcAft>
                <a:spcPct val="0"/>
              </a:spcAft>
              <a:defRPr/>
            </a:pPr>
            <a:r>
              <a:rPr lang="en-US" sz="1500" b="1" dirty="0">
                <a:solidFill>
                  <a:prstClr val="black"/>
                </a:solidFill>
              </a:rPr>
              <a:t>&lt;/list&gt;</a:t>
            </a:r>
          </a:p>
          <a:p>
            <a:pPr marL="627063" indent="-285750" fontAlgn="base">
              <a:spcBef>
                <a:spcPct val="20000"/>
              </a:spcBef>
              <a:spcAft>
                <a:spcPct val="0"/>
              </a:spcAft>
              <a:defRPr/>
            </a:pPr>
            <a:r>
              <a:rPr lang="en-US" sz="1500" b="1" dirty="0">
                <a:solidFill>
                  <a:prstClr val="black"/>
                </a:solidFill>
              </a:rPr>
              <a:t>&lt;/property&gt;</a:t>
            </a:r>
          </a:p>
          <a:p>
            <a:pPr marL="285750" indent="-285750" fontAlgn="base">
              <a:spcBef>
                <a:spcPct val="20000"/>
              </a:spcBef>
              <a:spcAft>
                <a:spcPct val="0"/>
              </a:spcAft>
              <a:defRPr/>
            </a:pPr>
            <a:r>
              <a:rPr lang="en-US" sz="1500" b="1" dirty="0">
                <a:solidFill>
                  <a:prstClr val="black"/>
                </a:solidFill>
              </a:rPr>
              <a:t>&lt;/bean</a:t>
            </a:r>
            <a:r>
              <a:rPr lang="en-US" sz="1500" b="1" dirty="0" smtClean="0">
                <a:solidFill>
                  <a:prstClr val="black"/>
                </a:solidFill>
              </a:rPr>
              <a:t>&gt;</a:t>
            </a:r>
            <a:endParaRPr lang="en-US" sz="1500" b="1" dirty="0">
              <a:solidFill>
                <a:prstClr val="black"/>
              </a:solidFill>
            </a:endParaRPr>
          </a:p>
        </p:txBody>
      </p:sp>
    </p:spTree>
    <p:extLst>
      <p:ext uri="{BB962C8B-B14F-4D97-AF65-F5344CB8AC3E}">
        <p14:creationId xmlns:p14="http://schemas.microsoft.com/office/powerpoint/2010/main" val="162816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bwMode="auto">
          <a:xfrm>
            <a:off x="1447800" y="0"/>
            <a:ext cx="7696200" cy="1143000"/>
          </a:xfrm>
        </p:spPr>
        <p:txBody>
          <a:bodyPr vert="horz" wrap="square" lIns="91440" tIns="45720" rIns="91440" bIns="45720" numCol="1" anchorCtr="0" compatLnSpc="1">
            <a:prstTxWarp prst="textNoShape">
              <a:avLst/>
            </a:prstTxWarp>
          </a:bodyPr>
          <a:lstStyle/>
          <a:p>
            <a:r>
              <a:rPr lang="en-US" dirty="0">
                <a:solidFill>
                  <a:srgbClr val="1F497D">
                    <a:lumMod val="75000"/>
                  </a:srgbClr>
                </a:solidFill>
              </a:rPr>
              <a:t>Handler Interceptor: </a:t>
            </a:r>
            <a:r>
              <a:rPr lang="en-US" dirty="0" smtClean="0">
                <a:solidFill>
                  <a:srgbClr val="1F497D">
                    <a:lumMod val="75000"/>
                  </a:srgbClr>
                </a:solidFill>
              </a:rPr>
              <a:t>Example </a:t>
            </a:r>
            <a:r>
              <a:rPr lang="en-US" dirty="0">
                <a:solidFill>
                  <a:srgbClr val="1F497D">
                    <a:lumMod val="75000"/>
                  </a:srgbClr>
                </a:solidFill>
              </a:rPr>
              <a:t>(Contd.)</a:t>
            </a:r>
          </a:p>
        </p:txBody>
      </p:sp>
      <p:sp>
        <p:nvSpPr>
          <p:cNvPr id="9219" name="Content Placeholder 2"/>
          <p:cNvSpPr>
            <a:spLocks noGrp="1"/>
          </p:cNvSpPr>
          <p:nvPr>
            <p:ph idx="1"/>
          </p:nvPr>
        </p:nvSpPr>
        <p:spPr>
          <a:xfrm>
            <a:off x="228600" y="1609725"/>
            <a:ext cx="8686800" cy="4486275"/>
          </a:xfrm>
        </p:spPr>
        <p:style>
          <a:lnRef idx="1">
            <a:schemeClr val="accent5"/>
          </a:lnRef>
          <a:fillRef idx="2">
            <a:schemeClr val="accent5"/>
          </a:fillRef>
          <a:effectRef idx="1">
            <a:schemeClr val="accent5"/>
          </a:effectRef>
          <a:fontRef idx="minor">
            <a:schemeClr val="dk1"/>
          </a:fontRef>
        </p:style>
        <p:txBody>
          <a:bodyPr/>
          <a:lstStyle/>
          <a:p>
            <a:pPr eaLnBrk="1" hangingPunct="1">
              <a:buFont typeface="Wingdings" pitchFamily="2" charset="2"/>
              <a:buNone/>
              <a:defRPr/>
            </a:pPr>
            <a:endParaRPr sz="1400" b="1" dirty="0" smtClean="0"/>
          </a:p>
          <a:p>
            <a:pPr marL="684213" eaLnBrk="1" hangingPunct="1">
              <a:buFont typeface="Wingdings" pitchFamily="2" charset="2"/>
              <a:buNone/>
              <a:defRPr/>
            </a:pPr>
            <a:r>
              <a:rPr sz="1500" b="1" dirty="0" smtClean="0"/>
              <a:t>&lt;bean class="org.springframework.web.servlet.mvc.annotation.DefaultAnnotationHandlerMapping"&gt;</a:t>
            </a:r>
          </a:p>
          <a:p>
            <a:pPr marL="684213" eaLnBrk="1" hangingPunct="1">
              <a:buFont typeface="Wingdings" pitchFamily="2" charset="2"/>
              <a:buNone/>
              <a:defRPr/>
            </a:pPr>
            <a:r>
              <a:rPr sz="1500" dirty="0" smtClean="0"/>
              <a:t>	&lt;property name="order" value="1"/&gt;</a:t>
            </a:r>
          </a:p>
          <a:p>
            <a:pPr marL="1025525" eaLnBrk="1" hangingPunct="1">
              <a:buFont typeface="Wingdings" pitchFamily="2" charset="2"/>
              <a:buNone/>
              <a:defRPr/>
            </a:pPr>
            <a:r>
              <a:rPr sz="1500" dirty="0" smtClean="0"/>
              <a:t>&lt;property name="order" value="0" /&gt;</a:t>
            </a:r>
          </a:p>
          <a:p>
            <a:pPr marL="1025525" eaLnBrk="1" hangingPunct="1">
              <a:buFont typeface="Wingdings" pitchFamily="2" charset="2"/>
              <a:buNone/>
              <a:defRPr/>
            </a:pPr>
            <a:r>
              <a:rPr sz="1500" dirty="0" smtClean="0"/>
              <a:t>             &lt;property name="</a:t>
            </a:r>
            <a:r>
              <a:rPr sz="1500" dirty="0" err="1" smtClean="0"/>
              <a:t>urls</a:t>
            </a:r>
            <a:r>
              <a:rPr sz="1500" dirty="0" smtClean="0"/>
              <a:t>"&gt;</a:t>
            </a:r>
          </a:p>
          <a:p>
            <a:pPr marL="1025525" eaLnBrk="1" hangingPunct="1">
              <a:buFont typeface="Wingdings" pitchFamily="2" charset="2"/>
              <a:buNone/>
              <a:defRPr/>
            </a:pPr>
            <a:r>
              <a:rPr sz="1500" dirty="0" smtClean="0"/>
              <a:t>&lt;list&gt;</a:t>
            </a:r>
          </a:p>
          <a:p>
            <a:pPr marL="1025525" eaLnBrk="1" hangingPunct="1">
              <a:buFont typeface="Wingdings" pitchFamily="2" charset="2"/>
              <a:buNone/>
              <a:defRPr/>
            </a:pPr>
            <a:r>
              <a:rPr sz="1500" dirty="0" smtClean="0"/>
              <a:t>&lt;value&gt;/</a:t>
            </a:r>
            <a:r>
              <a:rPr sz="1500" dirty="0" err="1" smtClean="0"/>
              <a:t>associateSummary</a:t>
            </a:r>
            <a:r>
              <a:rPr sz="1500" dirty="0" smtClean="0"/>
              <a:t>*&lt;/value&gt;</a:t>
            </a:r>
          </a:p>
          <a:p>
            <a:pPr marL="1025525" eaLnBrk="1" hangingPunct="1">
              <a:buFont typeface="Wingdings" pitchFamily="2" charset="2"/>
              <a:buNone/>
              <a:defRPr/>
            </a:pPr>
            <a:r>
              <a:rPr sz="1500" dirty="0" smtClean="0"/>
              <a:t>&lt;/list&gt;</a:t>
            </a:r>
          </a:p>
          <a:p>
            <a:pPr marL="1025525" eaLnBrk="1" hangingPunct="1">
              <a:buFont typeface="Wingdings" pitchFamily="2" charset="2"/>
              <a:buNone/>
              <a:defRPr/>
            </a:pPr>
            <a:r>
              <a:rPr sz="1500" dirty="0" smtClean="0"/>
              <a:t>&lt;/property&gt;</a:t>
            </a:r>
          </a:p>
          <a:p>
            <a:pPr marL="1025525" eaLnBrk="1" hangingPunct="1">
              <a:buFont typeface="Wingdings" pitchFamily="2" charset="2"/>
              <a:buNone/>
              <a:defRPr/>
            </a:pPr>
            <a:r>
              <a:rPr sz="1500" dirty="0" smtClean="0"/>
              <a:t>&lt;property name="interceptors"&gt;</a:t>
            </a:r>
          </a:p>
          <a:p>
            <a:pPr marL="1309688" indent="-519113" eaLnBrk="1" hangingPunct="1">
              <a:buFont typeface="Wingdings" pitchFamily="2" charset="2"/>
              <a:buNone/>
              <a:defRPr/>
            </a:pPr>
            <a:r>
              <a:rPr sz="1500" dirty="0" smtClean="0"/>
              <a:t>&lt;list&gt;</a:t>
            </a:r>
          </a:p>
          <a:p>
            <a:pPr marL="1309688" indent="-519113" eaLnBrk="1" hangingPunct="1">
              <a:buFont typeface="Wingdings" pitchFamily="2" charset="2"/>
              <a:buNone/>
              <a:defRPr/>
            </a:pPr>
            <a:r>
              <a:rPr sz="1500" dirty="0" smtClean="0"/>
              <a:t>               &lt;ref bean=“</a:t>
            </a:r>
            <a:r>
              <a:rPr sz="1500" dirty="0" err="1" smtClean="0"/>
              <a:t>loggingInterceptor</a:t>
            </a:r>
            <a:r>
              <a:rPr sz="1500" dirty="0" smtClean="0"/>
              <a:t>" /&gt;</a:t>
            </a:r>
          </a:p>
          <a:p>
            <a:pPr marL="1309688" indent="-519113" eaLnBrk="1" hangingPunct="1">
              <a:buFont typeface="Wingdings" pitchFamily="2" charset="2"/>
              <a:buNone/>
              <a:defRPr/>
            </a:pPr>
            <a:r>
              <a:rPr sz="1500" dirty="0" smtClean="0"/>
              <a:t>&lt;/list&gt;</a:t>
            </a:r>
          </a:p>
          <a:p>
            <a:pPr marL="1025525" eaLnBrk="1" hangingPunct="1">
              <a:buFont typeface="Wingdings" pitchFamily="2" charset="2"/>
              <a:buNone/>
              <a:defRPr/>
            </a:pPr>
            <a:r>
              <a:rPr sz="1500" dirty="0" smtClean="0"/>
              <a:t>&lt;/property&gt;</a:t>
            </a:r>
          </a:p>
          <a:p>
            <a:pPr eaLnBrk="1" hangingPunct="1">
              <a:buFont typeface="Wingdings" pitchFamily="2" charset="2"/>
              <a:buNone/>
              <a:defRPr/>
            </a:pPr>
            <a:r>
              <a:rPr sz="1500" dirty="0" smtClean="0"/>
              <a:t>	&lt;/bean&gt;</a:t>
            </a:r>
          </a:p>
          <a:p>
            <a:pPr eaLnBrk="1" hangingPunct="1">
              <a:buFont typeface="Wingdings" pitchFamily="2" charset="2"/>
              <a:buNone/>
              <a:defRPr/>
            </a:pPr>
            <a:r>
              <a:rPr sz="1500" dirty="0" smtClean="0"/>
              <a:t>&lt;/beans&gt;</a:t>
            </a:r>
            <a:endParaRPr sz="1500" b="1" dirty="0" smtClean="0"/>
          </a:p>
          <a:p>
            <a:pPr lvl="4" eaLnBrk="1" hangingPunct="1">
              <a:buFont typeface="Wingdings" pitchFamily="2" charset="2"/>
              <a:buNone/>
              <a:defRPr/>
            </a:pPr>
            <a:endParaRPr lang="en-US" sz="1400" b="1" dirty="0" smtClean="0"/>
          </a:p>
          <a:p>
            <a:pPr lvl="4" eaLnBrk="1" hangingPunct="1">
              <a:buFont typeface="Wingdings" pitchFamily="2" charset="2"/>
              <a:buNone/>
              <a:defRPr/>
            </a:pPr>
            <a:r>
              <a:rPr lang="en-US" sz="1400" b="1" dirty="0" smtClean="0"/>
              <a:t>							</a:t>
            </a:r>
          </a:p>
          <a:p>
            <a:pPr eaLnBrk="1" hangingPunct="1">
              <a:buFont typeface="Wingdings" pitchFamily="2" charset="2"/>
              <a:buNone/>
              <a:defRPr/>
            </a:pPr>
            <a:endParaRPr sz="1800" dirty="0" smtClean="0"/>
          </a:p>
          <a:p>
            <a:pPr eaLnBrk="1" hangingPunct="1">
              <a:buFont typeface="Wingdings" pitchFamily="2" charset="2"/>
              <a:buChar char="Ø"/>
              <a:defRPr/>
            </a:pPr>
            <a:endParaRPr sz="1800" dirty="0" smtClean="0"/>
          </a:p>
          <a:p>
            <a:pPr eaLnBrk="1" hangingPunct="1">
              <a:buFont typeface="Wingdings" pitchFamily="2" charset="2"/>
              <a:buNone/>
              <a:defRPr/>
            </a:pPr>
            <a:endParaRPr sz="1800" dirty="0" smtClean="0"/>
          </a:p>
          <a:p>
            <a:pPr eaLnBrk="1" hangingPunct="1">
              <a:buFont typeface="Wingdings" pitchFamily="2" charset="2"/>
              <a:buChar char="Ø"/>
              <a:defRPr/>
            </a:pPr>
            <a:endParaRPr dirty="0" smtClean="0"/>
          </a:p>
        </p:txBody>
      </p:sp>
      <p:sp>
        <p:nvSpPr>
          <p:cNvPr id="6" name="Slide Number Placeholder 3"/>
          <p:cNvSpPr>
            <a:spLocks noGrp="1"/>
          </p:cNvSpPr>
          <p:nvPr>
            <p:ph type="sldNum" sz="quarter" idx="4294967295"/>
          </p:nvPr>
        </p:nvSpPr>
        <p:spPr>
          <a:xfrm>
            <a:off x="152400" y="6427788"/>
            <a:ext cx="457200" cy="277812"/>
          </a:xfrm>
          <a:prstGeom prst="rect">
            <a:avLst/>
          </a:prstGeom>
        </p:spPr>
        <p:txBody>
          <a:bodyPr/>
          <a:lstStyle/>
          <a:p>
            <a:pPr algn="l">
              <a:defRPr/>
            </a:pPr>
            <a:fld id="{BC389C0E-B82E-4598-8032-7338F4EF43FA}" type="slidenum">
              <a:rPr lang="en-US" sz="1400" b="0">
                <a:latin typeface="+mn-lt"/>
              </a:rPr>
              <a:pPr algn="l">
                <a:defRPr/>
              </a:pPr>
              <a:t>126</a:t>
            </a:fld>
            <a:endParaRPr lang="en-US" sz="1400" b="0" dirty="0">
              <a:latin typeface="+mn-lt"/>
            </a:endParaRPr>
          </a:p>
        </p:txBody>
      </p:sp>
    </p:spTree>
    <p:extLst>
      <p:ext uri="{BB962C8B-B14F-4D97-AF65-F5344CB8AC3E}">
        <p14:creationId xmlns:p14="http://schemas.microsoft.com/office/powerpoint/2010/main" val="272469776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z="2000" dirty="0"/>
              <a:t>Which of the following </a:t>
            </a:r>
            <a:r>
              <a:rPr lang="en-US" sz="2000" dirty="0" err="1"/>
              <a:t>HandlerInterceptor</a:t>
            </a:r>
            <a:r>
              <a:rPr lang="en-US" sz="2000" dirty="0"/>
              <a:t> Callback method triggered after completion of request processing, that is, after rendering the view</a:t>
            </a:r>
            <a:r>
              <a:rPr lang="en-US" sz="2000" dirty="0" smtClean="0"/>
              <a:t>?</a:t>
            </a:r>
            <a:endParaRPr lang="en-US" sz="2000" dirty="0"/>
          </a:p>
        </p:txBody>
      </p:sp>
      <p:sp>
        <p:nvSpPr>
          <p:cNvPr id="2" name="Title 1"/>
          <p:cNvSpPr>
            <a:spLocks noGrp="1"/>
          </p:cNvSpPr>
          <p:nvPr>
            <p:ph type="title"/>
          </p:nvPr>
        </p:nvSpPr>
        <p:spPr/>
        <p:txBody>
          <a:bodyPr/>
          <a:lstStyle/>
          <a:p>
            <a:r>
              <a:rPr lang="en-US" dirty="0" smtClean="0"/>
              <a:t>Interactive Activity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127</a:t>
            </a:fld>
            <a:endParaRPr lang="en-US" dirty="0"/>
          </a:p>
        </p:txBody>
      </p:sp>
      <p:pic>
        <p:nvPicPr>
          <p:cNvPr id="5"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9896"/>
            <a:ext cx="1165439" cy="1275296"/>
          </a:xfrm>
          <a:prstGeom prst="rect">
            <a:avLst/>
          </a:prstGeom>
          <a:noFill/>
          <a:effectLst>
            <a:outerShdw blurRad="50800" dist="38100" dir="5400000" algn="t" rotWithShape="0">
              <a:prstClr val="black">
                <a:alpha val="40000"/>
              </a:prstClr>
            </a:outerShdw>
          </a:effectLst>
        </p:spPr>
      </p:pic>
      <p:sp>
        <p:nvSpPr>
          <p:cNvPr id="6" name="Rounded Rectangle 5"/>
          <p:cNvSpPr/>
          <p:nvPr/>
        </p:nvSpPr>
        <p:spPr>
          <a:xfrm>
            <a:off x="762000" y="2863969"/>
            <a:ext cx="3429000" cy="10668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marL="0" lvl="1" algn="ctr"/>
            <a:r>
              <a:rPr lang="en-US" sz="2400" dirty="0" err="1"/>
              <a:t>preHandle</a:t>
            </a:r>
            <a:r>
              <a:rPr lang="en-US" sz="2400" dirty="0" smtClean="0"/>
              <a:t>()</a:t>
            </a:r>
            <a:endParaRPr lang="en-US" sz="2400" dirty="0"/>
          </a:p>
        </p:txBody>
      </p:sp>
      <p:sp>
        <p:nvSpPr>
          <p:cNvPr id="7" name="Rounded Rectangle 6"/>
          <p:cNvSpPr/>
          <p:nvPr/>
        </p:nvSpPr>
        <p:spPr>
          <a:xfrm>
            <a:off x="4800600" y="2830901"/>
            <a:ext cx="3429000" cy="10668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marL="0" lvl="1" algn="ctr"/>
            <a:r>
              <a:rPr lang="en-US" sz="2400" dirty="0" err="1"/>
              <a:t>postHandle</a:t>
            </a:r>
            <a:r>
              <a:rPr lang="en-US" sz="2400" dirty="0" smtClean="0"/>
              <a:t>()</a:t>
            </a:r>
            <a:endParaRPr lang="en-US" sz="2400" dirty="0"/>
          </a:p>
        </p:txBody>
      </p:sp>
      <p:sp>
        <p:nvSpPr>
          <p:cNvPr id="8" name="Rounded Rectangle 7"/>
          <p:cNvSpPr/>
          <p:nvPr/>
        </p:nvSpPr>
        <p:spPr>
          <a:xfrm>
            <a:off x="762000" y="4150743"/>
            <a:ext cx="3429000" cy="10668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marL="0" lvl="1" algn="ctr"/>
            <a:r>
              <a:rPr lang="en-US" sz="2400" dirty="0" err="1"/>
              <a:t>afterCompletion</a:t>
            </a:r>
            <a:r>
              <a:rPr lang="en-US" sz="2400" dirty="0" smtClean="0"/>
              <a:t>()</a:t>
            </a:r>
            <a:endParaRPr lang="en-US" sz="2400" dirty="0"/>
          </a:p>
        </p:txBody>
      </p:sp>
      <p:sp>
        <p:nvSpPr>
          <p:cNvPr id="9" name="Rounded Rectangle 8"/>
          <p:cNvSpPr/>
          <p:nvPr/>
        </p:nvSpPr>
        <p:spPr>
          <a:xfrm>
            <a:off x="4800600" y="4117675"/>
            <a:ext cx="3429000" cy="10668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marL="0" lvl="1" algn="ctr"/>
            <a:r>
              <a:rPr lang="en-US" sz="2400" dirty="0"/>
              <a:t>None of the </a:t>
            </a:r>
            <a:r>
              <a:rPr lang="en-US" sz="2400" dirty="0" smtClean="0"/>
              <a:t>above</a:t>
            </a:r>
            <a:endParaRPr lang="en-US" sz="2400" dirty="0"/>
          </a:p>
        </p:txBody>
      </p:sp>
    </p:spTree>
    <p:extLst>
      <p:ext uri="{BB962C8B-B14F-4D97-AF65-F5344CB8AC3E}">
        <p14:creationId xmlns:p14="http://schemas.microsoft.com/office/powerpoint/2010/main" val="76293283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800" dirty="0"/>
              <a:t>Refer to </a:t>
            </a:r>
            <a:r>
              <a:rPr lang="en-US" sz="2800" b="1" dirty="0"/>
              <a:t>Guided Exercise 3: User Login, Guided Exercise 4: User Details</a:t>
            </a:r>
            <a:r>
              <a:rPr lang="en-US" sz="2800" b="1" dirty="0" smtClean="0"/>
              <a:t>, </a:t>
            </a:r>
            <a:r>
              <a:rPr lang="en-US" sz="2800" dirty="0" smtClean="0"/>
              <a:t> </a:t>
            </a:r>
            <a:r>
              <a:rPr lang="en-US" sz="2800" dirty="0"/>
              <a:t>and </a:t>
            </a:r>
            <a:r>
              <a:rPr lang="en-US" sz="2800" b="1" dirty="0"/>
              <a:t>Guided Exercise 5: Logging Interceptor </a:t>
            </a:r>
            <a:r>
              <a:rPr lang="en-US" sz="2800" dirty="0"/>
              <a:t> in the Hands-on document.</a:t>
            </a:r>
          </a:p>
          <a:p>
            <a:pPr marL="0" indent="0">
              <a:buNone/>
            </a:pPr>
            <a:endParaRPr lang="en-US" dirty="0"/>
          </a:p>
        </p:txBody>
      </p:sp>
      <p:sp>
        <p:nvSpPr>
          <p:cNvPr id="3" name="Title 2"/>
          <p:cNvSpPr>
            <a:spLocks noGrp="1"/>
          </p:cNvSpPr>
          <p:nvPr>
            <p:ph type="title"/>
          </p:nvPr>
        </p:nvSpPr>
        <p:spPr/>
        <p:txBody>
          <a:bodyPr/>
          <a:lstStyle/>
          <a:p>
            <a:r>
              <a:rPr lang="en-US" dirty="0" smtClean="0"/>
              <a:t>Lend a Hand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128</a:t>
            </a:fld>
            <a:endParaRPr lang="en-US" dirty="0"/>
          </a:p>
        </p:txBody>
      </p:sp>
    </p:spTree>
    <p:extLst>
      <p:ext uri="{BB962C8B-B14F-4D97-AF65-F5344CB8AC3E}">
        <p14:creationId xmlns:p14="http://schemas.microsoft.com/office/powerpoint/2010/main" val="77848750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Questions</a:t>
            </a:r>
            <a:endParaRPr lang="en-US" sz="3400" dirty="0">
              <a:solidFill>
                <a:schemeClr val="tx2">
                  <a:lumMod val="75000"/>
                </a:schemeClr>
              </a:solidFill>
            </a:endParaRPr>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129</a:t>
            </a:fld>
            <a:endParaRPr lang="en-US" sz="1400" dirty="0"/>
          </a:p>
        </p:txBody>
      </p:sp>
    </p:spTree>
    <p:extLst>
      <p:ext uri="{BB962C8B-B14F-4D97-AF65-F5344CB8AC3E}">
        <p14:creationId xmlns:p14="http://schemas.microsoft.com/office/powerpoint/2010/main" val="2076415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1"/>
          <p:cNvSpPr>
            <a:spLocks noGrp="1"/>
          </p:cNvSpPr>
          <p:nvPr>
            <p:ph idx="1"/>
          </p:nvPr>
        </p:nvSpPr>
        <p:spPr/>
        <p:txBody>
          <a:bodyPr/>
          <a:lstStyle/>
          <a:p>
            <a:r>
              <a:rPr lang="en-US" sz="2000" dirty="0"/>
              <a:t>What is MVC?</a:t>
            </a:r>
          </a:p>
          <a:p>
            <a:pPr lvl="1"/>
            <a:endParaRPr lang="en-US" sz="2000" dirty="0"/>
          </a:p>
        </p:txBody>
      </p:sp>
      <p:sp>
        <p:nvSpPr>
          <p:cNvPr id="13315" name="Title 2"/>
          <p:cNvSpPr>
            <a:spLocks noGrp="1"/>
          </p:cNvSpPr>
          <p:nvPr>
            <p:ph type="title"/>
          </p:nvPr>
        </p:nvSpPr>
        <p:spPr bwMode="auto">
          <a:noFill/>
          <a:ln>
            <a:noFill/>
          </a:ln>
        </p:spPr>
        <p:txBody>
          <a:bodyPr anchor="ctr"/>
          <a:lstStyle/>
          <a:p>
            <a:r>
              <a:rPr lang="en-US" dirty="0"/>
              <a:t>Spring 3 MVC Introduction: Overview</a:t>
            </a:r>
          </a:p>
        </p:txBody>
      </p:sp>
      <p:sp>
        <p:nvSpPr>
          <p:cNvPr id="1331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B53DBEA4-206C-41BC-BEB1-ED5E1D4BA1C7}" type="slidenum">
              <a:rPr lang="en-US" smtClean="0">
                <a:latin typeface="+mj-lt"/>
              </a:rPr>
              <a:pPr>
                <a:defRPr/>
              </a:pPr>
              <a:t>13</a:t>
            </a:fld>
            <a:endParaRPr lang="en-US" dirty="0" smtClean="0">
              <a:latin typeface="+mj-lt"/>
            </a:endParaRPr>
          </a:p>
        </p:txBody>
      </p:sp>
      <p:sp>
        <p:nvSpPr>
          <p:cNvPr id="2" name="Rounded Rectangle 1"/>
          <p:cNvSpPr/>
          <p:nvPr/>
        </p:nvSpPr>
        <p:spPr>
          <a:xfrm>
            <a:off x="609600" y="2362200"/>
            <a:ext cx="8001000" cy="1295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dirty="0"/>
              <a:t>Model-View-Controller (MVC) architecture separates core business model functionality from the presentation and control logic that uses this functionality</a:t>
            </a:r>
            <a:r>
              <a:rPr lang="en-US" dirty="0" smtClean="0"/>
              <a:t>.</a:t>
            </a:r>
            <a:endParaRPr lang="en-US" dirty="0"/>
          </a:p>
        </p:txBody>
      </p:sp>
      <p:sp>
        <p:nvSpPr>
          <p:cNvPr id="7" name="Rounded Rectangle 6"/>
          <p:cNvSpPr/>
          <p:nvPr/>
        </p:nvSpPr>
        <p:spPr>
          <a:xfrm>
            <a:off x="609600" y="4343400"/>
            <a:ext cx="8001000" cy="12954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dirty="0"/>
              <a:t>Such separation allows multiple views to share the same enterprise data model, which makes supporting multiple clients easier to implement, test, and maintain.</a:t>
            </a:r>
          </a:p>
        </p:txBody>
      </p:sp>
    </p:spTree>
    <p:extLst>
      <p:ext uri="{BB962C8B-B14F-4D97-AF65-F5344CB8AC3E}">
        <p14:creationId xmlns:p14="http://schemas.microsoft.com/office/powerpoint/2010/main" val="380228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Welcome Break</a:t>
            </a:r>
            <a:endParaRPr lang="en-US" sz="3400" dirty="0">
              <a:solidFill>
                <a:schemeClr val="tx2">
                  <a:lumMod val="75000"/>
                </a:schemeClr>
              </a:solidFill>
            </a:endParaRPr>
          </a:p>
        </p:txBody>
      </p:sp>
      <p:pic>
        <p:nvPicPr>
          <p:cNvPr id="5" name="Picture 20"/>
          <p:cNvPicPr>
            <a:picLocks noChangeAspect="1" noChangeArrowheads="1"/>
          </p:cNvPicPr>
          <p:nvPr/>
        </p:nvPicPr>
        <p:blipFill>
          <a:blip r:embed="rId2" cstate="print"/>
          <a:srcRect/>
          <a:stretch>
            <a:fillRect/>
          </a:stretch>
        </p:blipFill>
        <p:spPr bwMode="auto">
          <a:xfrm>
            <a:off x="4191000" y="2743200"/>
            <a:ext cx="963613" cy="1066800"/>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130</a:t>
            </a:fld>
            <a:endParaRPr lang="en-US" sz="1400" dirty="0"/>
          </a:p>
        </p:txBody>
      </p:sp>
    </p:spTree>
    <p:extLst>
      <p:ext uri="{BB962C8B-B14F-4D97-AF65-F5344CB8AC3E}">
        <p14:creationId xmlns:p14="http://schemas.microsoft.com/office/powerpoint/2010/main" val="219097052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noFill/>
          <a:ln>
            <a:noFill/>
          </a:ln>
        </p:spPr>
        <p:txBody>
          <a:bodyPr anchor="ctr"/>
          <a:lstStyle/>
          <a:p>
            <a:r>
              <a:rPr lang="en-US"/>
              <a:t>Test Your Understanding</a:t>
            </a:r>
          </a:p>
        </p:txBody>
      </p:sp>
      <p:sp>
        <p:nvSpPr>
          <p:cNvPr id="46083" name="Rectangle 3"/>
          <p:cNvSpPr>
            <a:spLocks noGrp="1" noChangeArrowheads="1"/>
          </p:cNvSpPr>
          <p:nvPr>
            <p:ph idx="1"/>
          </p:nvPr>
        </p:nvSpPr>
        <p:spPr/>
        <p:txBody>
          <a:bodyPr/>
          <a:lstStyle/>
          <a:p>
            <a:pPr marL="457200" indent="-457200" eaLnBrk="1" hangingPunct="1">
              <a:buFont typeface="+mj-lt"/>
              <a:buAutoNum type="arabicPeriod"/>
              <a:defRPr/>
            </a:pPr>
            <a:r>
              <a:rPr sz="2000" dirty="0" smtClean="0"/>
              <a:t>Identify the life cycle methods of Handler Interceptor?</a:t>
            </a:r>
            <a:endParaRPr sz="2000" dirty="0"/>
          </a:p>
          <a:p>
            <a:pPr marL="457200" indent="-457200" eaLnBrk="1" hangingPunct="1">
              <a:buFont typeface="+mj-lt"/>
              <a:buAutoNum type="arabicPeriod"/>
              <a:defRPr/>
            </a:pPr>
            <a:endParaRPr lang="en-US" sz="2000" dirty="0" smtClean="0"/>
          </a:p>
          <a:p>
            <a:pPr marL="0" indent="0" eaLnBrk="1" hangingPunct="1">
              <a:buNone/>
              <a:defRPr/>
            </a:pPr>
            <a:endParaRPr lang="en-US" sz="2000" dirty="0" smtClean="0"/>
          </a:p>
        </p:txBody>
      </p:sp>
      <p:pic>
        <p:nvPicPr>
          <p:cNvPr id="46084" name="Picture 8"/>
          <p:cNvPicPr>
            <a:picLocks noChangeAspect="1" noChangeArrowheads="1"/>
          </p:cNvPicPr>
          <p:nvPr/>
        </p:nvPicPr>
        <p:blipFill>
          <a:blip r:embed="rId3"/>
          <a:srcRect/>
          <a:stretch>
            <a:fillRect/>
          </a:stretch>
        </p:blipFill>
        <p:spPr bwMode="auto">
          <a:xfrm>
            <a:off x="8201025" y="0"/>
            <a:ext cx="942975" cy="990600"/>
          </a:xfrm>
          <a:prstGeom prst="rect">
            <a:avLst/>
          </a:prstGeom>
          <a:noFill/>
          <a:ln w="9525" algn="ctr">
            <a:noFill/>
            <a:miter lim="800000"/>
            <a:headEnd/>
            <a:tailEnd/>
          </a:ln>
        </p:spPr>
      </p:pic>
      <p:pic>
        <p:nvPicPr>
          <p:cNvPr id="46085" name="Picture 5" descr="test.jpg"/>
          <p:cNvPicPr>
            <a:picLocks noChangeAspect="1"/>
          </p:cNvPicPr>
          <p:nvPr/>
        </p:nvPicPr>
        <p:blipFill>
          <a:blip r:embed="rId4"/>
          <a:srcRect/>
          <a:stretch>
            <a:fillRect/>
          </a:stretch>
        </p:blipFill>
        <p:spPr bwMode="auto">
          <a:xfrm>
            <a:off x="7162800" y="3528923"/>
            <a:ext cx="1485900" cy="2324100"/>
          </a:xfrm>
          <a:prstGeom prst="rect">
            <a:avLst/>
          </a:prstGeom>
          <a:noFill/>
          <a:ln w="9525">
            <a:noFill/>
            <a:miter lim="800000"/>
            <a:headEnd/>
            <a:tailEnd/>
          </a:ln>
        </p:spPr>
      </p:pic>
      <p:sp>
        <p:nvSpPr>
          <p:cNvPr id="7" name="Slide Number Placeholder 3"/>
          <p:cNvSpPr>
            <a:spLocks noGrp="1"/>
          </p:cNvSpPr>
          <p:nvPr>
            <p:ph type="sldNum" sz="quarter" idx="4294967295"/>
          </p:nvPr>
        </p:nvSpPr>
        <p:spPr>
          <a:xfrm>
            <a:off x="152400" y="6427788"/>
            <a:ext cx="457200" cy="277812"/>
          </a:xfrm>
          <a:prstGeom prst="rect">
            <a:avLst/>
          </a:prstGeom>
          <a:ln/>
        </p:spPr>
        <p:txBody>
          <a:bodyPr/>
          <a:lstStyle/>
          <a:p>
            <a:fld id="{3A6A4245-81B0-4755-B949-A3A3BEAD0595}" type="slidenum">
              <a:rPr lang="en-US" sz="1400">
                <a:solidFill>
                  <a:srgbClr val="A44687"/>
                </a:solidFill>
              </a:rPr>
              <a:pPr/>
              <a:t>131</a:t>
            </a:fld>
            <a:endParaRPr lang="en-US" sz="1400" dirty="0">
              <a:solidFill>
                <a:srgbClr val="A44687"/>
              </a:solidFill>
            </a:endParaRPr>
          </a:p>
        </p:txBody>
      </p:sp>
      <p:sp>
        <p:nvSpPr>
          <p:cNvPr id="8" name="Rounded Rectangle 7"/>
          <p:cNvSpPr/>
          <p:nvPr/>
        </p:nvSpPr>
        <p:spPr>
          <a:xfrm>
            <a:off x="762000" y="2252932"/>
            <a:ext cx="3048000" cy="86983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r>
              <a:rPr lang="en-US" dirty="0" err="1"/>
              <a:t>preHandle</a:t>
            </a:r>
            <a:r>
              <a:rPr lang="en-US" dirty="0"/>
              <a:t>, </a:t>
            </a:r>
            <a:r>
              <a:rPr lang="en-US" dirty="0" err="1"/>
              <a:t>postHandle</a:t>
            </a:r>
            <a:r>
              <a:rPr lang="en-US" dirty="0"/>
              <a:t>, </a:t>
            </a:r>
            <a:r>
              <a:rPr lang="en-US" dirty="0" err="1"/>
              <a:t>afterComplete</a:t>
            </a:r>
            <a:endParaRPr lang="en-US" dirty="0"/>
          </a:p>
        </p:txBody>
      </p:sp>
      <p:sp>
        <p:nvSpPr>
          <p:cNvPr id="9" name="Rounded Rectangle 8"/>
          <p:cNvSpPr/>
          <p:nvPr/>
        </p:nvSpPr>
        <p:spPr>
          <a:xfrm>
            <a:off x="4114800" y="2252932"/>
            <a:ext cx="3048000" cy="86983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r>
              <a:rPr lang="en-US" dirty="0" err="1"/>
              <a:t>preRequest</a:t>
            </a:r>
            <a:r>
              <a:rPr lang="en-US" dirty="0"/>
              <a:t>, </a:t>
            </a:r>
            <a:r>
              <a:rPr lang="en-US" dirty="0" err="1"/>
              <a:t>postRequest</a:t>
            </a:r>
            <a:r>
              <a:rPr lang="en-US" dirty="0"/>
              <a:t>, </a:t>
            </a:r>
            <a:r>
              <a:rPr lang="en-US" dirty="0" err="1"/>
              <a:t>afterRequest</a:t>
            </a:r>
            <a:endParaRPr lang="en-US" dirty="0"/>
          </a:p>
        </p:txBody>
      </p:sp>
      <p:sp>
        <p:nvSpPr>
          <p:cNvPr id="10" name="Rounded Rectangle 9"/>
          <p:cNvSpPr/>
          <p:nvPr/>
        </p:nvSpPr>
        <p:spPr>
          <a:xfrm>
            <a:off x="762000" y="3321170"/>
            <a:ext cx="3048000" cy="86983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r>
              <a:rPr lang="en-US" dirty="0" err="1"/>
              <a:t>preHandle</a:t>
            </a:r>
            <a:r>
              <a:rPr lang="en-US" dirty="0"/>
              <a:t>, </a:t>
            </a:r>
            <a:r>
              <a:rPr lang="en-US" dirty="0" err="1"/>
              <a:t>postHandle</a:t>
            </a:r>
            <a:r>
              <a:rPr lang="en-US" dirty="0"/>
              <a:t>, </a:t>
            </a:r>
            <a:r>
              <a:rPr lang="en-US" dirty="0" err="1"/>
              <a:t>afterCompletion</a:t>
            </a:r>
            <a:endParaRPr lang="en-US" dirty="0"/>
          </a:p>
        </p:txBody>
      </p:sp>
      <p:sp>
        <p:nvSpPr>
          <p:cNvPr id="11" name="Rounded Rectangle 10"/>
          <p:cNvSpPr/>
          <p:nvPr/>
        </p:nvSpPr>
        <p:spPr>
          <a:xfrm>
            <a:off x="4114800" y="3321169"/>
            <a:ext cx="3048000" cy="86983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r>
              <a:rPr lang="en-US" dirty="0"/>
              <a:t>None of the </a:t>
            </a:r>
            <a:r>
              <a:rPr lang="en-US" dirty="0" smtClean="0"/>
              <a:t>above</a:t>
            </a:r>
            <a:endParaRPr lang="en-US" dirty="0"/>
          </a:p>
        </p:txBody>
      </p:sp>
    </p:spTree>
    <p:extLst>
      <p:ext uri="{BB962C8B-B14F-4D97-AF65-F5344CB8AC3E}">
        <p14:creationId xmlns:p14="http://schemas.microsoft.com/office/powerpoint/2010/main" val="295815460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noFill/>
          <a:ln>
            <a:noFill/>
          </a:ln>
        </p:spPr>
        <p:txBody>
          <a:bodyPr anchor="ctr"/>
          <a:lstStyle/>
          <a:p>
            <a:r>
              <a:rPr lang="en-US"/>
              <a:t>Test Your Understanding</a:t>
            </a:r>
          </a:p>
        </p:txBody>
      </p:sp>
      <p:sp>
        <p:nvSpPr>
          <p:cNvPr id="46083" name="Rectangle 3"/>
          <p:cNvSpPr>
            <a:spLocks noGrp="1" noChangeArrowheads="1"/>
          </p:cNvSpPr>
          <p:nvPr>
            <p:ph idx="1"/>
          </p:nvPr>
        </p:nvSpPr>
        <p:spPr/>
        <p:txBody>
          <a:bodyPr/>
          <a:lstStyle/>
          <a:p>
            <a:pPr marL="457200" indent="-457200" eaLnBrk="1" hangingPunct="1">
              <a:buFont typeface="+mj-lt"/>
              <a:buAutoNum type="arabicPeriod"/>
              <a:defRPr/>
            </a:pPr>
            <a:r>
              <a:rPr sz="2000" dirty="0" smtClean="0"/>
              <a:t>Identify the life cycle methods of Handler Interceptor?</a:t>
            </a:r>
            <a:endParaRPr sz="2000" dirty="0"/>
          </a:p>
          <a:p>
            <a:pPr marL="0" indent="0" eaLnBrk="1" hangingPunct="1">
              <a:buNone/>
              <a:defRPr/>
            </a:pPr>
            <a:endParaRPr lang="en-US" sz="2000" dirty="0" smtClean="0"/>
          </a:p>
        </p:txBody>
      </p:sp>
      <p:pic>
        <p:nvPicPr>
          <p:cNvPr id="46084" name="Picture 8"/>
          <p:cNvPicPr>
            <a:picLocks noChangeAspect="1" noChangeArrowheads="1"/>
          </p:cNvPicPr>
          <p:nvPr/>
        </p:nvPicPr>
        <p:blipFill>
          <a:blip r:embed="rId3"/>
          <a:srcRect/>
          <a:stretch>
            <a:fillRect/>
          </a:stretch>
        </p:blipFill>
        <p:spPr bwMode="auto">
          <a:xfrm>
            <a:off x="8201025" y="0"/>
            <a:ext cx="942975" cy="990600"/>
          </a:xfrm>
          <a:prstGeom prst="rect">
            <a:avLst/>
          </a:prstGeom>
          <a:noFill/>
          <a:ln w="9525" algn="ctr">
            <a:noFill/>
            <a:miter lim="800000"/>
            <a:headEnd/>
            <a:tailEnd/>
          </a:ln>
        </p:spPr>
      </p:pic>
      <p:pic>
        <p:nvPicPr>
          <p:cNvPr id="46085" name="Picture 5" descr="test.jpg"/>
          <p:cNvPicPr>
            <a:picLocks noChangeAspect="1"/>
          </p:cNvPicPr>
          <p:nvPr/>
        </p:nvPicPr>
        <p:blipFill>
          <a:blip r:embed="rId4"/>
          <a:srcRect/>
          <a:stretch>
            <a:fillRect/>
          </a:stretch>
        </p:blipFill>
        <p:spPr bwMode="auto">
          <a:xfrm>
            <a:off x="7350784" y="3657600"/>
            <a:ext cx="1485900" cy="2324100"/>
          </a:xfrm>
          <a:prstGeom prst="rect">
            <a:avLst/>
          </a:prstGeom>
          <a:noFill/>
          <a:ln w="9525">
            <a:noFill/>
            <a:miter lim="800000"/>
            <a:headEnd/>
            <a:tailEnd/>
          </a:ln>
        </p:spPr>
      </p:pic>
      <p:sp>
        <p:nvSpPr>
          <p:cNvPr id="7" name="Slide Number Placeholder 3"/>
          <p:cNvSpPr>
            <a:spLocks noGrp="1"/>
          </p:cNvSpPr>
          <p:nvPr>
            <p:ph type="sldNum" sz="quarter" idx="4294967295"/>
          </p:nvPr>
        </p:nvSpPr>
        <p:spPr>
          <a:xfrm>
            <a:off x="152400" y="6427788"/>
            <a:ext cx="457200" cy="277812"/>
          </a:xfrm>
          <a:prstGeom prst="rect">
            <a:avLst/>
          </a:prstGeom>
          <a:ln/>
        </p:spPr>
        <p:txBody>
          <a:bodyPr/>
          <a:lstStyle/>
          <a:p>
            <a:fld id="{3A6A4245-81B0-4755-B949-A3A3BEAD0595}" type="slidenum">
              <a:rPr lang="en-US" sz="1400">
                <a:solidFill>
                  <a:srgbClr val="A44687"/>
                </a:solidFill>
              </a:rPr>
              <a:pPr/>
              <a:t>132</a:t>
            </a:fld>
            <a:endParaRPr lang="en-US" sz="1400" dirty="0">
              <a:solidFill>
                <a:srgbClr val="A44687"/>
              </a:solidFill>
            </a:endParaRPr>
          </a:p>
        </p:txBody>
      </p:sp>
      <p:sp>
        <p:nvSpPr>
          <p:cNvPr id="8" name="Rounded Rectangle 7"/>
          <p:cNvSpPr/>
          <p:nvPr/>
        </p:nvSpPr>
        <p:spPr>
          <a:xfrm>
            <a:off x="762000" y="2405332"/>
            <a:ext cx="3048000" cy="86983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r>
              <a:rPr lang="en-US" dirty="0" err="1"/>
              <a:t>preHandle</a:t>
            </a:r>
            <a:r>
              <a:rPr lang="en-US" dirty="0"/>
              <a:t>, </a:t>
            </a:r>
            <a:r>
              <a:rPr lang="en-US" dirty="0" err="1"/>
              <a:t>postHandle</a:t>
            </a:r>
            <a:r>
              <a:rPr lang="en-US" dirty="0"/>
              <a:t>, </a:t>
            </a:r>
            <a:r>
              <a:rPr lang="en-US" dirty="0" err="1"/>
              <a:t>afterComplete</a:t>
            </a:r>
            <a:endParaRPr lang="en-US" dirty="0"/>
          </a:p>
        </p:txBody>
      </p:sp>
      <p:sp>
        <p:nvSpPr>
          <p:cNvPr id="9" name="Rounded Rectangle 8"/>
          <p:cNvSpPr/>
          <p:nvPr/>
        </p:nvSpPr>
        <p:spPr>
          <a:xfrm>
            <a:off x="4114800" y="2405332"/>
            <a:ext cx="3048000" cy="86983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r>
              <a:rPr lang="en-US" dirty="0" err="1"/>
              <a:t>preRequest</a:t>
            </a:r>
            <a:r>
              <a:rPr lang="en-US" dirty="0"/>
              <a:t>, </a:t>
            </a:r>
            <a:r>
              <a:rPr lang="en-US" dirty="0" err="1"/>
              <a:t>postRequest</a:t>
            </a:r>
            <a:r>
              <a:rPr lang="en-US" dirty="0"/>
              <a:t>, </a:t>
            </a:r>
            <a:r>
              <a:rPr lang="en-US" dirty="0" err="1"/>
              <a:t>afterRequest</a:t>
            </a:r>
            <a:endParaRPr lang="en-US" dirty="0"/>
          </a:p>
        </p:txBody>
      </p:sp>
      <p:sp>
        <p:nvSpPr>
          <p:cNvPr id="10" name="Rounded Rectangle 9"/>
          <p:cNvSpPr/>
          <p:nvPr/>
        </p:nvSpPr>
        <p:spPr>
          <a:xfrm>
            <a:off x="762000" y="3473570"/>
            <a:ext cx="3048000" cy="86983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marL="0" lvl="1" algn="ctr"/>
            <a:r>
              <a:rPr lang="en-US" dirty="0" err="1">
                <a:solidFill>
                  <a:prstClr val="white"/>
                </a:solidFill>
              </a:rPr>
              <a:t>preHandle</a:t>
            </a:r>
            <a:r>
              <a:rPr lang="en-US" dirty="0">
                <a:solidFill>
                  <a:prstClr val="white"/>
                </a:solidFill>
              </a:rPr>
              <a:t>, </a:t>
            </a:r>
            <a:r>
              <a:rPr lang="en-US" dirty="0" err="1">
                <a:solidFill>
                  <a:prstClr val="white"/>
                </a:solidFill>
              </a:rPr>
              <a:t>postHandle</a:t>
            </a:r>
            <a:r>
              <a:rPr lang="en-US" dirty="0">
                <a:solidFill>
                  <a:prstClr val="white"/>
                </a:solidFill>
              </a:rPr>
              <a:t>, </a:t>
            </a:r>
            <a:r>
              <a:rPr lang="en-US" dirty="0" err="1">
                <a:solidFill>
                  <a:prstClr val="white"/>
                </a:solidFill>
              </a:rPr>
              <a:t>afterCompletion</a:t>
            </a:r>
            <a:endParaRPr lang="en-US" dirty="0">
              <a:solidFill>
                <a:prstClr val="white"/>
              </a:solidFill>
            </a:endParaRPr>
          </a:p>
        </p:txBody>
      </p:sp>
      <p:sp>
        <p:nvSpPr>
          <p:cNvPr id="11" name="Rounded Rectangle 10"/>
          <p:cNvSpPr/>
          <p:nvPr/>
        </p:nvSpPr>
        <p:spPr>
          <a:xfrm>
            <a:off x="4114800" y="3473569"/>
            <a:ext cx="3048000" cy="86983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r>
              <a:rPr lang="en-US" dirty="0"/>
              <a:t>None of the </a:t>
            </a:r>
            <a:r>
              <a:rPr lang="en-US" dirty="0" smtClean="0"/>
              <a:t>above</a:t>
            </a:r>
            <a:endParaRPr lang="en-US" dirty="0"/>
          </a:p>
        </p:txBody>
      </p:sp>
    </p:spTree>
    <p:extLst>
      <p:ext uri="{BB962C8B-B14F-4D97-AF65-F5344CB8AC3E}">
        <p14:creationId xmlns:p14="http://schemas.microsoft.com/office/powerpoint/2010/main" val="349085963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noFill/>
          <a:ln>
            <a:noFill/>
          </a:ln>
        </p:spPr>
        <p:txBody>
          <a:bodyPr anchor="ctr"/>
          <a:lstStyle/>
          <a:p>
            <a:r>
              <a:rPr lang="en-US"/>
              <a:t>Test Your Understanding</a:t>
            </a:r>
          </a:p>
        </p:txBody>
      </p:sp>
      <p:sp>
        <p:nvSpPr>
          <p:cNvPr id="46083" name="Rectangle 3"/>
          <p:cNvSpPr>
            <a:spLocks noGrp="1" noChangeArrowheads="1"/>
          </p:cNvSpPr>
          <p:nvPr>
            <p:ph idx="1"/>
          </p:nvPr>
        </p:nvSpPr>
        <p:spPr/>
        <p:txBody>
          <a:bodyPr/>
          <a:lstStyle/>
          <a:p>
            <a:pPr marL="457200" indent="-457200">
              <a:buFont typeface="+mj-lt"/>
              <a:buAutoNum type="arabicPeriod" startAt="2"/>
              <a:defRPr/>
            </a:pPr>
            <a:r>
              <a:rPr lang="en-US" sz="2000" dirty="0" smtClean="0"/>
              <a:t>What </a:t>
            </a:r>
            <a:r>
              <a:rPr lang="en-US" sz="2000" dirty="0"/>
              <a:t>property of handler mappings will sort all handler mappings available in the context and apply the first matching handler?</a:t>
            </a:r>
          </a:p>
          <a:p>
            <a:pPr marL="0" indent="0" eaLnBrk="1" hangingPunct="1">
              <a:buNone/>
              <a:defRPr/>
            </a:pPr>
            <a:endParaRPr lang="en-US" sz="2000" dirty="0" smtClean="0"/>
          </a:p>
        </p:txBody>
      </p:sp>
      <p:pic>
        <p:nvPicPr>
          <p:cNvPr id="46084" name="Picture 8"/>
          <p:cNvPicPr>
            <a:picLocks noChangeAspect="1" noChangeArrowheads="1"/>
          </p:cNvPicPr>
          <p:nvPr/>
        </p:nvPicPr>
        <p:blipFill>
          <a:blip r:embed="rId3"/>
          <a:srcRect/>
          <a:stretch>
            <a:fillRect/>
          </a:stretch>
        </p:blipFill>
        <p:spPr bwMode="auto">
          <a:xfrm>
            <a:off x="8201025" y="0"/>
            <a:ext cx="942975" cy="990600"/>
          </a:xfrm>
          <a:prstGeom prst="rect">
            <a:avLst/>
          </a:prstGeom>
          <a:noFill/>
          <a:ln w="9525" algn="ctr">
            <a:noFill/>
            <a:miter lim="800000"/>
            <a:headEnd/>
            <a:tailEnd/>
          </a:ln>
        </p:spPr>
      </p:pic>
      <p:pic>
        <p:nvPicPr>
          <p:cNvPr id="46085" name="Picture 5" descr="test.jpg"/>
          <p:cNvPicPr>
            <a:picLocks noChangeAspect="1"/>
          </p:cNvPicPr>
          <p:nvPr/>
        </p:nvPicPr>
        <p:blipFill>
          <a:blip r:embed="rId4"/>
          <a:srcRect/>
          <a:stretch>
            <a:fillRect/>
          </a:stretch>
        </p:blipFill>
        <p:spPr bwMode="auto">
          <a:xfrm>
            <a:off x="7321131" y="3858164"/>
            <a:ext cx="1485900" cy="2324100"/>
          </a:xfrm>
          <a:prstGeom prst="rect">
            <a:avLst/>
          </a:prstGeom>
          <a:noFill/>
          <a:ln w="9525">
            <a:noFill/>
            <a:miter lim="800000"/>
            <a:headEnd/>
            <a:tailEnd/>
          </a:ln>
        </p:spPr>
      </p:pic>
      <p:sp>
        <p:nvSpPr>
          <p:cNvPr id="7" name="Slide Number Placeholder 3"/>
          <p:cNvSpPr>
            <a:spLocks noGrp="1"/>
          </p:cNvSpPr>
          <p:nvPr>
            <p:ph type="sldNum" sz="quarter" idx="4294967295"/>
          </p:nvPr>
        </p:nvSpPr>
        <p:spPr>
          <a:xfrm>
            <a:off x="152400" y="6427788"/>
            <a:ext cx="457200" cy="277812"/>
          </a:xfrm>
          <a:prstGeom prst="rect">
            <a:avLst/>
          </a:prstGeom>
          <a:ln/>
        </p:spPr>
        <p:txBody>
          <a:bodyPr/>
          <a:lstStyle/>
          <a:p>
            <a:fld id="{3A6A4245-81B0-4755-B949-A3A3BEAD0595}" type="slidenum">
              <a:rPr lang="en-US" sz="1400">
                <a:solidFill>
                  <a:srgbClr val="A44687"/>
                </a:solidFill>
              </a:rPr>
              <a:pPr/>
              <a:t>133</a:t>
            </a:fld>
            <a:endParaRPr lang="en-US" sz="1400" dirty="0">
              <a:solidFill>
                <a:srgbClr val="A44687"/>
              </a:solidFill>
            </a:endParaRPr>
          </a:p>
        </p:txBody>
      </p:sp>
      <p:sp>
        <p:nvSpPr>
          <p:cNvPr id="12" name="Rounded Rectangle 11"/>
          <p:cNvSpPr/>
          <p:nvPr/>
        </p:nvSpPr>
        <p:spPr>
          <a:xfrm>
            <a:off x="685800" y="2971800"/>
            <a:ext cx="3048000" cy="66064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r>
              <a:rPr lang="en-US" dirty="0"/>
              <a:t>priority</a:t>
            </a:r>
          </a:p>
        </p:txBody>
      </p:sp>
      <p:sp>
        <p:nvSpPr>
          <p:cNvPr id="13" name="Rounded Rectangle 12"/>
          <p:cNvSpPr/>
          <p:nvPr/>
        </p:nvSpPr>
        <p:spPr>
          <a:xfrm>
            <a:off x="4038600" y="2971800"/>
            <a:ext cx="3048000" cy="66064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r>
              <a:rPr lang="en-US" dirty="0"/>
              <a:t>order</a:t>
            </a:r>
          </a:p>
        </p:txBody>
      </p:sp>
      <p:sp>
        <p:nvSpPr>
          <p:cNvPr id="14" name="Rounded Rectangle 13"/>
          <p:cNvSpPr/>
          <p:nvPr/>
        </p:nvSpPr>
        <p:spPr>
          <a:xfrm>
            <a:off x="685800" y="3862477"/>
            <a:ext cx="3048000" cy="66064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r>
              <a:rPr lang="en-US" dirty="0"/>
              <a:t>index</a:t>
            </a:r>
          </a:p>
        </p:txBody>
      </p:sp>
      <p:sp>
        <p:nvSpPr>
          <p:cNvPr id="15" name="Rounded Rectangle 14"/>
          <p:cNvSpPr/>
          <p:nvPr/>
        </p:nvSpPr>
        <p:spPr>
          <a:xfrm>
            <a:off x="4038600" y="3858164"/>
            <a:ext cx="3048000" cy="66064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r>
              <a:rPr lang="en-US" dirty="0"/>
              <a:t>None of the </a:t>
            </a:r>
            <a:r>
              <a:rPr lang="en-US" dirty="0" smtClean="0"/>
              <a:t>above</a:t>
            </a:r>
            <a:endParaRPr lang="en-US" dirty="0"/>
          </a:p>
        </p:txBody>
      </p:sp>
    </p:spTree>
    <p:extLst>
      <p:ext uri="{BB962C8B-B14F-4D97-AF65-F5344CB8AC3E}">
        <p14:creationId xmlns:p14="http://schemas.microsoft.com/office/powerpoint/2010/main" val="380820128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noFill/>
          <a:ln>
            <a:noFill/>
          </a:ln>
        </p:spPr>
        <p:txBody>
          <a:bodyPr anchor="ctr"/>
          <a:lstStyle/>
          <a:p>
            <a:r>
              <a:rPr lang="en-US"/>
              <a:t>Test Your Understanding</a:t>
            </a:r>
          </a:p>
        </p:txBody>
      </p:sp>
      <p:sp>
        <p:nvSpPr>
          <p:cNvPr id="46083" name="Rectangle 3"/>
          <p:cNvSpPr>
            <a:spLocks noGrp="1" noChangeArrowheads="1"/>
          </p:cNvSpPr>
          <p:nvPr>
            <p:ph idx="1"/>
          </p:nvPr>
        </p:nvSpPr>
        <p:spPr/>
        <p:txBody>
          <a:bodyPr/>
          <a:lstStyle/>
          <a:p>
            <a:pPr marL="457200" indent="-457200">
              <a:buFont typeface="+mj-lt"/>
              <a:buAutoNum type="arabicPeriod" startAt="2"/>
              <a:defRPr/>
            </a:pPr>
            <a:r>
              <a:rPr lang="en-US" sz="2000" dirty="0" smtClean="0"/>
              <a:t>What </a:t>
            </a:r>
            <a:r>
              <a:rPr lang="en-US" sz="2000" dirty="0"/>
              <a:t>property of handler mappings will sort all handler mappings available in the context and apply the first matching handler?</a:t>
            </a:r>
          </a:p>
          <a:p>
            <a:pPr marL="0" indent="0" eaLnBrk="1" hangingPunct="1">
              <a:buNone/>
              <a:defRPr/>
            </a:pPr>
            <a:endParaRPr lang="en-US" sz="2000" dirty="0" smtClean="0"/>
          </a:p>
        </p:txBody>
      </p:sp>
      <p:pic>
        <p:nvPicPr>
          <p:cNvPr id="46084" name="Picture 8"/>
          <p:cNvPicPr>
            <a:picLocks noChangeAspect="1" noChangeArrowheads="1"/>
          </p:cNvPicPr>
          <p:nvPr/>
        </p:nvPicPr>
        <p:blipFill>
          <a:blip r:embed="rId3"/>
          <a:srcRect/>
          <a:stretch>
            <a:fillRect/>
          </a:stretch>
        </p:blipFill>
        <p:spPr bwMode="auto">
          <a:xfrm>
            <a:off x="8201025" y="0"/>
            <a:ext cx="942975" cy="990600"/>
          </a:xfrm>
          <a:prstGeom prst="rect">
            <a:avLst/>
          </a:prstGeom>
          <a:noFill/>
          <a:ln w="9525" algn="ctr">
            <a:noFill/>
            <a:miter lim="800000"/>
            <a:headEnd/>
            <a:tailEnd/>
          </a:ln>
        </p:spPr>
      </p:pic>
      <p:pic>
        <p:nvPicPr>
          <p:cNvPr id="46085" name="Picture 5" descr="test.jpg"/>
          <p:cNvPicPr>
            <a:picLocks noChangeAspect="1"/>
          </p:cNvPicPr>
          <p:nvPr/>
        </p:nvPicPr>
        <p:blipFill>
          <a:blip r:embed="rId4"/>
          <a:srcRect/>
          <a:stretch>
            <a:fillRect/>
          </a:stretch>
        </p:blipFill>
        <p:spPr bwMode="auto">
          <a:xfrm>
            <a:off x="7321131" y="3858164"/>
            <a:ext cx="1485900" cy="2324100"/>
          </a:xfrm>
          <a:prstGeom prst="rect">
            <a:avLst/>
          </a:prstGeom>
          <a:noFill/>
          <a:ln w="9525">
            <a:noFill/>
            <a:miter lim="800000"/>
            <a:headEnd/>
            <a:tailEnd/>
          </a:ln>
        </p:spPr>
      </p:pic>
      <p:sp>
        <p:nvSpPr>
          <p:cNvPr id="7" name="Slide Number Placeholder 3"/>
          <p:cNvSpPr>
            <a:spLocks noGrp="1"/>
          </p:cNvSpPr>
          <p:nvPr>
            <p:ph type="sldNum" sz="quarter" idx="4294967295"/>
          </p:nvPr>
        </p:nvSpPr>
        <p:spPr>
          <a:xfrm>
            <a:off x="152400" y="6427788"/>
            <a:ext cx="457200" cy="277812"/>
          </a:xfrm>
          <a:prstGeom prst="rect">
            <a:avLst/>
          </a:prstGeom>
          <a:ln/>
        </p:spPr>
        <p:txBody>
          <a:bodyPr/>
          <a:lstStyle/>
          <a:p>
            <a:fld id="{3A6A4245-81B0-4755-B949-A3A3BEAD0595}" type="slidenum">
              <a:rPr lang="en-US" sz="1400">
                <a:solidFill>
                  <a:srgbClr val="A44687"/>
                </a:solidFill>
              </a:rPr>
              <a:pPr/>
              <a:t>134</a:t>
            </a:fld>
            <a:endParaRPr lang="en-US" sz="1400" dirty="0">
              <a:solidFill>
                <a:srgbClr val="A44687"/>
              </a:solidFill>
            </a:endParaRPr>
          </a:p>
        </p:txBody>
      </p:sp>
      <p:sp>
        <p:nvSpPr>
          <p:cNvPr id="12" name="Rounded Rectangle 11"/>
          <p:cNvSpPr/>
          <p:nvPr/>
        </p:nvSpPr>
        <p:spPr>
          <a:xfrm>
            <a:off x="685800" y="2971800"/>
            <a:ext cx="3048000" cy="66064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r>
              <a:rPr lang="en-US" dirty="0"/>
              <a:t>priority</a:t>
            </a:r>
          </a:p>
        </p:txBody>
      </p:sp>
      <p:sp>
        <p:nvSpPr>
          <p:cNvPr id="13" name="Rounded Rectangle 12"/>
          <p:cNvSpPr/>
          <p:nvPr/>
        </p:nvSpPr>
        <p:spPr>
          <a:xfrm>
            <a:off x="4038600" y="2971800"/>
            <a:ext cx="3048000" cy="66064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marL="0" lvl="1" algn="ctr"/>
            <a:r>
              <a:rPr lang="en-US" dirty="0"/>
              <a:t>order</a:t>
            </a:r>
          </a:p>
        </p:txBody>
      </p:sp>
      <p:sp>
        <p:nvSpPr>
          <p:cNvPr id="14" name="Rounded Rectangle 13"/>
          <p:cNvSpPr/>
          <p:nvPr/>
        </p:nvSpPr>
        <p:spPr>
          <a:xfrm>
            <a:off x="685800" y="3862477"/>
            <a:ext cx="3048000" cy="66064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r>
              <a:rPr lang="en-US" dirty="0"/>
              <a:t>index</a:t>
            </a:r>
          </a:p>
        </p:txBody>
      </p:sp>
      <p:sp>
        <p:nvSpPr>
          <p:cNvPr id="15" name="Rounded Rectangle 14"/>
          <p:cNvSpPr/>
          <p:nvPr/>
        </p:nvSpPr>
        <p:spPr>
          <a:xfrm>
            <a:off x="4038600" y="3858164"/>
            <a:ext cx="3048000" cy="66064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r>
              <a:rPr lang="en-US" dirty="0"/>
              <a:t>None of the </a:t>
            </a:r>
            <a:r>
              <a:rPr lang="en-US" dirty="0" smtClean="0"/>
              <a:t>above</a:t>
            </a:r>
            <a:endParaRPr lang="en-US" dirty="0"/>
          </a:p>
        </p:txBody>
      </p:sp>
    </p:spTree>
    <p:extLst>
      <p:ext uri="{BB962C8B-B14F-4D97-AF65-F5344CB8AC3E}">
        <p14:creationId xmlns:p14="http://schemas.microsoft.com/office/powerpoint/2010/main" val="26634384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Content Placeholder 2"/>
          <p:cNvSpPr>
            <a:spLocks noGrp="1"/>
          </p:cNvSpPr>
          <p:nvPr>
            <p:ph idx="1"/>
          </p:nvPr>
        </p:nvSpPr>
        <p:spPr/>
        <p:txBody>
          <a:bodyPr/>
          <a:lstStyle/>
          <a:p>
            <a:pPr eaLnBrk="1" hangingPunct="1">
              <a:buFont typeface="Arial" pitchFamily="34" charset="0"/>
              <a:buChar char="•"/>
              <a:defRPr/>
            </a:pPr>
            <a:r>
              <a:rPr sz="2000" dirty="0" smtClean="0"/>
              <a:t>Let us take a quick look at the key points covered in this chapter:</a:t>
            </a:r>
          </a:p>
          <a:p>
            <a:pPr lvl="1" eaLnBrk="1" hangingPunct="1">
              <a:spcBef>
                <a:spcPts val="0"/>
              </a:spcBef>
              <a:spcAft>
                <a:spcPts val="600"/>
              </a:spcAft>
              <a:defRPr/>
            </a:pPr>
            <a:r>
              <a:rPr sz="1800" dirty="0" smtClean="0"/>
              <a:t> </a:t>
            </a:r>
            <a:r>
              <a:rPr sz="1800" dirty="0" err="1" smtClean="0"/>
              <a:t>HandlerMapping</a:t>
            </a:r>
            <a:r>
              <a:rPr sz="1800" dirty="0" smtClean="0"/>
              <a:t> provides the delivering of a </a:t>
            </a:r>
            <a:r>
              <a:rPr sz="1800" dirty="0" err="1" smtClean="0"/>
              <a:t>HandlerExecutionChain</a:t>
            </a:r>
            <a:r>
              <a:rPr sz="1800" dirty="0" smtClean="0"/>
              <a:t> to process the request.</a:t>
            </a:r>
          </a:p>
          <a:p>
            <a:pPr lvl="1" eaLnBrk="1" hangingPunct="1">
              <a:spcBef>
                <a:spcPts val="0"/>
              </a:spcBef>
              <a:spcAft>
                <a:spcPts val="600"/>
              </a:spcAft>
              <a:defRPr/>
            </a:pPr>
            <a:r>
              <a:rPr sz="1800" dirty="0" smtClean="0"/>
              <a:t>There are two commonly used handler mappings named </a:t>
            </a:r>
            <a:r>
              <a:rPr sz="1800" i="1" dirty="0" err="1" smtClean="0"/>
              <a:t>BeanNameUrlHandlerMapping</a:t>
            </a:r>
            <a:r>
              <a:rPr sz="1800" i="1" dirty="0" smtClean="0"/>
              <a:t> </a:t>
            </a:r>
            <a:r>
              <a:rPr sz="1800" dirty="0" smtClean="0"/>
              <a:t>and </a:t>
            </a:r>
            <a:r>
              <a:rPr sz="1800" i="1" dirty="0" err="1" smtClean="0"/>
              <a:t>SimpleUrlHandlerMapping</a:t>
            </a:r>
            <a:r>
              <a:rPr sz="1800" i="1" dirty="0" smtClean="0"/>
              <a:t>.</a:t>
            </a:r>
          </a:p>
          <a:p>
            <a:pPr lvl="1" eaLnBrk="1" hangingPunct="1">
              <a:spcBef>
                <a:spcPts val="0"/>
              </a:spcBef>
              <a:spcAft>
                <a:spcPts val="600"/>
              </a:spcAft>
              <a:defRPr/>
            </a:pPr>
            <a:r>
              <a:rPr sz="1800" dirty="0" smtClean="0"/>
              <a:t>Preprocessing and post processing of the requests are handled by the Handler Interceptors.</a:t>
            </a:r>
          </a:p>
          <a:p>
            <a:pPr lvl="1" eaLnBrk="1" hangingPunct="1">
              <a:spcBef>
                <a:spcPts val="0"/>
              </a:spcBef>
              <a:spcAft>
                <a:spcPts val="600"/>
              </a:spcAft>
              <a:defRPr/>
            </a:pPr>
            <a:r>
              <a:rPr sz="1800" dirty="0" smtClean="0"/>
              <a:t>The life cycle of the Interceptor is handled by three methods. They are: </a:t>
            </a:r>
            <a:r>
              <a:rPr sz="1600" dirty="0" err="1" smtClean="0"/>
              <a:t>preHandle</a:t>
            </a:r>
            <a:r>
              <a:rPr sz="1600" dirty="0" smtClean="0"/>
              <a:t>, </a:t>
            </a:r>
            <a:r>
              <a:rPr sz="1600" dirty="0" err="1" smtClean="0"/>
              <a:t>postHandle</a:t>
            </a:r>
            <a:r>
              <a:rPr sz="1600" dirty="0" smtClean="0"/>
              <a:t>, and </a:t>
            </a:r>
            <a:r>
              <a:rPr sz="1600" dirty="0" err="1" smtClean="0"/>
              <a:t>afterCompletion</a:t>
            </a:r>
            <a:r>
              <a:rPr sz="1600" dirty="0" smtClean="0"/>
              <a:t>.</a:t>
            </a:r>
          </a:p>
        </p:txBody>
      </p:sp>
      <p:sp>
        <p:nvSpPr>
          <p:cNvPr id="48130" name="Title 1"/>
          <p:cNvSpPr>
            <a:spLocks noGrp="1"/>
          </p:cNvSpPr>
          <p:nvPr>
            <p:ph type="title"/>
          </p:nvPr>
        </p:nvSpPr>
        <p:spPr bwMode="auto">
          <a:noFill/>
          <a:ln>
            <a:noFill/>
          </a:ln>
        </p:spPr>
        <p:txBody>
          <a:bodyPr anchor="ctr"/>
          <a:lstStyle/>
          <a:p>
            <a:r>
              <a:rPr lang="en-US" dirty="0" smtClean="0"/>
              <a:t>Summary</a:t>
            </a:r>
            <a:endParaRPr lang="en-US" dirty="0"/>
          </a:p>
        </p:txBody>
      </p:sp>
      <p:sp>
        <p:nvSpPr>
          <p:cNvPr id="6" name="Slide Number Placeholder 3"/>
          <p:cNvSpPr>
            <a:spLocks noGrp="1"/>
          </p:cNvSpPr>
          <p:nvPr>
            <p:ph type="sldNum" sz="quarter" idx="10"/>
          </p:nvPr>
        </p:nvSpPr>
        <p:spPr>
          <a:prstGeom prst="rect">
            <a:avLst/>
          </a:prstGeom>
        </p:spPr>
        <p:txBody>
          <a:bodyPr/>
          <a:lstStyle/>
          <a:p>
            <a:pPr algn="l">
              <a:defRPr/>
            </a:pPr>
            <a:fld id="{2F2AD70C-50E4-46C9-8D3E-22FCA3477798}" type="slidenum">
              <a:rPr lang="en-US" sz="1400" b="0">
                <a:latin typeface="+mn-lt"/>
              </a:rPr>
              <a:pPr algn="l">
                <a:defRPr/>
              </a:pPr>
              <a:t>135</a:t>
            </a:fld>
            <a:endParaRPr lang="en-US" sz="1400" b="0" dirty="0">
              <a:latin typeface="+mn-lt"/>
            </a:endParaRPr>
          </a:p>
        </p:txBody>
      </p:sp>
      <p:pic>
        <p:nvPicPr>
          <p:cNvPr id="48132" name="Picture 4" descr="Introduction.jpg"/>
          <p:cNvPicPr>
            <a:picLocks noChangeAspect="1"/>
          </p:cNvPicPr>
          <p:nvPr/>
        </p:nvPicPr>
        <p:blipFill>
          <a:blip r:embed="rId3"/>
          <a:srcRect/>
          <a:stretch>
            <a:fillRect/>
          </a:stretch>
        </p:blipFill>
        <p:spPr bwMode="auto">
          <a:xfrm>
            <a:off x="7848600" y="5181600"/>
            <a:ext cx="1066800" cy="1127125"/>
          </a:xfrm>
          <a:prstGeom prst="rect">
            <a:avLst/>
          </a:prstGeom>
          <a:noFill/>
          <a:ln w="9525">
            <a:noFill/>
            <a:miter lim="800000"/>
            <a:headEnd/>
            <a:tailEnd/>
          </a:ln>
        </p:spPr>
      </p:pic>
    </p:spTree>
    <p:extLst>
      <p:ext uri="{BB962C8B-B14F-4D97-AF65-F5344CB8AC3E}">
        <p14:creationId xmlns:p14="http://schemas.microsoft.com/office/powerpoint/2010/main" val="206720911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1"/>
          <p:cNvSpPr>
            <a:spLocks noGrp="1"/>
          </p:cNvSpPr>
          <p:nvPr>
            <p:ph idx="1"/>
          </p:nvPr>
        </p:nvSpPr>
        <p:spPr>
          <a:xfrm>
            <a:off x="228600" y="1609725"/>
            <a:ext cx="6096000" cy="4946650"/>
          </a:xfrm>
        </p:spPr>
        <p:txBody>
          <a:bodyPr/>
          <a:lstStyle/>
          <a:p>
            <a:pPr eaLnBrk="1" hangingPunct="1"/>
            <a:r>
              <a:rPr sz="2000" dirty="0" smtClean="0"/>
              <a:t>“Spring Recipes : A problem - solution approach” by Gary </a:t>
            </a:r>
            <a:r>
              <a:rPr sz="2000" dirty="0" err="1" smtClean="0"/>
              <a:t>Mak</a:t>
            </a:r>
            <a:r>
              <a:rPr sz="2000" dirty="0" smtClean="0"/>
              <a:t>, Josh Long, and Daniel Rubio</a:t>
            </a:r>
          </a:p>
          <a:p>
            <a:pPr eaLnBrk="1" hangingPunct="1"/>
            <a:r>
              <a:rPr sz="2000" dirty="0" smtClean="0">
                <a:hlinkClick r:id="rId2"/>
              </a:rPr>
              <a:t>www.springframework.org</a:t>
            </a:r>
            <a:endParaRPr sz="2000" dirty="0" smtClean="0"/>
          </a:p>
        </p:txBody>
      </p:sp>
      <p:sp>
        <p:nvSpPr>
          <p:cNvPr id="49155" name="Title 2"/>
          <p:cNvSpPr>
            <a:spLocks noGrp="1"/>
          </p:cNvSpPr>
          <p:nvPr>
            <p:ph type="title"/>
          </p:nvPr>
        </p:nvSpPr>
        <p:spPr bwMode="auto">
          <a:noFill/>
          <a:ln>
            <a:noFill/>
          </a:ln>
        </p:spPr>
        <p:txBody>
          <a:bodyPr anchor="ctr"/>
          <a:lstStyle/>
          <a:p>
            <a:r>
              <a:rPr lang="en-US"/>
              <a:t>Source</a:t>
            </a:r>
          </a:p>
        </p:txBody>
      </p:sp>
      <p:pic>
        <p:nvPicPr>
          <p:cNvPr id="49156" name="Picture 7"/>
          <p:cNvPicPr>
            <a:picLocks noChangeAspect="1" noChangeArrowheads="1"/>
          </p:cNvPicPr>
          <p:nvPr/>
        </p:nvPicPr>
        <p:blipFill>
          <a:blip r:embed="rId3"/>
          <a:srcRect/>
          <a:stretch>
            <a:fillRect/>
          </a:stretch>
        </p:blipFill>
        <p:spPr bwMode="auto">
          <a:xfrm>
            <a:off x="8153400" y="144463"/>
            <a:ext cx="990600" cy="990600"/>
          </a:xfrm>
          <a:prstGeom prst="rect">
            <a:avLst/>
          </a:prstGeom>
          <a:noFill/>
          <a:ln w="9525" algn="ctr">
            <a:noFill/>
            <a:miter lim="800000"/>
            <a:headEnd/>
            <a:tailEnd/>
          </a:ln>
        </p:spPr>
      </p:pic>
      <p:sp>
        <p:nvSpPr>
          <p:cNvPr id="4915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a:solidFill>
                  <a:schemeClr val="tx2"/>
                </a:solidFill>
              </a:rPr>
              <a:t>Disclaimer</a:t>
            </a:r>
            <a:r>
              <a:rPr lang="en-US" sz="1400"/>
              <a:t>: </a:t>
            </a:r>
            <a:r>
              <a:rPr lang="en-US" sz="140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49158" name="Picture 7" descr="look.jpg"/>
          <p:cNvPicPr>
            <a:picLocks noChangeAspect="1"/>
          </p:cNvPicPr>
          <p:nvPr/>
        </p:nvPicPr>
        <p:blipFill>
          <a:blip r:embed="rId4"/>
          <a:srcRect/>
          <a:stretch>
            <a:fillRect/>
          </a:stretch>
        </p:blipFill>
        <p:spPr bwMode="auto">
          <a:xfrm>
            <a:off x="6400800" y="1752600"/>
            <a:ext cx="2152650" cy="1752600"/>
          </a:xfrm>
          <a:prstGeom prst="rect">
            <a:avLst/>
          </a:prstGeom>
          <a:noFill/>
          <a:ln w="9525">
            <a:noFill/>
            <a:miter lim="800000"/>
            <a:headEnd/>
            <a:tailEnd/>
          </a:ln>
        </p:spPr>
      </p:pic>
      <p:sp>
        <p:nvSpPr>
          <p:cNvPr id="9" name="Slide Number Placeholder 3"/>
          <p:cNvSpPr>
            <a:spLocks noGrp="1"/>
          </p:cNvSpPr>
          <p:nvPr>
            <p:ph type="sldNum" sz="quarter" idx="10"/>
          </p:nvPr>
        </p:nvSpPr>
        <p:spPr/>
        <p:txBody>
          <a:bodyPr/>
          <a:lstStyle/>
          <a:p>
            <a:pPr algn="l">
              <a:defRPr/>
            </a:pPr>
            <a:fld id="{1A513E70-9C9C-4F93-9A63-2A406E57CFC8}" type="slidenum">
              <a:rPr lang="en-US">
                <a:latin typeface="+mn-lt"/>
              </a:rPr>
              <a:pPr algn="l">
                <a:defRPr/>
              </a:pPr>
              <a:t>136</a:t>
            </a:fld>
            <a:endParaRPr lang="en-US" dirty="0">
              <a:latin typeface="+mn-lt"/>
            </a:endParaRPr>
          </a:p>
        </p:txBody>
      </p:sp>
    </p:spTree>
    <p:extLst>
      <p:ext uri="{BB962C8B-B14F-4D97-AF65-F5344CB8AC3E}">
        <p14:creationId xmlns:p14="http://schemas.microsoft.com/office/powerpoint/2010/main" val="76881471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r>
              <a:rPr lang="en-US" sz="2200" b="1" dirty="0">
                <a:solidFill>
                  <a:srgbClr val="682252"/>
                </a:solidFill>
                <a:latin typeface="Myriad Pro" pitchFamily="34" charset="0"/>
                <a:cs typeface="Arial" pitchFamily="34" charset="0"/>
              </a:rPr>
              <a:t>Spring 3 MVC</a:t>
            </a:r>
          </a:p>
        </p:txBody>
      </p:sp>
      <p:sp>
        <p:nvSpPr>
          <p:cNvPr id="3" name="Rectangle 2"/>
          <p:cNvSpPr/>
          <p:nvPr/>
        </p:nvSpPr>
        <p:spPr>
          <a:xfrm>
            <a:off x="0" y="3048000"/>
            <a:ext cx="57150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a:defRPr/>
            </a:pPr>
            <a:r>
              <a:rPr lang="en-US" sz="2400" dirty="0">
                <a:solidFill>
                  <a:schemeClr val="tx2"/>
                </a:solidFill>
                <a:ea typeface="+mj-ea"/>
                <a:cs typeface="+mj-cs"/>
              </a:rPr>
              <a:t>You have successfully completed - </a:t>
            </a:r>
          </a:p>
          <a:p>
            <a:pPr lvl="1" algn="l" fontAlgn="auto">
              <a:spcBef>
                <a:spcPts val="0"/>
              </a:spcBef>
              <a:spcAft>
                <a:spcPts val="0"/>
              </a:spcAft>
              <a:defRPr/>
            </a:pPr>
            <a:r>
              <a:rPr lang="en-US" sz="2400" dirty="0">
                <a:solidFill>
                  <a:schemeClr val="tx2"/>
                </a:solidFill>
                <a:ea typeface="+mj-ea"/>
                <a:cs typeface="+mj-cs"/>
              </a:rPr>
              <a:t>Handler Mapping and Interceptor</a:t>
            </a:r>
          </a:p>
        </p:txBody>
      </p:sp>
    </p:spTree>
    <p:extLst>
      <p:ext uri="{BB962C8B-B14F-4D97-AF65-F5344CB8AC3E}">
        <p14:creationId xmlns:p14="http://schemas.microsoft.com/office/powerpoint/2010/main" val="221832131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850834"/>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200" b="1" dirty="0">
                <a:solidFill>
                  <a:prstClr val="black"/>
                </a:solidFill>
                <a:latin typeface="Myriad Pro" pitchFamily="34" charset="0"/>
                <a:cs typeface="Arial" pitchFamily="34" charset="0"/>
              </a:rPr>
              <a:t>Spring 3 MVC</a:t>
            </a:r>
          </a:p>
        </p:txBody>
      </p:sp>
      <p:sp>
        <p:nvSpPr>
          <p:cNvPr id="3" name="Rectangle 2"/>
          <p:cNvSpPr/>
          <p:nvPr/>
        </p:nvSpPr>
        <p:spPr>
          <a:xfrm>
            <a:off x="0" y="27432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a:solidFill>
                  <a:prstClr val="white"/>
                </a:solidFill>
                <a:latin typeface="Cambria" pitchFamily="18" charset="0"/>
              </a:rPr>
              <a:t>View Resolvers</a:t>
            </a:r>
          </a:p>
        </p:txBody>
      </p:sp>
      <p:sp>
        <p:nvSpPr>
          <p:cNvPr id="4" name="Rectangle 3"/>
          <p:cNvSpPr/>
          <p:nvPr/>
        </p:nvSpPr>
        <p:spPr>
          <a:xfrm>
            <a:off x="990600" y="3832034"/>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itchFamily="34" charset="0"/>
              <a:buNone/>
              <a:defRPr/>
            </a:pPr>
            <a:r>
              <a:rPr lang="en-US" sz="1400" b="1" dirty="0" smtClean="0">
                <a:solidFill>
                  <a:srgbClr val="1F497D">
                    <a:lumMod val="75000"/>
                  </a:srgbClr>
                </a:solidFill>
                <a:latin typeface="Arial Narrow" pitchFamily="34" charset="0"/>
                <a:cs typeface="Arial" pitchFamily="34" charset="0"/>
              </a:rPr>
              <a:t>LEVEL – PRACTITIONER</a:t>
            </a:r>
            <a:endParaRPr lang="en-GB" sz="1400" b="1" dirty="0">
              <a:solidFill>
                <a:srgbClr val="1F497D">
                  <a:lumMod val="75000"/>
                </a:srgbClr>
              </a:solidFill>
              <a:latin typeface="Arial Narrow" pitchFamily="34" charset="0"/>
              <a:cs typeface="Arial" pitchFamily="34" charset="0"/>
            </a:endParaRPr>
          </a:p>
        </p:txBody>
      </p:sp>
    </p:spTree>
    <p:extLst>
      <p:ext uri="{BB962C8B-B14F-4D97-AF65-F5344CB8AC3E}">
        <p14:creationId xmlns:p14="http://schemas.microsoft.com/office/powerpoint/2010/main" val="307632707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Icebreaker Activity</a:t>
            </a:r>
            <a:endParaRPr lang="en-US" sz="3400" dirty="0">
              <a:solidFill>
                <a:schemeClr val="tx2">
                  <a:lumMod val="75000"/>
                </a:schemeClr>
              </a:solidFill>
            </a:endParaRPr>
          </a:p>
        </p:txBody>
      </p:sp>
      <p:pic>
        <p:nvPicPr>
          <p:cNvPr id="2050" name="Picture 2" descr="C:\Documents and Settings\148282\Desktop\Icebreaker-Activity.png"/>
          <p:cNvPicPr>
            <a:picLocks noChangeAspect="1" noChangeArrowheads="1"/>
          </p:cNvPicPr>
          <p:nvPr/>
        </p:nvPicPr>
        <p:blipFill>
          <a:blip r:embed="rId3" cstate="print"/>
          <a:srcRect/>
          <a:stretch>
            <a:fillRect/>
          </a:stretch>
        </p:blipFill>
        <p:spPr bwMode="auto">
          <a:xfrm>
            <a:off x="7162800" y="304800"/>
            <a:ext cx="1524000" cy="960073"/>
          </a:xfrm>
          <a:prstGeom prst="rect">
            <a:avLst/>
          </a:prstGeom>
          <a:noFill/>
          <a:effectLst>
            <a:outerShdw blurRad="50800" dist="38100" dir="5400000" algn="t" rotWithShape="0">
              <a:prstClr val="black">
                <a:alpha val="40000"/>
              </a:prstClr>
            </a:outerShdw>
          </a:effectLst>
        </p:spPr>
      </p:pic>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139</a:t>
            </a:fld>
            <a:endParaRPr lang="en-US" sz="1400" dirty="0"/>
          </a:p>
        </p:txBody>
      </p:sp>
      <p:sp>
        <p:nvSpPr>
          <p:cNvPr id="4" name="Horizontal Scroll 3"/>
          <p:cNvSpPr/>
          <p:nvPr/>
        </p:nvSpPr>
        <p:spPr>
          <a:xfrm>
            <a:off x="1143000" y="2667000"/>
            <a:ext cx="7010400" cy="2133600"/>
          </a:xfrm>
          <a:prstGeom prst="horizontalScroll">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dirty="0"/>
              <a:t>What is the role of a view resolver in Spring MVC architecture</a:t>
            </a:r>
            <a:r>
              <a:rPr lang="en-US" sz="2400" dirty="0" smtClean="0"/>
              <a:t>?</a:t>
            </a:r>
            <a:endParaRPr lang="en-US" sz="2400" dirty="0"/>
          </a:p>
        </p:txBody>
      </p:sp>
    </p:spTree>
    <p:extLst>
      <p:ext uri="{BB962C8B-B14F-4D97-AF65-F5344CB8AC3E}">
        <p14:creationId xmlns:p14="http://schemas.microsoft.com/office/powerpoint/2010/main" val="3410206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1"/>
          <p:cNvSpPr>
            <a:spLocks noGrp="1"/>
          </p:cNvSpPr>
          <p:nvPr>
            <p:ph idx="1"/>
          </p:nvPr>
        </p:nvSpPr>
        <p:spPr/>
        <p:txBody>
          <a:bodyPr/>
          <a:lstStyle/>
          <a:p>
            <a:pPr>
              <a:spcBef>
                <a:spcPts val="0"/>
              </a:spcBef>
            </a:pPr>
            <a:r>
              <a:rPr lang="en-US" sz="2000" dirty="0"/>
              <a:t>After completing this chapter, you will be able to</a:t>
            </a:r>
            <a:r>
              <a:rPr lang="en-US" sz="2000" dirty="0" smtClean="0"/>
              <a:t>:</a:t>
            </a:r>
          </a:p>
          <a:p>
            <a:pPr marL="0" indent="0">
              <a:spcBef>
                <a:spcPts val="0"/>
              </a:spcBef>
              <a:buNone/>
            </a:pPr>
            <a:endParaRPr lang="en-US" sz="2000" dirty="0"/>
          </a:p>
          <a:p>
            <a:pPr lvl="1">
              <a:spcBef>
                <a:spcPts val="0"/>
              </a:spcBef>
              <a:buFont typeface="Arial" panose="020B0604020202020204" pitchFamily="34" charset="0"/>
              <a:buChar char="•"/>
            </a:pPr>
            <a:r>
              <a:rPr lang="en-US" sz="2000" dirty="0"/>
              <a:t>Explain the Spring MVC architecture.</a:t>
            </a:r>
          </a:p>
          <a:p>
            <a:pPr lvl="1">
              <a:spcBef>
                <a:spcPts val="0"/>
              </a:spcBef>
              <a:buFont typeface="Arial" panose="020B0604020202020204" pitchFamily="34" charset="0"/>
              <a:buChar char="•"/>
            </a:pPr>
            <a:r>
              <a:rPr lang="en-US" sz="2000" dirty="0" smtClean="0"/>
              <a:t>Illustrate how to configure </a:t>
            </a:r>
            <a:r>
              <a:rPr lang="en-US" sz="2000" dirty="0"/>
              <a:t>Dispatcher Servlet in web.xml</a:t>
            </a:r>
            <a:r>
              <a:rPr lang="en-US" sz="2000" dirty="0" smtClean="0"/>
              <a:t>.</a:t>
            </a:r>
            <a:endParaRPr lang="en-US" sz="2000" dirty="0"/>
          </a:p>
        </p:txBody>
      </p:sp>
      <p:sp>
        <p:nvSpPr>
          <p:cNvPr id="14339" name="Title 2"/>
          <p:cNvSpPr>
            <a:spLocks noGrp="1"/>
          </p:cNvSpPr>
          <p:nvPr>
            <p:ph type="title"/>
          </p:nvPr>
        </p:nvSpPr>
        <p:spPr bwMode="auto">
          <a:noFill/>
          <a:ln>
            <a:noFill/>
          </a:ln>
        </p:spPr>
        <p:txBody>
          <a:bodyPr anchor="ctr"/>
          <a:lstStyle/>
          <a:p>
            <a:r>
              <a:rPr lang="en-US"/>
              <a:t>Objectives</a:t>
            </a:r>
          </a:p>
        </p:txBody>
      </p:sp>
      <p:sp>
        <p:nvSpPr>
          <p:cNvPr id="14340"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4F76641E-92FA-4554-A2B8-EF7029A05D88}" type="slidenum">
              <a:rPr lang="en-US" smtClean="0">
                <a:latin typeface="+mj-lt"/>
              </a:rPr>
              <a:pPr>
                <a:defRPr/>
              </a:pPr>
              <a:t>14</a:t>
            </a:fld>
            <a:endParaRPr lang="en-US" dirty="0" smtClean="0">
              <a:latin typeface="+mj-lt"/>
            </a:endParaRPr>
          </a:p>
        </p:txBody>
      </p:sp>
      <p:pic>
        <p:nvPicPr>
          <p:cNvPr id="14341" name="Picture 4" descr="objective.JPG"/>
          <p:cNvPicPr>
            <a:picLocks noChangeAspect="1"/>
          </p:cNvPicPr>
          <p:nvPr/>
        </p:nvPicPr>
        <p:blipFill>
          <a:blip r:embed="rId2"/>
          <a:srcRect/>
          <a:stretch>
            <a:fillRect/>
          </a:stretch>
        </p:blipFill>
        <p:spPr bwMode="auto">
          <a:xfrm>
            <a:off x="5105400" y="3379286"/>
            <a:ext cx="3333750" cy="2608763"/>
          </a:xfrm>
          <a:prstGeom prst="rect">
            <a:avLst/>
          </a:prstGeom>
          <a:noFill/>
          <a:ln w="9525">
            <a:noFill/>
            <a:miter lim="800000"/>
            <a:headEnd/>
            <a:tailEnd/>
          </a:ln>
        </p:spPr>
      </p:pic>
    </p:spTree>
    <p:extLst>
      <p:ext uri="{BB962C8B-B14F-4D97-AF65-F5344CB8AC3E}">
        <p14:creationId xmlns:p14="http://schemas.microsoft.com/office/powerpoint/2010/main" val="335766555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a:spcBef>
                <a:spcPts val="0"/>
              </a:spcBef>
              <a:spcAft>
                <a:spcPts val="600"/>
              </a:spcAft>
            </a:pPr>
            <a:r>
              <a:rPr sz="2000" dirty="0" smtClean="0"/>
              <a:t>The view has to be rendered after </a:t>
            </a:r>
            <a:r>
              <a:rPr sz="2000" dirty="0" err="1" smtClean="0"/>
              <a:t>DispatchServlet</a:t>
            </a:r>
            <a:r>
              <a:rPr sz="2000" dirty="0" smtClean="0"/>
              <a:t> processes the request.</a:t>
            </a:r>
          </a:p>
          <a:p>
            <a:pPr>
              <a:spcBef>
                <a:spcPts val="0"/>
              </a:spcBef>
              <a:spcAft>
                <a:spcPts val="600"/>
              </a:spcAft>
            </a:pPr>
            <a:r>
              <a:rPr sz="2000" dirty="0" smtClean="0"/>
              <a:t>You want to devise a strategy so the correct content and type is returned for all requests.	</a:t>
            </a:r>
          </a:p>
          <a:p>
            <a:pPr>
              <a:spcBef>
                <a:spcPts val="0"/>
              </a:spcBef>
              <a:spcAft>
                <a:spcPts val="600"/>
              </a:spcAft>
            </a:pPr>
            <a:r>
              <a:rPr sz="2000" dirty="0" smtClean="0"/>
              <a:t> When a request is received for a web application, it contains a series of properties that allow the processing framework, in this case Spring MVC, to determine the correct content and type to return to the requesting party. The main two properties include:</a:t>
            </a:r>
          </a:p>
          <a:p>
            <a:pPr lvl="1"/>
            <a:r>
              <a:rPr sz="2000" dirty="0" smtClean="0"/>
              <a:t>The URL extension provided in a request</a:t>
            </a:r>
          </a:p>
          <a:p>
            <a:pPr lvl="1"/>
            <a:r>
              <a:rPr sz="2000" dirty="0" smtClean="0"/>
              <a:t>The HTTP Accept header</a:t>
            </a:r>
          </a:p>
          <a:p>
            <a:pPr lvl="1" eaLnBrk="1" hangingPunct="1">
              <a:buFont typeface="Wingdings 2" pitchFamily="18" charset="2"/>
              <a:buNone/>
            </a:pPr>
            <a:endParaRPr dirty="0" smtClean="0"/>
          </a:p>
        </p:txBody>
      </p:sp>
      <p:sp>
        <p:nvSpPr>
          <p:cNvPr id="12290" name="Rectangle 2"/>
          <p:cNvSpPr>
            <a:spLocks noGrp="1" noChangeArrowheads="1"/>
          </p:cNvSpPr>
          <p:nvPr>
            <p:ph type="title"/>
          </p:nvPr>
        </p:nvSpPr>
        <p:spPr bwMode="auto">
          <a:noFill/>
          <a:ln>
            <a:noFill/>
          </a:ln>
        </p:spPr>
        <p:txBody>
          <a:bodyPr anchor="ctr"/>
          <a:lstStyle/>
          <a:p>
            <a:r>
              <a:rPr lang="en-US" dirty="0"/>
              <a:t>Spring MVC View Resolver</a:t>
            </a:r>
            <a:r>
              <a:rPr lang="en-US" dirty="0" smtClean="0"/>
              <a:t>: Overview</a:t>
            </a:r>
            <a:endParaRPr lang="en-US" dirty="0"/>
          </a:p>
        </p:txBody>
      </p:sp>
      <p:sp>
        <p:nvSpPr>
          <p:cNvPr id="5" name="Slide Number Placeholder 8"/>
          <p:cNvSpPr>
            <a:spLocks noGrp="1"/>
          </p:cNvSpPr>
          <p:nvPr>
            <p:ph type="sldNum" sz="quarter" idx="10"/>
          </p:nvPr>
        </p:nvSpPr>
        <p:spPr>
          <a:prstGeom prst="rect">
            <a:avLst/>
          </a:prstGeom>
        </p:spPr>
        <p:txBody>
          <a:bodyPr/>
          <a:lstStyle/>
          <a:p>
            <a:pPr algn="l">
              <a:defRPr/>
            </a:pPr>
            <a:fld id="{10570F05-DC5A-4571-BC10-C2F6088EDB62}" type="slidenum">
              <a:rPr lang="en-US" sz="1400" b="0">
                <a:latin typeface="+mn-lt"/>
              </a:rPr>
              <a:pPr algn="l">
                <a:defRPr/>
              </a:pPr>
              <a:t>140</a:t>
            </a:fld>
            <a:endParaRPr lang="en-US" sz="1400" b="0" dirty="0">
              <a:latin typeface="+mn-lt"/>
            </a:endParaRPr>
          </a:p>
        </p:txBody>
      </p:sp>
    </p:spTree>
    <p:extLst>
      <p:ext uri="{BB962C8B-B14F-4D97-AF65-F5344CB8AC3E}">
        <p14:creationId xmlns:p14="http://schemas.microsoft.com/office/powerpoint/2010/main" val="378332892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p:txBody>
          <a:bodyPr/>
          <a:lstStyle/>
          <a:p>
            <a:pPr eaLnBrk="1" hangingPunct="1">
              <a:defRPr/>
            </a:pPr>
            <a:r>
              <a:rPr sz="2000" dirty="0" smtClean="0"/>
              <a:t>After completing this chapter you will be able to:</a:t>
            </a:r>
            <a:endParaRPr dirty="0" smtClean="0"/>
          </a:p>
          <a:p>
            <a:pPr marL="793750" indent="-328613" eaLnBrk="1" hangingPunct="1">
              <a:buFont typeface="Calibri" pitchFamily="34" charset="0"/>
              <a:buChar char="̶"/>
              <a:defRPr/>
            </a:pPr>
            <a:r>
              <a:rPr sz="1800" dirty="0" smtClean="0"/>
              <a:t>Explain the view resolvers.</a:t>
            </a:r>
          </a:p>
          <a:p>
            <a:pPr marL="793750" indent="-328613" eaLnBrk="1" hangingPunct="1">
              <a:buFont typeface="Calibri" pitchFamily="34" charset="0"/>
              <a:buChar char="̶"/>
              <a:defRPr/>
            </a:pPr>
            <a:r>
              <a:rPr sz="1800" dirty="0" smtClean="0"/>
              <a:t>Identify the multiple view resolvers.</a:t>
            </a:r>
          </a:p>
          <a:p>
            <a:pPr marL="793750" indent="-328613" eaLnBrk="1" hangingPunct="1">
              <a:buFont typeface="Calibri" pitchFamily="34" charset="0"/>
              <a:buChar char="̶"/>
              <a:defRPr/>
            </a:pPr>
            <a:r>
              <a:rPr sz="1800" dirty="0" smtClean="0"/>
              <a:t>Explain XML based view resolvers.</a:t>
            </a:r>
          </a:p>
          <a:p>
            <a:pPr marL="793750" indent="-328613" eaLnBrk="1" hangingPunct="1">
              <a:buFont typeface="Calibri" pitchFamily="34" charset="0"/>
              <a:buChar char="̶"/>
              <a:defRPr/>
            </a:pPr>
            <a:r>
              <a:rPr sz="1800" dirty="0" smtClean="0"/>
              <a:t>Describe Resource bundle based view resolvers.</a:t>
            </a:r>
          </a:p>
          <a:p>
            <a:pPr marL="793750" indent="-328613" eaLnBrk="1" hangingPunct="1">
              <a:buFont typeface="Calibri" pitchFamily="34" charset="0"/>
              <a:buChar char="̶"/>
              <a:defRPr/>
            </a:pPr>
            <a:r>
              <a:rPr sz="1800" dirty="0" smtClean="0"/>
              <a:t>Explain the content negotiating view resolvers.</a:t>
            </a:r>
          </a:p>
          <a:p>
            <a:pPr marL="1546225" lvl="1" eaLnBrk="1" hangingPunct="1">
              <a:buFont typeface="Wingdings" pitchFamily="2" charset="2"/>
              <a:buChar char="Ø"/>
              <a:defRPr/>
            </a:pPr>
            <a:endParaRPr dirty="0" smtClean="0"/>
          </a:p>
          <a:p>
            <a:pPr marL="1546225" lvl="1" eaLnBrk="1" hangingPunct="1">
              <a:buFont typeface="Wingdings 2" pitchFamily="18" charset="2"/>
              <a:buNone/>
              <a:defRPr/>
            </a:pPr>
            <a:endParaRPr dirty="0" smtClean="0"/>
          </a:p>
          <a:p>
            <a:pPr lvl="1" eaLnBrk="1" hangingPunct="1">
              <a:buFont typeface="Wingdings 2" pitchFamily="18" charset="2"/>
              <a:buNone/>
              <a:defRPr/>
            </a:pPr>
            <a:endParaRPr dirty="0" smtClean="0"/>
          </a:p>
          <a:p>
            <a:pPr lvl="1" eaLnBrk="1" hangingPunct="1">
              <a:buFont typeface="Wingdings 2" pitchFamily="18" charset="2"/>
              <a:buNone/>
              <a:defRPr/>
            </a:pPr>
            <a:endParaRPr dirty="0" smtClean="0"/>
          </a:p>
        </p:txBody>
      </p:sp>
      <p:sp>
        <p:nvSpPr>
          <p:cNvPr id="13314" name="Rectangle 2"/>
          <p:cNvSpPr>
            <a:spLocks noGrp="1" noChangeArrowheads="1"/>
          </p:cNvSpPr>
          <p:nvPr>
            <p:ph type="title"/>
          </p:nvPr>
        </p:nvSpPr>
        <p:spPr bwMode="auto">
          <a:noFill/>
          <a:ln>
            <a:noFill/>
          </a:ln>
        </p:spPr>
        <p:txBody>
          <a:bodyPr anchor="ctr"/>
          <a:lstStyle/>
          <a:p>
            <a:r>
              <a:rPr lang="en-US"/>
              <a:t>Objectives</a:t>
            </a:r>
          </a:p>
        </p:txBody>
      </p:sp>
      <p:sp>
        <p:nvSpPr>
          <p:cNvPr id="6" name="Slide Number Placeholder 8"/>
          <p:cNvSpPr>
            <a:spLocks noGrp="1"/>
          </p:cNvSpPr>
          <p:nvPr>
            <p:ph type="sldNum" sz="quarter" idx="10"/>
          </p:nvPr>
        </p:nvSpPr>
        <p:spPr/>
        <p:txBody>
          <a:bodyPr/>
          <a:lstStyle/>
          <a:p>
            <a:pPr algn="l">
              <a:defRPr/>
            </a:pPr>
            <a:fld id="{3FC00DA8-09C2-4561-B5DE-14600DFB00CA}" type="slidenum">
              <a:rPr lang="en-US" sz="1400" b="0">
                <a:latin typeface="+mn-lt"/>
              </a:rPr>
              <a:pPr algn="l">
                <a:defRPr/>
              </a:pPr>
              <a:t>141</a:t>
            </a:fld>
            <a:endParaRPr lang="en-US" sz="1400" b="0" dirty="0">
              <a:latin typeface="+mn-lt"/>
            </a:endParaRPr>
          </a:p>
        </p:txBody>
      </p:sp>
      <p:pic>
        <p:nvPicPr>
          <p:cNvPr id="13316" name="Picture 4" descr="objective.JPG"/>
          <p:cNvPicPr>
            <a:picLocks noChangeAspect="1"/>
          </p:cNvPicPr>
          <p:nvPr/>
        </p:nvPicPr>
        <p:blipFill>
          <a:blip r:embed="rId3"/>
          <a:srcRect/>
          <a:stretch>
            <a:fillRect/>
          </a:stretch>
        </p:blipFill>
        <p:spPr bwMode="auto">
          <a:xfrm>
            <a:off x="3006725" y="4267200"/>
            <a:ext cx="2800350" cy="2190750"/>
          </a:xfrm>
          <a:prstGeom prst="rect">
            <a:avLst/>
          </a:prstGeom>
          <a:noFill/>
          <a:ln w="9525">
            <a:noFill/>
            <a:miter lim="800000"/>
            <a:headEnd/>
            <a:tailEnd/>
          </a:ln>
        </p:spPr>
      </p:pic>
    </p:spTree>
    <p:extLst>
      <p:ext uri="{BB962C8B-B14F-4D97-AF65-F5344CB8AC3E}">
        <p14:creationId xmlns:p14="http://schemas.microsoft.com/office/powerpoint/2010/main" val="395930029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title"/>
          </p:nvPr>
        </p:nvSpPr>
        <p:spPr bwMode="auto">
          <a:noFill/>
          <a:ln>
            <a:noFill/>
          </a:ln>
        </p:spPr>
        <p:txBody>
          <a:bodyPr anchor="ctr"/>
          <a:lstStyle/>
          <a:p>
            <a:r>
              <a:rPr lang="en-US" dirty="0"/>
              <a:t>Do You Know</a:t>
            </a:r>
          </a:p>
        </p:txBody>
      </p:sp>
      <p:sp>
        <p:nvSpPr>
          <p:cNvPr id="5" name="Slide Number Placeholder 8"/>
          <p:cNvSpPr>
            <a:spLocks noGrp="1"/>
          </p:cNvSpPr>
          <p:nvPr>
            <p:ph type="sldNum" sz="quarter" idx="10"/>
          </p:nvPr>
        </p:nvSpPr>
        <p:spPr/>
        <p:txBody>
          <a:bodyPr/>
          <a:lstStyle/>
          <a:p>
            <a:pPr algn="l">
              <a:defRPr/>
            </a:pPr>
            <a:fld id="{DA7FBCB9-0A16-42E5-8851-E910B495E900}" type="slidenum">
              <a:rPr lang="en-US" sz="1400" b="0">
                <a:latin typeface="+mn-lt"/>
              </a:rPr>
              <a:pPr algn="l">
                <a:defRPr/>
              </a:pPr>
              <a:t>142</a:t>
            </a:fld>
            <a:endParaRPr lang="en-US" sz="1400" b="0" dirty="0">
              <a:latin typeface="+mn-lt"/>
            </a:endParaRPr>
          </a:p>
        </p:txBody>
      </p:sp>
      <p:pic>
        <p:nvPicPr>
          <p:cNvPr id="14340" name="Picture 5" descr="do you know.jpg"/>
          <p:cNvPicPr>
            <a:picLocks noChangeAspect="1"/>
          </p:cNvPicPr>
          <p:nvPr/>
        </p:nvPicPr>
        <p:blipFill>
          <a:blip r:embed="rId3"/>
          <a:srcRect/>
          <a:stretch>
            <a:fillRect/>
          </a:stretch>
        </p:blipFill>
        <p:spPr bwMode="auto">
          <a:xfrm>
            <a:off x="990600" y="3124200"/>
            <a:ext cx="1187450" cy="1219200"/>
          </a:xfrm>
          <a:prstGeom prst="rect">
            <a:avLst/>
          </a:prstGeom>
          <a:noFill/>
          <a:ln w="9525">
            <a:noFill/>
            <a:miter lim="800000"/>
            <a:headEnd/>
            <a:tailEnd/>
          </a:ln>
        </p:spPr>
      </p:pic>
      <p:sp>
        <p:nvSpPr>
          <p:cNvPr id="2" name="Rounded Rectangle 1"/>
          <p:cNvSpPr/>
          <p:nvPr/>
        </p:nvSpPr>
        <p:spPr>
          <a:xfrm>
            <a:off x="2743200" y="3009900"/>
            <a:ext cx="6019800" cy="1447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What are the different view technologies used in a MVC application</a:t>
            </a:r>
            <a:r>
              <a:rPr lang="en-US" sz="2400" dirty="0" smtClean="0"/>
              <a:t>?</a:t>
            </a:r>
            <a:endParaRPr lang="en-US" sz="2400" dirty="0"/>
          </a:p>
        </p:txBody>
      </p:sp>
    </p:spTree>
    <p:extLst>
      <p:ext uri="{BB962C8B-B14F-4D97-AF65-F5344CB8AC3E}">
        <p14:creationId xmlns:p14="http://schemas.microsoft.com/office/powerpoint/2010/main" val="80054881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p:txBody>
          <a:bodyPr/>
          <a:lstStyle/>
          <a:p>
            <a:pPr eaLnBrk="1" hangingPunct="1">
              <a:defRPr/>
            </a:pPr>
            <a:r>
              <a:rPr sz="2000" dirty="0" err="1" smtClean="0"/>
              <a:t>ViewResolver</a:t>
            </a:r>
            <a:r>
              <a:rPr sz="2000" dirty="0" smtClean="0"/>
              <a:t>:</a:t>
            </a:r>
          </a:p>
          <a:p>
            <a:pPr lvl="1" eaLnBrk="1" hangingPunct="1">
              <a:buFont typeface="Wingdings" pitchFamily="2" charset="2"/>
              <a:buChar char="Ø"/>
              <a:defRPr/>
            </a:pPr>
            <a:endParaRPr sz="1800" dirty="0" smtClean="0"/>
          </a:p>
        </p:txBody>
      </p:sp>
      <p:sp>
        <p:nvSpPr>
          <p:cNvPr id="15363" name="Title 5"/>
          <p:cNvSpPr>
            <a:spLocks noGrp="1"/>
          </p:cNvSpPr>
          <p:nvPr>
            <p:ph type="title"/>
          </p:nvPr>
        </p:nvSpPr>
        <p:spPr bwMode="auto">
          <a:noFill/>
          <a:ln>
            <a:noFill/>
          </a:ln>
        </p:spPr>
        <p:txBody>
          <a:bodyPr anchor="ctr"/>
          <a:lstStyle/>
          <a:p>
            <a:r>
              <a:rPr lang="en-US"/>
              <a:t>View Resolver Interface</a:t>
            </a:r>
          </a:p>
        </p:txBody>
      </p:sp>
      <p:sp>
        <p:nvSpPr>
          <p:cNvPr id="7" name="Slide Number Placeholder 8"/>
          <p:cNvSpPr>
            <a:spLocks noGrp="1"/>
          </p:cNvSpPr>
          <p:nvPr>
            <p:ph type="sldNum" sz="quarter" idx="10"/>
          </p:nvPr>
        </p:nvSpPr>
        <p:spPr/>
        <p:txBody>
          <a:bodyPr/>
          <a:lstStyle/>
          <a:p>
            <a:pPr algn="l">
              <a:defRPr/>
            </a:pPr>
            <a:fld id="{384BFFE9-3D0F-4EE2-8F3B-60069898F779}" type="slidenum">
              <a:rPr lang="en-US" sz="1400" b="0">
                <a:latin typeface="+mn-lt"/>
              </a:rPr>
              <a:pPr algn="l">
                <a:defRPr/>
              </a:pPr>
              <a:t>143</a:t>
            </a:fld>
            <a:endParaRPr lang="en-US" sz="1400" b="0" dirty="0">
              <a:latin typeface="+mn-lt"/>
            </a:endParaRPr>
          </a:p>
        </p:txBody>
      </p:sp>
      <p:graphicFrame>
        <p:nvGraphicFramePr>
          <p:cNvPr id="2" name="Diagram 1"/>
          <p:cNvGraphicFramePr/>
          <p:nvPr>
            <p:extLst>
              <p:ext uri="{D42A27DB-BD31-4B8C-83A1-F6EECF244321}">
                <p14:modId xmlns:p14="http://schemas.microsoft.com/office/powerpoint/2010/main" val="153647227"/>
              </p:ext>
            </p:extLst>
          </p:nvPr>
        </p:nvGraphicFramePr>
        <p:xfrm>
          <a:off x="304800" y="2209800"/>
          <a:ext cx="8610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559138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4"/>
          <p:cNvSpPr>
            <a:spLocks noGrp="1"/>
          </p:cNvSpPr>
          <p:nvPr>
            <p:ph type="title"/>
          </p:nvPr>
        </p:nvSpPr>
        <p:spPr bwMode="auto">
          <a:noFill/>
          <a:ln>
            <a:noFill/>
          </a:ln>
        </p:spPr>
        <p:txBody>
          <a:bodyPr anchor="ctr"/>
          <a:lstStyle/>
          <a:p>
            <a:r>
              <a:rPr lang="en-US" dirty="0" err="1"/>
              <a:t>InternalResourceViewResolver</a:t>
            </a:r>
            <a:endParaRPr lang="en-US" dirty="0"/>
          </a:p>
        </p:txBody>
      </p:sp>
      <p:sp>
        <p:nvSpPr>
          <p:cNvPr id="6" name="Slide Number Placeholder 8"/>
          <p:cNvSpPr>
            <a:spLocks noGrp="1"/>
          </p:cNvSpPr>
          <p:nvPr>
            <p:ph type="sldNum" sz="quarter" idx="10"/>
          </p:nvPr>
        </p:nvSpPr>
        <p:spPr/>
        <p:txBody>
          <a:bodyPr/>
          <a:lstStyle/>
          <a:p>
            <a:pPr algn="l">
              <a:defRPr/>
            </a:pPr>
            <a:fld id="{B00E9628-16FC-48F1-A325-63FCA7765A65}" type="slidenum">
              <a:rPr lang="en-US" sz="1400" b="0">
                <a:latin typeface="+mn-lt"/>
              </a:rPr>
              <a:pPr algn="l">
                <a:defRPr/>
              </a:pPr>
              <a:t>144</a:t>
            </a:fld>
            <a:endParaRPr lang="en-US" sz="1400" b="0" dirty="0">
              <a:latin typeface="+mn-lt"/>
            </a:endParaRPr>
          </a:p>
        </p:txBody>
      </p:sp>
      <p:sp>
        <p:nvSpPr>
          <p:cNvPr id="2" name="Rounded Rectangle 1"/>
          <p:cNvSpPr/>
          <p:nvPr/>
        </p:nvSpPr>
        <p:spPr>
          <a:xfrm>
            <a:off x="5181600" y="3962400"/>
            <a:ext cx="3429000" cy="16002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marL="0" lvl="1"/>
            <a:r>
              <a:rPr lang="en-US" dirty="0"/>
              <a:t>With the string returned from the controller method, the resolver forms the view by using the prefix and suffix provided in the template</a:t>
            </a:r>
            <a:r>
              <a:rPr lang="en-US" dirty="0" smtClean="0"/>
              <a:t>.</a:t>
            </a:r>
            <a:endParaRPr lang="en-US" dirty="0"/>
          </a:p>
        </p:txBody>
      </p:sp>
      <p:sp>
        <p:nvSpPr>
          <p:cNvPr id="7" name="Rounded Rectangle 6"/>
          <p:cNvSpPr/>
          <p:nvPr/>
        </p:nvSpPr>
        <p:spPr>
          <a:xfrm>
            <a:off x="874143" y="1828800"/>
            <a:ext cx="3697857" cy="16002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marL="0" lvl="1"/>
            <a:r>
              <a:rPr lang="en-US" dirty="0"/>
              <a:t>Here, view Location is formed by the help of a template provided with Prefix and Suffix. </a:t>
            </a:r>
          </a:p>
        </p:txBody>
      </p:sp>
    </p:spTree>
    <p:extLst>
      <p:ext uri="{BB962C8B-B14F-4D97-AF65-F5344CB8AC3E}">
        <p14:creationId xmlns:p14="http://schemas.microsoft.com/office/powerpoint/2010/main" val="185338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pPr eaLnBrk="1" hangingPunct="1">
              <a:defRPr/>
            </a:pPr>
            <a:r>
              <a:rPr sz="2000" dirty="0" err="1" smtClean="0"/>
              <a:t>InternalResourceViewResolver</a:t>
            </a:r>
            <a:endParaRPr sz="2000" dirty="0" smtClean="0"/>
          </a:p>
          <a:p>
            <a:pPr marL="1146175" lvl="1" indent="-342900" eaLnBrk="1" hangingPunct="1">
              <a:buFont typeface="Calibri" pitchFamily="34" charset="0"/>
              <a:buChar char="̶"/>
              <a:defRPr/>
            </a:pPr>
            <a:r>
              <a:rPr sz="1800" dirty="0" smtClean="0"/>
              <a:t>Class Hierarchy:</a:t>
            </a:r>
          </a:p>
          <a:p>
            <a:pPr eaLnBrk="1" hangingPunct="1">
              <a:defRPr/>
            </a:pPr>
            <a:endParaRPr sz="2000" dirty="0" smtClean="0"/>
          </a:p>
          <a:p>
            <a:pPr lvl="1" eaLnBrk="1" hangingPunct="1">
              <a:buFont typeface="Wingdings" pitchFamily="2" charset="2"/>
              <a:buChar char="Ø"/>
              <a:defRPr/>
            </a:pPr>
            <a:endParaRPr dirty="0" smtClean="0"/>
          </a:p>
          <a:p>
            <a:pPr lvl="1" eaLnBrk="1" hangingPunct="1">
              <a:buFont typeface="Wingdings" pitchFamily="2" charset="2"/>
              <a:buChar char="Ø"/>
              <a:defRPr/>
            </a:pPr>
            <a:endParaRPr dirty="0" smtClean="0"/>
          </a:p>
        </p:txBody>
      </p:sp>
      <p:sp>
        <p:nvSpPr>
          <p:cNvPr id="17410" name="Title 5"/>
          <p:cNvSpPr>
            <a:spLocks noGrp="1"/>
          </p:cNvSpPr>
          <p:nvPr>
            <p:ph type="title"/>
          </p:nvPr>
        </p:nvSpPr>
        <p:spPr bwMode="auto">
          <a:noFill/>
          <a:ln>
            <a:noFill/>
          </a:ln>
        </p:spPr>
        <p:txBody>
          <a:bodyPr anchor="ctr"/>
          <a:lstStyle/>
          <a:p>
            <a:r>
              <a:rPr lang="en-US" dirty="0" err="1"/>
              <a:t>InternalResourceViewResolver</a:t>
            </a:r>
            <a:r>
              <a:rPr lang="en-US" dirty="0"/>
              <a:t> (Contd.)</a:t>
            </a:r>
          </a:p>
        </p:txBody>
      </p:sp>
      <p:sp>
        <p:nvSpPr>
          <p:cNvPr id="7" name="Slide Number Placeholder 8"/>
          <p:cNvSpPr>
            <a:spLocks noGrp="1"/>
          </p:cNvSpPr>
          <p:nvPr>
            <p:ph type="sldNum" sz="quarter" idx="10"/>
          </p:nvPr>
        </p:nvSpPr>
        <p:spPr/>
        <p:txBody>
          <a:bodyPr/>
          <a:lstStyle/>
          <a:p>
            <a:pPr algn="l">
              <a:defRPr/>
            </a:pPr>
            <a:fld id="{61019F59-5583-4596-8615-7A97CEFDDBCF}" type="slidenum">
              <a:rPr lang="en-US" sz="1400" b="0">
                <a:latin typeface="+mn-lt"/>
              </a:rPr>
              <a:pPr algn="l">
                <a:defRPr/>
              </a:pPr>
              <a:t>145</a:t>
            </a:fld>
            <a:endParaRPr lang="en-US" sz="1400" b="0" dirty="0">
              <a:latin typeface="+mn-lt"/>
            </a:endParaRPr>
          </a:p>
        </p:txBody>
      </p:sp>
      <p:pic>
        <p:nvPicPr>
          <p:cNvPr id="17412" name="Picture 2"/>
          <p:cNvPicPr>
            <a:picLocks noChangeAspect="1" noChangeArrowheads="1"/>
          </p:cNvPicPr>
          <p:nvPr/>
        </p:nvPicPr>
        <p:blipFill>
          <a:blip r:embed="rId3"/>
          <a:srcRect/>
          <a:stretch>
            <a:fillRect/>
          </a:stretch>
        </p:blipFill>
        <p:spPr bwMode="auto">
          <a:xfrm>
            <a:off x="762000" y="2433638"/>
            <a:ext cx="8077200" cy="2366962"/>
          </a:xfrm>
          <a:prstGeom prst="rect">
            <a:avLst/>
          </a:prstGeom>
          <a:noFill/>
          <a:ln w="9525" algn="ctr">
            <a:noFill/>
            <a:miter lim="800000"/>
            <a:headEnd/>
            <a:tailEnd/>
          </a:ln>
        </p:spPr>
      </p:pic>
    </p:spTree>
    <p:extLst>
      <p:ext uri="{BB962C8B-B14F-4D97-AF65-F5344CB8AC3E}">
        <p14:creationId xmlns:p14="http://schemas.microsoft.com/office/powerpoint/2010/main" val="50911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barn(inVertical)">
                                      <p:cBhvr>
                                        <p:cTn id="7" dur="500"/>
                                        <p:tgtEl>
                                          <p:spTgt spid="1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p:txBody>
          <a:bodyPr/>
          <a:lstStyle/>
          <a:p>
            <a:pPr eaLnBrk="1" hangingPunct="1">
              <a:buFont typeface="Arial" pitchFamily="34" charset="0"/>
              <a:buChar char="•"/>
            </a:pPr>
            <a:r>
              <a:rPr sz="2000" smtClean="0"/>
              <a:t>Declaring a view resolver bean</a:t>
            </a:r>
          </a:p>
          <a:p>
            <a:pPr eaLnBrk="1" hangingPunct="1">
              <a:buFont typeface="Arial" pitchFamily="34" charset="0"/>
              <a:buChar char="•"/>
            </a:pPr>
            <a:endParaRPr sz="2000" smtClean="0"/>
          </a:p>
        </p:txBody>
      </p:sp>
      <p:sp>
        <p:nvSpPr>
          <p:cNvPr id="18434" name="Title 5"/>
          <p:cNvSpPr>
            <a:spLocks noGrp="1"/>
          </p:cNvSpPr>
          <p:nvPr>
            <p:ph type="title"/>
          </p:nvPr>
        </p:nvSpPr>
        <p:spPr bwMode="auto">
          <a:noFill/>
          <a:ln>
            <a:noFill/>
          </a:ln>
        </p:spPr>
        <p:txBody>
          <a:bodyPr anchor="ctr"/>
          <a:lstStyle/>
          <a:p>
            <a:r>
              <a:rPr lang="en-US" dirty="0" err="1"/>
              <a:t>InternalResourceView</a:t>
            </a:r>
            <a:r>
              <a:rPr lang="en-US" dirty="0"/>
              <a:t> Resolver (Contd.)</a:t>
            </a:r>
          </a:p>
        </p:txBody>
      </p:sp>
      <p:sp>
        <p:nvSpPr>
          <p:cNvPr id="8" name="Slide Number Placeholder 8"/>
          <p:cNvSpPr>
            <a:spLocks noGrp="1"/>
          </p:cNvSpPr>
          <p:nvPr>
            <p:ph type="sldNum" sz="quarter" idx="10"/>
          </p:nvPr>
        </p:nvSpPr>
        <p:spPr/>
        <p:txBody>
          <a:bodyPr/>
          <a:lstStyle/>
          <a:p>
            <a:pPr algn="l">
              <a:defRPr/>
            </a:pPr>
            <a:fld id="{6B55EF58-5EBF-48FE-963C-9E940F0C016F}" type="slidenum">
              <a:rPr lang="en-US" sz="1400" b="0">
                <a:latin typeface="+mn-lt"/>
              </a:rPr>
              <a:pPr algn="l">
                <a:defRPr/>
              </a:pPr>
              <a:t>146</a:t>
            </a:fld>
            <a:endParaRPr lang="en-US" sz="1400" b="0" dirty="0">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985077879"/>
              </p:ext>
            </p:extLst>
          </p:nvPr>
        </p:nvGraphicFramePr>
        <p:xfrm>
          <a:off x="322053" y="2290602"/>
          <a:ext cx="8212347" cy="3931920"/>
        </p:xfrm>
        <a:graphic>
          <a:graphicData uri="http://schemas.openxmlformats.org/drawingml/2006/table">
            <a:tbl>
              <a:tblPr firstRow="1" bandRow="1">
                <a:tableStyleId>{7DF18680-E054-41AD-8BC1-D1AEF772440D}</a:tableStyleId>
              </a:tblPr>
              <a:tblGrid>
                <a:gridCol w="8212347"/>
              </a:tblGrid>
              <a:tr h="3733800">
                <a:tc>
                  <a:txBody>
                    <a:bodyPr/>
                    <a:lstStyle/>
                    <a:p>
                      <a:r>
                        <a:rPr lang="en-US" sz="1400" kern="1200" dirty="0" smtClean="0"/>
                        <a:t>&lt;bean id="</a:t>
                      </a:r>
                      <a:r>
                        <a:rPr lang="en-US" sz="1400" kern="1200" dirty="0" err="1" smtClean="0"/>
                        <a:t>jspViewResolver</a:t>
                      </a:r>
                      <a:r>
                        <a:rPr lang="en-US" sz="1400" kern="1200" dirty="0" smtClean="0"/>
                        <a:t>"</a:t>
                      </a:r>
                    </a:p>
                    <a:p>
                      <a:r>
                        <a:rPr lang="en-US" sz="1400" kern="1200" dirty="0" smtClean="0"/>
                        <a:t>                  class="org.springframework.web.servlet.view.InternalResourceViewResolver"&gt;</a:t>
                      </a:r>
                    </a:p>
                    <a:p>
                      <a:r>
                        <a:rPr lang="en-US" sz="1400" kern="1200" dirty="0" smtClean="0"/>
                        <a:t>	&lt;property name="</a:t>
                      </a:r>
                      <a:r>
                        <a:rPr lang="en-US" sz="1400" kern="1200" dirty="0" err="1" smtClean="0"/>
                        <a:t>viewClass</a:t>
                      </a:r>
                      <a:r>
                        <a:rPr lang="en-US" sz="1400" kern="1200" dirty="0" smtClean="0"/>
                        <a:t>” value="</a:t>
                      </a:r>
                      <a:r>
                        <a:rPr lang="en-US" sz="1400" kern="1200" dirty="0" err="1" smtClean="0"/>
                        <a:t>org.springframework.web.servlet.view.JstlView</a:t>
                      </a:r>
                      <a:r>
                        <a:rPr lang="en-US" sz="1400" kern="1200" dirty="0" smtClean="0"/>
                        <a:t>" /&gt;</a:t>
                      </a:r>
                    </a:p>
                    <a:p>
                      <a:r>
                        <a:rPr lang="en-US" sz="1400" kern="1200" dirty="0" smtClean="0"/>
                        <a:t>	&lt;property name="prefix" value="/WEB-INF/</a:t>
                      </a:r>
                      <a:r>
                        <a:rPr lang="en-US" sz="1400" kern="1200" dirty="0" err="1" smtClean="0"/>
                        <a:t>jsp</a:t>
                      </a:r>
                      <a:r>
                        <a:rPr lang="en-US" sz="1400" kern="1200" dirty="0" smtClean="0"/>
                        <a:t>/" /&gt;</a:t>
                      </a:r>
                    </a:p>
                    <a:p>
                      <a:r>
                        <a:rPr lang="en-US" sz="1400" kern="1200" dirty="0" smtClean="0"/>
                        <a:t>	&lt;property name="suffix" value=".</a:t>
                      </a:r>
                      <a:r>
                        <a:rPr lang="en-US" sz="1400" kern="1200" dirty="0" err="1" smtClean="0"/>
                        <a:t>jsp</a:t>
                      </a:r>
                      <a:r>
                        <a:rPr lang="en-US" sz="1400" kern="1200" dirty="0" smtClean="0"/>
                        <a:t>" /&gt;</a:t>
                      </a:r>
                    </a:p>
                    <a:p>
                      <a:r>
                        <a:rPr lang="en-US" sz="1400" kern="1200" dirty="0" smtClean="0"/>
                        <a:t>&lt;/bean&gt;</a:t>
                      </a:r>
                    </a:p>
                    <a:p>
                      <a:r>
                        <a:rPr lang="en-US" sz="1400" kern="1200" dirty="0" smtClean="0"/>
                        <a:t>&lt;bean id="</a:t>
                      </a:r>
                      <a:r>
                        <a:rPr lang="en-US" sz="1400" kern="1200" dirty="0" err="1" smtClean="0"/>
                        <a:t>viewResolver</a:t>
                      </a:r>
                      <a:r>
                        <a:rPr lang="en-US" sz="1400" kern="1200" dirty="0" smtClean="0"/>
                        <a:t>” class="org.springframework.web.servlet.view.ContentNegotiatingViewResolver"&gt;</a:t>
                      </a:r>
                    </a:p>
                    <a:p>
                      <a:r>
                        <a:rPr lang="en-US" sz="1400" kern="1200" dirty="0" smtClean="0"/>
                        <a:t>&lt;property name="order" value="0" /&gt;</a:t>
                      </a:r>
                    </a:p>
                    <a:p>
                      <a:r>
                        <a:rPr lang="en-US" sz="1400" kern="1200" dirty="0" smtClean="0"/>
                        <a:t>&lt;property name="</a:t>
                      </a:r>
                      <a:r>
                        <a:rPr lang="en-US" sz="1400" kern="1200" dirty="0" err="1" smtClean="0"/>
                        <a:t>mediaTypes</a:t>
                      </a:r>
                      <a:r>
                        <a:rPr lang="en-US" sz="1400" kern="1200" dirty="0" smtClean="0"/>
                        <a:t>"&gt;</a:t>
                      </a:r>
                    </a:p>
                    <a:p>
                      <a:r>
                        <a:rPr lang="en-US" sz="1400" kern="1200" dirty="0" smtClean="0"/>
                        <a:t>&lt;map&gt;</a:t>
                      </a:r>
                    </a:p>
                    <a:p>
                      <a:r>
                        <a:rPr lang="en-US" sz="1400" kern="1200" dirty="0" smtClean="0"/>
                        <a:t>&lt;entry key="html" value="text/html" /&gt;</a:t>
                      </a:r>
                    </a:p>
                    <a:p>
                      <a:r>
                        <a:rPr lang="en-US" sz="1400" kern="1200" dirty="0" smtClean="0"/>
                        <a:t>&lt;entry key="</a:t>
                      </a:r>
                      <a:r>
                        <a:rPr lang="en-US" sz="1400" kern="1200" dirty="0" err="1" smtClean="0"/>
                        <a:t>pdf</a:t>
                      </a:r>
                      <a:r>
                        <a:rPr lang="en-US" sz="1400" kern="1200" dirty="0" smtClean="0"/>
                        <a:t>" value="application/</a:t>
                      </a:r>
                      <a:r>
                        <a:rPr lang="en-US" sz="1400" kern="1200" dirty="0" err="1" smtClean="0"/>
                        <a:t>pdf</a:t>
                      </a:r>
                      <a:r>
                        <a:rPr lang="en-US" sz="1400" kern="1200" dirty="0" smtClean="0"/>
                        <a:t>" /&gt;</a:t>
                      </a:r>
                    </a:p>
                    <a:p>
                      <a:r>
                        <a:rPr lang="en-US" sz="1400" kern="1200" dirty="0" smtClean="0"/>
                        <a:t>&lt;entry key="</a:t>
                      </a:r>
                      <a:r>
                        <a:rPr lang="en-US" sz="1400" kern="1200" dirty="0" err="1" smtClean="0"/>
                        <a:t>xls</a:t>
                      </a:r>
                      <a:r>
                        <a:rPr lang="en-US" sz="1400" kern="1200" dirty="0" smtClean="0"/>
                        <a:t>" value="application/vnd.ms-excel" /&gt;</a:t>
                      </a:r>
                    </a:p>
                    <a:p>
                      <a:r>
                        <a:rPr lang="en-US" sz="1400" kern="1200" dirty="0" smtClean="0"/>
                        <a:t>&lt;entry key="xml" value="application/xml" /&gt;</a:t>
                      </a:r>
                    </a:p>
                    <a:p>
                      <a:r>
                        <a:rPr lang="en-US" sz="1400" kern="1200" dirty="0" smtClean="0"/>
                        <a:t>&lt;/map&gt;</a:t>
                      </a:r>
                    </a:p>
                    <a:p>
                      <a:r>
                        <a:rPr lang="en-US" sz="1400" kern="1200" dirty="0" smtClean="0"/>
                        <a:t>&lt;/property&gt;</a:t>
                      </a:r>
                    </a:p>
                    <a:p>
                      <a:r>
                        <a:rPr lang="en-US" sz="1400" kern="1200" dirty="0" smtClean="0"/>
                        <a:t>&lt;/bean&gt;</a:t>
                      </a:r>
                      <a:endParaRPr lang="en-US" sz="1100" kern="1200" dirty="0" smtClean="0"/>
                    </a:p>
                    <a:p>
                      <a:endParaRPr lang="en-US" sz="1400" dirty="0"/>
                    </a:p>
                  </a:txBody>
                  <a:tcPr/>
                </a:tc>
              </a:tr>
            </a:tbl>
          </a:graphicData>
        </a:graphic>
      </p:graphicFrame>
    </p:spTree>
    <p:extLst>
      <p:ext uri="{BB962C8B-B14F-4D97-AF65-F5344CB8AC3E}">
        <p14:creationId xmlns:p14="http://schemas.microsoft.com/office/powerpoint/2010/main" val="261664984"/>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7"/>
          <p:cNvSpPr>
            <a:spLocks noGrp="1"/>
          </p:cNvSpPr>
          <p:nvPr>
            <p:ph idx="1"/>
          </p:nvPr>
        </p:nvSpPr>
        <p:spPr/>
        <p:txBody>
          <a:bodyPr/>
          <a:lstStyle/>
          <a:p>
            <a:pPr eaLnBrk="1" hangingPunct="1">
              <a:buFont typeface="Arial" pitchFamily="34" charset="0"/>
              <a:buChar char="•"/>
            </a:pPr>
            <a:r>
              <a:rPr sz="2000" smtClean="0"/>
              <a:t>Take a look at some examples of View Resolver.</a:t>
            </a:r>
          </a:p>
        </p:txBody>
      </p:sp>
      <p:sp>
        <p:nvSpPr>
          <p:cNvPr id="19458" name="Title 1"/>
          <p:cNvSpPr>
            <a:spLocks noGrp="1"/>
          </p:cNvSpPr>
          <p:nvPr>
            <p:ph type="title"/>
          </p:nvPr>
        </p:nvSpPr>
        <p:spPr bwMode="auto">
          <a:noFill/>
          <a:ln>
            <a:noFill/>
          </a:ln>
        </p:spPr>
        <p:txBody>
          <a:bodyPr anchor="ctr"/>
          <a:lstStyle/>
          <a:p>
            <a:r>
              <a:rPr lang="en-US" dirty="0"/>
              <a:t>View </a:t>
            </a:r>
            <a:r>
              <a:rPr lang="en-US" dirty="0" smtClean="0"/>
              <a:t>Resolver: Example</a:t>
            </a:r>
            <a:endParaRPr lang="en-US" dirty="0"/>
          </a:p>
        </p:txBody>
      </p:sp>
      <p:sp>
        <p:nvSpPr>
          <p:cNvPr id="6" name="Slide Number Placeholder 8"/>
          <p:cNvSpPr>
            <a:spLocks noGrp="1"/>
          </p:cNvSpPr>
          <p:nvPr>
            <p:ph type="sldNum" sz="quarter" idx="10"/>
          </p:nvPr>
        </p:nvSpPr>
        <p:spPr/>
        <p:txBody>
          <a:bodyPr/>
          <a:lstStyle/>
          <a:p>
            <a:pPr algn="l">
              <a:defRPr/>
            </a:pPr>
            <a:fld id="{F27952BC-4823-4F01-850A-71F7FF5AFD5F}" type="slidenum">
              <a:rPr lang="en-US" sz="1400" b="0">
                <a:latin typeface="+mn-lt"/>
              </a:rPr>
              <a:pPr algn="l">
                <a:defRPr/>
              </a:pPr>
              <a:t>147</a:t>
            </a:fld>
            <a:endParaRPr lang="en-US" sz="1400" b="0" dirty="0">
              <a:latin typeface="+mn-lt"/>
            </a:endParaRPr>
          </a:p>
        </p:txBody>
      </p:sp>
      <p:graphicFrame>
        <p:nvGraphicFramePr>
          <p:cNvPr id="8" name="Table 7"/>
          <p:cNvGraphicFramePr>
            <a:graphicFrameLocks noGrp="1"/>
          </p:cNvGraphicFramePr>
          <p:nvPr>
            <p:extLst>
              <p:ext uri="{D42A27DB-BD31-4B8C-83A1-F6EECF244321}">
                <p14:modId xmlns:p14="http://schemas.microsoft.com/office/powerpoint/2010/main" val="2767505723"/>
              </p:ext>
            </p:extLst>
          </p:nvPr>
        </p:nvGraphicFramePr>
        <p:xfrm>
          <a:off x="685800" y="2438400"/>
          <a:ext cx="7467600" cy="1948744"/>
        </p:xfrm>
        <a:graphic>
          <a:graphicData uri="http://schemas.openxmlformats.org/drawingml/2006/table">
            <a:tbl>
              <a:tblPr firstRow="1" bandRow="1">
                <a:tableStyleId>{7DF18680-E054-41AD-8BC1-D1AEF772440D}</a:tableStyleId>
              </a:tblPr>
              <a:tblGrid>
                <a:gridCol w="914400"/>
                <a:gridCol w="3276600"/>
                <a:gridCol w="3276600"/>
              </a:tblGrid>
              <a:tr h="444500">
                <a:tc>
                  <a:txBody>
                    <a:bodyPr/>
                    <a:lstStyle/>
                    <a:p>
                      <a:pPr algn="ctr"/>
                      <a:r>
                        <a:rPr lang="en-US" sz="1600" dirty="0" err="1" smtClean="0"/>
                        <a:t>S.No</a:t>
                      </a:r>
                      <a:endParaRPr lang="en-US" sz="1600" dirty="0"/>
                    </a:p>
                  </a:txBody>
                  <a:tcPr/>
                </a:tc>
                <a:tc>
                  <a:txBody>
                    <a:bodyPr/>
                    <a:lstStyle/>
                    <a:p>
                      <a:pPr algn="ctr"/>
                      <a:r>
                        <a:rPr lang="en-US" sz="1600" dirty="0" smtClean="0"/>
                        <a:t>String returned from controller</a:t>
                      </a:r>
                      <a:endParaRPr lang="en-US" sz="1600" dirty="0"/>
                    </a:p>
                  </a:txBody>
                  <a:tcPr/>
                </a:tc>
                <a:tc>
                  <a:txBody>
                    <a:bodyPr/>
                    <a:lstStyle/>
                    <a:p>
                      <a:pPr algn="ctr"/>
                      <a:r>
                        <a:rPr lang="en-US" sz="1600" dirty="0" smtClean="0"/>
                        <a:t>Rendered</a:t>
                      </a:r>
                      <a:r>
                        <a:rPr lang="en-US" sz="1600" baseline="0" dirty="0" smtClean="0"/>
                        <a:t> view</a:t>
                      </a:r>
                      <a:endParaRPr lang="en-US" sz="1600" dirty="0"/>
                    </a:p>
                  </a:txBody>
                  <a:tcPr/>
                </a:tc>
              </a:tr>
              <a:tr h="685800">
                <a:tc>
                  <a:txBody>
                    <a:bodyPr/>
                    <a:lstStyle/>
                    <a:p>
                      <a:pPr algn="ctr"/>
                      <a:endParaRPr lang="en-US" sz="1600" dirty="0" smtClean="0"/>
                    </a:p>
                    <a:p>
                      <a:pPr algn="ctr"/>
                      <a:r>
                        <a:rPr lang="en-US" sz="1600" dirty="0" smtClean="0"/>
                        <a:t>1</a:t>
                      </a:r>
                      <a:endParaRPr lang="en-US" sz="1600" dirty="0"/>
                    </a:p>
                  </a:txBody>
                  <a:tcPr/>
                </a:tc>
                <a:tc>
                  <a:txBody>
                    <a:bodyPr/>
                    <a:lstStyle/>
                    <a:p>
                      <a:pPr algn="ctr"/>
                      <a:endParaRPr lang="en-US" sz="1600" dirty="0" smtClean="0"/>
                    </a:p>
                    <a:p>
                      <a:pPr algn="ctr"/>
                      <a:r>
                        <a:rPr lang="en-US" sz="1600" dirty="0" err="1" smtClean="0"/>
                        <a:t>addAssociate</a:t>
                      </a:r>
                      <a:endParaRPr lang="en-US" sz="1600" dirty="0"/>
                    </a:p>
                  </a:txBody>
                  <a:tcPr/>
                </a:tc>
                <a:tc>
                  <a:txBody>
                    <a:bodyPr/>
                    <a:lstStyle/>
                    <a:p>
                      <a:endParaRPr lang="en-US" sz="1600" dirty="0" smtClean="0"/>
                    </a:p>
                    <a:p>
                      <a:r>
                        <a:rPr lang="en-US" sz="1600" dirty="0" smtClean="0"/>
                        <a:t> /WEB-INF/</a:t>
                      </a:r>
                      <a:r>
                        <a:rPr lang="en-US" sz="1600" dirty="0" err="1" smtClean="0"/>
                        <a:t>jsp</a:t>
                      </a:r>
                      <a:r>
                        <a:rPr lang="en-US" sz="1600" dirty="0" smtClean="0"/>
                        <a:t>/addAssociate.jsp</a:t>
                      </a:r>
                      <a:endParaRPr lang="en-US" sz="1600" dirty="0"/>
                    </a:p>
                  </a:txBody>
                  <a:tcPr/>
                </a:tc>
              </a:tr>
              <a:tr h="818444">
                <a:tc>
                  <a:txBody>
                    <a:bodyPr/>
                    <a:lstStyle/>
                    <a:p>
                      <a:pPr algn="ctr"/>
                      <a:endParaRPr lang="en-US" sz="1600" dirty="0" smtClean="0"/>
                    </a:p>
                    <a:p>
                      <a:pPr algn="ctr"/>
                      <a:r>
                        <a:rPr lang="en-US" sz="1600" dirty="0" smtClean="0"/>
                        <a:t>2</a:t>
                      </a:r>
                      <a:endParaRPr lang="en-US" sz="1600" dirty="0"/>
                    </a:p>
                  </a:txBody>
                  <a:tcPr/>
                </a:tc>
                <a:tc>
                  <a:txBody>
                    <a:bodyPr/>
                    <a:lstStyle/>
                    <a:p>
                      <a:pPr algn="ctr"/>
                      <a:endParaRPr lang="en-US" sz="1600" dirty="0" smtClean="0"/>
                    </a:p>
                    <a:p>
                      <a:pPr algn="ctr"/>
                      <a:r>
                        <a:rPr lang="en-US" sz="1600" dirty="0" err="1" smtClean="0"/>
                        <a:t>deleteAssociate</a:t>
                      </a:r>
                      <a:endParaRPr lang="en-US" sz="1600" dirty="0"/>
                    </a:p>
                  </a:txBody>
                  <a:tcPr/>
                </a:tc>
                <a:tc>
                  <a:txBody>
                    <a:bodyPr/>
                    <a:lstStyle/>
                    <a:p>
                      <a:r>
                        <a:rPr lang="en-US" sz="1600" dirty="0" smtClean="0"/>
                        <a:t> </a:t>
                      </a:r>
                    </a:p>
                    <a:p>
                      <a:r>
                        <a:rPr lang="en-US" sz="1600" dirty="0" smtClean="0"/>
                        <a:t>/WEB-INF/</a:t>
                      </a:r>
                      <a:r>
                        <a:rPr lang="en-US" sz="1600" dirty="0" err="1" smtClean="0"/>
                        <a:t>jsp</a:t>
                      </a:r>
                      <a:r>
                        <a:rPr lang="en-US" sz="1600" dirty="0" smtClean="0"/>
                        <a:t>/deleteAssociate.jsp</a:t>
                      </a:r>
                      <a:endParaRPr lang="en-US" sz="1600" dirty="0"/>
                    </a:p>
                  </a:txBody>
                  <a:tcPr/>
                </a:tc>
              </a:tr>
            </a:tbl>
          </a:graphicData>
        </a:graphic>
      </p:graphicFrame>
    </p:spTree>
    <p:extLst>
      <p:ext uri="{BB962C8B-B14F-4D97-AF65-F5344CB8AC3E}">
        <p14:creationId xmlns:p14="http://schemas.microsoft.com/office/powerpoint/2010/main" val="230765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p:txBody>
          <a:bodyPr/>
          <a:lstStyle/>
          <a:p>
            <a:pPr>
              <a:defRPr/>
            </a:pPr>
            <a:r>
              <a:rPr lang="en-US" sz="2000" dirty="0" smtClean="0"/>
              <a:t>Resolving Views from an XML Configuration File:</a:t>
            </a:r>
          </a:p>
          <a:p>
            <a:pPr marL="741363" lvl="1" indent="-276225" eaLnBrk="1" hangingPunct="1">
              <a:buFont typeface="Calibri" pitchFamily="34" charset="0"/>
              <a:buChar char="̶"/>
              <a:defRPr/>
            </a:pPr>
            <a:r>
              <a:rPr sz="1800" dirty="0" smtClean="0"/>
              <a:t>In this, the views are declared as beans in a separate XML file and location of this XML file will be declared by </a:t>
            </a:r>
            <a:r>
              <a:rPr sz="1800" dirty="0" err="1" smtClean="0"/>
              <a:t>XmlViewResolver</a:t>
            </a:r>
            <a:r>
              <a:rPr sz="1800" dirty="0" smtClean="0"/>
              <a:t>  in the web application context.</a:t>
            </a:r>
          </a:p>
          <a:p>
            <a:pPr marL="741363" lvl="1" indent="-276225" eaLnBrk="1" hangingPunct="1">
              <a:buFont typeface="Calibri" pitchFamily="34" charset="0"/>
              <a:buChar char="̶"/>
              <a:defRPr/>
            </a:pPr>
            <a:r>
              <a:rPr sz="1800" dirty="0" smtClean="0"/>
              <a:t>By default, the </a:t>
            </a:r>
            <a:r>
              <a:rPr sz="1800" dirty="0" err="1" smtClean="0"/>
              <a:t>XmlViewResolver</a:t>
            </a:r>
            <a:r>
              <a:rPr sz="1800" dirty="0" smtClean="0"/>
              <a:t> searches the beans from /WEB-INF/views.xml. However this location can be overridden by giving different location.</a:t>
            </a:r>
          </a:p>
          <a:p>
            <a:pPr eaLnBrk="1" hangingPunct="1">
              <a:buFont typeface="Wingdings" pitchFamily="2" charset="2"/>
              <a:buNone/>
              <a:defRPr/>
            </a:pPr>
            <a:endParaRPr sz="1800" dirty="0" smtClean="0"/>
          </a:p>
          <a:p>
            <a:pPr eaLnBrk="1" hangingPunct="1">
              <a:defRPr/>
            </a:pPr>
            <a:r>
              <a:rPr sz="2000" dirty="0" smtClean="0"/>
              <a:t>Example:</a:t>
            </a:r>
          </a:p>
          <a:p>
            <a:pPr eaLnBrk="1" hangingPunct="1">
              <a:buFont typeface="Wingdings" pitchFamily="2" charset="2"/>
              <a:buNone/>
              <a:defRPr/>
            </a:pPr>
            <a:endParaRPr sz="1400" i="1" dirty="0" smtClean="0"/>
          </a:p>
          <a:p>
            <a:pPr eaLnBrk="1" hangingPunct="1">
              <a:buFont typeface="Wingdings" pitchFamily="2" charset="2"/>
              <a:buNone/>
              <a:defRPr/>
            </a:pPr>
            <a:endParaRPr dirty="0" smtClean="0"/>
          </a:p>
        </p:txBody>
      </p:sp>
      <p:sp>
        <p:nvSpPr>
          <p:cNvPr id="20482" name="Title 1"/>
          <p:cNvSpPr>
            <a:spLocks noGrp="1"/>
          </p:cNvSpPr>
          <p:nvPr>
            <p:ph type="title"/>
          </p:nvPr>
        </p:nvSpPr>
        <p:spPr bwMode="auto">
          <a:noFill/>
          <a:ln>
            <a:noFill/>
          </a:ln>
        </p:spPr>
        <p:txBody>
          <a:bodyPr anchor="ctr"/>
          <a:lstStyle/>
          <a:p>
            <a:r>
              <a:rPr lang="en-US" dirty="0"/>
              <a:t>View Resolver: XML Configuration</a:t>
            </a:r>
          </a:p>
        </p:txBody>
      </p:sp>
      <p:sp>
        <p:nvSpPr>
          <p:cNvPr id="5" name="Slide Number Placeholder 8"/>
          <p:cNvSpPr>
            <a:spLocks noGrp="1"/>
          </p:cNvSpPr>
          <p:nvPr>
            <p:ph type="sldNum" sz="quarter" idx="10"/>
          </p:nvPr>
        </p:nvSpPr>
        <p:spPr/>
        <p:txBody>
          <a:bodyPr/>
          <a:lstStyle/>
          <a:p>
            <a:pPr algn="l">
              <a:defRPr/>
            </a:pPr>
            <a:fld id="{0032F5BC-2EE3-48F9-B59D-19846E167965}" type="slidenum">
              <a:rPr lang="en-US" sz="1400" b="0">
                <a:latin typeface="+mn-lt"/>
              </a:rPr>
              <a:pPr algn="l">
                <a:defRPr/>
              </a:pPr>
              <a:t>148</a:t>
            </a:fld>
            <a:endParaRPr lang="en-US" sz="1400" b="0" dirty="0">
              <a:latin typeface="+mn-lt"/>
            </a:endParaRPr>
          </a:p>
        </p:txBody>
      </p:sp>
      <p:sp>
        <p:nvSpPr>
          <p:cNvPr id="6" name="Rectangle 5"/>
          <p:cNvSpPr/>
          <p:nvPr/>
        </p:nvSpPr>
        <p:spPr>
          <a:xfrm>
            <a:off x="609600" y="4267200"/>
            <a:ext cx="6781800" cy="1676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marL="742950" lvl="1" indent="-285750" fontAlgn="base">
              <a:spcBef>
                <a:spcPct val="20000"/>
              </a:spcBef>
              <a:spcAft>
                <a:spcPct val="0"/>
              </a:spcAft>
              <a:defRPr/>
            </a:pPr>
            <a:r>
              <a:rPr lang="en-US" sz="1600" b="1" i="1" dirty="0">
                <a:solidFill>
                  <a:prstClr val="black"/>
                </a:solidFill>
              </a:rPr>
              <a:t>&lt;bean class="</a:t>
            </a:r>
            <a:r>
              <a:rPr lang="en-US" sz="1600" b="1" i="1" dirty="0" err="1">
                <a:solidFill>
                  <a:prstClr val="black"/>
                </a:solidFill>
              </a:rPr>
              <a:t>org.springframework.web.servlet.view.XmlViewResolver</a:t>
            </a:r>
            <a:r>
              <a:rPr lang="en-US" sz="1600" i="1" dirty="0">
                <a:solidFill>
                  <a:prstClr val="black"/>
                </a:solidFill>
              </a:rPr>
              <a:t>"&gt;</a:t>
            </a:r>
          </a:p>
          <a:p>
            <a:pPr marL="1262063" lvl="1" indent="-285750" fontAlgn="base">
              <a:spcBef>
                <a:spcPct val="20000"/>
              </a:spcBef>
              <a:spcAft>
                <a:spcPct val="0"/>
              </a:spcAft>
              <a:defRPr/>
            </a:pPr>
            <a:r>
              <a:rPr lang="en-US" sz="1600" b="1" i="1" dirty="0">
                <a:solidFill>
                  <a:prstClr val="black"/>
                </a:solidFill>
              </a:rPr>
              <a:t>&lt;property name="location"&gt;</a:t>
            </a:r>
            <a:endParaRPr lang="en-US" sz="1600" i="1" dirty="0">
              <a:solidFill>
                <a:prstClr val="black"/>
              </a:solidFill>
            </a:endParaRPr>
          </a:p>
          <a:p>
            <a:pPr marL="1262063" lvl="1" indent="-285750" fontAlgn="base">
              <a:spcBef>
                <a:spcPct val="20000"/>
              </a:spcBef>
              <a:spcAft>
                <a:spcPct val="0"/>
              </a:spcAft>
              <a:defRPr/>
            </a:pPr>
            <a:r>
              <a:rPr lang="en-US" sz="1600" b="1" i="1" dirty="0">
                <a:solidFill>
                  <a:prstClr val="black"/>
                </a:solidFill>
              </a:rPr>
              <a:t>	&lt;value&gt;/WEB-INF/associate -views.xml&lt;/value&gt;</a:t>
            </a:r>
            <a:endParaRPr lang="en-US" sz="1600" i="1" dirty="0">
              <a:solidFill>
                <a:prstClr val="black"/>
              </a:solidFill>
            </a:endParaRPr>
          </a:p>
          <a:p>
            <a:pPr marL="1262063" lvl="1" indent="-285750" fontAlgn="base">
              <a:spcBef>
                <a:spcPct val="20000"/>
              </a:spcBef>
              <a:spcAft>
                <a:spcPct val="0"/>
              </a:spcAft>
              <a:defRPr/>
            </a:pPr>
            <a:r>
              <a:rPr lang="en-US" sz="1600" b="1" i="1" dirty="0">
                <a:solidFill>
                  <a:prstClr val="black"/>
                </a:solidFill>
              </a:rPr>
              <a:t>&lt;/property&gt;</a:t>
            </a:r>
            <a:endParaRPr lang="en-US" sz="1600" i="1" dirty="0">
              <a:solidFill>
                <a:prstClr val="black"/>
              </a:solidFill>
            </a:endParaRPr>
          </a:p>
          <a:p>
            <a:pPr marL="742950" lvl="1" indent="-285750" fontAlgn="base">
              <a:spcBef>
                <a:spcPct val="20000"/>
              </a:spcBef>
              <a:spcAft>
                <a:spcPct val="0"/>
              </a:spcAft>
              <a:defRPr/>
            </a:pPr>
            <a:r>
              <a:rPr lang="en-US" sz="1600" b="1" i="1" dirty="0">
                <a:solidFill>
                  <a:prstClr val="black"/>
                </a:solidFill>
              </a:rPr>
              <a:t>&lt;/bean</a:t>
            </a:r>
            <a:r>
              <a:rPr lang="en-US" sz="1600" b="1" i="1" dirty="0" smtClean="0">
                <a:solidFill>
                  <a:prstClr val="black"/>
                </a:solidFill>
              </a:rPr>
              <a:t>&gt;</a:t>
            </a:r>
            <a:endParaRPr lang="en-US" sz="1600" i="1" dirty="0">
              <a:solidFill>
                <a:prstClr val="black"/>
              </a:solidFill>
            </a:endParaRPr>
          </a:p>
        </p:txBody>
      </p:sp>
    </p:spTree>
    <p:extLst>
      <p:ext uri="{BB962C8B-B14F-4D97-AF65-F5344CB8AC3E}">
        <p14:creationId xmlns:p14="http://schemas.microsoft.com/office/powerpoint/2010/main" val="76891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p:txBody>
          <a:bodyPr/>
          <a:lstStyle/>
          <a:p>
            <a:pPr eaLnBrk="1" hangingPunct="1">
              <a:defRPr/>
            </a:pPr>
            <a:r>
              <a:rPr sz="1800" dirty="0" smtClean="0"/>
              <a:t>Resource Bundle based view resolvers:</a:t>
            </a:r>
          </a:p>
          <a:p>
            <a:pPr marL="855663" lvl="0" indent="-347663">
              <a:spcBef>
                <a:spcPts val="0"/>
              </a:spcBef>
              <a:buFont typeface="Calibri" pitchFamily="34" charset="0"/>
              <a:buChar char="̶"/>
              <a:defRPr/>
            </a:pPr>
            <a:r>
              <a:rPr lang="en-US" sz="1800" dirty="0">
                <a:solidFill>
                  <a:prstClr val="black"/>
                </a:solidFill>
              </a:rPr>
              <a:t>This resolver will be useful, if we need to render the view based on a different locale. </a:t>
            </a:r>
            <a:endParaRPr lang="en-US" sz="1800" dirty="0" smtClean="0">
              <a:solidFill>
                <a:prstClr val="black"/>
              </a:solidFill>
            </a:endParaRPr>
          </a:p>
          <a:p>
            <a:pPr marL="855663" lvl="0" indent="-347663">
              <a:spcBef>
                <a:spcPts val="0"/>
              </a:spcBef>
              <a:buFont typeface="Calibri" pitchFamily="34" charset="0"/>
              <a:buChar char="̶"/>
              <a:defRPr/>
            </a:pPr>
            <a:endParaRPr lang="en-US" sz="1800" dirty="0">
              <a:solidFill>
                <a:prstClr val="black"/>
              </a:solidFill>
            </a:endParaRPr>
          </a:p>
          <a:p>
            <a:pPr marL="855663" lvl="0" indent="-347663">
              <a:spcBef>
                <a:spcPts val="0"/>
              </a:spcBef>
              <a:buFont typeface="Calibri" pitchFamily="34" charset="0"/>
              <a:buChar char="̶"/>
              <a:defRPr/>
            </a:pPr>
            <a:r>
              <a:rPr lang="en-US" sz="1800" dirty="0">
                <a:solidFill>
                  <a:prstClr val="black"/>
                </a:solidFill>
              </a:rPr>
              <a:t>Each entry on the resource bundle will have the view resolver class and the corresponding </a:t>
            </a:r>
            <a:r>
              <a:rPr lang="en-US" sz="1800" dirty="0" smtClean="0">
                <a:solidFill>
                  <a:prstClr val="black"/>
                </a:solidFill>
              </a:rPr>
              <a:t>location (URL) </a:t>
            </a:r>
            <a:r>
              <a:rPr lang="en-US" sz="1800" dirty="0">
                <a:solidFill>
                  <a:prstClr val="black"/>
                </a:solidFill>
              </a:rPr>
              <a:t>of the view</a:t>
            </a:r>
            <a:r>
              <a:rPr lang="en-US" sz="1800" dirty="0" smtClean="0">
                <a:solidFill>
                  <a:prstClr val="black"/>
                </a:solidFill>
              </a:rPr>
              <a:t>.</a:t>
            </a:r>
          </a:p>
          <a:p>
            <a:pPr marL="508000" lvl="0" indent="0">
              <a:buNone/>
              <a:defRPr/>
            </a:pPr>
            <a:endParaRPr sz="1800" b="1" dirty="0" smtClean="0"/>
          </a:p>
          <a:p>
            <a:pPr eaLnBrk="1" hangingPunct="1">
              <a:defRPr/>
            </a:pPr>
            <a:r>
              <a:rPr sz="1800" dirty="0" smtClean="0"/>
              <a:t>Example:</a:t>
            </a:r>
          </a:p>
          <a:p>
            <a:pPr indent="120650" eaLnBrk="1" hangingPunct="1">
              <a:buFont typeface="Wingdings" pitchFamily="2" charset="2"/>
              <a:buNone/>
              <a:defRPr/>
            </a:pPr>
            <a:r>
              <a:rPr sz="1600" b="1" dirty="0" err="1" smtClean="0"/>
              <a:t>addAssociate</a:t>
            </a:r>
            <a:r>
              <a:rPr sz="1600" b="1" dirty="0" smtClean="0"/>
              <a:t>.(class)=</a:t>
            </a:r>
            <a:r>
              <a:rPr sz="1600" b="1" dirty="0" err="1" smtClean="0"/>
              <a:t>org.springframework.web.servlet.view.JstlView</a:t>
            </a:r>
            <a:endParaRPr sz="1600" dirty="0" smtClean="0"/>
          </a:p>
          <a:p>
            <a:pPr indent="120650" eaLnBrk="1" hangingPunct="1">
              <a:buFont typeface="Wingdings" pitchFamily="2" charset="2"/>
              <a:buNone/>
              <a:defRPr/>
            </a:pPr>
            <a:r>
              <a:rPr sz="1600" b="1" dirty="0" smtClean="0"/>
              <a:t>addAssociate.url=/WEB-INF/</a:t>
            </a:r>
            <a:r>
              <a:rPr sz="1600" b="1" dirty="0" err="1" smtClean="0"/>
              <a:t>jsp</a:t>
            </a:r>
            <a:r>
              <a:rPr sz="1600" b="1" dirty="0" smtClean="0"/>
              <a:t>/addAssociate.jsp</a:t>
            </a:r>
            <a:endParaRPr sz="1600" dirty="0" smtClean="0"/>
          </a:p>
          <a:p>
            <a:pPr indent="120650" eaLnBrk="1" hangingPunct="1">
              <a:buFont typeface="Wingdings" pitchFamily="2" charset="2"/>
              <a:buNone/>
              <a:defRPr/>
            </a:pPr>
            <a:r>
              <a:rPr sz="1600" b="1" dirty="0" smtClean="0"/>
              <a:t> </a:t>
            </a:r>
            <a:endParaRPr sz="1600" dirty="0" smtClean="0"/>
          </a:p>
          <a:p>
            <a:pPr indent="120650" eaLnBrk="1" hangingPunct="1">
              <a:buFont typeface="Wingdings" pitchFamily="2" charset="2"/>
              <a:buNone/>
              <a:defRPr/>
            </a:pPr>
            <a:r>
              <a:rPr sz="1600" b="1" dirty="0" err="1" smtClean="0"/>
              <a:t>deleteAssociate</a:t>
            </a:r>
            <a:r>
              <a:rPr sz="1600" b="1" dirty="0" smtClean="0"/>
              <a:t>.(class)=</a:t>
            </a:r>
            <a:r>
              <a:rPr sz="1600" b="1" dirty="0" err="1" smtClean="0"/>
              <a:t>org.springframework.web.servlet.view.JstlView</a:t>
            </a:r>
            <a:endParaRPr sz="1600" dirty="0" smtClean="0"/>
          </a:p>
          <a:p>
            <a:pPr indent="120650" eaLnBrk="1" hangingPunct="1">
              <a:buFont typeface="Wingdings" pitchFamily="2" charset="2"/>
              <a:buNone/>
              <a:defRPr/>
            </a:pPr>
            <a:r>
              <a:rPr sz="1600" b="1" dirty="0" smtClean="0"/>
              <a:t>deleteAssociate.url=/WEB-INF/</a:t>
            </a:r>
            <a:r>
              <a:rPr sz="1600" b="1" dirty="0" err="1" smtClean="0"/>
              <a:t>jsp</a:t>
            </a:r>
            <a:r>
              <a:rPr sz="1600" b="1" dirty="0" smtClean="0"/>
              <a:t>/deleteAssociate.jsp</a:t>
            </a:r>
            <a:endParaRPr sz="1600" dirty="0" smtClean="0"/>
          </a:p>
          <a:p>
            <a:pPr eaLnBrk="1" hangingPunct="1">
              <a:buFont typeface="Wingdings" pitchFamily="2" charset="2"/>
              <a:buNone/>
              <a:defRPr/>
            </a:pPr>
            <a:endParaRPr sz="1800" b="1" dirty="0" smtClean="0"/>
          </a:p>
          <a:p>
            <a:pPr eaLnBrk="1" hangingPunct="1">
              <a:buFont typeface="Wingdings" pitchFamily="2" charset="2"/>
              <a:buNone/>
              <a:defRPr/>
            </a:pPr>
            <a:endParaRPr sz="1800" b="1" dirty="0" smtClean="0"/>
          </a:p>
        </p:txBody>
      </p:sp>
      <p:sp>
        <p:nvSpPr>
          <p:cNvPr id="21506" name="Title 1"/>
          <p:cNvSpPr>
            <a:spLocks noGrp="1"/>
          </p:cNvSpPr>
          <p:nvPr>
            <p:ph type="title"/>
          </p:nvPr>
        </p:nvSpPr>
        <p:spPr bwMode="auto">
          <a:noFill/>
          <a:ln>
            <a:noFill/>
          </a:ln>
        </p:spPr>
        <p:txBody>
          <a:bodyPr anchor="ctr"/>
          <a:lstStyle/>
          <a:p>
            <a:r>
              <a:rPr lang="en-US"/>
              <a:t>View Resolver: Resource Bundle</a:t>
            </a:r>
          </a:p>
        </p:txBody>
      </p:sp>
      <p:sp>
        <p:nvSpPr>
          <p:cNvPr id="5" name="Slide Number Placeholder 8"/>
          <p:cNvSpPr>
            <a:spLocks noGrp="1"/>
          </p:cNvSpPr>
          <p:nvPr>
            <p:ph type="sldNum" sz="quarter" idx="10"/>
          </p:nvPr>
        </p:nvSpPr>
        <p:spPr/>
        <p:txBody>
          <a:bodyPr/>
          <a:lstStyle/>
          <a:p>
            <a:pPr algn="l">
              <a:defRPr/>
            </a:pPr>
            <a:fld id="{A087BC82-7BCF-4C57-A468-E65C24BFEA30}" type="slidenum">
              <a:rPr lang="en-US" sz="1400" b="0">
                <a:latin typeface="+mn-lt"/>
              </a:rPr>
              <a:pPr algn="l">
                <a:defRPr/>
              </a:pPr>
              <a:t>149</a:t>
            </a:fld>
            <a:endParaRPr lang="en-US" sz="1400" b="0" dirty="0">
              <a:latin typeface="+mn-lt"/>
            </a:endParaRPr>
          </a:p>
        </p:txBody>
      </p:sp>
    </p:spTree>
    <p:extLst>
      <p:ext uri="{BB962C8B-B14F-4D97-AF65-F5344CB8AC3E}">
        <p14:creationId xmlns:p14="http://schemas.microsoft.com/office/powerpoint/2010/main" val="2965098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bwMode="auto">
          <a:noFill/>
          <a:ln>
            <a:noFill/>
          </a:ln>
        </p:spPr>
        <p:txBody>
          <a:bodyPr anchor="ctr"/>
          <a:lstStyle/>
          <a:p>
            <a:r>
              <a:rPr lang="en-US" dirty="0">
                <a:solidFill>
                  <a:srgbClr val="1F497D">
                    <a:lumMod val="75000"/>
                  </a:srgbClr>
                </a:solidFill>
              </a:rPr>
              <a:t>Do You Know</a:t>
            </a:r>
            <a:endParaRPr lang="en-US" dirty="0"/>
          </a:p>
        </p:txBody>
      </p:sp>
      <p:sp>
        <p:nvSpPr>
          <p:cNvPr id="5" name="Slide Number Placeholder 8"/>
          <p:cNvSpPr>
            <a:spLocks noGrp="1"/>
          </p:cNvSpPr>
          <p:nvPr>
            <p:ph type="sldNum" sz="quarter" idx="10"/>
          </p:nvPr>
        </p:nvSpPr>
        <p:spPr bwMode="auto">
          <a:xfrm>
            <a:off x="152400" y="6429375"/>
            <a:ext cx="457200" cy="276225"/>
          </a:xfrm>
          <a:ln>
            <a:miter lim="800000"/>
            <a:headEnd/>
            <a:tailEnd/>
          </a:ln>
        </p:spPr>
        <p:txBody>
          <a:bodyPr vert="horz" wrap="square" lIns="91440" tIns="45720" rIns="91440" bIns="45720" numCol="1" anchor="t" anchorCtr="0" compatLnSpc="1">
            <a:prstTxWarp prst="textNoShape">
              <a:avLst/>
            </a:prstTxWarp>
          </a:bodyPr>
          <a:lstStyle/>
          <a:p>
            <a:pPr>
              <a:defRPr/>
            </a:pPr>
            <a:fld id="{2A18E943-F0A8-417A-9BED-CA0B2DF38887}" type="slidenum">
              <a:rPr lang="en-US">
                <a:latin typeface="+mj-lt"/>
              </a:rPr>
              <a:pPr>
                <a:defRPr/>
              </a:pPr>
              <a:t>15</a:t>
            </a:fld>
            <a:endParaRPr lang="en-US" dirty="0">
              <a:latin typeface="+mj-lt"/>
            </a:endParaRPr>
          </a:p>
        </p:txBody>
      </p:sp>
      <p:pic>
        <p:nvPicPr>
          <p:cNvPr id="7" name="Picture 5" descr="do you know.jpg"/>
          <p:cNvPicPr>
            <a:picLocks noGrp="1" noChangeAspect="1"/>
          </p:cNvPicPr>
          <p:nvPr>
            <p:ph idx="1"/>
          </p:nvPr>
        </p:nvPicPr>
        <p:blipFill>
          <a:blip r:embed="rId3"/>
          <a:srcRect/>
          <a:stretch>
            <a:fillRect/>
          </a:stretch>
        </p:blipFill>
        <p:spPr>
          <a:xfrm>
            <a:off x="1676400" y="2928143"/>
            <a:ext cx="1069997" cy="1100138"/>
          </a:xfrm>
          <a:noFill/>
        </p:spPr>
      </p:pic>
      <p:sp>
        <p:nvSpPr>
          <p:cNvPr id="8" name="TextBox 4"/>
          <p:cNvSpPr txBox="1">
            <a:spLocks noChangeArrowheads="1"/>
          </p:cNvSpPr>
          <p:nvPr/>
        </p:nvSpPr>
        <p:spPr bwMode="auto">
          <a:xfrm>
            <a:off x="3200400" y="3124200"/>
            <a:ext cx="3462338" cy="7080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r>
              <a:rPr lang="en-US" sz="4000" dirty="0"/>
              <a:t>What is MVC?</a:t>
            </a:r>
          </a:p>
        </p:txBody>
      </p:sp>
    </p:spTree>
    <p:extLst>
      <p:ext uri="{BB962C8B-B14F-4D97-AF65-F5344CB8AC3E}">
        <p14:creationId xmlns:p14="http://schemas.microsoft.com/office/powerpoint/2010/main" val="310683235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a:noFill/>
          <a:ln>
            <a:noFill/>
          </a:ln>
        </p:spPr>
        <p:txBody>
          <a:bodyPr anchor="ctr"/>
          <a:lstStyle/>
          <a:p>
            <a:r>
              <a:rPr lang="en-US" dirty="0"/>
              <a:t>View Resolver: Content Negotiation Slide One</a:t>
            </a:r>
          </a:p>
        </p:txBody>
      </p:sp>
      <p:sp>
        <p:nvSpPr>
          <p:cNvPr id="5" name="Slide Number Placeholder 8"/>
          <p:cNvSpPr>
            <a:spLocks noGrp="1"/>
          </p:cNvSpPr>
          <p:nvPr>
            <p:ph type="sldNum" sz="quarter" idx="10"/>
          </p:nvPr>
        </p:nvSpPr>
        <p:spPr/>
        <p:txBody>
          <a:bodyPr/>
          <a:lstStyle/>
          <a:p>
            <a:pPr algn="l">
              <a:defRPr/>
            </a:pPr>
            <a:fld id="{FE299155-AD1A-429A-B651-9634CCF3479E}" type="slidenum">
              <a:rPr lang="en-US" sz="1400" b="0">
                <a:latin typeface="+mn-lt"/>
              </a:rPr>
              <a:pPr algn="l">
                <a:defRPr/>
              </a:pPr>
              <a:t>150</a:t>
            </a:fld>
            <a:endParaRPr lang="en-US" sz="1400" b="0" dirty="0">
              <a:latin typeface="+mn-lt"/>
            </a:endParaRPr>
          </a:p>
        </p:txBody>
      </p:sp>
      <p:graphicFrame>
        <p:nvGraphicFramePr>
          <p:cNvPr id="6" name="Diagram 5"/>
          <p:cNvGraphicFramePr/>
          <p:nvPr>
            <p:extLst>
              <p:ext uri="{D42A27DB-BD31-4B8C-83A1-F6EECF244321}">
                <p14:modId xmlns:p14="http://schemas.microsoft.com/office/powerpoint/2010/main" val="718735416"/>
              </p:ext>
            </p:extLst>
          </p:nvPr>
        </p:nvGraphicFramePr>
        <p:xfrm>
          <a:off x="228600" y="1752600"/>
          <a:ext cx="86106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885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graphicEl>
                                              <a:dgm id="{5DFB04CF-5D33-4FC2-8B70-460173E6C4E4}"/>
                                            </p:graphicEl>
                                          </p:spTgt>
                                        </p:tgtEl>
                                        <p:attrNameLst>
                                          <p:attrName>style.visibility</p:attrName>
                                        </p:attrNameLst>
                                      </p:cBhvr>
                                      <p:to>
                                        <p:strVal val="visible"/>
                                      </p:to>
                                    </p:set>
                                    <p:animEffect transition="in" filter="wipe(left)">
                                      <p:cBhvr>
                                        <p:cTn id="7" dur="500"/>
                                        <p:tgtEl>
                                          <p:spTgt spid="6">
                                            <p:graphicEl>
                                              <a:dgm id="{5DFB04CF-5D33-4FC2-8B70-460173E6C4E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graphicEl>
                                              <a:dgm id="{A89B8BE8-E9EA-4FFC-94FC-A6A7ADF1C9A4}"/>
                                            </p:graphicEl>
                                          </p:spTgt>
                                        </p:tgtEl>
                                        <p:attrNameLst>
                                          <p:attrName>style.visibility</p:attrName>
                                        </p:attrNameLst>
                                      </p:cBhvr>
                                      <p:to>
                                        <p:strVal val="visible"/>
                                      </p:to>
                                    </p:set>
                                    <p:animEffect transition="in" filter="wipe(left)">
                                      <p:cBhvr>
                                        <p:cTn id="12" dur="500"/>
                                        <p:tgtEl>
                                          <p:spTgt spid="6">
                                            <p:graphicEl>
                                              <a:dgm id="{A89B8BE8-E9EA-4FFC-94FC-A6A7ADF1C9A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graphicEl>
                                              <a:dgm id="{88D99616-4E86-4A14-9B24-5677962C4E1F}"/>
                                            </p:graphicEl>
                                          </p:spTgt>
                                        </p:tgtEl>
                                        <p:attrNameLst>
                                          <p:attrName>style.visibility</p:attrName>
                                        </p:attrNameLst>
                                      </p:cBhvr>
                                      <p:to>
                                        <p:strVal val="visible"/>
                                      </p:to>
                                    </p:set>
                                    <p:animEffect transition="in" filter="wipe(left)">
                                      <p:cBhvr>
                                        <p:cTn id="17" dur="500"/>
                                        <p:tgtEl>
                                          <p:spTgt spid="6">
                                            <p:graphicEl>
                                              <a:dgm id="{88D99616-4E86-4A14-9B24-5677962C4E1F}"/>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graphicEl>
                                              <a:dgm id="{F986A04D-101E-4599-9C8F-440F6CCB979C}"/>
                                            </p:graphicEl>
                                          </p:spTgt>
                                        </p:tgtEl>
                                        <p:attrNameLst>
                                          <p:attrName>style.visibility</p:attrName>
                                        </p:attrNameLst>
                                      </p:cBhvr>
                                      <p:to>
                                        <p:strVal val="visible"/>
                                      </p:to>
                                    </p:set>
                                    <p:animEffect transition="in" filter="wipe(left)">
                                      <p:cBhvr>
                                        <p:cTn id="22" dur="500"/>
                                        <p:tgtEl>
                                          <p:spTgt spid="6">
                                            <p:graphicEl>
                                              <a:dgm id="{F986A04D-101E-4599-9C8F-440F6CCB979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graphicEl>
                                              <a:dgm id="{968A6B29-F0D4-4267-8CD6-B0EB8D0C3632}"/>
                                            </p:graphicEl>
                                          </p:spTgt>
                                        </p:tgtEl>
                                        <p:attrNameLst>
                                          <p:attrName>style.visibility</p:attrName>
                                        </p:attrNameLst>
                                      </p:cBhvr>
                                      <p:to>
                                        <p:strVal val="visible"/>
                                      </p:to>
                                    </p:set>
                                    <p:animEffect transition="in" filter="wipe(left)">
                                      <p:cBhvr>
                                        <p:cTn id="27" dur="500"/>
                                        <p:tgtEl>
                                          <p:spTgt spid="6">
                                            <p:graphicEl>
                                              <a:dgm id="{968A6B29-F0D4-4267-8CD6-B0EB8D0C3632}"/>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graphicEl>
                                              <a:dgm id="{E9C2F909-8BA3-4C19-9B67-2AE8783B80CD}"/>
                                            </p:graphicEl>
                                          </p:spTgt>
                                        </p:tgtEl>
                                        <p:attrNameLst>
                                          <p:attrName>style.visibility</p:attrName>
                                        </p:attrNameLst>
                                      </p:cBhvr>
                                      <p:to>
                                        <p:strVal val="visible"/>
                                      </p:to>
                                    </p:set>
                                    <p:animEffect transition="in" filter="wipe(left)">
                                      <p:cBhvr>
                                        <p:cTn id="32" dur="500"/>
                                        <p:tgtEl>
                                          <p:spTgt spid="6">
                                            <p:graphicEl>
                                              <a:dgm id="{E9C2F909-8BA3-4C19-9B67-2AE8783B80CD}"/>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graphicEl>
                                              <a:dgm id="{88EF16F1-384F-4B52-B657-3C2062371E27}"/>
                                            </p:graphicEl>
                                          </p:spTgt>
                                        </p:tgtEl>
                                        <p:attrNameLst>
                                          <p:attrName>style.visibility</p:attrName>
                                        </p:attrNameLst>
                                      </p:cBhvr>
                                      <p:to>
                                        <p:strVal val="visible"/>
                                      </p:to>
                                    </p:set>
                                    <p:animEffect transition="in" filter="wipe(left)">
                                      <p:cBhvr>
                                        <p:cTn id="37" dur="500"/>
                                        <p:tgtEl>
                                          <p:spTgt spid="6">
                                            <p:graphicEl>
                                              <a:dgm id="{88EF16F1-384F-4B52-B657-3C2062371E2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p:txBody>
          <a:bodyPr/>
          <a:lstStyle/>
          <a:p>
            <a:pPr eaLnBrk="1" hangingPunct="1">
              <a:defRPr/>
            </a:pPr>
            <a:r>
              <a:rPr sz="1800" dirty="0" smtClean="0"/>
              <a:t>ContentNegotiatingViewResolver resolves the request by the following method:</a:t>
            </a:r>
            <a:endParaRPr sz="1800" b="1" dirty="0" smtClean="0"/>
          </a:p>
        </p:txBody>
      </p:sp>
      <p:sp>
        <p:nvSpPr>
          <p:cNvPr id="23555" name="Title 4"/>
          <p:cNvSpPr>
            <a:spLocks noGrp="1"/>
          </p:cNvSpPr>
          <p:nvPr>
            <p:ph type="title"/>
          </p:nvPr>
        </p:nvSpPr>
        <p:spPr bwMode="auto">
          <a:noFill/>
          <a:ln>
            <a:noFill/>
          </a:ln>
        </p:spPr>
        <p:txBody>
          <a:bodyPr anchor="ctr"/>
          <a:lstStyle/>
          <a:p>
            <a:r>
              <a:rPr lang="en-US" dirty="0"/>
              <a:t>View Resolver: Content Negotiation Slide Two</a:t>
            </a:r>
          </a:p>
        </p:txBody>
      </p:sp>
      <p:sp>
        <p:nvSpPr>
          <p:cNvPr id="5" name="Slide Number Placeholder 8"/>
          <p:cNvSpPr>
            <a:spLocks noGrp="1"/>
          </p:cNvSpPr>
          <p:nvPr>
            <p:ph type="sldNum" sz="quarter" idx="10"/>
          </p:nvPr>
        </p:nvSpPr>
        <p:spPr/>
        <p:txBody>
          <a:bodyPr/>
          <a:lstStyle/>
          <a:p>
            <a:pPr algn="l">
              <a:defRPr/>
            </a:pPr>
            <a:fld id="{967F791E-EA8D-4C3F-96B3-DF6B07DE57FF}" type="slidenum">
              <a:rPr lang="en-US" sz="1400" b="0">
                <a:latin typeface="+mn-lt"/>
              </a:rPr>
              <a:pPr algn="l">
                <a:defRPr/>
              </a:pPr>
              <a:t>151</a:t>
            </a:fld>
            <a:endParaRPr lang="en-US" sz="1400" b="0" dirty="0">
              <a:latin typeface="+mn-lt"/>
            </a:endParaRPr>
          </a:p>
        </p:txBody>
      </p:sp>
      <p:graphicFrame>
        <p:nvGraphicFramePr>
          <p:cNvPr id="6" name="Diagram 5"/>
          <p:cNvGraphicFramePr/>
          <p:nvPr>
            <p:extLst>
              <p:ext uri="{D42A27DB-BD31-4B8C-83A1-F6EECF244321}">
                <p14:modId xmlns:p14="http://schemas.microsoft.com/office/powerpoint/2010/main" val="861962005"/>
              </p:ext>
            </p:extLst>
          </p:nvPr>
        </p:nvGraphicFramePr>
        <p:xfrm>
          <a:off x="762000" y="2133600"/>
          <a:ext cx="73914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536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graphicEl>
                                              <a:dgm id="{99526A1E-8208-4DC0-B431-49580D492BE0}"/>
                                            </p:graphicEl>
                                          </p:spTgt>
                                        </p:tgtEl>
                                        <p:attrNameLst>
                                          <p:attrName>style.visibility</p:attrName>
                                        </p:attrNameLst>
                                      </p:cBhvr>
                                      <p:to>
                                        <p:strVal val="visible"/>
                                      </p:to>
                                    </p:set>
                                    <p:animEffect transition="in" filter="wipe(up)">
                                      <p:cBhvr>
                                        <p:cTn id="7" dur="500"/>
                                        <p:tgtEl>
                                          <p:spTgt spid="6">
                                            <p:graphicEl>
                                              <a:dgm id="{99526A1E-8208-4DC0-B431-49580D492BE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graphicEl>
                                              <a:dgm id="{DC5255A4-B2A1-4E02-A267-DEFBA5CBE75C}"/>
                                            </p:graphicEl>
                                          </p:spTgt>
                                        </p:tgtEl>
                                        <p:attrNameLst>
                                          <p:attrName>style.visibility</p:attrName>
                                        </p:attrNameLst>
                                      </p:cBhvr>
                                      <p:to>
                                        <p:strVal val="visible"/>
                                      </p:to>
                                    </p:set>
                                    <p:animEffect transition="in" filter="wipe(up)">
                                      <p:cBhvr>
                                        <p:cTn id="12" dur="500"/>
                                        <p:tgtEl>
                                          <p:spTgt spid="6">
                                            <p:graphicEl>
                                              <a:dgm id="{DC5255A4-B2A1-4E02-A267-DEFBA5CBE75C}"/>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graphicEl>
                                              <a:dgm id="{6489E9B5-FAD0-4B0E-BB95-24BEB52CDEAF}"/>
                                            </p:graphicEl>
                                          </p:spTgt>
                                        </p:tgtEl>
                                        <p:attrNameLst>
                                          <p:attrName>style.visibility</p:attrName>
                                        </p:attrNameLst>
                                      </p:cBhvr>
                                      <p:to>
                                        <p:strVal val="visible"/>
                                      </p:to>
                                    </p:set>
                                    <p:animEffect transition="in" filter="wipe(up)">
                                      <p:cBhvr>
                                        <p:cTn id="17" dur="500"/>
                                        <p:tgtEl>
                                          <p:spTgt spid="6">
                                            <p:graphicEl>
                                              <a:dgm id="{6489E9B5-FAD0-4B0E-BB95-24BEB52CDEAF}"/>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graphicEl>
                                              <a:dgm id="{AA96C03F-DDB1-4FD9-9BCB-2A82EE4F492A}"/>
                                            </p:graphicEl>
                                          </p:spTgt>
                                        </p:tgtEl>
                                        <p:attrNameLst>
                                          <p:attrName>style.visibility</p:attrName>
                                        </p:attrNameLst>
                                      </p:cBhvr>
                                      <p:to>
                                        <p:strVal val="visible"/>
                                      </p:to>
                                    </p:set>
                                    <p:animEffect transition="in" filter="wipe(up)">
                                      <p:cBhvr>
                                        <p:cTn id="22" dur="500"/>
                                        <p:tgtEl>
                                          <p:spTgt spid="6">
                                            <p:graphicEl>
                                              <a:dgm id="{AA96C03F-DDB1-4FD9-9BCB-2A82EE4F492A}"/>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graphicEl>
                                              <a:dgm id="{7B636628-3E18-4CAF-BD36-B10F0970B35B}"/>
                                            </p:graphicEl>
                                          </p:spTgt>
                                        </p:tgtEl>
                                        <p:attrNameLst>
                                          <p:attrName>style.visibility</p:attrName>
                                        </p:attrNameLst>
                                      </p:cBhvr>
                                      <p:to>
                                        <p:strVal val="visible"/>
                                      </p:to>
                                    </p:set>
                                    <p:animEffect transition="in" filter="wipe(up)">
                                      <p:cBhvr>
                                        <p:cTn id="27" dur="500"/>
                                        <p:tgtEl>
                                          <p:spTgt spid="6">
                                            <p:graphicEl>
                                              <a:dgm id="{7B636628-3E18-4CAF-BD36-B10F0970B35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
                                            <p:graphicEl>
                                              <a:dgm id="{48C3005E-C8D5-4780-ABA1-2CE01AE4B2F1}"/>
                                            </p:graphicEl>
                                          </p:spTgt>
                                        </p:tgtEl>
                                        <p:attrNameLst>
                                          <p:attrName>style.visibility</p:attrName>
                                        </p:attrNameLst>
                                      </p:cBhvr>
                                      <p:to>
                                        <p:strVal val="visible"/>
                                      </p:to>
                                    </p:set>
                                    <p:animEffect transition="in" filter="wipe(up)">
                                      <p:cBhvr>
                                        <p:cTn id="32" dur="500"/>
                                        <p:tgtEl>
                                          <p:spTgt spid="6">
                                            <p:graphicEl>
                                              <a:dgm id="{48C3005E-C8D5-4780-ABA1-2CE01AE4B2F1}"/>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
                                            <p:graphicEl>
                                              <a:dgm id="{7724CFDF-F411-42F7-86E6-28CE0C769977}"/>
                                            </p:graphicEl>
                                          </p:spTgt>
                                        </p:tgtEl>
                                        <p:attrNameLst>
                                          <p:attrName>style.visibility</p:attrName>
                                        </p:attrNameLst>
                                      </p:cBhvr>
                                      <p:to>
                                        <p:strVal val="visible"/>
                                      </p:to>
                                    </p:set>
                                    <p:animEffect transition="in" filter="wipe(up)">
                                      <p:cBhvr>
                                        <p:cTn id="37" dur="500"/>
                                        <p:tgtEl>
                                          <p:spTgt spid="6">
                                            <p:graphicEl>
                                              <a:dgm id="{7724CFDF-F411-42F7-86E6-28CE0C769977}"/>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
                                            <p:graphicEl>
                                              <a:dgm id="{0E489ECD-7C14-4AC8-AE20-8E9EA2CD9A18}"/>
                                            </p:graphicEl>
                                          </p:spTgt>
                                        </p:tgtEl>
                                        <p:attrNameLst>
                                          <p:attrName>style.visibility</p:attrName>
                                        </p:attrNameLst>
                                      </p:cBhvr>
                                      <p:to>
                                        <p:strVal val="visible"/>
                                      </p:to>
                                    </p:set>
                                    <p:animEffect transition="in" filter="wipe(up)">
                                      <p:cBhvr>
                                        <p:cTn id="42" dur="500"/>
                                        <p:tgtEl>
                                          <p:spTgt spid="6">
                                            <p:graphicEl>
                                              <a:dgm id="{0E489ECD-7C14-4AC8-AE20-8E9EA2CD9A1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4"/>
          <p:cNvSpPr>
            <a:spLocks noGrp="1"/>
          </p:cNvSpPr>
          <p:nvPr>
            <p:ph type="title"/>
          </p:nvPr>
        </p:nvSpPr>
        <p:spPr bwMode="auto">
          <a:noFill/>
          <a:ln>
            <a:noFill/>
          </a:ln>
        </p:spPr>
        <p:txBody>
          <a:bodyPr anchor="ctr"/>
          <a:lstStyle/>
          <a:p>
            <a:r>
              <a:rPr lang="en-US" dirty="0"/>
              <a:t>View Resolver: Content Negotiation Slide Three</a:t>
            </a:r>
          </a:p>
        </p:txBody>
      </p:sp>
      <p:sp>
        <p:nvSpPr>
          <p:cNvPr id="5" name="Slide Number Placeholder 8"/>
          <p:cNvSpPr>
            <a:spLocks noGrp="1"/>
          </p:cNvSpPr>
          <p:nvPr>
            <p:ph type="sldNum" sz="quarter" idx="10"/>
          </p:nvPr>
        </p:nvSpPr>
        <p:spPr>
          <a:xfrm>
            <a:off x="152400" y="6429375"/>
            <a:ext cx="457200" cy="276225"/>
          </a:xfrm>
        </p:spPr>
        <p:txBody>
          <a:bodyPr/>
          <a:lstStyle/>
          <a:p>
            <a:pPr algn="l">
              <a:defRPr/>
            </a:pPr>
            <a:fld id="{84D3B126-CA11-44F0-86B9-B6F1C37DD27B}" type="slidenum">
              <a:rPr lang="en-US" sz="1400" b="0">
                <a:latin typeface="+mn-lt"/>
              </a:rPr>
              <a:pPr algn="l">
                <a:defRPr/>
              </a:pPr>
              <a:t>152</a:t>
            </a:fld>
            <a:endParaRPr lang="en-US" sz="1400" b="0" dirty="0">
              <a:latin typeface="+mn-lt"/>
            </a:endParaRPr>
          </a:p>
        </p:txBody>
      </p:sp>
      <p:sp>
        <p:nvSpPr>
          <p:cNvPr id="6" name="Content Placeholder 2"/>
          <p:cNvSpPr>
            <a:spLocks noGrp="1"/>
          </p:cNvSpPr>
          <p:nvPr>
            <p:ph idx="1"/>
          </p:nvPr>
        </p:nvSpPr>
        <p:spPr>
          <a:xfrm>
            <a:off x="381000" y="1600200"/>
            <a:ext cx="7315200" cy="4791075"/>
          </a:xfrm>
        </p:spPr>
        <p:style>
          <a:lnRef idx="1">
            <a:schemeClr val="accent4"/>
          </a:lnRef>
          <a:fillRef idx="2">
            <a:schemeClr val="accent4"/>
          </a:fillRef>
          <a:effectRef idx="1">
            <a:schemeClr val="accent4"/>
          </a:effectRef>
          <a:fontRef idx="minor">
            <a:schemeClr val="dk1"/>
          </a:fontRef>
        </p:style>
        <p:txBody>
          <a:bodyPr/>
          <a:lstStyle/>
          <a:p>
            <a:pPr eaLnBrk="1" hangingPunct="1">
              <a:defRPr/>
            </a:pPr>
            <a:r>
              <a:rPr sz="1800" dirty="0" smtClean="0"/>
              <a:t> Example:</a:t>
            </a:r>
          </a:p>
          <a:p>
            <a:pPr lvl="1" eaLnBrk="1" hangingPunct="1">
              <a:buFont typeface="Wingdings" pitchFamily="2" charset="2"/>
              <a:buNone/>
              <a:defRPr/>
            </a:pPr>
            <a:r>
              <a:rPr sz="1400" b="1" dirty="0" smtClean="0"/>
              <a:t>&lt;beans ...&gt;</a:t>
            </a:r>
            <a:endParaRPr sz="1400" dirty="0" smtClean="0"/>
          </a:p>
          <a:p>
            <a:pPr lvl="1" eaLnBrk="1" hangingPunct="1">
              <a:buFont typeface="Wingdings" pitchFamily="2" charset="2"/>
              <a:buNone/>
              <a:defRPr/>
            </a:pPr>
            <a:r>
              <a:rPr sz="1400" b="1" dirty="0" smtClean="0"/>
              <a:t>	      ...</a:t>
            </a:r>
            <a:endParaRPr sz="1400" dirty="0" smtClean="0"/>
          </a:p>
          <a:p>
            <a:pPr lvl="1" indent="176213" eaLnBrk="1" hangingPunct="1">
              <a:buFont typeface="Wingdings" pitchFamily="2" charset="2"/>
              <a:buNone/>
              <a:defRPr/>
            </a:pPr>
            <a:r>
              <a:rPr sz="1400" b="1" dirty="0" smtClean="0"/>
              <a:t>&lt;bean id="</a:t>
            </a:r>
            <a:r>
              <a:rPr sz="1400" b="1" dirty="0" err="1" smtClean="0"/>
              <a:t>contentNegotiatingResolver</a:t>
            </a:r>
            <a:r>
              <a:rPr sz="1400" b="1" dirty="0" smtClean="0"/>
              <a:t>"</a:t>
            </a:r>
            <a:endParaRPr sz="1400" dirty="0" smtClean="0"/>
          </a:p>
          <a:p>
            <a:pPr lvl="1" indent="176213" eaLnBrk="1" hangingPunct="1">
              <a:buFont typeface="Wingdings" pitchFamily="2" charset="2"/>
              <a:buNone/>
              <a:defRPr/>
            </a:pPr>
            <a:r>
              <a:rPr sz="1400" dirty="0" smtClean="0"/>
              <a:t>class="org.springframework.web.servlet.view.ContentNegotiatingViewResolver"&gt;</a:t>
            </a:r>
          </a:p>
          <a:p>
            <a:pPr lvl="1" indent="176213" eaLnBrk="1" hangingPunct="1">
              <a:buFont typeface="Wingdings" pitchFamily="2" charset="2"/>
              <a:buNone/>
              <a:defRPr/>
            </a:pPr>
            <a:r>
              <a:rPr sz="1400" dirty="0" smtClean="0"/>
              <a:t>&lt;property name="order" value="#{T(</a:t>
            </a:r>
            <a:r>
              <a:rPr sz="1400" dirty="0" err="1" smtClean="0"/>
              <a:t>org.springframework.core.Ordered</a:t>
            </a:r>
            <a:r>
              <a:rPr sz="1400" dirty="0" smtClean="0"/>
              <a:t>).</a:t>
            </a:r>
          </a:p>
          <a:p>
            <a:pPr lvl="1" indent="176213" eaLnBrk="1" hangingPunct="1">
              <a:buFont typeface="Wingdings" pitchFamily="2" charset="2"/>
              <a:buNone/>
              <a:defRPr/>
            </a:pPr>
            <a:r>
              <a:rPr sz="1400" dirty="0" smtClean="0"/>
              <a:t>HIGHEST_PRECEDENCE}" /&gt;</a:t>
            </a:r>
          </a:p>
          <a:p>
            <a:pPr lvl="1" indent="176213" eaLnBrk="1" hangingPunct="1">
              <a:buFont typeface="Wingdings" pitchFamily="2" charset="2"/>
              <a:buNone/>
              <a:defRPr/>
            </a:pPr>
            <a:r>
              <a:rPr sz="1400" dirty="0" smtClean="0"/>
              <a:t>&lt;property name="</a:t>
            </a:r>
            <a:r>
              <a:rPr sz="1400" dirty="0" err="1" smtClean="0"/>
              <a:t>mediaTypes</a:t>
            </a:r>
            <a:r>
              <a:rPr sz="1400" dirty="0" smtClean="0"/>
              <a:t>"&gt;</a:t>
            </a:r>
          </a:p>
          <a:p>
            <a:pPr lvl="1" indent="749300" eaLnBrk="1" hangingPunct="1">
              <a:buFont typeface="Wingdings" pitchFamily="2" charset="2"/>
              <a:buNone/>
              <a:defRPr/>
            </a:pPr>
            <a:r>
              <a:rPr sz="1400" dirty="0" smtClean="0"/>
              <a:t>&lt;map&gt;</a:t>
            </a:r>
          </a:p>
          <a:p>
            <a:pPr lvl="1" indent="1485900" eaLnBrk="1" hangingPunct="1">
              <a:buFont typeface="Wingdings" pitchFamily="2" charset="2"/>
              <a:buNone/>
              <a:defRPr/>
            </a:pPr>
            <a:r>
              <a:rPr sz="1400" dirty="0" smtClean="0"/>
              <a:t>&lt;entry key="html" value="text/html"/&gt;</a:t>
            </a:r>
          </a:p>
          <a:p>
            <a:pPr lvl="1" indent="1485900" eaLnBrk="1" hangingPunct="1">
              <a:buFont typeface="Wingdings" pitchFamily="2" charset="2"/>
              <a:buNone/>
              <a:defRPr/>
            </a:pPr>
            <a:r>
              <a:rPr sz="1400" dirty="0" smtClean="0"/>
              <a:t>&lt;entry key="</a:t>
            </a:r>
            <a:r>
              <a:rPr sz="1400" dirty="0" err="1" smtClean="0"/>
              <a:t>pdf</a:t>
            </a:r>
            <a:r>
              <a:rPr sz="1400" dirty="0" smtClean="0"/>
              <a:t>" value="application/</a:t>
            </a:r>
            <a:r>
              <a:rPr sz="1400" dirty="0" err="1" smtClean="0"/>
              <a:t>pdf</a:t>
            </a:r>
            <a:r>
              <a:rPr sz="1400" dirty="0" smtClean="0"/>
              <a:t>"/&gt;</a:t>
            </a:r>
          </a:p>
          <a:p>
            <a:pPr lvl="1" indent="1485900" eaLnBrk="1" hangingPunct="1">
              <a:buFont typeface="Wingdings" pitchFamily="2" charset="2"/>
              <a:buNone/>
              <a:defRPr/>
            </a:pPr>
            <a:r>
              <a:rPr sz="1400" dirty="0" smtClean="0"/>
              <a:t>&lt;entry key="</a:t>
            </a:r>
            <a:r>
              <a:rPr sz="1400" dirty="0" err="1" smtClean="0"/>
              <a:t>xsl</a:t>
            </a:r>
            <a:r>
              <a:rPr sz="1400" dirty="0" smtClean="0"/>
              <a:t>" value="application/vnd.ms-excel"/&gt;</a:t>
            </a:r>
          </a:p>
          <a:p>
            <a:pPr lvl="1" indent="1485900" eaLnBrk="1" hangingPunct="1">
              <a:buFont typeface="Wingdings" pitchFamily="2" charset="2"/>
              <a:buNone/>
              <a:defRPr/>
            </a:pPr>
            <a:r>
              <a:rPr sz="1400" dirty="0" smtClean="0"/>
              <a:t>&lt;entry key="xml" value="application/xml"/&gt;</a:t>
            </a:r>
          </a:p>
          <a:p>
            <a:pPr lvl="1" indent="1485900" eaLnBrk="1" hangingPunct="1">
              <a:buFont typeface="Wingdings" pitchFamily="2" charset="2"/>
              <a:buNone/>
              <a:defRPr/>
            </a:pPr>
            <a:r>
              <a:rPr sz="1400" dirty="0" smtClean="0"/>
              <a:t>&lt;entry key="</a:t>
            </a:r>
            <a:r>
              <a:rPr sz="1400" dirty="0" err="1" smtClean="0"/>
              <a:t>json</a:t>
            </a:r>
            <a:r>
              <a:rPr sz="1400" dirty="0" smtClean="0"/>
              <a:t>" value="application/</a:t>
            </a:r>
            <a:r>
              <a:rPr sz="1400" dirty="0" err="1" smtClean="0"/>
              <a:t>json</a:t>
            </a:r>
            <a:r>
              <a:rPr sz="1400" dirty="0" smtClean="0"/>
              <a:t>"/&gt;</a:t>
            </a:r>
          </a:p>
          <a:p>
            <a:pPr lvl="1" indent="749300" eaLnBrk="1" hangingPunct="1">
              <a:buFont typeface="Wingdings" pitchFamily="2" charset="2"/>
              <a:buNone/>
              <a:defRPr/>
            </a:pPr>
            <a:r>
              <a:rPr sz="1400" dirty="0" smtClean="0"/>
              <a:t>&lt;/map&gt;</a:t>
            </a:r>
          </a:p>
          <a:p>
            <a:pPr lvl="1" indent="176213" eaLnBrk="1" hangingPunct="1">
              <a:buFont typeface="Wingdings" pitchFamily="2" charset="2"/>
              <a:buNone/>
              <a:defRPr/>
            </a:pPr>
            <a:r>
              <a:rPr sz="1400" dirty="0" smtClean="0"/>
              <a:t>&lt;/property&gt;</a:t>
            </a:r>
          </a:p>
          <a:p>
            <a:pPr lvl="1" indent="176213" eaLnBrk="1" hangingPunct="1">
              <a:buFont typeface="Wingdings" pitchFamily="2" charset="2"/>
              <a:buNone/>
              <a:defRPr/>
            </a:pPr>
            <a:r>
              <a:rPr sz="1400" b="1" dirty="0" smtClean="0"/>
              <a:t>….</a:t>
            </a:r>
            <a:endParaRPr sz="1400" dirty="0" smtClean="0"/>
          </a:p>
          <a:p>
            <a:pPr lvl="1" indent="176213" eaLnBrk="1" hangingPunct="1">
              <a:buFont typeface="Wingdings" pitchFamily="2" charset="2"/>
              <a:buNone/>
              <a:defRPr/>
            </a:pPr>
            <a:r>
              <a:rPr sz="1400" b="1" dirty="0" smtClean="0"/>
              <a:t>&lt;/bean&gt;</a:t>
            </a:r>
          </a:p>
          <a:p>
            <a:pPr indent="176213" eaLnBrk="1" hangingPunct="1">
              <a:buFont typeface="Wingdings" pitchFamily="2" charset="2"/>
              <a:buNone/>
              <a:defRPr/>
            </a:pPr>
            <a:r>
              <a:rPr sz="1400" b="1" dirty="0" smtClean="0"/>
              <a:t>	</a:t>
            </a:r>
            <a:endParaRPr dirty="0" smtClean="0"/>
          </a:p>
        </p:txBody>
      </p:sp>
    </p:spTree>
    <p:extLst>
      <p:ext uri="{BB962C8B-B14F-4D97-AF65-F5344CB8AC3E}">
        <p14:creationId xmlns:p14="http://schemas.microsoft.com/office/powerpoint/2010/main" val="196221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diamond(in)">
                                      <p:cBhvr>
                                        <p:cTn id="7" dur="2000"/>
                                        <p:tgtEl>
                                          <p:spTgt spid="6">
                                            <p:bg/>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amond(in)">
                                      <p:cBhvr>
                                        <p:cTn id="10" dur="2000"/>
                                        <p:tgtEl>
                                          <p:spTgt spid="6">
                                            <p:txEl>
                                              <p:pRg st="0" end="0"/>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amond(in)">
                                      <p:cBhvr>
                                        <p:cTn id="13" dur="2000"/>
                                        <p:tgtEl>
                                          <p:spTgt spid="6">
                                            <p:txEl>
                                              <p:pRg st="1" end="1"/>
                                            </p:txEl>
                                          </p:spTgt>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amond(in)">
                                      <p:cBhvr>
                                        <p:cTn id="16" dur="2000"/>
                                        <p:tgtEl>
                                          <p:spTgt spid="6">
                                            <p:txEl>
                                              <p:pRg st="2" end="2"/>
                                            </p:txEl>
                                          </p:spTgt>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diamond(in)">
                                      <p:cBhvr>
                                        <p:cTn id="19" dur="2000"/>
                                        <p:tgtEl>
                                          <p:spTgt spid="6">
                                            <p:txEl>
                                              <p:pRg st="3" end="3"/>
                                            </p:txEl>
                                          </p:spTgt>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amond(in)">
                                      <p:cBhvr>
                                        <p:cTn id="22" dur="2000"/>
                                        <p:tgtEl>
                                          <p:spTgt spid="6">
                                            <p:txEl>
                                              <p:pRg st="4" end="4"/>
                                            </p:txEl>
                                          </p:spTgt>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diamond(in)">
                                      <p:cBhvr>
                                        <p:cTn id="25" dur="2000"/>
                                        <p:tgtEl>
                                          <p:spTgt spid="6">
                                            <p:txEl>
                                              <p:pRg st="5" end="5"/>
                                            </p:txEl>
                                          </p:spTgt>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diamond(in)">
                                      <p:cBhvr>
                                        <p:cTn id="28" dur="2000"/>
                                        <p:tgtEl>
                                          <p:spTgt spid="6">
                                            <p:txEl>
                                              <p:pRg st="6" end="6"/>
                                            </p:txEl>
                                          </p:spTgt>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Effect transition="in" filter="diamond(in)">
                                      <p:cBhvr>
                                        <p:cTn id="31" dur="2000"/>
                                        <p:tgtEl>
                                          <p:spTgt spid="6">
                                            <p:txEl>
                                              <p:pRg st="7" end="7"/>
                                            </p:txEl>
                                          </p:spTgt>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6">
                                            <p:txEl>
                                              <p:pRg st="8" end="8"/>
                                            </p:txEl>
                                          </p:spTgt>
                                        </p:tgtEl>
                                        <p:attrNameLst>
                                          <p:attrName>style.visibility</p:attrName>
                                        </p:attrNameLst>
                                      </p:cBhvr>
                                      <p:to>
                                        <p:strVal val="visible"/>
                                      </p:to>
                                    </p:set>
                                    <p:animEffect transition="in" filter="diamond(in)">
                                      <p:cBhvr>
                                        <p:cTn id="34" dur="2000"/>
                                        <p:tgtEl>
                                          <p:spTgt spid="6">
                                            <p:txEl>
                                              <p:pRg st="8" end="8"/>
                                            </p:txEl>
                                          </p:spTgt>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Effect transition="in" filter="diamond(in)">
                                      <p:cBhvr>
                                        <p:cTn id="37" dur="2000"/>
                                        <p:tgtEl>
                                          <p:spTgt spid="6">
                                            <p:txEl>
                                              <p:pRg st="9" end="9"/>
                                            </p:txEl>
                                          </p:spTgt>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6">
                                            <p:txEl>
                                              <p:pRg st="10" end="10"/>
                                            </p:txEl>
                                          </p:spTgt>
                                        </p:tgtEl>
                                        <p:attrNameLst>
                                          <p:attrName>style.visibility</p:attrName>
                                        </p:attrNameLst>
                                      </p:cBhvr>
                                      <p:to>
                                        <p:strVal val="visible"/>
                                      </p:to>
                                    </p:set>
                                    <p:animEffect transition="in" filter="diamond(in)">
                                      <p:cBhvr>
                                        <p:cTn id="40" dur="2000"/>
                                        <p:tgtEl>
                                          <p:spTgt spid="6">
                                            <p:txEl>
                                              <p:pRg st="10" end="10"/>
                                            </p:txEl>
                                          </p:spTgt>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6">
                                            <p:txEl>
                                              <p:pRg st="11" end="11"/>
                                            </p:txEl>
                                          </p:spTgt>
                                        </p:tgtEl>
                                        <p:attrNameLst>
                                          <p:attrName>style.visibility</p:attrName>
                                        </p:attrNameLst>
                                      </p:cBhvr>
                                      <p:to>
                                        <p:strVal val="visible"/>
                                      </p:to>
                                    </p:set>
                                    <p:animEffect transition="in" filter="diamond(in)">
                                      <p:cBhvr>
                                        <p:cTn id="43" dur="2000"/>
                                        <p:tgtEl>
                                          <p:spTgt spid="6">
                                            <p:txEl>
                                              <p:pRg st="11" end="11"/>
                                            </p:txEl>
                                          </p:spTgt>
                                        </p:tgtEl>
                                      </p:cBhvr>
                                    </p:animEffect>
                                  </p:childTnLst>
                                </p:cTn>
                              </p:par>
                              <p:par>
                                <p:cTn id="44" presetID="8" presetClass="entr" presetSubtype="16" fill="hold" grpId="0" nodeType="withEffect">
                                  <p:stCondLst>
                                    <p:cond delay="0"/>
                                  </p:stCondLst>
                                  <p:childTnLst>
                                    <p:set>
                                      <p:cBhvr>
                                        <p:cTn id="45" dur="1" fill="hold">
                                          <p:stCondLst>
                                            <p:cond delay="0"/>
                                          </p:stCondLst>
                                        </p:cTn>
                                        <p:tgtEl>
                                          <p:spTgt spid="6">
                                            <p:txEl>
                                              <p:pRg st="12" end="12"/>
                                            </p:txEl>
                                          </p:spTgt>
                                        </p:tgtEl>
                                        <p:attrNameLst>
                                          <p:attrName>style.visibility</p:attrName>
                                        </p:attrNameLst>
                                      </p:cBhvr>
                                      <p:to>
                                        <p:strVal val="visible"/>
                                      </p:to>
                                    </p:set>
                                    <p:animEffect transition="in" filter="diamond(in)">
                                      <p:cBhvr>
                                        <p:cTn id="46" dur="2000"/>
                                        <p:tgtEl>
                                          <p:spTgt spid="6">
                                            <p:txEl>
                                              <p:pRg st="12" end="12"/>
                                            </p:txEl>
                                          </p:spTgt>
                                        </p:tgtEl>
                                      </p:cBhvr>
                                    </p:animEffect>
                                  </p:childTnLst>
                                </p:cTn>
                              </p:par>
                              <p:par>
                                <p:cTn id="47" presetID="8" presetClass="entr" presetSubtype="16" fill="hold" grpId="0" nodeType="withEffect">
                                  <p:stCondLst>
                                    <p:cond delay="0"/>
                                  </p:stCondLst>
                                  <p:childTnLst>
                                    <p:set>
                                      <p:cBhvr>
                                        <p:cTn id="48" dur="1" fill="hold">
                                          <p:stCondLst>
                                            <p:cond delay="0"/>
                                          </p:stCondLst>
                                        </p:cTn>
                                        <p:tgtEl>
                                          <p:spTgt spid="6">
                                            <p:txEl>
                                              <p:pRg st="13" end="13"/>
                                            </p:txEl>
                                          </p:spTgt>
                                        </p:tgtEl>
                                        <p:attrNameLst>
                                          <p:attrName>style.visibility</p:attrName>
                                        </p:attrNameLst>
                                      </p:cBhvr>
                                      <p:to>
                                        <p:strVal val="visible"/>
                                      </p:to>
                                    </p:set>
                                    <p:animEffect transition="in" filter="diamond(in)">
                                      <p:cBhvr>
                                        <p:cTn id="49" dur="2000"/>
                                        <p:tgtEl>
                                          <p:spTgt spid="6">
                                            <p:txEl>
                                              <p:pRg st="13" end="13"/>
                                            </p:txEl>
                                          </p:spTgt>
                                        </p:tgtEl>
                                      </p:cBhvr>
                                    </p:animEffect>
                                  </p:childTnLst>
                                </p:cTn>
                              </p:par>
                              <p:par>
                                <p:cTn id="50" presetID="8" presetClass="entr" presetSubtype="16" fill="hold" grpId="0" nodeType="withEffect">
                                  <p:stCondLst>
                                    <p:cond delay="0"/>
                                  </p:stCondLst>
                                  <p:childTnLst>
                                    <p:set>
                                      <p:cBhvr>
                                        <p:cTn id="51" dur="1" fill="hold">
                                          <p:stCondLst>
                                            <p:cond delay="0"/>
                                          </p:stCondLst>
                                        </p:cTn>
                                        <p:tgtEl>
                                          <p:spTgt spid="6">
                                            <p:txEl>
                                              <p:pRg st="14" end="14"/>
                                            </p:txEl>
                                          </p:spTgt>
                                        </p:tgtEl>
                                        <p:attrNameLst>
                                          <p:attrName>style.visibility</p:attrName>
                                        </p:attrNameLst>
                                      </p:cBhvr>
                                      <p:to>
                                        <p:strVal val="visible"/>
                                      </p:to>
                                    </p:set>
                                    <p:animEffect transition="in" filter="diamond(in)">
                                      <p:cBhvr>
                                        <p:cTn id="52" dur="2000"/>
                                        <p:tgtEl>
                                          <p:spTgt spid="6">
                                            <p:txEl>
                                              <p:pRg st="14" end="14"/>
                                            </p:txEl>
                                          </p:spTgt>
                                        </p:tgtEl>
                                      </p:cBhvr>
                                    </p:animEffect>
                                  </p:childTnLst>
                                </p:cTn>
                              </p:par>
                              <p:par>
                                <p:cTn id="53" presetID="8" presetClass="entr" presetSubtype="16" fill="hold" grpId="0" nodeType="withEffect">
                                  <p:stCondLst>
                                    <p:cond delay="0"/>
                                  </p:stCondLst>
                                  <p:childTnLst>
                                    <p:set>
                                      <p:cBhvr>
                                        <p:cTn id="54" dur="1" fill="hold">
                                          <p:stCondLst>
                                            <p:cond delay="0"/>
                                          </p:stCondLst>
                                        </p:cTn>
                                        <p:tgtEl>
                                          <p:spTgt spid="6">
                                            <p:txEl>
                                              <p:pRg st="15" end="15"/>
                                            </p:txEl>
                                          </p:spTgt>
                                        </p:tgtEl>
                                        <p:attrNameLst>
                                          <p:attrName>style.visibility</p:attrName>
                                        </p:attrNameLst>
                                      </p:cBhvr>
                                      <p:to>
                                        <p:strVal val="visible"/>
                                      </p:to>
                                    </p:set>
                                    <p:animEffect transition="in" filter="diamond(in)">
                                      <p:cBhvr>
                                        <p:cTn id="55" dur="2000"/>
                                        <p:tgtEl>
                                          <p:spTgt spid="6">
                                            <p:txEl>
                                              <p:pRg st="15" end="15"/>
                                            </p:txEl>
                                          </p:spTgt>
                                        </p:tgtEl>
                                      </p:cBhvr>
                                    </p:animEffect>
                                  </p:childTnLst>
                                </p:cTn>
                              </p:par>
                              <p:par>
                                <p:cTn id="56" presetID="8" presetClass="entr" presetSubtype="16" fill="hold" grpId="0" nodeType="withEffect">
                                  <p:stCondLst>
                                    <p:cond delay="0"/>
                                  </p:stCondLst>
                                  <p:childTnLst>
                                    <p:set>
                                      <p:cBhvr>
                                        <p:cTn id="57" dur="1" fill="hold">
                                          <p:stCondLst>
                                            <p:cond delay="0"/>
                                          </p:stCondLst>
                                        </p:cTn>
                                        <p:tgtEl>
                                          <p:spTgt spid="6">
                                            <p:txEl>
                                              <p:pRg st="16" end="16"/>
                                            </p:txEl>
                                          </p:spTgt>
                                        </p:tgtEl>
                                        <p:attrNameLst>
                                          <p:attrName>style.visibility</p:attrName>
                                        </p:attrNameLst>
                                      </p:cBhvr>
                                      <p:to>
                                        <p:strVal val="visible"/>
                                      </p:to>
                                    </p:set>
                                    <p:animEffect transition="in" filter="diamond(in)">
                                      <p:cBhvr>
                                        <p:cTn id="58" dur="2000"/>
                                        <p:tgtEl>
                                          <p:spTgt spid="6">
                                            <p:txEl>
                                              <p:pRg st="16" end="16"/>
                                            </p:txEl>
                                          </p:spTgt>
                                        </p:tgtEl>
                                      </p:cBhvr>
                                    </p:animEffect>
                                  </p:childTnLst>
                                </p:cTn>
                              </p:par>
                              <p:par>
                                <p:cTn id="59" presetID="8" presetClass="entr" presetSubtype="16" fill="hold" grpId="0" nodeType="withEffect">
                                  <p:stCondLst>
                                    <p:cond delay="0"/>
                                  </p:stCondLst>
                                  <p:childTnLst>
                                    <p:set>
                                      <p:cBhvr>
                                        <p:cTn id="60" dur="1" fill="hold">
                                          <p:stCondLst>
                                            <p:cond delay="0"/>
                                          </p:stCondLst>
                                        </p:cTn>
                                        <p:tgtEl>
                                          <p:spTgt spid="6">
                                            <p:txEl>
                                              <p:pRg st="17" end="17"/>
                                            </p:txEl>
                                          </p:spTgt>
                                        </p:tgtEl>
                                        <p:attrNameLst>
                                          <p:attrName>style.visibility</p:attrName>
                                        </p:attrNameLst>
                                      </p:cBhvr>
                                      <p:to>
                                        <p:strVal val="visible"/>
                                      </p:to>
                                    </p:set>
                                    <p:animEffect transition="in" filter="diamond(in)">
                                      <p:cBhvr>
                                        <p:cTn id="61" dur="2000"/>
                                        <p:tgtEl>
                                          <p:spTgt spid="6">
                                            <p:txEl>
                                              <p:pRg st="17" end="17"/>
                                            </p:txEl>
                                          </p:spTgt>
                                        </p:tgtEl>
                                      </p:cBhvr>
                                    </p:animEffect>
                                  </p:childTnLst>
                                </p:cTn>
                              </p:par>
                              <p:par>
                                <p:cTn id="62" presetID="8" presetClass="entr" presetSubtype="16" fill="hold" grpId="0" nodeType="withEffect">
                                  <p:stCondLst>
                                    <p:cond delay="0"/>
                                  </p:stCondLst>
                                  <p:childTnLst>
                                    <p:set>
                                      <p:cBhvr>
                                        <p:cTn id="63" dur="1" fill="hold">
                                          <p:stCondLst>
                                            <p:cond delay="0"/>
                                          </p:stCondLst>
                                        </p:cTn>
                                        <p:tgtEl>
                                          <p:spTgt spid="6">
                                            <p:txEl>
                                              <p:pRg st="18" end="18"/>
                                            </p:txEl>
                                          </p:spTgt>
                                        </p:tgtEl>
                                        <p:attrNameLst>
                                          <p:attrName>style.visibility</p:attrName>
                                        </p:attrNameLst>
                                      </p:cBhvr>
                                      <p:to>
                                        <p:strVal val="visible"/>
                                      </p:to>
                                    </p:set>
                                    <p:animEffect transition="in" filter="diamond(in)">
                                      <p:cBhvr>
                                        <p:cTn id="64" dur="2000"/>
                                        <p:tgtEl>
                                          <p:spTgt spid="6">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bwMode="auto">
          <a:noFill/>
          <a:ln>
            <a:noFill/>
          </a:ln>
        </p:spPr>
        <p:txBody>
          <a:bodyPr anchor="ctr"/>
          <a:lstStyle/>
          <a:p>
            <a:r>
              <a:rPr lang="en-US" dirty="0"/>
              <a:t>View Resolver: Content Negotiation Slide Four</a:t>
            </a:r>
          </a:p>
        </p:txBody>
      </p:sp>
      <p:sp>
        <p:nvSpPr>
          <p:cNvPr id="5" name="Slide Number Placeholder 8"/>
          <p:cNvSpPr>
            <a:spLocks noGrp="1"/>
          </p:cNvSpPr>
          <p:nvPr>
            <p:ph type="sldNum" sz="quarter" idx="10"/>
          </p:nvPr>
        </p:nvSpPr>
        <p:spPr>
          <a:xfrm>
            <a:off x="152400" y="6429375"/>
            <a:ext cx="457200" cy="276225"/>
          </a:xfrm>
        </p:spPr>
        <p:txBody>
          <a:bodyPr/>
          <a:lstStyle/>
          <a:p>
            <a:pPr algn="l">
              <a:defRPr/>
            </a:pPr>
            <a:fld id="{28563B97-06B7-45F8-95C3-2C163D02F450}" type="slidenum">
              <a:rPr lang="en-US" sz="1400" b="0">
                <a:latin typeface="+mn-lt"/>
              </a:rPr>
              <a:pPr algn="l">
                <a:defRPr/>
              </a:pPr>
              <a:t>153</a:t>
            </a:fld>
            <a:endParaRPr lang="en-US" sz="1400" b="0" dirty="0">
              <a:latin typeface="+mn-lt"/>
            </a:endParaRPr>
          </a:p>
        </p:txBody>
      </p:sp>
      <p:sp>
        <p:nvSpPr>
          <p:cNvPr id="6" name="Content Placeholder 2"/>
          <p:cNvSpPr>
            <a:spLocks noGrp="1"/>
          </p:cNvSpPr>
          <p:nvPr>
            <p:ph idx="1"/>
          </p:nvPr>
        </p:nvSpPr>
        <p:spPr>
          <a:xfrm>
            <a:off x="381000" y="1676400"/>
            <a:ext cx="8153400" cy="4257675"/>
          </a:xfrm>
        </p:spPr>
        <p:style>
          <a:lnRef idx="1">
            <a:schemeClr val="accent3"/>
          </a:lnRef>
          <a:fillRef idx="2">
            <a:schemeClr val="accent3"/>
          </a:fillRef>
          <a:effectRef idx="1">
            <a:schemeClr val="accent3"/>
          </a:effectRef>
          <a:fontRef idx="minor">
            <a:schemeClr val="dk1"/>
          </a:fontRef>
        </p:style>
        <p:txBody>
          <a:bodyPr/>
          <a:lstStyle/>
          <a:p>
            <a:pPr indent="461963" eaLnBrk="1" hangingPunct="1">
              <a:buFont typeface="Wingdings" pitchFamily="2" charset="2"/>
              <a:buNone/>
              <a:defRPr/>
            </a:pPr>
            <a:r>
              <a:rPr sz="1400" b="1" dirty="0" smtClean="0"/>
              <a:t>&lt;bean id="</a:t>
            </a:r>
            <a:r>
              <a:rPr sz="1400" b="1" dirty="0" err="1" smtClean="0"/>
              <a:t>resourceBundleResolver</a:t>
            </a:r>
            <a:r>
              <a:rPr sz="1400" b="1" dirty="0" smtClean="0"/>
              <a:t>"</a:t>
            </a:r>
            <a:endParaRPr sz="1400" dirty="0" smtClean="0"/>
          </a:p>
          <a:p>
            <a:pPr indent="461963" eaLnBrk="1" hangingPunct="1">
              <a:buFont typeface="Wingdings" pitchFamily="2" charset="2"/>
              <a:buNone/>
              <a:defRPr/>
            </a:pPr>
            <a:r>
              <a:rPr sz="1400" b="1" dirty="0" smtClean="0"/>
              <a:t> 	           class="</a:t>
            </a:r>
            <a:r>
              <a:rPr sz="1400" b="1" dirty="0" err="1" smtClean="0"/>
              <a:t>org.springframework.web.servlet.view.ResourceBundleViewResolver</a:t>
            </a:r>
            <a:r>
              <a:rPr sz="1400" b="1" dirty="0" smtClean="0"/>
              <a:t>"&gt;</a:t>
            </a:r>
            <a:endParaRPr sz="1400" dirty="0" smtClean="0"/>
          </a:p>
          <a:p>
            <a:pPr indent="803275" eaLnBrk="1" hangingPunct="1">
              <a:buFont typeface="Wingdings" pitchFamily="2" charset="2"/>
              <a:buNone/>
              <a:defRPr/>
            </a:pPr>
            <a:r>
              <a:rPr sz="1400" dirty="0" smtClean="0"/>
              <a:t>&lt;property name="order" value="#{contentNegotiatingResolver.order+1}" /&gt;</a:t>
            </a:r>
          </a:p>
          <a:p>
            <a:pPr indent="461963" eaLnBrk="1" hangingPunct="1">
              <a:buFont typeface="Wingdings" pitchFamily="2" charset="2"/>
              <a:buNone/>
              <a:defRPr/>
            </a:pPr>
            <a:r>
              <a:rPr sz="1400" b="1" dirty="0" smtClean="0"/>
              <a:t>          ….</a:t>
            </a:r>
            <a:endParaRPr sz="1400" dirty="0" smtClean="0"/>
          </a:p>
          <a:p>
            <a:pPr indent="461963" eaLnBrk="1" hangingPunct="1">
              <a:buFont typeface="Wingdings" pitchFamily="2" charset="2"/>
              <a:buNone/>
              <a:defRPr/>
            </a:pPr>
            <a:r>
              <a:rPr sz="1400" b="1" dirty="0" smtClean="0"/>
              <a:t>&lt;/bean&gt;</a:t>
            </a:r>
            <a:endParaRPr sz="1400" dirty="0" smtClean="0"/>
          </a:p>
          <a:p>
            <a:pPr indent="461963" eaLnBrk="1" hangingPunct="1">
              <a:buFont typeface="Wingdings" pitchFamily="2" charset="2"/>
              <a:buNone/>
              <a:defRPr/>
            </a:pPr>
            <a:r>
              <a:rPr sz="1400" b="1" dirty="0" smtClean="0"/>
              <a:t>&lt;bean id="</a:t>
            </a:r>
            <a:r>
              <a:rPr sz="1400" b="1" dirty="0" err="1" smtClean="0"/>
              <a:t>secondaryResourceBundleResolver</a:t>
            </a:r>
            <a:r>
              <a:rPr sz="1400" b="1" dirty="0" smtClean="0"/>
              <a:t>"</a:t>
            </a:r>
            <a:endParaRPr sz="1400" dirty="0" smtClean="0"/>
          </a:p>
          <a:p>
            <a:pPr indent="461963" eaLnBrk="1" hangingPunct="1">
              <a:buFont typeface="Wingdings" pitchFamily="2" charset="2"/>
              <a:buNone/>
              <a:defRPr/>
            </a:pPr>
            <a:r>
              <a:rPr sz="1400" b="1" dirty="0" smtClean="0"/>
              <a:t>            class="</a:t>
            </a:r>
            <a:r>
              <a:rPr sz="1400" b="1" dirty="0" err="1" smtClean="0"/>
              <a:t>org.springframework.web.servlet.view.ResourceBundleViewResolver</a:t>
            </a:r>
            <a:r>
              <a:rPr sz="1400" b="1" dirty="0" smtClean="0"/>
              <a:t>"&gt;</a:t>
            </a:r>
            <a:endParaRPr sz="1400" dirty="0" smtClean="0"/>
          </a:p>
          <a:p>
            <a:pPr indent="1090613" eaLnBrk="1" hangingPunct="1">
              <a:buFont typeface="Wingdings" pitchFamily="2" charset="2"/>
              <a:buNone/>
              <a:defRPr/>
            </a:pPr>
            <a:r>
              <a:rPr sz="1400" b="1" dirty="0" smtClean="0"/>
              <a:t>&lt;property name="</a:t>
            </a:r>
            <a:r>
              <a:rPr sz="1400" b="1" dirty="0" err="1" smtClean="0"/>
              <a:t>basename</a:t>
            </a:r>
            <a:r>
              <a:rPr sz="1400" b="1" dirty="0" smtClean="0"/>
              <a:t>" value="</a:t>
            </a:r>
            <a:r>
              <a:rPr sz="1400" b="1" dirty="0" err="1" smtClean="0"/>
              <a:t>secondaryviews</a:t>
            </a:r>
            <a:r>
              <a:rPr sz="1400" b="1" dirty="0" smtClean="0"/>
              <a:t>" /&gt;</a:t>
            </a:r>
            <a:endParaRPr sz="1400" dirty="0" smtClean="0"/>
          </a:p>
          <a:p>
            <a:pPr indent="1090613" eaLnBrk="1" hangingPunct="1">
              <a:buFont typeface="Wingdings" pitchFamily="2" charset="2"/>
              <a:buNone/>
              <a:defRPr/>
            </a:pPr>
            <a:r>
              <a:rPr sz="1400" dirty="0" smtClean="0"/>
              <a:t>&lt;property name="order"  value="#{resourceBundleResolver.order+1}" /&gt;</a:t>
            </a:r>
          </a:p>
          <a:p>
            <a:pPr indent="1090613" eaLnBrk="1" hangingPunct="1">
              <a:buFont typeface="Wingdings" pitchFamily="2" charset="2"/>
              <a:buNone/>
              <a:defRPr/>
            </a:pPr>
            <a:r>
              <a:rPr sz="1400" b="1" dirty="0" smtClean="0"/>
              <a:t>&lt;/bean&gt;</a:t>
            </a:r>
            <a:endParaRPr sz="1400" dirty="0" smtClean="0"/>
          </a:p>
          <a:p>
            <a:pPr indent="1090613" eaLnBrk="1" hangingPunct="1">
              <a:buFont typeface="Wingdings" pitchFamily="2" charset="2"/>
              <a:buNone/>
              <a:defRPr/>
            </a:pPr>
            <a:r>
              <a:rPr sz="1400" b="1" dirty="0" smtClean="0"/>
              <a:t>&lt;bean id="</a:t>
            </a:r>
            <a:r>
              <a:rPr sz="1400" b="1" dirty="0" err="1" smtClean="0"/>
              <a:t>internalResourceResolver</a:t>
            </a:r>
            <a:r>
              <a:rPr sz="1400" b="1" dirty="0" smtClean="0"/>
              <a:t>"</a:t>
            </a:r>
            <a:endParaRPr sz="1400" dirty="0" smtClean="0"/>
          </a:p>
          <a:p>
            <a:pPr indent="1090613" eaLnBrk="1" hangingPunct="1">
              <a:buFont typeface="Wingdings" pitchFamily="2" charset="2"/>
              <a:buNone/>
              <a:defRPr/>
            </a:pPr>
            <a:r>
              <a:rPr sz="1400" b="1" dirty="0" smtClean="0"/>
              <a:t>class="org.springframework.web.servlet.view.InternalResourceViewResolver"&gt;</a:t>
            </a:r>
            <a:endParaRPr sz="1400" dirty="0" smtClean="0"/>
          </a:p>
          <a:p>
            <a:pPr indent="1090613" eaLnBrk="1" hangingPunct="1">
              <a:buFont typeface="Wingdings" pitchFamily="2" charset="2"/>
              <a:buNone/>
              <a:defRPr/>
            </a:pPr>
            <a:r>
              <a:rPr sz="1400" dirty="0" smtClean="0"/>
              <a:t>&lt;property name="order"  value="#{secondaryResourceBundleResolver.order+1}" /&gt;</a:t>
            </a:r>
          </a:p>
          <a:p>
            <a:pPr indent="1090613" eaLnBrk="1" hangingPunct="1">
              <a:buFont typeface="Wingdings" pitchFamily="2" charset="2"/>
              <a:buNone/>
              <a:defRPr/>
            </a:pPr>
            <a:r>
              <a:rPr sz="1400" b="1" dirty="0" smtClean="0"/>
              <a:t>….</a:t>
            </a:r>
            <a:endParaRPr sz="1400" dirty="0" smtClean="0"/>
          </a:p>
          <a:p>
            <a:pPr indent="461963" eaLnBrk="1" hangingPunct="1">
              <a:buFont typeface="Wingdings" pitchFamily="2" charset="2"/>
              <a:buNone/>
              <a:defRPr/>
            </a:pPr>
            <a:r>
              <a:rPr sz="1400" b="1" dirty="0" smtClean="0"/>
              <a:t>&lt;/bean&gt;</a:t>
            </a:r>
            <a:endParaRPr sz="1400" dirty="0" smtClean="0"/>
          </a:p>
          <a:p>
            <a:pPr eaLnBrk="1" hangingPunct="1">
              <a:buFont typeface="Wingdings" pitchFamily="2" charset="2"/>
              <a:buNone/>
              <a:defRPr/>
            </a:pPr>
            <a:r>
              <a:rPr sz="1400" b="1" dirty="0" smtClean="0"/>
              <a:t>&lt;/beans&gt; 							</a:t>
            </a:r>
            <a:endParaRPr sz="1400" dirty="0" smtClean="0"/>
          </a:p>
        </p:txBody>
      </p:sp>
    </p:spTree>
    <p:extLst>
      <p:ext uri="{BB962C8B-B14F-4D97-AF65-F5344CB8AC3E}">
        <p14:creationId xmlns:p14="http://schemas.microsoft.com/office/powerpoint/2010/main" val="401555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000" dirty="0"/>
              <a:t>Which of the following </a:t>
            </a:r>
            <a:r>
              <a:rPr lang="en-US" sz="2000" dirty="0" err="1"/>
              <a:t>ViewResolver</a:t>
            </a:r>
            <a:r>
              <a:rPr lang="en-US" sz="2000" dirty="0"/>
              <a:t> should be used for rendering views based on Locale</a:t>
            </a:r>
            <a:r>
              <a:rPr lang="en-US" sz="2000" dirty="0" smtClean="0"/>
              <a:t>?</a:t>
            </a:r>
          </a:p>
          <a:p>
            <a:pPr lvl="0"/>
            <a:endParaRPr lang="en-US" sz="2200" dirty="0" smtClean="0"/>
          </a:p>
          <a:p>
            <a:pPr marL="400050" lvl="1" indent="0">
              <a:buNone/>
            </a:pPr>
            <a:r>
              <a:rPr lang="en-US" sz="2000" b="1" dirty="0" smtClean="0"/>
              <a:t>Select from the following options:</a:t>
            </a:r>
            <a:endParaRPr lang="en-US" sz="2000" b="1" dirty="0"/>
          </a:p>
        </p:txBody>
      </p:sp>
      <p:sp>
        <p:nvSpPr>
          <p:cNvPr id="3" name="Title 2"/>
          <p:cNvSpPr>
            <a:spLocks noGrp="1"/>
          </p:cNvSpPr>
          <p:nvPr>
            <p:ph type="title"/>
          </p:nvPr>
        </p:nvSpPr>
        <p:spPr>
          <a:noFill/>
          <a:ln>
            <a:noFill/>
          </a:ln>
        </p:spPr>
        <p:txBody>
          <a:bodyPr anchor="ctr"/>
          <a:lstStyle/>
          <a:p>
            <a:r>
              <a:rPr lang="en-US" dirty="0">
                <a:solidFill>
                  <a:srgbClr val="1F497D">
                    <a:lumMod val="75000"/>
                  </a:srgbClr>
                </a:solidFill>
              </a:rPr>
              <a:t>Interactive Activity</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154</a:t>
            </a:fld>
            <a:endParaRPr lang="en-US" dirty="0"/>
          </a:p>
        </p:txBody>
      </p:sp>
      <p:pic>
        <p:nvPicPr>
          <p:cNvPr id="5"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6" name="Rounded Rectangle 5"/>
          <p:cNvSpPr/>
          <p:nvPr/>
        </p:nvSpPr>
        <p:spPr>
          <a:xfrm>
            <a:off x="685800" y="3495136"/>
            <a:ext cx="3786996" cy="838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200" dirty="0" err="1" smtClean="0"/>
              <a:t>BeanNameViewResolver</a:t>
            </a:r>
            <a:endParaRPr lang="en-US" sz="2200" dirty="0"/>
          </a:p>
        </p:txBody>
      </p:sp>
      <p:sp>
        <p:nvSpPr>
          <p:cNvPr id="7" name="Rounded Rectangle 6"/>
          <p:cNvSpPr/>
          <p:nvPr/>
        </p:nvSpPr>
        <p:spPr>
          <a:xfrm>
            <a:off x="5063656" y="3495136"/>
            <a:ext cx="3623144" cy="838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200" dirty="0" err="1" smtClean="0"/>
              <a:t>XMLViewResolver</a:t>
            </a:r>
            <a:endParaRPr lang="en-US" sz="2200" dirty="0"/>
          </a:p>
        </p:txBody>
      </p:sp>
      <p:sp>
        <p:nvSpPr>
          <p:cNvPr id="8" name="Rounded Rectangle 7"/>
          <p:cNvSpPr/>
          <p:nvPr/>
        </p:nvSpPr>
        <p:spPr>
          <a:xfrm>
            <a:off x="685800" y="4561936"/>
            <a:ext cx="3786996" cy="838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marL="0" lvl="1" algn="ctr"/>
            <a:r>
              <a:rPr lang="en-US" sz="2200" dirty="0" err="1"/>
              <a:t>ResourceBunderViewResolver</a:t>
            </a:r>
            <a:endParaRPr lang="en-US" sz="2200" dirty="0"/>
          </a:p>
        </p:txBody>
      </p:sp>
      <p:sp>
        <p:nvSpPr>
          <p:cNvPr id="9" name="Rounded Rectangle 8"/>
          <p:cNvSpPr/>
          <p:nvPr/>
        </p:nvSpPr>
        <p:spPr>
          <a:xfrm>
            <a:off x="5063655" y="4550434"/>
            <a:ext cx="3623145" cy="838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marL="0" lvl="1" algn="ctr"/>
            <a:r>
              <a:rPr lang="en-US" sz="2200" dirty="0"/>
              <a:t>None of the above</a:t>
            </a:r>
          </a:p>
        </p:txBody>
      </p:sp>
    </p:spTree>
    <p:extLst>
      <p:ext uri="{BB962C8B-B14F-4D97-AF65-F5344CB8AC3E}">
        <p14:creationId xmlns:p14="http://schemas.microsoft.com/office/powerpoint/2010/main" val="40026705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000" dirty="0"/>
              <a:t>Which property of the </a:t>
            </a:r>
            <a:r>
              <a:rPr lang="en-US" sz="2000" dirty="0" err="1"/>
              <a:t>ViewResolver</a:t>
            </a:r>
            <a:r>
              <a:rPr lang="en-US" sz="2000" dirty="0"/>
              <a:t> is used to set the order when more than view resolver is configured in the Web Application</a:t>
            </a:r>
            <a:r>
              <a:rPr lang="en-US" sz="2000" dirty="0" smtClean="0"/>
              <a:t>?</a:t>
            </a:r>
          </a:p>
          <a:p>
            <a:pPr lvl="0"/>
            <a:endParaRPr lang="en-US" sz="2200" dirty="0" smtClean="0"/>
          </a:p>
          <a:p>
            <a:pPr marL="400050" lvl="1" indent="0">
              <a:buNone/>
            </a:pPr>
            <a:r>
              <a:rPr lang="en-US" sz="2000" b="1" dirty="0" smtClean="0"/>
              <a:t>Select from the following options:</a:t>
            </a:r>
            <a:endParaRPr lang="en-US" sz="2000" b="1" dirty="0"/>
          </a:p>
        </p:txBody>
      </p:sp>
      <p:sp>
        <p:nvSpPr>
          <p:cNvPr id="3" name="Title 2"/>
          <p:cNvSpPr>
            <a:spLocks noGrp="1"/>
          </p:cNvSpPr>
          <p:nvPr>
            <p:ph type="title"/>
          </p:nvPr>
        </p:nvSpPr>
        <p:spPr>
          <a:noFill/>
          <a:ln>
            <a:noFill/>
          </a:ln>
        </p:spPr>
        <p:txBody>
          <a:bodyPr anchor="ctr"/>
          <a:lstStyle/>
          <a:p>
            <a:r>
              <a:rPr lang="en-US" dirty="0">
                <a:solidFill>
                  <a:srgbClr val="1F497D">
                    <a:lumMod val="75000"/>
                  </a:srgbClr>
                </a:solidFill>
              </a:rPr>
              <a:t>Interactive Activity</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155</a:t>
            </a:fld>
            <a:endParaRPr lang="en-US" dirty="0"/>
          </a:p>
        </p:txBody>
      </p:sp>
      <p:pic>
        <p:nvPicPr>
          <p:cNvPr id="5"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6" name="Rounded Rectangle 5"/>
          <p:cNvSpPr/>
          <p:nvPr/>
        </p:nvSpPr>
        <p:spPr>
          <a:xfrm>
            <a:off x="1089804" y="3495136"/>
            <a:ext cx="2895600" cy="838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200" dirty="0"/>
              <a:t>priority</a:t>
            </a:r>
          </a:p>
        </p:txBody>
      </p:sp>
      <p:sp>
        <p:nvSpPr>
          <p:cNvPr id="7" name="Rounded Rectangle 6"/>
          <p:cNvSpPr/>
          <p:nvPr/>
        </p:nvSpPr>
        <p:spPr>
          <a:xfrm>
            <a:off x="4267200" y="3495136"/>
            <a:ext cx="2895600" cy="838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200" dirty="0"/>
              <a:t>order</a:t>
            </a:r>
          </a:p>
        </p:txBody>
      </p:sp>
      <p:sp>
        <p:nvSpPr>
          <p:cNvPr id="8" name="Rounded Rectangle 7"/>
          <p:cNvSpPr/>
          <p:nvPr/>
        </p:nvSpPr>
        <p:spPr>
          <a:xfrm>
            <a:off x="1143000" y="4561936"/>
            <a:ext cx="2895600" cy="838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marL="0" lvl="1" algn="ctr"/>
            <a:r>
              <a:rPr lang="en-US" sz="2200" dirty="0"/>
              <a:t>type</a:t>
            </a:r>
          </a:p>
        </p:txBody>
      </p:sp>
      <p:sp>
        <p:nvSpPr>
          <p:cNvPr id="9" name="Rounded Rectangle 8"/>
          <p:cNvSpPr/>
          <p:nvPr/>
        </p:nvSpPr>
        <p:spPr>
          <a:xfrm>
            <a:off x="4320396" y="4561936"/>
            <a:ext cx="2895600" cy="838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marL="0" lvl="1" algn="ctr"/>
            <a:r>
              <a:rPr lang="en-US" sz="2200" dirty="0"/>
              <a:t>None of the </a:t>
            </a:r>
            <a:r>
              <a:rPr lang="en-US" sz="2200" dirty="0" smtClean="0"/>
              <a:t>above</a:t>
            </a:r>
            <a:endParaRPr lang="en-US" sz="2200" dirty="0"/>
          </a:p>
        </p:txBody>
      </p:sp>
    </p:spTree>
    <p:extLst>
      <p:ext uri="{BB962C8B-B14F-4D97-AF65-F5344CB8AC3E}">
        <p14:creationId xmlns:p14="http://schemas.microsoft.com/office/powerpoint/2010/main" val="381862456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noFill/>
          <a:ln>
            <a:noFill/>
          </a:ln>
        </p:spPr>
        <p:txBody>
          <a:bodyPr anchor="ctr"/>
          <a:lstStyle/>
          <a:p>
            <a:r>
              <a:rPr lang="en-US" dirty="0">
                <a:solidFill>
                  <a:srgbClr val="1F497D">
                    <a:lumMod val="75000"/>
                  </a:srgbClr>
                </a:solidFill>
              </a:rPr>
              <a:t>Lend a Hand</a:t>
            </a:r>
          </a:p>
        </p:txBody>
      </p:sp>
      <p:sp>
        <p:nvSpPr>
          <p:cNvPr id="26627" name="Rectangle 3"/>
          <p:cNvSpPr>
            <a:spLocks noGrp="1" noChangeArrowheads="1"/>
          </p:cNvSpPr>
          <p:nvPr>
            <p:ph idx="1"/>
          </p:nvPr>
        </p:nvSpPr>
        <p:spPr/>
        <p:txBody>
          <a:bodyPr/>
          <a:lstStyle/>
          <a:p>
            <a:r>
              <a:rPr lang="en-US" sz="2000" dirty="0"/>
              <a:t>Refer to Case Study Assignment – </a:t>
            </a:r>
            <a:r>
              <a:rPr lang="en-US" sz="2000" b="1" dirty="0"/>
              <a:t>Case Study 1: Time Sheet Management </a:t>
            </a:r>
            <a:r>
              <a:rPr lang="en-US" sz="2000" dirty="0"/>
              <a:t>Spring 3 MVC in the Hands-on document. </a:t>
            </a:r>
          </a:p>
          <a:p>
            <a:r>
              <a:rPr lang="en-US" sz="2000" dirty="0"/>
              <a:t>Please refer to the following document for the case study with solution. This case study should be discussed with the participants during the session.</a:t>
            </a:r>
          </a:p>
        </p:txBody>
      </p:sp>
      <p:pic>
        <p:nvPicPr>
          <p:cNvPr id="26628" name="Picture 8"/>
          <p:cNvPicPr>
            <a:picLocks noChangeAspect="1" noChangeArrowheads="1"/>
          </p:cNvPicPr>
          <p:nvPr/>
        </p:nvPicPr>
        <p:blipFill>
          <a:blip r:embed="rId3"/>
          <a:srcRect/>
          <a:stretch>
            <a:fillRect/>
          </a:stretch>
        </p:blipFill>
        <p:spPr bwMode="auto">
          <a:xfrm>
            <a:off x="8010525" y="0"/>
            <a:ext cx="1133475" cy="1050925"/>
          </a:xfrm>
          <a:prstGeom prst="rect">
            <a:avLst/>
          </a:prstGeom>
          <a:noFill/>
          <a:ln w="9525" algn="ctr">
            <a:noFill/>
            <a:miter lim="800000"/>
            <a:headEnd/>
            <a:tailEnd/>
          </a:ln>
        </p:spPr>
      </p:pic>
      <p:sp>
        <p:nvSpPr>
          <p:cNvPr id="6" name="Slide Number Placeholder 8"/>
          <p:cNvSpPr>
            <a:spLocks noGrp="1"/>
          </p:cNvSpPr>
          <p:nvPr>
            <p:ph type="sldNum" sz="quarter" idx="10"/>
          </p:nvPr>
        </p:nvSpPr>
        <p:spPr>
          <a:xfrm>
            <a:off x="152400" y="6429375"/>
            <a:ext cx="457200" cy="276225"/>
          </a:xfrm>
        </p:spPr>
        <p:txBody>
          <a:bodyPr/>
          <a:lstStyle/>
          <a:p>
            <a:pPr algn="l">
              <a:defRPr/>
            </a:pPr>
            <a:fld id="{9076D242-0E24-475E-A63D-7F7643311BAE}" type="slidenum">
              <a:rPr lang="en-US" sz="1400" b="0">
                <a:latin typeface="+mn-lt"/>
              </a:rPr>
              <a:pPr algn="l">
                <a:defRPr/>
              </a:pPr>
              <a:t>156</a:t>
            </a:fld>
            <a:endParaRPr lang="en-US" sz="1400" b="0" dirty="0">
              <a:latin typeface="+mn-lt"/>
            </a:endParaRPr>
          </a:p>
        </p:txBody>
      </p:sp>
      <p:pic>
        <p:nvPicPr>
          <p:cNvPr id="7" name="Picture 2">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3466042"/>
            <a:ext cx="1583061" cy="1029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297068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Questions</a:t>
            </a:r>
            <a:endParaRPr lang="en-US" sz="3400" dirty="0">
              <a:solidFill>
                <a:schemeClr val="tx2">
                  <a:lumMod val="75000"/>
                </a:schemeClr>
              </a:solidFill>
            </a:endParaRPr>
          </a:p>
        </p:txBody>
      </p:sp>
      <p:pic>
        <p:nvPicPr>
          <p:cNvPr id="5" name="Picture 6"/>
          <p:cNvPicPr>
            <a:picLocks noChangeAspect="1" noChangeArrowheads="1"/>
          </p:cNvPicPr>
          <p:nvPr/>
        </p:nvPicPr>
        <p:blipFill>
          <a:blip r:embed="rId3" cstate="print"/>
          <a:srcRect/>
          <a:stretch>
            <a:fillRect/>
          </a:stretch>
        </p:blipFill>
        <p:spPr bwMode="auto">
          <a:xfrm>
            <a:off x="4054366" y="2924502"/>
            <a:ext cx="1023938" cy="1023938"/>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157</a:t>
            </a:fld>
            <a:endParaRPr lang="en-US" sz="1400" dirty="0"/>
          </a:p>
        </p:txBody>
      </p:sp>
    </p:spTree>
    <p:extLst>
      <p:ext uri="{BB962C8B-B14F-4D97-AF65-F5344CB8AC3E}">
        <p14:creationId xmlns:p14="http://schemas.microsoft.com/office/powerpoint/2010/main" val="131319012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Welcome Break</a:t>
            </a:r>
            <a:endParaRPr lang="en-US" sz="3400" dirty="0">
              <a:solidFill>
                <a:schemeClr val="tx2">
                  <a:lumMod val="75000"/>
                </a:schemeClr>
              </a:solidFill>
            </a:endParaRPr>
          </a:p>
        </p:txBody>
      </p:sp>
      <p:pic>
        <p:nvPicPr>
          <p:cNvPr id="5" name="Picture 20"/>
          <p:cNvPicPr>
            <a:picLocks noChangeAspect="1" noChangeArrowheads="1"/>
          </p:cNvPicPr>
          <p:nvPr/>
        </p:nvPicPr>
        <p:blipFill>
          <a:blip r:embed="rId3" cstate="print"/>
          <a:srcRect/>
          <a:stretch>
            <a:fillRect/>
          </a:stretch>
        </p:blipFill>
        <p:spPr bwMode="auto">
          <a:xfrm>
            <a:off x="4191000" y="2743200"/>
            <a:ext cx="963613" cy="1066800"/>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158</a:t>
            </a:fld>
            <a:endParaRPr lang="en-US" sz="1400" dirty="0"/>
          </a:p>
        </p:txBody>
      </p:sp>
    </p:spTree>
    <p:extLst>
      <p:ext uri="{BB962C8B-B14F-4D97-AF65-F5344CB8AC3E}">
        <p14:creationId xmlns:p14="http://schemas.microsoft.com/office/powerpoint/2010/main" val="15987470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p:cNvSpPr>
            <a:spLocks noGrp="1"/>
          </p:cNvSpPr>
          <p:nvPr>
            <p:ph idx="1"/>
          </p:nvPr>
        </p:nvSpPr>
        <p:spPr>
          <a:xfrm>
            <a:off x="228600" y="1609725"/>
            <a:ext cx="6781800" cy="4946650"/>
          </a:xfrm>
        </p:spPr>
        <p:txBody>
          <a:bodyPr/>
          <a:lstStyle/>
          <a:p>
            <a:pPr marL="457200" indent="-457200">
              <a:spcBef>
                <a:spcPts val="0"/>
              </a:spcBef>
              <a:buFont typeface="+mj-lt"/>
              <a:buAutoNum type="arabicPeriod"/>
              <a:defRPr/>
            </a:pPr>
            <a:r>
              <a:rPr lang="en-US" sz="2000" dirty="0" smtClean="0"/>
              <a:t>Identify the view class that should be used when using JSTL.</a:t>
            </a:r>
            <a:endParaRPr lang="en-US" sz="2000" dirty="0" smtClean="0">
              <a:solidFill>
                <a:prstClr val="black"/>
              </a:solidFill>
            </a:endParaRPr>
          </a:p>
        </p:txBody>
      </p:sp>
      <p:sp>
        <p:nvSpPr>
          <p:cNvPr id="47107" name="Title 2"/>
          <p:cNvSpPr>
            <a:spLocks noGrp="1"/>
          </p:cNvSpPr>
          <p:nvPr>
            <p:ph type="title"/>
          </p:nvPr>
        </p:nvSpPr>
        <p:spPr bwMode="auto">
          <a:noFill/>
          <a:ln>
            <a:noFill/>
          </a:ln>
        </p:spPr>
        <p:txBody>
          <a:bodyPr anchor="ctr"/>
          <a:lstStyle/>
          <a:p>
            <a:r>
              <a:rPr lang="en-US"/>
              <a:t>Test Your Understanding</a:t>
            </a:r>
          </a:p>
        </p:txBody>
      </p:sp>
      <p:pic>
        <p:nvPicPr>
          <p:cNvPr id="47108" name="Picture 29"/>
          <p:cNvPicPr>
            <a:picLocks noChangeAspect="1" noChangeArrowheads="1"/>
          </p:cNvPicPr>
          <p:nvPr/>
        </p:nvPicPr>
        <p:blipFill>
          <a:blip r:embed="rId3"/>
          <a:srcRect/>
          <a:stretch>
            <a:fillRect/>
          </a:stretch>
        </p:blipFill>
        <p:spPr bwMode="auto">
          <a:xfrm>
            <a:off x="8124825" y="76200"/>
            <a:ext cx="1004888" cy="1055688"/>
          </a:xfrm>
          <a:prstGeom prst="rect">
            <a:avLst/>
          </a:prstGeom>
          <a:noFill/>
          <a:ln w="9525" algn="ctr">
            <a:noFill/>
            <a:miter lim="800000"/>
            <a:headEnd/>
            <a:tailEnd/>
          </a:ln>
        </p:spPr>
      </p:pic>
      <p:pic>
        <p:nvPicPr>
          <p:cNvPr id="47109" name="Picture 5" descr="test.jpg"/>
          <p:cNvPicPr>
            <a:picLocks noChangeAspect="1"/>
          </p:cNvPicPr>
          <p:nvPr/>
        </p:nvPicPr>
        <p:blipFill>
          <a:blip r:embed="rId4"/>
          <a:srcRect/>
          <a:stretch>
            <a:fillRect/>
          </a:stretch>
        </p:blipFill>
        <p:spPr bwMode="auto">
          <a:xfrm>
            <a:off x="7229475" y="3640347"/>
            <a:ext cx="1790700" cy="2552700"/>
          </a:xfrm>
          <a:prstGeom prst="rect">
            <a:avLst/>
          </a:prstGeom>
          <a:noFill/>
          <a:ln w="9525">
            <a:noFill/>
            <a:miter lim="800000"/>
            <a:headEnd/>
            <a:tailEnd/>
          </a:ln>
        </p:spPr>
      </p:pic>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78FC3D79-9AD0-4433-8318-50FA7EFAD09F}" type="slidenum">
              <a:rPr lang="en-US" smtClean="0"/>
              <a:pPr>
                <a:defRPr/>
              </a:pPr>
              <a:t>159</a:t>
            </a:fld>
            <a:endParaRPr lang="en-US" dirty="0" smtClean="0"/>
          </a:p>
        </p:txBody>
      </p:sp>
      <p:sp>
        <p:nvSpPr>
          <p:cNvPr id="2" name="Rounded Rectangle 1"/>
          <p:cNvSpPr/>
          <p:nvPr/>
        </p:nvSpPr>
        <p:spPr>
          <a:xfrm>
            <a:off x="685800" y="2895600"/>
            <a:ext cx="2667000" cy="6096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dirty="0" err="1" smtClean="0">
                <a:solidFill>
                  <a:prstClr val="white"/>
                </a:solidFill>
              </a:rPr>
              <a:t>JspView</a:t>
            </a:r>
            <a:endParaRPr lang="en-US" sz="2200" dirty="0">
              <a:solidFill>
                <a:prstClr val="white"/>
              </a:solidFill>
            </a:endParaRPr>
          </a:p>
        </p:txBody>
      </p:sp>
      <p:sp>
        <p:nvSpPr>
          <p:cNvPr id="8" name="Rounded Rectangle 7"/>
          <p:cNvSpPr/>
          <p:nvPr/>
        </p:nvSpPr>
        <p:spPr>
          <a:xfrm>
            <a:off x="3581400" y="2895600"/>
            <a:ext cx="2667000" cy="6096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dirty="0" err="1">
                <a:solidFill>
                  <a:prstClr val="white"/>
                </a:solidFill>
              </a:rPr>
              <a:t>JstlView</a:t>
            </a:r>
            <a:endParaRPr lang="en-US" sz="2200" dirty="0">
              <a:solidFill>
                <a:prstClr val="white"/>
              </a:solidFill>
            </a:endParaRPr>
          </a:p>
        </p:txBody>
      </p:sp>
      <p:sp>
        <p:nvSpPr>
          <p:cNvPr id="13" name="Rounded Rectangle 12"/>
          <p:cNvSpPr/>
          <p:nvPr/>
        </p:nvSpPr>
        <p:spPr>
          <a:xfrm>
            <a:off x="685800" y="3733800"/>
            <a:ext cx="2667000" cy="6096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dirty="0" err="1">
                <a:solidFill>
                  <a:prstClr val="white"/>
                </a:solidFill>
              </a:rPr>
              <a:t>ServletView</a:t>
            </a:r>
            <a:endParaRPr lang="en-US" sz="2200" dirty="0">
              <a:solidFill>
                <a:prstClr val="white"/>
              </a:solidFill>
            </a:endParaRPr>
          </a:p>
        </p:txBody>
      </p:sp>
      <p:sp>
        <p:nvSpPr>
          <p:cNvPr id="14" name="Rounded Rectangle 13"/>
          <p:cNvSpPr/>
          <p:nvPr/>
        </p:nvSpPr>
        <p:spPr>
          <a:xfrm>
            <a:off x="3581400" y="3733800"/>
            <a:ext cx="2667000" cy="6096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dirty="0">
                <a:solidFill>
                  <a:prstClr val="white"/>
                </a:solidFill>
              </a:rPr>
              <a:t>None</a:t>
            </a:r>
            <a:r>
              <a:rPr lang="en-US" sz="2400" dirty="0">
                <a:solidFill>
                  <a:schemeClr val="bg1"/>
                </a:solidFill>
              </a:rPr>
              <a:t> </a:t>
            </a:r>
            <a:r>
              <a:rPr lang="en-US" sz="2200" dirty="0">
                <a:solidFill>
                  <a:prstClr val="white"/>
                </a:solidFill>
              </a:rPr>
              <a:t>of</a:t>
            </a:r>
            <a:r>
              <a:rPr lang="en-US" sz="2400" dirty="0">
                <a:solidFill>
                  <a:schemeClr val="bg1"/>
                </a:solidFill>
              </a:rPr>
              <a:t> </a:t>
            </a:r>
            <a:r>
              <a:rPr lang="en-US" sz="2200" dirty="0">
                <a:solidFill>
                  <a:prstClr val="white"/>
                </a:solidFill>
              </a:rPr>
              <a:t>the</a:t>
            </a:r>
            <a:r>
              <a:rPr lang="en-US" sz="2400" dirty="0">
                <a:solidFill>
                  <a:schemeClr val="bg1"/>
                </a:solidFill>
              </a:rPr>
              <a:t> </a:t>
            </a:r>
            <a:r>
              <a:rPr lang="en-US" sz="2200" dirty="0" smtClean="0">
                <a:solidFill>
                  <a:prstClr val="white"/>
                </a:solidFill>
              </a:rPr>
              <a:t>above</a:t>
            </a:r>
            <a:endParaRPr lang="en-US" sz="2200" dirty="0">
              <a:solidFill>
                <a:prstClr val="white"/>
              </a:solidFill>
            </a:endParaRPr>
          </a:p>
        </p:txBody>
      </p:sp>
    </p:spTree>
    <p:extLst>
      <p:ext uri="{BB962C8B-B14F-4D97-AF65-F5344CB8AC3E}">
        <p14:creationId xmlns:p14="http://schemas.microsoft.com/office/powerpoint/2010/main" val="18872032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228600" y="1609725"/>
            <a:ext cx="8686800" cy="4486275"/>
          </a:xfrm>
        </p:spPr>
        <p:txBody>
          <a:bodyPr/>
          <a:lstStyle/>
          <a:p>
            <a:pPr eaLnBrk="1" hangingPunct="1"/>
            <a:r>
              <a:rPr sz="2200" dirty="0" smtClean="0"/>
              <a:t>The resources required for this training are:</a:t>
            </a:r>
          </a:p>
          <a:p>
            <a:pPr lvl="1" eaLnBrk="1" hangingPunct="1">
              <a:buFont typeface="Arial" pitchFamily="34" charset="0"/>
              <a:buChar char="–"/>
            </a:pPr>
            <a:endParaRPr sz="1800" dirty="0" smtClean="0"/>
          </a:p>
          <a:p>
            <a:pPr lvl="1" eaLnBrk="1" hangingPunct="1">
              <a:buFont typeface="Arial" pitchFamily="34" charset="0"/>
              <a:buChar char="–"/>
            </a:pPr>
            <a:endParaRPr sz="1800" dirty="0" smtClean="0"/>
          </a:p>
          <a:p>
            <a:pPr lvl="1" eaLnBrk="1" hangingPunct="1">
              <a:buFont typeface="Arial" pitchFamily="34" charset="0"/>
              <a:buChar char="–"/>
            </a:pPr>
            <a:endParaRPr sz="1800" dirty="0" smtClean="0"/>
          </a:p>
        </p:txBody>
      </p:sp>
      <p:sp>
        <p:nvSpPr>
          <p:cNvPr id="16387" name="Title 2"/>
          <p:cNvSpPr>
            <a:spLocks noGrp="1"/>
          </p:cNvSpPr>
          <p:nvPr>
            <p:ph type="title"/>
          </p:nvPr>
        </p:nvSpPr>
        <p:spPr bwMode="auto">
          <a:noFill/>
          <a:ln>
            <a:noFill/>
          </a:ln>
        </p:spPr>
        <p:txBody>
          <a:bodyPr anchor="ctr"/>
          <a:lstStyle/>
          <a:p>
            <a:r>
              <a:rPr lang="en-US" dirty="0">
                <a:solidFill>
                  <a:srgbClr val="1F497D">
                    <a:lumMod val="75000"/>
                  </a:srgbClr>
                </a:solidFill>
              </a:rPr>
              <a:t>Learn How – Tools</a:t>
            </a:r>
            <a:br>
              <a:rPr lang="en-US" dirty="0">
                <a:solidFill>
                  <a:srgbClr val="1F497D">
                    <a:lumMod val="75000"/>
                  </a:srgbClr>
                </a:solidFill>
              </a:rPr>
            </a:br>
            <a:r>
              <a:rPr lang="en-US" dirty="0">
                <a:solidFill>
                  <a:srgbClr val="1F497D">
                    <a:lumMod val="75000"/>
                  </a:srgbClr>
                </a:solidFill>
              </a:rPr>
              <a:t>Resources</a:t>
            </a:r>
          </a:p>
        </p:txBody>
      </p:sp>
      <p:sp>
        <p:nvSpPr>
          <p:cNvPr id="15364"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D0191B41-5C44-49F4-A8BB-796BF9C0F6DB}" type="slidenum">
              <a:rPr lang="en-US" smtClean="0">
                <a:latin typeface="+mj-lt"/>
              </a:rPr>
              <a:pPr>
                <a:defRPr/>
              </a:pPr>
              <a:t>16</a:t>
            </a:fld>
            <a:endParaRPr lang="en-US" dirty="0" smtClean="0">
              <a:latin typeface="+mj-lt"/>
            </a:endParaRPr>
          </a:p>
        </p:txBody>
      </p:sp>
      <p:pic>
        <p:nvPicPr>
          <p:cNvPr id="8" name="Picture 13"/>
          <p:cNvPicPr>
            <a:picLocks noChangeAspect="1" noChangeArrowheads="1"/>
          </p:cNvPicPr>
          <p:nvPr/>
        </p:nvPicPr>
        <p:blipFill>
          <a:blip r:embed="rId3" cstate="print"/>
          <a:srcRect/>
          <a:stretch>
            <a:fillRect/>
          </a:stretch>
        </p:blipFill>
        <p:spPr bwMode="auto">
          <a:xfrm>
            <a:off x="8161345" y="145260"/>
            <a:ext cx="968375" cy="987425"/>
          </a:xfrm>
          <a:prstGeom prst="rect">
            <a:avLst/>
          </a:prstGeom>
          <a:noFill/>
          <a:ln w="9525" algn="ctr">
            <a:noFill/>
            <a:miter lim="800000"/>
            <a:headEnd/>
            <a:tailEnd/>
          </a:ln>
        </p:spPr>
      </p:pic>
      <p:graphicFrame>
        <p:nvGraphicFramePr>
          <p:cNvPr id="2" name="Diagram 1"/>
          <p:cNvGraphicFramePr/>
          <p:nvPr>
            <p:extLst>
              <p:ext uri="{D42A27DB-BD31-4B8C-83A1-F6EECF244321}">
                <p14:modId xmlns:p14="http://schemas.microsoft.com/office/powerpoint/2010/main" val="3279989482"/>
              </p:ext>
            </p:extLst>
          </p:nvPr>
        </p:nvGraphicFramePr>
        <p:xfrm>
          <a:off x="685800" y="1981200"/>
          <a:ext cx="7959732"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584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8)">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p:cNvSpPr>
            <a:spLocks noGrp="1"/>
          </p:cNvSpPr>
          <p:nvPr>
            <p:ph idx="1"/>
          </p:nvPr>
        </p:nvSpPr>
        <p:spPr>
          <a:xfrm>
            <a:off x="228600" y="1609725"/>
            <a:ext cx="6781800" cy="4946650"/>
          </a:xfrm>
        </p:spPr>
        <p:txBody>
          <a:bodyPr/>
          <a:lstStyle/>
          <a:p>
            <a:pPr marL="457200" indent="-457200">
              <a:spcBef>
                <a:spcPts val="0"/>
              </a:spcBef>
              <a:buFont typeface="+mj-lt"/>
              <a:buAutoNum type="arabicPeriod"/>
              <a:defRPr/>
            </a:pPr>
            <a:r>
              <a:rPr lang="en-US" sz="2000" dirty="0" smtClean="0"/>
              <a:t>Identify the view class that should be used when using JSTL.</a:t>
            </a:r>
            <a:endParaRPr lang="en-US" sz="2000" dirty="0" smtClean="0">
              <a:solidFill>
                <a:prstClr val="black"/>
              </a:solidFill>
            </a:endParaRPr>
          </a:p>
        </p:txBody>
      </p:sp>
      <p:sp>
        <p:nvSpPr>
          <p:cNvPr id="47107" name="Title 2"/>
          <p:cNvSpPr>
            <a:spLocks noGrp="1"/>
          </p:cNvSpPr>
          <p:nvPr>
            <p:ph type="title"/>
          </p:nvPr>
        </p:nvSpPr>
        <p:spPr bwMode="auto">
          <a:noFill/>
          <a:ln>
            <a:noFill/>
          </a:ln>
        </p:spPr>
        <p:txBody>
          <a:bodyPr anchor="ctr"/>
          <a:lstStyle/>
          <a:p>
            <a:r>
              <a:rPr lang="en-US"/>
              <a:t>Test Your Understanding</a:t>
            </a:r>
          </a:p>
        </p:txBody>
      </p:sp>
      <p:pic>
        <p:nvPicPr>
          <p:cNvPr id="47108" name="Picture 29"/>
          <p:cNvPicPr>
            <a:picLocks noChangeAspect="1" noChangeArrowheads="1"/>
          </p:cNvPicPr>
          <p:nvPr/>
        </p:nvPicPr>
        <p:blipFill>
          <a:blip r:embed="rId3"/>
          <a:srcRect/>
          <a:stretch>
            <a:fillRect/>
          </a:stretch>
        </p:blipFill>
        <p:spPr bwMode="auto">
          <a:xfrm>
            <a:off x="8124825" y="76200"/>
            <a:ext cx="1004888" cy="1055688"/>
          </a:xfrm>
          <a:prstGeom prst="rect">
            <a:avLst/>
          </a:prstGeom>
          <a:noFill/>
          <a:ln w="9525" algn="ctr">
            <a:noFill/>
            <a:miter lim="800000"/>
            <a:headEnd/>
            <a:tailEnd/>
          </a:ln>
        </p:spPr>
      </p:pic>
      <p:pic>
        <p:nvPicPr>
          <p:cNvPr id="47109" name="Picture 5" descr="test.jpg"/>
          <p:cNvPicPr>
            <a:picLocks noChangeAspect="1"/>
          </p:cNvPicPr>
          <p:nvPr/>
        </p:nvPicPr>
        <p:blipFill>
          <a:blip r:embed="rId4"/>
          <a:srcRect/>
          <a:stretch>
            <a:fillRect/>
          </a:stretch>
        </p:blipFill>
        <p:spPr bwMode="auto">
          <a:xfrm>
            <a:off x="7229475" y="3640347"/>
            <a:ext cx="1790700" cy="2552700"/>
          </a:xfrm>
          <a:prstGeom prst="rect">
            <a:avLst/>
          </a:prstGeom>
          <a:noFill/>
          <a:ln w="9525">
            <a:noFill/>
            <a:miter lim="800000"/>
            <a:headEnd/>
            <a:tailEnd/>
          </a:ln>
        </p:spPr>
      </p:pic>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78FC3D79-9AD0-4433-8318-50FA7EFAD09F}" type="slidenum">
              <a:rPr lang="en-US" smtClean="0"/>
              <a:pPr>
                <a:defRPr/>
              </a:pPr>
              <a:t>160</a:t>
            </a:fld>
            <a:endParaRPr lang="en-US" dirty="0" smtClean="0"/>
          </a:p>
        </p:txBody>
      </p:sp>
      <p:sp>
        <p:nvSpPr>
          <p:cNvPr id="2" name="Rounded Rectangle 1"/>
          <p:cNvSpPr/>
          <p:nvPr/>
        </p:nvSpPr>
        <p:spPr>
          <a:xfrm>
            <a:off x="685800" y="2895600"/>
            <a:ext cx="2667000" cy="6096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dirty="0" err="1" smtClean="0">
                <a:solidFill>
                  <a:prstClr val="white"/>
                </a:solidFill>
              </a:rPr>
              <a:t>JspView</a:t>
            </a:r>
            <a:endParaRPr lang="en-US" sz="2200" dirty="0">
              <a:solidFill>
                <a:prstClr val="white"/>
              </a:solidFill>
            </a:endParaRPr>
          </a:p>
        </p:txBody>
      </p:sp>
      <p:sp>
        <p:nvSpPr>
          <p:cNvPr id="8" name="Rounded Rectangle 7"/>
          <p:cNvSpPr/>
          <p:nvPr/>
        </p:nvSpPr>
        <p:spPr>
          <a:xfrm>
            <a:off x="3581400" y="2895600"/>
            <a:ext cx="2667000" cy="6096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200" dirty="0" err="1">
                <a:solidFill>
                  <a:prstClr val="white"/>
                </a:solidFill>
              </a:rPr>
              <a:t>JstlView</a:t>
            </a:r>
            <a:endParaRPr lang="en-US" sz="2200" dirty="0">
              <a:solidFill>
                <a:prstClr val="white"/>
              </a:solidFill>
            </a:endParaRPr>
          </a:p>
        </p:txBody>
      </p:sp>
      <p:sp>
        <p:nvSpPr>
          <p:cNvPr id="13" name="Rounded Rectangle 12"/>
          <p:cNvSpPr/>
          <p:nvPr/>
        </p:nvSpPr>
        <p:spPr>
          <a:xfrm>
            <a:off x="685800" y="3733800"/>
            <a:ext cx="2667000" cy="6096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dirty="0" err="1">
                <a:solidFill>
                  <a:prstClr val="white"/>
                </a:solidFill>
              </a:rPr>
              <a:t>ServletView</a:t>
            </a:r>
            <a:endParaRPr lang="en-US" sz="2200" dirty="0">
              <a:solidFill>
                <a:prstClr val="white"/>
              </a:solidFill>
            </a:endParaRPr>
          </a:p>
        </p:txBody>
      </p:sp>
      <p:sp>
        <p:nvSpPr>
          <p:cNvPr id="14" name="Rounded Rectangle 13"/>
          <p:cNvSpPr/>
          <p:nvPr/>
        </p:nvSpPr>
        <p:spPr>
          <a:xfrm>
            <a:off x="3581400" y="3733800"/>
            <a:ext cx="2667000" cy="6096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dirty="0">
                <a:solidFill>
                  <a:prstClr val="white"/>
                </a:solidFill>
              </a:rPr>
              <a:t>None</a:t>
            </a:r>
            <a:r>
              <a:rPr lang="en-US" sz="2400" dirty="0">
                <a:solidFill>
                  <a:schemeClr val="bg1"/>
                </a:solidFill>
              </a:rPr>
              <a:t> </a:t>
            </a:r>
            <a:r>
              <a:rPr lang="en-US" sz="2200" dirty="0">
                <a:solidFill>
                  <a:prstClr val="white"/>
                </a:solidFill>
              </a:rPr>
              <a:t>of</a:t>
            </a:r>
            <a:r>
              <a:rPr lang="en-US" sz="2400" dirty="0">
                <a:solidFill>
                  <a:schemeClr val="bg1"/>
                </a:solidFill>
              </a:rPr>
              <a:t> </a:t>
            </a:r>
            <a:r>
              <a:rPr lang="en-US" sz="2200" dirty="0">
                <a:solidFill>
                  <a:prstClr val="white"/>
                </a:solidFill>
              </a:rPr>
              <a:t>the</a:t>
            </a:r>
            <a:r>
              <a:rPr lang="en-US" sz="2400" dirty="0">
                <a:solidFill>
                  <a:schemeClr val="bg1"/>
                </a:solidFill>
              </a:rPr>
              <a:t> </a:t>
            </a:r>
            <a:r>
              <a:rPr lang="en-US" sz="2200" dirty="0" smtClean="0">
                <a:solidFill>
                  <a:prstClr val="white"/>
                </a:solidFill>
              </a:rPr>
              <a:t>above</a:t>
            </a:r>
            <a:endParaRPr lang="en-US" sz="2200" dirty="0">
              <a:solidFill>
                <a:prstClr val="white"/>
              </a:solidFill>
            </a:endParaRPr>
          </a:p>
        </p:txBody>
      </p:sp>
    </p:spTree>
    <p:extLst>
      <p:ext uri="{BB962C8B-B14F-4D97-AF65-F5344CB8AC3E}">
        <p14:creationId xmlns:p14="http://schemas.microsoft.com/office/powerpoint/2010/main" val="42407658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p:cNvSpPr>
            <a:spLocks noGrp="1"/>
          </p:cNvSpPr>
          <p:nvPr>
            <p:ph idx="1"/>
          </p:nvPr>
        </p:nvSpPr>
        <p:spPr>
          <a:xfrm>
            <a:off x="228600" y="1609725"/>
            <a:ext cx="6781800" cy="4946650"/>
          </a:xfrm>
        </p:spPr>
        <p:txBody>
          <a:bodyPr/>
          <a:lstStyle/>
          <a:p>
            <a:pPr marL="514350" indent="-457200">
              <a:buFont typeface="+mj-lt"/>
              <a:buAutoNum type="arabicPeriod" startAt="2"/>
              <a:defRPr/>
            </a:pPr>
            <a:r>
              <a:rPr lang="en-US" sz="2000" dirty="0" smtClean="0"/>
              <a:t>Identify </a:t>
            </a:r>
            <a:r>
              <a:rPr lang="en-US" sz="2000" dirty="0"/>
              <a:t>the simple implementation of the </a:t>
            </a:r>
            <a:r>
              <a:rPr lang="en-US" sz="2000" dirty="0" err="1"/>
              <a:t>ViewResolver</a:t>
            </a:r>
            <a:r>
              <a:rPr lang="en-US" sz="2000" dirty="0"/>
              <a:t> interface that effects the direct resolution of logical view names to URLs.</a:t>
            </a:r>
          </a:p>
        </p:txBody>
      </p:sp>
      <p:sp>
        <p:nvSpPr>
          <p:cNvPr id="47107" name="Title 2"/>
          <p:cNvSpPr>
            <a:spLocks noGrp="1"/>
          </p:cNvSpPr>
          <p:nvPr>
            <p:ph type="title"/>
          </p:nvPr>
        </p:nvSpPr>
        <p:spPr bwMode="auto">
          <a:noFill/>
          <a:ln>
            <a:noFill/>
          </a:ln>
        </p:spPr>
        <p:txBody>
          <a:bodyPr anchor="ctr"/>
          <a:lstStyle/>
          <a:p>
            <a:r>
              <a:rPr lang="en-US"/>
              <a:t>Test Your Understanding</a:t>
            </a:r>
          </a:p>
        </p:txBody>
      </p:sp>
      <p:pic>
        <p:nvPicPr>
          <p:cNvPr id="47108" name="Picture 29"/>
          <p:cNvPicPr>
            <a:picLocks noChangeAspect="1" noChangeArrowheads="1"/>
          </p:cNvPicPr>
          <p:nvPr/>
        </p:nvPicPr>
        <p:blipFill>
          <a:blip r:embed="rId3"/>
          <a:srcRect/>
          <a:stretch>
            <a:fillRect/>
          </a:stretch>
        </p:blipFill>
        <p:spPr bwMode="auto">
          <a:xfrm>
            <a:off x="8124825" y="76200"/>
            <a:ext cx="1004888" cy="1055688"/>
          </a:xfrm>
          <a:prstGeom prst="rect">
            <a:avLst/>
          </a:prstGeom>
          <a:noFill/>
          <a:ln w="9525" algn="ctr">
            <a:noFill/>
            <a:miter lim="800000"/>
            <a:headEnd/>
            <a:tailEnd/>
          </a:ln>
        </p:spPr>
      </p:pic>
      <p:pic>
        <p:nvPicPr>
          <p:cNvPr id="47109" name="Picture 5" descr="test.jpg"/>
          <p:cNvPicPr>
            <a:picLocks noChangeAspect="1"/>
          </p:cNvPicPr>
          <p:nvPr/>
        </p:nvPicPr>
        <p:blipFill>
          <a:blip r:embed="rId4"/>
          <a:srcRect/>
          <a:stretch>
            <a:fillRect/>
          </a:stretch>
        </p:blipFill>
        <p:spPr bwMode="auto">
          <a:xfrm>
            <a:off x="7848599" y="4406832"/>
            <a:ext cx="1171575" cy="1670118"/>
          </a:xfrm>
          <a:prstGeom prst="rect">
            <a:avLst/>
          </a:prstGeom>
          <a:noFill/>
          <a:ln w="9525">
            <a:noFill/>
            <a:miter lim="800000"/>
            <a:headEnd/>
            <a:tailEnd/>
          </a:ln>
        </p:spPr>
      </p:pic>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78FC3D79-9AD0-4433-8318-50FA7EFAD09F}" type="slidenum">
              <a:rPr lang="en-US" smtClean="0"/>
              <a:pPr>
                <a:defRPr/>
              </a:pPr>
              <a:t>161</a:t>
            </a:fld>
            <a:endParaRPr lang="en-US" dirty="0" smtClean="0"/>
          </a:p>
        </p:txBody>
      </p:sp>
      <p:sp>
        <p:nvSpPr>
          <p:cNvPr id="10" name="Rounded Rectangle 9"/>
          <p:cNvSpPr/>
          <p:nvPr/>
        </p:nvSpPr>
        <p:spPr>
          <a:xfrm>
            <a:off x="4994359" y="2848514"/>
            <a:ext cx="3311442" cy="7620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r>
              <a:rPr lang="en-US" sz="2200" dirty="0" err="1">
                <a:solidFill>
                  <a:prstClr val="white"/>
                </a:solidFill>
              </a:rPr>
              <a:t>UrlBasedViewResolver</a:t>
            </a:r>
            <a:endParaRPr lang="en-US" sz="2200" dirty="0">
              <a:solidFill>
                <a:prstClr val="white"/>
              </a:solidFill>
            </a:endParaRPr>
          </a:p>
        </p:txBody>
      </p:sp>
      <p:sp>
        <p:nvSpPr>
          <p:cNvPr id="11" name="Rounded Rectangle 10"/>
          <p:cNvSpPr/>
          <p:nvPr/>
        </p:nvSpPr>
        <p:spPr>
          <a:xfrm>
            <a:off x="457200" y="3810000"/>
            <a:ext cx="4152900" cy="7620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r>
              <a:rPr lang="en-US" sz="2200" dirty="0" err="1">
                <a:solidFill>
                  <a:prstClr val="white"/>
                </a:solidFill>
              </a:rPr>
              <a:t>ContentNegotiatingViewResolver</a:t>
            </a:r>
            <a:endParaRPr lang="en-US" sz="2200" dirty="0">
              <a:solidFill>
                <a:prstClr val="white"/>
              </a:solidFill>
            </a:endParaRPr>
          </a:p>
        </p:txBody>
      </p:sp>
      <p:sp>
        <p:nvSpPr>
          <p:cNvPr id="12" name="Rounded Rectangle 11"/>
          <p:cNvSpPr/>
          <p:nvPr/>
        </p:nvSpPr>
        <p:spPr>
          <a:xfrm>
            <a:off x="4994359" y="3810000"/>
            <a:ext cx="3352800" cy="7620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dirty="0">
                <a:solidFill>
                  <a:prstClr val="white"/>
                </a:solidFill>
              </a:rPr>
              <a:t>None</a:t>
            </a:r>
            <a:r>
              <a:rPr lang="en-US" sz="2400" dirty="0">
                <a:solidFill>
                  <a:schemeClr val="bg1"/>
                </a:solidFill>
              </a:rPr>
              <a:t> </a:t>
            </a:r>
            <a:r>
              <a:rPr lang="en-US" sz="2200" dirty="0">
                <a:solidFill>
                  <a:prstClr val="white"/>
                </a:solidFill>
              </a:rPr>
              <a:t>of</a:t>
            </a:r>
            <a:r>
              <a:rPr lang="en-US" sz="2400" dirty="0">
                <a:solidFill>
                  <a:schemeClr val="bg1"/>
                </a:solidFill>
              </a:rPr>
              <a:t> </a:t>
            </a:r>
            <a:r>
              <a:rPr lang="en-US" sz="2200" dirty="0">
                <a:solidFill>
                  <a:prstClr val="white"/>
                </a:solidFill>
              </a:rPr>
              <a:t>the</a:t>
            </a:r>
            <a:r>
              <a:rPr lang="en-US" sz="2400" dirty="0">
                <a:solidFill>
                  <a:schemeClr val="bg1"/>
                </a:solidFill>
              </a:rPr>
              <a:t> </a:t>
            </a:r>
            <a:r>
              <a:rPr lang="en-US" sz="2200" dirty="0">
                <a:solidFill>
                  <a:prstClr val="white"/>
                </a:solidFill>
              </a:rPr>
              <a:t>above</a:t>
            </a:r>
          </a:p>
        </p:txBody>
      </p:sp>
      <p:sp>
        <p:nvSpPr>
          <p:cNvPr id="15" name="Rounded Rectangle 14"/>
          <p:cNvSpPr/>
          <p:nvPr/>
        </p:nvSpPr>
        <p:spPr>
          <a:xfrm>
            <a:off x="457200" y="2838450"/>
            <a:ext cx="4229100" cy="7620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r>
              <a:rPr lang="en-US" sz="2200" dirty="0" err="1">
                <a:solidFill>
                  <a:prstClr val="white"/>
                </a:solidFill>
              </a:rPr>
              <a:t>XmlViewResolver</a:t>
            </a:r>
            <a:endParaRPr lang="en-US" sz="2200" dirty="0">
              <a:solidFill>
                <a:prstClr val="white"/>
              </a:solidFill>
            </a:endParaRPr>
          </a:p>
        </p:txBody>
      </p:sp>
    </p:spTree>
    <p:extLst>
      <p:ext uri="{BB962C8B-B14F-4D97-AF65-F5344CB8AC3E}">
        <p14:creationId xmlns:p14="http://schemas.microsoft.com/office/powerpoint/2010/main" val="125800186"/>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p:cNvSpPr>
            <a:spLocks noGrp="1"/>
          </p:cNvSpPr>
          <p:nvPr>
            <p:ph idx="1"/>
          </p:nvPr>
        </p:nvSpPr>
        <p:spPr>
          <a:xfrm>
            <a:off x="228600" y="1609725"/>
            <a:ext cx="6781800" cy="4946650"/>
          </a:xfrm>
        </p:spPr>
        <p:txBody>
          <a:bodyPr/>
          <a:lstStyle/>
          <a:p>
            <a:pPr marL="514350" indent="-457200">
              <a:buFont typeface="+mj-lt"/>
              <a:buAutoNum type="arabicPeriod" startAt="2"/>
              <a:defRPr/>
            </a:pPr>
            <a:r>
              <a:rPr lang="en-US" sz="2000" dirty="0" smtClean="0"/>
              <a:t>Identify </a:t>
            </a:r>
            <a:r>
              <a:rPr lang="en-US" sz="2000" dirty="0"/>
              <a:t>the simple implementation of the </a:t>
            </a:r>
            <a:r>
              <a:rPr lang="en-US" sz="2000" dirty="0" err="1"/>
              <a:t>ViewResolver</a:t>
            </a:r>
            <a:r>
              <a:rPr lang="en-US" sz="2000" dirty="0"/>
              <a:t> interface that effects the direct resolution of logical view names to URLs.</a:t>
            </a:r>
          </a:p>
        </p:txBody>
      </p:sp>
      <p:sp>
        <p:nvSpPr>
          <p:cNvPr id="47107" name="Title 2"/>
          <p:cNvSpPr>
            <a:spLocks noGrp="1"/>
          </p:cNvSpPr>
          <p:nvPr>
            <p:ph type="title"/>
          </p:nvPr>
        </p:nvSpPr>
        <p:spPr bwMode="auto">
          <a:noFill/>
          <a:ln>
            <a:noFill/>
          </a:ln>
        </p:spPr>
        <p:txBody>
          <a:bodyPr anchor="ctr"/>
          <a:lstStyle/>
          <a:p>
            <a:r>
              <a:rPr lang="en-US"/>
              <a:t>Test Your Understanding</a:t>
            </a:r>
          </a:p>
        </p:txBody>
      </p:sp>
      <p:pic>
        <p:nvPicPr>
          <p:cNvPr id="47108" name="Picture 29"/>
          <p:cNvPicPr>
            <a:picLocks noChangeAspect="1" noChangeArrowheads="1"/>
          </p:cNvPicPr>
          <p:nvPr/>
        </p:nvPicPr>
        <p:blipFill>
          <a:blip r:embed="rId3"/>
          <a:srcRect/>
          <a:stretch>
            <a:fillRect/>
          </a:stretch>
        </p:blipFill>
        <p:spPr bwMode="auto">
          <a:xfrm>
            <a:off x="8124825" y="76200"/>
            <a:ext cx="1004888" cy="1055688"/>
          </a:xfrm>
          <a:prstGeom prst="rect">
            <a:avLst/>
          </a:prstGeom>
          <a:noFill/>
          <a:ln w="9525" algn="ctr">
            <a:noFill/>
            <a:miter lim="800000"/>
            <a:headEnd/>
            <a:tailEnd/>
          </a:ln>
        </p:spPr>
      </p:pic>
      <p:pic>
        <p:nvPicPr>
          <p:cNvPr id="47109" name="Picture 5" descr="test.jpg"/>
          <p:cNvPicPr>
            <a:picLocks noChangeAspect="1"/>
          </p:cNvPicPr>
          <p:nvPr/>
        </p:nvPicPr>
        <p:blipFill>
          <a:blip r:embed="rId4"/>
          <a:srcRect/>
          <a:stretch>
            <a:fillRect/>
          </a:stretch>
        </p:blipFill>
        <p:spPr bwMode="auto">
          <a:xfrm>
            <a:off x="7848599" y="4406832"/>
            <a:ext cx="1171575" cy="1670118"/>
          </a:xfrm>
          <a:prstGeom prst="rect">
            <a:avLst/>
          </a:prstGeom>
          <a:noFill/>
          <a:ln w="9525">
            <a:noFill/>
            <a:miter lim="800000"/>
            <a:headEnd/>
            <a:tailEnd/>
          </a:ln>
        </p:spPr>
      </p:pic>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78FC3D79-9AD0-4433-8318-50FA7EFAD09F}" type="slidenum">
              <a:rPr lang="en-US" smtClean="0"/>
              <a:pPr>
                <a:defRPr/>
              </a:pPr>
              <a:t>162</a:t>
            </a:fld>
            <a:endParaRPr lang="en-US" dirty="0" smtClean="0"/>
          </a:p>
        </p:txBody>
      </p:sp>
      <p:sp>
        <p:nvSpPr>
          <p:cNvPr id="10" name="Rounded Rectangle 9"/>
          <p:cNvSpPr/>
          <p:nvPr/>
        </p:nvSpPr>
        <p:spPr>
          <a:xfrm>
            <a:off x="4994359" y="2848514"/>
            <a:ext cx="3311442" cy="7620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marL="0" lvl="1" algn="ctr"/>
            <a:r>
              <a:rPr lang="en-US" sz="2200" dirty="0" err="1">
                <a:solidFill>
                  <a:prstClr val="white"/>
                </a:solidFill>
              </a:rPr>
              <a:t>UrlBasedViewResolver</a:t>
            </a:r>
            <a:endParaRPr lang="en-US" sz="2200" dirty="0">
              <a:solidFill>
                <a:prstClr val="white"/>
              </a:solidFill>
            </a:endParaRPr>
          </a:p>
        </p:txBody>
      </p:sp>
      <p:sp>
        <p:nvSpPr>
          <p:cNvPr id="11" name="Rounded Rectangle 10"/>
          <p:cNvSpPr/>
          <p:nvPr/>
        </p:nvSpPr>
        <p:spPr>
          <a:xfrm>
            <a:off x="457200" y="3810000"/>
            <a:ext cx="4152900" cy="7620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r>
              <a:rPr lang="en-US" sz="2200" dirty="0" err="1">
                <a:solidFill>
                  <a:prstClr val="white"/>
                </a:solidFill>
              </a:rPr>
              <a:t>ContentNegotiatingViewResolver</a:t>
            </a:r>
            <a:endParaRPr lang="en-US" sz="2200" dirty="0">
              <a:solidFill>
                <a:prstClr val="white"/>
              </a:solidFill>
            </a:endParaRPr>
          </a:p>
        </p:txBody>
      </p:sp>
      <p:sp>
        <p:nvSpPr>
          <p:cNvPr id="12" name="Rounded Rectangle 11"/>
          <p:cNvSpPr/>
          <p:nvPr/>
        </p:nvSpPr>
        <p:spPr>
          <a:xfrm>
            <a:off x="4994359" y="3810000"/>
            <a:ext cx="3352800" cy="7620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dirty="0">
                <a:solidFill>
                  <a:prstClr val="white"/>
                </a:solidFill>
              </a:rPr>
              <a:t>None</a:t>
            </a:r>
            <a:r>
              <a:rPr lang="en-US" sz="2400" dirty="0">
                <a:solidFill>
                  <a:schemeClr val="bg1"/>
                </a:solidFill>
              </a:rPr>
              <a:t> </a:t>
            </a:r>
            <a:r>
              <a:rPr lang="en-US" sz="2200" dirty="0">
                <a:solidFill>
                  <a:prstClr val="white"/>
                </a:solidFill>
              </a:rPr>
              <a:t>of</a:t>
            </a:r>
            <a:r>
              <a:rPr lang="en-US" sz="2400" dirty="0">
                <a:solidFill>
                  <a:schemeClr val="bg1"/>
                </a:solidFill>
              </a:rPr>
              <a:t> </a:t>
            </a:r>
            <a:r>
              <a:rPr lang="en-US" sz="2200" dirty="0">
                <a:solidFill>
                  <a:prstClr val="white"/>
                </a:solidFill>
              </a:rPr>
              <a:t>the</a:t>
            </a:r>
            <a:r>
              <a:rPr lang="en-US" sz="2400" dirty="0">
                <a:solidFill>
                  <a:schemeClr val="bg1"/>
                </a:solidFill>
              </a:rPr>
              <a:t> </a:t>
            </a:r>
            <a:r>
              <a:rPr lang="en-US" sz="2200" dirty="0">
                <a:solidFill>
                  <a:prstClr val="white"/>
                </a:solidFill>
              </a:rPr>
              <a:t>above</a:t>
            </a:r>
          </a:p>
        </p:txBody>
      </p:sp>
      <p:sp>
        <p:nvSpPr>
          <p:cNvPr id="15" name="Rounded Rectangle 14"/>
          <p:cNvSpPr/>
          <p:nvPr/>
        </p:nvSpPr>
        <p:spPr>
          <a:xfrm>
            <a:off x="457200" y="2838450"/>
            <a:ext cx="4229100" cy="7620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r>
              <a:rPr lang="en-US" sz="2200" dirty="0" err="1">
                <a:solidFill>
                  <a:prstClr val="white"/>
                </a:solidFill>
              </a:rPr>
              <a:t>XmlViewResolver</a:t>
            </a:r>
            <a:endParaRPr lang="en-US" sz="2200" dirty="0">
              <a:solidFill>
                <a:prstClr val="white"/>
              </a:solidFill>
            </a:endParaRPr>
          </a:p>
        </p:txBody>
      </p:sp>
    </p:spTree>
    <p:extLst>
      <p:ext uri="{BB962C8B-B14F-4D97-AF65-F5344CB8AC3E}">
        <p14:creationId xmlns:p14="http://schemas.microsoft.com/office/powerpoint/2010/main" val="903117457"/>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Content Placeholder 2"/>
          <p:cNvSpPr>
            <a:spLocks noGrp="1"/>
          </p:cNvSpPr>
          <p:nvPr>
            <p:ph idx="1"/>
          </p:nvPr>
        </p:nvSpPr>
        <p:spPr>
          <a:xfrm>
            <a:off x="228600" y="1758950"/>
            <a:ext cx="6934200" cy="4946650"/>
          </a:xfrm>
        </p:spPr>
        <p:txBody>
          <a:bodyPr/>
          <a:lstStyle/>
          <a:p>
            <a:pPr marL="342900" lvl="1" indent="-342900">
              <a:buSzPct val="95000"/>
              <a:buFont typeface="Arial" pitchFamily="34" charset="0"/>
              <a:buChar char="•"/>
              <a:defRPr/>
            </a:pPr>
            <a:r>
              <a:rPr lang="en-US" sz="2000" dirty="0">
                <a:solidFill>
                  <a:prstClr val="black"/>
                </a:solidFill>
              </a:rPr>
              <a:t>Let us take a quick look at the key points covered in this course.</a:t>
            </a:r>
          </a:p>
          <a:p>
            <a:pPr marL="1146175" lvl="1" indent="-342900">
              <a:buSzPct val="95000"/>
              <a:buFont typeface="Calibri" pitchFamily="34" charset="0"/>
              <a:buChar char="̶"/>
              <a:defRPr/>
            </a:pPr>
            <a:r>
              <a:rPr lang="en-US" sz="1800" dirty="0" err="1">
                <a:solidFill>
                  <a:prstClr val="black"/>
                </a:solidFill>
              </a:rPr>
              <a:t>ViewResolver</a:t>
            </a:r>
            <a:r>
              <a:rPr lang="en-US" sz="1800" dirty="0">
                <a:solidFill>
                  <a:prstClr val="black"/>
                </a:solidFill>
              </a:rPr>
              <a:t> Interface needs to be implemented by objects that can resolve views by name.</a:t>
            </a:r>
          </a:p>
          <a:p>
            <a:pPr marL="1146175" lvl="1" indent="-342900">
              <a:buSzPct val="95000"/>
              <a:buFont typeface="Calibri" pitchFamily="34" charset="0"/>
              <a:buChar char="̶"/>
              <a:defRPr/>
            </a:pPr>
            <a:r>
              <a:rPr lang="en-US" sz="1800" dirty="0">
                <a:solidFill>
                  <a:prstClr val="black"/>
                </a:solidFill>
              </a:rPr>
              <a:t>View Location is formed by the help of a template provided with Prefix and Suffix. </a:t>
            </a:r>
          </a:p>
          <a:p>
            <a:pPr marL="1146175" lvl="1" indent="-342900">
              <a:buSzPct val="95000"/>
              <a:buFont typeface="Calibri" pitchFamily="34" charset="0"/>
              <a:buChar char="̶"/>
              <a:defRPr/>
            </a:pPr>
            <a:r>
              <a:rPr lang="en-US" sz="1800" dirty="0" err="1">
                <a:solidFill>
                  <a:prstClr val="black"/>
                </a:solidFill>
              </a:rPr>
              <a:t>XmlViewResolver</a:t>
            </a:r>
            <a:r>
              <a:rPr lang="en-US" sz="1800" dirty="0">
                <a:solidFill>
                  <a:prstClr val="black"/>
                </a:solidFill>
              </a:rPr>
              <a:t> views are declared as beans in a separate XML file.</a:t>
            </a:r>
          </a:p>
          <a:p>
            <a:pPr marL="1146175" lvl="1" indent="-342900">
              <a:buSzPct val="95000"/>
              <a:buFont typeface="Calibri" pitchFamily="34" charset="0"/>
              <a:buChar char="̶"/>
              <a:defRPr/>
            </a:pPr>
            <a:r>
              <a:rPr lang="en-US" sz="1800" dirty="0" err="1">
                <a:solidFill>
                  <a:prstClr val="black"/>
                </a:solidFill>
              </a:rPr>
              <a:t>ContentNegotiatingViewResolver</a:t>
            </a:r>
            <a:r>
              <a:rPr lang="en-US" sz="1800" dirty="0">
                <a:solidFill>
                  <a:prstClr val="black"/>
                </a:solidFill>
              </a:rPr>
              <a:t> content negotiation will be achieved by the extension provided in request URL or by the HTTP accept headers.</a:t>
            </a:r>
          </a:p>
        </p:txBody>
      </p:sp>
      <p:sp>
        <p:nvSpPr>
          <p:cNvPr id="30722" name="Title 1"/>
          <p:cNvSpPr>
            <a:spLocks noGrp="1"/>
          </p:cNvSpPr>
          <p:nvPr>
            <p:ph type="title"/>
          </p:nvPr>
        </p:nvSpPr>
        <p:spPr bwMode="auto">
          <a:noFill/>
          <a:ln>
            <a:noFill/>
          </a:ln>
        </p:spPr>
        <p:txBody>
          <a:bodyPr anchor="ctr"/>
          <a:lstStyle/>
          <a:p>
            <a:r>
              <a:rPr lang="en-US"/>
              <a:t>Summary</a:t>
            </a:r>
          </a:p>
        </p:txBody>
      </p:sp>
      <p:sp>
        <p:nvSpPr>
          <p:cNvPr id="6" name="Slide Number Placeholder 8"/>
          <p:cNvSpPr>
            <a:spLocks noGrp="1"/>
          </p:cNvSpPr>
          <p:nvPr>
            <p:ph type="sldNum" sz="quarter" idx="10"/>
          </p:nvPr>
        </p:nvSpPr>
        <p:spPr/>
        <p:txBody>
          <a:bodyPr/>
          <a:lstStyle/>
          <a:p>
            <a:pPr algn="l">
              <a:defRPr/>
            </a:pPr>
            <a:fld id="{72D9F167-5281-40E0-A686-86785762FFB6}" type="slidenum">
              <a:rPr lang="en-US" sz="1400" b="0">
                <a:latin typeface="+mn-lt"/>
              </a:rPr>
              <a:pPr algn="l">
                <a:defRPr/>
              </a:pPr>
              <a:t>163</a:t>
            </a:fld>
            <a:endParaRPr lang="en-US" sz="1400" b="0" dirty="0">
              <a:latin typeface="+mn-lt"/>
            </a:endParaRPr>
          </a:p>
        </p:txBody>
      </p:sp>
      <p:pic>
        <p:nvPicPr>
          <p:cNvPr id="30724" name="Picture 4" descr="Introduction.jpg"/>
          <p:cNvPicPr>
            <a:picLocks noChangeAspect="1"/>
          </p:cNvPicPr>
          <p:nvPr/>
        </p:nvPicPr>
        <p:blipFill>
          <a:blip r:embed="rId3"/>
          <a:srcRect/>
          <a:stretch>
            <a:fillRect/>
          </a:stretch>
        </p:blipFill>
        <p:spPr bwMode="auto">
          <a:xfrm>
            <a:off x="7162800" y="1828800"/>
            <a:ext cx="1524000" cy="1609725"/>
          </a:xfrm>
          <a:prstGeom prst="rect">
            <a:avLst/>
          </a:prstGeom>
          <a:noFill/>
          <a:ln w="9525">
            <a:noFill/>
            <a:miter lim="800000"/>
            <a:headEnd/>
            <a:tailEnd/>
          </a:ln>
        </p:spPr>
      </p:pic>
    </p:spTree>
    <p:extLst>
      <p:ext uri="{BB962C8B-B14F-4D97-AF65-F5344CB8AC3E}">
        <p14:creationId xmlns:p14="http://schemas.microsoft.com/office/powerpoint/2010/main" val="179527934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p:cNvSpPr>
            <a:spLocks noGrp="1"/>
          </p:cNvSpPr>
          <p:nvPr>
            <p:ph idx="1"/>
          </p:nvPr>
        </p:nvSpPr>
        <p:spPr>
          <a:xfrm>
            <a:off x="228600" y="1609725"/>
            <a:ext cx="6248400" cy="4946650"/>
          </a:xfrm>
        </p:spPr>
        <p:txBody>
          <a:bodyPr/>
          <a:lstStyle/>
          <a:p>
            <a:pPr eaLnBrk="1" hangingPunct="1"/>
            <a:r>
              <a:rPr sz="2000" smtClean="0"/>
              <a:t>“Spring Recipes : A problem - solution approach” by Gary Mak, Josh Long, and Daniel Rubio</a:t>
            </a:r>
          </a:p>
          <a:p>
            <a:pPr eaLnBrk="1" hangingPunct="1"/>
            <a:r>
              <a:rPr sz="2000" smtClean="0">
                <a:hlinkClick r:id="rId2"/>
              </a:rPr>
              <a:t>www.springframework.org</a:t>
            </a:r>
            <a:endParaRPr sz="2000" smtClean="0"/>
          </a:p>
          <a:p>
            <a:pPr eaLnBrk="1" hangingPunct="1"/>
            <a:endParaRPr sz="2000" smtClean="0"/>
          </a:p>
        </p:txBody>
      </p:sp>
      <p:sp>
        <p:nvSpPr>
          <p:cNvPr id="31747" name="Title 2"/>
          <p:cNvSpPr>
            <a:spLocks noGrp="1"/>
          </p:cNvSpPr>
          <p:nvPr>
            <p:ph type="title"/>
          </p:nvPr>
        </p:nvSpPr>
        <p:spPr bwMode="auto">
          <a:noFill/>
          <a:ln>
            <a:noFill/>
          </a:ln>
        </p:spPr>
        <p:txBody>
          <a:bodyPr anchor="ctr"/>
          <a:lstStyle/>
          <a:p>
            <a:r>
              <a:rPr lang="en-US"/>
              <a:t>Source</a:t>
            </a:r>
          </a:p>
        </p:txBody>
      </p:sp>
      <p:pic>
        <p:nvPicPr>
          <p:cNvPr id="31748" name="Picture 7"/>
          <p:cNvPicPr>
            <a:picLocks noChangeAspect="1" noChangeArrowheads="1"/>
          </p:cNvPicPr>
          <p:nvPr/>
        </p:nvPicPr>
        <p:blipFill>
          <a:blip r:embed="rId3"/>
          <a:srcRect/>
          <a:stretch>
            <a:fillRect/>
          </a:stretch>
        </p:blipFill>
        <p:spPr bwMode="auto">
          <a:xfrm>
            <a:off x="8153400" y="144463"/>
            <a:ext cx="990600" cy="990600"/>
          </a:xfrm>
          <a:prstGeom prst="rect">
            <a:avLst/>
          </a:prstGeom>
          <a:noFill/>
          <a:ln w="9525" algn="ctr">
            <a:noFill/>
            <a:miter lim="800000"/>
            <a:headEnd/>
            <a:tailEnd/>
          </a:ln>
        </p:spPr>
      </p:pic>
      <p:sp>
        <p:nvSpPr>
          <p:cNvPr id="31749"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a:solidFill>
                  <a:schemeClr val="tx2"/>
                </a:solidFill>
              </a:rPr>
              <a:t>Disclaimer</a:t>
            </a:r>
            <a:r>
              <a:rPr lang="en-US" sz="1400"/>
              <a:t>: </a:t>
            </a:r>
            <a:r>
              <a:rPr lang="en-US" sz="140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31750" name="Picture 7" descr="look.jpg"/>
          <p:cNvPicPr>
            <a:picLocks noChangeAspect="1"/>
          </p:cNvPicPr>
          <p:nvPr/>
        </p:nvPicPr>
        <p:blipFill>
          <a:blip r:embed="rId4"/>
          <a:srcRect/>
          <a:stretch>
            <a:fillRect/>
          </a:stretch>
        </p:blipFill>
        <p:spPr bwMode="auto">
          <a:xfrm>
            <a:off x="6781800" y="1676400"/>
            <a:ext cx="2152650" cy="2124075"/>
          </a:xfrm>
          <a:prstGeom prst="rect">
            <a:avLst/>
          </a:prstGeom>
          <a:noFill/>
          <a:ln w="9525">
            <a:noFill/>
            <a:miter lim="800000"/>
            <a:headEnd/>
            <a:tailEnd/>
          </a:ln>
        </p:spPr>
      </p:pic>
      <p:sp>
        <p:nvSpPr>
          <p:cNvPr id="8" name="Slide Number Placeholder 8"/>
          <p:cNvSpPr>
            <a:spLocks noGrp="1"/>
          </p:cNvSpPr>
          <p:nvPr>
            <p:ph type="sldNum" sz="quarter" idx="10"/>
          </p:nvPr>
        </p:nvSpPr>
        <p:spPr>
          <a:xfrm>
            <a:off x="152400" y="6429375"/>
            <a:ext cx="457200" cy="276225"/>
          </a:xfrm>
        </p:spPr>
        <p:txBody>
          <a:bodyPr/>
          <a:lstStyle/>
          <a:p>
            <a:pPr algn="l">
              <a:defRPr/>
            </a:pPr>
            <a:fld id="{532CD015-5483-487D-8DEA-21C0F0A47531}" type="slidenum">
              <a:rPr lang="en-US">
                <a:latin typeface="+mn-lt"/>
              </a:rPr>
              <a:pPr algn="l">
                <a:defRPr/>
              </a:pPr>
              <a:t>164</a:t>
            </a:fld>
            <a:endParaRPr lang="en-US" dirty="0">
              <a:latin typeface="+mn-lt"/>
            </a:endParaRPr>
          </a:p>
        </p:txBody>
      </p:sp>
    </p:spTree>
    <p:extLst>
      <p:ext uri="{BB962C8B-B14F-4D97-AF65-F5344CB8AC3E}">
        <p14:creationId xmlns:p14="http://schemas.microsoft.com/office/powerpoint/2010/main" val="3357577890"/>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r>
              <a:rPr lang="en-US" sz="2200" b="1" dirty="0">
                <a:solidFill>
                  <a:srgbClr val="682252"/>
                </a:solidFill>
                <a:latin typeface="Myriad Pro" pitchFamily="34" charset="0"/>
                <a:cs typeface="Arial" pitchFamily="34" charset="0"/>
              </a:rPr>
              <a:t>Spring 3 MVC</a:t>
            </a:r>
          </a:p>
        </p:txBody>
      </p:sp>
      <p:sp>
        <p:nvSpPr>
          <p:cNvPr id="3" name="Rectangle 2"/>
          <p:cNvSpPr/>
          <p:nvPr/>
        </p:nvSpPr>
        <p:spPr>
          <a:xfrm>
            <a:off x="0" y="3048000"/>
            <a:ext cx="57150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a:defRPr/>
            </a:pPr>
            <a:r>
              <a:rPr lang="en-US" sz="2400" dirty="0">
                <a:solidFill>
                  <a:schemeClr val="tx2"/>
                </a:solidFill>
                <a:ea typeface="+mj-ea"/>
                <a:cs typeface="+mj-cs"/>
              </a:rPr>
              <a:t>You have successfully completed - </a:t>
            </a:r>
          </a:p>
          <a:p>
            <a:pPr lvl="1" algn="l" fontAlgn="auto">
              <a:spcBef>
                <a:spcPts val="0"/>
              </a:spcBef>
              <a:spcAft>
                <a:spcPts val="0"/>
              </a:spcAft>
              <a:defRPr/>
            </a:pPr>
            <a:r>
              <a:rPr lang="en-US" sz="2400" dirty="0">
                <a:solidFill>
                  <a:schemeClr val="tx2"/>
                </a:solidFill>
                <a:ea typeface="+mj-ea"/>
                <a:cs typeface="+mj-cs"/>
              </a:rPr>
              <a:t>View Resolvers</a:t>
            </a:r>
          </a:p>
        </p:txBody>
      </p:sp>
    </p:spTree>
    <p:extLst>
      <p:ext uri="{BB962C8B-B14F-4D97-AF65-F5344CB8AC3E}">
        <p14:creationId xmlns:p14="http://schemas.microsoft.com/office/powerpoint/2010/main" val="315724798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850834"/>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200" b="1" dirty="0">
                <a:solidFill>
                  <a:prstClr val="black"/>
                </a:solidFill>
                <a:latin typeface="Myriad Pro" pitchFamily="34" charset="0"/>
                <a:cs typeface="Arial" pitchFamily="34" charset="0"/>
              </a:rPr>
              <a:t>Spring 3 MVC</a:t>
            </a:r>
          </a:p>
        </p:txBody>
      </p:sp>
      <p:sp>
        <p:nvSpPr>
          <p:cNvPr id="3" name="Rectangle 2"/>
          <p:cNvSpPr/>
          <p:nvPr/>
        </p:nvSpPr>
        <p:spPr>
          <a:xfrm>
            <a:off x="0" y="27432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a:solidFill>
                  <a:prstClr val="white"/>
                </a:solidFill>
                <a:latin typeface="Cambria" pitchFamily="18" charset="0"/>
              </a:rPr>
              <a:t>Tags</a:t>
            </a:r>
          </a:p>
        </p:txBody>
      </p:sp>
      <p:sp>
        <p:nvSpPr>
          <p:cNvPr id="4" name="Rectangle 3"/>
          <p:cNvSpPr/>
          <p:nvPr/>
        </p:nvSpPr>
        <p:spPr>
          <a:xfrm>
            <a:off x="990600" y="3832034"/>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itchFamily="34" charset="0"/>
              <a:buNone/>
              <a:defRPr/>
            </a:pPr>
            <a:r>
              <a:rPr lang="en-US" sz="1400" b="1" dirty="0" smtClean="0">
                <a:solidFill>
                  <a:srgbClr val="1F497D">
                    <a:lumMod val="75000"/>
                  </a:srgbClr>
                </a:solidFill>
                <a:latin typeface="Arial Narrow" pitchFamily="34" charset="0"/>
                <a:cs typeface="Arial" pitchFamily="34" charset="0"/>
              </a:rPr>
              <a:t>LEVEL – PRACTITIONER</a:t>
            </a:r>
            <a:endParaRPr lang="en-GB" sz="1400" b="1" dirty="0">
              <a:solidFill>
                <a:srgbClr val="1F497D">
                  <a:lumMod val="75000"/>
                </a:srgbClr>
              </a:solidFill>
              <a:latin typeface="Arial Narrow" pitchFamily="34" charset="0"/>
              <a:cs typeface="Arial" pitchFamily="34" charset="0"/>
            </a:endParaRPr>
          </a:p>
        </p:txBody>
      </p:sp>
    </p:spTree>
    <p:extLst>
      <p:ext uri="{BB962C8B-B14F-4D97-AF65-F5344CB8AC3E}">
        <p14:creationId xmlns:p14="http://schemas.microsoft.com/office/powerpoint/2010/main" val="109043954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Let us discuss: </a:t>
            </a:r>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Icebreaker Activity</a:t>
            </a:r>
            <a:endParaRPr lang="en-US" sz="3400" dirty="0">
              <a:solidFill>
                <a:schemeClr val="tx2">
                  <a:lumMod val="75000"/>
                </a:schemeClr>
              </a:solidFill>
            </a:endParaRPr>
          </a:p>
        </p:txBody>
      </p:sp>
      <p:pic>
        <p:nvPicPr>
          <p:cNvPr id="2050" name="Picture 2" descr="C:\Documents and Settings\148282\Desktop\Icebreaker-Activity.png"/>
          <p:cNvPicPr>
            <a:picLocks noChangeAspect="1" noChangeArrowheads="1"/>
          </p:cNvPicPr>
          <p:nvPr/>
        </p:nvPicPr>
        <p:blipFill>
          <a:blip r:embed="rId3" cstate="print"/>
          <a:srcRect/>
          <a:stretch>
            <a:fillRect/>
          </a:stretch>
        </p:blipFill>
        <p:spPr bwMode="auto">
          <a:xfrm>
            <a:off x="7162800" y="304800"/>
            <a:ext cx="1524000" cy="960073"/>
          </a:xfrm>
          <a:prstGeom prst="rect">
            <a:avLst/>
          </a:prstGeom>
          <a:noFill/>
          <a:effectLst>
            <a:outerShdw blurRad="50800" dist="38100" dir="5400000" algn="t" rotWithShape="0">
              <a:prstClr val="black">
                <a:alpha val="40000"/>
              </a:prstClr>
            </a:outerShdw>
          </a:effectLst>
        </p:spPr>
      </p:pic>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167</a:t>
            </a:fld>
            <a:endParaRPr lang="en-US" sz="1400" dirty="0"/>
          </a:p>
        </p:txBody>
      </p:sp>
      <p:sp>
        <p:nvSpPr>
          <p:cNvPr id="4" name="Snip Diagonal Corner Rectangle 3"/>
          <p:cNvSpPr/>
          <p:nvPr/>
        </p:nvSpPr>
        <p:spPr>
          <a:xfrm>
            <a:off x="609600" y="2667000"/>
            <a:ext cx="7696200" cy="1371600"/>
          </a:xfrm>
          <a:prstGeom prst="snip2Diag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400" dirty="0"/>
              <a:t>What are JSP tags</a:t>
            </a:r>
            <a:r>
              <a:rPr lang="en-US" sz="2400" dirty="0" smtClean="0"/>
              <a:t>?</a:t>
            </a:r>
            <a:endParaRPr lang="en-US" sz="2400" dirty="0"/>
          </a:p>
        </p:txBody>
      </p:sp>
      <p:sp>
        <p:nvSpPr>
          <p:cNvPr id="7" name="Snip Diagonal Corner Rectangle 6"/>
          <p:cNvSpPr/>
          <p:nvPr/>
        </p:nvSpPr>
        <p:spPr>
          <a:xfrm>
            <a:off x="609600" y="4415287"/>
            <a:ext cx="7696200" cy="1371600"/>
          </a:xfrm>
          <a:prstGeom prst="snip2Diag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Can you list a few that you might have </a:t>
            </a:r>
            <a:r>
              <a:rPr lang="en-US" sz="2400" dirty="0" smtClean="0"/>
              <a:t>used?</a:t>
            </a:r>
            <a:endParaRPr lang="en-US" sz="2400" dirty="0"/>
          </a:p>
        </p:txBody>
      </p:sp>
    </p:spTree>
    <p:extLst>
      <p:ext uri="{BB962C8B-B14F-4D97-AF65-F5344CB8AC3E}">
        <p14:creationId xmlns:p14="http://schemas.microsoft.com/office/powerpoint/2010/main" val="15291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noFill/>
          <a:ln>
            <a:noFill/>
          </a:ln>
        </p:spPr>
        <p:txBody>
          <a:bodyPr anchor="ctr"/>
          <a:lstStyle/>
          <a:p>
            <a:r>
              <a:rPr lang="en-US" dirty="0"/>
              <a:t>Spring Tags: Overview</a:t>
            </a:r>
          </a:p>
        </p:txBody>
      </p:sp>
      <p:sp>
        <p:nvSpPr>
          <p:cNvPr id="5" name="Slide Number Placeholder 3"/>
          <p:cNvSpPr>
            <a:spLocks noGrp="1"/>
          </p:cNvSpPr>
          <p:nvPr>
            <p:ph type="sldNum" sz="quarter" idx="10"/>
          </p:nvPr>
        </p:nvSpPr>
        <p:spPr>
          <a:xfrm>
            <a:off x="152400" y="6427788"/>
            <a:ext cx="457200" cy="277812"/>
          </a:xfrm>
        </p:spPr>
        <p:txBody>
          <a:bodyPr/>
          <a:lstStyle/>
          <a:p>
            <a:pPr algn="l">
              <a:defRPr/>
            </a:pPr>
            <a:fld id="{FA733F60-A992-403F-A649-D4BE93A95019}" type="slidenum">
              <a:rPr lang="en-US" sz="1400" b="0">
                <a:latin typeface="+mn-lt"/>
              </a:rPr>
              <a:pPr algn="l">
                <a:defRPr/>
              </a:pPr>
              <a:t>168</a:t>
            </a:fld>
            <a:endParaRPr lang="en-US" sz="1400" b="0" dirty="0">
              <a:latin typeface="+mn-lt"/>
            </a:endParaRPr>
          </a:p>
        </p:txBody>
      </p:sp>
      <p:sp>
        <p:nvSpPr>
          <p:cNvPr id="3" name="Rounded Rectangle 2"/>
          <p:cNvSpPr/>
          <p:nvPr/>
        </p:nvSpPr>
        <p:spPr>
          <a:xfrm>
            <a:off x="628291" y="4803476"/>
            <a:ext cx="8077200" cy="11430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sz="2000" dirty="0"/>
              <a:t>Unlike other form or input tag libraries, Spring's form tag library is integrated with Spring Web MVC. This helps to give the tags access to the command object and reference data your controller deals with</a:t>
            </a:r>
            <a:r>
              <a:rPr lang="en-US" sz="2000" dirty="0" smtClean="0"/>
              <a:t>.</a:t>
            </a:r>
            <a:endParaRPr lang="en-US" sz="2000" dirty="0"/>
          </a:p>
        </p:txBody>
      </p:sp>
      <p:sp>
        <p:nvSpPr>
          <p:cNvPr id="7" name="Rounded Rectangle 6"/>
          <p:cNvSpPr/>
          <p:nvPr/>
        </p:nvSpPr>
        <p:spPr>
          <a:xfrm>
            <a:off x="579407" y="3322608"/>
            <a:ext cx="8077200" cy="11430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sz="2000" dirty="0"/>
              <a:t>Each tag provides support for the set of attributes of its corresponding HTML tag counterpart, making the tags familiar and intuitive to use</a:t>
            </a:r>
            <a:r>
              <a:rPr lang="en-US" sz="2000" dirty="0" smtClean="0"/>
              <a:t>.</a:t>
            </a:r>
            <a:endParaRPr lang="en-US" sz="2000" dirty="0"/>
          </a:p>
        </p:txBody>
      </p:sp>
      <p:sp>
        <p:nvSpPr>
          <p:cNvPr id="8" name="Rounded Rectangle 7"/>
          <p:cNvSpPr/>
          <p:nvPr/>
        </p:nvSpPr>
        <p:spPr>
          <a:xfrm>
            <a:off x="579407" y="1791419"/>
            <a:ext cx="80772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a:t>Spring 3.0 provides a comprehensive set of data binding-aware tags for handling form elements when using JSP and Spring Web MVC</a:t>
            </a:r>
            <a:r>
              <a:rPr lang="en-US" sz="2000" dirty="0" smtClean="0"/>
              <a:t>.</a:t>
            </a:r>
            <a:endParaRPr lang="en-US" sz="2000" dirty="0"/>
          </a:p>
        </p:txBody>
      </p:sp>
    </p:spTree>
    <p:extLst>
      <p:ext uri="{BB962C8B-B14F-4D97-AF65-F5344CB8AC3E}">
        <p14:creationId xmlns:p14="http://schemas.microsoft.com/office/powerpoint/2010/main" val="55440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pPr marL="0" indent="0" eaLnBrk="1" hangingPunct="1">
              <a:buNone/>
            </a:pPr>
            <a:r>
              <a:rPr sz="2000" dirty="0" smtClean="0"/>
              <a:t>After completing this chapter, you will be able to:</a:t>
            </a:r>
          </a:p>
          <a:p>
            <a:pPr lvl="1" eaLnBrk="1" hangingPunct="1"/>
            <a:r>
              <a:rPr sz="1800" dirty="0" smtClean="0"/>
              <a:t>Explain the use Spring’s form tag to develop user interface for an Web application.</a:t>
            </a:r>
          </a:p>
          <a:p>
            <a:pPr lvl="1" eaLnBrk="1" hangingPunct="1">
              <a:buFont typeface="Wingdings 2" pitchFamily="18" charset="2"/>
              <a:buNone/>
            </a:pPr>
            <a:endParaRPr dirty="0" smtClean="0"/>
          </a:p>
        </p:txBody>
      </p:sp>
      <p:sp>
        <p:nvSpPr>
          <p:cNvPr id="13314" name="Rectangle 2"/>
          <p:cNvSpPr>
            <a:spLocks noGrp="1" noChangeArrowheads="1"/>
          </p:cNvSpPr>
          <p:nvPr>
            <p:ph type="title"/>
          </p:nvPr>
        </p:nvSpPr>
        <p:spPr bwMode="auto">
          <a:noFill/>
          <a:ln>
            <a:noFill/>
          </a:ln>
        </p:spPr>
        <p:txBody>
          <a:bodyPr anchor="ctr"/>
          <a:lstStyle/>
          <a:p>
            <a:r>
              <a:rPr lang="en-US" sz="3400">
                <a:solidFill>
                  <a:schemeClr val="tx2">
                    <a:lumMod val="75000"/>
                  </a:schemeClr>
                </a:solidFill>
              </a:rPr>
              <a:t>Objectives</a:t>
            </a:r>
          </a:p>
        </p:txBody>
      </p:sp>
      <p:sp>
        <p:nvSpPr>
          <p:cNvPr id="6" name="Slide Number Placeholder 3"/>
          <p:cNvSpPr>
            <a:spLocks noGrp="1"/>
          </p:cNvSpPr>
          <p:nvPr>
            <p:ph type="sldNum" sz="quarter" idx="10"/>
          </p:nvPr>
        </p:nvSpPr>
        <p:spPr/>
        <p:txBody>
          <a:bodyPr/>
          <a:lstStyle/>
          <a:p>
            <a:pPr algn="l">
              <a:defRPr/>
            </a:pPr>
            <a:fld id="{8D7E575B-74D3-45A8-AECD-C299147268F3}" type="slidenum">
              <a:rPr lang="en-US" sz="1400" b="0">
                <a:latin typeface="+mn-lt"/>
              </a:rPr>
              <a:pPr algn="l">
                <a:defRPr/>
              </a:pPr>
              <a:t>169</a:t>
            </a:fld>
            <a:endParaRPr lang="en-US" sz="1400" b="0" dirty="0">
              <a:latin typeface="+mn-lt"/>
            </a:endParaRPr>
          </a:p>
        </p:txBody>
      </p:sp>
      <p:pic>
        <p:nvPicPr>
          <p:cNvPr id="13316" name="Picture 4" descr="objective.JPG"/>
          <p:cNvPicPr>
            <a:picLocks noChangeAspect="1"/>
          </p:cNvPicPr>
          <p:nvPr/>
        </p:nvPicPr>
        <p:blipFill>
          <a:blip r:embed="rId3"/>
          <a:srcRect/>
          <a:stretch>
            <a:fillRect/>
          </a:stretch>
        </p:blipFill>
        <p:spPr bwMode="auto">
          <a:xfrm>
            <a:off x="2438400" y="2971800"/>
            <a:ext cx="2800350" cy="2190750"/>
          </a:xfrm>
          <a:prstGeom prst="rect">
            <a:avLst/>
          </a:prstGeom>
          <a:noFill/>
          <a:ln w="9525">
            <a:noFill/>
            <a:miter lim="800000"/>
            <a:headEnd/>
            <a:tailEnd/>
          </a:ln>
        </p:spPr>
      </p:pic>
    </p:spTree>
    <p:extLst>
      <p:ext uri="{BB962C8B-B14F-4D97-AF65-F5344CB8AC3E}">
        <p14:creationId xmlns:p14="http://schemas.microsoft.com/office/powerpoint/2010/main" val="11887757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p:cNvSpPr>
          <p:nvPr>
            <p:ph idx="1"/>
          </p:nvPr>
        </p:nvSpPr>
        <p:spPr>
          <a:xfrm>
            <a:off x="228600" y="1609725"/>
            <a:ext cx="8686800" cy="4486275"/>
          </a:xfrm>
        </p:spPr>
        <p:txBody>
          <a:bodyPr/>
          <a:lstStyle/>
          <a:p>
            <a:r>
              <a:rPr lang="en-US" sz="2000" dirty="0"/>
              <a:t>The MVC Architecture is as follows:</a:t>
            </a:r>
          </a:p>
        </p:txBody>
      </p:sp>
      <p:sp>
        <p:nvSpPr>
          <p:cNvPr id="17411" name="Title 2"/>
          <p:cNvSpPr>
            <a:spLocks noGrp="1"/>
          </p:cNvSpPr>
          <p:nvPr>
            <p:ph type="title"/>
          </p:nvPr>
        </p:nvSpPr>
        <p:spPr bwMode="auto">
          <a:noFill/>
          <a:ln>
            <a:noFill/>
          </a:ln>
        </p:spPr>
        <p:txBody>
          <a:bodyPr anchor="ctr"/>
          <a:lstStyle/>
          <a:p>
            <a:r>
              <a:rPr lang="en-US">
                <a:solidFill>
                  <a:srgbClr val="1F497D">
                    <a:lumMod val="75000"/>
                  </a:srgbClr>
                </a:solidFill>
              </a:rPr>
              <a:t>MVC Architecture Diagram</a:t>
            </a:r>
          </a:p>
        </p:txBody>
      </p:sp>
      <p:sp>
        <p:nvSpPr>
          <p:cNvPr id="16388"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C5433E58-9DF7-4D3F-923B-DA26517A861F}" type="slidenum">
              <a:rPr lang="en-US" smtClean="0">
                <a:latin typeface="+mj-lt"/>
              </a:rPr>
              <a:pPr>
                <a:defRPr/>
              </a:pPr>
              <a:t>17</a:t>
            </a:fld>
            <a:endParaRPr lang="en-US" dirty="0" smtClean="0">
              <a:latin typeface="+mj-lt"/>
            </a:endParaRPr>
          </a:p>
        </p:txBody>
      </p:sp>
      <p:grpSp>
        <p:nvGrpSpPr>
          <p:cNvPr id="2" name="Group 1"/>
          <p:cNvGrpSpPr/>
          <p:nvPr/>
        </p:nvGrpSpPr>
        <p:grpSpPr>
          <a:xfrm>
            <a:off x="228600" y="2411413"/>
            <a:ext cx="8763000" cy="3901519"/>
            <a:chOff x="228600" y="2411413"/>
            <a:chExt cx="8763000" cy="3901519"/>
          </a:xfrm>
        </p:grpSpPr>
        <p:sp>
          <p:nvSpPr>
            <p:cNvPr id="9" name="Rounded Rectangle 8"/>
            <p:cNvSpPr/>
            <p:nvPr/>
          </p:nvSpPr>
          <p:spPr>
            <a:xfrm>
              <a:off x="3048000" y="2514600"/>
              <a:ext cx="2819400" cy="12954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accent4">
                      <a:lumMod val="75000"/>
                    </a:schemeClr>
                  </a:solidFill>
                </a:rPr>
                <a:t>Model</a:t>
              </a:r>
            </a:p>
            <a:p>
              <a:pPr algn="ctr">
                <a:defRPr/>
              </a:pPr>
              <a:r>
                <a:rPr lang="en-US" sz="2200" dirty="0"/>
                <a:t>Business Logic </a:t>
              </a:r>
            </a:p>
            <a:p>
              <a:pPr algn="ctr">
                <a:defRPr/>
              </a:pPr>
              <a:endParaRPr lang="en-US" dirty="0"/>
            </a:p>
            <a:p>
              <a:pPr algn="ctr">
                <a:defRPr/>
              </a:pPr>
              <a:endParaRPr lang="en-US" dirty="0"/>
            </a:p>
          </p:txBody>
        </p:sp>
        <p:sp>
          <p:nvSpPr>
            <p:cNvPr id="10" name="Rounded Rectangle 9"/>
            <p:cNvSpPr/>
            <p:nvPr/>
          </p:nvSpPr>
          <p:spPr>
            <a:xfrm>
              <a:off x="914400" y="4572000"/>
              <a:ext cx="2819400" cy="12192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accent4">
                      <a:lumMod val="75000"/>
                    </a:schemeClr>
                  </a:solidFill>
                </a:rPr>
                <a:t>View</a:t>
              </a:r>
            </a:p>
            <a:p>
              <a:pPr algn="ctr">
                <a:defRPr/>
              </a:pPr>
              <a:r>
                <a:rPr lang="en-US" sz="2200" dirty="0"/>
                <a:t>Model Representation</a:t>
              </a:r>
            </a:p>
          </p:txBody>
        </p:sp>
        <p:sp>
          <p:nvSpPr>
            <p:cNvPr id="11" name="Rounded Rectangle 10"/>
            <p:cNvSpPr/>
            <p:nvPr/>
          </p:nvSpPr>
          <p:spPr>
            <a:xfrm>
              <a:off x="5562600" y="4572000"/>
              <a:ext cx="2819400" cy="1216025"/>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accent4">
                      <a:lumMod val="75000"/>
                    </a:schemeClr>
                  </a:solidFill>
                </a:rPr>
                <a:t>Controller</a:t>
              </a:r>
            </a:p>
            <a:p>
              <a:pPr algn="ctr">
                <a:defRPr/>
              </a:pPr>
              <a:r>
                <a:rPr lang="en-US" sz="2200" dirty="0"/>
                <a:t>User interaction</a:t>
              </a:r>
            </a:p>
            <a:p>
              <a:pPr algn="ctr">
                <a:defRPr/>
              </a:pPr>
              <a:endParaRPr lang="en-US" sz="2200" dirty="0"/>
            </a:p>
          </p:txBody>
        </p:sp>
        <p:sp>
          <p:nvSpPr>
            <p:cNvPr id="13" name="Curved Right Arrow 12"/>
            <p:cNvSpPr/>
            <p:nvPr/>
          </p:nvSpPr>
          <p:spPr>
            <a:xfrm rot="13750235" flipH="1">
              <a:off x="1398588" y="2389187"/>
              <a:ext cx="1377950" cy="1952625"/>
            </a:xfrm>
            <a:prstGeom prst="curvedRightArrow">
              <a:avLst>
                <a:gd name="adj1" fmla="val 25000"/>
                <a:gd name="adj2" fmla="val 47508"/>
                <a:gd name="adj3" fmla="val 25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4" name="Right Arrow 13"/>
            <p:cNvSpPr/>
            <p:nvPr/>
          </p:nvSpPr>
          <p:spPr>
            <a:xfrm rot="7544456">
              <a:off x="2487613" y="3930650"/>
              <a:ext cx="914400" cy="5334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ight Arrow 14"/>
            <p:cNvSpPr/>
            <p:nvPr/>
          </p:nvSpPr>
          <p:spPr>
            <a:xfrm rot="10800000">
              <a:off x="3733800" y="4652963"/>
              <a:ext cx="1752600" cy="5334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ight Arrow 15"/>
            <p:cNvSpPr/>
            <p:nvPr/>
          </p:nvSpPr>
          <p:spPr>
            <a:xfrm>
              <a:off x="3816350" y="5262563"/>
              <a:ext cx="1752600" cy="5334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Curved Right Arrow 16"/>
            <p:cNvSpPr/>
            <p:nvPr/>
          </p:nvSpPr>
          <p:spPr>
            <a:xfrm rot="8658868">
              <a:off x="6159500" y="2411413"/>
              <a:ext cx="1338263" cy="1954212"/>
            </a:xfrm>
            <a:prstGeom prst="curvedRightArrow">
              <a:avLst>
                <a:gd name="adj1" fmla="val 25000"/>
                <a:gd name="adj2" fmla="val 47508"/>
                <a:gd name="adj3" fmla="val 25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7421" name="TextBox 18"/>
            <p:cNvSpPr txBox="1">
              <a:spLocks noChangeArrowheads="1"/>
            </p:cNvSpPr>
            <p:nvPr/>
          </p:nvSpPr>
          <p:spPr bwMode="auto">
            <a:xfrm>
              <a:off x="228600" y="3011488"/>
              <a:ext cx="1143000" cy="646112"/>
            </a:xfrm>
            <a:prstGeom prst="rect">
              <a:avLst/>
            </a:prstGeom>
            <a:noFill/>
            <a:ln w="9525">
              <a:noFill/>
              <a:miter lim="800000"/>
              <a:headEnd/>
              <a:tailEnd/>
            </a:ln>
          </p:spPr>
          <p:txBody>
            <a:bodyPr>
              <a:spAutoFit/>
            </a:bodyPr>
            <a:lstStyle/>
            <a:p>
              <a:r>
                <a:rPr lang="en-US" b="1"/>
                <a:t>Get State</a:t>
              </a:r>
            </a:p>
          </p:txBody>
        </p:sp>
        <p:sp>
          <p:nvSpPr>
            <p:cNvPr id="17422" name="TextBox 19"/>
            <p:cNvSpPr txBox="1">
              <a:spLocks noChangeArrowheads="1"/>
            </p:cNvSpPr>
            <p:nvPr/>
          </p:nvSpPr>
          <p:spPr bwMode="auto">
            <a:xfrm>
              <a:off x="3848018" y="5943600"/>
              <a:ext cx="1524161" cy="369332"/>
            </a:xfrm>
            <a:prstGeom prst="rect">
              <a:avLst/>
            </a:prstGeom>
            <a:noFill/>
            <a:ln w="9525">
              <a:noFill/>
              <a:miter lim="800000"/>
              <a:headEnd/>
              <a:tailEnd/>
            </a:ln>
          </p:spPr>
          <p:txBody>
            <a:bodyPr wrap="square">
              <a:spAutoFit/>
            </a:bodyPr>
            <a:lstStyle/>
            <a:p>
              <a:r>
                <a:rPr lang="en-US" b="1" dirty="0"/>
                <a:t>User Actions</a:t>
              </a:r>
            </a:p>
          </p:txBody>
        </p:sp>
        <p:sp>
          <p:nvSpPr>
            <p:cNvPr id="17423" name="TextBox 20"/>
            <p:cNvSpPr txBox="1">
              <a:spLocks noChangeArrowheads="1"/>
            </p:cNvSpPr>
            <p:nvPr/>
          </p:nvSpPr>
          <p:spPr bwMode="auto">
            <a:xfrm>
              <a:off x="7848600" y="3005138"/>
              <a:ext cx="1143000" cy="646112"/>
            </a:xfrm>
            <a:prstGeom prst="rect">
              <a:avLst/>
            </a:prstGeom>
            <a:noFill/>
            <a:ln w="9525">
              <a:noFill/>
              <a:miter lim="800000"/>
              <a:headEnd/>
              <a:tailEnd/>
            </a:ln>
          </p:spPr>
          <p:txBody>
            <a:bodyPr>
              <a:spAutoFit/>
            </a:bodyPr>
            <a:lstStyle/>
            <a:p>
              <a:r>
                <a:rPr lang="en-US" b="1"/>
                <a:t>Set State</a:t>
              </a:r>
            </a:p>
          </p:txBody>
        </p:sp>
        <p:sp>
          <p:nvSpPr>
            <p:cNvPr id="17424" name="TextBox 21"/>
            <p:cNvSpPr txBox="1">
              <a:spLocks noChangeArrowheads="1"/>
            </p:cNvSpPr>
            <p:nvPr/>
          </p:nvSpPr>
          <p:spPr bwMode="auto">
            <a:xfrm>
              <a:off x="4648200" y="4114800"/>
              <a:ext cx="1143000" cy="646113"/>
            </a:xfrm>
            <a:prstGeom prst="rect">
              <a:avLst/>
            </a:prstGeom>
            <a:noFill/>
            <a:ln w="9525">
              <a:noFill/>
              <a:miter lim="800000"/>
              <a:headEnd/>
              <a:tailEnd/>
            </a:ln>
          </p:spPr>
          <p:txBody>
            <a:bodyPr>
              <a:spAutoFit/>
            </a:bodyPr>
            <a:lstStyle/>
            <a:p>
              <a:r>
                <a:rPr lang="en-US" b="1"/>
                <a:t>Change View</a:t>
              </a:r>
            </a:p>
          </p:txBody>
        </p:sp>
        <p:sp>
          <p:nvSpPr>
            <p:cNvPr id="17425" name="TextBox 22"/>
            <p:cNvSpPr txBox="1">
              <a:spLocks noChangeArrowheads="1"/>
            </p:cNvSpPr>
            <p:nvPr/>
          </p:nvSpPr>
          <p:spPr bwMode="auto">
            <a:xfrm>
              <a:off x="3276600" y="3962400"/>
              <a:ext cx="1143000" cy="646113"/>
            </a:xfrm>
            <a:prstGeom prst="rect">
              <a:avLst/>
            </a:prstGeom>
            <a:noFill/>
            <a:ln w="9525">
              <a:noFill/>
              <a:miter lim="800000"/>
              <a:headEnd/>
              <a:tailEnd/>
            </a:ln>
          </p:spPr>
          <p:txBody>
            <a:bodyPr>
              <a:spAutoFit/>
            </a:bodyPr>
            <a:lstStyle/>
            <a:p>
              <a:r>
                <a:rPr lang="en-US" b="1"/>
                <a:t>Update Event</a:t>
              </a:r>
            </a:p>
          </p:txBody>
        </p:sp>
      </p:grpSp>
    </p:spTree>
    <p:extLst>
      <p:ext uri="{BB962C8B-B14F-4D97-AF65-F5344CB8AC3E}">
        <p14:creationId xmlns:p14="http://schemas.microsoft.com/office/powerpoint/2010/main" val="344686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bwMode="auto">
          <a:noFill/>
          <a:ln>
            <a:noFill/>
          </a:ln>
        </p:spPr>
        <p:txBody>
          <a:bodyPr anchor="ctr"/>
          <a:lstStyle/>
          <a:p>
            <a:r>
              <a:rPr lang="en-US"/>
              <a:t>Configuration</a:t>
            </a:r>
          </a:p>
        </p:txBody>
      </p:sp>
      <p:sp>
        <p:nvSpPr>
          <p:cNvPr id="15363" name="Content Placeholder 2"/>
          <p:cNvSpPr>
            <a:spLocks noGrp="1"/>
          </p:cNvSpPr>
          <p:nvPr>
            <p:ph idx="1"/>
          </p:nvPr>
        </p:nvSpPr>
        <p:spPr/>
        <p:txBody>
          <a:bodyPr/>
          <a:lstStyle/>
          <a:p>
            <a:pPr eaLnBrk="1" hangingPunct="1">
              <a:buFont typeface="Arial" pitchFamily="34" charset="0"/>
              <a:buChar char="•"/>
            </a:pPr>
            <a:endParaRPr sz="2000" dirty="0" smtClean="0"/>
          </a:p>
          <a:p>
            <a:pPr eaLnBrk="1" hangingPunct="1">
              <a:buFont typeface="Wingdings" pitchFamily="2" charset="2"/>
              <a:buNone/>
            </a:pPr>
            <a:endParaRPr sz="2000" dirty="0" smtClean="0"/>
          </a:p>
        </p:txBody>
      </p:sp>
      <p:sp>
        <p:nvSpPr>
          <p:cNvPr id="6" name="Slide Number Placeholder 3"/>
          <p:cNvSpPr>
            <a:spLocks noGrp="1"/>
          </p:cNvSpPr>
          <p:nvPr>
            <p:ph type="sldNum" sz="quarter" idx="10"/>
          </p:nvPr>
        </p:nvSpPr>
        <p:spPr>
          <a:xfrm>
            <a:off x="152400" y="6427788"/>
            <a:ext cx="457200" cy="277812"/>
          </a:xfrm>
        </p:spPr>
        <p:txBody>
          <a:bodyPr/>
          <a:lstStyle/>
          <a:p>
            <a:pPr algn="l">
              <a:defRPr/>
            </a:pPr>
            <a:fld id="{7872E9F5-1156-4CA2-8ABC-99498214EB27}" type="slidenum">
              <a:rPr lang="en-US" sz="1400" b="0">
                <a:latin typeface="+mn-lt"/>
              </a:rPr>
              <a:pPr algn="l">
                <a:defRPr/>
              </a:pPr>
              <a:t>170</a:t>
            </a:fld>
            <a:endParaRPr lang="en-US" sz="1400" b="0" dirty="0">
              <a:latin typeface="+mn-lt"/>
            </a:endParaRPr>
          </a:p>
        </p:txBody>
      </p:sp>
      <p:sp>
        <p:nvSpPr>
          <p:cNvPr id="3" name="Round Diagonal Corner Rectangle 2"/>
          <p:cNvSpPr/>
          <p:nvPr/>
        </p:nvSpPr>
        <p:spPr>
          <a:xfrm>
            <a:off x="866954" y="1828800"/>
            <a:ext cx="7743645" cy="1066800"/>
          </a:xfrm>
          <a:prstGeom prst="round2Diag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t>The library descriptor is called spring-</a:t>
            </a:r>
            <a:r>
              <a:rPr lang="en-US" sz="2000" dirty="0" err="1"/>
              <a:t>form.tld</a:t>
            </a:r>
            <a:r>
              <a:rPr lang="en-US" sz="2000" dirty="0" smtClean="0"/>
              <a:t>.</a:t>
            </a:r>
            <a:endParaRPr lang="en-US" sz="2000" dirty="0"/>
          </a:p>
        </p:txBody>
      </p:sp>
      <p:sp>
        <p:nvSpPr>
          <p:cNvPr id="8" name="Round Diagonal Corner Rectangle 7"/>
          <p:cNvSpPr/>
          <p:nvPr/>
        </p:nvSpPr>
        <p:spPr>
          <a:xfrm>
            <a:off x="866953" y="3509485"/>
            <a:ext cx="7743645" cy="2129316"/>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a:buFont typeface="Arial" pitchFamily="34" charset="0"/>
              <a:buChar char="•"/>
            </a:pPr>
            <a:r>
              <a:rPr lang="en-US" sz="2000" dirty="0"/>
              <a:t>To use the tags from this library, add the following directive to the top of your JSP page:</a:t>
            </a:r>
          </a:p>
          <a:p>
            <a:r>
              <a:rPr lang="en-US" sz="2000" dirty="0"/>
              <a:t>   &lt;%@ </a:t>
            </a:r>
            <a:r>
              <a:rPr lang="en-US" sz="2000" dirty="0" err="1"/>
              <a:t>taglib</a:t>
            </a:r>
            <a:r>
              <a:rPr lang="en-US" sz="2000" dirty="0"/>
              <a:t> prefix="form" </a:t>
            </a:r>
            <a:r>
              <a:rPr lang="en-US" sz="2000" dirty="0" err="1"/>
              <a:t>uri</a:t>
            </a:r>
            <a:r>
              <a:rPr lang="en-US" sz="2000" dirty="0"/>
              <a:t>="http://www.springframework.org/tags/form" %&gt; where form is the tag name prefix you want to use for the tags from this library</a:t>
            </a:r>
            <a:r>
              <a:rPr lang="en-US" sz="2000" dirty="0" smtClean="0"/>
              <a:t>.</a:t>
            </a:r>
            <a:endParaRPr lang="en-US" sz="2000" dirty="0"/>
          </a:p>
        </p:txBody>
      </p:sp>
    </p:spTree>
    <p:extLst>
      <p:ext uri="{BB962C8B-B14F-4D97-AF65-F5344CB8AC3E}">
        <p14:creationId xmlns:p14="http://schemas.microsoft.com/office/powerpoint/2010/main" val="6770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80">
                                          <p:stCondLst>
                                            <p:cond delay="0"/>
                                          </p:stCondLst>
                                        </p:cTn>
                                        <p:tgtEl>
                                          <p:spTgt spid="8"/>
                                        </p:tgtEl>
                                      </p:cBhvr>
                                    </p:animEffect>
                                    <p:anim calcmode="lin" valueType="num">
                                      <p:cBhvr>
                                        <p:cTn id="2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1" dur="26">
                                          <p:stCondLst>
                                            <p:cond delay="650"/>
                                          </p:stCondLst>
                                        </p:cTn>
                                        <p:tgtEl>
                                          <p:spTgt spid="8"/>
                                        </p:tgtEl>
                                      </p:cBhvr>
                                      <p:to x="100000" y="60000"/>
                                    </p:animScale>
                                    <p:animScale>
                                      <p:cBhvr>
                                        <p:cTn id="32" dur="166" decel="50000">
                                          <p:stCondLst>
                                            <p:cond delay="676"/>
                                          </p:stCondLst>
                                        </p:cTn>
                                        <p:tgtEl>
                                          <p:spTgt spid="8"/>
                                        </p:tgtEl>
                                      </p:cBhvr>
                                      <p:to x="100000" y="100000"/>
                                    </p:animScale>
                                    <p:animScale>
                                      <p:cBhvr>
                                        <p:cTn id="33" dur="26">
                                          <p:stCondLst>
                                            <p:cond delay="1312"/>
                                          </p:stCondLst>
                                        </p:cTn>
                                        <p:tgtEl>
                                          <p:spTgt spid="8"/>
                                        </p:tgtEl>
                                      </p:cBhvr>
                                      <p:to x="100000" y="80000"/>
                                    </p:animScale>
                                    <p:animScale>
                                      <p:cBhvr>
                                        <p:cTn id="34" dur="166" decel="50000">
                                          <p:stCondLst>
                                            <p:cond delay="1338"/>
                                          </p:stCondLst>
                                        </p:cTn>
                                        <p:tgtEl>
                                          <p:spTgt spid="8"/>
                                        </p:tgtEl>
                                      </p:cBhvr>
                                      <p:to x="100000" y="100000"/>
                                    </p:animScale>
                                    <p:animScale>
                                      <p:cBhvr>
                                        <p:cTn id="35" dur="26">
                                          <p:stCondLst>
                                            <p:cond delay="1642"/>
                                          </p:stCondLst>
                                        </p:cTn>
                                        <p:tgtEl>
                                          <p:spTgt spid="8"/>
                                        </p:tgtEl>
                                      </p:cBhvr>
                                      <p:to x="100000" y="90000"/>
                                    </p:animScale>
                                    <p:animScale>
                                      <p:cBhvr>
                                        <p:cTn id="36" dur="166" decel="50000">
                                          <p:stCondLst>
                                            <p:cond delay="1668"/>
                                          </p:stCondLst>
                                        </p:cTn>
                                        <p:tgtEl>
                                          <p:spTgt spid="8"/>
                                        </p:tgtEl>
                                      </p:cBhvr>
                                      <p:to x="100000" y="100000"/>
                                    </p:animScale>
                                    <p:animScale>
                                      <p:cBhvr>
                                        <p:cTn id="37" dur="26">
                                          <p:stCondLst>
                                            <p:cond delay="1808"/>
                                          </p:stCondLst>
                                        </p:cTn>
                                        <p:tgtEl>
                                          <p:spTgt spid="8"/>
                                        </p:tgtEl>
                                      </p:cBhvr>
                                      <p:to x="100000" y="95000"/>
                                    </p:animScale>
                                    <p:animScale>
                                      <p:cBhvr>
                                        <p:cTn id="38"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noFill/>
          <a:ln>
            <a:noFill/>
          </a:ln>
        </p:spPr>
        <p:txBody>
          <a:bodyPr anchor="ctr"/>
          <a:lstStyle/>
          <a:p>
            <a:r>
              <a:rPr lang="en-US" sz="3400" dirty="0">
                <a:solidFill>
                  <a:schemeClr val="tx2">
                    <a:lumMod val="75000"/>
                  </a:schemeClr>
                </a:solidFill>
              </a:rPr>
              <a:t>The </a:t>
            </a:r>
            <a:r>
              <a:rPr lang="en-US" sz="3400" dirty="0" smtClean="0">
                <a:solidFill>
                  <a:schemeClr val="tx2">
                    <a:lumMod val="75000"/>
                  </a:schemeClr>
                </a:solidFill>
              </a:rPr>
              <a:t>Form Tag</a:t>
            </a:r>
            <a:endParaRPr lang="en-US" sz="3400" dirty="0">
              <a:solidFill>
                <a:schemeClr val="tx2">
                  <a:lumMod val="75000"/>
                </a:schemeClr>
              </a:solidFill>
            </a:endParaRPr>
          </a:p>
        </p:txBody>
      </p:sp>
      <p:sp>
        <p:nvSpPr>
          <p:cNvPr id="5" name="Slide Number Placeholder 3"/>
          <p:cNvSpPr>
            <a:spLocks noGrp="1"/>
          </p:cNvSpPr>
          <p:nvPr>
            <p:ph type="sldNum" sz="quarter" idx="10"/>
          </p:nvPr>
        </p:nvSpPr>
        <p:spPr/>
        <p:txBody>
          <a:bodyPr/>
          <a:lstStyle/>
          <a:p>
            <a:pPr algn="l">
              <a:defRPr/>
            </a:pPr>
            <a:fld id="{08161CF4-1579-4B7C-85D5-AF119C521278}" type="slidenum">
              <a:rPr lang="en-US" sz="1400" b="0">
                <a:latin typeface="+mn-lt"/>
              </a:rPr>
              <a:pPr algn="l">
                <a:defRPr/>
              </a:pPr>
              <a:t>171</a:t>
            </a:fld>
            <a:endParaRPr lang="en-US" sz="1400" b="0" dirty="0">
              <a:latin typeface="+mn-lt"/>
            </a:endParaRPr>
          </a:p>
        </p:txBody>
      </p:sp>
      <p:graphicFrame>
        <p:nvGraphicFramePr>
          <p:cNvPr id="2" name="Diagram 1"/>
          <p:cNvGraphicFramePr/>
          <p:nvPr>
            <p:extLst>
              <p:ext uri="{D42A27DB-BD31-4B8C-83A1-F6EECF244321}">
                <p14:modId xmlns:p14="http://schemas.microsoft.com/office/powerpoint/2010/main" val="3324115296"/>
              </p:ext>
            </p:extLst>
          </p:nvPr>
        </p:nvGraphicFramePr>
        <p:xfrm>
          <a:off x="1295400" y="1828800"/>
          <a:ext cx="64008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767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graphicEl>
                                              <a:dgm id="{3184F5F4-7C78-4046-B052-3385BDC79DD1}"/>
                                            </p:graphicEl>
                                          </p:spTgt>
                                        </p:tgtEl>
                                        <p:attrNameLst>
                                          <p:attrName>style.visibility</p:attrName>
                                        </p:attrNameLst>
                                      </p:cBhvr>
                                      <p:to>
                                        <p:strVal val="visible"/>
                                      </p:to>
                                    </p:set>
                                    <p:animEffect transition="in" filter="wedge">
                                      <p:cBhvr>
                                        <p:cTn id="7" dur="1000"/>
                                        <p:tgtEl>
                                          <p:spTgt spid="2">
                                            <p:graphicEl>
                                              <a:dgm id="{3184F5F4-7C78-4046-B052-3385BDC79DD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2">
                                            <p:graphicEl>
                                              <a:dgm id="{452D9119-5072-4DF7-A996-C6F75530E3D8}"/>
                                            </p:graphicEl>
                                          </p:spTgt>
                                        </p:tgtEl>
                                        <p:attrNameLst>
                                          <p:attrName>style.visibility</p:attrName>
                                        </p:attrNameLst>
                                      </p:cBhvr>
                                      <p:to>
                                        <p:strVal val="visible"/>
                                      </p:to>
                                    </p:set>
                                    <p:animEffect transition="in" filter="wedge">
                                      <p:cBhvr>
                                        <p:cTn id="12" dur="1000"/>
                                        <p:tgtEl>
                                          <p:spTgt spid="2">
                                            <p:graphicEl>
                                              <a:dgm id="{452D9119-5072-4DF7-A996-C6F75530E3D8}"/>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2">
                                            <p:graphicEl>
                                              <a:dgm id="{B5ACEB6E-5C2D-4DCE-AEED-987DC88F3A70}"/>
                                            </p:graphicEl>
                                          </p:spTgt>
                                        </p:tgtEl>
                                        <p:attrNameLst>
                                          <p:attrName>style.visibility</p:attrName>
                                        </p:attrNameLst>
                                      </p:cBhvr>
                                      <p:to>
                                        <p:strVal val="visible"/>
                                      </p:to>
                                    </p:set>
                                    <p:animEffect transition="in" filter="wedge">
                                      <p:cBhvr>
                                        <p:cTn id="17" dur="1000"/>
                                        <p:tgtEl>
                                          <p:spTgt spid="2">
                                            <p:graphicEl>
                                              <a:dgm id="{B5ACEB6E-5C2D-4DCE-AEED-987DC88F3A7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pPr eaLnBrk="1" hangingPunct="1">
              <a:buFont typeface="Arial" pitchFamily="34" charset="0"/>
              <a:buChar char="•"/>
            </a:pPr>
            <a:r>
              <a:rPr sz="2000" smtClean="0"/>
              <a:t>The Form tag :</a:t>
            </a:r>
          </a:p>
        </p:txBody>
      </p:sp>
      <p:sp>
        <p:nvSpPr>
          <p:cNvPr id="17410" name="Rectangle 2"/>
          <p:cNvSpPr>
            <a:spLocks noGrp="1" noChangeArrowheads="1"/>
          </p:cNvSpPr>
          <p:nvPr>
            <p:ph type="title"/>
          </p:nvPr>
        </p:nvSpPr>
        <p:spPr bwMode="auto">
          <a:noFill/>
          <a:ln>
            <a:noFill/>
          </a:ln>
        </p:spPr>
        <p:txBody>
          <a:bodyPr anchor="ctr"/>
          <a:lstStyle/>
          <a:p>
            <a:r>
              <a:rPr lang="en-US" sz="3400" dirty="0">
                <a:solidFill>
                  <a:schemeClr val="tx2">
                    <a:lumMod val="75000"/>
                  </a:schemeClr>
                </a:solidFill>
              </a:rPr>
              <a:t>Tag Example: </a:t>
            </a:r>
            <a:r>
              <a:rPr lang="en-US" sz="3400" dirty="0" smtClean="0">
                <a:solidFill>
                  <a:schemeClr val="tx2">
                    <a:lumMod val="75000"/>
                  </a:schemeClr>
                </a:solidFill>
              </a:rPr>
              <a:t>Form Tag</a:t>
            </a:r>
            <a:endParaRPr lang="en-US" sz="3400" dirty="0">
              <a:solidFill>
                <a:schemeClr val="tx2">
                  <a:lumMod val="75000"/>
                </a:schemeClr>
              </a:solidFill>
            </a:endParaRPr>
          </a:p>
        </p:txBody>
      </p:sp>
      <p:sp>
        <p:nvSpPr>
          <p:cNvPr id="6" name="Slide Number Placeholder 3"/>
          <p:cNvSpPr>
            <a:spLocks noGrp="1"/>
          </p:cNvSpPr>
          <p:nvPr>
            <p:ph type="sldNum" sz="quarter" idx="10"/>
          </p:nvPr>
        </p:nvSpPr>
        <p:spPr/>
        <p:txBody>
          <a:bodyPr/>
          <a:lstStyle/>
          <a:p>
            <a:pPr algn="l">
              <a:defRPr/>
            </a:pPr>
            <a:fld id="{0A18E0DA-CEFE-4BA2-934D-A7F99F2BF31C}" type="slidenum">
              <a:rPr lang="en-US" sz="1400" b="0">
                <a:latin typeface="+mn-lt"/>
              </a:rPr>
              <a:pPr algn="l">
                <a:defRPr/>
              </a:pPr>
              <a:t>172</a:t>
            </a:fld>
            <a:endParaRPr lang="en-US" sz="1400" b="0"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2838697470"/>
              </p:ext>
            </p:extLst>
          </p:nvPr>
        </p:nvGraphicFramePr>
        <p:xfrm>
          <a:off x="1524000" y="2438400"/>
          <a:ext cx="6096000" cy="3749040"/>
        </p:xfrm>
        <a:graphic>
          <a:graphicData uri="http://schemas.openxmlformats.org/drawingml/2006/table">
            <a:tbl>
              <a:tblPr firstRow="1" bandRow="1">
                <a:tableStyleId>{F5AB1C69-6EDB-4FF4-983F-18BD219EF322}</a:tableStyleId>
              </a:tblPr>
              <a:tblGrid>
                <a:gridCol w="6096000"/>
              </a:tblGrid>
              <a:tr h="3657600">
                <a:tc>
                  <a:txBody>
                    <a:bodyPr/>
                    <a:lstStyle/>
                    <a:p>
                      <a:r>
                        <a:rPr lang="en-US" sz="1400" dirty="0" smtClean="0"/>
                        <a:t>&lt;</a:t>
                      </a:r>
                      <a:r>
                        <a:rPr lang="en-US" sz="1400" dirty="0" err="1" smtClean="0"/>
                        <a:t>form:form</a:t>
                      </a:r>
                      <a:r>
                        <a:rPr lang="en-US" sz="1400" dirty="0" smtClean="0"/>
                        <a:t>&gt;</a:t>
                      </a:r>
                    </a:p>
                    <a:p>
                      <a:r>
                        <a:rPr lang="en-US" sz="1400" baseline="0" dirty="0" smtClean="0"/>
                        <a:t>  </a:t>
                      </a:r>
                      <a:r>
                        <a:rPr lang="en-US" sz="1400" dirty="0" smtClean="0"/>
                        <a:t> &lt;table&gt;</a:t>
                      </a:r>
                    </a:p>
                    <a:p>
                      <a:r>
                        <a:rPr lang="en-US" sz="1400" dirty="0" smtClean="0"/>
                        <a:t>       &lt;</a:t>
                      </a:r>
                      <a:r>
                        <a:rPr lang="en-US" sz="1400" dirty="0" err="1" smtClean="0"/>
                        <a:t>tr</a:t>
                      </a:r>
                      <a:r>
                        <a:rPr lang="en-US" sz="1400" dirty="0" smtClean="0"/>
                        <a:t>&gt; </a:t>
                      </a:r>
                    </a:p>
                    <a:p>
                      <a:r>
                        <a:rPr lang="en-US" sz="1400" dirty="0" smtClean="0"/>
                        <a:t>           &lt;td&gt;First Name:&lt;/td&gt; </a:t>
                      </a:r>
                    </a:p>
                    <a:p>
                      <a:r>
                        <a:rPr lang="en-US" sz="1400" dirty="0" smtClean="0"/>
                        <a:t>           &lt;td&gt;&lt;</a:t>
                      </a:r>
                      <a:r>
                        <a:rPr lang="en-US" sz="1400" dirty="0" err="1" smtClean="0"/>
                        <a:t>form:input</a:t>
                      </a:r>
                      <a:r>
                        <a:rPr lang="en-US" sz="1400" dirty="0" smtClean="0"/>
                        <a:t> path="</a:t>
                      </a:r>
                      <a:r>
                        <a:rPr lang="en-US" sz="1400" dirty="0" err="1" smtClean="0"/>
                        <a:t>firstName</a:t>
                      </a:r>
                      <a:r>
                        <a:rPr lang="en-US" sz="1400" dirty="0" smtClean="0"/>
                        <a:t>" /&gt;&lt;/td&gt;</a:t>
                      </a:r>
                    </a:p>
                    <a:p>
                      <a:r>
                        <a:rPr lang="en-US" sz="1400" dirty="0" smtClean="0"/>
                        <a:t>       &lt;/</a:t>
                      </a:r>
                      <a:r>
                        <a:rPr lang="en-US" sz="1400" dirty="0" err="1" smtClean="0"/>
                        <a:t>tr</a:t>
                      </a:r>
                      <a:r>
                        <a:rPr lang="en-US" sz="1400" dirty="0" smtClean="0"/>
                        <a:t>&gt;</a:t>
                      </a:r>
                    </a:p>
                    <a:p>
                      <a:r>
                        <a:rPr lang="en-US" sz="1400" dirty="0" smtClean="0"/>
                        <a:t>        &lt;</a:t>
                      </a:r>
                      <a:r>
                        <a:rPr lang="en-US" sz="1400" dirty="0" err="1" smtClean="0"/>
                        <a:t>tr</a:t>
                      </a:r>
                      <a:r>
                        <a:rPr lang="en-US" sz="1400" dirty="0" smtClean="0"/>
                        <a:t>&gt; </a:t>
                      </a:r>
                    </a:p>
                    <a:p>
                      <a:r>
                        <a:rPr lang="en-US" sz="1400" dirty="0" smtClean="0"/>
                        <a:t>         &lt;td&gt;Last Name:&lt;/td&gt; </a:t>
                      </a:r>
                    </a:p>
                    <a:p>
                      <a:r>
                        <a:rPr lang="en-US" sz="1400" dirty="0" smtClean="0"/>
                        <a:t>         &lt;td&gt;&lt;</a:t>
                      </a:r>
                      <a:r>
                        <a:rPr lang="en-US" sz="1400" dirty="0" err="1" smtClean="0"/>
                        <a:t>form:input</a:t>
                      </a:r>
                      <a:r>
                        <a:rPr lang="en-US" sz="1400" dirty="0" smtClean="0"/>
                        <a:t> path="</a:t>
                      </a:r>
                      <a:r>
                        <a:rPr lang="en-US" sz="1400" dirty="0" err="1" smtClean="0"/>
                        <a:t>lastName</a:t>
                      </a:r>
                      <a:r>
                        <a:rPr lang="en-US" sz="1400" dirty="0" smtClean="0"/>
                        <a:t>" /&gt;&lt;/td&gt; </a:t>
                      </a:r>
                    </a:p>
                    <a:p>
                      <a:r>
                        <a:rPr lang="en-US" sz="1400" dirty="0" smtClean="0"/>
                        <a:t>       &lt;/</a:t>
                      </a:r>
                      <a:r>
                        <a:rPr lang="en-US" sz="1400" dirty="0" err="1" smtClean="0"/>
                        <a:t>tr</a:t>
                      </a:r>
                      <a:r>
                        <a:rPr lang="en-US" sz="1400" dirty="0" smtClean="0"/>
                        <a:t>&gt; </a:t>
                      </a:r>
                    </a:p>
                    <a:p>
                      <a:r>
                        <a:rPr lang="en-US" sz="1400" dirty="0" smtClean="0"/>
                        <a:t>        &lt;</a:t>
                      </a:r>
                      <a:r>
                        <a:rPr lang="en-US" sz="1400" dirty="0" err="1" smtClean="0"/>
                        <a:t>tr</a:t>
                      </a:r>
                      <a:r>
                        <a:rPr lang="en-US" sz="1400" dirty="0" smtClean="0"/>
                        <a:t>&gt; </a:t>
                      </a:r>
                    </a:p>
                    <a:p>
                      <a:r>
                        <a:rPr lang="en-US" sz="1400" dirty="0" smtClean="0"/>
                        <a:t>           &lt;td </a:t>
                      </a:r>
                      <a:r>
                        <a:rPr lang="en-US" sz="1400" dirty="0" err="1" smtClean="0"/>
                        <a:t>colspan</a:t>
                      </a:r>
                      <a:r>
                        <a:rPr lang="en-US" sz="1400" dirty="0" smtClean="0"/>
                        <a:t>="2"&gt; </a:t>
                      </a:r>
                    </a:p>
                    <a:p>
                      <a:r>
                        <a:rPr lang="en-US" sz="1400" dirty="0" smtClean="0"/>
                        <a:t>           &lt;input type="submit" value="Save Changes" /&gt; </a:t>
                      </a:r>
                    </a:p>
                    <a:p>
                      <a:r>
                        <a:rPr lang="en-US" sz="1600" dirty="0" smtClean="0"/>
                        <a:t>         </a:t>
                      </a:r>
                      <a:r>
                        <a:rPr lang="en-US" sz="1400" dirty="0" smtClean="0"/>
                        <a:t>&lt;/td&gt; </a:t>
                      </a:r>
                    </a:p>
                    <a:p>
                      <a:r>
                        <a:rPr lang="en-US" sz="1400" dirty="0" smtClean="0"/>
                        <a:t>        &lt;/</a:t>
                      </a:r>
                      <a:r>
                        <a:rPr lang="en-US" sz="1400" dirty="0" err="1" smtClean="0"/>
                        <a:t>tr</a:t>
                      </a:r>
                      <a:r>
                        <a:rPr lang="en-US" sz="1400" dirty="0" smtClean="0"/>
                        <a:t>&gt; </a:t>
                      </a:r>
                    </a:p>
                    <a:p>
                      <a:r>
                        <a:rPr lang="en-US" sz="1400" dirty="0" smtClean="0"/>
                        <a:t>    &lt;/table&gt; </a:t>
                      </a:r>
                    </a:p>
                    <a:p>
                      <a:r>
                        <a:rPr lang="en-US" sz="1400" dirty="0" smtClean="0"/>
                        <a:t>&lt;/</a:t>
                      </a:r>
                      <a:r>
                        <a:rPr lang="en-US" sz="1400" dirty="0" err="1" smtClean="0"/>
                        <a:t>form:form</a:t>
                      </a:r>
                      <a:r>
                        <a:rPr lang="en-US" sz="1400" dirty="0" smtClean="0"/>
                        <a:t>&gt;</a:t>
                      </a:r>
                      <a:endParaRPr lang="en-US" sz="1400" dirty="0"/>
                    </a:p>
                  </a:txBody>
                  <a:tcPr/>
                </a:tc>
              </a:tr>
            </a:tbl>
          </a:graphicData>
        </a:graphic>
      </p:graphicFrame>
    </p:spTree>
    <p:extLst>
      <p:ext uri="{BB962C8B-B14F-4D97-AF65-F5344CB8AC3E}">
        <p14:creationId xmlns:p14="http://schemas.microsoft.com/office/powerpoint/2010/main" val="278901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eaLnBrk="1" hangingPunct="1">
              <a:buFont typeface="Arial" pitchFamily="34" charset="0"/>
              <a:buChar char="•"/>
            </a:pPr>
            <a:r>
              <a:rPr sz="2000" dirty="0" smtClean="0"/>
              <a:t>This tag renders an HTML 'input' tag with type 'text' using the bound value.</a:t>
            </a:r>
          </a:p>
          <a:p>
            <a:pPr eaLnBrk="1" hangingPunct="1">
              <a:buFont typeface="Wingdings" pitchFamily="2" charset="2"/>
              <a:buNone/>
            </a:pPr>
            <a:endParaRPr dirty="0" smtClean="0"/>
          </a:p>
        </p:txBody>
      </p:sp>
      <p:sp>
        <p:nvSpPr>
          <p:cNvPr id="18434" name="Rectangle 2"/>
          <p:cNvSpPr>
            <a:spLocks noGrp="1" noChangeArrowheads="1"/>
          </p:cNvSpPr>
          <p:nvPr>
            <p:ph type="title"/>
          </p:nvPr>
        </p:nvSpPr>
        <p:spPr bwMode="auto">
          <a:noFill/>
          <a:ln>
            <a:noFill/>
          </a:ln>
        </p:spPr>
        <p:txBody>
          <a:bodyPr anchor="ctr"/>
          <a:lstStyle/>
          <a:p>
            <a:r>
              <a:rPr lang="en-US" sz="3400" dirty="0">
                <a:solidFill>
                  <a:schemeClr val="tx2">
                    <a:lumMod val="75000"/>
                  </a:schemeClr>
                </a:solidFill>
              </a:rPr>
              <a:t>Tag Example: Form </a:t>
            </a:r>
            <a:r>
              <a:rPr lang="en-US" sz="3400" dirty="0" smtClean="0">
                <a:solidFill>
                  <a:schemeClr val="tx2">
                    <a:lumMod val="75000"/>
                  </a:schemeClr>
                </a:solidFill>
              </a:rPr>
              <a:t>Tag</a:t>
            </a:r>
            <a:endParaRPr lang="en-US" sz="3400" dirty="0">
              <a:solidFill>
                <a:schemeClr val="tx2">
                  <a:lumMod val="75000"/>
                </a:schemeClr>
              </a:solidFill>
            </a:endParaRPr>
          </a:p>
        </p:txBody>
      </p:sp>
      <p:sp>
        <p:nvSpPr>
          <p:cNvPr id="5" name="Slide Number Placeholder 3"/>
          <p:cNvSpPr>
            <a:spLocks noGrp="1"/>
          </p:cNvSpPr>
          <p:nvPr>
            <p:ph type="sldNum" sz="quarter" idx="10"/>
          </p:nvPr>
        </p:nvSpPr>
        <p:spPr/>
        <p:txBody>
          <a:bodyPr/>
          <a:lstStyle/>
          <a:p>
            <a:pPr algn="l">
              <a:defRPr/>
            </a:pPr>
            <a:fld id="{C079C496-BDAE-4F5F-AF56-77485922C139}" type="slidenum">
              <a:rPr lang="en-US" sz="1400" b="0">
                <a:latin typeface="+mn-lt"/>
              </a:rPr>
              <a:pPr algn="l">
                <a:defRPr/>
              </a:pPr>
              <a:t>173</a:t>
            </a:fld>
            <a:endParaRPr lang="en-US" sz="1400" b="0" dirty="0">
              <a:latin typeface="+mn-lt"/>
            </a:endParaRPr>
          </a:p>
        </p:txBody>
      </p:sp>
      <p:sp>
        <p:nvSpPr>
          <p:cNvPr id="2" name="Rectangle 1"/>
          <p:cNvSpPr/>
          <p:nvPr/>
        </p:nvSpPr>
        <p:spPr>
          <a:xfrm>
            <a:off x="1752600" y="2743200"/>
            <a:ext cx="4648200" cy="15240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marL="742950" lvl="1" indent="-285750" fontAlgn="base">
              <a:spcBef>
                <a:spcPct val="20000"/>
              </a:spcBef>
              <a:spcAft>
                <a:spcPct val="0"/>
              </a:spcAft>
            </a:pPr>
            <a:r>
              <a:rPr lang="en-US" sz="2000" dirty="0">
                <a:solidFill>
                  <a:schemeClr val="bg1"/>
                </a:solidFill>
              </a:rPr>
              <a:t>&lt;</a:t>
            </a:r>
            <a:r>
              <a:rPr lang="en-US" sz="2000" dirty="0" err="1">
                <a:solidFill>
                  <a:schemeClr val="bg1"/>
                </a:solidFill>
              </a:rPr>
              <a:t>form:input</a:t>
            </a:r>
            <a:r>
              <a:rPr lang="en-US" sz="2000" dirty="0">
                <a:solidFill>
                  <a:schemeClr val="bg1"/>
                </a:solidFill>
              </a:rPr>
              <a:t> path="</a:t>
            </a:r>
            <a:r>
              <a:rPr lang="en-US" sz="2000" dirty="0" err="1">
                <a:solidFill>
                  <a:schemeClr val="bg1"/>
                </a:solidFill>
              </a:rPr>
              <a:t>firstName</a:t>
            </a:r>
            <a:r>
              <a:rPr lang="en-US" sz="2000" dirty="0">
                <a:solidFill>
                  <a:schemeClr val="bg1"/>
                </a:solidFill>
              </a:rPr>
              <a:t>" /&gt;</a:t>
            </a:r>
          </a:p>
          <a:p>
            <a:pPr marL="742950" lvl="1" indent="-285750" fontAlgn="base">
              <a:spcBef>
                <a:spcPct val="20000"/>
              </a:spcBef>
              <a:spcAft>
                <a:spcPct val="0"/>
              </a:spcAft>
            </a:pPr>
            <a:r>
              <a:rPr lang="en-US" sz="2000" dirty="0">
                <a:solidFill>
                  <a:schemeClr val="bg1"/>
                </a:solidFill>
              </a:rPr>
              <a:t>&lt;</a:t>
            </a:r>
            <a:r>
              <a:rPr lang="en-US" sz="2000" dirty="0" err="1">
                <a:solidFill>
                  <a:schemeClr val="bg1"/>
                </a:solidFill>
              </a:rPr>
              <a:t>form:input</a:t>
            </a:r>
            <a:r>
              <a:rPr lang="en-US" sz="2000" dirty="0">
                <a:solidFill>
                  <a:schemeClr val="bg1"/>
                </a:solidFill>
              </a:rPr>
              <a:t> path=“</a:t>
            </a:r>
            <a:r>
              <a:rPr lang="en-US" sz="2000" dirty="0" err="1">
                <a:solidFill>
                  <a:schemeClr val="bg1"/>
                </a:solidFill>
              </a:rPr>
              <a:t>lastName</a:t>
            </a:r>
            <a:r>
              <a:rPr lang="en-US" sz="2000" dirty="0">
                <a:solidFill>
                  <a:schemeClr val="bg1"/>
                </a:solidFill>
              </a:rPr>
              <a:t>”  </a:t>
            </a:r>
            <a:r>
              <a:rPr lang="en-US" sz="2000" dirty="0" smtClean="0">
                <a:solidFill>
                  <a:schemeClr val="bg1"/>
                </a:solidFill>
              </a:rPr>
              <a:t>/&gt;</a:t>
            </a:r>
            <a:endParaRPr lang="en-US" sz="2000" dirty="0">
              <a:solidFill>
                <a:schemeClr val="bg1"/>
              </a:solidFill>
            </a:endParaRPr>
          </a:p>
        </p:txBody>
      </p:sp>
    </p:spTree>
    <p:extLst>
      <p:ext uri="{BB962C8B-B14F-4D97-AF65-F5344CB8AC3E}">
        <p14:creationId xmlns:p14="http://schemas.microsoft.com/office/powerpoint/2010/main" val="210680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a:noFill/>
          <a:ln>
            <a:noFill/>
          </a:ln>
        </p:spPr>
        <p:txBody>
          <a:bodyPr anchor="ctr"/>
          <a:lstStyle/>
          <a:p>
            <a:r>
              <a:rPr lang="en-US" dirty="0"/>
              <a:t>Tag Example: Form </a:t>
            </a:r>
            <a:r>
              <a:rPr lang="en-US" dirty="0" smtClean="0"/>
              <a:t>Tag (Contd</a:t>
            </a:r>
            <a:r>
              <a:rPr lang="en-US" dirty="0"/>
              <a:t>.)</a:t>
            </a:r>
          </a:p>
        </p:txBody>
      </p:sp>
      <p:sp>
        <p:nvSpPr>
          <p:cNvPr id="19459" name="Content Placeholder 2"/>
          <p:cNvSpPr>
            <a:spLocks noGrp="1"/>
          </p:cNvSpPr>
          <p:nvPr>
            <p:ph idx="1"/>
          </p:nvPr>
        </p:nvSpPr>
        <p:spPr/>
        <p:txBody>
          <a:bodyPr/>
          <a:lstStyle/>
          <a:p>
            <a:pPr>
              <a:buFont typeface="Arial" pitchFamily="34" charset="0"/>
              <a:buChar char="•"/>
            </a:pPr>
            <a:r>
              <a:rPr sz="2000" dirty="0" smtClean="0"/>
              <a:t>The generated HTML looks like a standard form.</a:t>
            </a:r>
          </a:p>
          <a:p>
            <a:pPr>
              <a:buFont typeface="Arial" pitchFamily="34" charset="0"/>
              <a:buNone/>
            </a:pPr>
            <a:endParaRPr dirty="0" smtClean="0"/>
          </a:p>
        </p:txBody>
      </p:sp>
      <p:graphicFrame>
        <p:nvGraphicFramePr>
          <p:cNvPr id="5" name="Table 4"/>
          <p:cNvGraphicFramePr>
            <a:graphicFrameLocks noGrp="1"/>
          </p:cNvGraphicFramePr>
          <p:nvPr>
            <p:extLst>
              <p:ext uri="{D42A27DB-BD31-4B8C-83A1-F6EECF244321}">
                <p14:modId xmlns:p14="http://schemas.microsoft.com/office/powerpoint/2010/main" val="2861519457"/>
              </p:ext>
            </p:extLst>
          </p:nvPr>
        </p:nvGraphicFramePr>
        <p:xfrm>
          <a:off x="762000" y="2209800"/>
          <a:ext cx="7086600" cy="3901440"/>
        </p:xfrm>
        <a:graphic>
          <a:graphicData uri="http://schemas.openxmlformats.org/drawingml/2006/table">
            <a:tbl>
              <a:tblPr firstRow="1" bandRow="1">
                <a:tableStyleId>{7DF18680-E054-41AD-8BC1-D1AEF772440D}</a:tableStyleId>
              </a:tblPr>
              <a:tblGrid>
                <a:gridCol w="7086600"/>
              </a:tblGrid>
              <a:tr h="3901440">
                <a:tc>
                  <a:txBody>
                    <a:bodyPr/>
                    <a:lstStyle/>
                    <a:p>
                      <a:r>
                        <a:rPr lang="en-US" sz="1400" kern="1200" dirty="0" smtClean="0"/>
                        <a:t>&lt;form method="POST"&gt;</a:t>
                      </a:r>
                    </a:p>
                    <a:p>
                      <a:r>
                        <a:rPr lang="en-US" sz="1400" kern="1200" dirty="0" smtClean="0"/>
                        <a:t>&lt;table&gt;</a:t>
                      </a:r>
                    </a:p>
                    <a:p>
                      <a:r>
                        <a:rPr lang="en-US" sz="1400" kern="1200" dirty="0" smtClean="0"/>
                        <a:t>&lt;</a:t>
                      </a:r>
                      <a:r>
                        <a:rPr lang="en-US" sz="1400" kern="1200" dirty="0" err="1" smtClean="0"/>
                        <a:t>tr</a:t>
                      </a:r>
                      <a:r>
                        <a:rPr lang="en-US" sz="1400" kern="1200" dirty="0" smtClean="0"/>
                        <a:t>&gt;</a:t>
                      </a:r>
                    </a:p>
                    <a:p>
                      <a:r>
                        <a:rPr lang="en-US" sz="1400" kern="1200" dirty="0" smtClean="0"/>
                        <a:t>&lt;td&gt;First Name:&lt;/td&gt;</a:t>
                      </a:r>
                    </a:p>
                    <a:p>
                      <a:r>
                        <a:rPr lang="en-US" sz="1400" kern="1200" dirty="0" smtClean="0"/>
                        <a:t>&lt;td&gt;&lt;input name="</a:t>
                      </a:r>
                      <a:r>
                        <a:rPr lang="en-US" sz="1400" kern="1200" dirty="0" err="1" smtClean="0"/>
                        <a:t>firstName</a:t>
                      </a:r>
                      <a:r>
                        <a:rPr lang="en-US" sz="1400" kern="1200" dirty="0" smtClean="0"/>
                        <a:t>" type="text" value=“John"/&gt;&lt;/td&gt;</a:t>
                      </a:r>
                    </a:p>
                    <a:p>
                      <a:r>
                        <a:rPr lang="en-US" sz="1400" kern="1200" dirty="0" smtClean="0"/>
                        <a:t>&lt;/</a:t>
                      </a:r>
                      <a:r>
                        <a:rPr lang="en-US" sz="1400" kern="1200" dirty="0" err="1" smtClean="0"/>
                        <a:t>tr</a:t>
                      </a:r>
                      <a:r>
                        <a:rPr lang="en-US" sz="1400" kern="1200" dirty="0" smtClean="0"/>
                        <a:t>&gt;</a:t>
                      </a:r>
                    </a:p>
                    <a:p>
                      <a:r>
                        <a:rPr lang="en-US" sz="1400" kern="1200" dirty="0" smtClean="0"/>
                        <a:t>&lt;</a:t>
                      </a:r>
                      <a:r>
                        <a:rPr lang="en-US" sz="1400" kern="1200" dirty="0" err="1" smtClean="0"/>
                        <a:t>tr</a:t>
                      </a:r>
                      <a:r>
                        <a:rPr lang="en-US" sz="1400" kern="1200" dirty="0" smtClean="0"/>
                        <a:t>&gt;</a:t>
                      </a:r>
                    </a:p>
                    <a:p>
                      <a:r>
                        <a:rPr lang="en-US" sz="1400" kern="1200" dirty="0" smtClean="0"/>
                        <a:t>&lt;td&gt;Last Name:&lt;/td&gt;</a:t>
                      </a:r>
                    </a:p>
                    <a:p>
                      <a:r>
                        <a:rPr lang="en-US" sz="1400" kern="1200" dirty="0" smtClean="0"/>
                        <a:t>&lt;td&gt;&lt;input name="</a:t>
                      </a:r>
                      <a:r>
                        <a:rPr lang="en-US" sz="1400" kern="1200" dirty="0" err="1" smtClean="0"/>
                        <a:t>lastName</a:t>
                      </a:r>
                      <a:r>
                        <a:rPr lang="en-US" sz="1400" kern="1200" dirty="0" smtClean="0"/>
                        <a:t>" type="text" value=“Terry"/&gt;&lt;/td&gt;</a:t>
                      </a:r>
                    </a:p>
                    <a:p>
                      <a:r>
                        <a:rPr lang="en-US" sz="1400" kern="1200" dirty="0" smtClean="0"/>
                        <a:t>&lt;/</a:t>
                      </a:r>
                      <a:r>
                        <a:rPr lang="en-US" sz="1400" kern="1200" dirty="0" err="1" smtClean="0"/>
                        <a:t>tr</a:t>
                      </a:r>
                      <a:r>
                        <a:rPr lang="en-US" sz="1400" kern="1200" dirty="0" smtClean="0"/>
                        <a:t>&gt;</a:t>
                      </a:r>
                    </a:p>
                    <a:p>
                      <a:r>
                        <a:rPr lang="en-US" sz="1400" kern="1200" dirty="0" smtClean="0"/>
                        <a:t>&lt;</a:t>
                      </a:r>
                      <a:r>
                        <a:rPr lang="en-US" sz="1400" kern="1200" dirty="0" err="1" smtClean="0"/>
                        <a:t>tr</a:t>
                      </a:r>
                      <a:r>
                        <a:rPr lang="en-US" sz="1400" kern="1200" dirty="0" smtClean="0"/>
                        <a:t>&gt;</a:t>
                      </a:r>
                    </a:p>
                    <a:p>
                      <a:r>
                        <a:rPr lang="en-US" sz="1400" kern="1200" dirty="0" smtClean="0"/>
                        <a:t>&lt;td </a:t>
                      </a:r>
                      <a:r>
                        <a:rPr lang="en-US" sz="1400" kern="1200" dirty="0" err="1" smtClean="0"/>
                        <a:t>colspan</a:t>
                      </a:r>
                      <a:r>
                        <a:rPr lang="en-US" sz="1400" kern="1200" dirty="0" smtClean="0"/>
                        <a:t>="2"&gt;</a:t>
                      </a:r>
                    </a:p>
                    <a:p>
                      <a:r>
                        <a:rPr lang="en-US" sz="1400" kern="1200" dirty="0" smtClean="0"/>
                        <a:t>&lt;input type="submit" value="Save Changes" /&gt;</a:t>
                      </a:r>
                    </a:p>
                    <a:p>
                      <a:r>
                        <a:rPr lang="en-US" sz="1400" kern="1200" dirty="0" smtClean="0"/>
                        <a:t>&lt;/td&gt;</a:t>
                      </a:r>
                    </a:p>
                    <a:p>
                      <a:r>
                        <a:rPr lang="en-US" sz="1400" kern="1200" dirty="0" smtClean="0"/>
                        <a:t>&lt;/</a:t>
                      </a:r>
                      <a:r>
                        <a:rPr lang="en-US" sz="1400" kern="1200" dirty="0" err="1" smtClean="0"/>
                        <a:t>tr</a:t>
                      </a:r>
                      <a:r>
                        <a:rPr lang="en-US" sz="1400" kern="1200" dirty="0" smtClean="0"/>
                        <a:t>&gt;</a:t>
                      </a:r>
                    </a:p>
                    <a:p>
                      <a:r>
                        <a:rPr lang="en-US" sz="1400" kern="1200" dirty="0" smtClean="0"/>
                        <a:t>&lt;/table&gt;</a:t>
                      </a:r>
                    </a:p>
                    <a:p>
                      <a:r>
                        <a:rPr lang="en-US" sz="1400" kern="1200" dirty="0" smtClean="0"/>
                        <a:t>&lt;/form&gt;</a:t>
                      </a:r>
                      <a:endParaRPr lang="en-US" sz="1400" b="1" kern="1200" dirty="0">
                        <a:solidFill>
                          <a:schemeClr val="lt1"/>
                        </a:solidFill>
                        <a:latin typeface="+mn-lt"/>
                        <a:ea typeface="+mn-ea"/>
                        <a:cs typeface="+mn-cs"/>
                      </a:endParaRPr>
                    </a:p>
                  </a:txBody>
                  <a:tcPr>
                    <a:solidFill>
                      <a:srgbClr val="673105"/>
                    </a:solidFill>
                  </a:tcPr>
                </a:tc>
              </a:tr>
            </a:tbl>
          </a:graphicData>
        </a:graphic>
      </p:graphicFrame>
      <p:sp>
        <p:nvSpPr>
          <p:cNvPr id="6" name="Slide Number Placeholder 3"/>
          <p:cNvSpPr>
            <a:spLocks noGrp="1"/>
          </p:cNvSpPr>
          <p:nvPr>
            <p:ph type="sldNum" sz="quarter" idx="10"/>
          </p:nvPr>
        </p:nvSpPr>
        <p:spPr>
          <a:xfrm>
            <a:off x="152400" y="6427788"/>
            <a:ext cx="457200" cy="277812"/>
          </a:xfrm>
        </p:spPr>
        <p:txBody>
          <a:bodyPr/>
          <a:lstStyle/>
          <a:p>
            <a:pPr algn="l">
              <a:defRPr/>
            </a:pPr>
            <a:fld id="{F639B5AD-13E9-4E01-A4D3-5A59BBEA5C59}" type="slidenum">
              <a:rPr lang="en-US" sz="1400" b="0">
                <a:latin typeface="+mn-lt"/>
              </a:rPr>
              <a:pPr algn="l">
                <a:defRPr/>
              </a:pPr>
              <a:t>174</a:t>
            </a:fld>
            <a:endParaRPr lang="en-US" sz="1400" b="0" dirty="0">
              <a:latin typeface="+mn-lt"/>
            </a:endParaRPr>
          </a:p>
        </p:txBody>
      </p:sp>
    </p:spTree>
    <p:extLst>
      <p:ext uri="{BB962C8B-B14F-4D97-AF65-F5344CB8AC3E}">
        <p14:creationId xmlns:p14="http://schemas.microsoft.com/office/powerpoint/2010/main" val="334607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Activity</a:t>
            </a:r>
            <a:endParaRPr lang="en-US" dirty="0"/>
          </a:p>
        </p:txBody>
      </p:sp>
      <p:sp>
        <p:nvSpPr>
          <p:cNvPr id="3" name="Content Placeholder 2"/>
          <p:cNvSpPr>
            <a:spLocks noGrp="1"/>
          </p:cNvSpPr>
          <p:nvPr>
            <p:ph idx="1"/>
          </p:nvPr>
        </p:nvSpPr>
        <p:spPr/>
        <p:txBody>
          <a:bodyPr/>
          <a:lstStyle/>
          <a:p>
            <a:r>
              <a:rPr lang="en-US" sz="2000" dirty="0"/>
              <a:t>Which attribute in the input tag binds the data entered in the input field to a property in the data backing object of the controller used for the JSP</a:t>
            </a:r>
            <a:r>
              <a:rPr lang="en-US" sz="2000" dirty="0" smtClean="0"/>
              <a:t>?</a:t>
            </a:r>
            <a:endParaRPr lang="en-US" sz="20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175</a:t>
            </a:fld>
            <a:endParaRPr lang="en-US" dirty="0"/>
          </a:p>
        </p:txBody>
      </p:sp>
      <p:pic>
        <p:nvPicPr>
          <p:cNvPr id="5" name="Picture 2" descr="C:\Documents and Settings\148282\Desktop\interactive-Activity.png"/>
          <p:cNvPicPr>
            <a:picLocks noChangeAspect="1" noChangeArrowheads="1"/>
          </p:cNvPicPr>
          <p:nvPr/>
        </p:nvPicPr>
        <p:blipFill>
          <a:blip r:embed="rId3" cstate="print"/>
          <a:srcRect/>
          <a:stretch>
            <a:fillRect/>
          </a:stretch>
        </p:blipFill>
        <p:spPr bwMode="auto">
          <a:xfrm>
            <a:off x="7543800" y="4948"/>
            <a:ext cx="1165439" cy="1275296"/>
          </a:xfrm>
          <a:prstGeom prst="rect">
            <a:avLst/>
          </a:prstGeom>
          <a:noFill/>
          <a:effectLst>
            <a:outerShdw blurRad="50800" dist="38100" dir="5400000" algn="t" rotWithShape="0">
              <a:prstClr val="black">
                <a:alpha val="40000"/>
              </a:prstClr>
            </a:outerShdw>
          </a:effectLst>
        </p:spPr>
      </p:pic>
      <p:sp>
        <p:nvSpPr>
          <p:cNvPr id="6" name="Rounded Rectangle 5"/>
          <p:cNvSpPr/>
          <p:nvPr/>
        </p:nvSpPr>
        <p:spPr>
          <a:xfrm>
            <a:off x="634042" y="2743200"/>
            <a:ext cx="3429000" cy="914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dirty="0"/>
              <a:t>property</a:t>
            </a:r>
          </a:p>
        </p:txBody>
      </p:sp>
      <p:sp>
        <p:nvSpPr>
          <p:cNvPr id="7" name="Rounded Rectangle 6"/>
          <p:cNvSpPr/>
          <p:nvPr/>
        </p:nvSpPr>
        <p:spPr>
          <a:xfrm>
            <a:off x="4747840" y="2743200"/>
            <a:ext cx="3429000" cy="914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dirty="0"/>
              <a:t>data</a:t>
            </a:r>
          </a:p>
        </p:txBody>
      </p:sp>
      <p:sp>
        <p:nvSpPr>
          <p:cNvPr id="8" name="Rounded Rectangle 7"/>
          <p:cNvSpPr/>
          <p:nvPr/>
        </p:nvSpPr>
        <p:spPr>
          <a:xfrm>
            <a:off x="622540" y="4038600"/>
            <a:ext cx="3429000" cy="914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dirty="0"/>
              <a:t>path</a:t>
            </a:r>
          </a:p>
        </p:txBody>
      </p:sp>
      <p:sp>
        <p:nvSpPr>
          <p:cNvPr id="9" name="Rounded Rectangle 8"/>
          <p:cNvSpPr/>
          <p:nvPr/>
        </p:nvSpPr>
        <p:spPr>
          <a:xfrm>
            <a:off x="4754746" y="4058728"/>
            <a:ext cx="3429000" cy="914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marL="0" lvl="1" algn="ctr"/>
            <a:r>
              <a:rPr lang="en-US" sz="2400" dirty="0"/>
              <a:t>None of the </a:t>
            </a:r>
            <a:r>
              <a:rPr lang="en-US" sz="2400" dirty="0" smtClean="0"/>
              <a:t>above</a:t>
            </a:r>
            <a:endParaRPr lang="en-US" sz="2400" dirty="0"/>
          </a:p>
        </p:txBody>
      </p:sp>
    </p:spTree>
    <p:extLst>
      <p:ext uri="{BB962C8B-B14F-4D97-AF65-F5344CB8AC3E}">
        <p14:creationId xmlns:p14="http://schemas.microsoft.com/office/powerpoint/2010/main" val="1329497903"/>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Activity</a:t>
            </a:r>
            <a:endParaRPr lang="en-US" dirty="0"/>
          </a:p>
        </p:txBody>
      </p:sp>
      <p:sp>
        <p:nvSpPr>
          <p:cNvPr id="3" name="Content Placeholder 2"/>
          <p:cNvSpPr>
            <a:spLocks noGrp="1"/>
          </p:cNvSpPr>
          <p:nvPr>
            <p:ph idx="1"/>
          </p:nvPr>
        </p:nvSpPr>
        <p:spPr/>
        <p:txBody>
          <a:bodyPr/>
          <a:lstStyle/>
          <a:p>
            <a:r>
              <a:rPr lang="en-US" sz="2000" dirty="0"/>
              <a:t>&lt;</a:t>
            </a:r>
            <a:r>
              <a:rPr lang="en-US" sz="2000" dirty="0" err="1"/>
              <a:t>form:errors</a:t>
            </a:r>
            <a:r>
              <a:rPr lang="en-US" sz="2000" dirty="0"/>
              <a:t>/&gt; must be within a &lt;</a:t>
            </a:r>
            <a:r>
              <a:rPr lang="en-US" sz="2000" dirty="0" err="1"/>
              <a:t>form:form</a:t>
            </a:r>
            <a:r>
              <a:rPr lang="en-US" sz="2000" dirty="0"/>
              <a:t>/&gt; </a:t>
            </a:r>
            <a:r>
              <a:rPr lang="en-US" sz="2000" dirty="0" smtClean="0"/>
              <a:t>.</a:t>
            </a:r>
            <a:endParaRPr lang="en-US" sz="20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176</a:t>
            </a:fld>
            <a:endParaRPr lang="en-US" dirty="0"/>
          </a:p>
        </p:txBody>
      </p:sp>
      <p:pic>
        <p:nvPicPr>
          <p:cNvPr id="5" name="Picture 2" descr="C:\Documents and Settings\148282\Desktop\interactive-Activity.png"/>
          <p:cNvPicPr>
            <a:picLocks noChangeAspect="1" noChangeArrowheads="1"/>
          </p:cNvPicPr>
          <p:nvPr/>
        </p:nvPicPr>
        <p:blipFill>
          <a:blip r:embed="rId3" cstate="print"/>
          <a:srcRect/>
          <a:stretch>
            <a:fillRect/>
          </a:stretch>
        </p:blipFill>
        <p:spPr bwMode="auto">
          <a:xfrm>
            <a:off x="7543800" y="4948"/>
            <a:ext cx="1165439" cy="1275296"/>
          </a:xfrm>
          <a:prstGeom prst="rect">
            <a:avLst/>
          </a:prstGeom>
          <a:noFill/>
          <a:effectLst>
            <a:outerShdw blurRad="50800" dist="38100" dir="5400000" algn="t" rotWithShape="0">
              <a:prstClr val="black">
                <a:alpha val="40000"/>
              </a:prstClr>
            </a:outerShdw>
          </a:effectLst>
        </p:spPr>
      </p:pic>
      <p:sp>
        <p:nvSpPr>
          <p:cNvPr id="6" name="Rounded Rectangle 5"/>
          <p:cNvSpPr/>
          <p:nvPr/>
        </p:nvSpPr>
        <p:spPr>
          <a:xfrm>
            <a:off x="634042" y="2743200"/>
            <a:ext cx="3429000" cy="914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dirty="0" smtClean="0"/>
              <a:t>True</a:t>
            </a:r>
            <a:endParaRPr lang="en-US" sz="2400" dirty="0"/>
          </a:p>
        </p:txBody>
      </p:sp>
      <p:sp>
        <p:nvSpPr>
          <p:cNvPr id="7" name="Rounded Rectangle 6"/>
          <p:cNvSpPr/>
          <p:nvPr/>
        </p:nvSpPr>
        <p:spPr>
          <a:xfrm>
            <a:off x="4747840" y="2743200"/>
            <a:ext cx="3429000" cy="914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dirty="0" smtClean="0"/>
              <a:t>False</a:t>
            </a:r>
            <a:endParaRPr lang="en-US" sz="2400" dirty="0"/>
          </a:p>
        </p:txBody>
      </p:sp>
    </p:spTree>
    <p:extLst>
      <p:ext uri="{BB962C8B-B14F-4D97-AF65-F5344CB8AC3E}">
        <p14:creationId xmlns:p14="http://schemas.microsoft.com/office/powerpoint/2010/main" val="20870433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bwMode="auto">
          <a:noFill/>
          <a:ln>
            <a:noFill/>
          </a:ln>
        </p:spPr>
        <p:txBody>
          <a:bodyPr anchor="ctr"/>
          <a:lstStyle/>
          <a:p>
            <a:r>
              <a:rPr lang="en-US" dirty="0"/>
              <a:t>Tag </a:t>
            </a:r>
            <a:r>
              <a:rPr lang="en-US" smtClean="0"/>
              <a:t>Example: Checkbox Slide One</a:t>
            </a:r>
            <a:endParaRPr lang="en-US" dirty="0"/>
          </a:p>
        </p:txBody>
      </p:sp>
      <p:sp>
        <p:nvSpPr>
          <p:cNvPr id="20483" name="Content Placeholder 2"/>
          <p:cNvSpPr>
            <a:spLocks noGrp="1"/>
          </p:cNvSpPr>
          <p:nvPr>
            <p:ph idx="1"/>
          </p:nvPr>
        </p:nvSpPr>
        <p:spPr>
          <a:xfrm>
            <a:off x="228600" y="1676400"/>
            <a:ext cx="8686800" cy="4943475"/>
          </a:xfrm>
        </p:spPr>
        <p:txBody>
          <a:bodyPr/>
          <a:lstStyle/>
          <a:p>
            <a:pPr eaLnBrk="1" hangingPunct="1">
              <a:buFont typeface="Arial" pitchFamily="34" charset="0"/>
              <a:buChar char="•"/>
            </a:pPr>
            <a:r>
              <a:rPr sz="2000" dirty="0" smtClean="0"/>
              <a:t>This tag renders an HTML 'input' tag with type 'checkbox'.</a:t>
            </a:r>
          </a:p>
          <a:p>
            <a:pPr lvl="1" eaLnBrk="1" hangingPunct="1"/>
            <a:r>
              <a:rPr sz="1800" dirty="0" smtClean="0"/>
              <a:t>Let us assume </a:t>
            </a:r>
            <a:r>
              <a:rPr sz="1800" i="1" dirty="0" smtClean="0"/>
              <a:t>Employee</a:t>
            </a:r>
            <a:r>
              <a:rPr sz="1800" dirty="0" smtClean="0"/>
              <a:t> has preferences such as newsletter subscription and a list of hobbies. Below is an example of the Preferences class:</a:t>
            </a:r>
          </a:p>
          <a:p>
            <a:pPr eaLnBrk="1" hangingPunct="1">
              <a:buFont typeface="Arial" pitchFamily="34" charset="0"/>
              <a:buChar char="•"/>
            </a:pPr>
            <a:endParaRPr b="1" dirty="0" smtClean="0">
              <a:solidFill>
                <a:srgbClr val="FFFFFF"/>
              </a:solidFill>
            </a:endParaRPr>
          </a:p>
          <a:p>
            <a:pPr eaLnBrk="1" hangingPunct="1">
              <a:buFont typeface="Arial" pitchFamily="34" charset="0"/>
              <a:buChar char="•"/>
            </a:pPr>
            <a:endParaRPr dirty="0" smtClean="0"/>
          </a:p>
          <a:p>
            <a:pPr eaLnBrk="1" hangingPunct="1">
              <a:buFont typeface="Wingdings" pitchFamily="2" charset="2"/>
              <a:buNone/>
            </a:pPr>
            <a:endParaRPr b="1" dirty="0" smtClean="0">
              <a:solidFill>
                <a:srgbClr val="FF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22978320"/>
              </p:ext>
            </p:extLst>
          </p:nvPr>
        </p:nvGraphicFramePr>
        <p:xfrm>
          <a:off x="1524000" y="2971800"/>
          <a:ext cx="6096000" cy="1388303"/>
        </p:xfrm>
        <a:graphic>
          <a:graphicData uri="http://schemas.openxmlformats.org/drawingml/2006/table">
            <a:tbl>
              <a:tblPr firstRow="1" bandRow="1">
                <a:tableStyleId>{F5AB1C69-6EDB-4FF4-983F-18BD219EF322}</a:tableStyleId>
              </a:tblPr>
              <a:tblGrid>
                <a:gridCol w="6096000"/>
              </a:tblGrid>
              <a:tr h="1388303">
                <a:tc>
                  <a:txBody>
                    <a:bodyPr/>
                    <a:lstStyle/>
                    <a:p>
                      <a:r>
                        <a:rPr lang="en-US" dirty="0" smtClean="0"/>
                        <a:t>public class Preferences { </a:t>
                      </a:r>
                    </a:p>
                    <a:p>
                      <a:r>
                        <a:rPr lang="en-US" dirty="0" smtClean="0"/>
                        <a:t>private </a:t>
                      </a:r>
                      <a:r>
                        <a:rPr lang="en-US" dirty="0" err="1" smtClean="0"/>
                        <a:t>boolean</a:t>
                      </a:r>
                      <a:r>
                        <a:rPr lang="en-US" dirty="0" smtClean="0"/>
                        <a:t> </a:t>
                      </a:r>
                      <a:r>
                        <a:rPr lang="en-US" dirty="0" err="1" smtClean="0"/>
                        <a:t>receiveNewsletter</a:t>
                      </a:r>
                      <a:r>
                        <a:rPr lang="en-US" dirty="0" smtClean="0"/>
                        <a:t>; </a:t>
                      </a:r>
                    </a:p>
                    <a:p>
                      <a:r>
                        <a:rPr lang="en-US" dirty="0" smtClean="0"/>
                        <a:t>String[] interests</a:t>
                      </a:r>
                    </a:p>
                    <a:p>
                      <a:r>
                        <a:rPr lang="en-US" dirty="0" smtClean="0"/>
                        <a:t>private String </a:t>
                      </a:r>
                      <a:r>
                        <a:rPr lang="en-US" dirty="0" err="1" smtClean="0"/>
                        <a:t>favouriteWord</a:t>
                      </a:r>
                      <a:r>
                        <a:rPr lang="en-US" dirty="0" smtClean="0"/>
                        <a:t>;..add setter</a:t>
                      </a:r>
                      <a:r>
                        <a:rPr lang="en-US" baseline="0" dirty="0" smtClean="0"/>
                        <a:t> and getter methods</a:t>
                      </a:r>
                      <a:r>
                        <a:rPr lang="en-US" dirty="0" smtClean="0"/>
                        <a:t> }</a:t>
                      </a:r>
                      <a:endParaRPr lang="en-US" dirty="0"/>
                    </a:p>
                  </a:txBody>
                  <a:tcPr/>
                </a:tc>
              </a:tr>
            </a:tbl>
          </a:graphicData>
        </a:graphic>
      </p:graphicFrame>
      <p:sp>
        <p:nvSpPr>
          <p:cNvPr id="6" name="Slide Number Placeholder 3"/>
          <p:cNvSpPr>
            <a:spLocks noGrp="1"/>
          </p:cNvSpPr>
          <p:nvPr>
            <p:ph type="sldNum" sz="quarter" idx="10"/>
          </p:nvPr>
        </p:nvSpPr>
        <p:spPr>
          <a:xfrm>
            <a:off x="152400" y="6427788"/>
            <a:ext cx="457200" cy="277812"/>
          </a:xfrm>
        </p:spPr>
        <p:txBody>
          <a:bodyPr/>
          <a:lstStyle/>
          <a:p>
            <a:pPr algn="l">
              <a:defRPr/>
            </a:pPr>
            <a:fld id="{AACFDFA8-47AD-4F6F-8B10-B0AECD8613FD}" type="slidenum">
              <a:rPr lang="en-US" sz="1400" b="0">
                <a:latin typeface="+mn-lt"/>
              </a:rPr>
              <a:pPr algn="l">
                <a:defRPr/>
              </a:pPr>
              <a:t>177</a:t>
            </a:fld>
            <a:endParaRPr lang="en-US" sz="1400" b="0" dirty="0">
              <a:latin typeface="+mn-lt"/>
            </a:endParaRPr>
          </a:p>
        </p:txBody>
      </p:sp>
    </p:spTree>
    <p:extLst>
      <p:ext uri="{BB962C8B-B14F-4D97-AF65-F5344CB8AC3E}">
        <p14:creationId xmlns:p14="http://schemas.microsoft.com/office/powerpoint/2010/main" val="47657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noFill/>
          <a:ln>
            <a:noFill/>
          </a:ln>
        </p:spPr>
        <p:txBody>
          <a:bodyPr anchor="ctr"/>
          <a:lstStyle/>
          <a:p>
            <a:r>
              <a:rPr lang="en-US" dirty="0"/>
              <a:t>Tag Example: Checkbox Slide </a:t>
            </a:r>
            <a:r>
              <a:rPr lang="en-US" dirty="0" smtClean="0"/>
              <a:t>Two</a:t>
            </a:r>
            <a:endParaRPr lang="en-US" dirty="0"/>
          </a:p>
        </p:txBody>
      </p:sp>
      <p:sp>
        <p:nvSpPr>
          <p:cNvPr id="21507" name="Rectangle 3"/>
          <p:cNvSpPr>
            <a:spLocks noGrp="1" noChangeArrowheads="1"/>
          </p:cNvSpPr>
          <p:nvPr>
            <p:ph idx="1"/>
          </p:nvPr>
        </p:nvSpPr>
        <p:spPr/>
        <p:txBody>
          <a:bodyPr/>
          <a:lstStyle/>
          <a:p>
            <a:pPr eaLnBrk="1" hangingPunct="1">
              <a:buFont typeface="Arial" pitchFamily="34" charset="0"/>
              <a:buChar char="•"/>
            </a:pPr>
            <a:r>
              <a:rPr sz="2000" dirty="0" smtClean="0"/>
              <a:t>The </a:t>
            </a:r>
            <a:r>
              <a:rPr sz="2000" dirty="0" err="1" smtClean="0"/>
              <a:t>jsp</a:t>
            </a:r>
            <a:r>
              <a:rPr sz="2000" dirty="0" smtClean="0"/>
              <a:t> would look like:</a:t>
            </a:r>
          </a:p>
          <a:p>
            <a:pPr eaLnBrk="1" hangingPunct="1">
              <a:buFont typeface="Arial" pitchFamily="34" charset="0"/>
              <a:buChar char="•"/>
            </a:pPr>
            <a:endParaRPr dirty="0" smtClean="0"/>
          </a:p>
        </p:txBody>
      </p:sp>
      <p:graphicFrame>
        <p:nvGraphicFramePr>
          <p:cNvPr id="6" name="Table 5"/>
          <p:cNvGraphicFramePr>
            <a:graphicFrameLocks noGrp="1"/>
          </p:cNvGraphicFramePr>
          <p:nvPr>
            <p:extLst>
              <p:ext uri="{D42A27DB-BD31-4B8C-83A1-F6EECF244321}">
                <p14:modId xmlns:p14="http://schemas.microsoft.com/office/powerpoint/2010/main" val="3803433921"/>
              </p:ext>
            </p:extLst>
          </p:nvPr>
        </p:nvGraphicFramePr>
        <p:xfrm>
          <a:off x="1447800" y="2133600"/>
          <a:ext cx="6096000" cy="3718560"/>
        </p:xfrm>
        <a:graphic>
          <a:graphicData uri="http://schemas.openxmlformats.org/drawingml/2006/table">
            <a:tbl>
              <a:tblPr firstRow="1" bandRow="1">
                <a:tableStyleId>{00A15C55-8517-42AA-B614-E9B94910E393}</a:tableStyleId>
              </a:tblPr>
              <a:tblGrid>
                <a:gridCol w="6096000"/>
              </a:tblGrid>
              <a:tr h="3657600">
                <a:tc>
                  <a:txBody>
                    <a:bodyPr/>
                    <a:lstStyle/>
                    <a:p>
                      <a:r>
                        <a:rPr lang="en-US" sz="1400" kern="1200" dirty="0" smtClean="0"/>
                        <a:t>&lt;</a:t>
                      </a:r>
                      <a:r>
                        <a:rPr lang="en-US" sz="1400" kern="1200" dirty="0" err="1" smtClean="0"/>
                        <a:t>form:form</a:t>
                      </a:r>
                      <a:r>
                        <a:rPr lang="en-US" sz="1400" kern="1200" dirty="0" smtClean="0"/>
                        <a:t>&gt; </a:t>
                      </a:r>
                    </a:p>
                    <a:p>
                      <a:r>
                        <a:rPr lang="en-US" sz="1400" kern="1200" dirty="0" smtClean="0"/>
                        <a:t>        &lt;table&gt; </a:t>
                      </a:r>
                    </a:p>
                    <a:p>
                      <a:r>
                        <a:rPr lang="en-US" sz="1400" kern="1200" dirty="0" smtClean="0"/>
                        <a:t>            &lt;</a:t>
                      </a:r>
                      <a:r>
                        <a:rPr lang="en-US" sz="1400" kern="1200" dirty="0" err="1" smtClean="0"/>
                        <a:t>tr</a:t>
                      </a:r>
                      <a:r>
                        <a:rPr lang="en-US" sz="1400" kern="1200" dirty="0" smtClean="0"/>
                        <a:t>&gt; &lt;td&gt;Subscribe to newsletter?:&lt;/td&gt; </a:t>
                      </a:r>
                    </a:p>
                    <a:p>
                      <a:r>
                        <a:rPr lang="en-US" sz="1400" kern="1200" dirty="0" smtClean="0"/>
                        <a:t>           &lt;td&gt;</a:t>
                      </a:r>
                    </a:p>
                    <a:p>
                      <a:r>
                        <a:rPr lang="en-US" sz="1400" kern="1200" dirty="0" smtClean="0"/>
                        <a:t>           &lt;</a:t>
                      </a:r>
                      <a:r>
                        <a:rPr lang="en-US" sz="1400" kern="1200" dirty="0" err="1" smtClean="0"/>
                        <a:t>form:checkbox</a:t>
                      </a:r>
                      <a:r>
                        <a:rPr lang="en-US" sz="1400" kern="1200" dirty="0" smtClean="0"/>
                        <a:t> path="</a:t>
                      </a:r>
                      <a:r>
                        <a:rPr lang="en-US" sz="1400" kern="1200" dirty="0" err="1" smtClean="0"/>
                        <a:t>preferences.receiveNewsletter</a:t>
                      </a:r>
                      <a:r>
                        <a:rPr lang="en-US" sz="1400" kern="1200" dirty="0" smtClean="0"/>
                        <a:t>"/&gt;&lt;/td&gt; &lt;/</a:t>
                      </a:r>
                      <a:r>
                        <a:rPr lang="en-US" sz="1400" kern="1200" dirty="0" err="1" smtClean="0"/>
                        <a:t>tr</a:t>
                      </a:r>
                      <a:r>
                        <a:rPr lang="en-US" sz="1400" kern="1200" dirty="0" smtClean="0"/>
                        <a:t>&gt;</a:t>
                      </a:r>
                    </a:p>
                    <a:p>
                      <a:r>
                        <a:rPr lang="en-US" sz="1400" kern="1200" dirty="0" smtClean="0"/>
                        <a:t>           &lt;</a:t>
                      </a:r>
                      <a:r>
                        <a:rPr lang="en-US" sz="1400" kern="1200" dirty="0" err="1" smtClean="0"/>
                        <a:t>tr</a:t>
                      </a:r>
                      <a:r>
                        <a:rPr lang="en-US" sz="1400" kern="1200" dirty="0" smtClean="0"/>
                        <a:t>&gt; &lt;td&gt;Interests:&lt;/td&gt; </a:t>
                      </a:r>
                    </a:p>
                    <a:p>
                      <a:r>
                        <a:rPr lang="en-US" sz="1400" kern="1200" dirty="0" smtClean="0"/>
                        <a:t>          &lt;td&gt;</a:t>
                      </a:r>
                    </a:p>
                    <a:p>
                      <a:r>
                        <a:rPr lang="en-US" sz="1400" kern="1200" dirty="0" smtClean="0"/>
                        <a:t>Hibernate: &lt;</a:t>
                      </a:r>
                      <a:r>
                        <a:rPr lang="en-US" sz="1400" kern="1200" dirty="0" err="1" smtClean="0"/>
                        <a:t>form:checkbox</a:t>
                      </a:r>
                      <a:r>
                        <a:rPr lang="en-US" sz="1400" kern="1200" dirty="0" smtClean="0"/>
                        <a:t> path="</a:t>
                      </a:r>
                      <a:r>
                        <a:rPr lang="en-US" sz="1400" kern="1200" dirty="0" err="1" smtClean="0"/>
                        <a:t>preferences.interests</a:t>
                      </a:r>
                      <a:r>
                        <a:rPr lang="en-US" sz="1400" kern="1200" dirty="0" smtClean="0"/>
                        <a:t>" value=“Hibernate"/&gt;      Spring: &lt;</a:t>
                      </a:r>
                      <a:r>
                        <a:rPr lang="en-US" sz="1400" kern="1200" dirty="0" err="1" smtClean="0"/>
                        <a:t>form:checkbox</a:t>
                      </a:r>
                      <a:r>
                        <a:rPr lang="en-US" sz="1400" kern="1200" dirty="0" smtClean="0"/>
                        <a:t> path="</a:t>
                      </a:r>
                      <a:r>
                        <a:rPr lang="en-US" sz="1400" kern="1200" dirty="0" err="1" smtClean="0"/>
                        <a:t>preferences.interests</a:t>
                      </a:r>
                      <a:r>
                        <a:rPr lang="en-US" sz="1400" kern="1200" dirty="0" smtClean="0"/>
                        <a:t>" value=“Spring"/&gt; &lt;/td&gt; &lt;/</a:t>
                      </a:r>
                      <a:r>
                        <a:rPr lang="en-US" sz="1400" kern="1200" dirty="0" err="1" smtClean="0"/>
                        <a:t>tr</a:t>
                      </a:r>
                      <a:r>
                        <a:rPr lang="en-US" sz="1400" kern="1200" dirty="0" smtClean="0"/>
                        <a:t>&gt; &lt;</a:t>
                      </a:r>
                      <a:r>
                        <a:rPr lang="en-US" sz="1400" kern="1200" dirty="0" err="1" smtClean="0"/>
                        <a:t>tr</a:t>
                      </a:r>
                      <a:r>
                        <a:rPr lang="en-US" sz="1400" kern="1200" dirty="0" smtClean="0"/>
                        <a:t>&gt; </a:t>
                      </a:r>
                    </a:p>
                    <a:p>
                      <a:r>
                        <a:rPr lang="en-US" sz="1400" kern="1200" dirty="0" smtClean="0"/>
                        <a:t>       &lt;td&gt;</a:t>
                      </a:r>
                      <a:r>
                        <a:rPr lang="en-US" sz="1400" kern="1200" dirty="0" err="1" smtClean="0"/>
                        <a:t>Favourite</a:t>
                      </a:r>
                      <a:r>
                        <a:rPr lang="en-US" sz="1400" kern="1200" dirty="0" smtClean="0"/>
                        <a:t> Subject:&lt;/td&gt; </a:t>
                      </a:r>
                    </a:p>
                    <a:p>
                      <a:r>
                        <a:rPr lang="en-US" sz="1400" kern="1200" dirty="0" smtClean="0"/>
                        <a:t>      &lt;td&gt; </a:t>
                      </a:r>
                    </a:p>
                    <a:p>
                      <a:r>
                        <a:rPr lang="en-US" sz="1400" kern="1200" dirty="0" smtClean="0"/>
                        <a:t>     JSF: &lt;</a:t>
                      </a:r>
                      <a:r>
                        <a:rPr lang="en-US" sz="1400" kern="1200" dirty="0" err="1" smtClean="0"/>
                        <a:t>form:checkbox</a:t>
                      </a:r>
                      <a:r>
                        <a:rPr lang="en-US" sz="1400" kern="1200" dirty="0" smtClean="0"/>
                        <a:t> path="</a:t>
                      </a:r>
                      <a:r>
                        <a:rPr lang="en-US" sz="1400" kern="1200" dirty="0" err="1" smtClean="0"/>
                        <a:t>preferences.favouriteWord</a:t>
                      </a:r>
                      <a:r>
                        <a:rPr lang="en-US" sz="1400" kern="1200" dirty="0" smtClean="0"/>
                        <a:t>" value=“JSF"/&gt; </a:t>
                      </a:r>
                    </a:p>
                    <a:p>
                      <a:r>
                        <a:rPr lang="en-US" sz="1400" kern="1200" dirty="0" smtClean="0"/>
                        <a:t>     &lt;/td&gt;</a:t>
                      </a:r>
                    </a:p>
                    <a:p>
                      <a:r>
                        <a:rPr lang="en-US" sz="1400" kern="1200" dirty="0" smtClean="0"/>
                        <a:t>     &lt;/</a:t>
                      </a:r>
                      <a:r>
                        <a:rPr lang="en-US" sz="1400" kern="1200" dirty="0" err="1" smtClean="0"/>
                        <a:t>tr</a:t>
                      </a:r>
                      <a:r>
                        <a:rPr lang="en-US" sz="1400" kern="1200" dirty="0" smtClean="0"/>
                        <a:t>&gt; </a:t>
                      </a:r>
                    </a:p>
                    <a:p>
                      <a:r>
                        <a:rPr lang="en-US" sz="1400" kern="1200" dirty="0" smtClean="0"/>
                        <a:t>  &lt;/table&gt; </a:t>
                      </a:r>
                    </a:p>
                    <a:p>
                      <a:r>
                        <a:rPr lang="en-US" sz="1400" kern="1200" dirty="0" smtClean="0"/>
                        <a:t>&lt;/</a:t>
                      </a:r>
                      <a:r>
                        <a:rPr lang="en-US" sz="1400" kern="1200" dirty="0" err="1" smtClean="0"/>
                        <a:t>form:form</a:t>
                      </a:r>
                      <a:r>
                        <a:rPr lang="en-US" sz="1400" kern="1200" dirty="0" smtClean="0"/>
                        <a:t>&gt;</a:t>
                      </a:r>
                      <a:endParaRPr lang="en-US" sz="1400" b="1" kern="1200" dirty="0">
                        <a:solidFill>
                          <a:schemeClr val="lt1"/>
                        </a:solidFill>
                        <a:latin typeface="+mn-lt"/>
                        <a:ea typeface="+mn-ea"/>
                        <a:cs typeface="+mn-cs"/>
                      </a:endParaRPr>
                    </a:p>
                  </a:txBody>
                  <a:tcPr/>
                </a:tc>
              </a:tr>
            </a:tbl>
          </a:graphicData>
        </a:graphic>
      </p:graphicFrame>
      <p:sp>
        <p:nvSpPr>
          <p:cNvPr id="7" name="Slide Number Placeholder 3"/>
          <p:cNvSpPr>
            <a:spLocks noGrp="1"/>
          </p:cNvSpPr>
          <p:nvPr>
            <p:ph type="sldNum" sz="quarter" idx="10"/>
          </p:nvPr>
        </p:nvSpPr>
        <p:spPr>
          <a:xfrm>
            <a:off x="152400" y="6427788"/>
            <a:ext cx="457200" cy="277812"/>
          </a:xfrm>
        </p:spPr>
        <p:txBody>
          <a:bodyPr/>
          <a:lstStyle/>
          <a:p>
            <a:pPr algn="l">
              <a:defRPr/>
            </a:pPr>
            <a:fld id="{2F4BC1A2-A5B6-4289-8861-EC12E8AD912B}" type="slidenum">
              <a:rPr lang="en-US" sz="1400" b="0">
                <a:latin typeface="+mn-lt"/>
              </a:rPr>
              <a:pPr algn="l">
                <a:defRPr/>
              </a:pPr>
              <a:t>178</a:t>
            </a:fld>
            <a:endParaRPr lang="en-US" sz="1400" b="0" dirty="0">
              <a:latin typeface="+mn-lt"/>
            </a:endParaRPr>
          </a:p>
        </p:txBody>
      </p:sp>
    </p:spTree>
    <p:extLst>
      <p:ext uri="{BB962C8B-B14F-4D97-AF65-F5344CB8AC3E}">
        <p14:creationId xmlns:p14="http://schemas.microsoft.com/office/powerpoint/2010/main" val="410323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a:noFill/>
          <a:ln>
            <a:noFill/>
          </a:ln>
        </p:spPr>
        <p:txBody>
          <a:bodyPr anchor="ctr"/>
          <a:lstStyle/>
          <a:p>
            <a:r>
              <a:rPr lang="en-US" dirty="0"/>
              <a:t>Tag Example: Checkbox Slide </a:t>
            </a:r>
            <a:r>
              <a:rPr lang="en-US" dirty="0" smtClean="0"/>
              <a:t>Three</a:t>
            </a:r>
            <a:endParaRPr lang="en-US" dirty="0"/>
          </a:p>
        </p:txBody>
      </p:sp>
      <p:sp>
        <p:nvSpPr>
          <p:cNvPr id="22531" name="Content Placeholder 2"/>
          <p:cNvSpPr>
            <a:spLocks noGrp="1"/>
          </p:cNvSpPr>
          <p:nvPr>
            <p:ph idx="1"/>
          </p:nvPr>
        </p:nvSpPr>
        <p:spPr/>
        <p:txBody>
          <a:bodyPr/>
          <a:lstStyle/>
          <a:p>
            <a:pPr>
              <a:buFont typeface="Arial" pitchFamily="34" charset="0"/>
              <a:buChar char="•"/>
            </a:pPr>
            <a:r>
              <a:rPr sz="2000" dirty="0" smtClean="0"/>
              <a:t>Below is an HTML snippet of some checkboxes:</a:t>
            </a:r>
          </a:p>
        </p:txBody>
      </p:sp>
      <p:graphicFrame>
        <p:nvGraphicFramePr>
          <p:cNvPr id="5" name="Table 4"/>
          <p:cNvGraphicFramePr>
            <a:graphicFrameLocks noGrp="1"/>
          </p:cNvGraphicFramePr>
          <p:nvPr>
            <p:extLst>
              <p:ext uri="{D42A27DB-BD31-4B8C-83A1-F6EECF244321}">
                <p14:modId xmlns:p14="http://schemas.microsoft.com/office/powerpoint/2010/main" val="843987477"/>
              </p:ext>
            </p:extLst>
          </p:nvPr>
        </p:nvGraphicFramePr>
        <p:xfrm>
          <a:off x="533400" y="2133600"/>
          <a:ext cx="7543800" cy="2773680"/>
        </p:xfrm>
        <a:graphic>
          <a:graphicData uri="http://schemas.openxmlformats.org/drawingml/2006/table">
            <a:tbl>
              <a:tblPr firstRow="1" bandRow="1">
                <a:tableStyleId>{5C22544A-7EE6-4342-B048-85BDC9FD1C3A}</a:tableStyleId>
              </a:tblPr>
              <a:tblGrid>
                <a:gridCol w="7543800"/>
              </a:tblGrid>
              <a:tr h="2438400">
                <a:tc>
                  <a:txBody>
                    <a:bodyPr/>
                    <a:lstStyle/>
                    <a:p>
                      <a:r>
                        <a:rPr lang="en-US" sz="1600" b="1" kern="1200" dirty="0" smtClean="0">
                          <a:solidFill>
                            <a:schemeClr val="lt1"/>
                          </a:solidFill>
                          <a:latin typeface="+mn-lt"/>
                          <a:ea typeface="+mn-ea"/>
                          <a:cs typeface="+mn-cs"/>
                        </a:rPr>
                        <a:t>&lt;</a:t>
                      </a:r>
                      <a:r>
                        <a:rPr lang="en-US" sz="1600" b="1" kern="1200" dirty="0" err="1" smtClean="0">
                          <a:solidFill>
                            <a:schemeClr val="lt1"/>
                          </a:solidFill>
                          <a:latin typeface="+mn-lt"/>
                          <a:ea typeface="+mn-ea"/>
                          <a:cs typeface="+mn-cs"/>
                        </a:rPr>
                        <a:t>tr</a:t>
                      </a:r>
                      <a:r>
                        <a:rPr lang="en-US" sz="1600" b="1" kern="1200" dirty="0" smtClean="0">
                          <a:solidFill>
                            <a:schemeClr val="lt1"/>
                          </a:solidFill>
                          <a:latin typeface="+mn-lt"/>
                          <a:ea typeface="+mn-ea"/>
                          <a:cs typeface="+mn-cs"/>
                        </a:rPr>
                        <a:t>&gt;</a:t>
                      </a:r>
                    </a:p>
                    <a:p>
                      <a:r>
                        <a:rPr lang="en-US" sz="1600" b="1" kern="1200" dirty="0" smtClean="0">
                          <a:solidFill>
                            <a:schemeClr val="lt1"/>
                          </a:solidFill>
                          <a:latin typeface="+mn-lt"/>
                          <a:ea typeface="+mn-ea"/>
                          <a:cs typeface="+mn-cs"/>
                        </a:rPr>
                        <a:t>&lt;td&gt;Interests:&lt;/td&gt;</a:t>
                      </a:r>
                    </a:p>
                    <a:p>
                      <a:r>
                        <a:rPr lang="en-US" sz="1600" b="1" kern="1200" dirty="0" smtClean="0">
                          <a:solidFill>
                            <a:schemeClr val="lt1"/>
                          </a:solidFill>
                          <a:latin typeface="+mn-lt"/>
                          <a:ea typeface="+mn-ea"/>
                          <a:cs typeface="+mn-cs"/>
                        </a:rPr>
                        <a:t>&lt;td&gt;</a:t>
                      </a:r>
                    </a:p>
                    <a:p>
                      <a:r>
                        <a:rPr lang="en-US" sz="1600" b="1" kern="1200" dirty="0" smtClean="0">
                          <a:solidFill>
                            <a:schemeClr val="lt1"/>
                          </a:solidFill>
                          <a:latin typeface="+mn-lt"/>
                          <a:ea typeface="+mn-ea"/>
                          <a:cs typeface="+mn-cs"/>
                        </a:rPr>
                        <a:t>Hibernate: &lt;input name="</a:t>
                      </a:r>
                      <a:r>
                        <a:rPr lang="en-US" sz="1600" b="1" kern="1200" dirty="0" err="1" smtClean="0">
                          <a:solidFill>
                            <a:schemeClr val="lt1"/>
                          </a:solidFill>
                          <a:latin typeface="+mn-lt"/>
                          <a:ea typeface="+mn-ea"/>
                          <a:cs typeface="+mn-cs"/>
                        </a:rPr>
                        <a:t>preferences.interests</a:t>
                      </a:r>
                      <a:r>
                        <a:rPr lang="en-US" sz="1600" b="1" kern="1200" dirty="0" smtClean="0">
                          <a:solidFill>
                            <a:schemeClr val="lt1"/>
                          </a:solidFill>
                          <a:latin typeface="+mn-lt"/>
                          <a:ea typeface="+mn-ea"/>
                          <a:cs typeface="+mn-cs"/>
                        </a:rPr>
                        <a:t>" type="checkbox"  value=“Hibernate"/&gt;</a:t>
                      </a:r>
                    </a:p>
                    <a:p>
                      <a:r>
                        <a:rPr lang="en-US" sz="1600" b="1" kern="1200" dirty="0" smtClean="0">
                          <a:solidFill>
                            <a:schemeClr val="lt1"/>
                          </a:solidFill>
                          <a:latin typeface="+mn-lt"/>
                          <a:ea typeface="+mn-ea"/>
                          <a:cs typeface="+mn-cs"/>
                        </a:rPr>
                        <a:t>&lt;input type="hidden" value="1" name="_</a:t>
                      </a:r>
                      <a:r>
                        <a:rPr lang="en-US" sz="1600" b="1" kern="1200" dirty="0" err="1" smtClean="0">
                          <a:solidFill>
                            <a:schemeClr val="lt1"/>
                          </a:solidFill>
                          <a:latin typeface="+mn-lt"/>
                          <a:ea typeface="+mn-ea"/>
                          <a:cs typeface="+mn-cs"/>
                        </a:rPr>
                        <a:t>preferences.interests</a:t>
                      </a:r>
                      <a:r>
                        <a:rPr lang="en-US" sz="1600" b="1" kern="1200" dirty="0" smtClean="0">
                          <a:solidFill>
                            <a:schemeClr val="lt1"/>
                          </a:solidFill>
                          <a:latin typeface="+mn-lt"/>
                          <a:ea typeface="+mn-ea"/>
                          <a:cs typeface="+mn-cs"/>
                        </a:rPr>
                        <a:t>"/&gt;</a:t>
                      </a:r>
                    </a:p>
                    <a:p>
                      <a:r>
                        <a:rPr lang="en-US" sz="1600" b="1" kern="1200" dirty="0" smtClean="0">
                          <a:solidFill>
                            <a:schemeClr val="lt1"/>
                          </a:solidFill>
                          <a:latin typeface="+mn-lt"/>
                          <a:ea typeface="+mn-ea"/>
                          <a:cs typeface="+mn-cs"/>
                        </a:rPr>
                        <a:t>Spring: &lt;input name="</a:t>
                      </a:r>
                      <a:r>
                        <a:rPr lang="en-US" sz="1600" b="1" kern="1200" dirty="0" err="1" smtClean="0">
                          <a:solidFill>
                            <a:schemeClr val="lt1"/>
                          </a:solidFill>
                          <a:latin typeface="+mn-lt"/>
                          <a:ea typeface="+mn-ea"/>
                          <a:cs typeface="+mn-cs"/>
                        </a:rPr>
                        <a:t>preferences.interests</a:t>
                      </a:r>
                      <a:r>
                        <a:rPr lang="en-US" sz="1600" b="1" kern="1200" dirty="0" smtClean="0">
                          <a:solidFill>
                            <a:schemeClr val="lt1"/>
                          </a:solidFill>
                          <a:latin typeface="+mn-lt"/>
                          <a:ea typeface="+mn-ea"/>
                          <a:cs typeface="+mn-cs"/>
                        </a:rPr>
                        <a:t>" type="checkbox" value=“Spring"/&gt;</a:t>
                      </a:r>
                    </a:p>
                    <a:p>
                      <a:r>
                        <a:rPr lang="en-US" sz="1600" b="1" kern="1200" dirty="0" smtClean="0">
                          <a:solidFill>
                            <a:schemeClr val="lt1"/>
                          </a:solidFill>
                          <a:latin typeface="+mn-lt"/>
                          <a:ea typeface="+mn-ea"/>
                          <a:cs typeface="+mn-cs"/>
                        </a:rPr>
                        <a:t>&lt;input type="hidden" value="1" name="_</a:t>
                      </a:r>
                      <a:r>
                        <a:rPr lang="en-US" sz="1600" b="1" kern="1200" dirty="0" err="1" smtClean="0">
                          <a:solidFill>
                            <a:schemeClr val="lt1"/>
                          </a:solidFill>
                          <a:latin typeface="+mn-lt"/>
                          <a:ea typeface="+mn-ea"/>
                          <a:cs typeface="+mn-cs"/>
                        </a:rPr>
                        <a:t>preferences.interests</a:t>
                      </a:r>
                      <a:r>
                        <a:rPr lang="en-US" sz="1600" b="1" kern="1200" dirty="0" smtClean="0">
                          <a:solidFill>
                            <a:schemeClr val="lt1"/>
                          </a:solidFill>
                          <a:latin typeface="+mn-lt"/>
                          <a:ea typeface="+mn-ea"/>
                          <a:cs typeface="+mn-cs"/>
                        </a:rPr>
                        <a:t>"/&gt;</a:t>
                      </a:r>
                    </a:p>
                    <a:p>
                      <a:r>
                        <a:rPr lang="en-US" sz="1600" b="1" kern="1200" dirty="0" smtClean="0">
                          <a:solidFill>
                            <a:schemeClr val="lt1"/>
                          </a:solidFill>
                          <a:latin typeface="+mn-lt"/>
                          <a:ea typeface="+mn-ea"/>
                          <a:cs typeface="+mn-cs"/>
                        </a:rPr>
                        <a:t>&lt;/td&gt;</a:t>
                      </a:r>
                    </a:p>
                    <a:p>
                      <a:r>
                        <a:rPr lang="en-US" sz="1600" b="1" kern="1200" dirty="0" smtClean="0">
                          <a:solidFill>
                            <a:schemeClr val="lt1"/>
                          </a:solidFill>
                          <a:latin typeface="+mn-lt"/>
                          <a:ea typeface="+mn-ea"/>
                          <a:cs typeface="+mn-cs"/>
                        </a:rPr>
                        <a:t>&lt;/</a:t>
                      </a:r>
                      <a:r>
                        <a:rPr lang="en-US" sz="1600" b="1" kern="1200" dirty="0" err="1" smtClean="0">
                          <a:solidFill>
                            <a:schemeClr val="lt1"/>
                          </a:solidFill>
                          <a:latin typeface="+mn-lt"/>
                          <a:ea typeface="+mn-ea"/>
                          <a:cs typeface="+mn-cs"/>
                        </a:rPr>
                        <a:t>tr</a:t>
                      </a:r>
                      <a:r>
                        <a:rPr lang="en-US" sz="1600" b="1" kern="1200" dirty="0" smtClean="0">
                          <a:solidFill>
                            <a:schemeClr val="lt1"/>
                          </a:solidFill>
                          <a:latin typeface="+mn-lt"/>
                          <a:ea typeface="+mn-ea"/>
                          <a:cs typeface="+mn-cs"/>
                        </a:rPr>
                        <a:t>&gt;</a:t>
                      </a:r>
                    </a:p>
                    <a:p>
                      <a:r>
                        <a:rPr lang="en-US" sz="1600" b="1" kern="1200" dirty="0" smtClean="0">
                          <a:solidFill>
                            <a:schemeClr val="lt1"/>
                          </a:solidFill>
                          <a:latin typeface="+mn-lt"/>
                          <a:ea typeface="+mn-ea"/>
                          <a:cs typeface="+mn-cs"/>
                        </a:rPr>
                        <a:t>…</a:t>
                      </a:r>
                      <a:endParaRPr lang="en-US" sz="1600" b="1" kern="1200" dirty="0">
                        <a:solidFill>
                          <a:schemeClr val="lt1"/>
                        </a:solidFill>
                        <a:latin typeface="+mn-lt"/>
                        <a:ea typeface="+mn-ea"/>
                        <a:cs typeface="+mn-cs"/>
                      </a:endParaRPr>
                    </a:p>
                  </a:txBody>
                  <a:tcPr anchor="ctr">
                    <a:solidFill>
                      <a:schemeClr val="bg2">
                        <a:lumMod val="50000"/>
                      </a:schemeClr>
                    </a:solidFill>
                  </a:tcPr>
                </a:tc>
              </a:tr>
            </a:tbl>
          </a:graphicData>
        </a:graphic>
      </p:graphicFrame>
      <p:sp>
        <p:nvSpPr>
          <p:cNvPr id="6" name="Slide Number Placeholder 3"/>
          <p:cNvSpPr>
            <a:spLocks noGrp="1"/>
          </p:cNvSpPr>
          <p:nvPr>
            <p:ph type="sldNum" sz="quarter" idx="10"/>
          </p:nvPr>
        </p:nvSpPr>
        <p:spPr>
          <a:xfrm>
            <a:off x="152400" y="6427788"/>
            <a:ext cx="457200" cy="277812"/>
          </a:xfrm>
        </p:spPr>
        <p:txBody>
          <a:bodyPr/>
          <a:lstStyle/>
          <a:p>
            <a:pPr algn="l">
              <a:defRPr/>
            </a:pPr>
            <a:fld id="{9AC47FDE-430B-48B7-99BB-E0B47F3D4E20}" type="slidenum">
              <a:rPr lang="en-US" sz="1400" b="0">
                <a:latin typeface="+mn-lt"/>
              </a:rPr>
              <a:pPr algn="l">
                <a:defRPr/>
              </a:pPr>
              <a:t>179</a:t>
            </a:fld>
            <a:endParaRPr lang="en-US" sz="1400" b="0" dirty="0">
              <a:latin typeface="+mn-lt"/>
            </a:endParaRPr>
          </a:p>
        </p:txBody>
      </p:sp>
    </p:spTree>
    <p:extLst>
      <p:ext uri="{BB962C8B-B14F-4D97-AF65-F5344CB8AC3E}">
        <p14:creationId xmlns:p14="http://schemas.microsoft.com/office/powerpoint/2010/main" val="74961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8)">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a:xfrm>
            <a:off x="304800" y="1377464"/>
            <a:ext cx="8686800" cy="4946650"/>
          </a:xfrm>
        </p:spPr>
        <p:txBody>
          <a:bodyPr/>
          <a:lstStyle/>
          <a:p>
            <a:r>
              <a:rPr lang="en-US" sz="2000" dirty="0"/>
              <a:t>Some famous MVC Framework are</a:t>
            </a:r>
            <a:r>
              <a:rPr lang="en-US" sz="2000" dirty="0" smtClean="0"/>
              <a:t>:</a:t>
            </a:r>
            <a:endParaRPr lang="en-US" sz="2000" dirty="0"/>
          </a:p>
        </p:txBody>
      </p:sp>
      <p:sp>
        <p:nvSpPr>
          <p:cNvPr id="18435" name="Title 2"/>
          <p:cNvSpPr>
            <a:spLocks noGrp="1"/>
          </p:cNvSpPr>
          <p:nvPr>
            <p:ph type="title"/>
          </p:nvPr>
        </p:nvSpPr>
        <p:spPr bwMode="auto">
          <a:noFill/>
          <a:ln>
            <a:noFill/>
          </a:ln>
        </p:spPr>
        <p:txBody>
          <a:bodyPr anchor="ctr"/>
          <a:lstStyle/>
          <a:p>
            <a:r>
              <a:rPr lang="en-US" dirty="0">
                <a:solidFill>
                  <a:srgbClr val="1F497D">
                    <a:lumMod val="75000"/>
                  </a:srgbClr>
                </a:solidFill>
              </a:rPr>
              <a:t>Example of MVC Framework</a:t>
            </a:r>
          </a:p>
        </p:txBody>
      </p:sp>
      <p:sp>
        <p:nvSpPr>
          <p:cNvPr id="17412"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79BA3F22-213E-4861-AF76-A5D4FB1A5F94}" type="slidenum">
              <a:rPr lang="en-US" smtClean="0">
                <a:latin typeface="+mj-lt"/>
              </a:rPr>
              <a:pPr>
                <a:defRPr/>
              </a:pPr>
              <a:t>18</a:t>
            </a:fld>
            <a:endParaRPr lang="en-US" dirty="0" smtClean="0">
              <a:latin typeface="+mj-lt"/>
            </a:endParaRPr>
          </a:p>
        </p:txBody>
      </p:sp>
      <p:pic>
        <p:nvPicPr>
          <p:cNvPr id="18437" name="Picture 7" descr="images.jpg"/>
          <p:cNvPicPr>
            <a:picLocks noChangeAspect="1"/>
          </p:cNvPicPr>
          <p:nvPr/>
        </p:nvPicPr>
        <p:blipFill>
          <a:blip r:embed="rId3"/>
          <a:srcRect/>
          <a:stretch>
            <a:fillRect/>
          </a:stretch>
        </p:blipFill>
        <p:spPr bwMode="auto">
          <a:xfrm>
            <a:off x="304800" y="2819400"/>
            <a:ext cx="1904999" cy="2045743"/>
          </a:xfrm>
          <a:prstGeom prst="rect">
            <a:avLst/>
          </a:prstGeom>
          <a:noFill/>
          <a:ln w="9525">
            <a:noFill/>
            <a:miter lim="800000"/>
            <a:headEnd/>
            <a:tailEnd/>
          </a:ln>
        </p:spPr>
      </p:pic>
      <p:graphicFrame>
        <p:nvGraphicFramePr>
          <p:cNvPr id="6" name="Diagram 5"/>
          <p:cNvGraphicFramePr/>
          <p:nvPr>
            <p:extLst>
              <p:ext uri="{D42A27DB-BD31-4B8C-83A1-F6EECF244321}">
                <p14:modId xmlns:p14="http://schemas.microsoft.com/office/powerpoint/2010/main" val="2294363423"/>
              </p:ext>
            </p:extLst>
          </p:nvPr>
        </p:nvGraphicFramePr>
        <p:xfrm>
          <a:off x="2133600" y="1804520"/>
          <a:ext cx="6705600" cy="4343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54272735"/>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pPr eaLnBrk="1" hangingPunct="1">
              <a:buFont typeface="Arial" pitchFamily="34" charset="0"/>
              <a:buChar char="•"/>
            </a:pPr>
            <a:r>
              <a:rPr sz="2000" dirty="0" smtClean="0"/>
              <a:t>This tag renders an HTML </a:t>
            </a:r>
            <a:r>
              <a:rPr sz="2000" i="1" dirty="0" smtClean="0"/>
              <a:t>input</a:t>
            </a:r>
            <a:r>
              <a:rPr sz="2000" dirty="0" smtClean="0"/>
              <a:t> tag with type </a:t>
            </a:r>
            <a:r>
              <a:rPr sz="2000" i="1" dirty="0" smtClean="0"/>
              <a:t>radio</a:t>
            </a:r>
            <a:r>
              <a:rPr sz="2000" dirty="0" smtClean="0"/>
              <a:t>.</a:t>
            </a:r>
          </a:p>
          <a:p>
            <a:pPr eaLnBrk="1" hangingPunct="1">
              <a:buFont typeface="Arial" pitchFamily="34" charset="0"/>
              <a:buChar char="•"/>
            </a:pPr>
            <a:endParaRPr sz="2000" dirty="0" smtClean="0"/>
          </a:p>
          <a:p>
            <a:pPr eaLnBrk="1" hangingPunct="1">
              <a:buFont typeface="Arial" pitchFamily="34" charset="0"/>
              <a:buChar char="•"/>
            </a:pPr>
            <a:r>
              <a:rPr sz="2000" dirty="0" smtClean="0"/>
              <a:t>A typical usage pattern will involve multiple tag instances bound to the same property but with different values.</a:t>
            </a:r>
          </a:p>
          <a:p>
            <a:pPr eaLnBrk="1" hangingPunct="1">
              <a:buFont typeface="Arial" pitchFamily="34" charset="0"/>
              <a:buChar char="•"/>
            </a:pPr>
            <a:endParaRPr dirty="0" smtClean="0"/>
          </a:p>
        </p:txBody>
      </p:sp>
      <p:sp>
        <p:nvSpPr>
          <p:cNvPr id="23554" name="Rectangle 2"/>
          <p:cNvSpPr>
            <a:spLocks noGrp="1" noChangeArrowheads="1"/>
          </p:cNvSpPr>
          <p:nvPr>
            <p:ph type="title"/>
          </p:nvPr>
        </p:nvSpPr>
        <p:spPr bwMode="auto">
          <a:noFill/>
          <a:ln>
            <a:noFill/>
          </a:ln>
        </p:spPr>
        <p:txBody>
          <a:bodyPr anchor="ctr"/>
          <a:lstStyle/>
          <a:p>
            <a:r>
              <a:rPr lang="en-US" sz="3400" dirty="0">
                <a:solidFill>
                  <a:schemeClr val="tx2">
                    <a:lumMod val="75000"/>
                  </a:schemeClr>
                </a:solidFill>
              </a:rPr>
              <a:t>Tag Example: </a:t>
            </a:r>
            <a:r>
              <a:rPr lang="en-US" sz="3400" dirty="0" smtClean="0">
                <a:solidFill>
                  <a:schemeClr val="tx2">
                    <a:lumMod val="75000"/>
                  </a:schemeClr>
                </a:solidFill>
              </a:rPr>
              <a:t>Radio Button </a:t>
            </a:r>
            <a:r>
              <a:rPr lang="en-US" sz="3400" dirty="0">
                <a:solidFill>
                  <a:schemeClr val="tx2">
                    <a:lumMod val="75000"/>
                  </a:schemeClr>
                </a:solidFill>
              </a:rPr>
              <a:t>Tag</a:t>
            </a:r>
          </a:p>
        </p:txBody>
      </p:sp>
      <p:sp>
        <p:nvSpPr>
          <p:cNvPr id="6" name="Slide Number Placeholder 3"/>
          <p:cNvSpPr>
            <a:spLocks noGrp="1"/>
          </p:cNvSpPr>
          <p:nvPr>
            <p:ph type="sldNum" sz="quarter" idx="10"/>
          </p:nvPr>
        </p:nvSpPr>
        <p:spPr/>
        <p:txBody>
          <a:bodyPr/>
          <a:lstStyle/>
          <a:p>
            <a:pPr algn="l">
              <a:defRPr/>
            </a:pPr>
            <a:fld id="{D89E70E8-2173-4C56-8B7F-E442F454BBA7}" type="slidenum">
              <a:rPr lang="en-US" sz="1400" b="0">
                <a:latin typeface="+mn-lt"/>
              </a:rPr>
              <a:pPr algn="l">
                <a:defRPr/>
              </a:pPr>
              <a:t>180</a:t>
            </a:fld>
            <a:endParaRPr lang="en-US" sz="1400" b="0"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2406888917"/>
              </p:ext>
            </p:extLst>
          </p:nvPr>
        </p:nvGraphicFramePr>
        <p:xfrm>
          <a:off x="1371600" y="3962400"/>
          <a:ext cx="6096000" cy="838200"/>
        </p:xfrm>
        <a:graphic>
          <a:graphicData uri="http://schemas.openxmlformats.org/drawingml/2006/table">
            <a:tbl>
              <a:tblPr firstRow="1" bandRow="1">
                <a:tableStyleId>{5C22544A-7EE6-4342-B048-85BDC9FD1C3A}</a:tableStyleId>
              </a:tblPr>
              <a:tblGrid>
                <a:gridCol w="6096000"/>
              </a:tblGrid>
              <a:tr h="838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latin typeface="+mn-lt"/>
                          <a:ea typeface="+mn-ea"/>
                          <a:cs typeface="+mn-cs"/>
                        </a:rPr>
                        <a:t>Male :&lt;</a:t>
                      </a:r>
                      <a:r>
                        <a:rPr lang="en-US" sz="1600" b="1" kern="1200" dirty="0" err="1" smtClean="0">
                          <a:solidFill>
                            <a:schemeClr val="lt1"/>
                          </a:solidFill>
                          <a:latin typeface="+mn-lt"/>
                          <a:ea typeface="+mn-ea"/>
                          <a:cs typeface="+mn-cs"/>
                        </a:rPr>
                        <a:t>form:radiobutton</a:t>
                      </a:r>
                      <a:r>
                        <a:rPr lang="en-US" sz="1600" b="1" kern="1200" dirty="0" smtClean="0">
                          <a:solidFill>
                            <a:schemeClr val="lt1"/>
                          </a:solidFill>
                          <a:latin typeface="+mn-lt"/>
                          <a:ea typeface="+mn-ea"/>
                          <a:cs typeface="+mn-cs"/>
                        </a:rPr>
                        <a:t> path="sex" value="M"/&gt;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latin typeface="+mn-lt"/>
                          <a:ea typeface="+mn-ea"/>
                          <a:cs typeface="+mn-cs"/>
                        </a:rPr>
                        <a:t>&lt;</a:t>
                      </a:r>
                      <a:r>
                        <a:rPr lang="en-US" sz="1600" b="1" kern="1200" dirty="0" err="1" smtClean="0">
                          <a:solidFill>
                            <a:schemeClr val="lt1"/>
                          </a:solidFill>
                          <a:latin typeface="+mn-lt"/>
                          <a:ea typeface="+mn-ea"/>
                          <a:cs typeface="+mn-cs"/>
                        </a:rPr>
                        <a:t>br</a:t>
                      </a:r>
                      <a:r>
                        <a:rPr lang="en-US" sz="1600" b="1" kern="1200" dirty="0" smtClean="0">
                          <a:solidFill>
                            <a:schemeClr val="lt1"/>
                          </a:solidFill>
                          <a:latin typeface="+mn-lt"/>
                          <a:ea typeface="+mn-ea"/>
                          <a:cs typeface="+mn-cs"/>
                        </a:rPr>
                        <a:t>/&gt;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latin typeface="+mn-lt"/>
                          <a:ea typeface="+mn-ea"/>
                          <a:cs typeface="+mn-cs"/>
                        </a:rPr>
                        <a:t>Female: &lt;</a:t>
                      </a:r>
                      <a:r>
                        <a:rPr lang="en-US" sz="1600" b="1" kern="1200" dirty="0" err="1" smtClean="0">
                          <a:solidFill>
                            <a:schemeClr val="lt1"/>
                          </a:solidFill>
                          <a:latin typeface="+mn-lt"/>
                          <a:ea typeface="+mn-ea"/>
                          <a:cs typeface="+mn-cs"/>
                        </a:rPr>
                        <a:t>form:radiobutton</a:t>
                      </a:r>
                      <a:r>
                        <a:rPr lang="en-US" sz="1600" b="1" kern="1200" dirty="0" smtClean="0">
                          <a:solidFill>
                            <a:schemeClr val="lt1"/>
                          </a:solidFill>
                          <a:latin typeface="+mn-lt"/>
                          <a:ea typeface="+mn-ea"/>
                          <a:cs typeface="+mn-cs"/>
                        </a:rPr>
                        <a:t> path="sex" value="F"/&gt; </a:t>
                      </a:r>
                      <a:endParaRPr lang="en-US" sz="1600" b="1" kern="1200" dirty="0">
                        <a:solidFill>
                          <a:schemeClr val="lt1"/>
                        </a:solidFill>
                        <a:latin typeface="+mn-lt"/>
                        <a:ea typeface="+mn-ea"/>
                        <a:cs typeface="+mn-cs"/>
                      </a:endParaRPr>
                    </a:p>
                  </a:txBody>
                  <a:tcPr>
                    <a:solidFill>
                      <a:schemeClr val="tx2">
                        <a:lumMod val="60000"/>
                        <a:lumOff val="40000"/>
                      </a:schemeClr>
                    </a:solidFill>
                  </a:tcPr>
                </a:tc>
              </a:tr>
            </a:tbl>
          </a:graphicData>
        </a:graphic>
      </p:graphicFrame>
    </p:spTree>
    <p:extLst>
      <p:ext uri="{BB962C8B-B14F-4D97-AF65-F5344CB8AC3E}">
        <p14:creationId xmlns:p14="http://schemas.microsoft.com/office/powerpoint/2010/main" val="228188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1"/>
          </p:nvPr>
        </p:nvSpPr>
        <p:spPr/>
        <p:txBody>
          <a:bodyPr/>
          <a:lstStyle/>
          <a:p>
            <a:pPr>
              <a:buFont typeface="Arial" pitchFamily="34" charset="0"/>
              <a:buChar char="•"/>
            </a:pPr>
            <a:r>
              <a:rPr sz="2000" dirty="0" smtClean="0"/>
              <a:t>HTML snippet of some radio buttons is given below:</a:t>
            </a:r>
            <a:endParaRPr sz="2800" dirty="0" smtClean="0"/>
          </a:p>
          <a:p>
            <a:pPr>
              <a:buFont typeface="Arial" pitchFamily="34" charset="0"/>
              <a:buChar char="•"/>
            </a:pPr>
            <a:endParaRPr dirty="0" smtClean="0"/>
          </a:p>
        </p:txBody>
      </p:sp>
      <p:sp>
        <p:nvSpPr>
          <p:cNvPr id="24578" name="Title 1"/>
          <p:cNvSpPr>
            <a:spLocks noGrp="1"/>
          </p:cNvSpPr>
          <p:nvPr>
            <p:ph type="title"/>
          </p:nvPr>
        </p:nvSpPr>
        <p:spPr bwMode="auto">
          <a:noFill/>
          <a:ln>
            <a:noFill/>
          </a:ln>
        </p:spPr>
        <p:txBody>
          <a:bodyPr anchor="ctr"/>
          <a:lstStyle/>
          <a:p>
            <a:r>
              <a:rPr lang="en-US" sz="3400" dirty="0">
                <a:solidFill>
                  <a:schemeClr val="tx2">
                    <a:lumMod val="75000"/>
                  </a:schemeClr>
                </a:solidFill>
              </a:rPr>
              <a:t>Tag Example: </a:t>
            </a:r>
            <a:r>
              <a:rPr lang="en-US" sz="3400" dirty="0" smtClean="0">
                <a:solidFill>
                  <a:schemeClr val="tx2">
                    <a:lumMod val="75000"/>
                  </a:schemeClr>
                </a:solidFill>
              </a:rPr>
              <a:t>Radio Button </a:t>
            </a:r>
            <a:r>
              <a:rPr lang="en-US" sz="3400" dirty="0">
                <a:solidFill>
                  <a:schemeClr val="tx2">
                    <a:lumMod val="75000"/>
                  </a:schemeClr>
                </a:solidFill>
              </a:rPr>
              <a:t>Tag</a:t>
            </a:r>
            <a:br>
              <a:rPr lang="en-US" sz="3400" dirty="0">
                <a:solidFill>
                  <a:schemeClr val="tx2">
                    <a:lumMod val="75000"/>
                  </a:schemeClr>
                </a:solidFill>
              </a:rPr>
            </a:br>
            <a:r>
              <a:rPr lang="en-US" sz="3400" dirty="0">
                <a:solidFill>
                  <a:schemeClr val="tx2">
                    <a:lumMod val="75000"/>
                  </a:schemeClr>
                </a:solidFill>
              </a:rPr>
              <a:t>(</a:t>
            </a:r>
            <a:r>
              <a:rPr lang="en-US" sz="3400" dirty="0" smtClean="0">
                <a:solidFill>
                  <a:schemeClr val="tx2">
                    <a:lumMod val="75000"/>
                  </a:schemeClr>
                </a:solidFill>
              </a:rPr>
              <a:t>Contd.)</a:t>
            </a:r>
            <a:endParaRPr lang="en-US" sz="3400" dirty="0">
              <a:solidFill>
                <a:schemeClr val="tx2">
                  <a:lumMod val="75000"/>
                </a:schemeClr>
              </a:solidFill>
            </a:endParaRPr>
          </a:p>
        </p:txBody>
      </p:sp>
      <p:sp>
        <p:nvSpPr>
          <p:cNvPr id="6" name="Slide Number Placeholder 3"/>
          <p:cNvSpPr>
            <a:spLocks noGrp="1"/>
          </p:cNvSpPr>
          <p:nvPr>
            <p:ph type="sldNum" sz="quarter" idx="10"/>
          </p:nvPr>
        </p:nvSpPr>
        <p:spPr/>
        <p:txBody>
          <a:bodyPr/>
          <a:lstStyle/>
          <a:p>
            <a:pPr algn="l">
              <a:defRPr/>
            </a:pPr>
            <a:fld id="{1AD0D825-96DE-450A-AF4B-1DECD54C5AFF}" type="slidenum">
              <a:rPr lang="en-US" sz="1400" b="0">
                <a:latin typeface="+mn-lt"/>
              </a:rPr>
              <a:pPr algn="l">
                <a:defRPr/>
              </a:pPr>
              <a:t>181</a:t>
            </a:fld>
            <a:endParaRPr lang="en-US" sz="1400" b="0"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2368271990"/>
              </p:ext>
            </p:extLst>
          </p:nvPr>
        </p:nvGraphicFramePr>
        <p:xfrm>
          <a:off x="838200" y="2971800"/>
          <a:ext cx="7543800" cy="1600200"/>
        </p:xfrm>
        <a:graphic>
          <a:graphicData uri="http://schemas.openxmlformats.org/drawingml/2006/table">
            <a:tbl>
              <a:tblPr firstRow="1" bandRow="1">
                <a:tableStyleId>{5C22544A-7EE6-4342-B048-85BDC9FD1C3A}</a:tableStyleId>
              </a:tblPr>
              <a:tblGrid>
                <a:gridCol w="7543800"/>
              </a:tblGrid>
              <a:tr h="1600200">
                <a:tc>
                  <a:txBody>
                    <a:bodyPr/>
                    <a:lstStyle/>
                    <a:p>
                      <a:r>
                        <a:rPr lang="en-US" sz="1600" b="1" kern="1200" dirty="0" smtClean="0">
                          <a:solidFill>
                            <a:schemeClr val="lt1"/>
                          </a:solidFill>
                          <a:latin typeface="+mn-lt"/>
                          <a:ea typeface="+mn-ea"/>
                          <a:cs typeface="+mn-cs"/>
                        </a:rPr>
                        <a:t>&lt;td&gt;</a:t>
                      </a:r>
                    </a:p>
                    <a:p>
                      <a:r>
                        <a:rPr lang="en-US" sz="1600" b="1" kern="1200" dirty="0" smtClean="0">
                          <a:solidFill>
                            <a:schemeClr val="lt1"/>
                          </a:solidFill>
                          <a:latin typeface="+mn-lt"/>
                          <a:ea typeface="+mn-ea"/>
                          <a:cs typeface="+mn-cs"/>
                        </a:rPr>
                        <a:t>Male     : &lt;input name=“gender" type=“radio"  value=“M"/&gt;</a:t>
                      </a:r>
                    </a:p>
                    <a:p>
                      <a:r>
                        <a:rPr lang="en-US" sz="1600" b="1" kern="1200" dirty="0" smtClean="0">
                          <a:solidFill>
                            <a:schemeClr val="lt1"/>
                          </a:solidFill>
                          <a:latin typeface="+mn-lt"/>
                          <a:ea typeface="+mn-ea"/>
                          <a:cs typeface="+mn-cs"/>
                        </a:rPr>
                        <a:t>Female: &lt;input name=“genders" type=“radio" value=“F"/&gt;</a:t>
                      </a:r>
                    </a:p>
                    <a:p>
                      <a:r>
                        <a:rPr lang="en-US" sz="1600" b="1" kern="1200" dirty="0" smtClean="0">
                          <a:solidFill>
                            <a:schemeClr val="lt1"/>
                          </a:solidFill>
                          <a:latin typeface="+mn-lt"/>
                          <a:ea typeface="+mn-ea"/>
                          <a:cs typeface="+mn-cs"/>
                        </a:rPr>
                        <a:t>&lt;/td&gt;</a:t>
                      </a:r>
                    </a:p>
                    <a:p>
                      <a:r>
                        <a:rPr lang="en-US" sz="1600" b="1" kern="1200" dirty="0" smtClean="0">
                          <a:solidFill>
                            <a:schemeClr val="lt1"/>
                          </a:solidFill>
                          <a:latin typeface="+mn-lt"/>
                          <a:ea typeface="+mn-ea"/>
                          <a:cs typeface="+mn-cs"/>
                        </a:rPr>
                        <a:t>…</a:t>
                      </a:r>
                      <a:endParaRPr lang="en-US" sz="1600" b="1" kern="1200" dirty="0">
                        <a:solidFill>
                          <a:schemeClr val="lt1"/>
                        </a:solidFill>
                        <a:latin typeface="+mn-lt"/>
                        <a:ea typeface="+mn-ea"/>
                        <a:cs typeface="+mn-cs"/>
                      </a:endParaRPr>
                    </a:p>
                  </a:txBody>
                  <a:tcPr anchor="ctr">
                    <a:solidFill>
                      <a:srgbClr val="008080"/>
                    </a:solidFill>
                  </a:tcPr>
                </a:tc>
              </a:tr>
            </a:tbl>
          </a:graphicData>
        </a:graphic>
      </p:graphicFrame>
    </p:spTree>
    <p:extLst>
      <p:ext uri="{BB962C8B-B14F-4D97-AF65-F5344CB8AC3E}">
        <p14:creationId xmlns:p14="http://schemas.microsoft.com/office/powerpoint/2010/main" val="349958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lstStyle/>
          <a:p>
            <a:pPr eaLnBrk="1" hangingPunct="1">
              <a:buFont typeface="Arial" pitchFamily="34" charset="0"/>
              <a:buChar char="•"/>
            </a:pPr>
            <a:r>
              <a:rPr sz="2000" dirty="0" smtClean="0"/>
              <a:t>This tag renders an HTML </a:t>
            </a:r>
            <a:r>
              <a:rPr sz="2000" i="1" dirty="0" smtClean="0"/>
              <a:t>input</a:t>
            </a:r>
            <a:r>
              <a:rPr sz="2000" dirty="0" smtClean="0"/>
              <a:t> tag with type </a:t>
            </a:r>
            <a:r>
              <a:rPr sz="2000" i="1" dirty="0" smtClean="0"/>
              <a:t>password</a:t>
            </a:r>
            <a:r>
              <a:rPr sz="2000" dirty="0" smtClean="0"/>
              <a:t> using the bound value.</a:t>
            </a:r>
          </a:p>
          <a:p>
            <a:pPr eaLnBrk="1" hangingPunct="1">
              <a:buFont typeface="Arial" pitchFamily="34" charset="0"/>
              <a:buChar char="•"/>
            </a:pPr>
            <a:endParaRPr sz="2000" dirty="0" smtClean="0"/>
          </a:p>
          <a:p>
            <a:pPr eaLnBrk="1" hangingPunct="1">
              <a:buFont typeface="Arial" pitchFamily="34" charset="0"/>
              <a:buChar char="•"/>
            </a:pPr>
            <a:endParaRPr sz="2000" dirty="0" smtClean="0"/>
          </a:p>
          <a:p>
            <a:pPr eaLnBrk="1" hangingPunct="1">
              <a:buFont typeface="Arial" pitchFamily="34" charset="0"/>
              <a:buChar char="•"/>
            </a:pPr>
            <a:endParaRPr sz="2000" dirty="0" smtClean="0"/>
          </a:p>
          <a:p>
            <a:pPr eaLnBrk="1" hangingPunct="1">
              <a:buFont typeface="Arial" pitchFamily="34" charset="0"/>
              <a:buChar char="•"/>
            </a:pPr>
            <a:endParaRPr sz="2000" dirty="0" smtClean="0"/>
          </a:p>
          <a:p>
            <a:pPr eaLnBrk="1" hangingPunct="1">
              <a:buFont typeface="Arial" pitchFamily="34" charset="0"/>
              <a:buChar char="•"/>
            </a:pPr>
            <a:endParaRPr sz="2000" dirty="0" smtClean="0"/>
          </a:p>
          <a:p>
            <a:pPr eaLnBrk="1" hangingPunct="1">
              <a:buFont typeface="Arial" pitchFamily="34" charset="0"/>
              <a:buChar char="•"/>
            </a:pPr>
            <a:r>
              <a:rPr sz="2000" dirty="0" smtClean="0"/>
              <a:t>Note that by default, the password value is </a:t>
            </a:r>
            <a:r>
              <a:rPr sz="2000" i="1" dirty="0" smtClean="0"/>
              <a:t>not</a:t>
            </a:r>
            <a:r>
              <a:rPr sz="2000" dirty="0" smtClean="0"/>
              <a:t> shown. To hide the password value, set the value of the </a:t>
            </a:r>
            <a:r>
              <a:rPr sz="2000" i="1" dirty="0" err="1" smtClean="0"/>
              <a:t>showPassword</a:t>
            </a:r>
            <a:r>
              <a:rPr sz="2000" dirty="0" smtClean="0"/>
              <a:t> attribute to true, as shown below:</a:t>
            </a:r>
          </a:p>
          <a:p>
            <a:pPr eaLnBrk="1" hangingPunct="1">
              <a:buFont typeface="Arial" pitchFamily="34" charset="0"/>
              <a:buChar char="•"/>
            </a:pPr>
            <a:endParaRPr sz="2000" dirty="0" smtClean="0"/>
          </a:p>
          <a:p>
            <a:pPr eaLnBrk="1" hangingPunct="1">
              <a:buFont typeface="Arial" pitchFamily="34" charset="0"/>
              <a:buChar char="•"/>
            </a:pPr>
            <a:endParaRPr dirty="0" smtClean="0"/>
          </a:p>
        </p:txBody>
      </p:sp>
      <p:sp>
        <p:nvSpPr>
          <p:cNvPr id="25602" name="Rectangle 2"/>
          <p:cNvSpPr>
            <a:spLocks noGrp="1" noChangeArrowheads="1"/>
          </p:cNvSpPr>
          <p:nvPr>
            <p:ph type="title"/>
          </p:nvPr>
        </p:nvSpPr>
        <p:spPr bwMode="auto">
          <a:noFill/>
          <a:ln>
            <a:noFill/>
          </a:ln>
        </p:spPr>
        <p:txBody>
          <a:bodyPr anchor="ctr"/>
          <a:lstStyle/>
          <a:p>
            <a:r>
              <a:rPr lang="en-US" sz="3400" dirty="0">
                <a:solidFill>
                  <a:schemeClr val="tx2">
                    <a:lumMod val="75000"/>
                  </a:schemeClr>
                </a:solidFill>
              </a:rPr>
              <a:t>Tag Example: Password Tag</a:t>
            </a:r>
          </a:p>
        </p:txBody>
      </p:sp>
      <p:sp>
        <p:nvSpPr>
          <p:cNvPr id="7" name="Slide Number Placeholder 3"/>
          <p:cNvSpPr>
            <a:spLocks noGrp="1"/>
          </p:cNvSpPr>
          <p:nvPr>
            <p:ph type="sldNum" sz="quarter" idx="10"/>
          </p:nvPr>
        </p:nvSpPr>
        <p:spPr/>
        <p:txBody>
          <a:bodyPr/>
          <a:lstStyle/>
          <a:p>
            <a:pPr algn="l">
              <a:defRPr/>
            </a:pPr>
            <a:fld id="{788C0703-7DB4-4C47-AB80-E5DB3BCCB281}" type="slidenum">
              <a:rPr lang="en-US" sz="1400" b="0">
                <a:latin typeface="+mn-lt"/>
              </a:rPr>
              <a:pPr algn="l">
                <a:defRPr/>
              </a:pPr>
              <a:t>182</a:t>
            </a:fld>
            <a:endParaRPr lang="en-US" sz="1400" b="0"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352107076"/>
              </p:ext>
            </p:extLst>
          </p:nvPr>
        </p:nvGraphicFramePr>
        <p:xfrm>
          <a:off x="1447800" y="2286000"/>
          <a:ext cx="6096000" cy="1295400"/>
        </p:xfrm>
        <a:graphic>
          <a:graphicData uri="http://schemas.openxmlformats.org/drawingml/2006/table">
            <a:tbl>
              <a:tblPr firstRow="1" bandRow="1">
                <a:tableStyleId>{5C22544A-7EE6-4342-B048-85BDC9FD1C3A}</a:tableStyleId>
              </a:tblPr>
              <a:tblGrid>
                <a:gridCol w="6096000"/>
              </a:tblGrid>
              <a:tr h="1295400">
                <a:tc>
                  <a:txBody>
                    <a:bodyPr/>
                    <a:lstStyle/>
                    <a:p>
                      <a:pPr>
                        <a:buNone/>
                      </a:pPr>
                      <a:r>
                        <a:rPr lang="en-US" sz="1800" dirty="0" smtClean="0"/>
                        <a:t> &lt;</a:t>
                      </a:r>
                      <a:r>
                        <a:rPr lang="en-US" sz="1800" dirty="0" err="1" smtClean="0"/>
                        <a:t>tr</a:t>
                      </a:r>
                      <a:r>
                        <a:rPr lang="en-US" sz="1800" dirty="0" smtClean="0"/>
                        <a:t>&gt; </a:t>
                      </a:r>
                    </a:p>
                    <a:p>
                      <a:pPr>
                        <a:buNone/>
                      </a:pPr>
                      <a:r>
                        <a:rPr lang="en-US" sz="1800" baseline="0" dirty="0" smtClean="0"/>
                        <a:t>       &lt;</a:t>
                      </a:r>
                      <a:r>
                        <a:rPr lang="en-US" sz="1800" dirty="0" smtClean="0"/>
                        <a:t>td&gt;Password:&lt;/td&gt; </a:t>
                      </a:r>
                    </a:p>
                    <a:p>
                      <a:pPr>
                        <a:buNone/>
                      </a:pPr>
                      <a:r>
                        <a:rPr lang="en-US" sz="1800" baseline="0" dirty="0" smtClean="0"/>
                        <a:t>     </a:t>
                      </a:r>
                      <a:r>
                        <a:rPr lang="en-US" sz="1800" dirty="0" smtClean="0"/>
                        <a:t> &lt;td&gt; &lt;</a:t>
                      </a:r>
                      <a:r>
                        <a:rPr lang="en-US" sz="1800" dirty="0" err="1" smtClean="0"/>
                        <a:t>form:password</a:t>
                      </a:r>
                      <a:r>
                        <a:rPr lang="en-US" sz="1800" dirty="0" smtClean="0"/>
                        <a:t> path="password" /&gt; &lt;/td&gt;</a:t>
                      </a:r>
                    </a:p>
                    <a:p>
                      <a:pPr>
                        <a:buNone/>
                      </a:pPr>
                      <a:r>
                        <a:rPr lang="en-US" sz="1800" dirty="0" smtClean="0"/>
                        <a:t>   &lt;/</a:t>
                      </a:r>
                      <a:r>
                        <a:rPr lang="en-US" sz="1800" dirty="0" err="1" smtClean="0"/>
                        <a:t>tr</a:t>
                      </a:r>
                      <a:r>
                        <a:rPr lang="en-US" sz="1800" dirty="0" smtClean="0"/>
                        <a:t>&gt;</a:t>
                      </a:r>
                      <a:endParaRPr lang="en-US" dirty="0" smtClean="0"/>
                    </a:p>
                  </a:txBody>
                  <a:tcPr>
                    <a:solidFill>
                      <a:srgbClr val="BA5E9E"/>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85031643"/>
              </p:ext>
            </p:extLst>
          </p:nvPr>
        </p:nvGraphicFramePr>
        <p:xfrm>
          <a:off x="1295400" y="4800600"/>
          <a:ext cx="6096000" cy="1463040"/>
        </p:xfrm>
        <a:graphic>
          <a:graphicData uri="http://schemas.openxmlformats.org/drawingml/2006/table">
            <a:tbl>
              <a:tblPr firstRow="1" bandRow="1">
                <a:tableStyleId>{5C22544A-7EE6-4342-B048-85BDC9FD1C3A}</a:tableStyleId>
              </a:tblPr>
              <a:tblGrid>
                <a:gridCol w="6096000"/>
              </a:tblGrid>
              <a:tr h="1295400">
                <a:tc>
                  <a:txBody>
                    <a:bodyPr/>
                    <a:lstStyle/>
                    <a:p>
                      <a:pPr>
                        <a:buNone/>
                      </a:pPr>
                      <a:r>
                        <a:rPr lang="en-US" sz="1800" dirty="0" smtClean="0"/>
                        <a:t> &lt;</a:t>
                      </a:r>
                      <a:r>
                        <a:rPr lang="en-US" sz="1800" dirty="0" err="1" smtClean="0"/>
                        <a:t>tr</a:t>
                      </a:r>
                      <a:r>
                        <a:rPr lang="en-US" sz="1800" dirty="0" smtClean="0"/>
                        <a:t>&gt; </a:t>
                      </a:r>
                    </a:p>
                    <a:p>
                      <a:pPr>
                        <a:buNone/>
                      </a:pPr>
                      <a:r>
                        <a:rPr lang="en-US" sz="1800" baseline="0" dirty="0" smtClean="0"/>
                        <a:t>       &lt;</a:t>
                      </a:r>
                      <a:r>
                        <a:rPr lang="en-US" sz="1800" dirty="0" smtClean="0"/>
                        <a:t>td&gt;Password:&lt;/td&gt; </a:t>
                      </a:r>
                    </a:p>
                    <a:p>
                      <a:pPr>
                        <a:buNone/>
                      </a:pPr>
                      <a:r>
                        <a:rPr lang="en-US" sz="1800" baseline="0" dirty="0" smtClean="0"/>
                        <a:t>     </a:t>
                      </a:r>
                      <a:r>
                        <a:rPr lang="en-US" sz="1800" dirty="0" smtClean="0"/>
                        <a:t> &lt;td&gt; &lt;</a:t>
                      </a:r>
                      <a:r>
                        <a:rPr lang="en-US" sz="1800" dirty="0" err="1" smtClean="0"/>
                        <a:t>form:password</a:t>
                      </a:r>
                      <a:r>
                        <a:rPr lang="en-US" sz="1800" dirty="0" smtClean="0"/>
                        <a:t> path="password"  </a:t>
                      </a:r>
                      <a:r>
                        <a:rPr lang="en-US" dirty="0" smtClean="0"/>
                        <a:t>value="^76525bvHGq" </a:t>
                      </a:r>
                      <a:r>
                        <a:rPr lang="en-US" dirty="0" err="1" smtClean="0"/>
                        <a:t>showPassword</a:t>
                      </a:r>
                      <a:r>
                        <a:rPr lang="en-US" dirty="0" smtClean="0"/>
                        <a:t>="true"</a:t>
                      </a:r>
                      <a:r>
                        <a:rPr lang="en-US" sz="1800" dirty="0" smtClean="0"/>
                        <a:t>/&gt; &lt;/td&gt;</a:t>
                      </a:r>
                    </a:p>
                    <a:p>
                      <a:pPr>
                        <a:buNone/>
                      </a:pPr>
                      <a:r>
                        <a:rPr lang="en-US" sz="1800" dirty="0" smtClean="0"/>
                        <a:t>   &lt;/</a:t>
                      </a:r>
                      <a:r>
                        <a:rPr lang="en-US" sz="1800" dirty="0" err="1" smtClean="0"/>
                        <a:t>tr</a:t>
                      </a:r>
                      <a:r>
                        <a:rPr lang="en-US" sz="1800" dirty="0" smtClean="0"/>
                        <a:t>&gt;</a:t>
                      </a:r>
                      <a:endParaRPr lang="en-US" dirty="0" smtClean="0"/>
                    </a:p>
                  </a:txBody>
                  <a:tcPr>
                    <a:solidFill>
                      <a:srgbClr val="B8589A"/>
                    </a:solidFill>
                  </a:tcPr>
                </a:tc>
              </a:tr>
            </a:tbl>
          </a:graphicData>
        </a:graphic>
      </p:graphicFrame>
    </p:spTree>
    <p:extLst>
      <p:ext uri="{BB962C8B-B14F-4D97-AF65-F5344CB8AC3E}">
        <p14:creationId xmlns:p14="http://schemas.microsoft.com/office/powerpoint/2010/main" val="504360404"/>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pPr eaLnBrk="1" hangingPunct="1">
              <a:buFont typeface="Arial" pitchFamily="34" charset="0"/>
              <a:buChar char="•"/>
            </a:pPr>
            <a:r>
              <a:rPr sz="2000" dirty="0" smtClean="0"/>
              <a:t>This tag renders an HTML </a:t>
            </a:r>
            <a:r>
              <a:rPr sz="2000" i="1" dirty="0" smtClean="0"/>
              <a:t>select</a:t>
            </a:r>
            <a:r>
              <a:rPr sz="2000" dirty="0" smtClean="0"/>
              <a:t> element. It supports data binding to the selected option as well as the use of nested option and options tags.</a:t>
            </a:r>
          </a:p>
          <a:p>
            <a:pPr eaLnBrk="1" hangingPunct="1">
              <a:buFont typeface="Arial" pitchFamily="34" charset="0"/>
              <a:buChar char="•"/>
            </a:pPr>
            <a:endParaRPr dirty="0" smtClean="0"/>
          </a:p>
        </p:txBody>
      </p:sp>
      <p:sp>
        <p:nvSpPr>
          <p:cNvPr id="26626" name="Rectangle 2"/>
          <p:cNvSpPr>
            <a:spLocks noGrp="1" noChangeArrowheads="1"/>
          </p:cNvSpPr>
          <p:nvPr>
            <p:ph type="title"/>
          </p:nvPr>
        </p:nvSpPr>
        <p:spPr bwMode="auto">
          <a:noFill/>
          <a:ln>
            <a:noFill/>
          </a:ln>
        </p:spPr>
        <p:txBody>
          <a:bodyPr anchor="ctr"/>
          <a:lstStyle/>
          <a:p>
            <a:r>
              <a:rPr lang="en-US" sz="3400" dirty="0">
                <a:solidFill>
                  <a:schemeClr val="tx2">
                    <a:lumMod val="75000"/>
                  </a:schemeClr>
                </a:solidFill>
              </a:rPr>
              <a:t>Tag Example: </a:t>
            </a:r>
            <a:r>
              <a:rPr lang="en-US" sz="3400" dirty="0" smtClean="0">
                <a:solidFill>
                  <a:schemeClr val="tx2">
                    <a:lumMod val="75000"/>
                  </a:schemeClr>
                </a:solidFill>
              </a:rPr>
              <a:t>Select Tag</a:t>
            </a:r>
            <a:endParaRPr lang="en-US" sz="3400" dirty="0">
              <a:solidFill>
                <a:schemeClr val="tx2">
                  <a:lumMod val="75000"/>
                </a:schemeClr>
              </a:solidFill>
            </a:endParaRPr>
          </a:p>
        </p:txBody>
      </p:sp>
      <p:sp>
        <p:nvSpPr>
          <p:cNvPr id="6" name="Slide Number Placeholder 3"/>
          <p:cNvSpPr>
            <a:spLocks noGrp="1"/>
          </p:cNvSpPr>
          <p:nvPr>
            <p:ph type="sldNum" sz="quarter" idx="10"/>
          </p:nvPr>
        </p:nvSpPr>
        <p:spPr/>
        <p:txBody>
          <a:bodyPr/>
          <a:lstStyle/>
          <a:p>
            <a:pPr algn="l">
              <a:defRPr/>
            </a:pPr>
            <a:fld id="{F461D365-03AB-43DE-BA15-7D6DBDAAC8F3}" type="slidenum">
              <a:rPr lang="en-US" sz="1400" b="0">
                <a:latin typeface="+mn-lt"/>
              </a:rPr>
              <a:pPr algn="l">
                <a:defRPr/>
              </a:pPr>
              <a:t>183</a:t>
            </a:fld>
            <a:endParaRPr lang="en-US" sz="1400" b="0"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2733414081"/>
              </p:ext>
            </p:extLst>
          </p:nvPr>
        </p:nvGraphicFramePr>
        <p:xfrm>
          <a:off x="1447800" y="2667000"/>
          <a:ext cx="6096000" cy="1295400"/>
        </p:xfrm>
        <a:graphic>
          <a:graphicData uri="http://schemas.openxmlformats.org/drawingml/2006/table">
            <a:tbl>
              <a:tblPr firstRow="1" bandRow="1">
                <a:tableStyleId>{5C22544A-7EE6-4342-B048-85BDC9FD1C3A}</a:tableStyleId>
              </a:tblPr>
              <a:tblGrid>
                <a:gridCol w="6096000"/>
              </a:tblGrid>
              <a:tr h="1295400">
                <a:tc>
                  <a:txBody>
                    <a:bodyPr/>
                    <a:lstStyle/>
                    <a:p>
                      <a:pPr>
                        <a:buNone/>
                      </a:pPr>
                      <a:r>
                        <a:rPr lang="en-US" dirty="0" smtClean="0">
                          <a:solidFill>
                            <a:schemeClr val="tx1"/>
                          </a:solidFill>
                        </a:rPr>
                        <a:t>&lt;td&gt;Skills:&lt;/td&gt; </a:t>
                      </a:r>
                    </a:p>
                    <a:p>
                      <a:pPr>
                        <a:buNone/>
                      </a:pPr>
                      <a:r>
                        <a:rPr lang="en-US" dirty="0" smtClean="0">
                          <a:solidFill>
                            <a:schemeClr val="tx1"/>
                          </a:solidFill>
                        </a:rPr>
                        <a:t>&lt;td&gt;</a:t>
                      </a:r>
                    </a:p>
                    <a:p>
                      <a:pPr>
                        <a:buNone/>
                      </a:pPr>
                      <a:r>
                        <a:rPr lang="en-US" dirty="0" smtClean="0">
                          <a:solidFill>
                            <a:schemeClr val="tx1"/>
                          </a:solidFill>
                        </a:rPr>
                        <a:t>&lt;</a:t>
                      </a:r>
                      <a:r>
                        <a:rPr lang="en-US" dirty="0" err="1" smtClean="0">
                          <a:solidFill>
                            <a:schemeClr val="tx1"/>
                          </a:solidFill>
                        </a:rPr>
                        <a:t>form:select</a:t>
                      </a:r>
                      <a:r>
                        <a:rPr lang="en-US" dirty="0" smtClean="0">
                          <a:solidFill>
                            <a:schemeClr val="tx1"/>
                          </a:solidFill>
                        </a:rPr>
                        <a:t> path="skills" items="${skills}"/&gt;</a:t>
                      </a:r>
                    </a:p>
                    <a:p>
                      <a:pPr>
                        <a:buNone/>
                      </a:pPr>
                      <a:r>
                        <a:rPr lang="en-US" dirty="0" smtClean="0">
                          <a:solidFill>
                            <a:schemeClr val="tx1"/>
                          </a:solidFill>
                        </a:rPr>
                        <a:t>&lt;/td&gt; </a:t>
                      </a:r>
                      <a:endParaRPr lang="en-US" sz="1800" dirty="0" smtClean="0">
                        <a:solidFill>
                          <a:schemeClr val="tx1"/>
                        </a:solidFill>
                      </a:endParaRPr>
                    </a:p>
                  </a:txBody>
                  <a:tcPr>
                    <a:solidFill>
                      <a:srgbClr val="60DE8A"/>
                    </a:solidFill>
                  </a:tcPr>
                </a:tc>
              </a:tr>
            </a:tbl>
          </a:graphicData>
        </a:graphic>
      </p:graphicFrame>
    </p:spTree>
    <p:extLst>
      <p:ext uri="{BB962C8B-B14F-4D97-AF65-F5344CB8AC3E}">
        <p14:creationId xmlns:p14="http://schemas.microsoft.com/office/powerpoint/2010/main" val="5764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Content Placeholder 2"/>
          <p:cNvSpPr>
            <a:spLocks noGrp="1"/>
          </p:cNvSpPr>
          <p:nvPr>
            <p:ph idx="1"/>
          </p:nvPr>
        </p:nvSpPr>
        <p:spPr/>
        <p:txBody>
          <a:bodyPr/>
          <a:lstStyle/>
          <a:p>
            <a:pPr>
              <a:buFont typeface="Arial" pitchFamily="34" charset="0"/>
              <a:buChar char="•"/>
            </a:pPr>
            <a:r>
              <a:rPr sz="2000" dirty="0" smtClean="0"/>
              <a:t>The snapshot of the generated HTML is given below:</a:t>
            </a:r>
          </a:p>
          <a:p>
            <a:pPr>
              <a:buFont typeface="Arial" pitchFamily="34" charset="0"/>
              <a:buNone/>
            </a:pPr>
            <a:endParaRPr dirty="0" smtClean="0"/>
          </a:p>
        </p:txBody>
      </p:sp>
      <p:sp>
        <p:nvSpPr>
          <p:cNvPr id="27650" name="Title 1"/>
          <p:cNvSpPr>
            <a:spLocks noGrp="1"/>
          </p:cNvSpPr>
          <p:nvPr>
            <p:ph type="title"/>
          </p:nvPr>
        </p:nvSpPr>
        <p:spPr bwMode="auto">
          <a:noFill/>
          <a:ln>
            <a:noFill/>
          </a:ln>
        </p:spPr>
        <p:txBody>
          <a:bodyPr anchor="ctr"/>
          <a:lstStyle/>
          <a:p>
            <a:r>
              <a:rPr lang="en-US" sz="3400" dirty="0">
                <a:solidFill>
                  <a:schemeClr val="tx2">
                    <a:lumMod val="75000"/>
                  </a:schemeClr>
                </a:solidFill>
              </a:rPr>
              <a:t>Tag Example: Select </a:t>
            </a:r>
            <a:r>
              <a:rPr lang="en-US" sz="3400" dirty="0" smtClean="0">
                <a:solidFill>
                  <a:schemeClr val="tx2">
                    <a:lumMod val="75000"/>
                  </a:schemeClr>
                </a:solidFill>
              </a:rPr>
              <a:t>Tag (Contd</a:t>
            </a:r>
            <a:r>
              <a:rPr lang="en-US" sz="3400" dirty="0">
                <a:solidFill>
                  <a:schemeClr val="tx2">
                    <a:lumMod val="75000"/>
                  </a:schemeClr>
                </a:solidFill>
              </a:rPr>
              <a:t>.)</a:t>
            </a:r>
          </a:p>
        </p:txBody>
      </p:sp>
      <p:sp>
        <p:nvSpPr>
          <p:cNvPr id="7" name="Slide Number Placeholder 3"/>
          <p:cNvSpPr>
            <a:spLocks noGrp="1"/>
          </p:cNvSpPr>
          <p:nvPr>
            <p:ph type="sldNum" sz="quarter" idx="10"/>
          </p:nvPr>
        </p:nvSpPr>
        <p:spPr/>
        <p:txBody>
          <a:bodyPr/>
          <a:lstStyle/>
          <a:p>
            <a:pPr algn="l">
              <a:defRPr/>
            </a:pPr>
            <a:fld id="{DCC8341C-9C4A-45C0-BB03-98210315CCF6}" type="slidenum">
              <a:rPr lang="en-US" sz="1400" b="0">
                <a:latin typeface="+mn-lt"/>
              </a:rPr>
              <a:pPr algn="l">
                <a:defRPr/>
              </a:pPr>
              <a:t>184</a:t>
            </a:fld>
            <a:endParaRPr lang="en-US" sz="1400" b="0" dirty="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1305329122"/>
              </p:ext>
            </p:extLst>
          </p:nvPr>
        </p:nvGraphicFramePr>
        <p:xfrm>
          <a:off x="1066800" y="3048000"/>
          <a:ext cx="6934200" cy="2529840"/>
        </p:xfrm>
        <a:graphic>
          <a:graphicData uri="http://schemas.openxmlformats.org/drawingml/2006/table">
            <a:tbl>
              <a:tblPr firstRow="1" bandRow="1">
                <a:tableStyleId>{F5AB1C69-6EDB-4FF4-983F-18BD219EF322}</a:tableStyleId>
              </a:tblPr>
              <a:tblGrid>
                <a:gridCol w="6934200"/>
              </a:tblGrid>
              <a:tr h="2209800">
                <a:tc>
                  <a:txBody>
                    <a:bodyPr/>
                    <a:lstStyle/>
                    <a:p>
                      <a:r>
                        <a:rPr lang="en-US" sz="1600" kern="1200" dirty="0" smtClean="0"/>
                        <a:t>&lt;</a:t>
                      </a:r>
                      <a:r>
                        <a:rPr lang="en-US" sz="1600" kern="1200" dirty="0" err="1" smtClean="0"/>
                        <a:t>tr</a:t>
                      </a:r>
                      <a:r>
                        <a:rPr lang="en-US" sz="1600" kern="1200" dirty="0" smtClean="0"/>
                        <a:t>&gt;</a:t>
                      </a:r>
                    </a:p>
                    <a:p>
                      <a:r>
                        <a:rPr lang="en-US" sz="1600" kern="1200" dirty="0" smtClean="0"/>
                        <a:t>&lt;td&gt;Skills:&lt;/td&gt;</a:t>
                      </a:r>
                    </a:p>
                    <a:p>
                      <a:r>
                        <a:rPr lang="en-US" sz="1600" kern="1200" dirty="0" smtClean="0"/>
                        <a:t>&lt;td&gt;</a:t>
                      </a:r>
                    </a:p>
                    <a:p>
                      <a:r>
                        <a:rPr lang="en-US" sz="1600" kern="1200" dirty="0" smtClean="0"/>
                        <a:t>       &lt;select name="skills" multiple="true"&gt;</a:t>
                      </a:r>
                    </a:p>
                    <a:p>
                      <a:r>
                        <a:rPr lang="en-US" sz="1600" kern="1200" dirty="0" smtClean="0"/>
                        <a:t>        &lt;option value=“Java"&gt;Java&lt;/option&gt;</a:t>
                      </a:r>
                    </a:p>
                    <a:p>
                      <a:r>
                        <a:rPr lang="en-US" sz="1600" kern="1200" dirty="0" smtClean="0"/>
                        <a:t>        &lt;option value=“Flex"    selected="selected"&gt;Flex&lt;/option&gt;</a:t>
                      </a:r>
                    </a:p>
                    <a:p>
                      <a:r>
                        <a:rPr lang="en-US" sz="1600" kern="1200" dirty="0" smtClean="0"/>
                        <a:t>        &lt;option value=“SOA"&gt;SOA&lt;/option&gt;&lt;/select&gt;</a:t>
                      </a:r>
                    </a:p>
                    <a:p>
                      <a:r>
                        <a:rPr lang="en-US" sz="1600" kern="1200" dirty="0" smtClean="0"/>
                        <a:t>&lt;/td&gt;</a:t>
                      </a:r>
                    </a:p>
                    <a:p>
                      <a:r>
                        <a:rPr lang="en-US" sz="1600" kern="1200" dirty="0" smtClean="0"/>
                        <a:t>&lt;/</a:t>
                      </a:r>
                      <a:r>
                        <a:rPr lang="en-US" sz="1600" kern="1200" dirty="0" err="1" smtClean="0"/>
                        <a:t>tr</a:t>
                      </a:r>
                      <a:r>
                        <a:rPr lang="en-US" sz="1600" kern="1200" dirty="0" smtClean="0"/>
                        <a:t>&gt;</a:t>
                      </a:r>
                    </a:p>
                    <a:p>
                      <a:r>
                        <a:rPr lang="en-US" sz="1600" kern="1200" dirty="0" smtClean="0"/>
                        <a:t>…</a:t>
                      </a:r>
                      <a:endParaRPr lang="en-US" sz="1600" b="1" kern="1200" dirty="0">
                        <a:solidFill>
                          <a:schemeClr val="lt1"/>
                        </a:solidFill>
                        <a:latin typeface="+mn-lt"/>
                        <a:ea typeface="+mn-ea"/>
                        <a:cs typeface="+mn-cs"/>
                      </a:endParaRPr>
                    </a:p>
                  </a:txBody>
                  <a:tcPr/>
                </a:tc>
              </a:tr>
            </a:tbl>
          </a:graphicData>
        </a:graphic>
      </p:graphicFrame>
    </p:spTree>
    <p:extLst>
      <p:ext uri="{BB962C8B-B14F-4D97-AF65-F5344CB8AC3E}">
        <p14:creationId xmlns:p14="http://schemas.microsoft.com/office/powerpoint/2010/main" val="1167437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plus(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lstStyle/>
          <a:p>
            <a:pPr lvl="0"/>
            <a:r>
              <a:rPr lang="en-US" sz="2000" dirty="0">
                <a:solidFill>
                  <a:prstClr val="black"/>
                </a:solidFill>
              </a:rPr>
              <a:t>This tag renders an HTML </a:t>
            </a:r>
            <a:r>
              <a:rPr lang="en-US" sz="2000" i="1" dirty="0">
                <a:solidFill>
                  <a:prstClr val="black"/>
                </a:solidFill>
              </a:rPr>
              <a:t>option</a:t>
            </a:r>
            <a:r>
              <a:rPr lang="en-US" sz="2000" dirty="0">
                <a:solidFill>
                  <a:prstClr val="black"/>
                </a:solidFill>
              </a:rPr>
              <a:t>. It sets </a:t>
            </a:r>
            <a:r>
              <a:rPr lang="en-US" sz="2000" i="1" dirty="0">
                <a:solidFill>
                  <a:prstClr val="black"/>
                </a:solidFill>
              </a:rPr>
              <a:t>selected</a:t>
            </a:r>
            <a:r>
              <a:rPr lang="en-US" sz="2000" dirty="0">
                <a:solidFill>
                  <a:prstClr val="black"/>
                </a:solidFill>
              </a:rPr>
              <a:t> as appropriate based on the bound value.</a:t>
            </a:r>
          </a:p>
          <a:p>
            <a:pPr lvl="0"/>
            <a:endParaRPr lang="en-US" dirty="0">
              <a:solidFill>
                <a:prstClr val="black"/>
              </a:solidFill>
            </a:endParaRPr>
          </a:p>
        </p:txBody>
      </p:sp>
      <p:sp>
        <p:nvSpPr>
          <p:cNvPr id="28674" name="Rectangle 2"/>
          <p:cNvSpPr>
            <a:spLocks noGrp="1" noChangeArrowheads="1"/>
          </p:cNvSpPr>
          <p:nvPr>
            <p:ph type="title"/>
          </p:nvPr>
        </p:nvSpPr>
        <p:spPr bwMode="auto">
          <a:noFill/>
          <a:ln>
            <a:noFill/>
          </a:ln>
        </p:spPr>
        <p:txBody>
          <a:bodyPr anchor="ctr"/>
          <a:lstStyle/>
          <a:p>
            <a:r>
              <a:rPr lang="en-US" sz="3400">
                <a:solidFill>
                  <a:schemeClr val="tx2">
                    <a:lumMod val="75000"/>
                  </a:schemeClr>
                </a:solidFill>
              </a:rPr>
              <a:t>Tag Example: Option Tag</a:t>
            </a:r>
          </a:p>
        </p:txBody>
      </p:sp>
      <p:sp>
        <p:nvSpPr>
          <p:cNvPr id="6" name="Slide Number Placeholder 3"/>
          <p:cNvSpPr>
            <a:spLocks noGrp="1"/>
          </p:cNvSpPr>
          <p:nvPr>
            <p:ph type="sldNum" sz="quarter" idx="10"/>
          </p:nvPr>
        </p:nvSpPr>
        <p:spPr/>
        <p:txBody>
          <a:bodyPr/>
          <a:lstStyle/>
          <a:p>
            <a:pPr algn="l">
              <a:defRPr/>
            </a:pPr>
            <a:fld id="{98996ED2-0DAC-406B-9ED4-72831FEE1912}" type="slidenum">
              <a:rPr lang="en-US" sz="1400" b="0">
                <a:latin typeface="+mn-lt"/>
              </a:rPr>
              <a:pPr algn="l">
                <a:defRPr/>
              </a:pPr>
              <a:t>185</a:t>
            </a:fld>
            <a:endParaRPr lang="en-US" sz="1400" b="0"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132933356"/>
              </p:ext>
            </p:extLst>
          </p:nvPr>
        </p:nvGraphicFramePr>
        <p:xfrm>
          <a:off x="2057400" y="2819400"/>
          <a:ext cx="5105400" cy="2743200"/>
        </p:xfrm>
        <a:graphic>
          <a:graphicData uri="http://schemas.openxmlformats.org/drawingml/2006/table">
            <a:tbl>
              <a:tblPr firstRow="1" bandRow="1">
                <a:tableStyleId>{5C22544A-7EE6-4342-B048-85BDC9FD1C3A}</a:tableStyleId>
              </a:tblPr>
              <a:tblGrid>
                <a:gridCol w="5105400"/>
              </a:tblGrid>
              <a:tr h="2743200">
                <a:tc>
                  <a:txBody>
                    <a:bodyPr/>
                    <a:lstStyle/>
                    <a:p>
                      <a:r>
                        <a:rPr lang="en-US" sz="1600" b="1" kern="1200" dirty="0" smtClean="0">
                          <a:solidFill>
                            <a:schemeClr val="lt1"/>
                          </a:solidFill>
                          <a:latin typeface="+mn-lt"/>
                          <a:ea typeface="+mn-ea"/>
                          <a:cs typeface="+mn-cs"/>
                        </a:rPr>
                        <a:t>&lt;&lt;</a:t>
                      </a:r>
                      <a:r>
                        <a:rPr lang="en-US" sz="1600" b="1" kern="1200" dirty="0" err="1" smtClean="0">
                          <a:solidFill>
                            <a:schemeClr val="lt1"/>
                          </a:solidFill>
                          <a:latin typeface="+mn-lt"/>
                          <a:ea typeface="+mn-ea"/>
                          <a:cs typeface="+mn-cs"/>
                        </a:rPr>
                        <a:t>tr</a:t>
                      </a:r>
                      <a:r>
                        <a:rPr lang="en-US" sz="1600" b="1" kern="1200" dirty="0" smtClean="0">
                          <a:solidFill>
                            <a:schemeClr val="lt1"/>
                          </a:solidFill>
                          <a:latin typeface="+mn-lt"/>
                          <a:ea typeface="+mn-ea"/>
                          <a:cs typeface="+mn-cs"/>
                        </a:rPr>
                        <a:t>&gt; </a:t>
                      </a:r>
                    </a:p>
                    <a:p>
                      <a:r>
                        <a:rPr lang="en-US" sz="1600" b="1" kern="1200" dirty="0" smtClean="0">
                          <a:solidFill>
                            <a:schemeClr val="lt1"/>
                          </a:solidFill>
                          <a:latin typeface="+mn-lt"/>
                          <a:ea typeface="+mn-ea"/>
                          <a:cs typeface="+mn-cs"/>
                        </a:rPr>
                        <a:t>&lt;td&gt;Location:&lt;/td&gt; </a:t>
                      </a:r>
                    </a:p>
                    <a:p>
                      <a:r>
                        <a:rPr lang="en-US" sz="1600" b="1" kern="1200" dirty="0" smtClean="0">
                          <a:solidFill>
                            <a:schemeClr val="lt1"/>
                          </a:solidFill>
                          <a:latin typeface="+mn-lt"/>
                          <a:ea typeface="+mn-ea"/>
                          <a:cs typeface="+mn-cs"/>
                        </a:rPr>
                        <a:t>&lt;td&gt;</a:t>
                      </a:r>
                    </a:p>
                    <a:p>
                      <a:r>
                        <a:rPr lang="en-US" sz="1600" b="1" kern="1200" baseline="0" dirty="0" smtClean="0">
                          <a:solidFill>
                            <a:schemeClr val="lt1"/>
                          </a:solidFill>
                          <a:latin typeface="+mn-lt"/>
                          <a:ea typeface="+mn-ea"/>
                          <a:cs typeface="+mn-cs"/>
                        </a:rPr>
                        <a:t>     </a:t>
                      </a:r>
                      <a:r>
                        <a:rPr lang="en-US" sz="1600" b="1" kern="1200" dirty="0" smtClean="0">
                          <a:solidFill>
                            <a:schemeClr val="lt1"/>
                          </a:solidFill>
                          <a:latin typeface="+mn-lt"/>
                          <a:ea typeface="+mn-ea"/>
                          <a:cs typeface="+mn-cs"/>
                        </a:rPr>
                        <a:t> &lt;</a:t>
                      </a:r>
                      <a:r>
                        <a:rPr lang="en-US" sz="1600" b="1" kern="1200" dirty="0" err="1" smtClean="0">
                          <a:solidFill>
                            <a:schemeClr val="lt1"/>
                          </a:solidFill>
                          <a:latin typeface="+mn-lt"/>
                          <a:ea typeface="+mn-ea"/>
                          <a:cs typeface="+mn-cs"/>
                        </a:rPr>
                        <a:t>form:select</a:t>
                      </a:r>
                      <a:r>
                        <a:rPr lang="en-US" sz="1600" b="1" kern="1200" dirty="0" smtClean="0">
                          <a:solidFill>
                            <a:schemeClr val="lt1"/>
                          </a:solidFill>
                          <a:latin typeface="+mn-lt"/>
                          <a:ea typeface="+mn-ea"/>
                          <a:cs typeface="+mn-cs"/>
                        </a:rPr>
                        <a:t> path=“location"&gt; </a:t>
                      </a:r>
                    </a:p>
                    <a:p>
                      <a:r>
                        <a:rPr lang="en-US" sz="1600" b="1" kern="1200" dirty="0" smtClean="0">
                          <a:solidFill>
                            <a:schemeClr val="lt1"/>
                          </a:solidFill>
                          <a:latin typeface="+mn-lt"/>
                          <a:ea typeface="+mn-ea"/>
                          <a:cs typeface="+mn-cs"/>
                        </a:rPr>
                        <a:t>             &lt;</a:t>
                      </a:r>
                      <a:r>
                        <a:rPr lang="en-US" sz="1600" b="1" kern="1200" dirty="0" err="1" smtClean="0">
                          <a:solidFill>
                            <a:schemeClr val="lt1"/>
                          </a:solidFill>
                          <a:latin typeface="+mn-lt"/>
                          <a:ea typeface="+mn-ea"/>
                          <a:cs typeface="+mn-cs"/>
                        </a:rPr>
                        <a:t>form:option</a:t>
                      </a:r>
                      <a:r>
                        <a:rPr lang="en-US" sz="1600" b="1" kern="1200" dirty="0" smtClean="0">
                          <a:solidFill>
                            <a:schemeClr val="lt1"/>
                          </a:solidFill>
                          <a:latin typeface="+mn-lt"/>
                          <a:ea typeface="+mn-ea"/>
                          <a:cs typeface="+mn-cs"/>
                        </a:rPr>
                        <a:t> value=“GMR"/&gt; </a:t>
                      </a:r>
                    </a:p>
                    <a:p>
                      <a:r>
                        <a:rPr lang="en-US" sz="1600" b="1" kern="1200" dirty="0" smtClean="0">
                          <a:solidFill>
                            <a:schemeClr val="lt1"/>
                          </a:solidFill>
                          <a:latin typeface="+mn-lt"/>
                          <a:ea typeface="+mn-ea"/>
                          <a:cs typeface="+mn-cs"/>
                        </a:rPr>
                        <a:t>             &lt;</a:t>
                      </a:r>
                      <a:r>
                        <a:rPr lang="en-US" sz="1600" b="1" kern="1200" dirty="0" err="1" smtClean="0">
                          <a:solidFill>
                            <a:schemeClr val="lt1"/>
                          </a:solidFill>
                          <a:latin typeface="+mn-lt"/>
                          <a:ea typeface="+mn-ea"/>
                          <a:cs typeface="+mn-cs"/>
                        </a:rPr>
                        <a:t>form:option</a:t>
                      </a:r>
                      <a:r>
                        <a:rPr lang="en-US" sz="1600" b="1" kern="1200" dirty="0" smtClean="0">
                          <a:solidFill>
                            <a:schemeClr val="lt1"/>
                          </a:solidFill>
                          <a:latin typeface="+mn-lt"/>
                          <a:ea typeface="+mn-ea"/>
                          <a:cs typeface="+mn-cs"/>
                        </a:rPr>
                        <a:t> value=“ASV"/&gt; </a:t>
                      </a:r>
                    </a:p>
                    <a:p>
                      <a:r>
                        <a:rPr lang="en-US" sz="1600" b="1" kern="1200" dirty="0" smtClean="0">
                          <a:solidFill>
                            <a:schemeClr val="lt1"/>
                          </a:solidFill>
                          <a:latin typeface="+mn-lt"/>
                          <a:ea typeface="+mn-ea"/>
                          <a:cs typeface="+mn-cs"/>
                        </a:rPr>
                        <a:t>             &lt;</a:t>
                      </a:r>
                      <a:r>
                        <a:rPr lang="en-US" sz="1600" b="1" kern="1200" dirty="0" err="1" smtClean="0">
                          <a:solidFill>
                            <a:schemeClr val="lt1"/>
                          </a:solidFill>
                          <a:latin typeface="+mn-lt"/>
                          <a:ea typeface="+mn-ea"/>
                          <a:cs typeface="+mn-cs"/>
                        </a:rPr>
                        <a:t>form:option</a:t>
                      </a:r>
                      <a:r>
                        <a:rPr lang="en-US" sz="1600" b="1" kern="1200" dirty="0" smtClean="0">
                          <a:solidFill>
                            <a:schemeClr val="lt1"/>
                          </a:solidFill>
                          <a:latin typeface="+mn-lt"/>
                          <a:ea typeface="+mn-ea"/>
                          <a:cs typeface="+mn-cs"/>
                        </a:rPr>
                        <a:t> value=“TCO"/&gt; </a:t>
                      </a:r>
                    </a:p>
                    <a:p>
                      <a:r>
                        <a:rPr lang="en-US" sz="1600" b="1" kern="1200" dirty="0" smtClean="0">
                          <a:solidFill>
                            <a:schemeClr val="lt1"/>
                          </a:solidFill>
                          <a:latin typeface="+mn-lt"/>
                          <a:ea typeface="+mn-ea"/>
                          <a:cs typeface="+mn-cs"/>
                        </a:rPr>
                        <a:t>             &lt;</a:t>
                      </a:r>
                      <a:r>
                        <a:rPr lang="en-US" sz="1600" b="1" kern="1200" dirty="0" err="1" smtClean="0">
                          <a:solidFill>
                            <a:schemeClr val="lt1"/>
                          </a:solidFill>
                          <a:latin typeface="+mn-lt"/>
                          <a:ea typeface="+mn-ea"/>
                          <a:cs typeface="+mn-cs"/>
                        </a:rPr>
                        <a:t>form:option</a:t>
                      </a:r>
                      <a:r>
                        <a:rPr lang="en-US" sz="1600" b="1" kern="1200" dirty="0" smtClean="0">
                          <a:solidFill>
                            <a:schemeClr val="lt1"/>
                          </a:solidFill>
                          <a:latin typeface="+mn-lt"/>
                          <a:ea typeface="+mn-ea"/>
                          <a:cs typeface="+mn-cs"/>
                        </a:rPr>
                        <a:t> value=“MEPZ"/&gt; </a:t>
                      </a:r>
                    </a:p>
                    <a:p>
                      <a:r>
                        <a:rPr lang="en-US" sz="1600" b="1" kern="1200" dirty="0" smtClean="0">
                          <a:solidFill>
                            <a:schemeClr val="lt1"/>
                          </a:solidFill>
                          <a:latin typeface="+mn-lt"/>
                          <a:ea typeface="+mn-ea"/>
                          <a:cs typeface="+mn-cs"/>
                        </a:rPr>
                        <a:t>        &lt;/</a:t>
                      </a:r>
                      <a:r>
                        <a:rPr lang="en-US" sz="1600" b="1" kern="1200" dirty="0" err="1" smtClean="0">
                          <a:solidFill>
                            <a:schemeClr val="lt1"/>
                          </a:solidFill>
                          <a:latin typeface="+mn-lt"/>
                          <a:ea typeface="+mn-ea"/>
                          <a:cs typeface="+mn-cs"/>
                        </a:rPr>
                        <a:t>form:select</a:t>
                      </a:r>
                      <a:r>
                        <a:rPr lang="en-US" sz="1600" b="1" kern="1200" dirty="0" smtClean="0">
                          <a:solidFill>
                            <a:schemeClr val="lt1"/>
                          </a:solidFill>
                          <a:latin typeface="+mn-lt"/>
                          <a:ea typeface="+mn-ea"/>
                          <a:cs typeface="+mn-cs"/>
                        </a:rPr>
                        <a:t>&gt; &lt;/td&gt;</a:t>
                      </a:r>
                    </a:p>
                    <a:p>
                      <a:r>
                        <a:rPr lang="en-US" sz="1600" b="1" kern="1200" dirty="0" smtClean="0">
                          <a:solidFill>
                            <a:schemeClr val="lt1"/>
                          </a:solidFill>
                          <a:latin typeface="+mn-lt"/>
                          <a:ea typeface="+mn-ea"/>
                          <a:cs typeface="+mn-cs"/>
                        </a:rPr>
                        <a:t> &lt;/</a:t>
                      </a:r>
                      <a:r>
                        <a:rPr lang="en-US" sz="1600" b="1" kern="1200" dirty="0" err="1" smtClean="0">
                          <a:solidFill>
                            <a:schemeClr val="lt1"/>
                          </a:solidFill>
                          <a:latin typeface="+mn-lt"/>
                          <a:ea typeface="+mn-ea"/>
                          <a:cs typeface="+mn-cs"/>
                        </a:rPr>
                        <a:t>tr</a:t>
                      </a:r>
                      <a:r>
                        <a:rPr lang="en-US" sz="1600" b="1" kern="1200" dirty="0" smtClean="0">
                          <a:solidFill>
                            <a:schemeClr val="lt1"/>
                          </a:solidFill>
                          <a:latin typeface="+mn-lt"/>
                          <a:ea typeface="+mn-ea"/>
                          <a:cs typeface="+mn-cs"/>
                        </a:rPr>
                        <a:t>&gt;</a:t>
                      </a:r>
                    </a:p>
                  </a:txBody>
                  <a:tcPr anchor="ctr">
                    <a:solidFill>
                      <a:srgbClr val="0070C0"/>
                    </a:solidFill>
                  </a:tcPr>
                </a:tc>
              </a:tr>
            </a:tbl>
          </a:graphicData>
        </a:graphic>
      </p:graphicFrame>
    </p:spTree>
    <p:extLst>
      <p:ext uri="{BB962C8B-B14F-4D97-AF65-F5344CB8AC3E}">
        <p14:creationId xmlns:p14="http://schemas.microsoft.com/office/powerpoint/2010/main" val="371681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p:txBody>
          <a:bodyPr/>
          <a:lstStyle/>
          <a:p>
            <a:pPr eaLnBrk="1" hangingPunct="1">
              <a:buFont typeface="Arial" pitchFamily="34" charset="0"/>
              <a:buChar char="•"/>
            </a:pPr>
            <a:r>
              <a:rPr sz="2000" dirty="0" smtClean="0"/>
              <a:t>The snapshot of the generated HTML is given below:</a:t>
            </a:r>
          </a:p>
          <a:p>
            <a:pPr eaLnBrk="1" hangingPunct="1">
              <a:buFont typeface="Arial" pitchFamily="34" charset="0"/>
              <a:buChar char="•"/>
            </a:pPr>
            <a:endParaRPr dirty="0" smtClean="0"/>
          </a:p>
        </p:txBody>
      </p:sp>
      <p:sp>
        <p:nvSpPr>
          <p:cNvPr id="29698" name="Title 1"/>
          <p:cNvSpPr>
            <a:spLocks noGrp="1"/>
          </p:cNvSpPr>
          <p:nvPr>
            <p:ph type="title"/>
          </p:nvPr>
        </p:nvSpPr>
        <p:spPr bwMode="auto">
          <a:noFill/>
          <a:ln>
            <a:noFill/>
          </a:ln>
        </p:spPr>
        <p:txBody>
          <a:bodyPr anchor="ctr"/>
          <a:lstStyle/>
          <a:p>
            <a:r>
              <a:rPr lang="en-US" sz="3400" dirty="0">
                <a:solidFill>
                  <a:schemeClr val="tx2">
                    <a:lumMod val="75000"/>
                  </a:schemeClr>
                </a:solidFill>
              </a:rPr>
              <a:t/>
            </a:r>
            <a:br>
              <a:rPr lang="en-US" sz="3400" dirty="0">
                <a:solidFill>
                  <a:schemeClr val="tx2">
                    <a:lumMod val="75000"/>
                  </a:schemeClr>
                </a:solidFill>
              </a:rPr>
            </a:br>
            <a:r>
              <a:rPr lang="en-US" sz="3400" dirty="0">
                <a:solidFill>
                  <a:schemeClr val="tx2">
                    <a:lumMod val="75000"/>
                  </a:schemeClr>
                </a:solidFill>
              </a:rPr>
              <a:t>Tag Example: Option </a:t>
            </a:r>
            <a:r>
              <a:rPr lang="en-US" sz="3400" dirty="0" smtClean="0">
                <a:solidFill>
                  <a:schemeClr val="tx2">
                    <a:lumMod val="75000"/>
                  </a:schemeClr>
                </a:solidFill>
              </a:rPr>
              <a:t>Tag (Contd</a:t>
            </a:r>
            <a:r>
              <a:rPr lang="en-US" sz="3400" dirty="0">
                <a:solidFill>
                  <a:schemeClr val="tx2">
                    <a:lumMod val="75000"/>
                  </a:schemeClr>
                </a:solidFill>
              </a:rPr>
              <a:t>.)</a:t>
            </a:r>
            <a:br>
              <a:rPr lang="en-US" sz="3400" dirty="0">
                <a:solidFill>
                  <a:schemeClr val="tx2">
                    <a:lumMod val="75000"/>
                  </a:schemeClr>
                </a:solidFill>
              </a:rPr>
            </a:br>
            <a:endParaRPr lang="en-US" sz="3400" dirty="0">
              <a:solidFill>
                <a:schemeClr val="tx2">
                  <a:lumMod val="75000"/>
                </a:schemeClr>
              </a:solidFill>
            </a:endParaRPr>
          </a:p>
        </p:txBody>
      </p:sp>
      <p:sp>
        <p:nvSpPr>
          <p:cNvPr id="7" name="Slide Number Placeholder 3"/>
          <p:cNvSpPr>
            <a:spLocks noGrp="1"/>
          </p:cNvSpPr>
          <p:nvPr>
            <p:ph type="sldNum" sz="quarter" idx="10"/>
          </p:nvPr>
        </p:nvSpPr>
        <p:spPr/>
        <p:txBody>
          <a:bodyPr/>
          <a:lstStyle/>
          <a:p>
            <a:pPr algn="l">
              <a:defRPr/>
            </a:pPr>
            <a:fld id="{4C83D101-4156-41BE-AC25-0A722A6D10DF}" type="slidenum">
              <a:rPr lang="en-US" sz="1400" b="0">
                <a:latin typeface="+mn-lt"/>
              </a:rPr>
              <a:pPr algn="l">
                <a:defRPr/>
              </a:pPr>
              <a:t>186</a:t>
            </a:fld>
            <a:endParaRPr lang="en-US" sz="1400" b="0" dirty="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3623310389"/>
              </p:ext>
            </p:extLst>
          </p:nvPr>
        </p:nvGraphicFramePr>
        <p:xfrm>
          <a:off x="838200" y="2590800"/>
          <a:ext cx="6781800" cy="2895600"/>
        </p:xfrm>
        <a:graphic>
          <a:graphicData uri="http://schemas.openxmlformats.org/drawingml/2006/table">
            <a:tbl>
              <a:tblPr firstRow="1" bandRow="1">
                <a:tableStyleId>{00A15C55-8517-42AA-B614-E9B94910E393}</a:tableStyleId>
              </a:tblPr>
              <a:tblGrid>
                <a:gridCol w="6781800"/>
              </a:tblGrid>
              <a:tr h="2895600">
                <a:tc>
                  <a:txBody>
                    <a:bodyPr/>
                    <a:lstStyle/>
                    <a:p>
                      <a:r>
                        <a:rPr lang="en-US" sz="1600" kern="1200" dirty="0" smtClean="0"/>
                        <a:t>&lt;</a:t>
                      </a:r>
                      <a:r>
                        <a:rPr lang="en-US" sz="1600" kern="1200" dirty="0" err="1" smtClean="0"/>
                        <a:t>tr</a:t>
                      </a:r>
                      <a:r>
                        <a:rPr lang="en-US" sz="1600" kern="1200" dirty="0" smtClean="0"/>
                        <a:t>&gt;</a:t>
                      </a:r>
                    </a:p>
                    <a:p>
                      <a:r>
                        <a:rPr lang="en-US" sz="1600" kern="1200" dirty="0" smtClean="0"/>
                        <a:t>&lt;td&gt;Location:&lt;/td&gt;</a:t>
                      </a:r>
                    </a:p>
                    <a:p>
                      <a:r>
                        <a:rPr lang="en-US" sz="1600" kern="1200" dirty="0" smtClean="0"/>
                        <a:t>&lt;td&gt;</a:t>
                      </a:r>
                    </a:p>
                    <a:p>
                      <a:r>
                        <a:rPr lang="en-US" sz="1600" kern="1200" dirty="0" smtClean="0"/>
                        <a:t>&lt;select name=“location"&gt;</a:t>
                      </a:r>
                    </a:p>
                    <a:p>
                      <a:r>
                        <a:rPr lang="en-US" sz="1600" kern="1200" dirty="0" smtClean="0"/>
                        <a:t>&lt;option value=“GMR" selected="selected"&gt;GMR&lt;/option&gt;</a:t>
                      </a:r>
                    </a:p>
                    <a:p>
                      <a:r>
                        <a:rPr lang="en-US" sz="1600" kern="1200" dirty="0" smtClean="0"/>
                        <a:t>&lt;option value=“ASV"&gt;ASV&lt;/option&gt;</a:t>
                      </a:r>
                    </a:p>
                    <a:p>
                      <a:r>
                        <a:rPr lang="en-US" sz="1600" kern="1200" dirty="0" smtClean="0"/>
                        <a:t>&lt;option value=“TCO"&gt;TCO&lt;/option&gt;</a:t>
                      </a:r>
                    </a:p>
                    <a:p>
                      <a:r>
                        <a:rPr lang="en-US" sz="1600" kern="1200" dirty="0" smtClean="0"/>
                        <a:t>&lt;option value=“MEPZ"&gt;MEPZ&lt;/option&gt;</a:t>
                      </a:r>
                    </a:p>
                    <a:p>
                      <a:r>
                        <a:rPr lang="en-US" sz="1600" kern="1200" dirty="0" smtClean="0"/>
                        <a:t>&lt;/select&gt;</a:t>
                      </a:r>
                    </a:p>
                    <a:p>
                      <a:r>
                        <a:rPr lang="en-US" sz="1600" kern="1200" dirty="0" smtClean="0"/>
                        <a:t>&lt;/td&gt;</a:t>
                      </a:r>
                    </a:p>
                    <a:p>
                      <a:r>
                        <a:rPr lang="en-US" sz="1600" kern="1200" dirty="0" smtClean="0"/>
                        <a:t>&lt;/</a:t>
                      </a:r>
                      <a:r>
                        <a:rPr lang="en-US" sz="1600" kern="1200" dirty="0" err="1" smtClean="0"/>
                        <a:t>tr</a:t>
                      </a:r>
                      <a:r>
                        <a:rPr lang="en-US" sz="1600" kern="1200" dirty="0" smtClean="0"/>
                        <a:t>&gt;</a:t>
                      </a:r>
                      <a:endParaRPr lang="en-US" sz="1600" b="1" kern="1200" dirty="0" smtClean="0">
                        <a:solidFill>
                          <a:schemeClr val="lt1"/>
                        </a:solidFill>
                        <a:latin typeface="+mn-lt"/>
                        <a:ea typeface="+mn-ea"/>
                        <a:cs typeface="+mn-cs"/>
                      </a:endParaRPr>
                    </a:p>
                  </a:txBody>
                  <a:tcPr anchor="ctr"/>
                </a:tc>
              </a:tr>
            </a:tbl>
          </a:graphicData>
        </a:graphic>
      </p:graphicFrame>
    </p:spTree>
    <p:extLst>
      <p:ext uri="{BB962C8B-B14F-4D97-AF65-F5344CB8AC3E}">
        <p14:creationId xmlns:p14="http://schemas.microsoft.com/office/powerpoint/2010/main" val="8093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pPr eaLnBrk="1" hangingPunct="1">
              <a:buFont typeface="Arial" pitchFamily="34" charset="0"/>
              <a:buChar char="•"/>
            </a:pPr>
            <a:r>
              <a:rPr sz="2000" dirty="0" smtClean="0"/>
              <a:t>This tag renders a list of HTML </a:t>
            </a:r>
            <a:r>
              <a:rPr sz="2000" i="1" dirty="0" smtClean="0"/>
              <a:t>option</a:t>
            </a:r>
            <a:r>
              <a:rPr sz="2000" dirty="0" smtClean="0"/>
              <a:t> tags. It sets the </a:t>
            </a:r>
            <a:r>
              <a:rPr sz="2000" i="1" dirty="0" smtClean="0"/>
              <a:t>selected</a:t>
            </a:r>
            <a:r>
              <a:rPr sz="2000" dirty="0" smtClean="0"/>
              <a:t> attribute as appropriate based on the bound value.</a:t>
            </a:r>
          </a:p>
        </p:txBody>
      </p:sp>
      <p:sp>
        <p:nvSpPr>
          <p:cNvPr id="30722" name="Rectangle 2"/>
          <p:cNvSpPr>
            <a:spLocks noGrp="1" noChangeArrowheads="1"/>
          </p:cNvSpPr>
          <p:nvPr>
            <p:ph type="title"/>
          </p:nvPr>
        </p:nvSpPr>
        <p:spPr bwMode="auto">
          <a:noFill/>
          <a:ln>
            <a:noFill/>
          </a:ln>
        </p:spPr>
        <p:txBody>
          <a:bodyPr anchor="ctr"/>
          <a:lstStyle/>
          <a:p>
            <a:r>
              <a:rPr lang="en-US" sz="3400">
                <a:solidFill>
                  <a:schemeClr val="tx2">
                    <a:lumMod val="75000"/>
                  </a:schemeClr>
                </a:solidFill>
              </a:rPr>
              <a:t>Tag Example: Options Tag</a:t>
            </a:r>
          </a:p>
        </p:txBody>
      </p:sp>
      <p:sp>
        <p:nvSpPr>
          <p:cNvPr id="6" name="Slide Number Placeholder 3"/>
          <p:cNvSpPr>
            <a:spLocks noGrp="1"/>
          </p:cNvSpPr>
          <p:nvPr>
            <p:ph type="sldNum" sz="quarter" idx="10"/>
          </p:nvPr>
        </p:nvSpPr>
        <p:spPr/>
        <p:txBody>
          <a:bodyPr/>
          <a:lstStyle/>
          <a:p>
            <a:pPr algn="l">
              <a:defRPr/>
            </a:pPr>
            <a:fld id="{56C4D49E-2BC4-480F-8FD5-E48FC9829C21}" type="slidenum">
              <a:rPr lang="en-US" sz="1400" b="0">
                <a:latin typeface="+mn-lt"/>
              </a:rPr>
              <a:pPr algn="l">
                <a:defRPr/>
              </a:pPr>
              <a:t>187</a:t>
            </a:fld>
            <a:endParaRPr lang="en-US" sz="1400" b="0" dirty="0">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3456959116"/>
              </p:ext>
            </p:extLst>
          </p:nvPr>
        </p:nvGraphicFramePr>
        <p:xfrm>
          <a:off x="1447800" y="2971800"/>
          <a:ext cx="6096000" cy="2209800"/>
        </p:xfrm>
        <a:graphic>
          <a:graphicData uri="http://schemas.openxmlformats.org/drawingml/2006/table">
            <a:tbl>
              <a:tblPr firstRow="1" bandRow="1">
                <a:tableStyleId>{5C22544A-7EE6-4342-B048-85BDC9FD1C3A}</a:tableStyleId>
              </a:tblPr>
              <a:tblGrid>
                <a:gridCol w="6096000"/>
              </a:tblGrid>
              <a:tr h="2209800">
                <a:tc>
                  <a:txBody>
                    <a:bodyPr/>
                    <a:lstStyle/>
                    <a:p>
                      <a:r>
                        <a:rPr lang="en-US" sz="1600" b="1" kern="1200" dirty="0" smtClean="0">
                          <a:solidFill>
                            <a:schemeClr val="lt1"/>
                          </a:solidFill>
                          <a:latin typeface="+mn-lt"/>
                          <a:ea typeface="+mn-ea"/>
                          <a:cs typeface="+mn-cs"/>
                        </a:rPr>
                        <a:t>&lt;</a:t>
                      </a:r>
                      <a:r>
                        <a:rPr lang="en-US" sz="1600" b="1" kern="1200" dirty="0" err="1" smtClean="0">
                          <a:solidFill>
                            <a:schemeClr val="lt1"/>
                          </a:solidFill>
                          <a:latin typeface="+mn-lt"/>
                          <a:ea typeface="+mn-ea"/>
                          <a:cs typeface="+mn-cs"/>
                        </a:rPr>
                        <a:t>tr</a:t>
                      </a:r>
                      <a:r>
                        <a:rPr lang="en-US" sz="1600" b="1" kern="1200" dirty="0" smtClean="0">
                          <a:solidFill>
                            <a:schemeClr val="lt1"/>
                          </a:solidFill>
                          <a:latin typeface="+mn-lt"/>
                          <a:ea typeface="+mn-ea"/>
                          <a:cs typeface="+mn-cs"/>
                        </a:rPr>
                        <a:t>&gt;</a:t>
                      </a:r>
                    </a:p>
                    <a:p>
                      <a:r>
                        <a:rPr lang="en-US" sz="1600" b="1" kern="1200" dirty="0" smtClean="0">
                          <a:solidFill>
                            <a:schemeClr val="lt1"/>
                          </a:solidFill>
                          <a:latin typeface="+mn-lt"/>
                          <a:ea typeface="+mn-ea"/>
                          <a:cs typeface="+mn-cs"/>
                        </a:rPr>
                        <a:t> &lt;td&gt;Country:&lt;/td&gt;</a:t>
                      </a:r>
                    </a:p>
                    <a:p>
                      <a:r>
                        <a:rPr lang="en-US" sz="1600" b="1" kern="1200" dirty="0" smtClean="0">
                          <a:solidFill>
                            <a:schemeClr val="lt1"/>
                          </a:solidFill>
                          <a:latin typeface="+mn-lt"/>
                          <a:ea typeface="+mn-ea"/>
                          <a:cs typeface="+mn-cs"/>
                        </a:rPr>
                        <a:t> &lt;td&gt; &lt;</a:t>
                      </a:r>
                      <a:r>
                        <a:rPr lang="en-US" sz="1600" b="1" kern="1200" dirty="0" err="1" smtClean="0">
                          <a:solidFill>
                            <a:schemeClr val="lt1"/>
                          </a:solidFill>
                          <a:latin typeface="+mn-lt"/>
                          <a:ea typeface="+mn-ea"/>
                          <a:cs typeface="+mn-cs"/>
                        </a:rPr>
                        <a:t>form:select</a:t>
                      </a:r>
                      <a:r>
                        <a:rPr lang="en-US" sz="1600" b="1" kern="1200" dirty="0" smtClean="0">
                          <a:solidFill>
                            <a:schemeClr val="lt1"/>
                          </a:solidFill>
                          <a:latin typeface="+mn-lt"/>
                          <a:ea typeface="+mn-ea"/>
                          <a:cs typeface="+mn-cs"/>
                        </a:rPr>
                        <a:t> path="country"&gt; </a:t>
                      </a:r>
                    </a:p>
                    <a:p>
                      <a:r>
                        <a:rPr lang="en-US" sz="1600" b="1" kern="1200" dirty="0" smtClean="0">
                          <a:solidFill>
                            <a:schemeClr val="lt1"/>
                          </a:solidFill>
                          <a:latin typeface="+mn-lt"/>
                          <a:ea typeface="+mn-ea"/>
                          <a:cs typeface="+mn-cs"/>
                        </a:rPr>
                        <a:t> &lt;</a:t>
                      </a:r>
                      <a:r>
                        <a:rPr lang="en-US" sz="1600" b="1" kern="1200" dirty="0" err="1" smtClean="0">
                          <a:solidFill>
                            <a:schemeClr val="lt1"/>
                          </a:solidFill>
                          <a:latin typeface="+mn-lt"/>
                          <a:ea typeface="+mn-ea"/>
                          <a:cs typeface="+mn-cs"/>
                        </a:rPr>
                        <a:t>form:option</a:t>
                      </a:r>
                      <a:r>
                        <a:rPr lang="en-US" sz="1600" b="1" kern="1200" dirty="0" smtClean="0">
                          <a:solidFill>
                            <a:schemeClr val="lt1"/>
                          </a:solidFill>
                          <a:latin typeface="+mn-lt"/>
                          <a:ea typeface="+mn-ea"/>
                          <a:cs typeface="+mn-cs"/>
                        </a:rPr>
                        <a:t> value="-" label="--Please Select"/&gt;</a:t>
                      </a:r>
                    </a:p>
                    <a:p>
                      <a:r>
                        <a:rPr lang="en-US" sz="1600" b="1" kern="1200" dirty="0" smtClean="0">
                          <a:solidFill>
                            <a:schemeClr val="lt1"/>
                          </a:solidFill>
                          <a:latin typeface="+mn-lt"/>
                          <a:ea typeface="+mn-ea"/>
                          <a:cs typeface="+mn-cs"/>
                        </a:rPr>
                        <a:t> &lt;</a:t>
                      </a:r>
                      <a:r>
                        <a:rPr lang="en-US" sz="1600" b="1" kern="1200" dirty="0" err="1" smtClean="0">
                          <a:solidFill>
                            <a:schemeClr val="lt1"/>
                          </a:solidFill>
                          <a:latin typeface="+mn-lt"/>
                          <a:ea typeface="+mn-ea"/>
                          <a:cs typeface="+mn-cs"/>
                        </a:rPr>
                        <a:t>form:options</a:t>
                      </a:r>
                      <a:r>
                        <a:rPr lang="en-US" sz="1600" b="1" kern="1200" dirty="0" smtClean="0">
                          <a:solidFill>
                            <a:schemeClr val="lt1"/>
                          </a:solidFill>
                          <a:latin typeface="+mn-lt"/>
                          <a:ea typeface="+mn-ea"/>
                          <a:cs typeface="+mn-cs"/>
                        </a:rPr>
                        <a:t> items="${</a:t>
                      </a:r>
                      <a:r>
                        <a:rPr lang="en-US" sz="1600" b="1" kern="1200" dirty="0" err="1" smtClean="0">
                          <a:solidFill>
                            <a:schemeClr val="lt1"/>
                          </a:solidFill>
                          <a:latin typeface="+mn-lt"/>
                          <a:ea typeface="+mn-ea"/>
                          <a:cs typeface="+mn-cs"/>
                        </a:rPr>
                        <a:t>countryList</a:t>
                      </a:r>
                      <a:r>
                        <a:rPr lang="en-US" sz="1600" b="1" kern="1200" dirty="0" smtClean="0">
                          <a:solidFill>
                            <a:schemeClr val="lt1"/>
                          </a:solidFill>
                          <a:latin typeface="+mn-lt"/>
                          <a:ea typeface="+mn-ea"/>
                          <a:cs typeface="+mn-cs"/>
                        </a:rPr>
                        <a:t>}" </a:t>
                      </a:r>
                      <a:r>
                        <a:rPr lang="en-US" sz="1600" b="1" kern="1200" dirty="0" err="1" smtClean="0">
                          <a:solidFill>
                            <a:schemeClr val="lt1"/>
                          </a:solidFill>
                          <a:latin typeface="+mn-lt"/>
                          <a:ea typeface="+mn-ea"/>
                          <a:cs typeface="+mn-cs"/>
                        </a:rPr>
                        <a:t>itemValue</a:t>
                      </a:r>
                      <a:r>
                        <a:rPr lang="en-US" sz="1600" b="1" kern="1200" dirty="0" smtClean="0">
                          <a:solidFill>
                            <a:schemeClr val="lt1"/>
                          </a:solidFill>
                          <a:latin typeface="+mn-lt"/>
                          <a:ea typeface="+mn-ea"/>
                          <a:cs typeface="+mn-cs"/>
                        </a:rPr>
                        <a:t>="code" </a:t>
                      </a:r>
                      <a:r>
                        <a:rPr lang="en-US" sz="1600" b="1" kern="1200" dirty="0" err="1" smtClean="0">
                          <a:solidFill>
                            <a:schemeClr val="lt1"/>
                          </a:solidFill>
                          <a:latin typeface="+mn-lt"/>
                          <a:ea typeface="+mn-ea"/>
                          <a:cs typeface="+mn-cs"/>
                        </a:rPr>
                        <a:t>itemLabel</a:t>
                      </a:r>
                      <a:r>
                        <a:rPr lang="en-US" sz="1600" b="1" kern="1200" dirty="0" smtClean="0">
                          <a:solidFill>
                            <a:schemeClr val="lt1"/>
                          </a:solidFill>
                          <a:latin typeface="+mn-lt"/>
                          <a:ea typeface="+mn-ea"/>
                          <a:cs typeface="+mn-cs"/>
                        </a:rPr>
                        <a:t>="name"/&gt; &lt;/</a:t>
                      </a:r>
                      <a:r>
                        <a:rPr lang="en-US" sz="1600" b="1" kern="1200" dirty="0" err="1" smtClean="0">
                          <a:solidFill>
                            <a:schemeClr val="lt1"/>
                          </a:solidFill>
                          <a:latin typeface="+mn-lt"/>
                          <a:ea typeface="+mn-ea"/>
                          <a:cs typeface="+mn-cs"/>
                        </a:rPr>
                        <a:t>form:select</a:t>
                      </a:r>
                      <a:r>
                        <a:rPr lang="en-US" sz="1600" b="1" kern="1200" dirty="0" smtClean="0">
                          <a:solidFill>
                            <a:schemeClr val="lt1"/>
                          </a:solidFill>
                          <a:latin typeface="+mn-lt"/>
                          <a:ea typeface="+mn-ea"/>
                          <a:cs typeface="+mn-cs"/>
                        </a:rPr>
                        <a:t>&gt; </a:t>
                      </a:r>
                    </a:p>
                    <a:p>
                      <a:r>
                        <a:rPr lang="en-US" sz="1600" b="1" kern="1200" dirty="0" smtClean="0">
                          <a:solidFill>
                            <a:schemeClr val="lt1"/>
                          </a:solidFill>
                          <a:latin typeface="+mn-lt"/>
                          <a:ea typeface="+mn-ea"/>
                          <a:cs typeface="+mn-cs"/>
                        </a:rPr>
                        <a:t>&lt;/td&gt; </a:t>
                      </a:r>
                    </a:p>
                    <a:p>
                      <a:r>
                        <a:rPr lang="en-US" sz="1600" b="1" kern="1200" dirty="0" smtClean="0">
                          <a:solidFill>
                            <a:schemeClr val="lt1"/>
                          </a:solidFill>
                          <a:latin typeface="+mn-lt"/>
                          <a:ea typeface="+mn-ea"/>
                          <a:cs typeface="+mn-cs"/>
                        </a:rPr>
                        <a:t>&lt;/</a:t>
                      </a:r>
                      <a:r>
                        <a:rPr lang="en-US" sz="1600" b="1" kern="1200" dirty="0" err="1" smtClean="0">
                          <a:solidFill>
                            <a:schemeClr val="lt1"/>
                          </a:solidFill>
                          <a:latin typeface="+mn-lt"/>
                          <a:ea typeface="+mn-ea"/>
                          <a:cs typeface="+mn-cs"/>
                        </a:rPr>
                        <a:t>tr</a:t>
                      </a:r>
                      <a:r>
                        <a:rPr lang="en-US" sz="1600" b="1" kern="1200" dirty="0" smtClean="0">
                          <a:solidFill>
                            <a:schemeClr val="lt1"/>
                          </a:solidFill>
                          <a:latin typeface="+mn-lt"/>
                          <a:ea typeface="+mn-ea"/>
                          <a:cs typeface="+mn-cs"/>
                        </a:rPr>
                        <a:t>&gt;</a:t>
                      </a:r>
                    </a:p>
                  </a:txBody>
                  <a:tcPr>
                    <a:solidFill>
                      <a:srgbClr val="71AA38"/>
                    </a:solidFill>
                  </a:tcPr>
                </a:tc>
              </a:tr>
            </a:tbl>
          </a:graphicData>
        </a:graphic>
      </p:graphicFrame>
    </p:spTree>
    <p:extLst>
      <p:ext uri="{BB962C8B-B14F-4D97-AF65-F5344CB8AC3E}">
        <p14:creationId xmlns:p14="http://schemas.microsoft.com/office/powerpoint/2010/main" val="243188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pPr eaLnBrk="1" hangingPunct="1">
              <a:buFont typeface="Arial" pitchFamily="34" charset="0"/>
              <a:buChar char="•"/>
            </a:pPr>
            <a:r>
              <a:rPr sz="2000" dirty="0" smtClean="0"/>
              <a:t>The snapshot of the generated HTML is given below:</a:t>
            </a:r>
          </a:p>
          <a:p>
            <a:pPr eaLnBrk="1" hangingPunct="1">
              <a:buFont typeface="Arial" pitchFamily="34" charset="0"/>
              <a:buChar char="•"/>
            </a:pPr>
            <a:endParaRPr dirty="0" smtClean="0"/>
          </a:p>
        </p:txBody>
      </p:sp>
      <p:sp>
        <p:nvSpPr>
          <p:cNvPr id="31746" name="Title 1"/>
          <p:cNvSpPr>
            <a:spLocks noGrp="1"/>
          </p:cNvSpPr>
          <p:nvPr>
            <p:ph type="title"/>
          </p:nvPr>
        </p:nvSpPr>
        <p:spPr bwMode="auto">
          <a:noFill/>
          <a:ln>
            <a:noFill/>
          </a:ln>
        </p:spPr>
        <p:txBody>
          <a:bodyPr anchor="ctr"/>
          <a:lstStyle/>
          <a:p>
            <a:r>
              <a:rPr lang="en-US" sz="3400" dirty="0">
                <a:solidFill>
                  <a:schemeClr val="tx2">
                    <a:lumMod val="75000"/>
                  </a:schemeClr>
                </a:solidFill>
              </a:rPr>
              <a:t>Tag Example: Options Tag</a:t>
            </a:r>
            <a:br>
              <a:rPr lang="en-US" sz="3400" dirty="0">
                <a:solidFill>
                  <a:schemeClr val="tx2">
                    <a:lumMod val="75000"/>
                  </a:schemeClr>
                </a:solidFill>
              </a:rPr>
            </a:br>
            <a:r>
              <a:rPr lang="en-US" sz="3400" dirty="0">
                <a:solidFill>
                  <a:schemeClr val="tx2">
                    <a:lumMod val="75000"/>
                  </a:schemeClr>
                </a:solidFill>
              </a:rPr>
              <a:t>(Contd.)</a:t>
            </a:r>
          </a:p>
        </p:txBody>
      </p:sp>
      <p:sp>
        <p:nvSpPr>
          <p:cNvPr id="7" name="Slide Number Placeholder 3"/>
          <p:cNvSpPr>
            <a:spLocks noGrp="1"/>
          </p:cNvSpPr>
          <p:nvPr>
            <p:ph type="sldNum" sz="quarter" idx="10"/>
          </p:nvPr>
        </p:nvSpPr>
        <p:spPr/>
        <p:txBody>
          <a:bodyPr/>
          <a:lstStyle/>
          <a:p>
            <a:pPr algn="l">
              <a:defRPr/>
            </a:pPr>
            <a:fld id="{E9B82747-26A3-4695-8828-8AA3ED68A97C}" type="slidenum">
              <a:rPr lang="en-US" sz="1400" b="0">
                <a:latin typeface="+mn-lt"/>
              </a:rPr>
              <a:pPr algn="l">
                <a:defRPr/>
              </a:pPr>
              <a:t>188</a:t>
            </a:fld>
            <a:endParaRPr lang="en-US" sz="1400" b="0" dirty="0">
              <a:latin typeface="+mn-lt"/>
            </a:endParaRPr>
          </a:p>
        </p:txBody>
      </p:sp>
      <p:graphicFrame>
        <p:nvGraphicFramePr>
          <p:cNvPr id="6" name="Table 5"/>
          <p:cNvGraphicFramePr>
            <a:graphicFrameLocks noGrp="1"/>
          </p:cNvGraphicFramePr>
          <p:nvPr/>
        </p:nvGraphicFramePr>
        <p:xfrm>
          <a:off x="1066800" y="2362200"/>
          <a:ext cx="6934200" cy="2438400"/>
        </p:xfrm>
        <a:graphic>
          <a:graphicData uri="http://schemas.openxmlformats.org/drawingml/2006/table">
            <a:tbl>
              <a:tblPr firstRow="1" bandRow="1">
                <a:tableStyleId>{5C22544A-7EE6-4342-B048-85BDC9FD1C3A}</a:tableStyleId>
              </a:tblPr>
              <a:tblGrid>
                <a:gridCol w="6934200"/>
              </a:tblGrid>
              <a:tr h="2209800">
                <a:tc>
                  <a:txBody>
                    <a:bodyPr/>
                    <a:lstStyle/>
                    <a:p>
                      <a:r>
                        <a:rPr lang="en-US" sz="1400" b="1" kern="1200" dirty="0" smtClean="0">
                          <a:solidFill>
                            <a:schemeClr val="lt1"/>
                          </a:solidFill>
                          <a:latin typeface="+mn-lt"/>
                          <a:ea typeface="+mn-ea"/>
                          <a:cs typeface="+mn-cs"/>
                        </a:rPr>
                        <a:t>&lt;</a:t>
                      </a:r>
                      <a:r>
                        <a:rPr lang="en-US" sz="1400" b="1" kern="1200" dirty="0" err="1" smtClean="0">
                          <a:solidFill>
                            <a:schemeClr val="lt1"/>
                          </a:solidFill>
                          <a:latin typeface="+mn-lt"/>
                          <a:ea typeface="+mn-ea"/>
                          <a:cs typeface="+mn-cs"/>
                        </a:rPr>
                        <a:t>tr</a:t>
                      </a:r>
                      <a:r>
                        <a:rPr lang="en-US" sz="1400" b="1" kern="1200" dirty="0" smtClean="0">
                          <a:solidFill>
                            <a:schemeClr val="lt1"/>
                          </a:solidFill>
                          <a:latin typeface="+mn-lt"/>
                          <a:ea typeface="+mn-ea"/>
                          <a:cs typeface="+mn-cs"/>
                        </a:rPr>
                        <a:t>&gt;</a:t>
                      </a:r>
                    </a:p>
                    <a:p>
                      <a:r>
                        <a:rPr lang="en-US" sz="1400" b="1" kern="1200" dirty="0" smtClean="0">
                          <a:solidFill>
                            <a:schemeClr val="lt1"/>
                          </a:solidFill>
                          <a:latin typeface="+mn-lt"/>
                          <a:ea typeface="+mn-ea"/>
                          <a:cs typeface="+mn-cs"/>
                        </a:rPr>
                        <a:t>&lt;td&gt;Country:&lt;/td&gt;</a:t>
                      </a:r>
                    </a:p>
                    <a:p>
                      <a:r>
                        <a:rPr lang="en-US" sz="1400" b="1" kern="1200" dirty="0" smtClean="0">
                          <a:solidFill>
                            <a:schemeClr val="lt1"/>
                          </a:solidFill>
                          <a:latin typeface="+mn-lt"/>
                          <a:ea typeface="+mn-ea"/>
                          <a:cs typeface="+mn-cs"/>
                        </a:rPr>
                        <a:t>&lt;td&gt;</a:t>
                      </a:r>
                    </a:p>
                    <a:p>
                      <a:r>
                        <a:rPr lang="en-US" sz="1400" b="1" kern="1200" dirty="0" smtClean="0">
                          <a:solidFill>
                            <a:schemeClr val="lt1"/>
                          </a:solidFill>
                          <a:latin typeface="+mn-lt"/>
                          <a:ea typeface="+mn-ea"/>
                          <a:cs typeface="+mn-cs"/>
                        </a:rPr>
                        <a:t>&lt;select name="country"&gt;</a:t>
                      </a:r>
                    </a:p>
                    <a:p>
                      <a:r>
                        <a:rPr lang="en-US" sz="1400" b="1" kern="1200" dirty="0" smtClean="0">
                          <a:solidFill>
                            <a:schemeClr val="lt1"/>
                          </a:solidFill>
                          <a:latin typeface="+mn-lt"/>
                          <a:ea typeface="+mn-ea"/>
                          <a:cs typeface="+mn-cs"/>
                        </a:rPr>
                        <a:t>&lt;option value="-"&gt;--Please Select&lt;/option&gt;</a:t>
                      </a:r>
                    </a:p>
                    <a:p>
                      <a:r>
                        <a:rPr lang="en-US" sz="1400" b="1" kern="1200" dirty="0" smtClean="0">
                          <a:solidFill>
                            <a:schemeClr val="lt1"/>
                          </a:solidFill>
                          <a:latin typeface="+mn-lt"/>
                          <a:ea typeface="+mn-ea"/>
                          <a:cs typeface="+mn-cs"/>
                        </a:rPr>
                        <a:t>&lt;option value="AT"&gt;Austria&lt;/option&gt;</a:t>
                      </a:r>
                    </a:p>
                    <a:p>
                      <a:r>
                        <a:rPr lang="en-US" sz="1400" b="1" kern="1200" dirty="0" smtClean="0">
                          <a:solidFill>
                            <a:schemeClr val="lt1"/>
                          </a:solidFill>
                          <a:latin typeface="+mn-lt"/>
                          <a:ea typeface="+mn-ea"/>
                          <a:cs typeface="+mn-cs"/>
                        </a:rPr>
                        <a:t>&lt;option value="UK" selected="selected"&gt;United Kingdom&lt;/option&gt;</a:t>
                      </a:r>
                    </a:p>
                    <a:p>
                      <a:r>
                        <a:rPr lang="en-US" sz="1400" b="1" kern="1200" dirty="0" smtClean="0">
                          <a:solidFill>
                            <a:schemeClr val="lt1"/>
                          </a:solidFill>
                          <a:latin typeface="+mn-lt"/>
                          <a:ea typeface="+mn-ea"/>
                          <a:cs typeface="+mn-cs"/>
                        </a:rPr>
                        <a:t>&lt;option value="US"&gt;United States&lt;/option&gt;</a:t>
                      </a:r>
                    </a:p>
                    <a:p>
                      <a:r>
                        <a:rPr lang="en-US" sz="1400" b="1" kern="1200" dirty="0" smtClean="0">
                          <a:solidFill>
                            <a:schemeClr val="lt1"/>
                          </a:solidFill>
                          <a:latin typeface="+mn-lt"/>
                          <a:ea typeface="+mn-ea"/>
                          <a:cs typeface="+mn-cs"/>
                        </a:rPr>
                        <a:t>&lt;/select&gt;</a:t>
                      </a:r>
                    </a:p>
                    <a:p>
                      <a:r>
                        <a:rPr lang="en-US" sz="1400" b="1" kern="1200" dirty="0" smtClean="0">
                          <a:solidFill>
                            <a:schemeClr val="lt1"/>
                          </a:solidFill>
                          <a:latin typeface="+mn-lt"/>
                          <a:ea typeface="+mn-ea"/>
                          <a:cs typeface="+mn-cs"/>
                        </a:rPr>
                        <a:t>&lt;/td&gt;</a:t>
                      </a:r>
                    </a:p>
                    <a:p>
                      <a:r>
                        <a:rPr lang="en-US" sz="1400" b="1" kern="1200" dirty="0" smtClean="0">
                          <a:solidFill>
                            <a:schemeClr val="lt1"/>
                          </a:solidFill>
                          <a:latin typeface="+mn-lt"/>
                          <a:ea typeface="+mn-ea"/>
                          <a:cs typeface="+mn-cs"/>
                        </a:rPr>
                        <a:t>&lt;/</a:t>
                      </a:r>
                      <a:r>
                        <a:rPr lang="en-US" sz="1400" b="1" kern="1200" dirty="0" err="1" smtClean="0">
                          <a:solidFill>
                            <a:schemeClr val="lt1"/>
                          </a:solidFill>
                          <a:latin typeface="+mn-lt"/>
                          <a:ea typeface="+mn-ea"/>
                          <a:cs typeface="+mn-cs"/>
                        </a:rPr>
                        <a:t>tr</a:t>
                      </a:r>
                      <a:r>
                        <a:rPr lang="en-US" sz="1400" b="1" kern="1200" dirty="0" smtClean="0">
                          <a:solidFill>
                            <a:schemeClr val="lt1"/>
                          </a:solidFill>
                          <a:latin typeface="+mn-lt"/>
                          <a:ea typeface="+mn-ea"/>
                          <a:cs typeface="+mn-cs"/>
                        </a:rPr>
                        <a:t>&gt;</a:t>
                      </a:r>
                      <a:endParaRPr lang="en-US" sz="1400" b="1" kern="1200" dirty="0">
                        <a:solidFill>
                          <a:schemeClr val="lt1"/>
                        </a:solidFill>
                        <a:latin typeface="+mn-lt"/>
                        <a:ea typeface="+mn-ea"/>
                        <a:cs typeface="+mn-cs"/>
                      </a:endParaRPr>
                    </a:p>
                  </a:txBody>
                  <a:tcPr/>
                </a:tc>
              </a:tr>
            </a:tbl>
          </a:graphicData>
        </a:graphic>
      </p:graphicFrame>
    </p:spTree>
    <p:extLst>
      <p:ext uri="{BB962C8B-B14F-4D97-AF65-F5344CB8AC3E}">
        <p14:creationId xmlns:p14="http://schemas.microsoft.com/office/powerpoint/2010/main" val="298584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eaLnBrk="1" hangingPunct="1">
              <a:buFont typeface="Arial" pitchFamily="34" charset="0"/>
              <a:buChar char="•"/>
            </a:pPr>
            <a:r>
              <a:rPr sz="2000" smtClean="0"/>
              <a:t>This tag renders an HTML </a:t>
            </a:r>
            <a:r>
              <a:rPr sz="2000" i="1" smtClean="0"/>
              <a:t>textarea</a:t>
            </a:r>
            <a:r>
              <a:rPr sz="2000" smtClean="0"/>
              <a:t>.</a:t>
            </a:r>
          </a:p>
          <a:p>
            <a:pPr eaLnBrk="1" hangingPunct="1">
              <a:buFont typeface="Arial" pitchFamily="34" charset="0"/>
              <a:buChar char="•"/>
            </a:pPr>
            <a:endParaRPr smtClean="0"/>
          </a:p>
          <a:p>
            <a:pPr eaLnBrk="1" hangingPunct="1">
              <a:buFont typeface="Wingdings" pitchFamily="2" charset="2"/>
              <a:buNone/>
            </a:pPr>
            <a:endParaRPr smtClean="0"/>
          </a:p>
        </p:txBody>
      </p:sp>
      <p:sp>
        <p:nvSpPr>
          <p:cNvPr id="32770" name="Rectangle 2"/>
          <p:cNvSpPr>
            <a:spLocks noGrp="1" noChangeArrowheads="1"/>
          </p:cNvSpPr>
          <p:nvPr>
            <p:ph type="title"/>
          </p:nvPr>
        </p:nvSpPr>
        <p:spPr bwMode="auto">
          <a:noFill/>
          <a:ln>
            <a:noFill/>
          </a:ln>
        </p:spPr>
        <p:txBody>
          <a:bodyPr anchor="ctr"/>
          <a:lstStyle/>
          <a:p>
            <a:r>
              <a:rPr lang="en-US" sz="3400" dirty="0">
                <a:solidFill>
                  <a:schemeClr val="tx2">
                    <a:lumMod val="75000"/>
                  </a:schemeClr>
                </a:solidFill>
              </a:rPr>
              <a:t>Tag Example: </a:t>
            </a:r>
            <a:r>
              <a:rPr lang="en-US" sz="3400" dirty="0" err="1" smtClean="0">
                <a:solidFill>
                  <a:schemeClr val="tx2">
                    <a:lumMod val="75000"/>
                  </a:schemeClr>
                </a:solidFill>
              </a:rPr>
              <a:t>Textarea</a:t>
            </a:r>
            <a:r>
              <a:rPr lang="en-US" sz="3400" dirty="0" smtClean="0">
                <a:solidFill>
                  <a:schemeClr val="tx2">
                    <a:lumMod val="75000"/>
                  </a:schemeClr>
                </a:solidFill>
              </a:rPr>
              <a:t> Tag</a:t>
            </a:r>
            <a:endParaRPr lang="en-US" sz="3400" dirty="0">
              <a:solidFill>
                <a:schemeClr val="tx2">
                  <a:lumMod val="75000"/>
                </a:schemeClr>
              </a:solidFill>
            </a:endParaRPr>
          </a:p>
        </p:txBody>
      </p:sp>
      <p:sp>
        <p:nvSpPr>
          <p:cNvPr id="6" name="Slide Number Placeholder 3"/>
          <p:cNvSpPr>
            <a:spLocks noGrp="1"/>
          </p:cNvSpPr>
          <p:nvPr>
            <p:ph type="sldNum" sz="quarter" idx="10"/>
          </p:nvPr>
        </p:nvSpPr>
        <p:spPr/>
        <p:txBody>
          <a:bodyPr/>
          <a:lstStyle/>
          <a:p>
            <a:pPr algn="l">
              <a:defRPr/>
            </a:pPr>
            <a:fld id="{2B09076B-9B24-4652-8686-FDDCCCC1C476}" type="slidenum">
              <a:rPr lang="en-US" sz="1400" b="0">
                <a:latin typeface="+mn-lt"/>
              </a:rPr>
              <a:pPr algn="l">
                <a:defRPr/>
              </a:pPr>
              <a:t>189</a:t>
            </a:fld>
            <a:endParaRPr lang="en-US" sz="1400" b="0"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1890197875"/>
              </p:ext>
            </p:extLst>
          </p:nvPr>
        </p:nvGraphicFramePr>
        <p:xfrm>
          <a:off x="1447800" y="2362200"/>
          <a:ext cx="6096000" cy="1447800"/>
        </p:xfrm>
        <a:graphic>
          <a:graphicData uri="http://schemas.openxmlformats.org/drawingml/2006/table">
            <a:tbl>
              <a:tblPr firstRow="1" bandRow="1">
                <a:tableStyleId>{21E4AEA4-8DFA-4A89-87EB-49C32662AFE0}</a:tableStyleId>
              </a:tblPr>
              <a:tblGrid>
                <a:gridCol w="6096000"/>
              </a:tblGrid>
              <a:tr h="1447800">
                <a:tc>
                  <a:txBody>
                    <a:bodyPr/>
                    <a:lstStyle/>
                    <a:p>
                      <a:r>
                        <a:rPr lang="en-US" sz="1600" kern="1200" dirty="0" smtClean="0"/>
                        <a:t>&lt;</a:t>
                      </a:r>
                      <a:r>
                        <a:rPr lang="en-US" sz="1600" kern="1200" dirty="0" err="1" smtClean="0"/>
                        <a:t>tr</a:t>
                      </a:r>
                      <a:r>
                        <a:rPr lang="en-US" sz="1600" kern="1200" dirty="0" smtClean="0"/>
                        <a:t>&gt; </a:t>
                      </a:r>
                    </a:p>
                    <a:p>
                      <a:r>
                        <a:rPr lang="en-US" sz="1600" kern="1200" dirty="0" smtClean="0"/>
                        <a:t>&lt;td&gt;Notes:&lt;/td&gt; </a:t>
                      </a:r>
                    </a:p>
                    <a:p>
                      <a:r>
                        <a:rPr lang="en-US" sz="1600" kern="1200" dirty="0" smtClean="0"/>
                        <a:t>&lt;td&gt;&lt;</a:t>
                      </a:r>
                      <a:r>
                        <a:rPr lang="en-US" sz="1600" kern="1200" dirty="0" err="1" smtClean="0"/>
                        <a:t>form:textarea</a:t>
                      </a:r>
                      <a:r>
                        <a:rPr lang="en-US" sz="1600" kern="1200" dirty="0" smtClean="0"/>
                        <a:t> path="notes" rows="3" cols="20" /&gt;&lt;/td&gt; </a:t>
                      </a:r>
                    </a:p>
                    <a:p>
                      <a:r>
                        <a:rPr lang="en-US" sz="1600" kern="1200" dirty="0" smtClean="0"/>
                        <a:t>&lt;td&gt;&lt;</a:t>
                      </a:r>
                      <a:r>
                        <a:rPr lang="en-US" sz="1600" kern="1200" dirty="0" err="1" smtClean="0"/>
                        <a:t>form:errors</a:t>
                      </a:r>
                      <a:r>
                        <a:rPr lang="en-US" sz="1600" kern="1200" dirty="0" smtClean="0"/>
                        <a:t> path="notes" /&gt;&lt;/td&gt; </a:t>
                      </a:r>
                    </a:p>
                    <a:p>
                      <a:r>
                        <a:rPr lang="en-US" sz="1600" kern="1200" dirty="0" smtClean="0"/>
                        <a:t>&lt;/</a:t>
                      </a:r>
                      <a:r>
                        <a:rPr lang="en-US" sz="1600" kern="1200" dirty="0" err="1" smtClean="0"/>
                        <a:t>tr</a:t>
                      </a:r>
                      <a:r>
                        <a:rPr lang="en-US" sz="1600" kern="1200" dirty="0" smtClean="0"/>
                        <a:t>&gt;</a:t>
                      </a:r>
                      <a:endParaRPr lang="en-US" sz="1600" b="1" kern="1200" dirty="0" smtClean="0">
                        <a:solidFill>
                          <a:schemeClr val="lt1"/>
                        </a:solidFill>
                        <a:latin typeface="+mn-lt"/>
                        <a:ea typeface="+mn-ea"/>
                        <a:cs typeface="+mn-cs"/>
                      </a:endParaRPr>
                    </a:p>
                  </a:txBody>
                  <a:tcPr anchor="ctr">
                    <a:solidFill>
                      <a:srgbClr val="662624"/>
                    </a:solidFill>
                  </a:tcPr>
                </a:tc>
              </a:tr>
            </a:tbl>
          </a:graphicData>
        </a:graphic>
      </p:graphicFrame>
    </p:spTree>
    <p:extLst>
      <p:ext uri="{BB962C8B-B14F-4D97-AF65-F5344CB8AC3E}">
        <p14:creationId xmlns:p14="http://schemas.microsoft.com/office/powerpoint/2010/main" val="25346137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2"/>
          <p:cNvSpPr>
            <a:spLocks noGrp="1"/>
          </p:cNvSpPr>
          <p:nvPr>
            <p:ph type="title"/>
          </p:nvPr>
        </p:nvSpPr>
        <p:spPr bwMode="auto">
          <a:noFill/>
          <a:ln>
            <a:noFill/>
          </a:ln>
        </p:spPr>
        <p:txBody>
          <a:bodyPr anchor="ctr"/>
          <a:lstStyle/>
          <a:p>
            <a:r>
              <a:rPr lang="en-US">
                <a:solidFill>
                  <a:srgbClr val="1F497D">
                    <a:lumMod val="75000"/>
                  </a:srgbClr>
                </a:solidFill>
              </a:rPr>
              <a:t>Life before MVC: Servlets</a:t>
            </a:r>
          </a:p>
        </p:txBody>
      </p:sp>
      <p:sp>
        <p:nvSpPr>
          <p:cNvPr id="1843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4231C1A3-4F27-4200-A4CD-32481DFBF3AA}" type="slidenum">
              <a:rPr lang="en-US" smtClean="0">
                <a:latin typeface="+mj-lt"/>
              </a:rPr>
              <a:pPr>
                <a:defRPr/>
              </a:pPr>
              <a:t>19</a:t>
            </a:fld>
            <a:endParaRPr lang="en-US" dirty="0" smtClean="0">
              <a:latin typeface="+mj-lt"/>
            </a:endParaRPr>
          </a:p>
        </p:txBody>
      </p:sp>
      <p:graphicFrame>
        <p:nvGraphicFramePr>
          <p:cNvPr id="2" name="Diagram 1"/>
          <p:cNvGraphicFramePr/>
          <p:nvPr>
            <p:extLst>
              <p:ext uri="{D42A27DB-BD31-4B8C-83A1-F6EECF244321}">
                <p14:modId xmlns:p14="http://schemas.microsoft.com/office/powerpoint/2010/main" val="1483711370"/>
              </p:ext>
            </p:extLst>
          </p:nvPr>
        </p:nvGraphicFramePr>
        <p:xfrm>
          <a:off x="533400" y="1905000"/>
          <a:ext cx="80010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73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graphicEl>
                                              <a:dgm id="{BCDC29B2-503F-40FF-A7EB-7AAE826D7875}"/>
                                            </p:graphicEl>
                                          </p:spTgt>
                                        </p:tgtEl>
                                        <p:attrNameLst>
                                          <p:attrName>style.visibility</p:attrName>
                                        </p:attrNameLst>
                                      </p:cBhvr>
                                      <p:to>
                                        <p:strVal val="visible"/>
                                      </p:to>
                                    </p:set>
                                    <p:animEffect transition="in" filter="box(in)">
                                      <p:cBhvr>
                                        <p:cTn id="7" dur="2000"/>
                                        <p:tgtEl>
                                          <p:spTgt spid="2">
                                            <p:graphicEl>
                                              <a:dgm id="{BCDC29B2-503F-40FF-A7EB-7AAE826D787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graphicEl>
                                              <a:dgm id="{4E60FAE0-08FF-470C-8F48-30CBAF707BB4}"/>
                                            </p:graphicEl>
                                          </p:spTgt>
                                        </p:tgtEl>
                                        <p:attrNameLst>
                                          <p:attrName>style.visibility</p:attrName>
                                        </p:attrNameLst>
                                      </p:cBhvr>
                                      <p:to>
                                        <p:strVal val="visible"/>
                                      </p:to>
                                    </p:set>
                                    <p:animEffect transition="in" filter="box(in)">
                                      <p:cBhvr>
                                        <p:cTn id="12" dur="2000"/>
                                        <p:tgtEl>
                                          <p:spTgt spid="2">
                                            <p:graphicEl>
                                              <a:dgm id="{4E60FAE0-08FF-470C-8F48-30CBAF707BB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
                                            <p:graphicEl>
                                              <a:dgm id="{7EEC1FD2-8769-4BE0-BDCD-BFA7ACD4FD41}"/>
                                            </p:graphicEl>
                                          </p:spTgt>
                                        </p:tgtEl>
                                        <p:attrNameLst>
                                          <p:attrName>style.visibility</p:attrName>
                                        </p:attrNameLst>
                                      </p:cBhvr>
                                      <p:to>
                                        <p:strVal val="visible"/>
                                      </p:to>
                                    </p:set>
                                    <p:animEffect transition="in" filter="box(in)">
                                      <p:cBhvr>
                                        <p:cTn id="17" dur="2000"/>
                                        <p:tgtEl>
                                          <p:spTgt spid="2">
                                            <p:graphicEl>
                                              <a:dgm id="{7EEC1FD2-8769-4BE0-BDCD-BFA7ACD4FD4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
                                            <p:graphicEl>
                                              <a:dgm id="{17939E14-756A-478F-B074-77443CFBF75C}"/>
                                            </p:graphicEl>
                                          </p:spTgt>
                                        </p:tgtEl>
                                        <p:attrNameLst>
                                          <p:attrName>style.visibility</p:attrName>
                                        </p:attrNameLst>
                                      </p:cBhvr>
                                      <p:to>
                                        <p:strVal val="visible"/>
                                      </p:to>
                                    </p:set>
                                    <p:animEffect transition="in" filter="box(in)">
                                      <p:cBhvr>
                                        <p:cTn id="22" dur="2000"/>
                                        <p:tgtEl>
                                          <p:spTgt spid="2">
                                            <p:graphicEl>
                                              <a:dgm id="{17939E14-756A-478F-B074-77443CFBF75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
                                            <p:graphicEl>
                                              <a:dgm id="{A8353B9C-0098-40FF-A563-F79962D2A53D}"/>
                                            </p:graphicEl>
                                          </p:spTgt>
                                        </p:tgtEl>
                                        <p:attrNameLst>
                                          <p:attrName>style.visibility</p:attrName>
                                        </p:attrNameLst>
                                      </p:cBhvr>
                                      <p:to>
                                        <p:strVal val="visible"/>
                                      </p:to>
                                    </p:set>
                                    <p:animEffect transition="in" filter="box(in)">
                                      <p:cBhvr>
                                        <p:cTn id="27" dur="2000"/>
                                        <p:tgtEl>
                                          <p:spTgt spid="2">
                                            <p:graphicEl>
                                              <a:dgm id="{A8353B9C-0098-40FF-A563-F79962D2A53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lstStyle/>
          <a:p>
            <a:pPr eaLnBrk="1" hangingPunct="1">
              <a:buFont typeface="Arial" pitchFamily="34" charset="0"/>
              <a:buChar char="•"/>
            </a:pPr>
            <a:r>
              <a:rPr sz="2000" dirty="0" smtClean="0"/>
              <a:t>This tag renders an HTML </a:t>
            </a:r>
            <a:r>
              <a:rPr sz="2000" i="1" dirty="0" smtClean="0"/>
              <a:t>input</a:t>
            </a:r>
            <a:r>
              <a:rPr sz="2000" dirty="0" smtClean="0"/>
              <a:t> tag with type </a:t>
            </a:r>
            <a:r>
              <a:rPr sz="2000" i="1" dirty="0" smtClean="0"/>
              <a:t>hidden</a:t>
            </a:r>
            <a:r>
              <a:rPr sz="2000" dirty="0" smtClean="0"/>
              <a:t> using the bound value. To submit an unbound hidden value, use the HTML input tag with type </a:t>
            </a:r>
            <a:r>
              <a:rPr sz="2000" i="1" dirty="0" smtClean="0"/>
              <a:t>hidden</a:t>
            </a:r>
            <a:r>
              <a:rPr sz="2000" dirty="0" smtClean="0"/>
              <a:t>.</a:t>
            </a:r>
          </a:p>
          <a:p>
            <a:pPr eaLnBrk="1" hangingPunct="1">
              <a:buFont typeface="Wingdings" pitchFamily="2" charset="2"/>
              <a:buNone/>
            </a:pPr>
            <a:endParaRPr dirty="0" smtClean="0"/>
          </a:p>
        </p:txBody>
      </p:sp>
      <p:sp>
        <p:nvSpPr>
          <p:cNvPr id="33794" name="Rectangle 2"/>
          <p:cNvSpPr>
            <a:spLocks noGrp="1" noChangeArrowheads="1"/>
          </p:cNvSpPr>
          <p:nvPr>
            <p:ph type="title"/>
          </p:nvPr>
        </p:nvSpPr>
        <p:spPr bwMode="auto">
          <a:noFill/>
          <a:ln>
            <a:noFill/>
          </a:ln>
        </p:spPr>
        <p:txBody>
          <a:bodyPr anchor="ctr"/>
          <a:lstStyle/>
          <a:p>
            <a:r>
              <a:rPr lang="en-US" sz="3400" dirty="0">
                <a:solidFill>
                  <a:schemeClr val="tx2">
                    <a:lumMod val="75000"/>
                  </a:schemeClr>
                </a:solidFill>
              </a:rPr>
              <a:t>Tag Example: </a:t>
            </a:r>
            <a:r>
              <a:rPr lang="en-US" sz="3400" dirty="0" smtClean="0">
                <a:solidFill>
                  <a:schemeClr val="tx2">
                    <a:lumMod val="75000"/>
                  </a:schemeClr>
                </a:solidFill>
              </a:rPr>
              <a:t>Hidden Tag</a:t>
            </a:r>
            <a:endParaRPr lang="en-US" sz="3400" dirty="0">
              <a:solidFill>
                <a:schemeClr val="tx2">
                  <a:lumMod val="75000"/>
                </a:schemeClr>
              </a:solidFill>
            </a:endParaRPr>
          </a:p>
        </p:txBody>
      </p:sp>
      <p:sp>
        <p:nvSpPr>
          <p:cNvPr id="6" name="Slide Number Placeholder 3"/>
          <p:cNvSpPr>
            <a:spLocks noGrp="1"/>
          </p:cNvSpPr>
          <p:nvPr>
            <p:ph type="sldNum" sz="quarter" idx="10"/>
          </p:nvPr>
        </p:nvSpPr>
        <p:spPr/>
        <p:txBody>
          <a:bodyPr/>
          <a:lstStyle/>
          <a:p>
            <a:pPr algn="l">
              <a:defRPr/>
            </a:pPr>
            <a:fld id="{EF6E11CB-4FE7-44FA-BD21-3B9D7892D2D9}" type="slidenum">
              <a:rPr lang="en-US" sz="1400" b="0">
                <a:latin typeface="+mn-lt"/>
              </a:rPr>
              <a:pPr algn="l">
                <a:defRPr/>
              </a:pPr>
              <a:t>190</a:t>
            </a:fld>
            <a:endParaRPr lang="en-US" sz="1400" b="0"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3902711766"/>
              </p:ext>
            </p:extLst>
          </p:nvPr>
        </p:nvGraphicFramePr>
        <p:xfrm>
          <a:off x="1447800" y="2590800"/>
          <a:ext cx="6096000" cy="533399"/>
        </p:xfrm>
        <a:graphic>
          <a:graphicData uri="http://schemas.openxmlformats.org/drawingml/2006/table">
            <a:tbl>
              <a:tblPr firstRow="1" bandRow="1">
                <a:tableStyleId>{7DF18680-E054-41AD-8BC1-D1AEF772440D}</a:tableStyleId>
              </a:tblPr>
              <a:tblGrid>
                <a:gridCol w="6096000"/>
              </a:tblGrid>
              <a:tr h="533399">
                <a:tc>
                  <a:txBody>
                    <a:bodyPr/>
                    <a:lstStyle/>
                    <a:p>
                      <a:r>
                        <a:rPr lang="en-US" sz="1800" kern="1200" dirty="0" smtClean="0"/>
                        <a:t>&lt;</a:t>
                      </a:r>
                      <a:r>
                        <a:rPr lang="en-US" sz="1800" kern="1200" dirty="0" err="1" smtClean="0"/>
                        <a:t>form:hidden</a:t>
                      </a:r>
                      <a:r>
                        <a:rPr lang="en-US" sz="1800" kern="1200" dirty="0" smtClean="0"/>
                        <a:t> path="house" /&gt;</a:t>
                      </a:r>
                      <a:endParaRPr lang="en-US" sz="1800" b="1" kern="1200" dirty="0" smtClean="0">
                        <a:solidFill>
                          <a:schemeClr val="lt1"/>
                        </a:solidFill>
                        <a:latin typeface="+mn-lt"/>
                        <a:ea typeface="+mn-ea"/>
                        <a:cs typeface="+mn-cs"/>
                      </a:endParaRPr>
                    </a:p>
                  </a:txBody>
                  <a:tcPr anchor="ctr"/>
                </a:tc>
              </a:tr>
            </a:tbl>
          </a:graphicData>
        </a:graphic>
      </p:graphicFrame>
    </p:spTree>
    <p:extLst>
      <p:ext uri="{BB962C8B-B14F-4D97-AF65-F5344CB8AC3E}">
        <p14:creationId xmlns:p14="http://schemas.microsoft.com/office/powerpoint/2010/main" val="406426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p:txBody>
          <a:bodyPr/>
          <a:lstStyle/>
          <a:p>
            <a:pPr eaLnBrk="1" hangingPunct="1">
              <a:spcBef>
                <a:spcPts val="0"/>
              </a:spcBef>
              <a:buFont typeface="Arial" pitchFamily="34" charset="0"/>
              <a:buChar char="•"/>
            </a:pPr>
            <a:r>
              <a:rPr sz="2000" dirty="0" smtClean="0"/>
              <a:t>This tag renders field errors in an HTML 'span' tag. </a:t>
            </a:r>
          </a:p>
          <a:p>
            <a:pPr eaLnBrk="1" hangingPunct="1">
              <a:spcBef>
                <a:spcPts val="0"/>
              </a:spcBef>
              <a:buFont typeface="Arial" pitchFamily="34" charset="0"/>
              <a:buChar char="•"/>
            </a:pPr>
            <a:endParaRPr sz="2000" dirty="0" smtClean="0"/>
          </a:p>
          <a:p>
            <a:pPr eaLnBrk="1" hangingPunct="1">
              <a:spcBef>
                <a:spcPts val="0"/>
              </a:spcBef>
              <a:buFont typeface="Arial" pitchFamily="34" charset="0"/>
              <a:buChar char="•"/>
            </a:pPr>
            <a:r>
              <a:rPr sz="2000" dirty="0" smtClean="0"/>
              <a:t>It provides access to the errors created in the controller or those that were created by any validators associated with the controller. </a:t>
            </a:r>
            <a:r>
              <a:rPr dirty="0" smtClean="0"/>
              <a:t>	    </a:t>
            </a:r>
          </a:p>
          <a:p>
            <a:pPr eaLnBrk="1" hangingPunct="1">
              <a:spcBef>
                <a:spcPts val="0"/>
              </a:spcBef>
              <a:buFont typeface="Wingdings" pitchFamily="2" charset="2"/>
              <a:buNone/>
            </a:pPr>
            <a:endParaRPr dirty="0" smtClean="0"/>
          </a:p>
          <a:p>
            <a:pPr eaLnBrk="1" hangingPunct="1">
              <a:spcBef>
                <a:spcPts val="0"/>
              </a:spcBef>
              <a:buFont typeface="Arial" pitchFamily="34" charset="0"/>
              <a:buChar char="•"/>
            </a:pPr>
            <a:endParaRPr dirty="0" smtClean="0"/>
          </a:p>
          <a:p>
            <a:pPr eaLnBrk="1" hangingPunct="1">
              <a:spcBef>
                <a:spcPts val="0"/>
              </a:spcBef>
              <a:buFont typeface="Wingdings" pitchFamily="2" charset="2"/>
              <a:buNone/>
            </a:pPr>
            <a:endParaRPr dirty="0" smtClean="0"/>
          </a:p>
          <a:p>
            <a:pPr eaLnBrk="1" hangingPunct="1">
              <a:spcBef>
                <a:spcPts val="0"/>
              </a:spcBef>
              <a:buFont typeface="Arial" pitchFamily="34" charset="0"/>
              <a:buNone/>
            </a:pPr>
            <a:endParaRPr sz="2000" dirty="0" smtClean="0"/>
          </a:p>
          <a:p>
            <a:pPr lvl="2" eaLnBrk="1" hangingPunct="1">
              <a:spcBef>
                <a:spcPts val="0"/>
              </a:spcBef>
              <a:buFont typeface="Arial" pitchFamily="34" charset="0"/>
              <a:buNone/>
            </a:pPr>
            <a:r>
              <a:rPr sz="1800" dirty="0" smtClean="0"/>
              <a:t>path="*" - displays all errors</a:t>
            </a:r>
          </a:p>
          <a:p>
            <a:pPr lvl="2" eaLnBrk="1" hangingPunct="1">
              <a:spcBef>
                <a:spcPts val="0"/>
              </a:spcBef>
              <a:buFont typeface="Wingdings" pitchFamily="2" charset="2"/>
              <a:buNone/>
            </a:pPr>
            <a:r>
              <a:rPr sz="1800" dirty="0" smtClean="0"/>
              <a:t>Path=“</a:t>
            </a:r>
            <a:r>
              <a:rPr sz="1800" dirty="0" err="1" smtClean="0"/>
              <a:t>userName</a:t>
            </a:r>
            <a:r>
              <a:rPr sz="1800" dirty="0" smtClean="0"/>
              <a:t>” - displays all errors associated with the </a:t>
            </a:r>
            <a:r>
              <a:rPr sz="1800" dirty="0" err="1" smtClean="0"/>
              <a:t>userName</a:t>
            </a:r>
            <a:r>
              <a:rPr sz="1800" dirty="0" smtClean="0"/>
              <a:t> field</a:t>
            </a:r>
          </a:p>
          <a:p>
            <a:pPr eaLnBrk="1" hangingPunct="1">
              <a:spcBef>
                <a:spcPts val="0"/>
              </a:spcBef>
              <a:buFont typeface="Wingdings" pitchFamily="2" charset="2"/>
              <a:buNone/>
            </a:pPr>
            <a:endParaRPr dirty="0" smtClean="0"/>
          </a:p>
        </p:txBody>
      </p:sp>
      <p:sp>
        <p:nvSpPr>
          <p:cNvPr id="34818" name="Rectangle 2"/>
          <p:cNvSpPr>
            <a:spLocks noGrp="1" noChangeArrowheads="1"/>
          </p:cNvSpPr>
          <p:nvPr>
            <p:ph type="title"/>
          </p:nvPr>
        </p:nvSpPr>
        <p:spPr bwMode="auto">
          <a:noFill/>
          <a:ln>
            <a:noFill/>
          </a:ln>
        </p:spPr>
        <p:txBody>
          <a:bodyPr anchor="ctr"/>
          <a:lstStyle/>
          <a:p>
            <a:r>
              <a:rPr lang="en-US" sz="3400" dirty="0">
                <a:solidFill>
                  <a:schemeClr val="tx2">
                    <a:lumMod val="75000"/>
                  </a:schemeClr>
                </a:solidFill>
              </a:rPr>
              <a:t>Tag Example: </a:t>
            </a:r>
            <a:r>
              <a:rPr lang="en-US" sz="3400" dirty="0" smtClean="0">
                <a:solidFill>
                  <a:schemeClr val="tx2">
                    <a:lumMod val="75000"/>
                  </a:schemeClr>
                </a:solidFill>
              </a:rPr>
              <a:t>Errors Tag</a:t>
            </a:r>
            <a:endParaRPr lang="en-US" sz="3400" dirty="0">
              <a:solidFill>
                <a:schemeClr val="tx2">
                  <a:lumMod val="75000"/>
                </a:schemeClr>
              </a:solidFill>
            </a:endParaRPr>
          </a:p>
        </p:txBody>
      </p:sp>
      <p:sp>
        <p:nvSpPr>
          <p:cNvPr id="6" name="Slide Number Placeholder 3"/>
          <p:cNvSpPr>
            <a:spLocks noGrp="1"/>
          </p:cNvSpPr>
          <p:nvPr>
            <p:ph type="sldNum" sz="quarter" idx="10"/>
          </p:nvPr>
        </p:nvSpPr>
        <p:spPr/>
        <p:txBody>
          <a:bodyPr/>
          <a:lstStyle/>
          <a:p>
            <a:pPr algn="l">
              <a:defRPr/>
            </a:pPr>
            <a:fld id="{55051D12-D430-42E2-AFF3-E1AC840CB194}" type="slidenum">
              <a:rPr lang="en-US" sz="1400" b="0">
                <a:latin typeface="+mn-lt"/>
              </a:rPr>
              <a:pPr algn="l">
                <a:defRPr/>
              </a:pPr>
              <a:t>191</a:t>
            </a:fld>
            <a:endParaRPr lang="en-US" sz="1400" b="0"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205748343"/>
              </p:ext>
            </p:extLst>
          </p:nvPr>
        </p:nvGraphicFramePr>
        <p:xfrm>
          <a:off x="1447800" y="3429000"/>
          <a:ext cx="6096000" cy="1143002"/>
        </p:xfrm>
        <a:graphic>
          <a:graphicData uri="http://schemas.openxmlformats.org/drawingml/2006/table">
            <a:tbl>
              <a:tblPr firstRow="1" bandRow="1">
                <a:tableStyleId>{5C22544A-7EE6-4342-B048-85BDC9FD1C3A}</a:tableStyleId>
              </a:tblPr>
              <a:tblGrid>
                <a:gridCol w="6096000"/>
              </a:tblGrid>
              <a:tr h="1143002">
                <a:tc>
                  <a:txBody>
                    <a:bodyPr/>
                    <a:lstStyle/>
                    <a:p>
                      <a:pPr>
                        <a:buNone/>
                      </a:pPr>
                      <a:r>
                        <a:rPr lang="en-US" dirty="0" smtClean="0"/>
                        <a:t> </a:t>
                      </a:r>
                      <a:r>
                        <a:rPr lang="en-US" sz="1800" dirty="0" smtClean="0"/>
                        <a:t>&lt;</a:t>
                      </a:r>
                      <a:r>
                        <a:rPr lang="en-US" sz="1800" dirty="0" err="1" smtClean="0"/>
                        <a:t>form:input</a:t>
                      </a:r>
                      <a:r>
                        <a:rPr lang="en-US" sz="1800" dirty="0" smtClean="0"/>
                        <a:t> path="</a:t>
                      </a:r>
                      <a:r>
                        <a:rPr lang="en-US" sz="1800" dirty="0" err="1" smtClean="0"/>
                        <a:t>userName</a:t>
                      </a:r>
                      <a:r>
                        <a:rPr lang="en-US" sz="1800" dirty="0" smtClean="0"/>
                        <a:t>" /&gt;</a:t>
                      </a:r>
                    </a:p>
                    <a:p>
                      <a:pPr>
                        <a:buNone/>
                      </a:pPr>
                      <a:r>
                        <a:rPr lang="en-US" sz="1800" dirty="0" smtClean="0"/>
                        <a:t>            &lt;%-- Show errors for </a:t>
                      </a:r>
                      <a:r>
                        <a:rPr lang="en-US" sz="1800" dirty="0" err="1" smtClean="0"/>
                        <a:t>userName</a:t>
                      </a:r>
                      <a:r>
                        <a:rPr lang="en-US" sz="1800" dirty="0" smtClean="0"/>
                        <a:t> field --%&gt;</a:t>
                      </a:r>
                    </a:p>
                    <a:p>
                      <a:pPr>
                        <a:buNone/>
                      </a:pPr>
                      <a:r>
                        <a:rPr lang="en-US" sz="1800" dirty="0" smtClean="0"/>
                        <a:t>          &lt;</a:t>
                      </a:r>
                      <a:r>
                        <a:rPr lang="en-US" sz="1800" dirty="0" err="1" smtClean="0"/>
                        <a:t>form:errors</a:t>
                      </a:r>
                      <a:r>
                        <a:rPr lang="en-US" sz="1800" dirty="0" smtClean="0"/>
                        <a:t> path="</a:t>
                      </a:r>
                      <a:r>
                        <a:rPr lang="en-US" sz="1800" dirty="0" err="1" smtClean="0"/>
                        <a:t>userName</a:t>
                      </a:r>
                      <a:r>
                        <a:rPr lang="en-US" sz="1800" dirty="0" smtClean="0"/>
                        <a:t>" /&gt;</a:t>
                      </a:r>
                      <a:endParaRPr lang="en-US" dirty="0" smtClean="0"/>
                    </a:p>
                  </a:txBody>
                  <a:tcPr anchor="ctr">
                    <a:solidFill>
                      <a:srgbClr val="C79245"/>
                    </a:solidFill>
                  </a:tcPr>
                </a:tc>
              </a:tr>
            </a:tbl>
          </a:graphicData>
        </a:graphic>
      </p:graphicFrame>
    </p:spTree>
    <p:extLst>
      <p:ext uri="{BB962C8B-B14F-4D97-AF65-F5344CB8AC3E}">
        <p14:creationId xmlns:p14="http://schemas.microsoft.com/office/powerpoint/2010/main" val="4037100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Questions</a:t>
            </a:r>
            <a:endParaRPr lang="en-US" sz="3400" dirty="0">
              <a:solidFill>
                <a:schemeClr val="tx2">
                  <a:lumMod val="75000"/>
                </a:schemeClr>
              </a:solidFill>
            </a:endParaRPr>
          </a:p>
        </p:txBody>
      </p:sp>
      <p:pic>
        <p:nvPicPr>
          <p:cNvPr id="5" name="Picture 6"/>
          <p:cNvPicPr>
            <a:picLocks noChangeAspect="1" noChangeArrowheads="1"/>
          </p:cNvPicPr>
          <p:nvPr/>
        </p:nvPicPr>
        <p:blipFill>
          <a:blip r:embed="rId3" cstate="print"/>
          <a:srcRect/>
          <a:stretch>
            <a:fillRect/>
          </a:stretch>
        </p:blipFill>
        <p:spPr bwMode="auto">
          <a:xfrm>
            <a:off x="4054366" y="2924502"/>
            <a:ext cx="1023938" cy="1023938"/>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192</a:t>
            </a:fld>
            <a:endParaRPr lang="en-US" sz="1400" dirty="0"/>
          </a:p>
        </p:txBody>
      </p:sp>
    </p:spTree>
    <p:extLst>
      <p:ext uri="{BB962C8B-B14F-4D97-AF65-F5344CB8AC3E}">
        <p14:creationId xmlns:p14="http://schemas.microsoft.com/office/powerpoint/2010/main" val="3730386115"/>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Welcome Break</a:t>
            </a:r>
            <a:endParaRPr lang="en-US" sz="3400" dirty="0">
              <a:solidFill>
                <a:schemeClr val="tx2">
                  <a:lumMod val="75000"/>
                </a:schemeClr>
              </a:solidFill>
            </a:endParaRPr>
          </a:p>
        </p:txBody>
      </p:sp>
      <p:pic>
        <p:nvPicPr>
          <p:cNvPr id="5" name="Picture 20"/>
          <p:cNvPicPr>
            <a:picLocks noChangeAspect="1" noChangeArrowheads="1"/>
          </p:cNvPicPr>
          <p:nvPr/>
        </p:nvPicPr>
        <p:blipFill>
          <a:blip r:embed="rId3" cstate="print"/>
          <a:srcRect/>
          <a:stretch>
            <a:fillRect/>
          </a:stretch>
        </p:blipFill>
        <p:spPr bwMode="auto">
          <a:xfrm>
            <a:off x="4191000" y="2743200"/>
            <a:ext cx="963613" cy="1066800"/>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193</a:t>
            </a:fld>
            <a:endParaRPr lang="en-US" sz="1400" dirty="0"/>
          </a:p>
        </p:txBody>
      </p:sp>
    </p:spTree>
    <p:extLst>
      <p:ext uri="{BB962C8B-B14F-4D97-AF65-F5344CB8AC3E}">
        <p14:creationId xmlns:p14="http://schemas.microsoft.com/office/powerpoint/2010/main" val="294694223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p:cNvSpPr>
            <a:spLocks noGrp="1"/>
          </p:cNvSpPr>
          <p:nvPr>
            <p:ph idx="1"/>
          </p:nvPr>
        </p:nvSpPr>
        <p:spPr>
          <a:xfrm>
            <a:off x="228600" y="1609725"/>
            <a:ext cx="6781800" cy="4946650"/>
          </a:xfrm>
        </p:spPr>
        <p:txBody>
          <a:bodyPr/>
          <a:lstStyle/>
          <a:p>
            <a:pPr>
              <a:spcBef>
                <a:spcPts val="0"/>
              </a:spcBef>
              <a:defRPr/>
            </a:pPr>
            <a:r>
              <a:rPr lang="en-US" sz="2000" dirty="0"/>
              <a:t>Which of the following is a mandatory attribute of form input tag?</a:t>
            </a:r>
          </a:p>
          <a:p>
            <a:pPr marL="800100" lvl="1" indent="-342900">
              <a:spcBef>
                <a:spcPts val="0"/>
              </a:spcBef>
              <a:buFont typeface="Calibri" pitchFamily="34" charset="0"/>
              <a:buAutoNum type="alphaLcParenR"/>
            </a:pPr>
            <a:endParaRPr lang="en-US" sz="2000" dirty="0" smtClean="0">
              <a:solidFill>
                <a:prstClr val="black"/>
              </a:solidFill>
            </a:endParaRPr>
          </a:p>
          <a:p>
            <a:pPr marL="457200" lvl="1" indent="0">
              <a:spcBef>
                <a:spcPts val="0"/>
              </a:spcBef>
              <a:buNone/>
            </a:pPr>
            <a:endParaRPr lang="en-US" sz="2000" dirty="0" smtClean="0">
              <a:solidFill>
                <a:prstClr val="black"/>
              </a:solidFill>
            </a:endParaRPr>
          </a:p>
          <a:p>
            <a:pPr marL="457200" lvl="1" indent="0">
              <a:spcBef>
                <a:spcPts val="0"/>
              </a:spcBef>
              <a:buNone/>
            </a:pPr>
            <a:endParaRPr lang="en-US" sz="2000" dirty="0" smtClean="0">
              <a:solidFill>
                <a:prstClr val="black"/>
              </a:solidFill>
            </a:endParaRPr>
          </a:p>
          <a:p>
            <a:pPr marL="457200" lvl="1" indent="0">
              <a:spcBef>
                <a:spcPts val="0"/>
              </a:spcBef>
              <a:buNone/>
            </a:pPr>
            <a:endParaRPr lang="en-US" sz="2000" dirty="0" smtClean="0">
              <a:solidFill>
                <a:prstClr val="black"/>
              </a:solidFill>
            </a:endParaRPr>
          </a:p>
          <a:p>
            <a:pPr marL="457200" lvl="1" indent="0">
              <a:spcBef>
                <a:spcPts val="0"/>
              </a:spcBef>
              <a:buNone/>
            </a:pPr>
            <a:endParaRPr lang="en-US" sz="2000" dirty="0" smtClean="0">
              <a:solidFill>
                <a:prstClr val="black"/>
              </a:solidFill>
            </a:endParaRPr>
          </a:p>
        </p:txBody>
      </p:sp>
      <p:sp>
        <p:nvSpPr>
          <p:cNvPr id="47107" name="Title 2"/>
          <p:cNvSpPr>
            <a:spLocks noGrp="1"/>
          </p:cNvSpPr>
          <p:nvPr>
            <p:ph type="title"/>
          </p:nvPr>
        </p:nvSpPr>
        <p:spPr bwMode="auto">
          <a:noFill/>
          <a:ln>
            <a:noFill/>
          </a:ln>
        </p:spPr>
        <p:txBody>
          <a:bodyPr anchor="ctr"/>
          <a:lstStyle/>
          <a:p>
            <a:r>
              <a:rPr lang="en-US"/>
              <a:t>Test Your Understanding</a:t>
            </a:r>
          </a:p>
        </p:txBody>
      </p:sp>
      <p:pic>
        <p:nvPicPr>
          <p:cNvPr id="47108" name="Picture 29"/>
          <p:cNvPicPr>
            <a:picLocks noChangeAspect="1" noChangeArrowheads="1"/>
          </p:cNvPicPr>
          <p:nvPr/>
        </p:nvPicPr>
        <p:blipFill>
          <a:blip r:embed="rId3"/>
          <a:srcRect/>
          <a:stretch>
            <a:fillRect/>
          </a:stretch>
        </p:blipFill>
        <p:spPr bwMode="auto">
          <a:xfrm>
            <a:off x="8124825" y="76200"/>
            <a:ext cx="1004888" cy="1055688"/>
          </a:xfrm>
          <a:prstGeom prst="rect">
            <a:avLst/>
          </a:prstGeom>
          <a:noFill/>
          <a:ln w="9525" algn="ctr">
            <a:noFill/>
            <a:miter lim="800000"/>
            <a:headEnd/>
            <a:tailEnd/>
          </a:ln>
        </p:spPr>
      </p:pic>
      <p:pic>
        <p:nvPicPr>
          <p:cNvPr id="47109" name="Picture 5" descr="test.jpg"/>
          <p:cNvPicPr>
            <a:picLocks noChangeAspect="1"/>
          </p:cNvPicPr>
          <p:nvPr/>
        </p:nvPicPr>
        <p:blipFill>
          <a:blip r:embed="rId4"/>
          <a:srcRect/>
          <a:stretch>
            <a:fillRect/>
          </a:stretch>
        </p:blipFill>
        <p:spPr bwMode="auto">
          <a:xfrm>
            <a:off x="7010400" y="1714500"/>
            <a:ext cx="1790700" cy="2552700"/>
          </a:xfrm>
          <a:prstGeom prst="rect">
            <a:avLst/>
          </a:prstGeom>
          <a:noFill/>
          <a:ln w="9525">
            <a:noFill/>
            <a:miter lim="800000"/>
            <a:headEnd/>
            <a:tailEnd/>
          </a:ln>
        </p:spPr>
      </p:pic>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78FC3D79-9AD0-4433-8318-50FA7EFAD09F}" type="slidenum">
              <a:rPr lang="en-US" smtClean="0"/>
              <a:pPr>
                <a:defRPr/>
              </a:pPr>
              <a:t>194</a:t>
            </a:fld>
            <a:endParaRPr lang="en-US" dirty="0" smtClean="0"/>
          </a:p>
        </p:txBody>
      </p:sp>
      <p:sp>
        <p:nvSpPr>
          <p:cNvPr id="2" name="Rounded Rectangle 1"/>
          <p:cNvSpPr/>
          <p:nvPr/>
        </p:nvSpPr>
        <p:spPr>
          <a:xfrm>
            <a:off x="685800" y="2667000"/>
            <a:ext cx="2667000" cy="6096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dirty="0"/>
              <a:t>path</a:t>
            </a:r>
            <a:endParaRPr lang="en-US" sz="2200" dirty="0">
              <a:solidFill>
                <a:prstClr val="white"/>
              </a:solidFill>
            </a:endParaRPr>
          </a:p>
        </p:txBody>
      </p:sp>
      <p:sp>
        <p:nvSpPr>
          <p:cNvPr id="8" name="Rounded Rectangle 7"/>
          <p:cNvSpPr/>
          <p:nvPr/>
        </p:nvSpPr>
        <p:spPr>
          <a:xfrm>
            <a:off x="3581400" y="2667000"/>
            <a:ext cx="2667000" cy="6096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dirty="0" smtClean="0">
                <a:solidFill>
                  <a:prstClr val="white"/>
                </a:solidFill>
              </a:rPr>
              <a:t>id</a:t>
            </a:r>
            <a:endParaRPr lang="en-US" sz="2200" dirty="0">
              <a:solidFill>
                <a:prstClr val="white"/>
              </a:solidFill>
            </a:endParaRPr>
          </a:p>
        </p:txBody>
      </p:sp>
      <p:sp>
        <p:nvSpPr>
          <p:cNvPr id="13" name="Rounded Rectangle 12"/>
          <p:cNvSpPr/>
          <p:nvPr/>
        </p:nvSpPr>
        <p:spPr>
          <a:xfrm>
            <a:off x="685800" y="3581400"/>
            <a:ext cx="2667000" cy="6096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dirty="0" smtClean="0">
                <a:solidFill>
                  <a:prstClr val="white"/>
                </a:solidFill>
              </a:rPr>
              <a:t>Lang</a:t>
            </a:r>
            <a:endParaRPr lang="en-US" sz="2200" dirty="0">
              <a:solidFill>
                <a:prstClr val="white"/>
              </a:solidFill>
            </a:endParaRPr>
          </a:p>
        </p:txBody>
      </p:sp>
      <p:sp>
        <p:nvSpPr>
          <p:cNvPr id="14" name="Rounded Rectangle 13"/>
          <p:cNvSpPr/>
          <p:nvPr/>
        </p:nvSpPr>
        <p:spPr>
          <a:xfrm>
            <a:off x="3581400" y="3581400"/>
            <a:ext cx="2667000" cy="6096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dirty="0" smtClean="0">
                <a:solidFill>
                  <a:prstClr val="white"/>
                </a:solidFill>
              </a:rPr>
              <a:t>title</a:t>
            </a:r>
            <a:endParaRPr lang="en-US" sz="2200" dirty="0">
              <a:solidFill>
                <a:prstClr val="white"/>
              </a:solidFill>
            </a:endParaRPr>
          </a:p>
        </p:txBody>
      </p:sp>
    </p:spTree>
    <p:extLst>
      <p:ext uri="{BB962C8B-B14F-4D97-AF65-F5344CB8AC3E}">
        <p14:creationId xmlns:p14="http://schemas.microsoft.com/office/powerpoint/2010/main" val="70220115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p:cNvSpPr>
            <a:spLocks noGrp="1"/>
          </p:cNvSpPr>
          <p:nvPr>
            <p:ph idx="1"/>
          </p:nvPr>
        </p:nvSpPr>
        <p:spPr>
          <a:xfrm>
            <a:off x="228600" y="1609725"/>
            <a:ext cx="6781800" cy="4946650"/>
          </a:xfrm>
        </p:spPr>
        <p:txBody>
          <a:bodyPr/>
          <a:lstStyle/>
          <a:p>
            <a:pPr>
              <a:spcBef>
                <a:spcPts val="0"/>
              </a:spcBef>
              <a:defRPr/>
            </a:pPr>
            <a:r>
              <a:rPr lang="en-US" sz="2000" dirty="0"/>
              <a:t>Which of the following is a mandatory attribute of form input tag?</a:t>
            </a:r>
          </a:p>
          <a:p>
            <a:pPr marL="800100" lvl="1" indent="-342900">
              <a:spcBef>
                <a:spcPts val="0"/>
              </a:spcBef>
              <a:buFont typeface="Calibri" pitchFamily="34" charset="0"/>
              <a:buAutoNum type="alphaLcParenR"/>
            </a:pPr>
            <a:endParaRPr lang="en-US" sz="2000" dirty="0" smtClean="0">
              <a:solidFill>
                <a:prstClr val="black"/>
              </a:solidFill>
            </a:endParaRPr>
          </a:p>
          <a:p>
            <a:pPr marL="457200" lvl="1" indent="0">
              <a:spcBef>
                <a:spcPts val="0"/>
              </a:spcBef>
              <a:buNone/>
            </a:pPr>
            <a:endParaRPr lang="en-US" sz="2000" dirty="0" smtClean="0">
              <a:solidFill>
                <a:prstClr val="black"/>
              </a:solidFill>
            </a:endParaRPr>
          </a:p>
          <a:p>
            <a:pPr marL="457200" lvl="1" indent="0">
              <a:spcBef>
                <a:spcPts val="0"/>
              </a:spcBef>
              <a:buNone/>
            </a:pPr>
            <a:endParaRPr lang="en-US" sz="2000" dirty="0" smtClean="0">
              <a:solidFill>
                <a:prstClr val="black"/>
              </a:solidFill>
            </a:endParaRPr>
          </a:p>
          <a:p>
            <a:pPr marL="457200" lvl="1" indent="0">
              <a:spcBef>
                <a:spcPts val="0"/>
              </a:spcBef>
              <a:buNone/>
            </a:pPr>
            <a:endParaRPr lang="en-US" sz="2000" dirty="0" smtClean="0">
              <a:solidFill>
                <a:prstClr val="black"/>
              </a:solidFill>
            </a:endParaRPr>
          </a:p>
          <a:p>
            <a:pPr marL="457200" lvl="1" indent="0">
              <a:spcBef>
                <a:spcPts val="0"/>
              </a:spcBef>
              <a:buNone/>
            </a:pPr>
            <a:endParaRPr lang="en-US" sz="2000" dirty="0" smtClean="0">
              <a:solidFill>
                <a:prstClr val="black"/>
              </a:solidFill>
            </a:endParaRPr>
          </a:p>
        </p:txBody>
      </p:sp>
      <p:sp>
        <p:nvSpPr>
          <p:cNvPr id="47107" name="Title 2"/>
          <p:cNvSpPr>
            <a:spLocks noGrp="1"/>
          </p:cNvSpPr>
          <p:nvPr>
            <p:ph type="title"/>
          </p:nvPr>
        </p:nvSpPr>
        <p:spPr bwMode="auto">
          <a:noFill/>
          <a:ln>
            <a:noFill/>
          </a:ln>
        </p:spPr>
        <p:txBody>
          <a:bodyPr anchor="ctr"/>
          <a:lstStyle/>
          <a:p>
            <a:r>
              <a:rPr lang="en-US"/>
              <a:t>Test Your Understanding</a:t>
            </a:r>
          </a:p>
        </p:txBody>
      </p:sp>
      <p:pic>
        <p:nvPicPr>
          <p:cNvPr id="47108" name="Picture 29"/>
          <p:cNvPicPr>
            <a:picLocks noChangeAspect="1" noChangeArrowheads="1"/>
          </p:cNvPicPr>
          <p:nvPr/>
        </p:nvPicPr>
        <p:blipFill>
          <a:blip r:embed="rId3"/>
          <a:srcRect/>
          <a:stretch>
            <a:fillRect/>
          </a:stretch>
        </p:blipFill>
        <p:spPr bwMode="auto">
          <a:xfrm>
            <a:off x="8124825" y="76200"/>
            <a:ext cx="1004888" cy="1055688"/>
          </a:xfrm>
          <a:prstGeom prst="rect">
            <a:avLst/>
          </a:prstGeom>
          <a:noFill/>
          <a:ln w="9525" algn="ctr">
            <a:noFill/>
            <a:miter lim="800000"/>
            <a:headEnd/>
            <a:tailEnd/>
          </a:ln>
        </p:spPr>
      </p:pic>
      <p:pic>
        <p:nvPicPr>
          <p:cNvPr id="47109" name="Picture 5" descr="test.jpg"/>
          <p:cNvPicPr>
            <a:picLocks noChangeAspect="1"/>
          </p:cNvPicPr>
          <p:nvPr/>
        </p:nvPicPr>
        <p:blipFill>
          <a:blip r:embed="rId4"/>
          <a:srcRect/>
          <a:stretch>
            <a:fillRect/>
          </a:stretch>
        </p:blipFill>
        <p:spPr bwMode="auto">
          <a:xfrm>
            <a:off x="7010400" y="1714500"/>
            <a:ext cx="1790700" cy="2552700"/>
          </a:xfrm>
          <a:prstGeom prst="rect">
            <a:avLst/>
          </a:prstGeom>
          <a:noFill/>
          <a:ln w="9525">
            <a:noFill/>
            <a:miter lim="800000"/>
            <a:headEnd/>
            <a:tailEnd/>
          </a:ln>
        </p:spPr>
      </p:pic>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78FC3D79-9AD0-4433-8318-50FA7EFAD09F}" type="slidenum">
              <a:rPr lang="en-US" smtClean="0"/>
              <a:pPr>
                <a:defRPr/>
              </a:pPr>
              <a:t>195</a:t>
            </a:fld>
            <a:endParaRPr lang="en-US" dirty="0" smtClean="0"/>
          </a:p>
        </p:txBody>
      </p:sp>
      <p:sp>
        <p:nvSpPr>
          <p:cNvPr id="2" name="Rounded Rectangle 1"/>
          <p:cNvSpPr/>
          <p:nvPr/>
        </p:nvSpPr>
        <p:spPr>
          <a:xfrm>
            <a:off x="685800" y="2667000"/>
            <a:ext cx="2667000" cy="6096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a:t>path</a:t>
            </a:r>
            <a:endParaRPr lang="en-US" sz="2200" dirty="0">
              <a:solidFill>
                <a:prstClr val="white"/>
              </a:solidFill>
            </a:endParaRPr>
          </a:p>
        </p:txBody>
      </p:sp>
      <p:sp>
        <p:nvSpPr>
          <p:cNvPr id="8" name="Rounded Rectangle 7"/>
          <p:cNvSpPr/>
          <p:nvPr/>
        </p:nvSpPr>
        <p:spPr>
          <a:xfrm>
            <a:off x="3581400" y="2667000"/>
            <a:ext cx="2667000" cy="6096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dirty="0" smtClean="0">
                <a:solidFill>
                  <a:prstClr val="white"/>
                </a:solidFill>
              </a:rPr>
              <a:t>id</a:t>
            </a:r>
            <a:endParaRPr lang="en-US" sz="2200" dirty="0">
              <a:solidFill>
                <a:prstClr val="white"/>
              </a:solidFill>
            </a:endParaRPr>
          </a:p>
        </p:txBody>
      </p:sp>
      <p:sp>
        <p:nvSpPr>
          <p:cNvPr id="13" name="Rounded Rectangle 12"/>
          <p:cNvSpPr/>
          <p:nvPr/>
        </p:nvSpPr>
        <p:spPr>
          <a:xfrm>
            <a:off x="685800" y="3581400"/>
            <a:ext cx="2667000" cy="6096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dirty="0" smtClean="0">
                <a:solidFill>
                  <a:prstClr val="white"/>
                </a:solidFill>
              </a:rPr>
              <a:t>Lang</a:t>
            </a:r>
            <a:endParaRPr lang="en-US" sz="2200" dirty="0">
              <a:solidFill>
                <a:prstClr val="white"/>
              </a:solidFill>
            </a:endParaRPr>
          </a:p>
        </p:txBody>
      </p:sp>
      <p:sp>
        <p:nvSpPr>
          <p:cNvPr id="14" name="Rounded Rectangle 13"/>
          <p:cNvSpPr/>
          <p:nvPr/>
        </p:nvSpPr>
        <p:spPr>
          <a:xfrm>
            <a:off x="3581400" y="3581400"/>
            <a:ext cx="2667000" cy="6096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dirty="0" smtClean="0">
                <a:solidFill>
                  <a:prstClr val="white"/>
                </a:solidFill>
              </a:rPr>
              <a:t>title</a:t>
            </a:r>
            <a:endParaRPr lang="en-US" sz="2200" dirty="0">
              <a:solidFill>
                <a:prstClr val="white"/>
              </a:solidFill>
            </a:endParaRPr>
          </a:p>
        </p:txBody>
      </p:sp>
    </p:spTree>
    <p:extLst>
      <p:ext uri="{BB962C8B-B14F-4D97-AF65-F5344CB8AC3E}">
        <p14:creationId xmlns:p14="http://schemas.microsoft.com/office/powerpoint/2010/main" val="274035513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p:txBody>
          <a:bodyPr/>
          <a:lstStyle/>
          <a:p>
            <a:pPr eaLnBrk="1" hangingPunct="1">
              <a:buFont typeface="Arial" pitchFamily="34" charset="0"/>
              <a:buChar char="•"/>
            </a:pPr>
            <a:r>
              <a:rPr sz="2000" dirty="0" smtClean="0"/>
              <a:t>Let us take a quick look at the key points covered in this chapter.</a:t>
            </a:r>
          </a:p>
          <a:p>
            <a:pPr lvl="1" eaLnBrk="1" hangingPunct="1">
              <a:spcBef>
                <a:spcPts val="0"/>
              </a:spcBef>
            </a:pPr>
            <a:r>
              <a:rPr sz="1800" dirty="0" smtClean="0"/>
              <a:t>Spring3.0 provides the very much awaited tag library to create user interface using JSP.</a:t>
            </a:r>
          </a:p>
          <a:p>
            <a:pPr lvl="1" eaLnBrk="1" hangingPunct="1">
              <a:spcBef>
                <a:spcPts val="0"/>
              </a:spcBef>
            </a:pPr>
            <a:endParaRPr sz="1800" dirty="0" smtClean="0"/>
          </a:p>
          <a:p>
            <a:pPr lvl="1" eaLnBrk="1" hangingPunct="1">
              <a:spcBef>
                <a:spcPts val="0"/>
              </a:spcBef>
            </a:pPr>
            <a:r>
              <a:rPr sz="1800" dirty="0" smtClean="0"/>
              <a:t>The tag library consists of tags to generate HTML tags that are HTML 4.X compliant.</a:t>
            </a:r>
          </a:p>
          <a:p>
            <a:pPr lvl="1" eaLnBrk="1" hangingPunct="1">
              <a:spcBef>
                <a:spcPts val="0"/>
              </a:spcBef>
            </a:pPr>
            <a:endParaRPr sz="1800" dirty="0" smtClean="0"/>
          </a:p>
          <a:p>
            <a:pPr lvl="1" eaLnBrk="1" hangingPunct="1">
              <a:spcBef>
                <a:spcPts val="0"/>
              </a:spcBef>
            </a:pPr>
            <a:r>
              <a:rPr sz="1800" dirty="0" smtClean="0"/>
              <a:t>These tags are data-binding aware.</a:t>
            </a:r>
          </a:p>
        </p:txBody>
      </p:sp>
      <p:sp>
        <p:nvSpPr>
          <p:cNvPr id="38914" name="Rectangle 2"/>
          <p:cNvSpPr>
            <a:spLocks noGrp="1" noChangeArrowheads="1"/>
          </p:cNvSpPr>
          <p:nvPr>
            <p:ph type="title"/>
          </p:nvPr>
        </p:nvSpPr>
        <p:spPr bwMode="auto">
          <a:noFill/>
          <a:ln>
            <a:noFill/>
          </a:ln>
        </p:spPr>
        <p:txBody>
          <a:bodyPr anchor="ctr"/>
          <a:lstStyle/>
          <a:p>
            <a:r>
              <a:rPr lang="en-US" sz="3400">
                <a:solidFill>
                  <a:schemeClr val="tx2">
                    <a:lumMod val="75000"/>
                  </a:schemeClr>
                </a:solidFill>
              </a:rPr>
              <a:t>Summary</a:t>
            </a:r>
          </a:p>
        </p:txBody>
      </p:sp>
      <p:sp>
        <p:nvSpPr>
          <p:cNvPr id="5" name="Slide Number Placeholder 3"/>
          <p:cNvSpPr>
            <a:spLocks noGrp="1"/>
          </p:cNvSpPr>
          <p:nvPr>
            <p:ph type="sldNum" sz="quarter" idx="10"/>
          </p:nvPr>
        </p:nvSpPr>
        <p:spPr/>
        <p:txBody>
          <a:bodyPr/>
          <a:lstStyle/>
          <a:p>
            <a:pPr algn="l">
              <a:defRPr/>
            </a:pPr>
            <a:fld id="{C305D2A5-3D98-4E6F-845B-83F068E107F7}" type="slidenum">
              <a:rPr lang="en-US" sz="1400" b="0">
                <a:latin typeface="+mn-lt"/>
              </a:rPr>
              <a:pPr algn="l">
                <a:defRPr/>
              </a:pPr>
              <a:t>196</a:t>
            </a:fld>
            <a:endParaRPr lang="en-US" sz="1400" b="0" dirty="0">
              <a:latin typeface="+mn-lt"/>
            </a:endParaRPr>
          </a:p>
        </p:txBody>
      </p:sp>
    </p:spTree>
    <p:extLst>
      <p:ext uri="{BB962C8B-B14F-4D97-AF65-F5344CB8AC3E}">
        <p14:creationId xmlns:p14="http://schemas.microsoft.com/office/powerpoint/2010/main" val="4030920406"/>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228600" y="1758950"/>
            <a:ext cx="6553200" cy="4946650"/>
          </a:xfrm>
        </p:spPr>
        <p:txBody>
          <a:bodyPr/>
          <a:lstStyle/>
          <a:p>
            <a:pPr eaLnBrk="1" hangingPunct="1">
              <a:buFont typeface="Arial" pitchFamily="34" charset="0"/>
              <a:buChar char="•"/>
            </a:pPr>
            <a:r>
              <a:rPr sz="2000" dirty="0" smtClean="0">
                <a:hlinkClick r:id="rId2"/>
              </a:rPr>
              <a:t>http://static.springframework.org/spring/docs/3.0.x/reference/mvc.html#mvc-formtaglib</a:t>
            </a:r>
            <a:endParaRPr sz="2000" dirty="0" smtClean="0"/>
          </a:p>
          <a:p>
            <a:pPr eaLnBrk="1" hangingPunct="1">
              <a:buFont typeface="Arial" pitchFamily="34" charset="0"/>
              <a:buChar char="•"/>
            </a:pPr>
            <a:endParaRPr dirty="0" smtClean="0"/>
          </a:p>
        </p:txBody>
      </p:sp>
      <p:sp>
        <p:nvSpPr>
          <p:cNvPr id="39938" name="Rectangle 2"/>
          <p:cNvSpPr>
            <a:spLocks noGrp="1" noChangeArrowheads="1"/>
          </p:cNvSpPr>
          <p:nvPr>
            <p:ph type="title"/>
          </p:nvPr>
        </p:nvSpPr>
        <p:spPr bwMode="auto">
          <a:noFill/>
          <a:ln>
            <a:noFill/>
          </a:ln>
        </p:spPr>
        <p:txBody>
          <a:bodyPr anchor="ctr"/>
          <a:lstStyle/>
          <a:p>
            <a:r>
              <a:rPr lang="en-US" sz="3400" dirty="0">
                <a:solidFill>
                  <a:schemeClr val="tx2">
                    <a:lumMod val="75000"/>
                  </a:schemeClr>
                </a:solidFill>
              </a:rPr>
              <a:t>Source</a:t>
            </a:r>
          </a:p>
        </p:txBody>
      </p:sp>
      <p:sp>
        <p:nvSpPr>
          <p:cNvPr id="8" name="Slide Number Placeholder 3"/>
          <p:cNvSpPr>
            <a:spLocks noGrp="1"/>
          </p:cNvSpPr>
          <p:nvPr>
            <p:ph type="sldNum" sz="quarter" idx="10"/>
          </p:nvPr>
        </p:nvSpPr>
        <p:spPr/>
        <p:txBody>
          <a:bodyPr/>
          <a:lstStyle/>
          <a:p>
            <a:pPr algn="l">
              <a:defRPr/>
            </a:pPr>
            <a:fld id="{3DA17E34-F7DC-4D04-88BF-0873098C6752}" type="slidenum">
              <a:rPr lang="en-US" sz="1400" b="0">
                <a:latin typeface="+mn-lt"/>
              </a:rPr>
              <a:pPr algn="l">
                <a:defRPr/>
              </a:pPr>
              <a:t>197</a:t>
            </a:fld>
            <a:endParaRPr lang="en-US" sz="1400" b="0" dirty="0">
              <a:latin typeface="+mn-lt"/>
            </a:endParaRPr>
          </a:p>
        </p:txBody>
      </p:sp>
      <p:sp>
        <p:nvSpPr>
          <p:cNvPr id="39940" name="Text Box 4"/>
          <p:cNvSpPr txBox="1">
            <a:spLocks noChangeArrowheads="1"/>
          </p:cNvSpPr>
          <p:nvPr/>
        </p:nvSpPr>
        <p:spPr bwMode="auto">
          <a:xfrm>
            <a:off x="381000" y="52197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algn="l" eaLnBrk="0" hangingPunct="0"/>
            <a:r>
              <a:rPr lang="en-US" sz="1400">
                <a:solidFill>
                  <a:schemeClr val="tx2"/>
                </a:solidFill>
              </a:rPr>
              <a:t>Disclaimer</a:t>
            </a:r>
            <a:r>
              <a:rPr lang="en-US" sz="1400" b="0"/>
              <a:t>: </a:t>
            </a:r>
            <a:r>
              <a:rPr lang="en-US" sz="1400" b="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39941" name="Picture 7"/>
          <p:cNvPicPr>
            <a:picLocks noChangeAspect="1" noChangeArrowheads="1"/>
          </p:cNvPicPr>
          <p:nvPr/>
        </p:nvPicPr>
        <p:blipFill>
          <a:blip r:embed="rId3"/>
          <a:srcRect/>
          <a:stretch>
            <a:fillRect/>
          </a:stretch>
        </p:blipFill>
        <p:spPr bwMode="auto">
          <a:xfrm>
            <a:off x="8153400" y="0"/>
            <a:ext cx="990600" cy="990600"/>
          </a:xfrm>
          <a:prstGeom prst="rect">
            <a:avLst/>
          </a:prstGeom>
          <a:noFill/>
          <a:ln w="9525" algn="ctr">
            <a:noFill/>
            <a:miter lim="800000"/>
            <a:headEnd/>
            <a:tailEnd/>
          </a:ln>
        </p:spPr>
      </p:pic>
      <p:pic>
        <p:nvPicPr>
          <p:cNvPr id="39942" name="Picture 7" descr="look.jpg"/>
          <p:cNvPicPr>
            <a:picLocks noChangeAspect="1"/>
          </p:cNvPicPr>
          <p:nvPr/>
        </p:nvPicPr>
        <p:blipFill>
          <a:blip r:embed="rId4"/>
          <a:srcRect/>
          <a:stretch>
            <a:fillRect/>
          </a:stretch>
        </p:blipFill>
        <p:spPr bwMode="auto">
          <a:xfrm>
            <a:off x="6781800" y="1676400"/>
            <a:ext cx="2152650" cy="2124075"/>
          </a:xfrm>
          <a:prstGeom prst="rect">
            <a:avLst/>
          </a:prstGeom>
          <a:noFill/>
          <a:ln w="9525">
            <a:noFill/>
            <a:miter lim="800000"/>
            <a:headEnd/>
            <a:tailEnd/>
          </a:ln>
        </p:spPr>
      </p:pic>
    </p:spTree>
    <p:extLst>
      <p:ext uri="{BB962C8B-B14F-4D97-AF65-F5344CB8AC3E}">
        <p14:creationId xmlns:p14="http://schemas.microsoft.com/office/powerpoint/2010/main" val="57995351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60932"/>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200" b="1" dirty="0">
                <a:solidFill>
                  <a:srgbClr val="682252"/>
                </a:solidFill>
                <a:latin typeface="Myriad Pro" pitchFamily="34" charset="0"/>
                <a:cs typeface="Arial" pitchFamily="34" charset="0"/>
              </a:rPr>
              <a:t>Spring 3 MVC</a:t>
            </a:r>
          </a:p>
        </p:txBody>
      </p:sp>
      <p:sp>
        <p:nvSpPr>
          <p:cNvPr id="3" name="Rectangle 2"/>
          <p:cNvSpPr/>
          <p:nvPr/>
        </p:nvSpPr>
        <p:spPr>
          <a:xfrm>
            <a:off x="0" y="3003931"/>
            <a:ext cx="5715000" cy="9694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rgbClr val="1F497D"/>
                </a:solidFill>
              </a:rPr>
              <a:t>You have successfully completed - </a:t>
            </a:r>
          </a:p>
          <a:p>
            <a:pPr lvl="1">
              <a:defRPr/>
            </a:pPr>
            <a:r>
              <a:rPr lang="en-US" sz="2400" dirty="0" smtClean="0">
                <a:solidFill>
                  <a:srgbClr val="1F497D"/>
                </a:solidFill>
              </a:rPr>
              <a:t>Tags</a:t>
            </a:r>
            <a:endParaRPr lang="en-US" sz="2400" dirty="0">
              <a:solidFill>
                <a:srgbClr val="1F497D"/>
              </a:solidFill>
            </a:endParaRPr>
          </a:p>
        </p:txBody>
      </p:sp>
    </p:spTree>
    <p:extLst>
      <p:ext uri="{BB962C8B-B14F-4D97-AF65-F5344CB8AC3E}">
        <p14:creationId xmlns:p14="http://schemas.microsoft.com/office/powerpoint/2010/main" val="2108413229"/>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850834"/>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200" b="1" dirty="0">
                <a:solidFill>
                  <a:prstClr val="black"/>
                </a:solidFill>
                <a:latin typeface="Myriad Pro" pitchFamily="34" charset="0"/>
                <a:cs typeface="Arial" pitchFamily="34" charset="0"/>
              </a:rPr>
              <a:t>Spring 3 MVC</a:t>
            </a:r>
          </a:p>
        </p:txBody>
      </p:sp>
      <p:sp>
        <p:nvSpPr>
          <p:cNvPr id="3" name="Rectangle 2"/>
          <p:cNvSpPr/>
          <p:nvPr/>
        </p:nvSpPr>
        <p:spPr>
          <a:xfrm>
            <a:off x="0" y="27432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a:solidFill>
                  <a:prstClr val="white"/>
                </a:solidFill>
                <a:latin typeface="Cambria" pitchFamily="18" charset="0"/>
              </a:rPr>
              <a:t>Validator and Exception Handling</a:t>
            </a:r>
          </a:p>
        </p:txBody>
      </p:sp>
      <p:sp>
        <p:nvSpPr>
          <p:cNvPr id="4" name="Rectangle 3"/>
          <p:cNvSpPr/>
          <p:nvPr/>
        </p:nvSpPr>
        <p:spPr>
          <a:xfrm>
            <a:off x="990600" y="3832034"/>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itchFamily="34" charset="0"/>
              <a:buNone/>
              <a:defRPr/>
            </a:pPr>
            <a:r>
              <a:rPr lang="en-US" sz="1400" b="1" dirty="0" smtClean="0">
                <a:solidFill>
                  <a:srgbClr val="1F497D">
                    <a:lumMod val="75000"/>
                  </a:srgbClr>
                </a:solidFill>
                <a:latin typeface="Arial Narrow" pitchFamily="34" charset="0"/>
                <a:cs typeface="Arial" pitchFamily="34" charset="0"/>
              </a:rPr>
              <a:t>LEVEL – PRACTITIONER</a:t>
            </a:r>
            <a:endParaRPr lang="en-GB" sz="1400" b="1" dirty="0">
              <a:solidFill>
                <a:srgbClr val="1F497D">
                  <a:lumMod val="75000"/>
                </a:srgbClr>
              </a:solidFill>
              <a:latin typeface="Arial Narrow" pitchFamily="34" charset="0"/>
              <a:cs typeface="Arial" pitchFamily="34" charset="0"/>
            </a:endParaRPr>
          </a:p>
        </p:txBody>
      </p:sp>
    </p:spTree>
    <p:extLst>
      <p:ext uri="{BB962C8B-B14F-4D97-AF65-F5344CB8AC3E}">
        <p14:creationId xmlns:p14="http://schemas.microsoft.com/office/powerpoint/2010/main" val="1869790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altLang="en-US" sz="2400" dirty="0"/>
              <a:t>This facilitator Guide will provide directions on the methods trainer need to employ to conduct the training.</a:t>
            </a:r>
          </a:p>
          <a:p>
            <a:pPr marL="0" indent="0">
              <a:buNone/>
            </a:pPr>
            <a:r>
              <a:rPr lang="en-US" altLang="en-US" sz="2400" dirty="0"/>
              <a:t>It contains:</a:t>
            </a:r>
          </a:p>
          <a:p>
            <a:pPr lvl="1">
              <a:buFont typeface="Wingdings" pitchFamily="2" charset="2"/>
              <a:buChar char="§"/>
            </a:pPr>
            <a:r>
              <a:rPr lang="en-US" altLang="en-US" sz="2000" dirty="0"/>
              <a:t>Slides from presentation Deck – Spring 3 MVC</a:t>
            </a:r>
          </a:p>
          <a:p>
            <a:pPr lvl="1">
              <a:buFont typeface="Wingdings" pitchFamily="2" charset="2"/>
              <a:buChar char="§"/>
            </a:pPr>
            <a:r>
              <a:rPr lang="en-US" altLang="en-US" sz="2000" dirty="0"/>
              <a:t>Approximate time required to teach each RIO</a:t>
            </a:r>
          </a:p>
          <a:p>
            <a:pPr lvl="1">
              <a:buFont typeface="Wingdings" pitchFamily="2" charset="2"/>
              <a:buChar char="§"/>
            </a:pPr>
            <a:r>
              <a:rPr lang="en-US" altLang="en-US" sz="2000" dirty="0"/>
              <a:t>Instruction notes that provides detailed instructions on the method to employ for conducting the particular slide</a:t>
            </a:r>
          </a:p>
          <a:p>
            <a:pPr lvl="1">
              <a:buFont typeface="Wingdings" pitchFamily="2" charset="2"/>
              <a:buChar char="§"/>
            </a:pPr>
            <a:r>
              <a:rPr lang="en-US" altLang="en-US" sz="2000" dirty="0"/>
              <a:t>Concepts that need to be explained</a:t>
            </a:r>
            <a:r>
              <a:rPr lang="en-US" altLang="en-US" dirty="0"/>
              <a:t>.</a:t>
            </a:r>
          </a:p>
          <a:p>
            <a:pPr lvl="1">
              <a:buFont typeface="Wingdings" pitchFamily="2" charset="2"/>
              <a:buChar char="§"/>
            </a:pPr>
            <a:endParaRPr lang="en-US" altLang="en-US" dirty="0"/>
          </a:p>
          <a:p>
            <a:pPr marL="0" indent="0">
              <a:buNone/>
            </a:pPr>
            <a:endParaRPr lang="en-US" dirty="0"/>
          </a:p>
        </p:txBody>
      </p:sp>
      <p:sp>
        <p:nvSpPr>
          <p:cNvPr id="3" name="Title 2"/>
          <p:cNvSpPr>
            <a:spLocks noGrp="1"/>
          </p:cNvSpPr>
          <p:nvPr>
            <p:ph type="title"/>
          </p:nvPr>
        </p:nvSpPr>
        <p:spPr/>
        <p:txBody>
          <a:bodyPr/>
          <a:lstStyle/>
          <a:p>
            <a:r>
              <a:rPr lang="en-US" altLang="en-US" dirty="0">
                <a:solidFill>
                  <a:schemeClr val="tx1"/>
                </a:solidFill>
              </a:rPr>
              <a:t>Facilitator Guide</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a:t>
            </a:fld>
            <a:endParaRPr lang="en-US" dirty="0"/>
          </a:p>
        </p:txBody>
      </p:sp>
    </p:spTree>
    <p:extLst>
      <p:ext uri="{BB962C8B-B14F-4D97-AF65-F5344CB8AC3E}">
        <p14:creationId xmlns:p14="http://schemas.microsoft.com/office/powerpoint/2010/main" val="2274462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p:cNvSpPr>
          <p:nvPr>
            <p:ph idx="1"/>
          </p:nvPr>
        </p:nvSpPr>
        <p:spPr>
          <a:xfrm>
            <a:off x="228600" y="1609725"/>
            <a:ext cx="8686800" cy="4486275"/>
          </a:xfrm>
        </p:spPr>
        <p:txBody>
          <a:bodyPr/>
          <a:lstStyle/>
          <a:p>
            <a:pPr eaLnBrk="1" hangingPunct="1"/>
            <a:r>
              <a:rPr sz="2000" dirty="0" smtClean="0"/>
              <a:t>Some of  the problems with Servlets are:</a:t>
            </a:r>
          </a:p>
        </p:txBody>
      </p:sp>
      <p:sp>
        <p:nvSpPr>
          <p:cNvPr id="20483" name="Title 2"/>
          <p:cNvSpPr>
            <a:spLocks noGrp="1"/>
          </p:cNvSpPr>
          <p:nvPr>
            <p:ph type="title"/>
          </p:nvPr>
        </p:nvSpPr>
        <p:spPr bwMode="auto">
          <a:noFill/>
          <a:ln>
            <a:noFill/>
          </a:ln>
        </p:spPr>
        <p:txBody>
          <a:bodyPr anchor="ctr"/>
          <a:lstStyle/>
          <a:p>
            <a:r>
              <a:rPr lang="en-US" dirty="0">
                <a:solidFill>
                  <a:srgbClr val="1F497D">
                    <a:lumMod val="75000"/>
                  </a:srgbClr>
                </a:solidFill>
              </a:rPr>
              <a:t>Problems with Servlets</a:t>
            </a:r>
          </a:p>
        </p:txBody>
      </p:sp>
      <p:sp>
        <p:nvSpPr>
          <p:cNvPr id="19460"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E5E5980E-F2A8-4D65-B539-AB6A7DB36930}" type="slidenum">
              <a:rPr lang="en-US" smtClean="0">
                <a:latin typeface="+mj-lt"/>
              </a:rPr>
              <a:pPr>
                <a:defRPr/>
              </a:pPr>
              <a:t>20</a:t>
            </a:fld>
            <a:endParaRPr lang="en-US" dirty="0" smtClean="0">
              <a:latin typeface="+mj-lt"/>
            </a:endParaRPr>
          </a:p>
        </p:txBody>
      </p:sp>
      <p:graphicFrame>
        <p:nvGraphicFramePr>
          <p:cNvPr id="2" name="Diagram 1"/>
          <p:cNvGraphicFramePr/>
          <p:nvPr>
            <p:extLst>
              <p:ext uri="{D42A27DB-BD31-4B8C-83A1-F6EECF244321}">
                <p14:modId xmlns:p14="http://schemas.microsoft.com/office/powerpoint/2010/main" val="3579037549"/>
              </p:ext>
            </p:extLst>
          </p:nvPr>
        </p:nvGraphicFramePr>
        <p:xfrm>
          <a:off x="762000" y="2057400"/>
          <a:ext cx="6781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319607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800" dirty="0" smtClean="0"/>
              <a:t>Let us discuss</a:t>
            </a:r>
            <a:r>
              <a:rPr lang="en-US" sz="2800" dirty="0"/>
              <a:t>:</a:t>
            </a:r>
            <a:endParaRPr lang="en-US" sz="2800" dirty="0" smtClean="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Icebreaker Activity</a:t>
            </a:r>
            <a:endParaRPr lang="en-US" sz="3400" dirty="0">
              <a:solidFill>
                <a:schemeClr val="tx2">
                  <a:lumMod val="75000"/>
                </a:schemeClr>
              </a:solidFill>
            </a:endParaRPr>
          </a:p>
        </p:txBody>
      </p:sp>
      <p:pic>
        <p:nvPicPr>
          <p:cNvPr id="2050" name="Picture 2" descr="C:\Documents and Settings\148282\Desktop\Icebreaker-Activity.png"/>
          <p:cNvPicPr>
            <a:picLocks noChangeAspect="1" noChangeArrowheads="1"/>
          </p:cNvPicPr>
          <p:nvPr/>
        </p:nvPicPr>
        <p:blipFill>
          <a:blip r:embed="rId3" cstate="print"/>
          <a:srcRect/>
          <a:stretch>
            <a:fillRect/>
          </a:stretch>
        </p:blipFill>
        <p:spPr bwMode="auto">
          <a:xfrm>
            <a:off x="7162800" y="304800"/>
            <a:ext cx="1524000" cy="960073"/>
          </a:xfrm>
          <a:prstGeom prst="rect">
            <a:avLst/>
          </a:prstGeom>
          <a:noFill/>
          <a:effectLst>
            <a:outerShdw blurRad="50800" dist="38100" dir="5400000" algn="t" rotWithShape="0">
              <a:prstClr val="black">
                <a:alpha val="40000"/>
              </a:prstClr>
            </a:outerShdw>
          </a:effectLst>
        </p:spPr>
      </p:pic>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200</a:t>
            </a:fld>
            <a:endParaRPr lang="en-US" sz="1400" dirty="0"/>
          </a:p>
        </p:txBody>
      </p:sp>
      <p:sp>
        <p:nvSpPr>
          <p:cNvPr id="7" name="Content Placeholder 4"/>
          <p:cNvSpPr txBox="1">
            <a:spLocks/>
          </p:cNvSpPr>
          <p:nvPr/>
        </p:nvSpPr>
        <p:spPr bwMode="auto">
          <a:xfrm>
            <a:off x="2209800" y="3200399"/>
            <a:ext cx="6096000" cy="927101"/>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Char char="•"/>
              <a:defRPr lang="en-US" sz="2600" kern="1200">
                <a:solidFill>
                  <a:schemeClr val="dk1"/>
                </a:solidFill>
                <a:latin typeface="+mn-lt"/>
                <a:ea typeface="+mn-ea"/>
                <a:cs typeface="+mn-cs"/>
              </a:defRPr>
            </a:lvl1pPr>
            <a:lvl2pPr marL="742950" indent="-285750" algn="l" rtl="0" eaLnBrk="1" fontAlgn="base" hangingPunct="1">
              <a:spcBef>
                <a:spcPct val="20000"/>
              </a:spcBef>
              <a:spcAft>
                <a:spcPct val="0"/>
              </a:spcAft>
              <a:buFont typeface="Arial" charset="0"/>
              <a:buChar char="–"/>
              <a:defRPr lang="en-US" sz="2400" kern="1200">
                <a:solidFill>
                  <a:schemeClr val="dk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a:solidFill>
                  <a:schemeClr val="dk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a:solidFill>
                  <a:schemeClr val="dk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None/>
            </a:pPr>
            <a:r>
              <a:rPr lang="en-US" sz="2800" dirty="0"/>
              <a:t>How to validate user input data entered in the form?</a:t>
            </a:r>
          </a:p>
        </p:txBody>
      </p:sp>
      <p:pic>
        <p:nvPicPr>
          <p:cNvPr id="8" name="Picture 5" descr="do you know.jpg"/>
          <p:cNvPicPr>
            <a:picLocks noChangeAspect="1"/>
          </p:cNvPicPr>
          <p:nvPr/>
        </p:nvPicPr>
        <p:blipFill>
          <a:blip r:embed="rId4"/>
          <a:srcRect/>
          <a:stretch>
            <a:fillRect/>
          </a:stretch>
        </p:blipFill>
        <p:spPr bwMode="auto">
          <a:xfrm>
            <a:off x="838200" y="3200400"/>
            <a:ext cx="901700" cy="927100"/>
          </a:xfrm>
          <a:prstGeom prst="rect">
            <a:avLst/>
          </a:prstGeom>
          <a:noFill/>
          <a:ln w="9525">
            <a:noFill/>
            <a:miter lim="800000"/>
            <a:headEnd/>
            <a:tailEnd/>
          </a:ln>
        </p:spPr>
      </p:pic>
    </p:spTree>
    <p:extLst>
      <p:ext uri="{BB962C8B-B14F-4D97-AF65-F5344CB8AC3E}">
        <p14:creationId xmlns:p14="http://schemas.microsoft.com/office/powerpoint/2010/main" val="4103142224"/>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noFill/>
          <a:ln>
            <a:noFill/>
          </a:ln>
        </p:spPr>
        <p:txBody>
          <a:bodyPr anchor="ctr"/>
          <a:lstStyle/>
          <a:p>
            <a:r>
              <a:rPr lang="en-US" dirty="0"/>
              <a:t>Spring MVC Validator and Exception handling :Overview</a:t>
            </a:r>
          </a:p>
        </p:txBody>
      </p:sp>
      <p:sp>
        <p:nvSpPr>
          <p:cNvPr id="5" name="Slide Number Placeholder 3"/>
          <p:cNvSpPr>
            <a:spLocks noGrp="1"/>
          </p:cNvSpPr>
          <p:nvPr>
            <p:ph type="sldNum" sz="quarter" idx="10"/>
          </p:nvPr>
        </p:nvSpPr>
        <p:spPr/>
        <p:txBody>
          <a:bodyPr/>
          <a:lstStyle/>
          <a:p>
            <a:pPr algn="l">
              <a:defRPr/>
            </a:pPr>
            <a:fld id="{3A5E4607-7A2F-4E69-840B-D8A7C919614B}" type="slidenum">
              <a:rPr lang="en-US" smtClean="0">
                <a:latin typeface="+mn-lt"/>
              </a:rPr>
              <a:pPr algn="l">
                <a:defRPr/>
              </a:pPr>
              <a:t>201</a:t>
            </a:fld>
            <a:endParaRPr lang="en-US" dirty="0">
              <a:latin typeface="+mn-lt"/>
            </a:endParaRPr>
          </a:p>
        </p:txBody>
      </p:sp>
      <p:sp>
        <p:nvSpPr>
          <p:cNvPr id="6" name="Rounded Rectangle 5"/>
          <p:cNvSpPr/>
          <p:nvPr/>
        </p:nvSpPr>
        <p:spPr>
          <a:xfrm>
            <a:off x="355600" y="3352800"/>
            <a:ext cx="8458200" cy="1143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a:t>The Validator interface works using an </a:t>
            </a:r>
            <a:r>
              <a:rPr lang="en-US" sz="2000" dirty="0" smtClean="0"/>
              <a:t>errors object. Hence, </a:t>
            </a:r>
            <a:r>
              <a:rPr lang="en-US" sz="2000" dirty="0"/>
              <a:t>while validating, validators can report validation failures to the Errors object</a:t>
            </a:r>
            <a:r>
              <a:rPr lang="en-US" sz="2000" dirty="0" smtClean="0"/>
              <a:t>.</a:t>
            </a:r>
            <a:endParaRPr lang="en-US" sz="2000" dirty="0"/>
          </a:p>
        </p:txBody>
      </p:sp>
      <p:sp>
        <p:nvSpPr>
          <p:cNvPr id="7" name="Rounded Rectangle 6"/>
          <p:cNvSpPr/>
          <p:nvPr/>
        </p:nvSpPr>
        <p:spPr>
          <a:xfrm>
            <a:off x="355600" y="4724400"/>
            <a:ext cx="8458200" cy="11430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dirty="0"/>
              <a:t>To resolve uncaught exceptions, one or more exception handler beans can be declared in the Web application context</a:t>
            </a:r>
            <a:r>
              <a:rPr lang="en-US" sz="2000" dirty="0" smtClean="0"/>
              <a:t>.</a:t>
            </a:r>
            <a:endParaRPr lang="en-US" sz="2000" dirty="0"/>
          </a:p>
        </p:txBody>
      </p:sp>
      <p:sp>
        <p:nvSpPr>
          <p:cNvPr id="8" name="Rounded Rectangle 7"/>
          <p:cNvSpPr/>
          <p:nvPr/>
        </p:nvSpPr>
        <p:spPr>
          <a:xfrm>
            <a:off x="348343" y="1981200"/>
            <a:ext cx="8458200" cy="11430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a:t>Spring features a Validator interface that </a:t>
            </a:r>
            <a:r>
              <a:rPr lang="en-US" sz="2000" dirty="0" smtClean="0"/>
              <a:t>can be used to </a:t>
            </a:r>
            <a:r>
              <a:rPr lang="en-US" sz="2000" dirty="0"/>
              <a:t>validate objects</a:t>
            </a:r>
            <a:r>
              <a:rPr lang="en-US" sz="2000" dirty="0" smtClean="0"/>
              <a:t>.</a:t>
            </a:r>
            <a:endParaRPr lang="en-US" sz="2000" dirty="0"/>
          </a:p>
        </p:txBody>
      </p:sp>
    </p:spTree>
    <p:extLst>
      <p:ext uri="{BB962C8B-B14F-4D97-AF65-F5344CB8AC3E}">
        <p14:creationId xmlns:p14="http://schemas.microsoft.com/office/powerpoint/2010/main" val="407272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noFill/>
          <a:ln>
            <a:noFill/>
          </a:ln>
        </p:spPr>
        <p:txBody>
          <a:bodyPr anchor="ctr"/>
          <a:lstStyle/>
          <a:p>
            <a:r>
              <a:rPr lang="en-US"/>
              <a:t>Objectives</a:t>
            </a:r>
          </a:p>
        </p:txBody>
      </p:sp>
      <p:sp>
        <p:nvSpPr>
          <p:cNvPr id="14339" name="Rectangle 3"/>
          <p:cNvSpPr>
            <a:spLocks noGrp="1" noChangeArrowheads="1"/>
          </p:cNvSpPr>
          <p:nvPr>
            <p:ph idx="1"/>
          </p:nvPr>
        </p:nvSpPr>
        <p:spPr/>
        <p:txBody>
          <a:bodyPr/>
          <a:lstStyle/>
          <a:p>
            <a:pPr lvl="0">
              <a:buFont typeface="Arial" pitchFamily="34" charset="0"/>
              <a:buChar char="•"/>
            </a:pPr>
            <a:r>
              <a:rPr lang="en-US" sz="2000" dirty="0">
                <a:solidFill>
                  <a:prstClr val="black"/>
                </a:solidFill>
              </a:rPr>
              <a:t>After completing this chapter, you will be able to:</a:t>
            </a:r>
          </a:p>
          <a:p>
            <a:pPr lvl="1">
              <a:spcBef>
                <a:spcPts val="0"/>
              </a:spcBef>
              <a:buFont typeface="Arial" charset="0"/>
              <a:buChar char="–"/>
            </a:pPr>
            <a:r>
              <a:rPr lang="en-US" sz="1800" dirty="0" smtClean="0"/>
              <a:t>Illustrate how to validate </a:t>
            </a:r>
            <a:r>
              <a:rPr lang="en-US" sz="1800" dirty="0"/>
              <a:t>data.</a:t>
            </a:r>
          </a:p>
          <a:p>
            <a:pPr lvl="1">
              <a:spcBef>
                <a:spcPts val="0"/>
              </a:spcBef>
              <a:buFont typeface="Arial" charset="0"/>
              <a:buChar char="–"/>
            </a:pPr>
            <a:endParaRPr lang="en-US" sz="1800" dirty="0">
              <a:solidFill>
                <a:prstClr val="black"/>
              </a:solidFill>
            </a:endParaRPr>
          </a:p>
          <a:p>
            <a:pPr lvl="1">
              <a:spcBef>
                <a:spcPts val="0"/>
              </a:spcBef>
              <a:buFont typeface="Arial" charset="0"/>
              <a:buChar char="–"/>
            </a:pPr>
            <a:r>
              <a:rPr lang="en-US" sz="1800" dirty="0" smtClean="0">
                <a:solidFill>
                  <a:prstClr val="black"/>
                </a:solidFill>
              </a:rPr>
              <a:t>Illustrate how to handle </a:t>
            </a:r>
            <a:r>
              <a:rPr lang="en-US" sz="1800" dirty="0">
                <a:solidFill>
                  <a:prstClr val="black"/>
                </a:solidFill>
              </a:rPr>
              <a:t>exceptions.</a:t>
            </a:r>
          </a:p>
          <a:p>
            <a:pPr lvl="1">
              <a:spcBef>
                <a:spcPts val="0"/>
              </a:spcBef>
              <a:buFont typeface="Arial" charset="0"/>
              <a:buChar char="–"/>
            </a:pPr>
            <a:endParaRPr lang="en-US" sz="1800" dirty="0">
              <a:solidFill>
                <a:prstClr val="black"/>
              </a:solidFill>
            </a:endParaRPr>
          </a:p>
          <a:p>
            <a:pPr lvl="1">
              <a:spcBef>
                <a:spcPts val="0"/>
              </a:spcBef>
              <a:buFont typeface="Arial" charset="0"/>
              <a:buChar char="–"/>
            </a:pPr>
            <a:r>
              <a:rPr lang="en-US" sz="1800" dirty="0" smtClean="0">
                <a:solidFill>
                  <a:prstClr val="black"/>
                </a:solidFill>
              </a:rPr>
              <a:t>Explain the use </a:t>
            </a:r>
            <a:r>
              <a:rPr lang="en-US" sz="1800" dirty="0">
                <a:solidFill>
                  <a:prstClr val="black"/>
                </a:solidFill>
              </a:rPr>
              <a:t>JSR 303 annotations to validate beans.</a:t>
            </a:r>
          </a:p>
          <a:p>
            <a:pPr lvl="1">
              <a:buNone/>
            </a:pPr>
            <a:endParaRPr lang="en-US" dirty="0">
              <a:solidFill>
                <a:prstClr val="black"/>
              </a:solidFill>
            </a:endParaRPr>
          </a:p>
          <a:p>
            <a:pPr lvl="1">
              <a:buNone/>
            </a:pPr>
            <a:endParaRPr lang="en-US" dirty="0">
              <a:solidFill>
                <a:prstClr val="black"/>
              </a:solidFill>
            </a:endParaRPr>
          </a:p>
        </p:txBody>
      </p:sp>
      <p:pic>
        <p:nvPicPr>
          <p:cNvPr id="14340" name="Picture 4" descr="objective.JPG"/>
          <p:cNvPicPr>
            <a:picLocks noChangeAspect="1"/>
          </p:cNvPicPr>
          <p:nvPr/>
        </p:nvPicPr>
        <p:blipFill>
          <a:blip r:embed="rId3"/>
          <a:srcRect/>
          <a:stretch>
            <a:fillRect/>
          </a:stretch>
        </p:blipFill>
        <p:spPr bwMode="auto">
          <a:xfrm>
            <a:off x="5791200" y="3810000"/>
            <a:ext cx="2800350" cy="2190750"/>
          </a:xfrm>
          <a:prstGeom prst="rect">
            <a:avLst/>
          </a:prstGeom>
          <a:noFill/>
          <a:ln w="9525">
            <a:noFill/>
            <a:miter lim="800000"/>
            <a:headEnd/>
            <a:tailEnd/>
          </a:ln>
        </p:spPr>
      </p:pic>
      <p:sp>
        <p:nvSpPr>
          <p:cNvPr id="6" name="Slide Number Placeholder 3"/>
          <p:cNvSpPr>
            <a:spLocks noGrp="1"/>
          </p:cNvSpPr>
          <p:nvPr>
            <p:ph type="sldNum" sz="quarter" idx="10"/>
          </p:nvPr>
        </p:nvSpPr>
        <p:spPr/>
        <p:txBody>
          <a:bodyPr/>
          <a:lstStyle/>
          <a:p>
            <a:pPr algn="l">
              <a:defRPr/>
            </a:pPr>
            <a:fld id="{B7B2A869-BF41-40B7-B485-C4429A3EDB76}" type="slidenum">
              <a:rPr lang="en-US" smtClean="0">
                <a:latin typeface="+mn-lt"/>
              </a:rPr>
              <a:pPr algn="l">
                <a:defRPr/>
              </a:pPr>
              <a:t>202</a:t>
            </a:fld>
            <a:endParaRPr lang="en-US" dirty="0">
              <a:latin typeface="+mn-lt"/>
            </a:endParaRPr>
          </a:p>
        </p:txBody>
      </p:sp>
    </p:spTree>
    <p:extLst>
      <p:ext uri="{BB962C8B-B14F-4D97-AF65-F5344CB8AC3E}">
        <p14:creationId xmlns:p14="http://schemas.microsoft.com/office/powerpoint/2010/main" val="1423847476"/>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noFill/>
          <a:ln>
            <a:noFill/>
          </a:ln>
        </p:spPr>
        <p:txBody>
          <a:bodyPr anchor="ctr"/>
          <a:lstStyle/>
          <a:p>
            <a:r>
              <a:rPr lang="en-US"/>
              <a:t>Validator Interface</a:t>
            </a:r>
          </a:p>
        </p:txBody>
      </p:sp>
      <p:sp>
        <p:nvSpPr>
          <p:cNvPr id="7172" name="Rectangle 3"/>
          <p:cNvSpPr>
            <a:spLocks noGrp="1" noChangeArrowheads="1"/>
          </p:cNvSpPr>
          <p:nvPr>
            <p:ph idx="1"/>
          </p:nvPr>
        </p:nvSpPr>
        <p:spPr/>
        <p:txBody>
          <a:bodyPr/>
          <a:lstStyle/>
          <a:p>
            <a:pPr marL="342900" lvl="1" indent="-342900" eaLnBrk="1" hangingPunct="1">
              <a:buFont typeface="Arial" pitchFamily="34" charset="0"/>
              <a:buChar char="•"/>
              <a:defRPr/>
            </a:pPr>
            <a:r>
              <a:rPr sz="2000" dirty="0" smtClean="0"/>
              <a:t>The Validator interface is having two methods. They are:</a:t>
            </a:r>
          </a:p>
          <a:p>
            <a:pPr marL="742950" lvl="2" indent="-342900" eaLnBrk="1" hangingPunct="1">
              <a:buFont typeface="+mj-lt"/>
              <a:buAutoNum type="arabicPeriod"/>
              <a:defRPr/>
            </a:pPr>
            <a:r>
              <a:rPr sz="1800" dirty="0" smtClean="0"/>
              <a:t> </a:t>
            </a:r>
            <a:r>
              <a:rPr sz="1800" b="1" i="1" dirty="0" smtClean="0"/>
              <a:t>supports(Class)</a:t>
            </a:r>
            <a:r>
              <a:rPr sz="1800" i="1" dirty="0" smtClean="0"/>
              <a:t>:</a:t>
            </a:r>
            <a:r>
              <a:rPr sz="1800" dirty="0" smtClean="0"/>
              <a:t> To verify the given class is supported by this validator or not.</a:t>
            </a:r>
          </a:p>
          <a:p>
            <a:pPr marL="742950" lvl="2" indent="-342900" eaLnBrk="1" hangingPunct="1">
              <a:buFont typeface="Arial" pitchFamily="34" charset="0"/>
              <a:buNone/>
              <a:defRPr/>
            </a:pPr>
            <a:endParaRPr sz="1800" dirty="0" smtClean="0"/>
          </a:p>
          <a:p>
            <a:pPr marL="742950" lvl="2" indent="-342900" eaLnBrk="1" hangingPunct="1">
              <a:buFont typeface="Arial" pitchFamily="34" charset="0"/>
              <a:buNone/>
              <a:defRPr/>
            </a:pPr>
            <a:r>
              <a:rPr sz="1800" i="1" dirty="0" smtClean="0"/>
              <a:t>2.</a:t>
            </a:r>
            <a:r>
              <a:rPr sz="1800" b="1" i="1" dirty="0" smtClean="0"/>
              <a:t>    validate</a:t>
            </a:r>
            <a:r>
              <a:rPr sz="1800" i="1" dirty="0" smtClean="0"/>
              <a:t>(</a:t>
            </a:r>
            <a:r>
              <a:rPr sz="1800" b="1" i="1" dirty="0" smtClean="0"/>
              <a:t>Object, </a:t>
            </a:r>
            <a:r>
              <a:rPr sz="1800" b="1" i="1" dirty="0" err="1" smtClean="0"/>
              <a:t>org.springframework.validation.Errors</a:t>
            </a:r>
            <a:r>
              <a:rPr sz="1800" b="1" i="1" dirty="0" smtClean="0"/>
              <a:t>):</a:t>
            </a:r>
            <a:r>
              <a:rPr sz="1800" i="1" dirty="0" smtClean="0"/>
              <a:t> To validate the given object and in case of validation errors, register those with the given Errors object.</a:t>
            </a:r>
          </a:p>
        </p:txBody>
      </p:sp>
      <p:sp>
        <p:nvSpPr>
          <p:cNvPr id="5" name="Slide Number Placeholder 3"/>
          <p:cNvSpPr>
            <a:spLocks noGrp="1"/>
          </p:cNvSpPr>
          <p:nvPr>
            <p:ph type="sldNum" sz="quarter" idx="10"/>
          </p:nvPr>
        </p:nvSpPr>
        <p:spPr/>
        <p:txBody>
          <a:bodyPr/>
          <a:lstStyle/>
          <a:p>
            <a:pPr algn="l">
              <a:defRPr/>
            </a:pPr>
            <a:fld id="{B52186B6-6DBE-4CC9-B0AD-A9F35D8ACA80}" type="slidenum">
              <a:rPr lang="en-US" smtClean="0">
                <a:latin typeface="+mn-lt"/>
              </a:rPr>
              <a:pPr algn="l">
                <a:defRPr/>
              </a:pPr>
              <a:t>203</a:t>
            </a:fld>
            <a:endParaRPr lang="en-US" dirty="0">
              <a:latin typeface="+mn-lt"/>
            </a:endParaRPr>
          </a:p>
        </p:txBody>
      </p:sp>
    </p:spTree>
    <p:extLst>
      <p:ext uri="{BB962C8B-B14F-4D97-AF65-F5344CB8AC3E}">
        <p14:creationId xmlns:p14="http://schemas.microsoft.com/office/powerpoint/2010/main" val="363583043"/>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noFill/>
          <a:ln>
            <a:noFill/>
          </a:ln>
        </p:spPr>
        <p:txBody>
          <a:bodyPr anchor="ctr"/>
          <a:lstStyle/>
          <a:p>
            <a:r>
              <a:rPr lang="en-US"/>
              <a:t>Validation Utils</a:t>
            </a:r>
          </a:p>
        </p:txBody>
      </p:sp>
      <p:sp>
        <p:nvSpPr>
          <p:cNvPr id="7172" name="Rectangle 3"/>
          <p:cNvSpPr>
            <a:spLocks noGrp="1" noChangeArrowheads="1"/>
          </p:cNvSpPr>
          <p:nvPr>
            <p:ph idx="1"/>
          </p:nvPr>
        </p:nvSpPr>
        <p:spPr/>
        <p:txBody>
          <a:bodyPr/>
          <a:lstStyle/>
          <a:p>
            <a:pPr marL="342900" lvl="1" indent="-342900">
              <a:buFont typeface="Arial" pitchFamily="34" charset="0"/>
              <a:buChar char="•"/>
              <a:defRPr/>
            </a:pPr>
            <a:r>
              <a:rPr lang="en-US" sz="2000" dirty="0" err="1">
                <a:solidFill>
                  <a:prstClr val="black"/>
                </a:solidFill>
              </a:rPr>
              <a:t>ValidationUtils</a:t>
            </a:r>
            <a:r>
              <a:rPr lang="en-US" sz="2000" dirty="0">
                <a:solidFill>
                  <a:prstClr val="black"/>
                </a:solidFill>
              </a:rPr>
              <a:t> Class:</a:t>
            </a:r>
          </a:p>
          <a:p>
            <a:pPr marL="742950" lvl="2" indent="-342900">
              <a:buFont typeface="Arial" pitchFamily="34" charset="0"/>
              <a:buChar char="–"/>
              <a:defRPr/>
            </a:pPr>
            <a:r>
              <a:rPr lang="en-US" sz="1800" dirty="0">
                <a:solidFill>
                  <a:prstClr val="black"/>
                </a:solidFill>
              </a:rPr>
              <a:t>The </a:t>
            </a:r>
            <a:r>
              <a:rPr lang="en-US" sz="1800" dirty="0" err="1">
                <a:solidFill>
                  <a:prstClr val="black"/>
                </a:solidFill>
              </a:rPr>
              <a:t>ValidationUtils</a:t>
            </a:r>
            <a:r>
              <a:rPr lang="en-US" sz="1800" dirty="0">
                <a:solidFill>
                  <a:prstClr val="black"/>
                </a:solidFill>
              </a:rPr>
              <a:t> class is offering some helper methods which will be used for basic validations such as empty, null and empty space.</a:t>
            </a:r>
          </a:p>
          <a:p>
            <a:pPr marL="0" lvl="1" indent="0">
              <a:buNone/>
              <a:defRPr/>
            </a:pPr>
            <a:endParaRPr lang="en-US" sz="1600" b="1" dirty="0">
              <a:solidFill>
                <a:prstClr val="black"/>
              </a:solidFill>
            </a:endParaRPr>
          </a:p>
          <a:p>
            <a:pPr marL="342900" lvl="1" indent="-342900">
              <a:buFont typeface="Arial" pitchFamily="34" charset="0"/>
              <a:buChar char="•"/>
              <a:defRPr/>
            </a:pPr>
            <a:r>
              <a:rPr lang="en-US" sz="2000" dirty="0">
                <a:solidFill>
                  <a:prstClr val="black"/>
                </a:solidFill>
              </a:rPr>
              <a:t>Example:</a:t>
            </a:r>
          </a:p>
          <a:p>
            <a:pPr lvl="0">
              <a:buNone/>
              <a:defRPr/>
            </a:pPr>
            <a:r>
              <a:rPr lang="en-US" sz="1400" dirty="0">
                <a:solidFill>
                  <a:prstClr val="black"/>
                </a:solidFill>
              </a:rPr>
              <a:t>	</a:t>
            </a:r>
            <a:r>
              <a:rPr lang="en-US" sz="1600" i="1" dirty="0">
                <a:solidFill>
                  <a:prstClr val="black"/>
                </a:solidFill>
              </a:rPr>
              <a:t> </a:t>
            </a:r>
            <a:r>
              <a:rPr lang="en-US" sz="1600" b="1" i="1" dirty="0">
                <a:solidFill>
                  <a:prstClr val="black"/>
                </a:solidFill>
              </a:rPr>
              <a:t>public</a:t>
            </a:r>
            <a:r>
              <a:rPr lang="en-US" sz="1600" i="1" dirty="0">
                <a:solidFill>
                  <a:prstClr val="black"/>
                </a:solidFill>
              </a:rPr>
              <a:t> </a:t>
            </a:r>
            <a:r>
              <a:rPr lang="en-US" sz="1600" b="1" i="1" dirty="0">
                <a:solidFill>
                  <a:prstClr val="black"/>
                </a:solidFill>
              </a:rPr>
              <a:t>void</a:t>
            </a:r>
            <a:r>
              <a:rPr lang="en-US" sz="1600" i="1" dirty="0">
                <a:solidFill>
                  <a:prstClr val="black"/>
                </a:solidFill>
              </a:rPr>
              <a:t> validate(Object target, Errors errors) {</a:t>
            </a:r>
          </a:p>
          <a:p>
            <a:pPr lvl="0">
              <a:buNone/>
              <a:defRPr/>
            </a:pPr>
            <a:r>
              <a:rPr lang="en-US" sz="1600" i="1" dirty="0">
                <a:solidFill>
                  <a:prstClr val="black"/>
                </a:solidFill>
              </a:rPr>
              <a:t>		</a:t>
            </a:r>
            <a:r>
              <a:rPr lang="en-US" sz="1600" i="1" dirty="0" err="1">
                <a:solidFill>
                  <a:prstClr val="black"/>
                </a:solidFill>
              </a:rPr>
              <a:t>ValidationUtils.rejectIfEmptyOrWhitespace</a:t>
            </a:r>
            <a:r>
              <a:rPr lang="en-US" sz="1600" i="1" dirty="0">
                <a:solidFill>
                  <a:prstClr val="black"/>
                </a:solidFill>
              </a:rPr>
              <a:t>(errors, "</a:t>
            </a:r>
            <a:r>
              <a:rPr lang="en-US" sz="1600" i="1" dirty="0" err="1">
                <a:solidFill>
                  <a:prstClr val="black"/>
                </a:solidFill>
              </a:rPr>
              <a:t>ascFstName</a:t>
            </a:r>
            <a:r>
              <a:rPr lang="en-US" sz="1600" i="1" dirty="0">
                <a:solidFill>
                  <a:prstClr val="black"/>
                </a:solidFill>
              </a:rPr>
              <a:t>",  </a:t>
            </a:r>
          </a:p>
          <a:p>
            <a:pPr lvl="0">
              <a:buNone/>
              <a:defRPr/>
            </a:pPr>
            <a:r>
              <a:rPr lang="en-US" sz="1600" i="1" dirty="0">
                <a:solidFill>
                  <a:prstClr val="black"/>
                </a:solidFill>
              </a:rPr>
              <a:t>				"</a:t>
            </a:r>
            <a:r>
              <a:rPr lang="en-US" sz="1600" i="1" dirty="0" err="1">
                <a:solidFill>
                  <a:prstClr val="black"/>
                </a:solidFill>
              </a:rPr>
              <a:t>required.asc.first.Name</a:t>
            </a:r>
            <a:r>
              <a:rPr lang="en-US" sz="1600" i="1" dirty="0">
                <a:solidFill>
                  <a:prstClr val="black"/>
                </a:solidFill>
              </a:rPr>
              <a:t>", "Associate First name Required");</a:t>
            </a:r>
          </a:p>
          <a:p>
            <a:pPr lvl="0">
              <a:buNone/>
              <a:defRPr/>
            </a:pPr>
            <a:r>
              <a:rPr lang="en-US" sz="1600" i="1" dirty="0">
                <a:solidFill>
                  <a:prstClr val="black"/>
                </a:solidFill>
              </a:rPr>
              <a:t>		</a:t>
            </a:r>
            <a:r>
              <a:rPr lang="en-US" sz="1600" i="1" dirty="0" err="1">
                <a:solidFill>
                  <a:prstClr val="black"/>
                </a:solidFill>
              </a:rPr>
              <a:t>ValidationUtils.rejectIfEmptyOrWhitespace</a:t>
            </a:r>
            <a:r>
              <a:rPr lang="en-US" sz="1600" i="1" dirty="0">
                <a:solidFill>
                  <a:prstClr val="black"/>
                </a:solidFill>
              </a:rPr>
              <a:t>(errors, "</a:t>
            </a:r>
            <a:r>
              <a:rPr lang="en-US" sz="1600" i="1" dirty="0" err="1">
                <a:solidFill>
                  <a:prstClr val="black"/>
                </a:solidFill>
              </a:rPr>
              <a:t>ascId</a:t>
            </a:r>
            <a:r>
              <a:rPr lang="en-US" sz="1600" i="1" dirty="0">
                <a:solidFill>
                  <a:prstClr val="black"/>
                </a:solidFill>
              </a:rPr>
              <a:t>", "</a:t>
            </a:r>
            <a:r>
              <a:rPr lang="en-US" sz="1600" i="1" dirty="0" err="1">
                <a:solidFill>
                  <a:prstClr val="black"/>
                </a:solidFill>
              </a:rPr>
              <a:t>required.ascId</a:t>
            </a:r>
            <a:r>
              <a:rPr lang="en-US" sz="1600" i="1" dirty="0">
                <a:solidFill>
                  <a:prstClr val="black"/>
                </a:solidFill>
              </a:rPr>
              <a:t>", "Associate </a:t>
            </a:r>
          </a:p>
          <a:p>
            <a:pPr lvl="0">
              <a:buNone/>
              <a:defRPr/>
            </a:pPr>
            <a:r>
              <a:rPr lang="en-US" sz="1600" i="1" dirty="0">
                <a:solidFill>
                  <a:prstClr val="black"/>
                </a:solidFill>
              </a:rPr>
              <a:t>						    ID Required");</a:t>
            </a:r>
          </a:p>
          <a:p>
            <a:pPr lvl="0">
              <a:buNone/>
              <a:defRPr/>
            </a:pPr>
            <a:r>
              <a:rPr lang="en-US" sz="1600" i="1" dirty="0">
                <a:solidFill>
                  <a:prstClr val="black"/>
                </a:solidFill>
              </a:rPr>
              <a:t>		</a:t>
            </a:r>
            <a:r>
              <a:rPr lang="en-US" sz="1600" i="1" dirty="0" err="1">
                <a:solidFill>
                  <a:prstClr val="black"/>
                </a:solidFill>
              </a:rPr>
              <a:t>ValidationUtils.rejectIfEmptyOrWhitespace</a:t>
            </a:r>
            <a:r>
              <a:rPr lang="en-US" sz="1600" i="1" dirty="0">
                <a:solidFill>
                  <a:prstClr val="black"/>
                </a:solidFill>
              </a:rPr>
              <a:t>(errors, "</a:t>
            </a:r>
            <a:r>
              <a:rPr lang="en-US" sz="1600" i="1" dirty="0" err="1">
                <a:solidFill>
                  <a:prstClr val="black"/>
                </a:solidFill>
              </a:rPr>
              <a:t>ascLastName</a:t>
            </a:r>
            <a:r>
              <a:rPr lang="en-US" sz="1600" i="1" dirty="0">
                <a:solidFill>
                  <a:prstClr val="black"/>
                </a:solidFill>
              </a:rPr>
              <a:t>", </a:t>
            </a:r>
          </a:p>
          <a:p>
            <a:pPr lvl="0">
              <a:buNone/>
              <a:defRPr/>
            </a:pPr>
            <a:r>
              <a:rPr lang="en-US" sz="1600" i="1" dirty="0">
                <a:solidFill>
                  <a:prstClr val="black"/>
                </a:solidFill>
              </a:rPr>
              <a:t>				"</a:t>
            </a:r>
            <a:r>
              <a:rPr lang="en-US" sz="1600" i="1" dirty="0" err="1">
                <a:solidFill>
                  <a:prstClr val="black"/>
                </a:solidFill>
              </a:rPr>
              <a:t>required.asc.last.Name</a:t>
            </a:r>
            <a:r>
              <a:rPr lang="en-US" sz="1600" i="1" dirty="0">
                <a:solidFill>
                  <a:prstClr val="black"/>
                </a:solidFill>
              </a:rPr>
              <a:t>", "Associate Last name Required");</a:t>
            </a:r>
          </a:p>
          <a:p>
            <a:pPr lvl="0">
              <a:buNone/>
              <a:defRPr/>
            </a:pPr>
            <a:r>
              <a:rPr lang="en-US" sz="1600" i="1" dirty="0">
                <a:solidFill>
                  <a:prstClr val="black"/>
                </a:solidFill>
              </a:rPr>
              <a:t>	</a:t>
            </a:r>
            <a:r>
              <a:rPr lang="en-US" sz="1600" i="1" dirty="0" smtClean="0">
                <a:solidFill>
                  <a:prstClr val="black"/>
                </a:solidFill>
              </a:rPr>
              <a:t>}</a:t>
            </a:r>
            <a:endParaRPr lang="en-US" sz="1600" i="1" dirty="0">
              <a:solidFill>
                <a:prstClr val="black"/>
              </a:solidFill>
            </a:endParaRPr>
          </a:p>
        </p:txBody>
      </p:sp>
      <p:sp>
        <p:nvSpPr>
          <p:cNvPr id="5" name="Slide Number Placeholder 3"/>
          <p:cNvSpPr>
            <a:spLocks noGrp="1"/>
          </p:cNvSpPr>
          <p:nvPr>
            <p:ph type="sldNum" sz="quarter" idx="10"/>
          </p:nvPr>
        </p:nvSpPr>
        <p:spPr/>
        <p:txBody>
          <a:bodyPr/>
          <a:lstStyle/>
          <a:p>
            <a:pPr algn="l">
              <a:defRPr/>
            </a:pPr>
            <a:fld id="{F1D0CEDD-45BA-4E58-A758-563D92B407C3}" type="slidenum">
              <a:rPr lang="en-US" smtClean="0">
                <a:latin typeface="+mn-lt"/>
              </a:rPr>
              <a:pPr algn="l">
                <a:defRPr/>
              </a:pPr>
              <a:t>204</a:t>
            </a:fld>
            <a:endParaRPr lang="en-US" dirty="0">
              <a:latin typeface="+mn-lt"/>
            </a:endParaRPr>
          </a:p>
        </p:txBody>
      </p:sp>
    </p:spTree>
    <p:extLst>
      <p:ext uri="{BB962C8B-B14F-4D97-AF65-F5344CB8AC3E}">
        <p14:creationId xmlns:p14="http://schemas.microsoft.com/office/powerpoint/2010/main" val="3101961208"/>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bwMode="auto">
          <a:noFill/>
          <a:ln>
            <a:noFill/>
          </a:ln>
        </p:spPr>
        <p:txBody>
          <a:bodyPr anchor="ctr"/>
          <a:lstStyle/>
          <a:p>
            <a:r>
              <a:rPr lang="en-US" dirty="0" smtClean="0"/>
              <a:t>Validator: </a:t>
            </a:r>
            <a:r>
              <a:rPr lang="en-US" dirty="0"/>
              <a:t>Example</a:t>
            </a:r>
          </a:p>
        </p:txBody>
      </p:sp>
      <p:sp>
        <p:nvSpPr>
          <p:cNvPr id="18435" name="Content Placeholder 2"/>
          <p:cNvSpPr>
            <a:spLocks noGrp="1"/>
          </p:cNvSpPr>
          <p:nvPr>
            <p:ph idx="1"/>
          </p:nvPr>
        </p:nvSpPr>
        <p:spPr/>
        <p:txBody>
          <a:bodyPr/>
          <a:lstStyle/>
          <a:p>
            <a:pPr marL="342900" lvl="1" indent="-342900" eaLnBrk="1" hangingPunct="1">
              <a:buFont typeface="Arial" pitchFamily="34" charset="0"/>
              <a:buChar char="•"/>
            </a:pPr>
            <a:r>
              <a:rPr sz="2000" smtClean="0"/>
              <a:t>Validator Example:</a:t>
            </a:r>
          </a:p>
          <a:p>
            <a:pPr eaLnBrk="1" hangingPunct="1">
              <a:buFont typeface="Wingdings" pitchFamily="2" charset="2"/>
              <a:buNone/>
            </a:pPr>
            <a:endParaRPr smtClean="0"/>
          </a:p>
        </p:txBody>
      </p:sp>
      <p:sp>
        <p:nvSpPr>
          <p:cNvPr id="6" name="Slide Number Placeholder 3"/>
          <p:cNvSpPr>
            <a:spLocks noGrp="1"/>
          </p:cNvSpPr>
          <p:nvPr>
            <p:ph type="sldNum" sz="quarter" idx="10"/>
          </p:nvPr>
        </p:nvSpPr>
        <p:spPr/>
        <p:txBody>
          <a:bodyPr/>
          <a:lstStyle/>
          <a:p>
            <a:pPr algn="l">
              <a:defRPr/>
            </a:pPr>
            <a:fld id="{2E2EB1ED-A559-442E-8AEC-C73CC36ACDC7}" type="slidenum">
              <a:rPr lang="en-US" smtClean="0">
                <a:latin typeface="+mn-lt"/>
              </a:rPr>
              <a:pPr algn="l">
                <a:defRPr/>
              </a:pPr>
              <a:t>205</a:t>
            </a:fld>
            <a:endParaRPr lang="en-US" dirty="0">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277083093"/>
              </p:ext>
            </p:extLst>
          </p:nvPr>
        </p:nvGraphicFramePr>
        <p:xfrm>
          <a:off x="381000" y="2133600"/>
          <a:ext cx="7467600" cy="3749040"/>
        </p:xfrm>
        <a:graphic>
          <a:graphicData uri="http://schemas.openxmlformats.org/drawingml/2006/table">
            <a:tbl>
              <a:tblPr firstRow="1" bandRow="1">
                <a:tableStyleId>{5C22544A-7EE6-4342-B048-85BDC9FD1C3A}</a:tableStyleId>
              </a:tblPr>
              <a:tblGrid>
                <a:gridCol w="7467600"/>
              </a:tblGrid>
              <a:tr h="3505200">
                <a:tc>
                  <a:txBody>
                    <a:bodyPr/>
                    <a:lstStyle/>
                    <a:p>
                      <a:r>
                        <a:rPr lang="en-US" sz="1600" b="1" kern="1200" dirty="0" smtClean="0">
                          <a:solidFill>
                            <a:schemeClr val="lt1"/>
                          </a:solidFill>
                          <a:latin typeface="+mn-lt"/>
                          <a:ea typeface="+mn-ea"/>
                          <a:cs typeface="+mn-cs"/>
                        </a:rPr>
                        <a:t>@Component</a:t>
                      </a:r>
                    </a:p>
                    <a:p>
                      <a:r>
                        <a:rPr lang="en-US" sz="1600" b="1" kern="1200" dirty="0" smtClean="0">
                          <a:solidFill>
                            <a:schemeClr val="lt1"/>
                          </a:solidFill>
                          <a:latin typeface="+mn-lt"/>
                          <a:ea typeface="+mn-ea"/>
                          <a:cs typeface="+mn-cs"/>
                        </a:rPr>
                        <a:t>public class </a:t>
                      </a:r>
                      <a:r>
                        <a:rPr lang="en-US" sz="1600" b="1" kern="1200" dirty="0" err="1" smtClean="0">
                          <a:solidFill>
                            <a:schemeClr val="lt1"/>
                          </a:solidFill>
                          <a:latin typeface="+mn-lt"/>
                          <a:ea typeface="+mn-ea"/>
                          <a:cs typeface="+mn-cs"/>
                        </a:rPr>
                        <a:t>AssociateValidator</a:t>
                      </a:r>
                      <a:r>
                        <a:rPr lang="en-US" sz="1600" b="1" kern="1200" dirty="0" smtClean="0">
                          <a:solidFill>
                            <a:schemeClr val="lt1"/>
                          </a:solidFill>
                          <a:latin typeface="+mn-lt"/>
                          <a:ea typeface="+mn-ea"/>
                          <a:cs typeface="+mn-cs"/>
                        </a:rPr>
                        <a:t> implements Validator{</a:t>
                      </a:r>
                    </a:p>
                    <a:p>
                      <a:r>
                        <a:rPr lang="en-US" sz="1600" b="1" kern="1200" dirty="0" smtClean="0">
                          <a:solidFill>
                            <a:schemeClr val="lt1"/>
                          </a:solidFill>
                          <a:latin typeface="+mn-lt"/>
                          <a:ea typeface="+mn-ea"/>
                          <a:cs typeface="+mn-cs"/>
                        </a:rPr>
                        <a:t>	public </a:t>
                      </a:r>
                      <a:r>
                        <a:rPr lang="en-US" sz="1600" b="1" kern="1200" dirty="0" err="1" smtClean="0">
                          <a:solidFill>
                            <a:schemeClr val="lt1"/>
                          </a:solidFill>
                          <a:latin typeface="+mn-lt"/>
                          <a:ea typeface="+mn-ea"/>
                          <a:cs typeface="+mn-cs"/>
                        </a:rPr>
                        <a:t>boolean</a:t>
                      </a:r>
                      <a:r>
                        <a:rPr lang="en-US" sz="1600" b="1" kern="1200" dirty="0" smtClean="0">
                          <a:solidFill>
                            <a:schemeClr val="lt1"/>
                          </a:solidFill>
                          <a:latin typeface="+mn-lt"/>
                          <a:ea typeface="+mn-ea"/>
                          <a:cs typeface="+mn-cs"/>
                        </a:rPr>
                        <a:t> supports(</a:t>
                      </a:r>
                      <a:r>
                        <a:rPr lang="en-US" sz="1600" b="1" u="sng" kern="1200" dirty="0" smtClean="0">
                          <a:solidFill>
                            <a:schemeClr val="lt1"/>
                          </a:solidFill>
                          <a:latin typeface="+mn-lt"/>
                          <a:ea typeface="+mn-ea"/>
                          <a:cs typeface="+mn-cs"/>
                        </a:rPr>
                        <a:t>Class</a:t>
                      </a:r>
                      <a:r>
                        <a:rPr lang="en-US" sz="1600" b="1" kern="1200" dirty="0" smtClean="0">
                          <a:solidFill>
                            <a:schemeClr val="lt1"/>
                          </a:solidFill>
                          <a:latin typeface="+mn-lt"/>
                          <a:ea typeface="+mn-ea"/>
                          <a:cs typeface="+mn-cs"/>
                        </a:rPr>
                        <a:t> </a:t>
                      </a:r>
                      <a:r>
                        <a:rPr lang="en-US" sz="1600" b="1" kern="1200" dirty="0" err="1" smtClean="0">
                          <a:solidFill>
                            <a:schemeClr val="lt1"/>
                          </a:solidFill>
                          <a:latin typeface="+mn-lt"/>
                          <a:ea typeface="+mn-ea"/>
                          <a:cs typeface="+mn-cs"/>
                        </a:rPr>
                        <a:t>clazz</a:t>
                      </a:r>
                      <a:r>
                        <a:rPr lang="en-US" sz="1600" b="1" kern="1200" dirty="0" smtClean="0">
                          <a:solidFill>
                            <a:schemeClr val="lt1"/>
                          </a:solidFill>
                          <a:latin typeface="+mn-lt"/>
                          <a:ea typeface="+mn-ea"/>
                          <a:cs typeface="+mn-cs"/>
                        </a:rPr>
                        <a:t>) {</a:t>
                      </a:r>
                    </a:p>
                    <a:p>
                      <a:r>
                        <a:rPr lang="en-US" sz="1600" b="1" kern="1200" dirty="0" smtClean="0">
                          <a:solidFill>
                            <a:schemeClr val="lt1"/>
                          </a:solidFill>
                          <a:latin typeface="+mn-lt"/>
                          <a:ea typeface="+mn-ea"/>
                          <a:cs typeface="+mn-cs"/>
                        </a:rPr>
                        <a:t>		return </a:t>
                      </a:r>
                      <a:r>
                        <a:rPr lang="en-US" sz="1600" b="1" kern="1200" dirty="0" err="1" smtClean="0">
                          <a:solidFill>
                            <a:schemeClr val="lt1"/>
                          </a:solidFill>
                          <a:latin typeface="+mn-lt"/>
                          <a:ea typeface="+mn-ea"/>
                          <a:cs typeface="+mn-cs"/>
                        </a:rPr>
                        <a:t>Associate.class.equals</a:t>
                      </a:r>
                      <a:r>
                        <a:rPr lang="en-US" sz="1600" b="1" kern="1200" dirty="0" smtClean="0">
                          <a:solidFill>
                            <a:schemeClr val="lt1"/>
                          </a:solidFill>
                          <a:latin typeface="+mn-lt"/>
                          <a:ea typeface="+mn-ea"/>
                          <a:cs typeface="+mn-cs"/>
                        </a:rPr>
                        <a:t>(</a:t>
                      </a:r>
                      <a:r>
                        <a:rPr lang="en-US" sz="1600" b="1" kern="1200" dirty="0" err="1" smtClean="0">
                          <a:solidFill>
                            <a:schemeClr val="lt1"/>
                          </a:solidFill>
                          <a:latin typeface="+mn-lt"/>
                          <a:ea typeface="+mn-ea"/>
                          <a:cs typeface="+mn-cs"/>
                        </a:rPr>
                        <a:t>clazz</a:t>
                      </a:r>
                      <a:r>
                        <a:rPr lang="en-US" sz="1600" b="1" kern="1200" dirty="0" smtClean="0">
                          <a:solidFill>
                            <a:schemeClr val="lt1"/>
                          </a:solidFill>
                          <a:latin typeface="+mn-lt"/>
                          <a:ea typeface="+mn-ea"/>
                          <a:cs typeface="+mn-cs"/>
                        </a:rPr>
                        <a:t>);</a:t>
                      </a:r>
                    </a:p>
                    <a:p>
                      <a:r>
                        <a:rPr lang="en-US" sz="1600" b="1" kern="1200" dirty="0" smtClean="0">
                          <a:solidFill>
                            <a:schemeClr val="lt1"/>
                          </a:solidFill>
                          <a:latin typeface="+mn-lt"/>
                          <a:ea typeface="+mn-ea"/>
                          <a:cs typeface="+mn-cs"/>
                        </a:rPr>
                        <a:t>}</a:t>
                      </a:r>
                    </a:p>
                    <a:p>
                      <a:r>
                        <a:rPr lang="en-US" sz="1600" b="1" kern="1200" dirty="0" smtClean="0">
                          <a:solidFill>
                            <a:schemeClr val="lt1"/>
                          </a:solidFill>
                          <a:latin typeface="+mn-lt"/>
                          <a:ea typeface="+mn-ea"/>
                          <a:cs typeface="+mn-cs"/>
                        </a:rPr>
                        <a:t> </a:t>
                      </a:r>
                    </a:p>
                    <a:p>
                      <a:r>
                        <a:rPr lang="en-US" sz="1600" b="1" kern="1200" dirty="0" smtClean="0">
                          <a:solidFill>
                            <a:schemeClr val="lt1"/>
                          </a:solidFill>
                          <a:latin typeface="+mn-lt"/>
                          <a:ea typeface="+mn-ea"/>
                          <a:cs typeface="+mn-cs"/>
                        </a:rPr>
                        <a:t>public void validate(Object target, Errors </a:t>
                      </a:r>
                      <a:r>
                        <a:rPr lang="en-US" sz="1600" b="1" kern="1200" dirty="0" err="1" smtClean="0">
                          <a:solidFill>
                            <a:schemeClr val="lt1"/>
                          </a:solidFill>
                          <a:latin typeface="+mn-lt"/>
                          <a:ea typeface="+mn-ea"/>
                          <a:cs typeface="+mn-cs"/>
                        </a:rPr>
                        <a:t>errors</a:t>
                      </a:r>
                      <a:r>
                        <a:rPr lang="en-US" sz="1600" b="1" kern="1200" dirty="0" smtClean="0">
                          <a:solidFill>
                            <a:schemeClr val="lt1"/>
                          </a:solidFill>
                          <a:latin typeface="+mn-lt"/>
                          <a:ea typeface="+mn-ea"/>
                          <a:cs typeface="+mn-cs"/>
                        </a:rPr>
                        <a:t>) {</a:t>
                      </a:r>
                    </a:p>
                    <a:p>
                      <a:r>
                        <a:rPr lang="en-US" sz="1600" b="1" kern="1200" dirty="0" smtClean="0">
                          <a:solidFill>
                            <a:schemeClr val="lt1"/>
                          </a:solidFill>
                          <a:latin typeface="+mn-lt"/>
                          <a:ea typeface="+mn-ea"/>
                          <a:cs typeface="+mn-cs"/>
                        </a:rPr>
                        <a:t>                </a:t>
                      </a:r>
                      <a:r>
                        <a:rPr lang="en-US" sz="1600" b="1" kern="1200" dirty="0" err="1" smtClean="0">
                          <a:solidFill>
                            <a:schemeClr val="lt1"/>
                          </a:solidFill>
                          <a:latin typeface="+mn-lt"/>
                          <a:ea typeface="+mn-ea"/>
                          <a:cs typeface="+mn-cs"/>
                        </a:rPr>
                        <a:t>ValidationUtils.</a:t>
                      </a:r>
                      <a:r>
                        <a:rPr lang="en-US" sz="1600" b="1" i="1" kern="1200" dirty="0" err="1" smtClean="0">
                          <a:solidFill>
                            <a:schemeClr val="lt1"/>
                          </a:solidFill>
                          <a:latin typeface="+mn-lt"/>
                          <a:ea typeface="+mn-ea"/>
                          <a:cs typeface="+mn-cs"/>
                        </a:rPr>
                        <a:t>rejectIfEmptyOrWhitespace</a:t>
                      </a:r>
                      <a:r>
                        <a:rPr lang="en-US" sz="1600" b="1" kern="1200" dirty="0" smtClean="0">
                          <a:solidFill>
                            <a:schemeClr val="lt1"/>
                          </a:solidFill>
                          <a:latin typeface="+mn-lt"/>
                          <a:ea typeface="+mn-ea"/>
                          <a:cs typeface="+mn-cs"/>
                        </a:rPr>
                        <a:t>(errors, "</a:t>
                      </a:r>
                      <a:r>
                        <a:rPr lang="en-US" sz="1600" b="1" kern="1200" dirty="0" err="1" smtClean="0">
                          <a:solidFill>
                            <a:schemeClr val="lt1"/>
                          </a:solidFill>
                          <a:latin typeface="+mn-lt"/>
                          <a:ea typeface="+mn-ea"/>
                          <a:cs typeface="+mn-cs"/>
                        </a:rPr>
                        <a:t>ascFstName</a:t>
                      </a:r>
                      <a:r>
                        <a:rPr lang="en-US" sz="1600" b="1" kern="1200" dirty="0" smtClean="0">
                          <a:solidFill>
                            <a:schemeClr val="lt1"/>
                          </a:solidFill>
                          <a:latin typeface="+mn-lt"/>
                          <a:ea typeface="+mn-ea"/>
                          <a:cs typeface="+mn-cs"/>
                        </a:rPr>
                        <a:t>",                     </a:t>
                      </a:r>
                    </a:p>
                    <a:p>
                      <a:r>
                        <a:rPr lang="en-US" sz="1600" b="1" kern="1200" dirty="0" smtClean="0">
                          <a:solidFill>
                            <a:schemeClr val="lt1"/>
                          </a:solidFill>
                          <a:latin typeface="+mn-lt"/>
                          <a:ea typeface="+mn-ea"/>
                          <a:cs typeface="+mn-cs"/>
                        </a:rPr>
                        <a:t>                                      "</a:t>
                      </a:r>
                      <a:r>
                        <a:rPr lang="en-US" sz="1600" b="1" kern="1200" dirty="0" err="1" smtClean="0">
                          <a:solidFill>
                            <a:schemeClr val="lt1"/>
                          </a:solidFill>
                          <a:latin typeface="+mn-lt"/>
                          <a:ea typeface="+mn-ea"/>
                          <a:cs typeface="+mn-cs"/>
                        </a:rPr>
                        <a:t>required.asc.first.Name</a:t>
                      </a:r>
                      <a:r>
                        <a:rPr lang="en-US" sz="1600" b="1" kern="1200" dirty="0" smtClean="0">
                          <a:solidFill>
                            <a:schemeClr val="lt1"/>
                          </a:solidFill>
                          <a:latin typeface="+mn-lt"/>
                          <a:ea typeface="+mn-ea"/>
                          <a:cs typeface="+mn-cs"/>
                        </a:rPr>
                        <a:t>", "Associate First name Required");</a:t>
                      </a:r>
                    </a:p>
                    <a:p>
                      <a:r>
                        <a:rPr lang="en-US" sz="1600" b="1" kern="1200" dirty="0" smtClean="0">
                          <a:solidFill>
                            <a:schemeClr val="lt1"/>
                          </a:solidFill>
                          <a:latin typeface="+mn-lt"/>
                          <a:ea typeface="+mn-ea"/>
                          <a:cs typeface="+mn-cs"/>
                        </a:rPr>
                        <a:t>                </a:t>
                      </a:r>
                      <a:r>
                        <a:rPr lang="en-US" sz="1600" b="1" kern="1200" dirty="0" err="1" smtClean="0">
                          <a:solidFill>
                            <a:schemeClr val="lt1"/>
                          </a:solidFill>
                          <a:latin typeface="+mn-lt"/>
                          <a:ea typeface="+mn-ea"/>
                          <a:cs typeface="+mn-cs"/>
                        </a:rPr>
                        <a:t>ValidationUtils.</a:t>
                      </a:r>
                      <a:r>
                        <a:rPr lang="en-US" sz="1600" b="1" i="1" kern="1200" dirty="0" err="1" smtClean="0">
                          <a:solidFill>
                            <a:schemeClr val="lt1"/>
                          </a:solidFill>
                          <a:latin typeface="+mn-lt"/>
                          <a:ea typeface="+mn-ea"/>
                          <a:cs typeface="+mn-cs"/>
                        </a:rPr>
                        <a:t>rejectIfEmptyOrWhitespace</a:t>
                      </a:r>
                      <a:r>
                        <a:rPr lang="en-US" sz="1600" b="1" kern="1200" dirty="0" smtClean="0">
                          <a:solidFill>
                            <a:schemeClr val="lt1"/>
                          </a:solidFill>
                          <a:latin typeface="+mn-lt"/>
                          <a:ea typeface="+mn-ea"/>
                          <a:cs typeface="+mn-cs"/>
                        </a:rPr>
                        <a:t>(errors, "</a:t>
                      </a:r>
                      <a:r>
                        <a:rPr lang="en-US" sz="1600" b="1" kern="1200" dirty="0" err="1" smtClean="0">
                          <a:solidFill>
                            <a:schemeClr val="lt1"/>
                          </a:solidFill>
                          <a:latin typeface="+mn-lt"/>
                          <a:ea typeface="+mn-ea"/>
                          <a:cs typeface="+mn-cs"/>
                        </a:rPr>
                        <a:t>ascId</a:t>
                      </a:r>
                      <a:r>
                        <a:rPr lang="en-US" sz="1600" b="1" kern="1200" dirty="0" smtClean="0">
                          <a:solidFill>
                            <a:schemeClr val="lt1"/>
                          </a:solidFill>
                          <a:latin typeface="+mn-lt"/>
                          <a:ea typeface="+mn-ea"/>
                          <a:cs typeface="+mn-cs"/>
                        </a:rPr>
                        <a:t>", </a:t>
                      </a:r>
                    </a:p>
                    <a:p>
                      <a:r>
                        <a:rPr lang="en-US" sz="1600" b="1" kern="1200" dirty="0" smtClean="0">
                          <a:solidFill>
                            <a:schemeClr val="lt1"/>
                          </a:solidFill>
                          <a:latin typeface="+mn-lt"/>
                          <a:ea typeface="+mn-ea"/>
                          <a:cs typeface="+mn-cs"/>
                        </a:rPr>
                        <a:t>                                      "</a:t>
                      </a:r>
                      <a:r>
                        <a:rPr lang="en-US" sz="1600" b="1" kern="1200" dirty="0" err="1" smtClean="0">
                          <a:solidFill>
                            <a:schemeClr val="lt1"/>
                          </a:solidFill>
                          <a:latin typeface="+mn-lt"/>
                          <a:ea typeface="+mn-ea"/>
                          <a:cs typeface="+mn-cs"/>
                        </a:rPr>
                        <a:t>required.ascId</a:t>
                      </a:r>
                      <a:r>
                        <a:rPr lang="en-US" sz="1600" b="1" kern="1200" dirty="0" smtClean="0">
                          <a:solidFill>
                            <a:schemeClr val="lt1"/>
                          </a:solidFill>
                          <a:latin typeface="+mn-lt"/>
                          <a:ea typeface="+mn-ea"/>
                          <a:cs typeface="+mn-cs"/>
                        </a:rPr>
                        <a:t>", "Associate ID Required");</a:t>
                      </a:r>
                    </a:p>
                    <a:p>
                      <a:r>
                        <a:rPr lang="en-US" sz="1600" b="1" i="1" kern="1200" dirty="0" smtClean="0">
                          <a:solidFill>
                            <a:schemeClr val="lt1"/>
                          </a:solidFill>
                          <a:latin typeface="+mn-lt"/>
                          <a:ea typeface="+mn-ea"/>
                          <a:cs typeface="+mn-cs"/>
                        </a:rPr>
                        <a:t>                </a:t>
                      </a:r>
                      <a:r>
                        <a:rPr lang="en-US" sz="1600" b="1" i="1" kern="1200" dirty="0" err="1" smtClean="0">
                          <a:solidFill>
                            <a:schemeClr val="lt1"/>
                          </a:solidFill>
                          <a:latin typeface="+mn-lt"/>
                          <a:ea typeface="+mn-ea"/>
                          <a:cs typeface="+mn-cs"/>
                        </a:rPr>
                        <a:t>ValidationUtils.rejectIfEmptyOrWhitespace</a:t>
                      </a:r>
                      <a:r>
                        <a:rPr lang="en-US" sz="1600" b="1" i="1" kern="1200" dirty="0" smtClean="0">
                          <a:solidFill>
                            <a:schemeClr val="lt1"/>
                          </a:solidFill>
                          <a:latin typeface="+mn-lt"/>
                          <a:ea typeface="+mn-ea"/>
                          <a:cs typeface="+mn-cs"/>
                        </a:rPr>
                        <a:t>(errors, "</a:t>
                      </a:r>
                      <a:r>
                        <a:rPr lang="en-US" sz="1600" b="1" i="1" kern="1200" dirty="0" err="1" smtClean="0">
                          <a:solidFill>
                            <a:schemeClr val="lt1"/>
                          </a:solidFill>
                          <a:latin typeface="+mn-lt"/>
                          <a:ea typeface="+mn-ea"/>
                          <a:cs typeface="+mn-cs"/>
                        </a:rPr>
                        <a:t>ascLastName</a:t>
                      </a:r>
                      <a:r>
                        <a:rPr lang="en-US" sz="1600" b="1" i="1" kern="1200" dirty="0" smtClean="0">
                          <a:solidFill>
                            <a:schemeClr val="lt1"/>
                          </a:solidFill>
                          <a:latin typeface="+mn-lt"/>
                          <a:ea typeface="+mn-ea"/>
                          <a:cs typeface="+mn-cs"/>
                        </a:rPr>
                        <a:t>", </a:t>
                      </a:r>
                    </a:p>
                    <a:p>
                      <a:r>
                        <a:rPr lang="en-US" sz="1600" b="1" i="1" kern="1200" dirty="0" smtClean="0">
                          <a:solidFill>
                            <a:schemeClr val="lt1"/>
                          </a:solidFill>
                          <a:latin typeface="+mn-lt"/>
                          <a:ea typeface="+mn-ea"/>
                          <a:cs typeface="+mn-cs"/>
                        </a:rPr>
                        <a:t>                                      "</a:t>
                      </a:r>
                      <a:r>
                        <a:rPr lang="en-US" sz="1600" b="1" i="1" kern="1200" dirty="0" err="1" smtClean="0">
                          <a:solidFill>
                            <a:schemeClr val="lt1"/>
                          </a:solidFill>
                          <a:latin typeface="+mn-lt"/>
                          <a:ea typeface="+mn-ea"/>
                          <a:cs typeface="+mn-cs"/>
                        </a:rPr>
                        <a:t>required.asc.last.Name</a:t>
                      </a:r>
                      <a:r>
                        <a:rPr lang="en-US" sz="1600" b="1" i="1" kern="1200" dirty="0" smtClean="0">
                          <a:solidFill>
                            <a:schemeClr val="lt1"/>
                          </a:solidFill>
                          <a:latin typeface="+mn-lt"/>
                          <a:ea typeface="+mn-ea"/>
                          <a:cs typeface="+mn-cs"/>
                        </a:rPr>
                        <a:t>", "Associate Last name Required");</a:t>
                      </a:r>
                      <a:endParaRPr lang="en-US" sz="1600" b="1" kern="1200" dirty="0" smtClean="0">
                        <a:solidFill>
                          <a:schemeClr val="lt1"/>
                        </a:solidFill>
                        <a:latin typeface="+mn-lt"/>
                        <a:ea typeface="+mn-ea"/>
                        <a:cs typeface="+mn-cs"/>
                      </a:endParaRPr>
                    </a:p>
                    <a:p>
                      <a:r>
                        <a:rPr lang="en-US" sz="1600" b="1" kern="1200" dirty="0" smtClean="0">
                          <a:solidFill>
                            <a:schemeClr val="lt1"/>
                          </a:solidFill>
                          <a:latin typeface="+mn-lt"/>
                          <a:ea typeface="+mn-ea"/>
                          <a:cs typeface="+mn-cs"/>
                        </a:rPr>
                        <a:t>	}</a:t>
                      </a:r>
                    </a:p>
                    <a:p>
                      <a:r>
                        <a:rPr lang="en-US" sz="1600" b="1" kern="1200" dirty="0" smtClean="0">
                          <a:solidFill>
                            <a:schemeClr val="lt1"/>
                          </a:solidFill>
                          <a:latin typeface="+mn-lt"/>
                          <a:ea typeface="+mn-ea"/>
                          <a:cs typeface="+mn-cs"/>
                        </a:rPr>
                        <a:t>}</a:t>
                      </a:r>
                      <a:endParaRPr lang="en-US" sz="1600" dirty="0"/>
                    </a:p>
                  </a:txBody>
                  <a:tcPr>
                    <a:solidFill>
                      <a:schemeClr val="bg2">
                        <a:lumMod val="50000"/>
                      </a:schemeClr>
                    </a:solidFill>
                  </a:tcPr>
                </a:tc>
              </a:tr>
            </a:tbl>
          </a:graphicData>
        </a:graphic>
      </p:graphicFrame>
    </p:spTree>
    <p:extLst>
      <p:ext uri="{BB962C8B-B14F-4D97-AF65-F5344CB8AC3E}">
        <p14:creationId xmlns:p14="http://schemas.microsoft.com/office/powerpoint/2010/main" val="330865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a:noFill/>
          <a:ln>
            <a:noFill/>
          </a:ln>
        </p:spPr>
        <p:txBody>
          <a:bodyPr anchor="ctr"/>
          <a:lstStyle/>
          <a:p>
            <a:r>
              <a:rPr lang="en-US"/>
              <a:t>ValidationUtils Methods</a:t>
            </a:r>
          </a:p>
        </p:txBody>
      </p:sp>
      <p:sp>
        <p:nvSpPr>
          <p:cNvPr id="19459" name="Content Placeholder 2"/>
          <p:cNvSpPr>
            <a:spLocks noGrp="1"/>
          </p:cNvSpPr>
          <p:nvPr>
            <p:ph idx="1"/>
          </p:nvPr>
        </p:nvSpPr>
        <p:spPr/>
        <p:txBody>
          <a:bodyPr/>
          <a:lstStyle/>
          <a:p>
            <a:pPr marL="342900" lvl="1" indent="-342900">
              <a:spcBef>
                <a:spcPts val="0"/>
              </a:spcBef>
              <a:buFont typeface="Arial" pitchFamily="34" charset="0"/>
              <a:buChar char="•"/>
              <a:defRPr/>
            </a:pPr>
            <a:r>
              <a:rPr lang="en-US" sz="2000" dirty="0" err="1">
                <a:solidFill>
                  <a:prstClr val="black"/>
                </a:solidFill>
              </a:rPr>
              <a:t>ValidationUtils</a:t>
            </a:r>
            <a:r>
              <a:rPr lang="en-US" sz="2000" dirty="0">
                <a:solidFill>
                  <a:prstClr val="black"/>
                </a:solidFill>
              </a:rPr>
              <a:t> class Methods:</a:t>
            </a:r>
          </a:p>
          <a:p>
            <a:pPr lvl="1">
              <a:spcBef>
                <a:spcPts val="0"/>
              </a:spcBef>
              <a:buFont typeface="Arial" charset="0"/>
              <a:buChar char="–"/>
              <a:defRPr/>
            </a:pPr>
            <a:r>
              <a:rPr lang="en-US" sz="1800" b="1" u="sng" dirty="0" err="1">
                <a:solidFill>
                  <a:prstClr val="black"/>
                </a:solidFill>
                <a:hlinkClick r:id="rId3"/>
              </a:rPr>
              <a:t>rejectIfEmpty</a:t>
            </a:r>
            <a:r>
              <a:rPr lang="en-US" sz="1800" b="1" u="sng" dirty="0">
                <a:solidFill>
                  <a:prstClr val="black"/>
                </a:solidFill>
              </a:rPr>
              <a:t> </a:t>
            </a:r>
            <a:r>
              <a:rPr lang="en-US" sz="1800" b="1" dirty="0">
                <a:solidFill>
                  <a:prstClr val="black"/>
                </a:solidFill>
              </a:rPr>
              <a:t>(</a:t>
            </a:r>
            <a:r>
              <a:rPr lang="en-US" sz="1800" b="1" u="sng" dirty="0">
                <a:solidFill>
                  <a:prstClr val="black"/>
                </a:solidFill>
                <a:hlinkClick r:id="rId4" tooltip="interface in org.springframework.validation"/>
              </a:rPr>
              <a:t>Errors</a:t>
            </a:r>
            <a:r>
              <a:rPr lang="en-US" sz="1800" b="1" dirty="0">
                <a:solidFill>
                  <a:prstClr val="black"/>
                </a:solidFill>
              </a:rPr>
              <a:t> </a:t>
            </a:r>
            <a:r>
              <a:rPr lang="en-US" sz="1800" b="1" dirty="0" err="1">
                <a:solidFill>
                  <a:prstClr val="black"/>
                </a:solidFill>
              </a:rPr>
              <a:t>errors</a:t>
            </a:r>
            <a:r>
              <a:rPr lang="en-US" sz="1800" b="1" dirty="0">
                <a:solidFill>
                  <a:prstClr val="black"/>
                </a:solidFill>
              </a:rPr>
              <a:t>, </a:t>
            </a:r>
            <a:r>
              <a:rPr lang="en-US" sz="1800" b="1" u="sng" dirty="0">
                <a:solidFill>
                  <a:prstClr val="black"/>
                </a:solidFill>
                <a:hlinkClick r:id="rId5" tooltip="class or interface in java.lang"/>
              </a:rPr>
              <a:t>String</a:t>
            </a:r>
            <a:r>
              <a:rPr lang="en-US" sz="1800" b="1" dirty="0">
                <a:solidFill>
                  <a:prstClr val="black"/>
                </a:solidFill>
              </a:rPr>
              <a:t> field, </a:t>
            </a:r>
            <a:r>
              <a:rPr lang="en-US" sz="1800" b="1" u="sng" dirty="0">
                <a:solidFill>
                  <a:prstClr val="black"/>
                </a:solidFill>
                <a:hlinkClick r:id="rId5" tooltip="class or interface in java.lang"/>
              </a:rPr>
              <a:t>String</a:t>
            </a:r>
            <a:r>
              <a:rPr lang="en-US" sz="1800" b="1" dirty="0">
                <a:solidFill>
                  <a:prstClr val="black"/>
                </a:solidFill>
              </a:rPr>
              <a:t> </a:t>
            </a:r>
            <a:r>
              <a:rPr lang="en-US" sz="1800" b="1" dirty="0" err="1">
                <a:solidFill>
                  <a:prstClr val="black"/>
                </a:solidFill>
              </a:rPr>
              <a:t>errorCode</a:t>
            </a:r>
            <a:r>
              <a:rPr lang="en-US" sz="1800" b="1" dirty="0">
                <a:solidFill>
                  <a:prstClr val="black"/>
                </a:solidFill>
              </a:rPr>
              <a:t>)</a:t>
            </a:r>
            <a:r>
              <a:rPr lang="en-US" sz="1800" dirty="0">
                <a:solidFill>
                  <a:prstClr val="black"/>
                </a:solidFill>
              </a:rPr>
              <a:t>: Reject the given field with the given error code and message if the value is empty.</a:t>
            </a:r>
          </a:p>
          <a:p>
            <a:pPr lvl="1">
              <a:spcBef>
                <a:spcPts val="0"/>
              </a:spcBef>
              <a:buNone/>
              <a:defRPr/>
            </a:pPr>
            <a:endParaRPr lang="en-US" sz="1800" dirty="0">
              <a:solidFill>
                <a:prstClr val="black"/>
              </a:solidFill>
            </a:endParaRPr>
          </a:p>
          <a:p>
            <a:pPr lvl="1">
              <a:spcBef>
                <a:spcPts val="0"/>
              </a:spcBef>
              <a:buFont typeface="Arial" charset="0"/>
              <a:buChar char="–"/>
              <a:defRPr/>
            </a:pPr>
            <a:r>
              <a:rPr lang="en-US" sz="1800" b="1" u="sng" dirty="0" err="1">
                <a:solidFill>
                  <a:prstClr val="black"/>
                </a:solidFill>
                <a:hlinkClick r:id="rId3"/>
              </a:rPr>
              <a:t>rejectIfEmpty</a:t>
            </a:r>
            <a:r>
              <a:rPr lang="en-US" sz="1800" b="1" u="sng" dirty="0">
                <a:solidFill>
                  <a:prstClr val="black"/>
                </a:solidFill>
                <a:hlinkClick r:id="rId3"/>
              </a:rPr>
              <a:t>(</a:t>
            </a:r>
            <a:r>
              <a:rPr lang="en-US" sz="1800" b="1" u="sng" dirty="0">
                <a:solidFill>
                  <a:prstClr val="black"/>
                </a:solidFill>
                <a:hlinkClick r:id="rId4" tooltip="interface in org.springframework.validation"/>
              </a:rPr>
              <a:t>Errors</a:t>
            </a:r>
            <a:r>
              <a:rPr lang="en-US" sz="1800" b="1" u="sng" dirty="0">
                <a:solidFill>
                  <a:prstClr val="black"/>
                </a:solidFill>
                <a:hlinkClick r:id="rId3"/>
              </a:rPr>
              <a:t> </a:t>
            </a:r>
            <a:r>
              <a:rPr lang="en-US" sz="1800" b="1" u="sng" dirty="0" err="1">
                <a:solidFill>
                  <a:prstClr val="black"/>
                </a:solidFill>
                <a:hlinkClick r:id="rId3"/>
              </a:rPr>
              <a:t>errors</a:t>
            </a:r>
            <a:r>
              <a:rPr lang="en-US" sz="1800" b="1" u="sng" dirty="0">
                <a:solidFill>
                  <a:prstClr val="black"/>
                </a:solidFill>
                <a:hlinkClick r:id="rId3"/>
              </a:rPr>
              <a:t>, </a:t>
            </a:r>
            <a:r>
              <a:rPr lang="en-US" sz="1800" b="1" u="sng" dirty="0">
                <a:solidFill>
                  <a:prstClr val="black"/>
                </a:solidFill>
                <a:hlinkClick r:id="rId5" tooltip="class or interface in java.lang"/>
              </a:rPr>
              <a:t>String</a:t>
            </a:r>
            <a:r>
              <a:rPr lang="en-US" sz="1800" b="1" u="sng" dirty="0">
                <a:solidFill>
                  <a:prstClr val="black"/>
                </a:solidFill>
                <a:hlinkClick r:id="rId3"/>
              </a:rPr>
              <a:t> field, </a:t>
            </a:r>
            <a:r>
              <a:rPr lang="en-US" sz="1800" b="1" u="sng" dirty="0">
                <a:solidFill>
                  <a:prstClr val="black"/>
                </a:solidFill>
                <a:hlinkClick r:id="rId5" tooltip="class or interface in java.lang"/>
              </a:rPr>
              <a:t>String</a:t>
            </a:r>
            <a:r>
              <a:rPr lang="en-US" sz="1800" b="1" u="sng" dirty="0">
                <a:solidFill>
                  <a:prstClr val="black"/>
                </a:solidFill>
                <a:hlinkClick r:id="rId3"/>
              </a:rPr>
              <a:t> </a:t>
            </a:r>
            <a:r>
              <a:rPr lang="en-US" sz="1800" b="1" u="sng" dirty="0" err="1">
                <a:solidFill>
                  <a:prstClr val="black"/>
                </a:solidFill>
                <a:hlinkClick r:id="rId3"/>
              </a:rPr>
              <a:t>errorCode</a:t>
            </a:r>
            <a:r>
              <a:rPr lang="en-US" sz="1800" b="1" u="sng" dirty="0">
                <a:solidFill>
                  <a:prstClr val="black"/>
                </a:solidFill>
                <a:hlinkClick r:id="rId3"/>
              </a:rPr>
              <a:t>, </a:t>
            </a:r>
            <a:r>
              <a:rPr lang="en-US" sz="1800" b="1" u="sng" dirty="0">
                <a:solidFill>
                  <a:prstClr val="black"/>
                </a:solidFill>
                <a:hlinkClick r:id="rId6" tooltip="class or interface in java.lang"/>
              </a:rPr>
              <a:t>Object</a:t>
            </a:r>
            <a:r>
              <a:rPr lang="en-US" sz="1800" b="1" u="sng" dirty="0">
                <a:solidFill>
                  <a:prstClr val="black"/>
                </a:solidFill>
                <a:hlinkClick r:id="rId3"/>
              </a:rPr>
              <a:t>[] </a:t>
            </a:r>
            <a:r>
              <a:rPr lang="en-US" sz="1800" b="1" u="sng" dirty="0" err="1">
                <a:solidFill>
                  <a:prstClr val="black"/>
                </a:solidFill>
                <a:hlinkClick r:id="rId3"/>
              </a:rPr>
              <a:t>errorArgs</a:t>
            </a:r>
            <a:r>
              <a:rPr lang="en-US" sz="1800" b="1" u="sng" dirty="0">
                <a:solidFill>
                  <a:prstClr val="black"/>
                </a:solidFill>
                <a:hlinkClick r:id="rId3"/>
              </a:rPr>
              <a:t>, </a:t>
            </a:r>
            <a:r>
              <a:rPr lang="en-US" sz="1800" b="1" u="sng" dirty="0">
                <a:solidFill>
                  <a:prstClr val="black"/>
                </a:solidFill>
                <a:hlinkClick r:id="rId5" tooltip="class or interface in java.lang"/>
              </a:rPr>
              <a:t>String</a:t>
            </a:r>
            <a:r>
              <a:rPr lang="en-US" sz="1800" b="1" u="sng" dirty="0">
                <a:solidFill>
                  <a:prstClr val="black"/>
                </a:solidFill>
                <a:hlinkClick r:id="rId3"/>
              </a:rPr>
              <a:t> </a:t>
            </a:r>
            <a:r>
              <a:rPr lang="en-US" sz="1800" b="1" u="sng" dirty="0" err="1">
                <a:solidFill>
                  <a:prstClr val="black"/>
                </a:solidFill>
                <a:hlinkClick r:id="rId3"/>
              </a:rPr>
              <a:t>defaultMessage</a:t>
            </a:r>
            <a:r>
              <a:rPr lang="en-US" sz="1800" b="1" u="sng" dirty="0">
                <a:solidFill>
                  <a:prstClr val="black"/>
                </a:solidFill>
                <a:hlinkClick r:id="rId3"/>
              </a:rPr>
              <a:t>)</a:t>
            </a:r>
            <a:r>
              <a:rPr lang="en-US" sz="1800" b="1" u="sng" dirty="0">
                <a:solidFill>
                  <a:prstClr val="black"/>
                </a:solidFill>
              </a:rPr>
              <a:t>:</a:t>
            </a:r>
            <a:r>
              <a:rPr lang="en-US" sz="1800" b="1" dirty="0">
                <a:solidFill>
                  <a:prstClr val="black"/>
                </a:solidFill>
              </a:rPr>
              <a:t> </a:t>
            </a:r>
            <a:r>
              <a:rPr lang="en-US" sz="1800" dirty="0">
                <a:solidFill>
                  <a:prstClr val="black"/>
                </a:solidFill>
              </a:rPr>
              <a:t>Reject the given field with the given error code, error arguments and message if the value is empty.</a:t>
            </a:r>
          </a:p>
          <a:p>
            <a:pPr lvl="1">
              <a:spcBef>
                <a:spcPts val="0"/>
              </a:spcBef>
              <a:buFont typeface="Arial" charset="0"/>
              <a:buChar char="–"/>
              <a:defRPr/>
            </a:pPr>
            <a:endParaRPr lang="en-US" sz="1800" dirty="0">
              <a:solidFill>
                <a:prstClr val="black"/>
              </a:solidFill>
            </a:endParaRPr>
          </a:p>
          <a:p>
            <a:pPr lvl="1">
              <a:spcBef>
                <a:spcPts val="0"/>
              </a:spcBef>
              <a:buFont typeface="Arial" charset="0"/>
              <a:buChar char="–"/>
              <a:defRPr/>
            </a:pPr>
            <a:r>
              <a:rPr lang="en-US" sz="1800" b="1" u="sng" dirty="0" err="1">
                <a:solidFill>
                  <a:prstClr val="black"/>
                </a:solidFill>
                <a:hlinkClick r:id="rId3"/>
              </a:rPr>
              <a:t>rejectIfEmpty</a:t>
            </a:r>
            <a:r>
              <a:rPr lang="en-US" sz="1800" b="1" u="sng" dirty="0">
                <a:solidFill>
                  <a:prstClr val="black"/>
                </a:solidFill>
                <a:hlinkClick r:id="rId5" tooltip="class or interface in java.lang"/>
              </a:rPr>
              <a:t>(</a:t>
            </a:r>
            <a:r>
              <a:rPr lang="en-US" sz="1800" b="1" u="sng" dirty="0">
                <a:solidFill>
                  <a:prstClr val="black"/>
                </a:solidFill>
                <a:hlinkClick r:id="rId4" tooltip="interface in org.springframework.validation"/>
              </a:rPr>
              <a:t>Errors</a:t>
            </a:r>
            <a:r>
              <a:rPr lang="en-US" sz="1800" b="1" u="sng" dirty="0">
                <a:solidFill>
                  <a:prstClr val="black"/>
                </a:solidFill>
                <a:hlinkClick r:id="rId5" tooltip="class or interface in java.lang"/>
              </a:rPr>
              <a:t> </a:t>
            </a:r>
            <a:r>
              <a:rPr lang="en-US" sz="1800" b="1" u="sng" dirty="0" err="1">
                <a:solidFill>
                  <a:prstClr val="black"/>
                </a:solidFill>
                <a:hlinkClick r:id="rId5" tooltip="class or interface in java.lang"/>
              </a:rPr>
              <a:t>errors</a:t>
            </a:r>
            <a:r>
              <a:rPr lang="en-US" sz="1800" b="1" u="sng" dirty="0">
                <a:solidFill>
                  <a:prstClr val="black"/>
                </a:solidFill>
                <a:hlinkClick r:id="rId5" tooltip="class or interface in java.lang"/>
              </a:rPr>
              <a:t>, String field, String </a:t>
            </a:r>
            <a:r>
              <a:rPr lang="en-US" sz="1800" b="1" u="sng" dirty="0" err="1">
                <a:solidFill>
                  <a:prstClr val="black"/>
                </a:solidFill>
                <a:hlinkClick r:id="rId5" tooltip="class or interface in java.lang"/>
              </a:rPr>
              <a:t>errorCode</a:t>
            </a:r>
            <a:r>
              <a:rPr lang="en-US" sz="1800" b="1" u="sng" dirty="0">
                <a:solidFill>
                  <a:prstClr val="black"/>
                </a:solidFill>
                <a:hlinkClick r:id="rId5" tooltip="class or interface in java.lang"/>
              </a:rPr>
              <a:t>, String </a:t>
            </a:r>
            <a:r>
              <a:rPr lang="en-US" sz="1800" b="1" u="sng" dirty="0" err="1">
                <a:solidFill>
                  <a:prstClr val="black"/>
                </a:solidFill>
                <a:hlinkClick r:id="rId5" tooltip="class or interface in java.lang"/>
              </a:rPr>
              <a:t>defaultMessage</a:t>
            </a:r>
            <a:r>
              <a:rPr lang="en-US" sz="1800" b="1" u="sng" dirty="0">
                <a:solidFill>
                  <a:prstClr val="black"/>
                </a:solidFill>
                <a:hlinkClick r:id="rId5" tooltip="class or interface in java.lang"/>
              </a:rPr>
              <a:t>):</a:t>
            </a:r>
            <a:r>
              <a:rPr lang="en-US" sz="1800" dirty="0">
                <a:solidFill>
                  <a:prstClr val="black"/>
                </a:solidFill>
              </a:rPr>
              <a:t> Reject the given field with the given error code and message if the value is empty.</a:t>
            </a:r>
          </a:p>
          <a:p>
            <a:pPr lvl="1">
              <a:spcBef>
                <a:spcPts val="0"/>
              </a:spcBef>
              <a:buFont typeface="Arial" charset="0"/>
              <a:buChar char="–"/>
              <a:defRPr/>
            </a:pPr>
            <a:endParaRPr lang="en-US" sz="1800" dirty="0">
              <a:solidFill>
                <a:prstClr val="black"/>
              </a:solidFill>
            </a:endParaRPr>
          </a:p>
          <a:p>
            <a:pPr lvl="1">
              <a:spcBef>
                <a:spcPts val="0"/>
              </a:spcBef>
              <a:buFont typeface="Arial" charset="0"/>
              <a:buChar char="–"/>
              <a:defRPr/>
            </a:pPr>
            <a:r>
              <a:rPr lang="en-US" sz="1800" b="1" u="sng" dirty="0" err="1">
                <a:solidFill>
                  <a:prstClr val="black"/>
                </a:solidFill>
                <a:hlinkClick r:id="rId3"/>
              </a:rPr>
              <a:t>rejectIfEmptyOrWhitespace</a:t>
            </a:r>
            <a:r>
              <a:rPr lang="en-US" sz="1800" dirty="0">
                <a:solidFill>
                  <a:prstClr val="black"/>
                </a:solidFill>
              </a:rPr>
              <a:t>(</a:t>
            </a:r>
            <a:r>
              <a:rPr lang="en-US" sz="1800" u="sng" dirty="0">
                <a:solidFill>
                  <a:prstClr val="black"/>
                </a:solidFill>
                <a:hlinkClick r:id="rId4" tooltip="interface in org.springframework.validation"/>
              </a:rPr>
              <a:t>Errors</a:t>
            </a:r>
            <a:r>
              <a:rPr lang="en-US" sz="1800" dirty="0">
                <a:solidFill>
                  <a:prstClr val="black"/>
                </a:solidFill>
              </a:rPr>
              <a:t> </a:t>
            </a:r>
            <a:r>
              <a:rPr lang="en-US" sz="1800" dirty="0" err="1">
                <a:solidFill>
                  <a:prstClr val="black"/>
                </a:solidFill>
              </a:rPr>
              <a:t>errors</a:t>
            </a:r>
            <a:r>
              <a:rPr lang="en-US" sz="1800" dirty="0">
                <a:solidFill>
                  <a:prstClr val="black"/>
                </a:solidFill>
              </a:rPr>
              <a:t>, </a:t>
            </a:r>
            <a:r>
              <a:rPr lang="en-US" sz="1800" u="sng" dirty="0">
                <a:solidFill>
                  <a:prstClr val="black"/>
                </a:solidFill>
                <a:hlinkClick r:id="rId5" tooltip="class or interface in java.lang"/>
              </a:rPr>
              <a:t>String</a:t>
            </a:r>
            <a:r>
              <a:rPr lang="en-US" sz="1800" dirty="0">
                <a:solidFill>
                  <a:prstClr val="black"/>
                </a:solidFill>
              </a:rPr>
              <a:t> field, </a:t>
            </a:r>
            <a:r>
              <a:rPr lang="en-US" sz="1800" u="sng" dirty="0">
                <a:solidFill>
                  <a:prstClr val="black"/>
                </a:solidFill>
                <a:hlinkClick r:id="rId5" tooltip="class or interface in java.lang"/>
              </a:rPr>
              <a:t>String</a:t>
            </a:r>
            <a:r>
              <a:rPr lang="en-US" sz="1800" dirty="0">
                <a:solidFill>
                  <a:prstClr val="black"/>
                </a:solidFill>
              </a:rPr>
              <a:t> </a:t>
            </a:r>
            <a:r>
              <a:rPr lang="en-US" sz="1800" dirty="0" err="1">
                <a:solidFill>
                  <a:prstClr val="black"/>
                </a:solidFill>
              </a:rPr>
              <a:t>errorCode</a:t>
            </a:r>
            <a:r>
              <a:rPr lang="en-US" sz="1800" dirty="0">
                <a:solidFill>
                  <a:prstClr val="black"/>
                </a:solidFill>
              </a:rPr>
              <a:t>):  Reject the given field with the given error code and message if the value is empty or just contains whitespace</a:t>
            </a:r>
            <a:r>
              <a:rPr lang="en-US" sz="1800" dirty="0" smtClean="0">
                <a:solidFill>
                  <a:prstClr val="black"/>
                </a:solidFill>
              </a:rPr>
              <a:t>.</a:t>
            </a:r>
            <a:endParaRPr lang="en-US" sz="1800" dirty="0">
              <a:solidFill>
                <a:prstClr val="black"/>
              </a:solidFill>
            </a:endParaRPr>
          </a:p>
        </p:txBody>
      </p:sp>
      <p:sp>
        <p:nvSpPr>
          <p:cNvPr id="6" name="Slide Number Placeholder 3"/>
          <p:cNvSpPr>
            <a:spLocks noGrp="1"/>
          </p:cNvSpPr>
          <p:nvPr>
            <p:ph type="sldNum" sz="quarter" idx="10"/>
          </p:nvPr>
        </p:nvSpPr>
        <p:spPr/>
        <p:txBody>
          <a:bodyPr/>
          <a:lstStyle/>
          <a:p>
            <a:pPr algn="l">
              <a:defRPr/>
            </a:pPr>
            <a:fld id="{44B18E58-59CF-4EC0-BC77-42F9490D5239}" type="slidenum">
              <a:rPr lang="en-US" smtClean="0">
                <a:latin typeface="+mn-lt"/>
              </a:rPr>
              <a:pPr algn="l">
                <a:defRPr/>
              </a:pPr>
              <a:t>206</a:t>
            </a:fld>
            <a:endParaRPr lang="en-US" dirty="0">
              <a:latin typeface="+mn-lt"/>
            </a:endParaRPr>
          </a:p>
        </p:txBody>
      </p:sp>
    </p:spTree>
    <p:extLst>
      <p:ext uri="{BB962C8B-B14F-4D97-AF65-F5344CB8AC3E}">
        <p14:creationId xmlns:p14="http://schemas.microsoft.com/office/powerpoint/2010/main" val="9035013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bwMode="auto">
          <a:noFill/>
          <a:ln>
            <a:noFill/>
          </a:ln>
        </p:spPr>
        <p:txBody>
          <a:bodyPr anchor="ctr"/>
          <a:lstStyle/>
          <a:p>
            <a:r>
              <a:rPr lang="en-US"/>
              <a:t>ValidationUtils Methods (Contd.)</a:t>
            </a:r>
          </a:p>
        </p:txBody>
      </p:sp>
      <p:sp>
        <p:nvSpPr>
          <p:cNvPr id="20483" name="Content Placeholder 2"/>
          <p:cNvSpPr>
            <a:spLocks noGrp="1"/>
          </p:cNvSpPr>
          <p:nvPr>
            <p:ph idx="1"/>
          </p:nvPr>
        </p:nvSpPr>
        <p:spPr/>
        <p:txBody>
          <a:bodyPr/>
          <a:lstStyle/>
          <a:p>
            <a:pPr lvl="1">
              <a:buFont typeface="Arial" charset="0"/>
              <a:buChar char="–"/>
            </a:pPr>
            <a:r>
              <a:rPr lang="en-US" sz="1600" b="1" u="sng" dirty="0" err="1">
                <a:solidFill>
                  <a:prstClr val="black"/>
                </a:solidFill>
                <a:hlinkClick r:id="rId3"/>
              </a:rPr>
              <a:t>rejectIfEmptyOrWhitespace</a:t>
            </a:r>
            <a:r>
              <a:rPr lang="en-US" sz="1600" dirty="0">
                <a:solidFill>
                  <a:prstClr val="black"/>
                </a:solidFill>
              </a:rPr>
              <a:t>(</a:t>
            </a:r>
            <a:r>
              <a:rPr lang="en-US" sz="1600" u="sng" dirty="0">
                <a:solidFill>
                  <a:prstClr val="black"/>
                </a:solidFill>
                <a:hlinkClick r:id="rId4" tooltip="interface in org.springframework.validation"/>
              </a:rPr>
              <a:t>Errors</a:t>
            </a:r>
            <a:r>
              <a:rPr lang="en-US" sz="1600" dirty="0">
                <a:solidFill>
                  <a:prstClr val="black"/>
                </a:solidFill>
              </a:rPr>
              <a:t> </a:t>
            </a:r>
            <a:r>
              <a:rPr lang="en-US" sz="1600" dirty="0" err="1">
                <a:solidFill>
                  <a:prstClr val="black"/>
                </a:solidFill>
              </a:rPr>
              <a:t>errors</a:t>
            </a:r>
            <a:r>
              <a:rPr lang="en-US" sz="1600" dirty="0">
                <a:solidFill>
                  <a:prstClr val="black"/>
                </a:solidFill>
              </a:rPr>
              <a:t>, </a:t>
            </a:r>
            <a:r>
              <a:rPr lang="en-US" sz="1600" u="sng" dirty="0">
                <a:solidFill>
                  <a:prstClr val="black"/>
                </a:solidFill>
                <a:hlinkClick r:id="rId5" tooltip="class or interface in java.lang"/>
              </a:rPr>
              <a:t>String</a:t>
            </a:r>
            <a:r>
              <a:rPr lang="en-US" sz="1600" dirty="0">
                <a:solidFill>
                  <a:prstClr val="black"/>
                </a:solidFill>
              </a:rPr>
              <a:t> field, </a:t>
            </a:r>
            <a:r>
              <a:rPr lang="en-US" sz="1600" u="sng" dirty="0">
                <a:solidFill>
                  <a:prstClr val="black"/>
                </a:solidFill>
                <a:hlinkClick r:id="rId5" tooltip="class or interface in java.lang"/>
              </a:rPr>
              <a:t>String</a:t>
            </a:r>
            <a:r>
              <a:rPr lang="en-US" sz="1600" dirty="0">
                <a:solidFill>
                  <a:prstClr val="black"/>
                </a:solidFill>
              </a:rPr>
              <a:t> </a:t>
            </a:r>
            <a:r>
              <a:rPr lang="en-US" sz="1600" dirty="0" err="1">
                <a:solidFill>
                  <a:prstClr val="black"/>
                </a:solidFill>
              </a:rPr>
              <a:t>errorCode</a:t>
            </a:r>
            <a:r>
              <a:rPr lang="en-US" sz="1600" dirty="0">
                <a:solidFill>
                  <a:prstClr val="black"/>
                </a:solidFill>
              </a:rPr>
              <a:t>):  Reject the given field with the given error code, error arguments and message if the value is empty or just contains whitespace.</a:t>
            </a:r>
          </a:p>
          <a:p>
            <a:pPr lvl="1">
              <a:buFont typeface="Arial" charset="0"/>
              <a:buChar char="–"/>
            </a:pPr>
            <a:endParaRPr lang="en-US" sz="1600" dirty="0">
              <a:solidFill>
                <a:prstClr val="black"/>
              </a:solidFill>
            </a:endParaRPr>
          </a:p>
          <a:p>
            <a:pPr lvl="1">
              <a:buFont typeface="Arial" charset="0"/>
              <a:buChar char="–"/>
            </a:pPr>
            <a:r>
              <a:rPr lang="en-US" sz="1600" b="1" u="sng" dirty="0" err="1">
                <a:solidFill>
                  <a:prstClr val="black"/>
                </a:solidFill>
                <a:hlinkClick r:id="rId3"/>
              </a:rPr>
              <a:t>rejectIfEmptyOrWhitespace</a:t>
            </a:r>
            <a:r>
              <a:rPr lang="en-US" sz="1600" b="1" u="sng" dirty="0">
                <a:solidFill>
                  <a:prstClr val="black"/>
                </a:solidFill>
              </a:rPr>
              <a:t> (</a:t>
            </a:r>
            <a:r>
              <a:rPr lang="en-US" sz="1600" u="sng" dirty="0">
                <a:solidFill>
                  <a:prstClr val="black"/>
                </a:solidFill>
                <a:hlinkClick r:id="rId4" tooltip="interface in org.springframework.validation"/>
              </a:rPr>
              <a:t>Errors</a:t>
            </a:r>
            <a:r>
              <a:rPr lang="en-US" sz="1600" dirty="0">
                <a:solidFill>
                  <a:prstClr val="black"/>
                </a:solidFill>
              </a:rPr>
              <a:t> </a:t>
            </a:r>
            <a:r>
              <a:rPr lang="en-US" sz="1600" dirty="0" err="1">
                <a:solidFill>
                  <a:prstClr val="black"/>
                </a:solidFill>
              </a:rPr>
              <a:t>errors</a:t>
            </a:r>
            <a:r>
              <a:rPr lang="en-US" sz="1600" dirty="0">
                <a:solidFill>
                  <a:prstClr val="black"/>
                </a:solidFill>
              </a:rPr>
              <a:t>, </a:t>
            </a:r>
            <a:r>
              <a:rPr lang="en-US" sz="1600" u="sng" dirty="0">
                <a:solidFill>
                  <a:prstClr val="black"/>
                </a:solidFill>
                <a:hlinkClick r:id="rId5" tooltip="class or interface in java.lang"/>
              </a:rPr>
              <a:t>String</a:t>
            </a:r>
            <a:r>
              <a:rPr lang="en-US" sz="1600" dirty="0">
                <a:solidFill>
                  <a:prstClr val="black"/>
                </a:solidFill>
              </a:rPr>
              <a:t> field, </a:t>
            </a:r>
            <a:r>
              <a:rPr lang="en-US" sz="1600" u="sng" dirty="0">
                <a:solidFill>
                  <a:prstClr val="black"/>
                </a:solidFill>
                <a:hlinkClick r:id="rId5" tooltip="class or interface in java.lang"/>
              </a:rPr>
              <a:t>String</a:t>
            </a:r>
            <a:r>
              <a:rPr lang="en-US" sz="1600" dirty="0">
                <a:solidFill>
                  <a:prstClr val="black"/>
                </a:solidFill>
              </a:rPr>
              <a:t> </a:t>
            </a:r>
            <a:r>
              <a:rPr lang="en-US" sz="1600" dirty="0" err="1">
                <a:solidFill>
                  <a:prstClr val="black"/>
                </a:solidFill>
              </a:rPr>
              <a:t>errorCode</a:t>
            </a:r>
            <a:r>
              <a:rPr lang="en-US" sz="1600" dirty="0">
                <a:solidFill>
                  <a:prstClr val="black"/>
                </a:solidFill>
              </a:rPr>
              <a:t>, </a:t>
            </a:r>
            <a:r>
              <a:rPr lang="en-US" sz="1600" u="sng" dirty="0">
                <a:solidFill>
                  <a:prstClr val="black"/>
                </a:solidFill>
                <a:hlinkClick r:id="rId5" tooltip="class or interface in java.lang"/>
              </a:rPr>
              <a:t>Object</a:t>
            </a:r>
            <a:r>
              <a:rPr lang="en-US" sz="1600" u="sng" dirty="0">
                <a:solidFill>
                  <a:prstClr val="black"/>
                </a:solidFill>
              </a:rPr>
              <a:t>[]</a:t>
            </a:r>
            <a:r>
              <a:rPr lang="en-US" sz="1600" dirty="0">
                <a:solidFill>
                  <a:prstClr val="black"/>
                </a:solidFill>
              </a:rPr>
              <a:t> </a:t>
            </a:r>
            <a:r>
              <a:rPr lang="en-US" sz="1600" dirty="0" err="1">
                <a:solidFill>
                  <a:prstClr val="black"/>
                </a:solidFill>
              </a:rPr>
              <a:t>errorArgs</a:t>
            </a:r>
            <a:r>
              <a:rPr lang="en-US" sz="1600" dirty="0">
                <a:solidFill>
                  <a:prstClr val="black"/>
                </a:solidFill>
              </a:rPr>
              <a:t>, </a:t>
            </a:r>
            <a:r>
              <a:rPr lang="en-US" sz="1600" u="sng" dirty="0">
                <a:solidFill>
                  <a:prstClr val="black"/>
                </a:solidFill>
                <a:hlinkClick r:id="rId5" tooltip="class or interface in java.lang"/>
              </a:rPr>
              <a:t>String</a:t>
            </a:r>
            <a:r>
              <a:rPr lang="en-US" sz="1600" dirty="0">
                <a:solidFill>
                  <a:prstClr val="black"/>
                </a:solidFill>
              </a:rPr>
              <a:t> </a:t>
            </a:r>
            <a:r>
              <a:rPr lang="en-US" sz="1600" dirty="0" err="1">
                <a:solidFill>
                  <a:prstClr val="black"/>
                </a:solidFill>
              </a:rPr>
              <a:t>defaultMessage</a:t>
            </a:r>
            <a:r>
              <a:rPr lang="en-US" sz="1600" dirty="0">
                <a:solidFill>
                  <a:prstClr val="black"/>
                </a:solidFill>
              </a:rPr>
              <a:t>): Reject the given field with the given error code, error arguments and message if the value is empty or just contains whitespace. </a:t>
            </a:r>
          </a:p>
          <a:p>
            <a:pPr lvl="1">
              <a:buNone/>
            </a:pPr>
            <a:endParaRPr lang="en-US" sz="1600" dirty="0">
              <a:solidFill>
                <a:prstClr val="black"/>
              </a:solidFill>
            </a:endParaRPr>
          </a:p>
          <a:p>
            <a:pPr lvl="1">
              <a:buFont typeface="Arial" charset="0"/>
              <a:buChar char="–"/>
            </a:pPr>
            <a:r>
              <a:rPr lang="en-US" sz="1600" b="1" u="sng" dirty="0" err="1">
                <a:solidFill>
                  <a:prstClr val="black"/>
                </a:solidFill>
                <a:hlinkClick r:id="rId3"/>
              </a:rPr>
              <a:t>rejectIfEmptyOrWhitespace</a:t>
            </a:r>
            <a:r>
              <a:rPr lang="en-US" sz="1600" b="1" u="sng" dirty="0">
                <a:solidFill>
                  <a:prstClr val="black"/>
                </a:solidFill>
              </a:rPr>
              <a:t> </a:t>
            </a:r>
            <a:r>
              <a:rPr lang="en-US" sz="1600" dirty="0">
                <a:solidFill>
                  <a:prstClr val="black"/>
                </a:solidFill>
              </a:rPr>
              <a:t>(</a:t>
            </a:r>
            <a:r>
              <a:rPr lang="en-US" sz="1600" u="sng" dirty="0">
                <a:solidFill>
                  <a:prstClr val="black"/>
                </a:solidFill>
                <a:hlinkClick r:id="rId4" tooltip="interface in org.springframework.validation"/>
              </a:rPr>
              <a:t>Errors</a:t>
            </a:r>
            <a:r>
              <a:rPr lang="en-US" sz="1600" dirty="0">
                <a:solidFill>
                  <a:prstClr val="black"/>
                </a:solidFill>
              </a:rPr>
              <a:t> </a:t>
            </a:r>
            <a:r>
              <a:rPr lang="en-US" sz="1600" dirty="0" err="1">
                <a:solidFill>
                  <a:prstClr val="black"/>
                </a:solidFill>
              </a:rPr>
              <a:t>errors</a:t>
            </a:r>
            <a:r>
              <a:rPr lang="en-US" sz="1600" dirty="0">
                <a:solidFill>
                  <a:prstClr val="black"/>
                </a:solidFill>
              </a:rPr>
              <a:t>, </a:t>
            </a:r>
            <a:r>
              <a:rPr lang="en-US" sz="1600" u="sng" dirty="0">
                <a:solidFill>
                  <a:prstClr val="black"/>
                </a:solidFill>
                <a:hlinkClick r:id="rId5" tooltip="class or interface in java.lang"/>
              </a:rPr>
              <a:t>String</a:t>
            </a:r>
            <a:r>
              <a:rPr lang="en-US" sz="1600" dirty="0">
                <a:solidFill>
                  <a:prstClr val="black"/>
                </a:solidFill>
              </a:rPr>
              <a:t> field, </a:t>
            </a:r>
            <a:r>
              <a:rPr lang="en-US" sz="1600" u="sng" dirty="0">
                <a:solidFill>
                  <a:prstClr val="black"/>
                </a:solidFill>
                <a:hlinkClick r:id="rId5" tooltip="class or interface in java.lang"/>
              </a:rPr>
              <a:t>String</a:t>
            </a:r>
            <a:r>
              <a:rPr lang="en-US" sz="1600" dirty="0">
                <a:solidFill>
                  <a:prstClr val="black"/>
                </a:solidFill>
              </a:rPr>
              <a:t> </a:t>
            </a:r>
            <a:r>
              <a:rPr lang="en-US" sz="1600" dirty="0" err="1">
                <a:solidFill>
                  <a:prstClr val="black"/>
                </a:solidFill>
              </a:rPr>
              <a:t>errorCode</a:t>
            </a:r>
            <a:r>
              <a:rPr lang="en-US" sz="1600" dirty="0">
                <a:solidFill>
                  <a:prstClr val="black"/>
                </a:solidFill>
              </a:rPr>
              <a:t>, </a:t>
            </a:r>
            <a:r>
              <a:rPr lang="en-US" sz="1600" u="sng" dirty="0">
                <a:solidFill>
                  <a:prstClr val="black"/>
                </a:solidFill>
                <a:hlinkClick r:id="rId5" tooltip="class or interface in java.lang"/>
              </a:rPr>
              <a:t>String</a:t>
            </a:r>
            <a:r>
              <a:rPr lang="en-US" sz="1600" u="sng" dirty="0">
                <a:solidFill>
                  <a:prstClr val="black"/>
                </a:solidFill>
              </a:rPr>
              <a:t> </a:t>
            </a:r>
            <a:r>
              <a:rPr lang="en-US" sz="1600" dirty="0" err="1">
                <a:solidFill>
                  <a:prstClr val="black"/>
                </a:solidFill>
              </a:rPr>
              <a:t>defaultMessage</a:t>
            </a:r>
            <a:r>
              <a:rPr lang="en-US" sz="1600" dirty="0">
                <a:solidFill>
                  <a:prstClr val="black"/>
                </a:solidFill>
              </a:rPr>
              <a:t>): Reject the given field with the given error code and message if the value is empty or just contains whitespace.</a:t>
            </a:r>
            <a:endParaRPr lang="en-US" sz="1600" b="1" u="sng" dirty="0">
              <a:solidFill>
                <a:prstClr val="black"/>
              </a:solidFill>
              <a:hlinkClick r:id="rId3"/>
            </a:endParaRPr>
          </a:p>
        </p:txBody>
      </p:sp>
      <p:sp>
        <p:nvSpPr>
          <p:cNvPr id="6" name="Slide Number Placeholder 3"/>
          <p:cNvSpPr>
            <a:spLocks noGrp="1"/>
          </p:cNvSpPr>
          <p:nvPr>
            <p:ph type="sldNum" sz="quarter" idx="10"/>
          </p:nvPr>
        </p:nvSpPr>
        <p:spPr/>
        <p:txBody>
          <a:bodyPr/>
          <a:lstStyle/>
          <a:p>
            <a:pPr algn="l">
              <a:defRPr/>
            </a:pPr>
            <a:fld id="{A9E7D534-4198-4E93-AE3C-056FC364606B}" type="slidenum">
              <a:rPr lang="en-US" smtClean="0">
                <a:latin typeface="+mn-lt"/>
              </a:rPr>
              <a:pPr algn="l">
                <a:defRPr/>
              </a:pPr>
              <a:t>207</a:t>
            </a:fld>
            <a:endParaRPr lang="en-US" dirty="0">
              <a:latin typeface="+mn-lt"/>
            </a:endParaRPr>
          </a:p>
        </p:txBody>
      </p:sp>
    </p:spTree>
    <p:extLst>
      <p:ext uri="{BB962C8B-B14F-4D97-AF65-F5344CB8AC3E}">
        <p14:creationId xmlns:p14="http://schemas.microsoft.com/office/powerpoint/2010/main" val="87808910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bwMode="auto">
          <a:noFill/>
          <a:ln>
            <a:noFill/>
          </a:ln>
        </p:spPr>
        <p:txBody>
          <a:bodyPr anchor="ctr"/>
          <a:lstStyle/>
          <a:p>
            <a:r>
              <a:rPr lang="en-US"/>
              <a:t>Custom Validations</a:t>
            </a:r>
          </a:p>
        </p:txBody>
      </p:sp>
      <p:sp>
        <p:nvSpPr>
          <p:cNvPr id="6" name="Slide Number Placeholder 3"/>
          <p:cNvSpPr>
            <a:spLocks noGrp="1"/>
          </p:cNvSpPr>
          <p:nvPr>
            <p:ph type="sldNum" sz="quarter" idx="10"/>
          </p:nvPr>
        </p:nvSpPr>
        <p:spPr/>
        <p:txBody>
          <a:bodyPr/>
          <a:lstStyle/>
          <a:p>
            <a:pPr algn="l">
              <a:defRPr/>
            </a:pPr>
            <a:fld id="{2645C818-9DBE-4B09-AC0C-BCC674161B6E}" type="slidenum">
              <a:rPr lang="en-US" smtClean="0">
                <a:latin typeface="+mn-lt"/>
              </a:rPr>
              <a:pPr algn="l">
                <a:defRPr/>
              </a:pPr>
              <a:t>208</a:t>
            </a:fld>
            <a:endParaRPr lang="en-US" dirty="0">
              <a:latin typeface="+mn-lt"/>
            </a:endParaRPr>
          </a:p>
        </p:txBody>
      </p:sp>
      <p:graphicFrame>
        <p:nvGraphicFramePr>
          <p:cNvPr id="7" name="Diagram 6"/>
          <p:cNvGraphicFramePr/>
          <p:nvPr>
            <p:extLst>
              <p:ext uri="{D42A27DB-BD31-4B8C-83A1-F6EECF244321}">
                <p14:modId xmlns:p14="http://schemas.microsoft.com/office/powerpoint/2010/main" val="506100746"/>
              </p:ext>
            </p:extLst>
          </p:nvPr>
        </p:nvGraphicFramePr>
        <p:xfrm>
          <a:off x="762000" y="1828800"/>
          <a:ext cx="7620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199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
                                            <p:graphicEl>
                                              <a:dgm id="{B5A76012-54C8-4B7B-99D5-FA34BE232FB2}"/>
                                            </p:graphicEl>
                                          </p:spTgt>
                                        </p:tgtEl>
                                        <p:attrNameLst>
                                          <p:attrName>style.visibility</p:attrName>
                                        </p:attrNameLst>
                                      </p:cBhvr>
                                      <p:to>
                                        <p:strVal val="visible"/>
                                      </p:to>
                                    </p:set>
                                    <p:animEffect transition="in" filter="diamond(in)">
                                      <p:cBhvr>
                                        <p:cTn id="7" dur="2000"/>
                                        <p:tgtEl>
                                          <p:spTgt spid="7">
                                            <p:graphicEl>
                                              <a:dgm id="{B5A76012-54C8-4B7B-99D5-FA34BE232FB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
                                            <p:graphicEl>
                                              <a:dgm id="{35A3E925-3360-40F6-8FB1-723BC5A38DFC}"/>
                                            </p:graphicEl>
                                          </p:spTgt>
                                        </p:tgtEl>
                                        <p:attrNameLst>
                                          <p:attrName>style.visibility</p:attrName>
                                        </p:attrNameLst>
                                      </p:cBhvr>
                                      <p:to>
                                        <p:strVal val="visible"/>
                                      </p:to>
                                    </p:set>
                                    <p:animEffect transition="in" filter="diamond(in)">
                                      <p:cBhvr>
                                        <p:cTn id="12" dur="2000"/>
                                        <p:tgtEl>
                                          <p:spTgt spid="7">
                                            <p:graphicEl>
                                              <a:dgm id="{35A3E925-3360-40F6-8FB1-723BC5A38DFC}"/>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7">
                                            <p:graphicEl>
                                              <a:dgm id="{CB84C7AC-6B05-4FB7-99EA-760D3A6D415B}"/>
                                            </p:graphicEl>
                                          </p:spTgt>
                                        </p:tgtEl>
                                        <p:attrNameLst>
                                          <p:attrName>style.visibility</p:attrName>
                                        </p:attrNameLst>
                                      </p:cBhvr>
                                      <p:to>
                                        <p:strVal val="visible"/>
                                      </p:to>
                                    </p:set>
                                    <p:animEffect transition="in" filter="diamond(in)">
                                      <p:cBhvr>
                                        <p:cTn id="17" dur="2000"/>
                                        <p:tgtEl>
                                          <p:spTgt spid="7">
                                            <p:graphicEl>
                                              <a:dgm id="{CB84C7AC-6B05-4FB7-99EA-760D3A6D415B}"/>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7">
                                            <p:graphicEl>
                                              <a:dgm id="{2DC02C88-CFD7-4019-966A-4D44DCFB9E05}"/>
                                            </p:graphicEl>
                                          </p:spTgt>
                                        </p:tgtEl>
                                        <p:attrNameLst>
                                          <p:attrName>style.visibility</p:attrName>
                                        </p:attrNameLst>
                                      </p:cBhvr>
                                      <p:to>
                                        <p:strVal val="visible"/>
                                      </p:to>
                                    </p:set>
                                    <p:animEffect transition="in" filter="diamond(in)">
                                      <p:cBhvr>
                                        <p:cTn id="22" dur="2000"/>
                                        <p:tgtEl>
                                          <p:spTgt spid="7">
                                            <p:graphicEl>
                                              <a:dgm id="{2DC02C88-CFD7-4019-966A-4D44DCFB9E0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bwMode="auto">
          <a:noFill/>
          <a:ln>
            <a:noFill/>
          </a:ln>
        </p:spPr>
        <p:txBody>
          <a:bodyPr anchor="ctr"/>
          <a:lstStyle/>
          <a:p>
            <a:r>
              <a:rPr lang="en-US" dirty="0"/>
              <a:t>Custom </a:t>
            </a:r>
            <a:r>
              <a:rPr lang="en-US" dirty="0" smtClean="0"/>
              <a:t>Validation: Example</a:t>
            </a:r>
            <a:endParaRPr lang="en-US" dirty="0"/>
          </a:p>
        </p:txBody>
      </p:sp>
      <p:sp>
        <p:nvSpPr>
          <p:cNvPr id="13315" name="Content Placeholder 2"/>
          <p:cNvSpPr>
            <a:spLocks noGrp="1"/>
          </p:cNvSpPr>
          <p:nvPr>
            <p:ph idx="1"/>
          </p:nvPr>
        </p:nvSpPr>
        <p:spPr/>
        <p:txBody>
          <a:bodyPr/>
          <a:lstStyle/>
          <a:p>
            <a:pPr marL="342900" lvl="1" indent="-342900">
              <a:buFont typeface="Arial" pitchFamily="34" charset="0"/>
              <a:buChar char="•"/>
              <a:defRPr/>
            </a:pPr>
            <a:r>
              <a:rPr lang="en-US" sz="2000" dirty="0">
                <a:solidFill>
                  <a:prstClr val="black"/>
                </a:solidFill>
              </a:rPr>
              <a:t>Example: To verify the length of the associate ID.</a:t>
            </a:r>
          </a:p>
          <a:p>
            <a:pPr marL="342900" lvl="1" indent="-342900">
              <a:buFont typeface="Arial" pitchFamily="34" charset="0"/>
              <a:buChar char="•"/>
              <a:defRPr/>
            </a:pPr>
            <a:endParaRPr lang="en-US" dirty="0">
              <a:solidFill>
                <a:prstClr val="black"/>
              </a:solidFill>
            </a:endParaRPr>
          </a:p>
          <a:p>
            <a:pPr lvl="0" indent="517525">
              <a:buNone/>
              <a:defRPr/>
            </a:pPr>
            <a:r>
              <a:rPr lang="en-US" sz="1600" b="1" dirty="0">
                <a:solidFill>
                  <a:prstClr val="black"/>
                </a:solidFill>
              </a:rPr>
              <a:t>public</a:t>
            </a:r>
            <a:r>
              <a:rPr lang="en-US" sz="1600" dirty="0">
                <a:solidFill>
                  <a:prstClr val="black"/>
                </a:solidFill>
              </a:rPr>
              <a:t> </a:t>
            </a:r>
            <a:r>
              <a:rPr lang="en-US" sz="1600" b="1" dirty="0">
                <a:solidFill>
                  <a:prstClr val="black"/>
                </a:solidFill>
              </a:rPr>
              <a:t>void</a:t>
            </a:r>
            <a:r>
              <a:rPr lang="en-US" sz="1600" dirty="0">
                <a:solidFill>
                  <a:prstClr val="black"/>
                </a:solidFill>
              </a:rPr>
              <a:t> validate(Object target, Errors errors) {</a:t>
            </a:r>
          </a:p>
          <a:p>
            <a:pPr lvl="0" indent="517525">
              <a:buNone/>
              <a:defRPr/>
            </a:pPr>
            <a:r>
              <a:rPr lang="en-US" sz="1600" dirty="0">
                <a:solidFill>
                  <a:prstClr val="black"/>
                </a:solidFill>
              </a:rPr>
              <a:t>		Associate </a:t>
            </a:r>
            <a:r>
              <a:rPr lang="en-US" sz="1600" dirty="0" err="1">
                <a:solidFill>
                  <a:prstClr val="black"/>
                </a:solidFill>
              </a:rPr>
              <a:t>associateDetails</a:t>
            </a:r>
            <a:r>
              <a:rPr lang="en-US" sz="1600" dirty="0">
                <a:solidFill>
                  <a:prstClr val="black"/>
                </a:solidFill>
              </a:rPr>
              <a:t> = (Associate)target;</a:t>
            </a:r>
          </a:p>
          <a:p>
            <a:pPr lvl="0" indent="517525">
              <a:buNone/>
              <a:defRPr/>
            </a:pPr>
            <a:r>
              <a:rPr lang="en-US" sz="1600" dirty="0">
                <a:solidFill>
                  <a:prstClr val="black"/>
                </a:solidFill>
              </a:rPr>
              <a:t>		String </a:t>
            </a:r>
            <a:r>
              <a:rPr lang="en-US" sz="1600" dirty="0" err="1">
                <a:solidFill>
                  <a:prstClr val="black"/>
                </a:solidFill>
              </a:rPr>
              <a:t>ascIdString</a:t>
            </a:r>
            <a:r>
              <a:rPr lang="en-US" sz="1600" dirty="0">
                <a:solidFill>
                  <a:prstClr val="black"/>
                </a:solidFill>
              </a:rPr>
              <a:t> = </a:t>
            </a:r>
            <a:r>
              <a:rPr lang="en-US" sz="1600" dirty="0" err="1">
                <a:solidFill>
                  <a:prstClr val="black"/>
                </a:solidFill>
              </a:rPr>
              <a:t>associateDetails.getAscId</a:t>
            </a:r>
            <a:r>
              <a:rPr lang="en-US" sz="1600" dirty="0">
                <a:solidFill>
                  <a:prstClr val="black"/>
                </a:solidFill>
              </a:rPr>
              <a:t>().</a:t>
            </a:r>
            <a:r>
              <a:rPr lang="en-US" sz="1600" dirty="0" err="1">
                <a:solidFill>
                  <a:prstClr val="black"/>
                </a:solidFill>
              </a:rPr>
              <a:t>toString</a:t>
            </a:r>
            <a:r>
              <a:rPr lang="en-US" sz="1600" dirty="0">
                <a:solidFill>
                  <a:prstClr val="black"/>
                </a:solidFill>
              </a:rPr>
              <a:t>();</a:t>
            </a:r>
          </a:p>
          <a:p>
            <a:pPr lvl="0" indent="517525">
              <a:buNone/>
              <a:defRPr/>
            </a:pPr>
            <a:r>
              <a:rPr lang="en-US" sz="1600" dirty="0">
                <a:solidFill>
                  <a:prstClr val="black"/>
                </a:solidFill>
              </a:rPr>
              <a:t>		</a:t>
            </a:r>
            <a:r>
              <a:rPr lang="en-US" sz="1600" b="1" dirty="0">
                <a:solidFill>
                  <a:prstClr val="black"/>
                </a:solidFill>
              </a:rPr>
              <a:t>if</a:t>
            </a:r>
            <a:r>
              <a:rPr lang="en-US" sz="1600" dirty="0">
                <a:solidFill>
                  <a:prstClr val="black"/>
                </a:solidFill>
              </a:rPr>
              <a:t>(</a:t>
            </a:r>
            <a:r>
              <a:rPr lang="en-US" sz="1600" dirty="0" err="1">
                <a:solidFill>
                  <a:prstClr val="black"/>
                </a:solidFill>
              </a:rPr>
              <a:t>ascIdString.length</a:t>
            </a:r>
            <a:r>
              <a:rPr lang="en-US" sz="1600" dirty="0">
                <a:solidFill>
                  <a:prstClr val="black"/>
                </a:solidFill>
              </a:rPr>
              <a:t>()&lt;6)</a:t>
            </a:r>
          </a:p>
          <a:p>
            <a:pPr lvl="0" indent="517525">
              <a:buNone/>
              <a:defRPr/>
            </a:pPr>
            <a:r>
              <a:rPr lang="en-US" sz="1600" dirty="0">
                <a:solidFill>
                  <a:prstClr val="black"/>
                </a:solidFill>
              </a:rPr>
              <a:t>		{</a:t>
            </a:r>
          </a:p>
          <a:p>
            <a:pPr lvl="0" indent="517525">
              <a:buNone/>
              <a:defRPr/>
            </a:pPr>
            <a:r>
              <a:rPr lang="en-US" sz="1600" dirty="0">
                <a:solidFill>
                  <a:prstClr val="black"/>
                </a:solidFill>
              </a:rPr>
              <a:t>		</a:t>
            </a:r>
            <a:r>
              <a:rPr lang="en-US" sz="1600" dirty="0" err="1">
                <a:solidFill>
                  <a:prstClr val="black"/>
                </a:solidFill>
              </a:rPr>
              <a:t>errors.rejectValue</a:t>
            </a:r>
            <a:r>
              <a:rPr lang="en-US" sz="1600" dirty="0">
                <a:solidFill>
                  <a:prstClr val="black"/>
                </a:solidFill>
              </a:rPr>
              <a:t>("</a:t>
            </a:r>
            <a:r>
              <a:rPr lang="en-US" sz="1600" dirty="0" err="1">
                <a:solidFill>
                  <a:prstClr val="black"/>
                </a:solidFill>
              </a:rPr>
              <a:t>ascId</a:t>
            </a:r>
            <a:r>
              <a:rPr lang="en-US" sz="1600" dirty="0">
                <a:solidFill>
                  <a:prstClr val="black"/>
                </a:solidFill>
              </a:rPr>
              <a:t>","</a:t>
            </a:r>
            <a:r>
              <a:rPr lang="en-US" sz="1600" dirty="0" err="1">
                <a:solidFill>
                  <a:prstClr val="black"/>
                </a:solidFill>
              </a:rPr>
              <a:t>asc.id.minimum.length</a:t>
            </a:r>
            <a:r>
              <a:rPr lang="en-US" sz="1600" dirty="0">
                <a:solidFill>
                  <a:prstClr val="black"/>
                </a:solidFill>
              </a:rPr>
              <a:t>",</a:t>
            </a:r>
          </a:p>
          <a:p>
            <a:pPr lvl="0" indent="517525">
              <a:buNone/>
              <a:defRPr/>
            </a:pPr>
            <a:r>
              <a:rPr lang="en-US" sz="1600" dirty="0">
                <a:solidFill>
                  <a:prstClr val="black"/>
                </a:solidFill>
              </a:rPr>
              <a:t>		 "Associate ID should be  given with 6 digits");</a:t>
            </a:r>
          </a:p>
          <a:p>
            <a:pPr lvl="0" indent="517525">
              <a:buNone/>
              <a:defRPr/>
            </a:pPr>
            <a:r>
              <a:rPr lang="en-US" sz="1600" dirty="0">
                <a:solidFill>
                  <a:prstClr val="black"/>
                </a:solidFill>
              </a:rPr>
              <a:t>		}</a:t>
            </a:r>
          </a:p>
          <a:p>
            <a:pPr lvl="0" indent="517525">
              <a:buNone/>
              <a:defRPr/>
            </a:pPr>
            <a:r>
              <a:rPr lang="en-US" sz="1600" dirty="0">
                <a:solidFill>
                  <a:prstClr val="black"/>
                </a:solidFill>
              </a:rPr>
              <a:t>	}</a:t>
            </a:r>
          </a:p>
          <a:p>
            <a:pPr lvl="0">
              <a:buNone/>
              <a:defRPr/>
            </a:pPr>
            <a:endParaRPr lang="en-US" dirty="0">
              <a:solidFill>
                <a:prstClr val="black"/>
              </a:solidFill>
            </a:endParaRPr>
          </a:p>
          <a:p>
            <a:pPr lvl="0">
              <a:buNone/>
              <a:defRPr/>
            </a:pPr>
            <a:endParaRPr lang="en-US" dirty="0">
              <a:solidFill>
                <a:prstClr val="black"/>
              </a:solidFill>
            </a:endParaRPr>
          </a:p>
        </p:txBody>
      </p:sp>
      <p:sp>
        <p:nvSpPr>
          <p:cNvPr id="6" name="Slide Number Placeholder 3"/>
          <p:cNvSpPr>
            <a:spLocks noGrp="1"/>
          </p:cNvSpPr>
          <p:nvPr>
            <p:ph type="sldNum" sz="quarter" idx="10"/>
          </p:nvPr>
        </p:nvSpPr>
        <p:spPr/>
        <p:txBody>
          <a:bodyPr/>
          <a:lstStyle/>
          <a:p>
            <a:pPr algn="l">
              <a:defRPr/>
            </a:pPr>
            <a:fld id="{699E78BA-EC23-4F67-8276-DAC812B542C3}" type="slidenum">
              <a:rPr lang="en-US" smtClean="0">
                <a:latin typeface="+mn-lt"/>
              </a:rPr>
              <a:pPr algn="l">
                <a:defRPr/>
              </a:pPr>
              <a:t>209</a:t>
            </a:fld>
            <a:endParaRPr lang="en-US" dirty="0">
              <a:latin typeface="+mn-lt"/>
            </a:endParaRPr>
          </a:p>
        </p:txBody>
      </p:sp>
    </p:spTree>
    <p:extLst>
      <p:ext uri="{BB962C8B-B14F-4D97-AF65-F5344CB8AC3E}">
        <p14:creationId xmlns:p14="http://schemas.microsoft.com/office/powerpoint/2010/main" val="2548989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p:cNvSpPr>
            <a:spLocks noGrp="1"/>
          </p:cNvSpPr>
          <p:nvPr>
            <p:ph idx="1"/>
          </p:nvPr>
        </p:nvSpPr>
        <p:spPr>
          <a:xfrm>
            <a:off x="228600" y="1609725"/>
            <a:ext cx="8686800" cy="4486275"/>
          </a:xfrm>
        </p:spPr>
        <p:txBody>
          <a:bodyPr/>
          <a:lstStyle/>
          <a:p>
            <a:r>
              <a:rPr lang="en-US" sz="2000" dirty="0"/>
              <a:t>Some issues with JSPs are:</a:t>
            </a:r>
          </a:p>
        </p:txBody>
      </p:sp>
      <p:sp>
        <p:nvSpPr>
          <p:cNvPr id="21507" name="Title 2"/>
          <p:cNvSpPr>
            <a:spLocks noGrp="1"/>
          </p:cNvSpPr>
          <p:nvPr>
            <p:ph type="title"/>
          </p:nvPr>
        </p:nvSpPr>
        <p:spPr bwMode="auto">
          <a:xfrm>
            <a:off x="1600200" y="0"/>
            <a:ext cx="7543800" cy="1066800"/>
          </a:xfrm>
          <a:noFill/>
          <a:ln>
            <a:noFill/>
          </a:ln>
        </p:spPr>
        <p:txBody>
          <a:bodyPr anchor="ctr"/>
          <a:lstStyle/>
          <a:p>
            <a:r>
              <a:rPr lang="en-US">
                <a:solidFill>
                  <a:srgbClr val="1F497D">
                    <a:lumMod val="75000"/>
                  </a:srgbClr>
                </a:solidFill>
              </a:rPr>
              <a:t>Then Came the JSPs</a:t>
            </a: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EA74A68C-9AB7-402A-B88C-B9D4D51EC1C2}" type="slidenum">
              <a:rPr lang="en-US" smtClean="0">
                <a:latin typeface="+mj-lt"/>
              </a:rPr>
              <a:pPr>
                <a:defRPr/>
              </a:pPr>
              <a:t>21</a:t>
            </a:fld>
            <a:endParaRPr lang="en-US" dirty="0" smtClean="0">
              <a:latin typeface="+mj-lt"/>
            </a:endParaRPr>
          </a:p>
        </p:txBody>
      </p:sp>
      <p:graphicFrame>
        <p:nvGraphicFramePr>
          <p:cNvPr id="2" name="Diagram 1"/>
          <p:cNvGraphicFramePr/>
          <p:nvPr>
            <p:extLst>
              <p:ext uri="{D42A27DB-BD31-4B8C-83A1-F6EECF244321}">
                <p14:modId xmlns:p14="http://schemas.microsoft.com/office/powerpoint/2010/main" val="3255211160"/>
              </p:ext>
            </p:extLst>
          </p:nvPr>
        </p:nvGraphicFramePr>
        <p:xfrm>
          <a:off x="609600" y="2209800"/>
          <a:ext cx="8305800" cy="342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049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bwMode="auto">
          <a:noFill/>
          <a:ln>
            <a:noFill/>
          </a:ln>
        </p:spPr>
        <p:txBody>
          <a:bodyPr anchor="ctr"/>
          <a:lstStyle/>
          <a:p>
            <a:r>
              <a:rPr lang="en-US"/>
              <a:t>Validators</a:t>
            </a:r>
          </a:p>
        </p:txBody>
      </p:sp>
      <p:sp>
        <p:nvSpPr>
          <p:cNvPr id="23555" name="Content Placeholder 2"/>
          <p:cNvSpPr>
            <a:spLocks noGrp="1"/>
          </p:cNvSpPr>
          <p:nvPr>
            <p:ph idx="1"/>
          </p:nvPr>
        </p:nvSpPr>
        <p:spPr>
          <a:xfrm>
            <a:off x="228600" y="1609725"/>
            <a:ext cx="8686800" cy="4943475"/>
          </a:xfrm>
        </p:spPr>
        <p:txBody>
          <a:bodyPr/>
          <a:lstStyle/>
          <a:p>
            <a:pPr marL="342900" lvl="1" indent="-342900" eaLnBrk="1" hangingPunct="1">
              <a:buFont typeface="Arial" pitchFamily="34" charset="0"/>
              <a:buChar char="•"/>
              <a:defRPr/>
            </a:pPr>
            <a:r>
              <a:rPr sz="2000" dirty="0" smtClean="0"/>
              <a:t>How to call this validator:</a:t>
            </a:r>
            <a:endParaRPr dirty="0" smtClean="0"/>
          </a:p>
        </p:txBody>
      </p:sp>
      <p:sp>
        <p:nvSpPr>
          <p:cNvPr id="5" name="Slide Number Placeholder 3"/>
          <p:cNvSpPr>
            <a:spLocks noGrp="1"/>
          </p:cNvSpPr>
          <p:nvPr>
            <p:ph type="sldNum" sz="quarter" idx="10"/>
          </p:nvPr>
        </p:nvSpPr>
        <p:spPr/>
        <p:txBody>
          <a:bodyPr/>
          <a:lstStyle/>
          <a:p>
            <a:pPr algn="l">
              <a:defRPr/>
            </a:pPr>
            <a:fld id="{68CABD06-5110-4640-A967-170A629A0765}" type="slidenum">
              <a:rPr lang="en-US" smtClean="0">
                <a:latin typeface="+mn-lt"/>
              </a:rPr>
              <a:pPr algn="l">
                <a:defRPr/>
              </a:pPr>
              <a:t>210</a:t>
            </a:fld>
            <a:endParaRPr lang="en-US" dirty="0">
              <a:latin typeface="+mn-lt"/>
            </a:endParaRPr>
          </a:p>
        </p:txBody>
      </p:sp>
      <p:graphicFrame>
        <p:nvGraphicFramePr>
          <p:cNvPr id="2" name="Diagram 1"/>
          <p:cNvGraphicFramePr/>
          <p:nvPr>
            <p:extLst>
              <p:ext uri="{D42A27DB-BD31-4B8C-83A1-F6EECF244321}">
                <p14:modId xmlns:p14="http://schemas.microsoft.com/office/powerpoint/2010/main" val="235100513"/>
              </p:ext>
            </p:extLst>
          </p:nvPr>
        </p:nvGraphicFramePr>
        <p:xfrm>
          <a:off x="609600" y="2133600"/>
          <a:ext cx="8229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33250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bwMode="auto">
          <a:noFill/>
          <a:ln>
            <a:noFill/>
          </a:ln>
        </p:spPr>
        <p:txBody>
          <a:bodyPr anchor="ctr"/>
          <a:lstStyle/>
          <a:p>
            <a:r>
              <a:rPr lang="en-US" dirty="0" smtClean="0"/>
              <a:t>Validator: Example</a:t>
            </a:r>
            <a:endParaRPr lang="en-US" dirty="0"/>
          </a:p>
        </p:txBody>
      </p:sp>
      <p:sp>
        <p:nvSpPr>
          <p:cNvPr id="13315" name="Content Placeholder 2"/>
          <p:cNvSpPr>
            <a:spLocks noGrp="1"/>
          </p:cNvSpPr>
          <p:nvPr>
            <p:ph idx="1"/>
          </p:nvPr>
        </p:nvSpPr>
        <p:spPr/>
        <p:txBody>
          <a:bodyPr/>
          <a:lstStyle/>
          <a:p>
            <a:pPr marL="342900" lvl="1" indent="-342900">
              <a:buFont typeface="Arial" pitchFamily="34" charset="0"/>
              <a:buChar char="•"/>
              <a:defRPr/>
            </a:pPr>
            <a:r>
              <a:rPr lang="en-US" sz="2000" dirty="0"/>
              <a:t>Example:</a:t>
            </a:r>
          </a:p>
          <a:p>
            <a:pPr marL="342900" lvl="1" indent="-342900">
              <a:buFont typeface="Arial" pitchFamily="34" charset="0"/>
              <a:buChar char="•"/>
              <a:defRPr/>
            </a:pPr>
            <a:endParaRPr lang="en-US" sz="2000" dirty="0"/>
          </a:p>
          <a:p>
            <a:pPr>
              <a:buNone/>
              <a:defRPr/>
            </a:pPr>
            <a:r>
              <a:rPr lang="en-US" sz="1600" dirty="0"/>
              <a:t>	</a:t>
            </a:r>
            <a:r>
              <a:rPr lang="en-US" sz="1600" b="1" i="1" dirty="0"/>
              <a:t>@</a:t>
            </a:r>
            <a:r>
              <a:rPr lang="en-US" sz="1600" b="1" i="1" dirty="0" err="1"/>
              <a:t>RequestMapping</a:t>
            </a:r>
            <a:r>
              <a:rPr lang="en-US" sz="1600" b="1" i="1" dirty="0"/>
              <a:t>("</a:t>
            </a:r>
            <a:r>
              <a:rPr lang="en-US" sz="1600" b="1" i="1" dirty="0" err="1"/>
              <a:t>addAssociate</a:t>
            </a:r>
            <a:r>
              <a:rPr lang="en-US" sz="1600" b="1" i="1" dirty="0"/>
              <a:t>")</a:t>
            </a:r>
          </a:p>
          <a:p>
            <a:pPr>
              <a:buNone/>
              <a:defRPr/>
            </a:pPr>
            <a:r>
              <a:rPr lang="en-US" sz="1600" b="1" i="1" dirty="0"/>
              <a:t>	public </a:t>
            </a:r>
            <a:r>
              <a:rPr lang="en-US" sz="1600" b="1" i="1" dirty="0" err="1"/>
              <a:t>ModelAndView</a:t>
            </a:r>
            <a:r>
              <a:rPr lang="en-US" sz="1600" b="1" i="1" dirty="0"/>
              <a:t> </a:t>
            </a:r>
            <a:r>
              <a:rPr lang="en-US" sz="1600" b="1" i="1" dirty="0" err="1"/>
              <a:t>addAssociate</a:t>
            </a:r>
            <a:r>
              <a:rPr lang="en-US" sz="1600" b="1" i="1" dirty="0"/>
              <a:t>(@</a:t>
            </a:r>
            <a:r>
              <a:rPr lang="en-US" sz="1600" b="1" i="1" dirty="0" err="1"/>
              <a:t>ModelAttribute</a:t>
            </a:r>
            <a:r>
              <a:rPr lang="en-US" sz="1600" b="1" i="1" dirty="0"/>
              <a:t>("associate") Associate </a:t>
            </a:r>
            <a:r>
              <a:rPr lang="en-US" sz="1600" b="1" i="1" dirty="0" err="1"/>
              <a:t>associate</a:t>
            </a:r>
            <a:r>
              <a:rPr lang="en-US" sz="1600" b="1" i="1" dirty="0"/>
              <a:t>,</a:t>
            </a:r>
          </a:p>
          <a:p>
            <a:pPr marL="738188">
              <a:buNone/>
              <a:defRPr/>
            </a:pPr>
            <a:r>
              <a:rPr lang="en-US" sz="1600" b="1" i="1" dirty="0" err="1"/>
              <a:t>BindingResult</a:t>
            </a:r>
            <a:r>
              <a:rPr lang="en-US" sz="1600" b="1" i="1" dirty="0"/>
              <a:t> result) {</a:t>
            </a:r>
          </a:p>
          <a:p>
            <a:pPr marL="914400" indent="0">
              <a:buNone/>
              <a:defRPr/>
            </a:pPr>
            <a:r>
              <a:rPr lang="en-US" sz="1600" b="1" i="1" dirty="0" err="1"/>
              <a:t>associateValidator.validate</a:t>
            </a:r>
            <a:r>
              <a:rPr lang="en-US" sz="1600" b="1" i="1" dirty="0"/>
              <a:t>(associate, result);</a:t>
            </a:r>
          </a:p>
          <a:p>
            <a:pPr marL="914400" indent="0">
              <a:buNone/>
              <a:defRPr/>
            </a:pPr>
            <a:r>
              <a:rPr lang="en-US" sz="1600" b="1" i="1" dirty="0" err="1"/>
              <a:t>ModelAndView</a:t>
            </a:r>
            <a:r>
              <a:rPr lang="en-US" sz="1600" b="1" i="1" dirty="0"/>
              <a:t>  </a:t>
            </a:r>
            <a:r>
              <a:rPr lang="en-US" sz="1600" b="1" i="1" dirty="0" err="1"/>
              <a:t>modelAndView</a:t>
            </a:r>
            <a:r>
              <a:rPr lang="en-US" sz="1600" b="1" i="1" dirty="0"/>
              <a:t> = new </a:t>
            </a:r>
            <a:r>
              <a:rPr lang="en-US" sz="1600" b="1" i="1" dirty="0" err="1"/>
              <a:t>ModelAndView</a:t>
            </a:r>
            <a:r>
              <a:rPr lang="en-US" sz="1600" b="1" i="1" dirty="0"/>
              <a:t>("</a:t>
            </a:r>
            <a:r>
              <a:rPr lang="en-US" sz="1600" b="1" i="1" dirty="0" err="1"/>
              <a:t>addAssociateSubPageContents</a:t>
            </a:r>
            <a:r>
              <a:rPr lang="en-US" sz="1600" b="1" i="1" dirty="0"/>
              <a:t>");</a:t>
            </a:r>
          </a:p>
          <a:p>
            <a:pPr marL="914400" indent="0">
              <a:buNone/>
              <a:defRPr/>
            </a:pPr>
            <a:r>
              <a:rPr lang="en-US" sz="1600" b="1" i="1" dirty="0" err="1"/>
              <a:t>modelAndView.addObject</a:t>
            </a:r>
            <a:r>
              <a:rPr lang="en-US" sz="1600" b="1" i="1" dirty="0"/>
              <a:t>("associate", associate);</a:t>
            </a:r>
          </a:p>
          <a:p>
            <a:pPr marL="914400" indent="0">
              <a:buNone/>
              <a:defRPr/>
            </a:pPr>
            <a:r>
              <a:rPr lang="en-US" sz="1600" b="1" i="1" dirty="0"/>
              <a:t>if(</a:t>
            </a:r>
            <a:r>
              <a:rPr lang="en-US" sz="1600" b="1" i="1" dirty="0" err="1"/>
              <a:t>result.hasErrors</a:t>
            </a:r>
            <a:r>
              <a:rPr lang="en-US" sz="1600" b="1" i="1" dirty="0"/>
              <a:t>()){</a:t>
            </a:r>
          </a:p>
          <a:p>
            <a:pPr marL="914400" indent="0">
              <a:buNone/>
              <a:defRPr/>
            </a:pPr>
            <a:r>
              <a:rPr lang="en-US" sz="1600" b="1" i="1" dirty="0"/>
              <a:t>return </a:t>
            </a:r>
            <a:r>
              <a:rPr lang="en-US" sz="1600" b="1" i="1" dirty="0" err="1"/>
              <a:t>modelAndView</a:t>
            </a:r>
            <a:r>
              <a:rPr lang="en-US" sz="1600" b="1" i="1" dirty="0"/>
              <a:t>;</a:t>
            </a:r>
          </a:p>
          <a:p>
            <a:pPr marL="738188">
              <a:buNone/>
              <a:defRPr/>
            </a:pPr>
            <a:r>
              <a:rPr lang="en-US" sz="1600" b="1" i="1" dirty="0"/>
              <a:t>}</a:t>
            </a:r>
          </a:p>
          <a:p>
            <a:pPr marL="738188">
              <a:buNone/>
              <a:defRPr/>
            </a:pPr>
            <a:r>
              <a:rPr lang="en-US" sz="1600" b="1" i="1" dirty="0" err="1"/>
              <a:t>associateService.addAssociate</a:t>
            </a:r>
            <a:r>
              <a:rPr lang="en-US" sz="1600" b="1" i="1" dirty="0"/>
              <a:t>(associate);</a:t>
            </a:r>
          </a:p>
          <a:p>
            <a:pPr marL="738188">
              <a:buNone/>
              <a:defRPr/>
            </a:pPr>
            <a:r>
              <a:rPr lang="en-US" sz="1600" b="1" i="1" dirty="0"/>
              <a:t>return new </a:t>
            </a:r>
            <a:r>
              <a:rPr lang="en-US" sz="1600" b="1" i="1" dirty="0" err="1"/>
              <a:t>ModelAndView</a:t>
            </a:r>
            <a:r>
              <a:rPr lang="en-US" sz="1600" b="1" i="1" dirty="0"/>
              <a:t>("</a:t>
            </a:r>
            <a:r>
              <a:rPr lang="en-US" sz="1600" b="1" i="1" dirty="0" err="1"/>
              <a:t>successAddAsociate</a:t>
            </a:r>
            <a:r>
              <a:rPr lang="en-US" sz="1600" b="1" i="1" dirty="0"/>
              <a:t>");</a:t>
            </a:r>
          </a:p>
          <a:p>
            <a:pPr>
              <a:buNone/>
              <a:defRPr/>
            </a:pPr>
            <a:r>
              <a:rPr lang="en-US" sz="1600" dirty="0"/>
              <a:t>	</a:t>
            </a:r>
            <a:r>
              <a:rPr lang="en-US" sz="1600" dirty="0" smtClean="0"/>
              <a:t>}</a:t>
            </a:r>
            <a:endParaRPr lang="en-US" sz="1600" dirty="0"/>
          </a:p>
        </p:txBody>
      </p:sp>
      <p:sp>
        <p:nvSpPr>
          <p:cNvPr id="5" name="Slide Number Placeholder 3"/>
          <p:cNvSpPr>
            <a:spLocks noGrp="1"/>
          </p:cNvSpPr>
          <p:nvPr>
            <p:ph type="sldNum" sz="quarter" idx="10"/>
          </p:nvPr>
        </p:nvSpPr>
        <p:spPr/>
        <p:txBody>
          <a:bodyPr/>
          <a:lstStyle/>
          <a:p>
            <a:pPr algn="l">
              <a:defRPr/>
            </a:pPr>
            <a:fld id="{2CF7C0A9-1F0B-4457-B099-DD0044CF241C}" type="slidenum">
              <a:rPr lang="en-US" smtClean="0">
                <a:latin typeface="+mn-lt"/>
              </a:rPr>
              <a:pPr algn="l">
                <a:defRPr/>
              </a:pPr>
              <a:t>211</a:t>
            </a:fld>
            <a:endParaRPr lang="en-US" dirty="0">
              <a:latin typeface="+mn-lt"/>
            </a:endParaRPr>
          </a:p>
        </p:txBody>
      </p:sp>
    </p:spTree>
    <p:extLst>
      <p:ext uri="{BB962C8B-B14F-4D97-AF65-F5344CB8AC3E}">
        <p14:creationId xmlns:p14="http://schemas.microsoft.com/office/powerpoint/2010/main" val="134159862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bwMode="auto">
          <a:noFill/>
          <a:ln>
            <a:noFill/>
          </a:ln>
        </p:spPr>
        <p:txBody>
          <a:bodyPr anchor="ctr"/>
          <a:lstStyle/>
          <a:p>
            <a:r>
              <a:rPr lang="en-US" dirty="0"/>
              <a:t>Validations with Annotations (JSR 303): Slide 1</a:t>
            </a:r>
          </a:p>
        </p:txBody>
      </p:sp>
      <p:sp>
        <p:nvSpPr>
          <p:cNvPr id="25603" name="Content Placeholder 2"/>
          <p:cNvSpPr>
            <a:spLocks noGrp="1"/>
          </p:cNvSpPr>
          <p:nvPr>
            <p:ph idx="1"/>
          </p:nvPr>
        </p:nvSpPr>
        <p:spPr/>
        <p:txBody>
          <a:bodyPr/>
          <a:lstStyle/>
          <a:p>
            <a:pPr>
              <a:buFont typeface="Arial" pitchFamily="34" charset="0"/>
              <a:buChar char="•"/>
            </a:pPr>
            <a:endParaRPr sz="2000" dirty="0" smtClean="0"/>
          </a:p>
          <a:p>
            <a:pPr>
              <a:buFont typeface="Arial" pitchFamily="34" charset="0"/>
              <a:buChar char="•"/>
            </a:pPr>
            <a:endParaRPr sz="2000" dirty="0" smtClean="0"/>
          </a:p>
          <a:p>
            <a:pPr>
              <a:buFont typeface="Arial" pitchFamily="34" charset="0"/>
              <a:buChar char="•"/>
            </a:pPr>
            <a:endParaRPr sz="2000" dirty="0" smtClean="0"/>
          </a:p>
          <a:p>
            <a:pPr>
              <a:buFont typeface="Arial" pitchFamily="34" charset="0"/>
              <a:buChar char="•"/>
            </a:pPr>
            <a:endParaRPr sz="2000" dirty="0" smtClean="0"/>
          </a:p>
        </p:txBody>
      </p:sp>
      <p:sp>
        <p:nvSpPr>
          <p:cNvPr id="5" name="Slide Number Placeholder 3"/>
          <p:cNvSpPr>
            <a:spLocks noGrp="1"/>
          </p:cNvSpPr>
          <p:nvPr>
            <p:ph type="sldNum" sz="quarter" idx="10"/>
          </p:nvPr>
        </p:nvSpPr>
        <p:spPr/>
        <p:txBody>
          <a:bodyPr/>
          <a:lstStyle/>
          <a:p>
            <a:pPr algn="l">
              <a:defRPr/>
            </a:pPr>
            <a:fld id="{279B05F2-16A0-4EC7-B462-D475EE916A99}" type="slidenum">
              <a:rPr lang="en-US" smtClean="0">
                <a:latin typeface="+mn-lt"/>
              </a:rPr>
              <a:pPr algn="l">
                <a:defRPr/>
              </a:pPr>
              <a:t>212</a:t>
            </a:fld>
            <a:endParaRPr lang="en-US" dirty="0">
              <a:latin typeface="+mn-lt"/>
            </a:endParaRPr>
          </a:p>
        </p:txBody>
      </p:sp>
      <p:graphicFrame>
        <p:nvGraphicFramePr>
          <p:cNvPr id="2" name="Diagram 1"/>
          <p:cNvGraphicFramePr/>
          <p:nvPr>
            <p:extLst>
              <p:ext uri="{D42A27DB-BD31-4B8C-83A1-F6EECF244321}">
                <p14:modId xmlns:p14="http://schemas.microsoft.com/office/powerpoint/2010/main" val="1878263749"/>
              </p:ext>
            </p:extLst>
          </p:nvPr>
        </p:nvGraphicFramePr>
        <p:xfrm>
          <a:off x="381000" y="1676400"/>
          <a:ext cx="85344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79246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bwMode="auto">
          <a:noFill/>
          <a:ln>
            <a:noFill/>
          </a:ln>
        </p:spPr>
        <p:txBody>
          <a:bodyPr anchor="ctr"/>
          <a:lstStyle/>
          <a:p>
            <a:r>
              <a:rPr lang="en-US" dirty="0"/>
              <a:t>Validations with Annotations (JSR 303): Slide 2</a:t>
            </a:r>
          </a:p>
        </p:txBody>
      </p:sp>
      <p:sp>
        <p:nvSpPr>
          <p:cNvPr id="26627" name="Content Placeholder 2"/>
          <p:cNvSpPr>
            <a:spLocks noGrp="1"/>
          </p:cNvSpPr>
          <p:nvPr>
            <p:ph idx="1"/>
          </p:nvPr>
        </p:nvSpPr>
        <p:spPr>
          <a:xfrm>
            <a:off x="228600" y="1609725"/>
            <a:ext cx="8686800" cy="4791075"/>
          </a:xfrm>
        </p:spPr>
        <p:txBody>
          <a:bodyPr/>
          <a:lstStyle/>
          <a:p>
            <a:pPr>
              <a:buFont typeface="Arial" pitchFamily="34" charset="0"/>
              <a:buChar char="•"/>
            </a:pPr>
            <a:r>
              <a:rPr sz="2000" smtClean="0"/>
              <a:t>The Spring MVC configuration required to enable JSR-303 support is shown below:</a:t>
            </a:r>
          </a:p>
          <a:p>
            <a:pPr>
              <a:buFont typeface="Arial" pitchFamily="34" charset="0"/>
              <a:buChar char="•"/>
            </a:pPr>
            <a:endParaRPr sz="2000" smtClean="0"/>
          </a:p>
          <a:p>
            <a:pPr>
              <a:buFont typeface="Arial" pitchFamily="34" charset="0"/>
              <a:buChar char="•"/>
            </a:pPr>
            <a:endParaRPr sz="2000" smtClean="0"/>
          </a:p>
          <a:p>
            <a:pPr>
              <a:buFont typeface="Arial" pitchFamily="34" charset="0"/>
              <a:buChar char="•"/>
            </a:pPr>
            <a:endParaRPr sz="2000" smtClean="0"/>
          </a:p>
          <a:p>
            <a:pPr>
              <a:buFont typeface="Arial" pitchFamily="34" charset="0"/>
              <a:buChar char="•"/>
            </a:pPr>
            <a:endParaRPr sz="2000" smtClean="0"/>
          </a:p>
          <a:p>
            <a:pPr>
              <a:buFont typeface="Arial" pitchFamily="34" charset="0"/>
              <a:buChar char="•"/>
            </a:pPr>
            <a:endParaRPr sz="2000" smtClean="0"/>
          </a:p>
          <a:p>
            <a:pPr>
              <a:buFont typeface="Arial" pitchFamily="34" charset="0"/>
              <a:buChar char="•"/>
            </a:pPr>
            <a:endParaRPr sz="2000" smtClean="0"/>
          </a:p>
          <a:p>
            <a:pPr>
              <a:buFont typeface="Arial" pitchFamily="34" charset="0"/>
              <a:buChar char="•"/>
            </a:pPr>
            <a:endParaRPr sz="2000" smtClean="0"/>
          </a:p>
          <a:p>
            <a:pPr>
              <a:buFont typeface="Arial" pitchFamily="34" charset="0"/>
              <a:buChar char="•"/>
            </a:pPr>
            <a:endParaRPr sz="2000" smtClean="0"/>
          </a:p>
          <a:p>
            <a:pPr>
              <a:buFont typeface="Arial" pitchFamily="34" charset="0"/>
              <a:buChar char="•"/>
            </a:pPr>
            <a:r>
              <a:rPr sz="2000" smtClean="0"/>
              <a:t>With this minimal configuration, anytime a @Valid @Controller input is encountered, it will be validated by the JSR-303 provider.</a:t>
            </a:r>
          </a:p>
        </p:txBody>
      </p:sp>
      <p:sp>
        <p:nvSpPr>
          <p:cNvPr id="7" name="Slide Number Placeholder 3"/>
          <p:cNvSpPr>
            <a:spLocks noGrp="1"/>
          </p:cNvSpPr>
          <p:nvPr>
            <p:ph type="sldNum" sz="quarter" idx="10"/>
          </p:nvPr>
        </p:nvSpPr>
        <p:spPr/>
        <p:txBody>
          <a:bodyPr/>
          <a:lstStyle/>
          <a:p>
            <a:pPr algn="l">
              <a:defRPr/>
            </a:pPr>
            <a:fld id="{A6662603-8462-4710-BAF2-D15301959AA3}" type="slidenum">
              <a:rPr lang="en-US" smtClean="0">
                <a:latin typeface="+mn-lt"/>
              </a:rPr>
              <a:pPr algn="l">
                <a:defRPr/>
              </a:pPr>
              <a:t>213</a:t>
            </a:fld>
            <a:endParaRPr lang="en-US" dirty="0">
              <a:latin typeface="+mn-lt"/>
            </a:endParaRPr>
          </a:p>
        </p:txBody>
      </p:sp>
      <p:graphicFrame>
        <p:nvGraphicFramePr>
          <p:cNvPr id="8" name="Table 7"/>
          <p:cNvGraphicFramePr>
            <a:graphicFrameLocks noGrp="1"/>
          </p:cNvGraphicFramePr>
          <p:nvPr>
            <p:extLst>
              <p:ext uri="{D42A27DB-BD31-4B8C-83A1-F6EECF244321}">
                <p14:modId xmlns:p14="http://schemas.microsoft.com/office/powerpoint/2010/main" val="1222035100"/>
              </p:ext>
            </p:extLst>
          </p:nvPr>
        </p:nvGraphicFramePr>
        <p:xfrm>
          <a:off x="609600" y="2362200"/>
          <a:ext cx="7016369" cy="2651760"/>
        </p:xfrm>
        <a:graphic>
          <a:graphicData uri="http://schemas.openxmlformats.org/drawingml/2006/table">
            <a:tbl>
              <a:tblPr firstRow="1" bandRow="1">
                <a:tableStyleId>{5C22544A-7EE6-4342-B048-85BDC9FD1C3A}</a:tableStyleId>
              </a:tblPr>
              <a:tblGrid>
                <a:gridCol w="7016369"/>
              </a:tblGrid>
              <a:tr h="2438400">
                <a:tc>
                  <a:txBody>
                    <a:bodyPr/>
                    <a:lstStyle/>
                    <a:p>
                      <a:r>
                        <a:rPr lang="en-US" sz="1400" b="1" kern="1200" dirty="0" smtClean="0">
                          <a:solidFill>
                            <a:schemeClr val="lt1"/>
                          </a:solidFill>
                          <a:latin typeface="+mn-lt"/>
                          <a:ea typeface="+mn-ea"/>
                          <a:cs typeface="+mn-cs"/>
                        </a:rPr>
                        <a:t>&lt;beans </a:t>
                      </a:r>
                      <a:r>
                        <a:rPr lang="en-US" sz="1400" b="1" kern="1200" dirty="0" err="1" smtClean="0">
                          <a:solidFill>
                            <a:schemeClr val="lt1"/>
                          </a:solidFill>
                          <a:latin typeface="+mn-lt"/>
                          <a:ea typeface="+mn-ea"/>
                          <a:cs typeface="+mn-cs"/>
                        </a:rPr>
                        <a:t>xmlns</a:t>
                      </a:r>
                      <a:r>
                        <a:rPr lang="en-US" sz="1400" b="1" kern="1200" dirty="0" smtClean="0">
                          <a:solidFill>
                            <a:schemeClr val="lt1"/>
                          </a:solidFill>
                          <a:latin typeface="+mn-lt"/>
                          <a:ea typeface="+mn-ea"/>
                          <a:cs typeface="+mn-cs"/>
                        </a:rPr>
                        <a:t>="http://www.springframework.org/schema/beans"</a:t>
                      </a:r>
                    </a:p>
                    <a:p>
                      <a:r>
                        <a:rPr lang="en-US" sz="1400" b="1" kern="1200" dirty="0" err="1" smtClean="0">
                          <a:solidFill>
                            <a:schemeClr val="lt1"/>
                          </a:solidFill>
                          <a:latin typeface="+mn-lt"/>
                          <a:ea typeface="+mn-ea"/>
                          <a:cs typeface="+mn-cs"/>
                        </a:rPr>
                        <a:t>xmlns:mvc</a:t>
                      </a:r>
                      <a:r>
                        <a:rPr lang="en-US" sz="1400" b="1" kern="1200" dirty="0" smtClean="0">
                          <a:solidFill>
                            <a:schemeClr val="lt1"/>
                          </a:solidFill>
                          <a:latin typeface="+mn-lt"/>
                          <a:ea typeface="+mn-ea"/>
                          <a:cs typeface="+mn-cs"/>
                        </a:rPr>
                        <a:t>="http://www.springframework.org/schema/mvc"</a:t>
                      </a:r>
                    </a:p>
                    <a:p>
                      <a:r>
                        <a:rPr lang="en-US" sz="1400" b="1" kern="1200" dirty="0" err="1" smtClean="0">
                          <a:solidFill>
                            <a:schemeClr val="lt1"/>
                          </a:solidFill>
                          <a:latin typeface="+mn-lt"/>
                          <a:ea typeface="+mn-ea"/>
                          <a:cs typeface="+mn-cs"/>
                        </a:rPr>
                        <a:t>xmlns:xsi</a:t>
                      </a:r>
                      <a:r>
                        <a:rPr lang="en-US" sz="1400" b="1" kern="1200" dirty="0" smtClean="0">
                          <a:solidFill>
                            <a:schemeClr val="lt1"/>
                          </a:solidFill>
                          <a:latin typeface="+mn-lt"/>
                          <a:ea typeface="+mn-ea"/>
                          <a:cs typeface="+mn-cs"/>
                        </a:rPr>
                        <a:t>=http://www.w3.org/2001/XMLSchema-instance”</a:t>
                      </a:r>
                    </a:p>
                    <a:p>
                      <a:r>
                        <a:rPr lang="en-US" sz="1400" b="1" kern="1200" dirty="0" err="1" smtClean="0">
                          <a:solidFill>
                            <a:schemeClr val="lt1"/>
                          </a:solidFill>
                          <a:latin typeface="+mn-lt"/>
                          <a:ea typeface="+mn-ea"/>
                          <a:cs typeface="+mn-cs"/>
                        </a:rPr>
                        <a:t>xsi:schemaLocation</a:t>
                      </a:r>
                      <a:r>
                        <a:rPr lang="en-US" sz="1400" b="1" kern="1200" dirty="0" smtClean="0">
                          <a:solidFill>
                            <a:schemeClr val="lt1"/>
                          </a:solidFill>
                          <a:latin typeface="+mn-lt"/>
                          <a:ea typeface="+mn-ea"/>
                          <a:cs typeface="+mn-cs"/>
                        </a:rPr>
                        <a:t>=“http://www.springframework.org/schema/beans</a:t>
                      </a:r>
                    </a:p>
                    <a:p>
                      <a:r>
                        <a:rPr lang="en-US" sz="1400" b="1" kern="1200" dirty="0" smtClean="0">
                          <a:solidFill>
                            <a:schemeClr val="lt1"/>
                          </a:solidFill>
                          <a:latin typeface="+mn-lt"/>
                          <a:ea typeface="+mn-ea"/>
                          <a:cs typeface="+mn-cs"/>
                        </a:rPr>
                        <a:t>                                       http://www.springframework.org/schema/beans/spring-beans-3.0.xsd</a:t>
                      </a:r>
                    </a:p>
                    <a:p>
                      <a:r>
                        <a:rPr lang="en-US" sz="1400" b="1" kern="1200" dirty="0" smtClean="0">
                          <a:solidFill>
                            <a:schemeClr val="lt1"/>
                          </a:solidFill>
                          <a:latin typeface="+mn-lt"/>
                          <a:ea typeface="+mn-ea"/>
                          <a:cs typeface="+mn-cs"/>
                        </a:rPr>
                        <a:t>                                       http://www.springframework.org/schema/mvc</a:t>
                      </a:r>
                    </a:p>
                    <a:p>
                      <a:r>
                        <a:rPr lang="en-US" sz="1400" b="1" kern="1200" dirty="0" smtClean="0">
                          <a:solidFill>
                            <a:schemeClr val="lt1"/>
                          </a:solidFill>
                          <a:latin typeface="+mn-lt"/>
                          <a:ea typeface="+mn-ea"/>
                          <a:cs typeface="+mn-cs"/>
                        </a:rPr>
                        <a:t>                                       http://www.springframework.org/schema/mvc/spring-mvc-3.0.xsd”&gt;</a:t>
                      </a:r>
                    </a:p>
                    <a:p>
                      <a:endParaRPr lang="en-US" sz="1400" b="1" kern="1200" dirty="0" smtClean="0">
                        <a:solidFill>
                          <a:schemeClr val="lt1"/>
                        </a:solidFill>
                        <a:latin typeface="+mn-lt"/>
                        <a:ea typeface="+mn-ea"/>
                        <a:cs typeface="+mn-cs"/>
                      </a:endParaRPr>
                    </a:p>
                    <a:p>
                      <a:r>
                        <a:rPr lang="en-US" sz="1400" b="1" kern="1200" dirty="0" smtClean="0">
                          <a:solidFill>
                            <a:schemeClr val="lt1"/>
                          </a:solidFill>
                          <a:latin typeface="+mn-lt"/>
                          <a:ea typeface="+mn-ea"/>
                          <a:cs typeface="+mn-cs"/>
                        </a:rPr>
                        <a:t>&lt;!-- JSR-303 support will be detected on </a:t>
                      </a:r>
                      <a:r>
                        <a:rPr lang="en-US" sz="1400" b="1" kern="1200" dirty="0" err="1" smtClean="0">
                          <a:solidFill>
                            <a:schemeClr val="lt1"/>
                          </a:solidFill>
                          <a:latin typeface="+mn-lt"/>
                          <a:ea typeface="+mn-ea"/>
                          <a:cs typeface="+mn-cs"/>
                        </a:rPr>
                        <a:t>classpath</a:t>
                      </a:r>
                      <a:r>
                        <a:rPr lang="en-US" sz="1400" b="1" kern="1200" dirty="0" smtClean="0">
                          <a:solidFill>
                            <a:schemeClr val="lt1"/>
                          </a:solidFill>
                          <a:latin typeface="+mn-lt"/>
                          <a:ea typeface="+mn-ea"/>
                          <a:cs typeface="+mn-cs"/>
                        </a:rPr>
                        <a:t> and enabled automatically --&gt;</a:t>
                      </a:r>
                    </a:p>
                    <a:p>
                      <a:r>
                        <a:rPr lang="en-US" sz="1400" b="1" kern="1200" dirty="0" smtClean="0">
                          <a:solidFill>
                            <a:schemeClr val="lt1"/>
                          </a:solidFill>
                          <a:latin typeface="+mn-lt"/>
                          <a:ea typeface="+mn-ea"/>
                          <a:cs typeface="+mn-cs"/>
                        </a:rPr>
                        <a:t>&lt;</a:t>
                      </a:r>
                      <a:r>
                        <a:rPr lang="en-US" sz="1400" b="1" kern="1200" dirty="0" err="1" smtClean="0">
                          <a:solidFill>
                            <a:schemeClr val="lt1"/>
                          </a:solidFill>
                          <a:latin typeface="+mn-lt"/>
                          <a:ea typeface="+mn-ea"/>
                          <a:cs typeface="+mn-cs"/>
                        </a:rPr>
                        <a:t>mvc:annotation</a:t>
                      </a:r>
                      <a:r>
                        <a:rPr lang="en-US" sz="1400" b="1" kern="1200" dirty="0" smtClean="0">
                          <a:solidFill>
                            <a:schemeClr val="lt1"/>
                          </a:solidFill>
                          <a:latin typeface="+mn-lt"/>
                          <a:ea typeface="+mn-ea"/>
                          <a:cs typeface="+mn-cs"/>
                        </a:rPr>
                        <a:t>-driven/&gt;</a:t>
                      </a:r>
                    </a:p>
                    <a:p>
                      <a:endParaRPr lang="en-US" sz="1400" b="1" kern="1200" dirty="0" smtClean="0">
                        <a:solidFill>
                          <a:schemeClr val="lt1"/>
                        </a:solidFill>
                        <a:latin typeface="+mn-lt"/>
                        <a:ea typeface="+mn-ea"/>
                        <a:cs typeface="+mn-cs"/>
                      </a:endParaRPr>
                    </a:p>
                    <a:p>
                      <a:r>
                        <a:rPr lang="en-US" sz="1400" b="1" kern="1200" dirty="0" smtClean="0">
                          <a:solidFill>
                            <a:schemeClr val="lt1"/>
                          </a:solidFill>
                          <a:latin typeface="+mn-lt"/>
                          <a:ea typeface="+mn-ea"/>
                          <a:cs typeface="+mn-cs"/>
                        </a:rPr>
                        <a:t>&lt;/beans&gt;</a:t>
                      </a:r>
                      <a:endParaRPr lang="en-US" sz="1400" b="1" kern="1200" dirty="0">
                        <a:solidFill>
                          <a:schemeClr val="lt1"/>
                        </a:solidFill>
                        <a:latin typeface="+mn-lt"/>
                        <a:ea typeface="+mn-ea"/>
                        <a:cs typeface="+mn-cs"/>
                      </a:endParaRPr>
                    </a:p>
                  </a:txBody>
                  <a:tcPr>
                    <a:solidFill>
                      <a:schemeClr val="accent2">
                        <a:lumMod val="60000"/>
                        <a:lumOff val="40000"/>
                      </a:schemeClr>
                    </a:solidFill>
                  </a:tcPr>
                </a:tc>
              </a:tr>
            </a:tbl>
          </a:graphicData>
        </a:graphic>
      </p:graphicFrame>
    </p:spTree>
    <p:extLst>
      <p:ext uri="{BB962C8B-B14F-4D97-AF65-F5344CB8AC3E}">
        <p14:creationId xmlns:p14="http://schemas.microsoft.com/office/powerpoint/2010/main" val="147288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bwMode="auto">
          <a:noFill/>
          <a:ln>
            <a:noFill/>
          </a:ln>
        </p:spPr>
        <p:txBody>
          <a:bodyPr anchor="ctr"/>
          <a:lstStyle/>
          <a:p>
            <a:r>
              <a:rPr lang="en-US" dirty="0"/>
              <a:t>Validations with Annotations (JSR 303): Slide 3</a:t>
            </a:r>
          </a:p>
        </p:txBody>
      </p:sp>
      <p:sp>
        <p:nvSpPr>
          <p:cNvPr id="27651" name="Content Placeholder 2"/>
          <p:cNvSpPr>
            <a:spLocks noGrp="1"/>
          </p:cNvSpPr>
          <p:nvPr>
            <p:ph idx="1"/>
          </p:nvPr>
        </p:nvSpPr>
        <p:spPr>
          <a:xfrm>
            <a:off x="228600" y="1609725"/>
            <a:ext cx="8686800" cy="4791075"/>
          </a:xfrm>
        </p:spPr>
        <p:txBody>
          <a:bodyPr/>
          <a:lstStyle/>
          <a:p>
            <a:pPr>
              <a:buFont typeface="Arial" pitchFamily="34" charset="0"/>
              <a:buChar char="•"/>
            </a:pPr>
            <a:r>
              <a:rPr sz="2000" dirty="0" smtClean="0"/>
              <a:t>The Associate class now have JSR 303 Annotations:</a:t>
            </a:r>
          </a:p>
        </p:txBody>
      </p:sp>
      <p:sp>
        <p:nvSpPr>
          <p:cNvPr id="7" name="Slide Number Placeholder 3"/>
          <p:cNvSpPr>
            <a:spLocks noGrp="1"/>
          </p:cNvSpPr>
          <p:nvPr>
            <p:ph type="sldNum" sz="quarter" idx="10"/>
          </p:nvPr>
        </p:nvSpPr>
        <p:spPr/>
        <p:txBody>
          <a:bodyPr/>
          <a:lstStyle/>
          <a:p>
            <a:pPr algn="l">
              <a:defRPr/>
            </a:pPr>
            <a:fld id="{F9953F76-C83E-46BF-A699-E00AA63EDBE0}" type="slidenum">
              <a:rPr lang="en-US" smtClean="0">
                <a:latin typeface="+mn-lt"/>
              </a:rPr>
              <a:pPr algn="l">
                <a:defRPr/>
              </a:pPr>
              <a:t>214</a:t>
            </a:fld>
            <a:endParaRPr lang="en-US" dirty="0">
              <a:latin typeface="+mn-lt"/>
            </a:endParaRPr>
          </a:p>
        </p:txBody>
      </p:sp>
      <p:graphicFrame>
        <p:nvGraphicFramePr>
          <p:cNvPr id="8" name="Table 7"/>
          <p:cNvGraphicFramePr>
            <a:graphicFrameLocks noGrp="1"/>
          </p:cNvGraphicFramePr>
          <p:nvPr>
            <p:extLst>
              <p:ext uri="{D42A27DB-BD31-4B8C-83A1-F6EECF244321}">
                <p14:modId xmlns:p14="http://schemas.microsoft.com/office/powerpoint/2010/main" val="2701936980"/>
              </p:ext>
            </p:extLst>
          </p:nvPr>
        </p:nvGraphicFramePr>
        <p:xfrm>
          <a:off x="609600" y="2209800"/>
          <a:ext cx="7016369" cy="3291840"/>
        </p:xfrm>
        <a:graphic>
          <a:graphicData uri="http://schemas.openxmlformats.org/drawingml/2006/table">
            <a:tbl>
              <a:tblPr firstRow="1" bandRow="1">
                <a:tableStyleId>{5C22544A-7EE6-4342-B048-85BDC9FD1C3A}</a:tableStyleId>
              </a:tblPr>
              <a:tblGrid>
                <a:gridCol w="7016369"/>
              </a:tblGrid>
              <a:tr h="2895600">
                <a:tc>
                  <a:txBody>
                    <a:bodyPr/>
                    <a:lstStyle/>
                    <a:p>
                      <a:r>
                        <a:rPr lang="en-US" sz="1400" b="1" kern="1200" dirty="0" smtClean="0">
                          <a:solidFill>
                            <a:schemeClr val="lt1"/>
                          </a:solidFill>
                          <a:latin typeface="+mn-lt"/>
                          <a:ea typeface="+mn-ea"/>
                          <a:cs typeface="+mn-cs"/>
                        </a:rPr>
                        <a:t>import </a:t>
                      </a:r>
                      <a:r>
                        <a:rPr lang="en-US" sz="1400" b="1" kern="1200" dirty="0" err="1" smtClean="0">
                          <a:solidFill>
                            <a:schemeClr val="lt1"/>
                          </a:solidFill>
                          <a:latin typeface="+mn-lt"/>
                          <a:ea typeface="+mn-ea"/>
                          <a:cs typeface="+mn-cs"/>
                        </a:rPr>
                        <a:t>javax.validation.constraints.Size</a:t>
                      </a:r>
                      <a:r>
                        <a:rPr lang="en-US" sz="1400" b="1" kern="1200" dirty="0" smtClean="0">
                          <a:solidFill>
                            <a:schemeClr val="lt1"/>
                          </a:solidFill>
                          <a:latin typeface="+mn-lt"/>
                          <a:ea typeface="+mn-ea"/>
                          <a:cs typeface="+mn-cs"/>
                        </a:rPr>
                        <a:t>;</a:t>
                      </a:r>
                    </a:p>
                    <a:p>
                      <a:r>
                        <a:rPr lang="en-US" sz="1400" b="1" kern="1200" dirty="0" smtClean="0">
                          <a:solidFill>
                            <a:schemeClr val="lt1"/>
                          </a:solidFill>
                          <a:latin typeface="+mn-lt"/>
                          <a:ea typeface="+mn-ea"/>
                          <a:cs typeface="+mn-cs"/>
                        </a:rPr>
                        <a:t>import </a:t>
                      </a:r>
                      <a:r>
                        <a:rPr lang="en-US" sz="1400" b="1" kern="1200" dirty="0" err="1" smtClean="0">
                          <a:solidFill>
                            <a:schemeClr val="lt1"/>
                          </a:solidFill>
                          <a:latin typeface="+mn-lt"/>
                          <a:ea typeface="+mn-ea"/>
                          <a:cs typeface="+mn-cs"/>
                        </a:rPr>
                        <a:t>org.hibernate.validator.constraints.NotEmpty</a:t>
                      </a:r>
                      <a:r>
                        <a:rPr lang="en-US" sz="1400" b="1" kern="1200" dirty="0" smtClean="0">
                          <a:solidFill>
                            <a:schemeClr val="lt1"/>
                          </a:solidFill>
                          <a:latin typeface="+mn-lt"/>
                          <a:ea typeface="+mn-ea"/>
                          <a:cs typeface="+mn-cs"/>
                        </a:rPr>
                        <a:t>;</a:t>
                      </a:r>
                    </a:p>
                    <a:p>
                      <a:r>
                        <a:rPr lang="en-US" sz="1400" b="1" kern="1200" dirty="0" smtClean="0">
                          <a:solidFill>
                            <a:schemeClr val="lt1"/>
                          </a:solidFill>
                          <a:latin typeface="+mn-lt"/>
                          <a:ea typeface="+mn-ea"/>
                          <a:cs typeface="+mn-cs"/>
                        </a:rPr>
                        <a:t>public class  Associate{</a:t>
                      </a:r>
                    </a:p>
                    <a:p>
                      <a:r>
                        <a:rPr lang="fr-FR" sz="1400" b="1" kern="1200" dirty="0" smtClean="0">
                          <a:solidFill>
                            <a:schemeClr val="lt1"/>
                          </a:solidFill>
                          <a:latin typeface="+mn-lt"/>
                          <a:ea typeface="+mn-ea"/>
                          <a:cs typeface="+mn-cs"/>
                        </a:rPr>
                        <a:t>	   @</a:t>
                      </a:r>
                      <a:r>
                        <a:rPr lang="fr-FR" sz="1400" b="1" kern="1200" dirty="0" err="1" smtClean="0">
                          <a:solidFill>
                            <a:schemeClr val="lt1"/>
                          </a:solidFill>
                          <a:latin typeface="+mn-lt"/>
                          <a:ea typeface="+mn-ea"/>
                          <a:cs typeface="+mn-cs"/>
                        </a:rPr>
                        <a:t>NotEmpty</a:t>
                      </a:r>
                      <a:endParaRPr lang="fr-FR" sz="1400" b="1" kern="1200" dirty="0" smtClean="0">
                        <a:solidFill>
                          <a:schemeClr val="lt1"/>
                        </a:solidFill>
                        <a:latin typeface="+mn-lt"/>
                        <a:ea typeface="+mn-ea"/>
                        <a:cs typeface="+mn-cs"/>
                      </a:endParaRPr>
                    </a:p>
                    <a:p>
                      <a:r>
                        <a:rPr lang="fr-FR" sz="1400" b="1" kern="1200" dirty="0" smtClean="0">
                          <a:solidFill>
                            <a:schemeClr val="lt1"/>
                          </a:solidFill>
                          <a:latin typeface="+mn-lt"/>
                          <a:ea typeface="+mn-ea"/>
                          <a:cs typeface="+mn-cs"/>
                        </a:rPr>
                        <a:t>	   @Size(min = 1, max = 50)</a:t>
                      </a:r>
                      <a:endParaRPr lang="en-US" sz="1400" b="1" kern="1200" dirty="0" smtClean="0">
                        <a:solidFill>
                          <a:schemeClr val="lt1"/>
                        </a:solidFill>
                        <a:latin typeface="+mn-lt"/>
                        <a:ea typeface="+mn-ea"/>
                        <a:cs typeface="+mn-cs"/>
                      </a:endParaRPr>
                    </a:p>
                    <a:p>
                      <a:r>
                        <a:rPr lang="en-US" sz="1400" b="1" kern="1200" dirty="0" smtClean="0">
                          <a:solidFill>
                            <a:schemeClr val="lt1"/>
                          </a:solidFill>
                          <a:latin typeface="+mn-lt"/>
                          <a:ea typeface="+mn-ea"/>
                          <a:cs typeface="+mn-cs"/>
                        </a:rPr>
                        <a:t>	   private String </a:t>
                      </a:r>
                      <a:r>
                        <a:rPr lang="en-US" sz="1400" i="1" dirty="0" err="1" smtClean="0"/>
                        <a:t>ascFstName</a:t>
                      </a:r>
                      <a:r>
                        <a:rPr lang="en-US" sz="1400" b="1" kern="1200" dirty="0" smtClean="0">
                          <a:solidFill>
                            <a:schemeClr val="lt1"/>
                          </a:solidFill>
                          <a:latin typeface="+mn-lt"/>
                          <a:ea typeface="+mn-ea"/>
                          <a:cs typeface="+mn-cs"/>
                        </a:rPr>
                        <a:t>;</a:t>
                      </a:r>
                    </a:p>
                    <a:p>
                      <a:endParaRPr lang="en-US" sz="1400" b="1" kern="1200" dirty="0" smtClean="0">
                        <a:solidFill>
                          <a:schemeClr val="lt1"/>
                        </a:solidFill>
                        <a:latin typeface="+mn-lt"/>
                        <a:ea typeface="+mn-ea"/>
                        <a:cs typeface="+mn-cs"/>
                      </a:endParaRPr>
                    </a:p>
                    <a:p>
                      <a:r>
                        <a:rPr lang="fr-FR" sz="1400" b="1" kern="1200" dirty="0" smtClean="0">
                          <a:solidFill>
                            <a:schemeClr val="lt1"/>
                          </a:solidFill>
                          <a:latin typeface="+mn-lt"/>
                          <a:ea typeface="+mn-ea"/>
                          <a:cs typeface="+mn-cs"/>
                        </a:rPr>
                        <a:t>                         @</a:t>
                      </a:r>
                      <a:r>
                        <a:rPr lang="fr-FR" sz="1400" b="1" kern="1200" dirty="0" err="1" smtClean="0">
                          <a:solidFill>
                            <a:schemeClr val="lt1"/>
                          </a:solidFill>
                          <a:latin typeface="+mn-lt"/>
                          <a:ea typeface="+mn-ea"/>
                          <a:cs typeface="+mn-cs"/>
                        </a:rPr>
                        <a:t>NotEmpty</a:t>
                      </a:r>
                      <a:endParaRPr lang="fr-FR" sz="1400" b="1" kern="1200" dirty="0" smtClean="0">
                        <a:solidFill>
                          <a:schemeClr val="lt1"/>
                        </a:solidFill>
                        <a:latin typeface="+mn-lt"/>
                        <a:ea typeface="+mn-ea"/>
                        <a:cs typeface="+mn-cs"/>
                      </a:endParaRPr>
                    </a:p>
                    <a:p>
                      <a:r>
                        <a:rPr lang="fr-FR" sz="1400" b="1" kern="1200" dirty="0" smtClean="0">
                          <a:solidFill>
                            <a:schemeClr val="lt1"/>
                          </a:solidFill>
                          <a:latin typeface="+mn-lt"/>
                          <a:ea typeface="+mn-ea"/>
                          <a:cs typeface="+mn-cs"/>
                        </a:rPr>
                        <a:t>	  @Size(min = 1, max = 50)</a:t>
                      </a:r>
                      <a:endParaRPr lang="en-US" sz="1400" b="1" kern="1200" dirty="0" smtClean="0">
                        <a:solidFill>
                          <a:schemeClr val="lt1"/>
                        </a:solidFill>
                        <a:latin typeface="+mn-lt"/>
                        <a:ea typeface="+mn-ea"/>
                        <a:cs typeface="+mn-cs"/>
                      </a:endParaRPr>
                    </a:p>
                    <a:p>
                      <a:r>
                        <a:rPr lang="en-US" sz="1400" b="1" kern="1200" dirty="0" smtClean="0">
                          <a:solidFill>
                            <a:schemeClr val="lt1"/>
                          </a:solidFill>
                          <a:latin typeface="+mn-lt"/>
                          <a:ea typeface="+mn-ea"/>
                          <a:cs typeface="+mn-cs"/>
                        </a:rPr>
                        <a:t>	   private String </a:t>
                      </a:r>
                      <a:r>
                        <a:rPr lang="en-US" sz="1400" i="1" dirty="0" err="1" smtClean="0"/>
                        <a:t>ascLastName</a:t>
                      </a:r>
                      <a:r>
                        <a:rPr lang="en-US" sz="1400" b="1" kern="1200" dirty="0" smtClean="0">
                          <a:solidFill>
                            <a:schemeClr val="lt1"/>
                          </a:solidFill>
                          <a:latin typeface="+mn-lt"/>
                          <a:ea typeface="+mn-ea"/>
                          <a:cs typeface="+mn-cs"/>
                        </a:rPr>
                        <a:t>;	   </a:t>
                      </a:r>
                    </a:p>
                    <a:p>
                      <a:r>
                        <a:rPr lang="en-US" sz="1400" b="1" kern="1200" dirty="0" smtClean="0">
                          <a:solidFill>
                            <a:schemeClr val="lt1"/>
                          </a:solidFill>
                          <a:latin typeface="+mn-lt"/>
                          <a:ea typeface="+mn-ea"/>
                          <a:cs typeface="+mn-cs"/>
                        </a:rPr>
                        <a:t>	</a:t>
                      </a:r>
                    </a:p>
                    <a:p>
                      <a:r>
                        <a:rPr lang="en-US" sz="1400" b="1" kern="1200" dirty="0" smtClean="0">
                          <a:solidFill>
                            <a:schemeClr val="lt1"/>
                          </a:solidFill>
                          <a:latin typeface="+mn-lt"/>
                          <a:ea typeface="+mn-ea"/>
                          <a:cs typeface="+mn-cs"/>
                        </a:rPr>
                        <a:t>                            //getters</a:t>
                      </a:r>
                      <a:r>
                        <a:rPr lang="en-US" sz="1400" b="1" kern="1200" baseline="0" dirty="0" smtClean="0">
                          <a:solidFill>
                            <a:schemeClr val="lt1"/>
                          </a:solidFill>
                          <a:latin typeface="+mn-lt"/>
                          <a:ea typeface="+mn-ea"/>
                          <a:cs typeface="+mn-cs"/>
                        </a:rPr>
                        <a:t> and setters…</a:t>
                      </a:r>
                      <a:endParaRPr lang="en-US" sz="1400" b="1" kern="1200" dirty="0" smtClean="0">
                        <a:solidFill>
                          <a:schemeClr val="lt1"/>
                        </a:solidFill>
                        <a:latin typeface="+mn-lt"/>
                        <a:ea typeface="+mn-ea"/>
                        <a:cs typeface="+mn-cs"/>
                      </a:endParaRPr>
                    </a:p>
                    <a:p>
                      <a:endParaRPr lang="en-US" sz="1400" b="1" kern="1200" dirty="0" smtClean="0">
                        <a:solidFill>
                          <a:schemeClr val="lt1"/>
                        </a:solidFill>
                        <a:latin typeface="+mn-lt"/>
                        <a:ea typeface="+mn-ea"/>
                        <a:cs typeface="+mn-cs"/>
                      </a:endParaRPr>
                    </a:p>
                    <a:p>
                      <a:r>
                        <a:rPr lang="en-US" sz="1400" b="1" kern="1200" dirty="0" smtClean="0">
                          <a:solidFill>
                            <a:schemeClr val="lt1"/>
                          </a:solidFill>
                          <a:latin typeface="+mn-lt"/>
                          <a:ea typeface="+mn-ea"/>
                          <a:cs typeface="+mn-cs"/>
                        </a:rPr>
                        <a:t>	}</a:t>
                      </a:r>
                    </a:p>
                    <a:p>
                      <a:endParaRPr lang="en-US" sz="1400" b="1" kern="1200" dirty="0">
                        <a:solidFill>
                          <a:schemeClr val="lt1"/>
                        </a:solidFill>
                        <a:latin typeface="+mn-lt"/>
                        <a:ea typeface="+mn-ea"/>
                        <a:cs typeface="+mn-cs"/>
                      </a:endParaRPr>
                    </a:p>
                  </a:txBody>
                  <a:tcPr>
                    <a:solidFill>
                      <a:srgbClr val="008080"/>
                    </a:solidFill>
                  </a:tcPr>
                </a:tc>
              </a:tr>
            </a:tbl>
          </a:graphicData>
        </a:graphic>
      </p:graphicFrame>
    </p:spTree>
    <p:extLst>
      <p:ext uri="{BB962C8B-B14F-4D97-AF65-F5344CB8AC3E}">
        <p14:creationId xmlns:p14="http://schemas.microsoft.com/office/powerpoint/2010/main" val="369008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a:noFill/>
          <a:ln>
            <a:noFill/>
          </a:ln>
        </p:spPr>
        <p:txBody>
          <a:bodyPr anchor="ctr"/>
          <a:lstStyle/>
          <a:p>
            <a:r>
              <a:rPr lang="en-US" dirty="0"/>
              <a:t>Validations with Annotations (JSR 303): Slide 4</a:t>
            </a:r>
          </a:p>
        </p:txBody>
      </p:sp>
      <p:sp>
        <p:nvSpPr>
          <p:cNvPr id="28675" name="Content Placeholder 2"/>
          <p:cNvSpPr>
            <a:spLocks noGrp="1"/>
          </p:cNvSpPr>
          <p:nvPr>
            <p:ph idx="1"/>
          </p:nvPr>
        </p:nvSpPr>
        <p:spPr>
          <a:xfrm>
            <a:off x="304800" y="1524000"/>
            <a:ext cx="8686800" cy="4791075"/>
          </a:xfrm>
        </p:spPr>
        <p:txBody>
          <a:bodyPr/>
          <a:lstStyle/>
          <a:p>
            <a:pPr>
              <a:spcBef>
                <a:spcPct val="0"/>
              </a:spcBef>
              <a:buFont typeface="Arial" pitchFamily="34" charset="0"/>
              <a:buChar char="•"/>
            </a:pPr>
            <a:r>
              <a:rPr sz="2000" smtClean="0"/>
              <a:t>The AssociateController will be as follows:</a:t>
            </a:r>
          </a:p>
          <a:p>
            <a:pPr>
              <a:spcBef>
                <a:spcPct val="0"/>
              </a:spcBef>
              <a:buFont typeface="Arial" pitchFamily="34" charset="0"/>
              <a:buNone/>
            </a:pPr>
            <a:endParaRPr sz="2000" smtClean="0"/>
          </a:p>
          <a:p>
            <a:pPr>
              <a:spcBef>
                <a:spcPct val="0"/>
              </a:spcBef>
              <a:buFont typeface="Arial" pitchFamily="34" charset="0"/>
              <a:buNone/>
            </a:pPr>
            <a:endParaRPr sz="2000" smtClean="0"/>
          </a:p>
          <a:p>
            <a:pPr>
              <a:spcBef>
                <a:spcPct val="0"/>
              </a:spcBef>
              <a:buFont typeface="Arial" pitchFamily="34" charset="0"/>
              <a:buNone/>
            </a:pPr>
            <a:endParaRPr sz="2000" smtClean="0"/>
          </a:p>
          <a:p>
            <a:pPr>
              <a:spcBef>
                <a:spcPct val="0"/>
              </a:spcBef>
              <a:buFont typeface="Arial" pitchFamily="34" charset="0"/>
              <a:buNone/>
            </a:pPr>
            <a:endParaRPr sz="2000" smtClean="0"/>
          </a:p>
          <a:p>
            <a:pPr>
              <a:spcBef>
                <a:spcPct val="0"/>
              </a:spcBef>
              <a:buFont typeface="Arial" pitchFamily="34" charset="0"/>
              <a:buNone/>
            </a:pPr>
            <a:endParaRPr sz="2000" smtClean="0"/>
          </a:p>
          <a:p>
            <a:pPr>
              <a:spcBef>
                <a:spcPct val="0"/>
              </a:spcBef>
              <a:buFont typeface="Arial" pitchFamily="34" charset="0"/>
              <a:buNone/>
            </a:pPr>
            <a:endParaRPr sz="2000" smtClean="0"/>
          </a:p>
          <a:p>
            <a:pPr>
              <a:spcBef>
                <a:spcPct val="0"/>
              </a:spcBef>
              <a:buFont typeface="Arial" pitchFamily="34" charset="0"/>
              <a:buNone/>
            </a:pPr>
            <a:endParaRPr sz="2000" smtClean="0"/>
          </a:p>
          <a:p>
            <a:pPr>
              <a:spcBef>
                <a:spcPct val="0"/>
              </a:spcBef>
              <a:buFont typeface="Arial" pitchFamily="34" charset="0"/>
              <a:buNone/>
            </a:pPr>
            <a:endParaRPr sz="2000" smtClean="0"/>
          </a:p>
          <a:p>
            <a:pPr>
              <a:spcBef>
                <a:spcPct val="0"/>
              </a:spcBef>
              <a:buFont typeface="Arial" pitchFamily="34" charset="0"/>
              <a:buNone/>
            </a:pPr>
            <a:endParaRPr sz="2000" smtClean="0"/>
          </a:p>
          <a:p>
            <a:pPr>
              <a:spcBef>
                <a:spcPct val="0"/>
              </a:spcBef>
              <a:buFont typeface="Arial" pitchFamily="34" charset="0"/>
              <a:buNone/>
            </a:pPr>
            <a:endParaRPr sz="2000" smtClean="0"/>
          </a:p>
          <a:p>
            <a:pPr>
              <a:spcBef>
                <a:spcPct val="0"/>
              </a:spcBef>
              <a:buFont typeface="Arial" pitchFamily="34" charset="0"/>
              <a:buChar char="•"/>
            </a:pPr>
            <a:endParaRPr sz="2000" smtClean="0"/>
          </a:p>
          <a:p>
            <a:pPr>
              <a:spcBef>
                <a:spcPct val="0"/>
              </a:spcBef>
              <a:buFont typeface="Arial" pitchFamily="34" charset="0"/>
              <a:buChar char="•"/>
            </a:pPr>
            <a:endParaRPr sz="2000" smtClean="0"/>
          </a:p>
          <a:p>
            <a:pPr>
              <a:spcBef>
                <a:spcPct val="0"/>
              </a:spcBef>
              <a:buFont typeface="Arial" pitchFamily="34" charset="0"/>
              <a:buChar char="•"/>
            </a:pPr>
            <a:endParaRPr sz="2000" smtClean="0"/>
          </a:p>
          <a:p>
            <a:pPr>
              <a:spcBef>
                <a:spcPct val="0"/>
              </a:spcBef>
              <a:buFont typeface="Arial" pitchFamily="34" charset="0"/>
              <a:buChar char="•"/>
            </a:pPr>
            <a:r>
              <a:rPr sz="2000" smtClean="0"/>
              <a:t>Any ConstraintViolations will automatically be exposed as errors in the BindingResult renderable by standard Spring MVC form tags.</a:t>
            </a:r>
          </a:p>
        </p:txBody>
      </p:sp>
      <p:sp>
        <p:nvSpPr>
          <p:cNvPr id="7" name="Slide Number Placeholder 3"/>
          <p:cNvSpPr>
            <a:spLocks noGrp="1"/>
          </p:cNvSpPr>
          <p:nvPr>
            <p:ph type="sldNum" sz="quarter" idx="10"/>
          </p:nvPr>
        </p:nvSpPr>
        <p:spPr/>
        <p:txBody>
          <a:bodyPr/>
          <a:lstStyle/>
          <a:p>
            <a:pPr algn="l">
              <a:defRPr/>
            </a:pPr>
            <a:fld id="{E46E3BB5-50D0-48C6-ACAB-10D073B135D4}" type="slidenum">
              <a:rPr lang="en-US" smtClean="0">
                <a:latin typeface="+mn-lt"/>
              </a:rPr>
              <a:pPr algn="l">
                <a:defRPr/>
              </a:pPr>
              <a:t>215</a:t>
            </a:fld>
            <a:endParaRPr lang="en-US" dirty="0">
              <a:latin typeface="+mn-lt"/>
            </a:endParaRPr>
          </a:p>
        </p:txBody>
      </p:sp>
      <p:graphicFrame>
        <p:nvGraphicFramePr>
          <p:cNvPr id="8" name="Table 7"/>
          <p:cNvGraphicFramePr>
            <a:graphicFrameLocks noGrp="1"/>
          </p:cNvGraphicFramePr>
          <p:nvPr>
            <p:extLst>
              <p:ext uri="{D42A27DB-BD31-4B8C-83A1-F6EECF244321}">
                <p14:modId xmlns:p14="http://schemas.microsoft.com/office/powerpoint/2010/main" val="1202012263"/>
              </p:ext>
            </p:extLst>
          </p:nvPr>
        </p:nvGraphicFramePr>
        <p:xfrm>
          <a:off x="685800" y="2133600"/>
          <a:ext cx="7848601" cy="3459480"/>
        </p:xfrm>
        <a:graphic>
          <a:graphicData uri="http://schemas.openxmlformats.org/drawingml/2006/table">
            <a:tbl>
              <a:tblPr firstRow="1" bandRow="1">
                <a:tableStyleId>{7DF18680-E054-41AD-8BC1-D1AEF772440D}</a:tableStyleId>
              </a:tblPr>
              <a:tblGrid>
                <a:gridCol w="7848601"/>
              </a:tblGrid>
              <a:tr h="3337560">
                <a:tc>
                  <a:txBody>
                    <a:bodyPr/>
                    <a:lstStyle/>
                    <a:p>
                      <a:r>
                        <a:rPr lang="en-US" sz="1300" kern="1200" baseline="0" dirty="0" smtClean="0"/>
                        <a:t>import </a:t>
                      </a:r>
                      <a:r>
                        <a:rPr lang="en-US" sz="1300" kern="1200" baseline="0" dirty="0" err="1" smtClean="0"/>
                        <a:t>javax.validation.Valid</a:t>
                      </a:r>
                      <a:r>
                        <a:rPr lang="en-US" sz="1300" kern="1200" baseline="0" dirty="0" smtClean="0"/>
                        <a:t>;</a:t>
                      </a:r>
                    </a:p>
                    <a:p>
                      <a:r>
                        <a:rPr lang="en-US" sz="1300" kern="1200" baseline="0" dirty="0" smtClean="0"/>
                        <a:t>…</a:t>
                      </a:r>
                    </a:p>
                    <a:p>
                      <a:r>
                        <a:rPr lang="en-US" sz="1300" kern="1200" baseline="0" dirty="0" smtClean="0"/>
                        <a:t>@Controller</a:t>
                      </a:r>
                    </a:p>
                    <a:p>
                      <a:r>
                        <a:rPr lang="en-US" sz="1300" kern="1200" baseline="0" dirty="0" smtClean="0"/>
                        <a:t>public class </a:t>
                      </a:r>
                      <a:r>
                        <a:rPr lang="en-US" sz="1300" kern="1200" baseline="0" dirty="0" err="1" smtClean="0"/>
                        <a:t>AssociateController</a:t>
                      </a:r>
                      <a:r>
                        <a:rPr lang="en-US" sz="1300" kern="1200" baseline="0" dirty="0" smtClean="0"/>
                        <a:t> {</a:t>
                      </a:r>
                    </a:p>
                    <a:p>
                      <a:endParaRPr lang="en-US" sz="1300" kern="1200" dirty="0" smtClean="0"/>
                    </a:p>
                    <a:p>
                      <a:r>
                        <a:rPr lang="en-US" sz="1300" kern="1200" baseline="0" dirty="0" smtClean="0"/>
                        <a:t>@RequestMapping("</a:t>
                      </a:r>
                      <a:r>
                        <a:rPr lang="en-US" sz="1300" kern="1200" baseline="0" dirty="0" err="1" smtClean="0"/>
                        <a:t>addAssociate</a:t>
                      </a:r>
                      <a:r>
                        <a:rPr lang="en-US" sz="1300" kern="1200" baseline="0" dirty="0" smtClean="0"/>
                        <a:t>")</a:t>
                      </a:r>
                    </a:p>
                    <a:p>
                      <a:r>
                        <a:rPr lang="en-US" sz="1300" kern="1200" baseline="0" dirty="0" smtClean="0"/>
                        <a:t>public </a:t>
                      </a:r>
                      <a:r>
                        <a:rPr lang="en-US" sz="1300" kern="1200" baseline="0" dirty="0" err="1" smtClean="0"/>
                        <a:t>ModelAndView</a:t>
                      </a:r>
                      <a:r>
                        <a:rPr lang="en-US" sz="1300" kern="1200" baseline="0" dirty="0" smtClean="0"/>
                        <a:t> </a:t>
                      </a:r>
                      <a:r>
                        <a:rPr lang="en-US" sz="1300" kern="1200" baseline="0" dirty="0" err="1" smtClean="0"/>
                        <a:t>addAssociate</a:t>
                      </a:r>
                      <a:r>
                        <a:rPr lang="en-US" sz="1300" kern="1200" baseline="0" dirty="0" smtClean="0"/>
                        <a:t>(@Valid Associate </a:t>
                      </a:r>
                      <a:r>
                        <a:rPr lang="en-US" sz="1300" kern="1200" baseline="0" dirty="0" err="1" smtClean="0"/>
                        <a:t>associate</a:t>
                      </a:r>
                      <a:r>
                        <a:rPr lang="en-US" sz="1300" kern="1200" baseline="0" dirty="0" smtClean="0"/>
                        <a:t>, </a:t>
                      </a:r>
                      <a:r>
                        <a:rPr lang="en-US" sz="1300" kern="1200" baseline="0" dirty="0" err="1" smtClean="0"/>
                        <a:t>BindingResult</a:t>
                      </a:r>
                      <a:r>
                        <a:rPr lang="en-US" sz="1300" kern="1200" baseline="0" dirty="0" smtClean="0"/>
                        <a:t> result) {</a:t>
                      </a:r>
                    </a:p>
                    <a:p>
                      <a:r>
                        <a:rPr lang="en-US" sz="1300" kern="1200" baseline="0" dirty="0" smtClean="0"/>
                        <a:t>     </a:t>
                      </a:r>
                      <a:r>
                        <a:rPr lang="en-US" sz="1300" kern="1200" baseline="0" dirty="0" err="1" smtClean="0"/>
                        <a:t>ModelAndView</a:t>
                      </a:r>
                      <a:r>
                        <a:rPr lang="en-US" sz="1300" kern="1200" baseline="0" dirty="0" smtClean="0"/>
                        <a:t>  </a:t>
                      </a:r>
                      <a:r>
                        <a:rPr lang="en-US" sz="1300" kern="1200" baseline="0" dirty="0" err="1" smtClean="0"/>
                        <a:t>modelAndView</a:t>
                      </a:r>
                      <a:r>
                        <a:rPr lang="en-US" sz="1300" kern="1200" baseline="0" dirty="0" smtClean="0"/>
                        <a:t> = new </a:t>
                      </a:r>
                      <a:r>
                        <a:rPr lang="en-US" sz="1300" kern="1200" baseline="0" dirty="0" err="1" smtClean="0"/>
                        <a:t>ModelAndView</a:t>
                      </a:r>
                      <a:r>
                        <a:rPr lang="en-US" sz="1300" kern="1200" baseline="0" dirty="0" smtClean="0"/>
                        <a:t>("</a:t>
                      </a:r>
                      <a:r>
                        <a:rPr lang="en-US" sz="1300" kern="1200" baseline="0" dirty="0" err="1" smtClean="0"/>
                        <a:t>addAssociateSubPageContents</a:t>
                      </a:r>
                      <a:r>
                        <a:rPr lang="en-US" sz="1300" kern="1200" baseline="0" dirty="0" smtClean="0"/>
                        <a:t>");	</a:t>
                      </a:r>
                    </a:p>
                    <a:p>
                      <a:r>
                        <a:rPr lang="en-US" sz="1300" kern="1200" baseline="0" dirty="0" smtClean="0"/>
                        <a:t>     </a:t>
                      </a:r>
                      <a:r>
                        <a:rPr lang="en-US" sz="1300" kern="1200" baseline="0" dirty="0" err="1" smtClean="0"/>
                        <a:t>modelAndView.addObject</a:t>
                      </a:r>
                      <a:r>
                        <a:rPr lang="en-US" sz="1300" kern="1200" baseline="0" dirty="0" smtClean="0"/>
                        <a:t>("associate", associate);</a:t>
                      </a:r>
                    </a:p>
                    <a:p>
                      <a:r>
                        <a:rPr lang="en-US" sz="1300" kern="1200" baseline="0" dirty="0" smtClean="0"/>
                        <a:t>     If(</a:t>
                      </a:r>
                      <a:r>
                        <a:rPr lang="en-US" sz="1300" kern="1200" baseline="0" dirty="0" err="1" smtClean="0"/>
                        <a:t>result.hasErrors</a:t>
                      </a:r>
                      <a:r>
                        <a:rPr lang="en-US" sz="1300" kern="1200" baseline="0" dirty="0" smtClean="0"/>
                        <a:t>()){</a:t>
                      </a:r>
                    </a:p>
                    <a:p>
                      <a:r>
                        <a:rPr lang="en-US" sz="1300" kern="1200" baseline="0" dirty="0" smtClean="0"/>
                        <a:t>                  return </a:t>
                      </a:r>
                      <a:r>
                        <a:rPr lang="en-US" sz="1300" kern="1200" baseline="0" dirty="0" err="1" smtClean="0"/>
                        <a:t>modelAndView</a:t>
                      </a:r>
                      <a:r>
                        <a:rPr lang="en-US" sz="1300" kern="1200" baseline="0" dirty="0" smtClean="0"/>
                        <a:t>;</a:t>
                      </a:r>
                    </a:p>
                    <a:p>
                      <a:r>
                        <a:rPr lang="en-US" sz="1300" kern="1200" baseline="0" dirty="0" smtClean="0"/>
                        <a:t>     }</a:t>
                      </a:r>
                    </a:p>
                    <a:p>
                      <a:r>
                        <a:rPr lang="en-US" sz="1300" kern="1200" baseline="0" dirty="0" err="1" smtClean="0"/>
                        <a:t>associateService.addAssociate</a:t>
                      </a:r>
                      <a:r>
                        <a:rPr lang="en-US" sz="1300" kern="1200" baseline="0" dirty="0" smtClean="0"/>
                        <a:t>(associate);</a:t>
                      </a:r>
                    </a:p>
                    <a:p>
                      <a:r>
                        <a:rPr lang="en-US" sz="1300" kern="1200" baseline="0" dirty="0" smtClean="0"/>
                        <a:t>return new </a:t>
                      </a:r>
                      <a:r>
                        <a:rPr lang="en-US" sz="1300" kern="1200" baseline="0" dirty="0" err="1" smtClean="0"/>
                        <a:t>ModelAndView</a:t>
                      </a:r>
                      <a:r>
                        <a:rPr lang="en-US" sz="1300" kern="1200" baseline="0" dirty="0" smtClean="0"/>
                        <a:t>("</a:t>
                      </a:r>
                      <a:r>
                        <a:rPr lang="en-US" sz="1300" kern="1200" baseline="0" dirty="0" err="1" smtClean="0"/>
                        <a:t>successAddAsociate</a:t>
                      </a:r>
                      <a:r>
                        <a:rPr lang="en-US" sz="1300" kern="1200" baseline="0" dirty="0" smtClean="0"/>
                        <a:t>");</a:t>
                      </a:r>
                    </a:p>
                    <a:p>
                      <a:r>
                        <a:rPr lang="en-US" sz="1300" kern="1200" baseline="0" dirty="0" smtClean="0"/>
                        <a:t>  }</a:t>
                      </a:r>
                    </a:p>
                    <a:p>
                      <a:r>
                        <a:rPr lang="en-US" sz="1300" kern="1200" baseline="0" dirty="0" smtClean="0"/>
                        <a:t>}</a:t>
                      </a:r>
                    </a:p>
                    <a:p>
                      <a:endParaRPr lang="en-US" sz="1300" b="1" kern="1200" baseline="0" dirty="0">
                        <a:solidFill>
                          <a:schemeClr val="lt1"/>
                        </a:solidFill>
                        <a:latin typeface="+mn-lt"/>
                        <a:ea typeface="+mn-ea"/>
                        <a:cs typeface="+mn-cs"/>
                      </a:endParaRPr>
                    </a:p>
                  </a:txBody>
                  <a:tcPr/>
                </a:tc>
              </a:tr>
            </a:tbl>
          </a:graphicData>
        </a:graphic>
      </p:graphicFrame>
    </p:spTree>
    <p:extLst>
      <p:ext uri="{BB962C8B-B14F-4D97-AF65-F5344CB8AC3E}">
        <p14:creationId xmlns:p14="http://schemas.microsoft.com/office/powerpoint/2010/main" val="276276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marL="457200" lvl="0" indent="-457200">
              <a:buFont typeface="+mj-lt"/>
              <a:buAutoNum type="arabicPeriod"/>
            </a:pPr>
            <a:r>
              <a:rPr lang="en-US" sz="2000" dirty="0"/>
              <a:t>Identify from the following the class which provides a few helper methods to perform some common validations.</a:t>
            </a:r>
          </a:p>
          <a:p>
            <a:pPr lvl="1"/>
            <a:endParaRPr lang="en-US" sz="2000" dirty="0" smtClean="0"/>
          </a:p>
          <a:p>
            <a:pPr lvl="1"/>
            <a:endParaRPr lang="en-US" sz="2000" dirty="0"/>
          </a:p>
          <a:p>
            <a:pPr lvl="1"/>
            <a:endParaRPr lang="en-US" sz="2000" dirty="0" smtClean="0"/>
          </a:p>
          <a:p>
            <a:pPr lvl="1"/>
            <a:endParaRPr lang="en-US" sz="2000" dirty="0"/>
          </a:p>
          <a:p>
            <a:pPr lvl="1"/>
            <a:endParaRPr lang="en-US" sz="2000" dirty="0"/>
          </a:p>
          <a:p>
            <a:pPr lvl="1"/>
            <a:endParaRPr lang="en-US" sz="2000" dirty="0"/>
          </a:p>
          <a:p>
            <a:pPr marL="457200" lvl="0" indent="-457200">
              <a:buFont typeface="+mj-lt"/>
              <a:buAutoNum type="arabicPeriod"/>
            </a:pPr>
            <a:r>
              <a:rPr lang="en-US" sz="2000" dirty="0"/>
              <a:t>If you are configuring Spring MVC with &lt;</a:t>
            </a:r>
            <a:r>
              <a:rPr lang="en-US" sz="2000" dirty="0" err="1"/>
              <a:t>mvc:annotation-driven</a:t>
            </a:r>
            <a:r>
              <a:rPr lang="en-US" sz="2000" dirty="0"/>
              <a:t>/&gt; then it will automatically configure a </a:t>
            </a:r>
            <a:r>
              <a:rPr lang="en-US" sz="2000" dirty="0">
                <a:hlinkClick r:id="rId3"/>
              </a:rPr>
              <a:t>JSR 303 </a:t>
            </a:r>
            <a:r>
              <a:rPr lang="en-US" sz="2000" dirty="0" smtClean="0">
                <a:hlinkClick r:id="rId3"/>
              </a:rPr>
              <a:t>validator</a:t>
            </a:r>
            <a:r>
              <a:rPr lang="en-US" sz="2000" dirty="0" smtClean="0"/>
              <a:t>, </a:t>
            </a:r>
            <a:r>
              <a:rPr lang="en-US" sz="2000" dirty="0"/>
              <a:t>if some JSR 303 validator implementation is present in the </a:t>
            </a:r>
            <a:r>
              <a:rPr lang="en-US" sz="2000" dirty="0" err="1"/>
              <a:t>classpath</a:t>
            </a:r>
            <a:r>
              <a:rPr lang="en-US" sz="2000" dirty="0" smtClean="0"/>
              <a:t>.</a:t>
            </a:r>
            <a:endParaRPr lang="en-US" sz="2000" dirty="0"/>
          </a:p>
        </p:txBody>
      </p:sp>
      <p:pic>
        <p:nvPicPr>
          <p:cNvPr id="3074" name="Picture 2" descr="C:\Documents and Settings\148282\Desktop\interactive-Activity.png"/>
          <p:cNvPicPr>
            <a:picLocks noChangeAspect="1" noChangeArrowheads="1"/>
          </p:cNvPicPr>
          <p:nvPr/>
        </p:nvPicPr>
        <p:blipFill>
          <a:blip r:embed="rId4"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216</a:t>
            </a:fld>
            <a:endParaRPr lang="en-US" sz="1400" dirty="0"/>
          </a:p>
        </p:txBody>
      </p:sp>
      <p:sp>
        <p:nvSpPr>
          <p:cNvPr id="2" name="Rounded Rectangle 1"/>
          <p:cNvSpPr/>
          <p:nvPr/>
        </p:nvSpPr>
        <p:spPr>
          <a:xfrm>
            <a:off x="914400" y="3276600"/>
            <a:ext cx="2743200" cy="6858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marL="0" lvl="1" algn="ctr"/>
            <a:r>
              <a:rPr lang="en-US" sz="2000" dirty="0" smtClean="0"/>
              <a:t>Validator</a:t>
            </a:r>
            <a:endParaRPr lang="en-US" sz="2000" dirty="0"/>
          </a:p>
        </p:txBody>
      </p:sp>
      <p:sp>
        <p:nvSpPr>
          <p:cNvPr id="9" name="Rounded Rectangle 8"/>
          <p:cNvSpPr/>
          <p:nvPr/>
        </p:nvSpPr>
        <p:spPr>
          <a:xfrm>
            <a:off x="4675032" y="3276600"/>
            <a:ext cx="2743200" cy="6858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marL="0" lvl="1" algn="ctr"/>
            <a:r>
              <a:rPr lang="en-US" sz="2000" dirty="0"/>
              <a:t>None of the </a:t>
            </a:r>
            <a:r>
              <a:rPr lang="en-US" sz="2000" dirty="0" smtClean="0"/>
              <a:t>above</a:t>
            </a:r>
            <a:endParaRPr lang="en-US" sz="2000" dirty="0"/>
          </a:p>
        </p:txBody>
      </p:sp>
      <p:sp>
        <p:nvSpPr>
          <p:cNvPr id="10" name="Rounded Rectangle 9"/>
          <p:cNvSpPr/>
          <p:nvPr/>
        </p:nvSpPr>
        <p:spPr>
          <a:xfrm>
            <a:off x="914400" y="2361481"/>
            <a:ext cx="2743200" cy="6858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err="1" smtClean="0"/>
              <a:t>ValidatorUtils</a:t>
            </a:r>
            <a:endParaRPr lang="en-US" sz="2000" dirty="0"/>
          </a:p>
        </p:txBody>
      </p:sp>
      <p:sp>
        <p:nvSpPr>
          <p:cNvPr id="11" name="Rounded Rectangle 10"/>
          <p:cNvSpPr/>
          <p:nvPr/>
        </p:nvSpPr>
        <p:spPr>
          <a:xfrm>
            <a:off x="4675032" y="2361481"/>
            <a:ext cx="2743200" cy="6858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err="1"/>
              <a:t>ValidationUtils</a:t>
            </a:r>
            <a:endParaRPr lang="en-US" sz="2000" dirty="0"/>
          </a:p>
        </p:txBody>
      </p:sp>
      <p:sp>
        <p:nvSpPr>
          <p:cNvPr id="12" name="Rounded Rectangle 11"/>
          <p:cNvSpPr/>
          <p:nvPr/>
        </p:nvSpPr>
        <p:spPr>
          <a:xfrm>
            <a:off x="735168" y="5410200"/>
            <a:ext cx="2743200" cy="6858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marL="0" lvl="1" algn="ctr"/>
            <a:r>
              <a:rPr lang="en-US" sz="2000" dirty="0" smtClean="0"/>
              <a:t>True</a:t>
            </a:r>
            <a:endParaRPr lang="en-US" sz="2000" dirty="0"/>
          </a:p>
        </p:txBody>
      </p:sp>
      <p:sp>
        <p:nvSpPr>
          <p:cNvPr id="13" name="Rounded Rectangle 12"/>
          <p:cNvSpPr/>
          <p:nvPr/>
        </p:nvSpPr>
        <p:spPr>
          <a:xfrm>
            <a:off x="4495800" y="5410200"/>
            <a:ext cx="2743200" cy="6858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marL="0" lvl="1" algn="ctr"/>
            <a:r>
              <a:rPr lang="en-US" sz="2000" dirty="0" smtClean="0"/>
              <a:t>False</a:t>
            </a:r>
            <a:endParaRPr lang="en-US" sz="2000" dirty="0"/>
          </a:p>
        </p:txBody>
      </p:sp>
    </p:spTree>
    <p:extLst>
      <p:ext uri="{BB962C8B-B14F-4D97-AF65-F5344CB8AC3E}">
        <p14:creationId xmlns:p14="http://schemas.microsoft.com/office/powerpoint/2010/main" val="4223233939"/>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p:cNvSpPr>
            <a:spLocks noGrp="1"/>
          </p:cNvSpPr>
          <p:nvPr>
            <p:ph type="title"/>
          </p:nvPr>
        </p:nvSpPr>
        <p:spPr bwMode="auto">
          <a:noFill/>
          <a:ln>
            <a:noFill/>
          </a:ln>
        </p:spPr>
        <p:txBody>
          <a:bodyPr anchor="ctr"/>
          <a:lstStyle/>
          <a:p>
            <a:r>
              <a:rPr lang="en-US" sz="3400">
                <a:solidFill>
                  <a:schemeClr val="tx2">
                    <a:lumMod val="75000"/>
                  </a:schemeClr>
                </a:solidFill>
              </a:rPr>
              <a:t>Questions</a:t>
            </a:r>
          </a:p>
        </p:txBody>
      </p:sp>
      <p:pic>
        <p:nvPicPr>
          <p:cNvPr id="29699" name="Picture 6"/>
          <p:cNvPicPr>
            <a:picLocks noChangeAspect="1" noChangeArrowheads="1"/>
          </p:cNvPicPr>
          <p:nvPr/>
        </p:nvPicPr>
        <p:blipFill>
          <a:blip r:embed="rId2"/>
          <a:srcRect/>
          <a:stretch>
            <a:fillRect/>
          </a:stretch>
        </p:blipFill>
        <p:spPr bwMode="auto">
          <a:xfrm>
            <a:off x="4054475" y="2924175"/>
            <a:ext cx="1023938" cy="1023938"/>
          </a:xfrm>
          <a:prstGeom prst="rect">
            <a:avLst/>
          </a:prstGeom>
          <a:noFill/>
          <a:ln w="9525" algn="ctr">
            <a:noFill/>
            <a:miter lim="800000"/>
            <a:headEnd/>
            <a:tailEnd/>
          </a:ln>
        </p:spPr>
      </p:pic>
      <p:sp>
        <p:nvSpPr>
          <p:cNvPr id="6" name="Slide Number Placeholder 3"/>
          <p:cNvSpPr>
            <a:spLocks noGrp="1"/>
          </p:cNvSpPr>
          <p:nvPr>
            <p:ph type="sldNum" sz="quarter" idx="10"/>
          </p:nvPr>
        </p:nvSpPr>
        <p:spPr/>
        <p:txBody>
          <a:bodyPr/>
          <a:lstStyle/>
          <a:p>
            <a:pPr algn="l">
              <a:defRPr/>
            </a:pPr>
            <a:fld id="{4D31FBAA-39F4-43CD-B176-5E9B09244C95}" type="slidenum">
              <a:rPr lang="en-US" smtClean="0">
                <a:latin typeface="+mn-lt"/>
              </a:rPr>
              <a:pPr algn="l">
                <a:defRPr/>
              </a:pPr>
              <a:t>217</a:t>
            </a:fld>
            <a:endParaRPr lang="en-US" dirty="0">
              <a:latin typeface="+mn-lt"/>
            </a:endParaRPr>
          </a:p>
        </p:txBody>
      </p:sp>
    </p:spTree>
    <p:extLst>
      <p:ext uri="{BB962C8B-B14F-4D97-AF65-F5344CB8AC3E}">
        <p14:creationId xmlns:p14="http://schemas.microsoft.com/office/powerpoint/2010/main" val="334012961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noFill/>
          <a:ln>
            <a:noFill/>
          </a:ln>
        </p:spPr>
        <p:txBody>
          <a:bodyPr anchor="ctr"/>
          <a:lstStyle/>
          <a:p>
            <a:r>
              <a:rPr lang="en-US"/>
              <a:t>Exception Handling</a:t>
            </a:r>
          </a:p>
        </p:txBody>
      </p:sp>
      <p:sp>
        <p:nvSpPr>
          <p:cNvPr id="5" name="Slide Number Placeholder 3"/>
          <p:cNvSpPr>
            <a:spLocks noGrp="1"/>
          </p:cNvSpPr>
          <p:nvPr>
            <p:ph type="sldNum" sz="quarter" idx="10"/>
          </p:nvPr>
        </p:nvSpPr>
        <p:spPr/>
        <p:txBody>
          <a:bodyPr/>
          <a:lstStyle/>
          <a:p>
            <a:pPr algn="l">
              <a:defRPr/>
            </a:pPr>
            <a:fld id="{8ED323CE-33E5-4AC7-B324-79E2B5265042}" type="slidenum">
              <a:rPr lang="en-US" smtClean="0">
                <a:latin typeface="+mn-lt"/>
              </a:rPr>
              <a:pPr algn="l">
                <a:defRPr/>
              </a:pPr>
              <a:t>218</a:t>
            </a:fld>
            <a:endParaRPr lang="en-US" dirty="0">
              <a:latin typeface="+mn-lt"/>
            </a:endParaRPr>
          </a:p>
        </p:txBody>
      </p:sp>
      <p:graphicFrame>
        <p:nvGraphicFramePr>
          <p:cNvPr id="6" name="Diagram 5"/>
          <p:cNvGraphicFramePr/>
          <p:nvPr>
            <p:extLst>
              <p:ext uri="{D42A27DB-BD31-4B8C-83A1-F6EECF244321}">
                <p14:modId xmlns:p14="http://schemas.microsoft.com/office/powerpoint/2010/main" val="1194901366"/>
              </p:ext>
            </p:extLst>
          </p:nvPr>
        </p:nvGraphicFramePr>
        <p:xfrm>
          <a:off x="533400" y="1981200"/>
          <a:ext cx="81534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994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graphicEl>
                                              <a:dgm id="{A337B826-3ECE-4504-A03A-4BBB543A7DF4}"/>
                                            </p:graphicEl>
                                          </p:spTgt>
                                        </p:tgtEl>
                                        <p:attrNameLst>
                                          <p:attrName>style.visibility</p:attrName>
                                        </p:attrNameLst>
                                      </p:cBhvr>
                                      <p:to>
                                        <p:strVal val="visible"/>
                                      </p:to>
                                    </p:set>
                                    <p:animEffect transition="in" filter="fade">
                                      <p:cBhvr>
                                        <p:cTn id="7" dur="1000"/>
                                        <p:tgtEl>
                                          <p:spTgt spid="6">
                                            <p:graphicEl>
                                              <a:dgm id="{A337B826-3ECE-4504-A03A-4BBB543A7DF4}"/>
                                            </p:graphicEl>
                                          </p:spTgt>
                                        </p:tgtEl>
                                      </p:cBhvr>
                                    </p:animEffect>
                                    <p:anim calcmode="lin" valueType="num">
                                      <p:cBhvr>
                                        <p:cTn id="8" dur="1000" fill="hold"/>
                                        <p:tgtEl>
                                          <p:spTgt spid="6">
                                            <p:graphicEl>
                                              <a:dgm id="{A337B826-3ECE-4504-A03A-4BBB543A7DF4}"/>
                                            </p:graphicEl>
                                          </p:spTgt>
                                        </p:tgtEl>
                                        <p:attrNameLst>
                                          <p:attrName>ppt_x</p:attrName>
                                        </p:attrNameLst>
                                      </p:cBhvr>
                                      <p:tavLst>
                                        <p:tav tm="0">
                                          <p:val>
                                            <p:strVal val="#ppt_x"/>
                                          </p:val>
                                        </p:tav>
                                        <p:tav tm="100000">
                                          <p:val>
                                            <p:strVal val="#ppt_x"/>
                                          </p:val>
                                        </p:tav>
                                      </p:tavLst>
                                    </p:anim>
                                    <p:anim calcmode="lin" valueType="num">
                                      <p:cBhvr>
                                        <p:cTn id="9" dur="1000" fill="hold"/>
                                        <p:tgtEl>
                                          <p:spTgt spid="6">
                                            <p:graphicEl>
                                              <a:dgm id="{A337B826-3ECE-4504-A03A-4BBB543A7DF4}"/>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graphicEl>
                                              <a:dgm id="{A5098A02-CA05-4A73-B571-A0C9C2AD2384}"/>
                                            </p:graphicEl>
                                          </p:spTgt>
                                        </p:tgtEl>
                                        <p:attrNameLst>
                                          <p:attrName>style.visibility</p:attrName>
                                        </p:attrNameLst>
                                      </p:cBhvr>
                                      <p:to>
                                        <p:strVal val="visible"/>
                                      </p:to>
                                    </p:set>
                                    <p:animEffect transition="in" filter="fade">
                                      <p:cBhvr>
                                        <p:cTn id="12" dur="1000"/>
                                        <p:tgtEl>
                                          <p:spTgt spid="6">
                                            <p:graphicEl>
                                              <a:dgm id="{A5098A02-CA05-4A73-B571-A0C9C2AD2384}"/>
                                            </p:graphicEl>
                                          </p:spTgt>
                                        </p:tgtEl>
                                      </p:cBhvr>
                                    </p:animEffect>
                                    <p:anim calcmode="lin" valueType="num">
                                      <p:cBhvr>
                                        <p:cTn id="13" dur="1000" fill="hold"/>
                                        <p:tgtEl>
                                          <p:spTgt spid="6">
                                            <p:graphicEl>
                                              <a:dgm id="{A5098A02-CA05-4A73-B571-A0C9C2AD2384}"/>
                                            </p:graphicEl>
                                          </p:spTgt>
                                        </p:tgtEl>
                                        <p:attrNameLst>
                                          <p:attrName>ppt_x</p:attrName>
                                        </p:attrNameLst>
                                      </p:cBhvr>
                                      <p:tavLst>
                                        <p:tav tm="0">
                                          <p:val>
                                            <p:strVal val="#ppt_x"/>
                                          </p:val>
                                        </p:tav>
                                        <p:tav tm="100000">
                                          <p:val>
                                            <p:strVal val="#ppt_x"/>
                                          </p:val>
                                        </p:tav>
                                      </p:tavLst>
                                    </p:anim>
                                    <p:anim calcmode="lin" valueType="num">
                                      <p:cBhvr>
                                        <p:cTn id="14" dur="1000" fill="hold"/>
                                        <p:tgtEl>
                                          <p:spTgt spid="6">
                                            <p:graphicEl>
                                              <a:dgm id="{A5098A02-CA05-4A73-B571-A0C9C2AD2384}"/>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graphicEl>
                                              <a:dgm id="{91142C37-FF9C-43B6-AF9E-E2E6DA477278}"/>
                                            </p:graphicEl>
                                          </p:spTgt>
                                        </p:tgtEl>
                                        <p:attrNameLst>
                                          <p:attrName>style.visibility</p:attrName>
                                        </p:attrNameLst>
                                      </p:cBhvr>
                                      <p:to>
                                        <p:strVal val="visible"/>
                                      </p:to>
                                    </p:set>
                                    <p:animEffect transition="in" filter="fade">
                                      <p:cBhvr>
                                        <p:cTn id="19" dur="1000"/>
                                        <p:tgtEl>
                                          <p:spTgt spid="6">
                                            <p:graphicEl>
                                              <a:dgm id="{91142C37-FF9C-43B6-AF9E-E2E6DA477278}"/>
                                            </p:graphicEl>
                                          </p:spTgt>
                                        </p:tgtEl>
                                      </p:cBhvr>
                                    </p:animEffect>
                                    <p:anim calcmode="lin" valueType="num">
                                      <p:cBhvr>
                                        <p:cTn id="20" dur="1000" fill="hold"/>
                                        <p:tgtEl>
                                          <p:spTgt spid="6">
                                            <p:graphicEl>
                                              <a:dgm id="{91142C37-FF9C-43B6-AF9E-E2E6DA477278}"/>
                                            </p:graphicEl>
                                          </p:spTgt>
                                        </p:tgtEl>
                                        <p:attrNameLst>
                                          <p:attrName>ppt_x</p:attrName>
                                        </p:attrNameLst>
                                      </p:cBhvr>
                                      <p:tavLst>
                                        <p:tav tm="0">
                                          <p:val>
                                            <p:strVal val="#ppt_x"/>
                                          </p:val>
                                        </p:tav>
                                        <p:tav tm="100000">
                                          <p:val>
                                            <p:strVal val="#ppt_x"/>
                                          </p:val>
                                        </p:tav>
                                      </p:tavLst>
                                    </p:anim>
                                    <p:anim calcmode="lin" valueType="num">
                                      <p:cBhvr>
                                        <p:cTn id="21" dur="1000" fill="hold"/>
                                        <p:tgtEl>
                                          <p:spTgt spid="6">
                                            <p:graphicEl>
                                              <a:dgm id="{91142C37-FF9C-43B6-AF9E-E2E6DA477278}"/>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graphicEl>
                                              <a:dgm id="{D700EE43-3D55-4621-A60C-B4905358DA79}"/>
                                            </p:graphicEl>
                                          </p:spTgt>
                                        </p:tgtEl>
                                        <p:attrNameLst>
                                          <p:attrName>style.visibility</p:attrName>
                                        </p:attrNameLst>
                                      </p:cBhvr>
                                      <p:to>
                                        <p:strVal val="visible"/>
                                      </p:to>
                                    </p:set>
                                    <p:animEffect transition="in" filter="fade">
                                      <p:cBhvr>
                                        <p:cTn id="26" dur="1000"/>
                                        <p:tgtEl>
                                          <p:spTgt spid="6">
                                            <p:graphicEl>
                                              <a:dgm id="{D700EE43-3D55-4621-A60C-B4905358DA79}"/>
                                            </p:graphicEl>
                                          </p:spTgt>
                                        </p:tgtEl>
                                      </p:cBhvr>
                                    </p:animEffect>
                                    <p:anim calcmode="lin" valueType="num">
                                      <p:cBhvr>
                                        <p:cTn id="27" dur="1000" fill="hold"/>
                                        <p:tgtEl>
                                          <p:spTgt spid="6">
                                            <p:graphicEl>
                                              <a:dgm id="{D700EE43-3D55-4621-A60C-B4905358DA79}"/>
                                            </p:graphicEl>
                                          </p:spTgt>
                                        </p:tgtEl>
                                        <p:attrNameLst>
                                          <p:attrName>ppt_x</p:attrName>
                                        </p:attrNameLst>
                                      </p:cBhvr>
                                      <p:tavLst>
                                        <p:tav tm="0">
                                          <p:val>
                                            <p:strVal val="#ppt_x"/>
                                          </p:val>
                                        </p:tav>
                                        <p:tav tm="100000">
                                          <p:val>
                                            <p:strVal val="#ppt_x"/>
                                          </p:val>
                                        </p:tav>
                                      </p:tavLst>
                                    </p:anim>
                                    <p:anim calcmode="lin" valueType="num">
                                      <p:cBhvr>
                                        <p:cTn id="28" dur="1000" fill="hold"/>
                                        <p:tgtEl>
                                          <p:spTgt spid="6">
                                            <p:graphicEl>
                                              <a:dgm id="{D700EE43-3D55-4621-A60C-B4905358DA79}"/>
                                            </p:graphic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
                                            <p:graphicEl>
                                              <a:dgm id="{1CD0DDB5-EC0C-4F7E-92B3-216E128BEC29}"/>
                                            </p:graphicEl>
                                          </p:spTgt>
                                        </p:tgtEl>
                                        <p:attrNameLst>
                                          <p:attrName>style.visibility</p:attrName>
                                        </p:attrNameLst>
                                      </p:cBhvr>
                                      <p:to>
                                        <p:strVal val="visible"/>
                                      </p:to>
                                    </p:set>
                                    <p:animEffect transition="in" filter="fade">
                                      <p:cBhvr>
                                        <p:cTn id="33" dur="1000"/>
                                        <p:tgtEl>
                                          <p:spTgt spid="6">
                                            <p:graphicEl>
                                              <a:dgm id="{1CD0DDB5-EC0C-4F7E-92B3-216E128BEC29}"/>
                                            </p:graphicEl>
                                          </p:spTgt>
                                        </p:tgtEl>
                                      </p:cBhvr>
                                    </p:animEffect>
                                    <p:anim calcmode="lin" valueType="num">
                                      <p:cBhvr>
                                        <p:cTn id="34" dur="1000" fill="hold"/>
                                        <p:tgtEl>
                                          <p:spTgt spid="6">
                                            <p:graphicEl>
                                              <a:dgm id="{1CD0DDB5-EC0C-4F7E-92B3-216E128BEC29}"/>
                                            </p:graphicEl>
                                          </p:spTgt>
                                        </p:tgtEl>
                                        <p:attrNameLst>
                                          <p:attrName>ppt_x</p:attrName>
                                        </p:attrNameLst>
                                      </p:cBhvr>
                                      <p:tavLst>
                                        <p:tav tm="0">
                                          <p:val>
                                            <p:strVal val="#ppt_x"/>
                                          </p:val>
                                        </p:tav>
                                        <p:tav tm="100000">
                                          <p:val>
                                            <p:strVal val="#ppt_x"/>
                                          </p:val>
                                        </p:tav>
                                      </p:tavLst>
                                    </p:anim>
                                    <p:anim calcmode="lin" valueType="num">
                                      <p:cBhvr>
                                        <p:cTn id="35" dur="1000" fill="hold"/>
                                        <p:tgtEl>
                                          <p:spTgt spid="6">
                                            <p:graphicEl>
                                              <a:dgm id="{1CD0DDB5-EC0C-4F7E-92B3-216E128BEC29}"/>
                                            </p:graphic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6">
                                            <p:graphicEl>
                                              <a:dgm id="{6963099E-DB8D-491F-BD65-617C699315E7}"/>
                                            </p:graphicEl>
                                          </p:spTgt>
                                        </p:tgtEl>
                                        <p:attrNameLst>
                                          <p:attrName>style.visibility</p:attrName>
                                        </p:attrNameLst>
                                      </p:cBhvr>
                                      <p:to>
                                        <p:strVal val="visible"/>
                                      </p:to>
                                    </p:set>
                                    <p:animEffect transition="in" filter="fade">
                                      <p:cBhvr>
                                        <p:cTn id="40" dur="1000"/>
                                        <p:tgtEl>
                                          <p:spTgt spid="6">
                                            <p:graphicEl>
                                              <a:dgm id="{6963099E-DB8D-491F-BD65-617C699315E7}"/>
                                            </p:graphicEl>
                                          </p:spTgt>
                                        </p:tgtEl>
                                      </p:cBhvr>
                                    </p:animEffect>
                                    <p:anim calcmode="lin" valueType="num">
                                      <p:cBhvr>
                                        <p:cTn id="41" dur="1000" fill="hold"/>
                                        <p:tgtEl>
                                          <p:spTgt spid="6">
                                            <p:graphicEl>
                                              <a:dgm id="{6963099E-DB8D-491F-BD65-617C699315E7}"/>
                                            </p:graphicEl>
                                          </p:spTgt>
                                        </p:tgtEl>
                                        <p:attrNameLst>
                                          <p:attrName>ppt_x</p:attrName>
                                        </p:attrNameLst>
                                      </p:cBhvr>
                                      <p:tavLst>
                                        <p:tav tm="0">
                                          <p:val>
                                            <p:strVal val="#ppt_x"/>
                                          </p:val>
                                        </p:tav>
                                        <p:tav tm="100000">
                                          <p:val>
                                            <p:strVal val="#ppt_x"/>
                                          </p:val>
                                        </p:tav>
                                      </p:tavLst>
                                    </p:anim>
                                    <p:anim calcmode="lin" valueType="num">
                                      <p:cBhvr>
                                        <p:cTn id="42" dur="1000" fill="hold"/>
                                        <p:tgtEl>
                                          <p:spTgt spid="6">
                                            <p:graphicEl>
                                              <a:dgm id="{6963099E-DB8D-491F-BD65-617C699315E7}"/>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noFill/>
          <a:ln>
            <a:noFill/>
          </a:ln>
        </p:spPr>
        <p:txBody>
          <a:bodyPr anchor="ctr"/>
          <a:lstStyle/>
          <a:p>
            <a:r>
              <a:rPr lang="en-US" dirty="0"/>
              <a:t>Exception Handling Example: Slide 1</a:t>
            </a:r>
          </a:p>
        </p:txBody>
      </p:sp>
      <p:sp>
        <p:nvSpPr>
          <p:cNvPr id="13315" name="Content Placeholder 2"/>
          <p:cNvSpPr>
            <a:spLocks noGrp="1"/>
          </p:cNvSpPr>
          <p:nvPr>
            <p:ph idx="1"/>
          </p:nvPr>
        </p:nvSpPr>
        <p:spPr/>
        <p:txBody>
          <a:bodyPr/>
          <a:lstStyle/>
          <a:p>
            <a:pPr marL="342900" lvl="1" indent="-342900" eaLnBrk="1" hangingPunct="1">
              <a:buFont typeface="Arial" pitchFamily="34" charset="0"/>
              <a:buChar char="•"/>
              <a:defRPr/>
            </a:pPr>
            <a:r>
              <a:rPr sz="2000" dirty="0" smtClean="0"/>
              <a:t>Example:</a:t>
            </a:r>
          </a:p>
        </p:txBody>
      </p:sp>
      <p:sp>
        <p:nvSpPr>
          <p:cNvPr id="5" name="Slide Number Placeholder 3"/>
          <p:cNvSpPr>
            <a:spLocks noGrp="1"/>
          </p:cNvSpPr>
          <p:nvPr>
            <p:ph type="sldNum" sz="quarter" idx="10"/>
          </p:nvPr>
        </p:nvSpPr>
        <p:spPr/>
        <p:txBody>
          <a:bodyPr/>
          <a:lstStyle/>
          <a:p>
            <a:pPr algn="l">
              <a:defRPr/>
            </a:pPr>
            <a:fld id="{24EA0905-C744-4899-8034-7E49081AFCBE}" type="slidenum">
              <a:rPr lang="en-US" smtClean="0">
                <a:latin typeface="+mn-lt"/>
              </a:rPr>
              <a:pPr algn="l">
                <a:defRPr/>
              </a:pPr>
              <a:t>219</a:t>
            </a:fld>
            <a:endParaRPr lang="en-US" dirty="0">
              <a:latin typeface="+mn-lt"/>
            </a:endParaRPr>
          </a:p>
        </p:txBody>
      </p:sp>
      <p:sp>
        <p:nvSpPr>
          <p:cNvPr id="2" name="Rounded Rectangle 1"/>
          <p:cNvSpPr/>
          <p:nvPr/>
        </p:nvSpPr>
        <p:spPr>
          <a:xfrm>
            <a:off x="533400" y="2362200"/>
            <a:ext cx="7467600" cy="2895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lvl="0" indent="393700" fontAlgn="base">
              <a:spcBef>
                <a:spcPct val="20000"/>
              </a:spcBef>
              <a:spcAft>
                <a:spcPct val="0"/>
              </a:spcAft>
              <a:defRPr/>
            </a:pPr>
            <a:r>
              <a:rPr lang="en-US" sz="1600" b="1" i="1" dirty="0">
                <a:solidFill>
                  <a:prstClr val="black"/>
                </a:solidFill>
              </a:rPr>
              <a:t>public class </a:t>
            </a:r>
            <a:r>
              <a:rPr lang="en-US" sz="1600" b="1" i="1" dirty="0" err="1">
                <a:solidFill>
                  <a:prstClr val="black"/>
                </a:solidFill>
              </a:rPr>
              <a:t>AssociateNotAvailableException</a:t>
            </a:r>
            <a:r>
              <a:rPr lang="en-US" sz="1600" b="1" i="1" dirty="0">
                <a:solidFill>
                  <a:prstClr val="black"/>
                </a:solidFill>
              </a:rPr>
              <a:t> extends </a:t>
            </a:r>
            <a:r>
              <a:rPr lang="en-US" sz="1600" b="1" i="1" dirty="0" err="1">
                <a:solidFill>
                  <a:prstClr val="black"/>
                </a:solidFill>
              </a:rPr>
              <a:t>RuntimeException</a:t>
            </a:r>
            <a:r>
              <a:rPr lang="en-US" sz="1600" b="1" i="1" dirty="0">
                <a:solidFill>
                  <a:prstClr val="black"/>
                </a:solidFill>
              </a:rPr>
              <a:t> {</a:t>
            </a:r>
            <a:endParaRPr lang="en-US" sz="1600" i="1" dirty="0">
              <a:solidFill>
                <a:prstClr val="black"/>
              </a:solidFill>
            </a:endParaRPr>
          </a:p>
          <a:p>
            <a:pPr marL="342900" lvl="0" indent="912813" fontAlgn="base">
              <a:spcBef>
                <a:spcPct val="20000"/>
              </a:spcBef>
              <a:spcAft>
                <a:spcPct val="0"/>
              </a:spcAft>
              <a:defRPr/>
            </a:pPr>
            <a:r>
              <a:rPr lang="en-US" sz="1600" b="1" i="1" dirty="0">
                <a:solidFill>
                  <a:prstClr val="black"/>
                </a:solidFill>
              </a:rPr>
              <a:t>private String </a:t>
            </a:r>
            <a:r>
              <a:rPr lang="en-US" sz="1600" b="1" i="1" dirty="0" err="1">
                <a:solidFill>
                  <a:prstClr val="black"/>
                </a:solidFill>
              </a:rPr>
              <a:t>ascName</a:t>
            </a:r>
            <a:r>
              <a:rPr lang="en-US" sz="1600" b="1" i="1" dirty="0">
                <a:solidFill>
                  <a:prstClr val="black"/>
                </a:solidFill>
              </a:rPr>
              <a:t>;</a:t>
            </a:r>
            <a:endParaRPr lang="en-US" sz="1600" i="1" dirty="0">
              <a:solidFill>
                <a:prstClr val="black"/>
              </a:solidFill>
            </a:endParaRPr>
          </a:p>
          <a:p>
            <a:pPr marL="342900" lvl="0" indent="912813" fontAlgn="base">
              <a:spcBef>
                <a:spcPct val="20000"/>
              </a:spcBef>
              <a:spcAft>
                <a:spcPct val="0"/>
              </a:spcAft>
              <a:defRPr/>
            </a:pPr>
            <a:r>
              <a:rPr lang="en-US" sz="1600" b="1" i="1" dirty="0">
                <a:solidFill>
                  <a:prstClr val="black"/>
                </a:solidFill>
              </a:rPr>
              <a:t>private Date </a:t>
            </a:r>
            <a:r>
              <a:rPr lang="en-US" sz="1600" b="1" i="1" dirty="0" err="1">
                <a:solidFill>
                  <a:prstClr val="black"/>
                </a:solidFill>
              </a:rPr>
              <a:t>date</a:t>
            </a:r>
            <a:r>
              <a:rPr lang="en-US" sz="1600" b="1" i="1" dirty="0">
                <a:solidFill>
                  <a:prstClr val="black"/>
                </a:solidFill>
              </a:rPr>
              <a:t>;</a:t>
            </a:r>
            <a:endParaRPr lang="en-US" sz="1600" i="1" dirty="0">
              <a:solidFill>
                <a:prstClr val="black"/>
              </a:solidFill>
            </a:endParaRPr>
          </a:p>
          <a:p>
            <a:pPr marL="342900" lvl="0" indent="912813" fontAlgn="base">
              <a:spcBef>
                <a:spcPct val="20000"/>
              </a:spcBef>
              <a:spcAft>
                <a:spcPct val="0"/>
              </a:spcAft>
              <a:defRPr/>
            </a:pPr>
            <a:r>
              <a:rPr lang="en-US" sz="1600" b="1" i="1" dirty="0">
                <a:solidFill>
                  <a:prstClr val="black"/>
                </a:solidFill>
              </a:rPr>
              <a:t>private </a:t>
            </a:r>
            <a:r>
              <a:rPr lang="en-US" sz="1600" b="1" i="1" dirty="0" err="1">
                <a:solidFill>
                  <a:prstClr val="black"/>
                </a:solidFill>
              </a:rPr>
              <a:t>int</a:t>
            </a:r>
            <a:r>
              <a:rPr lang="en-US" sz="1600" b="1" i="1" dirty="0">
                <a:solidFill>
                  <a:prstClr val="black"/>
                </a:solidFill>
              </a:rPr>
              <a:t> hour;</a:t>
            </a:r>
            <a:endParaRPr lang="en-US" sz="1600" i="1" dirty="0">
              <a:solidFill>
                <a:prstClr val="black"/>
              </a:solidFill>
            </a:endParaRPr>
          </a:p>
          <a:p>
            <a:pPr marL="342900" lvl="0" indent="912813" fontAlgn="base">
              <a:spcBef>
                <a:spcPct val="20000"/>
              </a:spcBef>
              <a:spcAft>
                <a:spcPct val="0"/>
              </a:spcAft>
              <a:defRPr/>
            </a:pPr>
            <a:r>
              <a:rPr lang="en-US" sz="1600" b="1" i="1" dirty="0">
                <a:solidFill>
                  <a:prstClr val="black"/>
                </a:solidFill>
              </a:rPr>
              <a:t>.….</a:t>
            </a:r>
            <a:endParaRPr lang="en-US" sz="1600" i="1" dirty="0">
              <a:solidFill>
                <a:prstClr val="black"/>
              </a:solidFill>
            </a:endParaRPr>
          </a:p>
          <a:p>
            <a:pPr marL="342900" lvl="0" indent="912813" fontAlgn="base">
              <a:spcBef>
                <a:spcPct val="20000"/>
              </a:spcBef>
              <a:spcAft>
                <a:spcPct val="0"/>
              </a:spcAft>
              <a:defRPr/>
            </a:pPr>
            <a:r>
              <a:rPr lang="en-US" sz="1600" b="1" i="1" dirty="0">
                <a:solidFill>
                  <a:prstClr val="black"/>
                </a:solidFill>
              </a:rPr>
              <a:t>…..</a:t>
            </a:r>
            <a:endParaRPr lang="en-US" sz="1600" i="1" dirty="0">
              <a:solidFill>
                <a:prstClr val="black"/>
              </a:solidFill>
            </a:endParaRPr>
          </a:p>
          <a:p>
            <a:pPr marL="342900" lvl="0" indent="912813" fontAlgn="base">
              <a:spcBef>
                <a:spcPct val="20000"/>
              </a:spcBef>
              <a:spcAft>
                <a:spcPct val="0"/>
              </a:spcAft>
              <a:defRPr/>
            </a:pPr>
            <a:r>
              <a:rPr lang="en-US" sz="1600" b="1" i="1" dirty="0">
                <a:solidFill>
                  <a:prstClr val="black"/>
                </a:solidFill>
              </a:rPr>
              <a:t>…..</a:t>
            </a:r>
            <a:endParaRPr lang="en-US" sz="1600" i="1" dirty="0">
              <a:solidFill>
                <a:prstClr val="black"/>
              </a:solidFill>
            </a:endParaRPr>
          </a:p>
          <a:p>
            <a:pPr marL="342900" lvl="0" indent="393700" fontAlgn="base">
              <a:spcBef>
                <a:spcPct val="20000"/>
              </a:spcBef>
              <a:spcAft>
                <a:spcPct val="0"/>
              </a:spcAft>
              <a:defRPr/>
            </a:pPr>
            <a:r>
              <a:rPr lang="en-US" sz="1600" i="1" dirty="0" smtClean="0">
                <a:solidFill>
                  <a:prstClr val="black"/>
                </a:solidFill>
              </a:rPr>
              <a:t>}</a:t>
            </a:r>
            <a:endParaRPr lang="en-US" sz="1600" i="1" dirty="0">
              <a:solidFill>
                <a:prstClr val="black"/>
              </a:solidFill>
            </a:endParaRPr>
          </a:p>
        </p:txBody>
      </p:sp>
    </p:spTree>
    <p:extLst>
      <p:ext uri="{BB962C8B-B14F-4D97-AF65-F5344CB8AC3E}">
        <p14:creationId xmlns:p14="http://schemas.microsoft.com/office/powerpoint/2010/main" val="170059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276600"/>
            <a:ext cx="8686800" cy="1365250"/>
          </a:xfrm>
        </p:spPr>
        <p:style>
          <a:lnRef idx="1">
            <a:schemeClr val="accent6"/>
          </a:lnRef>
          <a:fillRef idx="2">
            <a:schemeClr val="accent6"/>
          </a:fillRef>
          <a:effectRef idx="1">
            <a:schemeClr val="accent6"/>
          </a:effectRef>
          <a:fontRef idx="minor">
            <a:schemeClr val="dk1"/>
          </a:fontRef>
        </p:style>
        <p:txBody>
          <a:bodyPr anchor="ctr" anchorCtr="0"/>
          <a:lstStyle/>
          <a:p>
            <a:r>
              <a:rPr lang="en-US" sz="2200" dirty="0" smtClean="0"/>
              <a:t>State whether the following statement is </a:t>
            </a:r>
            <a:r>
              <a:rPr lang="en-US" sz="2200" dirty="0" smtClean="0">
                <a:solidFill>
                  <a:schemeClr val="accent3">
                    <a:lumMod val="50000"/>
                  </a:schemeClr>
                </a:solidFill>
              </a:rPr>
              <a:t>True</a:t>
            </a:r>
            <a:r>
              <a:rPr lang="en-US" sz="2200" dirty="0" smtClean="0"/>
              <a:t> </a:t>
            </a:r>
            <a:r>
              <a:rPr lang="en-US" sz="2200" dirty="0"/>
              <a:t>or </a:t>
            </a:r>
            <a:r>
              <a:rPr lang="en-US" sz="2200" dirty="0" smtClean="0">
                <a:solidFill>
                  <a:schemeClr val="accent3">
                    <a:lumMod val="50000"/>
                  </a:schemeClr>
                </a:solidFill>
              </a:rPr>
              <a:t>False</a:t>
            </a:r>
            <a:r>
              <a:rPr lang="en-US" sz="2200" dirty="0" smtClean="0"/>
              <a:t>:</a:t>
            </a:r>
            <a:endParaRPr lang="en-US" sz="2200" dirty="0"/>
          </a:p>
          <a:p>
            <a:pPr marL="400050" lvl="1" indent="0">
              <a:buNone/>
            </a:pPr>
            <a:r>
              <a:rPr lang="en-US" sz="2000" dirty="0" smtClean="0"/>
              <a:t>Servlet </a:t>
            </a:r>
            <a:r>
              <a:rPr lang="en-US" sz="2000" dirty="0"/>
              <a:t>never provides separation between or clarity between Presentation Logic and Business Logic. </a:t>
            </a:r>
          </a:p>
        </p:txBody>
      </p:sp>
      <p:sp>
        <p:nvSpPr>
          <p:cNvPr id="3" name="Title 2"/>
          <p:cNvSpPr>
            <a:spLocks noGrp="1"/>
          </p:cNvSpPr>
          <p:nvPr>
            <p:ph type="title"/>
          </p:nvPr>
        </p:nvSpPr>
        <p:spPr>
          <a:noFill/>
          <a:ln>
            <a:noFill/>
          </a:ln>
        </p:spPr>
        <p:txBody>
          <a:bodyPr anchor="ctr"/>
          <a:lstStyle/>
          <a:p>
            <a:r>
              <a:rPr lang="en-US" dirty="0">
                <a:solidFill>
                  <a:srgbClr val="1F497D">
                    <a:lumMod val="75000"/>
                  </a:srgbClr>
                </a:solidFill>
              </a:rPr>
              <a:t>Interactive Activity   </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22</a:t>
            </a:fld>
            <a:endParaRPr lang="en-US" dirty="0"/>
          </a:p>
        </p:txBody>
      </p:sp>
      <p:pic>
        <p:nvPicPr>
          <p:cNvPr id="5"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20231447"/>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Content Placeholder 2"/>
          <p:cNvSpPr>
            <a:spLocks noGrp="1"/>
          </p:cNvSpPr>
          <p:nvPr>
            <p:ph idx="1"/>
          </p:nvPr>
        </p:nvSpPr>
        <p:spPr/>
        <p:txBody>
          <a:bodyPr/>
          <a:lstStyle/>
          <a:p>
            <a:pPr marL="342900" lvl="1" indent="-342900" eaLnBrk="1" hangingPunct="1">
              <a:buFont typeface="Arial" pitchFamily="34" charset="0"/>
              <a:buChar char="•"/>
            </a:pPr>
            <a:r>
              <a:rPr sz="2000" dirty="0" smtClean="0"/>
              <a:t>Exception bean Declaration:</a:t>
            </a:r>
          </a:p>
          <a:p>
            <a:pPr eaLnBrk="1" hangingPunct="1">
              <a:buFont typeface="Wingdings" pitchFamily="2" charset="2"/>
              <a:buNone/>
            </a:pPr>
            <a:endParaRPr sz="1600" dirty="0" smtClean="0"/>
          </a:p>
        </p:txBody>
      </p:sp>
      <p:sp>
        <p:nvSpPr>
          <p:cNvPr id="32770" name="Title 4"/>
          <p:cNvSpPr>
            <a:spLocks noGrp="1"/>
          </p:cNvSpPr>
          <p:nvPr>
            <p:ph type="title"/>
          </p:nvPr>
        </p:nvSpPr>
        <p:spPr bwMode="auto">
          <a:noFill/>
          <a:ln>
            <a:noFill/>
          </a:ln>
        </p:spPr>
        <p:txBody>
          <a:bodyPr anchor="ctr"/>
          <a:lstStyle/>
          <a:p>
            <a:r>
              <a:rPr lang="en-US" sz="3400" dirty="0">
                <a:solidFill>
                  <a:schemeClr val="tx2">
                    <a:lumMod val="75000"/>
                  </a:schemeClr>
                </a:solidFill>
              </a:rPr>
              <a:t>Exception Handling Example: Slide 2</a:t>
            </a:r>
          </a:p>
        </p:txBody>
      </p:sp>
      <p:sp>
        <p:nvSpPr>
          <p:cNvPr id="6" name="Slide Number Placeholder 3"/>
          <p:cNvSpPr>
            <a:spLocks noGrp="1"/>
          </p:cNvSpPr>
          <p:nvPr>
            <p:ph type="sldNum" sz="quarter" idx="10"/>
          </p:nvPr>
        </p:nvSpPr>
        <p:spPr/>
        <p:txBody>
          <a:bodyPr/>
          <a:lstStyle/>
          <a:p>
            <a:pPr algn="l">
              <a:defRPr/>
            </a:pPr>
            <a:fld id="{B1463FFC-674C-4DAD-A9EA-8A2E1364D15A}" type="slidenum">
              <a:rPr lang="en-US" smtClean="0">
                <a:latin typeface="+mn-lt"/>
              </a:rPr>
              <a:pPr algn="l">
                <a:defRPr/>
              </a:pPr>
              <a:t>220</a:t>
            </a:fld>
            <a:endParaRPr lang="en-US" dirty="0">
              <a:latin typeface="+mn-lt"/>
            </a:endParaRPr>
          </a:p>
        </p:txBody>
      </p:sp>
      <p:sp>
        <p:nvSpPr>
          <p:cNvPr id="2" name="Rounded Rectangle 1"/>
          <p:cNvSpPr/>
          <p:nvPr/>
        </p:nvSpPr>
        <p:spPr>
          <a:xfrm>
            <a:off x="609600" y="2286000"/>
            <a:ext cx="8229600" cy="3810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lvl="0" indent="-342900" fontAlgn="base">
              <a:spcBef>
                <a:spcPct val="20000"/>
              </a:spcBef>
              <a:spcAft>
                <a:spcPct val="0"/>
              </a:spcAft>
            </a:pPr>
            <a:r>
              <a:rPr lang="en-US" sz="2600" dirty="0">
                <a:solidFill>
                  <a:prstClr val="black"/>
                </a:solidFill>
              </a:rPr>
              <a:t> </a:t>
            </a:r>
            <a:r>
              <a:rPr lang="en-US" sz="1600" i="1" dirty="0">
                <a:solidFill>
                  <a:prstClr val="black"/>
                </a:solidFill>
              </a:rPr>
              <a:t>&lt;bean   class="org.springframework.web.servlet.handler.SimpleMappingExceptionResolver"&gt;</a:t>
            </a:r>
          </a:p>
          <a:p>
            <a:pPr marL="342900" lvl="0" indent="-342900" fontAlgn="base">
              <a:spcBef>
                <a:spcPct val="20000"/>
              </a:spcBef>
              <a:spcAft>
                <a:spcPct val="0"/>
              </a:spcAft>
            </a:pPr>
            <a:r>
              <a:rPr lang="en-US" sz="1600" i="1" dirty="0">
                <a:solidFill>
                  <a:prstClr val="black"/>
                </a:solidFill>
              </a:rPr>
              <a:t>		&lt;property name="</a:t>
            </a:r>
            <a:r>
              <a:rPr lang="en-US" sz="1600" i="1" dirty="0" err="1">
                <a:solidFill>
                  <a:prstClr val="black"/>
                </a:solidFill>
              </a:rPr>
              <a:t>exceptionMappings</a:t>
            </a:r>
            <a:r>
              <a:rPr lang="en-US" sz="1600" i="1" dirty="0">
                <a:solidFill>
                  <a:prstClr val="black"/>
                </a:solidFill>
              </a:rPr>
              <a:t>"&gt;</a:t>
            </a:r>
          </a:p>
          <a:p>
            <a:pPr marL="342900" lvl="0" indent="-342900" fontAlgn="base">
              <a:spcBef>
                <a:spcPct val="20000"/>
              </a:spcBef>
              <a:spcAft>
                <a:spcPct val="0"/>
              </a:spcAft>
            </a:pPr>
            <a:r>
              <a:rPr lang="en-US" sz="1600" i="1" dirty="0">
                <a:solidFill>
                  <a:prstClr val="black"/>
                </a:solidFill>
              </a:rPr>
              <a:t>			&lt;props&gt;</a:t>
            </a:r>
          </a:p>
          <a:p>
            <a:pPr marL="342900" lvl="0" indent="-342900" fontAlgn="base">
              <a:spcBef>
                <a:spcPct val="20000"/>
              </a:spcBef>
              <a:spcAft>
                <a:spcPct val="0"/>
              </a:spcAft>
            </a:pPr>
            <a:r>
              <a:rPr lang="en-US" sz="1600" i="1" dirty="0">
                <a:solidFill>
                  <a:prstClr val="black"/>
                </a:solidFill>
              </a:rPr>
              <a:t>				&lt;prop key="</a:t>
            </a:r>
            <a:r>
              <a:rPr lang="en-US" sz="1600" i="1" dirty="0" err="1">
                <a:solidFill>
                  <a:prstClr val="black"/>
                </a:solidFill>
              </a:rPr>
              <a:t>com.cts.AssociateNotAvaialableException</a:t>
            </a:r>
            <a:r>
              <a:rPr lang="en-US" sz="1600" i="1" dirty="0">
                <a:solidFill>
                  <a:prstClr val="black"/>
                </a:solidFill>
              </a:rPr>
              <a:t>"&gt;</a:t>
            </a:r>
          </a:p>
          <a:p>
            <a:pPr marL="342900" lvl="0" indent="-342900" fontAlgn="base">
              <a:spcBef>
                <a:spcPct val="20000"/>
              </a:spcBef>
              <a:spcAft>
                <a:spcPct val="0"/>
              </a:spcAft>
            </a:pPr>
            <a:r>
              <a:rPr lang="en-US" sz="1600" i="1" dirty="0">
                <a:solidFill>
                  <a:prstClr val="black"/>
                </a:solidFill>
              </a:rPr>
              <a:t>					</a:t>
            </a:r>
            <a:r>
              <a:rPr lang="en-US" sz="1600" i="1" dirty="0" err="1">
                <a:solidFill>
                  <a:prstClr val="black"/>
                </a:solidFill>
              </a:rPr>
              <a:t>associateNotAvailable</a:t>
            </a:r>
            <a:endParaRPr lang="en-US" sz="1600" i="1" dirty="0">
              <a:solidFill>
                <a:prstClr val="black"/>
              </a:solidFill>
            </a:endParaRPr>
          </a:p>
          <a:p>
            <a:pPr marL="342900" lvl="0" indent="-342900" fontAlgn="base">
              <a:spcBef>
                <a:spcPct val="20000"/>
              </a:spcBef>
              <a:spcAft>
                <a:spcPct val="0"/>
              </a:spcAft>
            </a:pPr>
            <a:r>
              <a:rPr lang="en-US" sz="1600" i="1" dirty="0">
                <a:solidFill>
                  <a:prstClr val="black"/>
                </a:solidFill>
              </a:rPr>
              <a:t>				&lt;/prop&gt;</a:t>
            </a:r>
          </a:p>
          <a:p>
            <a:pPr marL="342900" lvl="0" indent="-342900" fontAlgn="base">
              <a:spcBef>
                <a:spcPct val="20000"/>
              </a:spcBef>
              <a:spcAft>
                <a:spcPct val="0"/>
              </a:spcAft>
            </a:pPr>
            <a:r>
              <a:rPr lang="en-US" sz="1600" i="1" dirty="0">
                <a:solidFill>
                  <a:prstClr val="black"/>
                </a:solidFill>
              </a:rPr>
              <a:t>			&lt;/props&gt;</a:t>
            </a:r>
          </a:p>
          <a:p>
            <a:pPr marL="342900" lvl="0" indent="-342900" fontAlgn="base">
              <a:spcBef>
                <a:spcPct val="20000"/>
              </a:spcBef>
              <a:spcAft>
                <a:spcPct val="0"/>
              </a:spcAft>
            </a:pPr>
            <a:r>
              <a:rPr lang="en-US" sz="1600" i="1" dirty="0">
                <a:solidFill>
                  <a:prstClr val="black"/>
                </a:solidFill>
              </a:rPr>
              <a:t>		&lt;/property&gt;</a:t>
            </a:r>
          </a:p>
          <a:p>
            <a:pPr marL="342900" lvl="0" indent="-342900" fontAlgn="base">
              <a:spcBef>
                <a:spcPct val="20000"/>
              </a:spcBef>
              <a:spcAft>
                <a:spcPct val="0"/>
              </a:spcAft>
            </a:pPr>
            <a:r>
              <a:rPr lang="en-US" sz="1600" i="1" dirty="0">
                <a:solidFill>
                  <a:prstClr val="black"/>
                </a:solidFill>
              </a:rPr>
              <a:t>		&lt;property name="</a:t>
            </a:r>
            <a:r>
              <a:rPr lang="en-US" sz="1600" i="1" dirty="0" err="1">
                <a:solidFill>
                  <a:prstClr val="black"/>
                </a:solidFill>
              </a:rPr>
              <a:t>defaultErrorView</a:t>
            </a:r>
            <a:r>
              <a:rPr lang="en-US" sz="1600" i="1" dirty="0">
                <a:solidFill>
                  <a:prstClr val="black"/>
                </a:solidFill>
              </a:rPr>
              <a:t>" value="error" /&gt;</a:t>
            </a:r>
          </a:p>
          <a:p>
            <a:pPr marL="342900" lvl="0" indent="-342900" fontAlgn="base">
              <a:spcBef>
                <a:spcPct val="20000"/>
              </a:spcBef>
              <a:spcAft>
                <a:spcPct val="0"/>
              </a:spcAft>
            </a:pPr>
            <a:r>
              <a:rPr lang="en-US" sz="1600" i="1" dirty="0">
                <a:solidFill>
                  <a:prstClr val="black"/>
                </a:solidFill>
              </a:rPr>
              <a:t>&lt;/bean&gt;</a:t>
            </a:r>
          </a:p>
          <a:p>
            <a:pPr algn="ctr"/>
            <a:endParaRPr lang="en-US" dirty="0"/>
          </a:p>
        </p:txBody>
      </p:sp>
    </p:spTree>
    <p:extLst>
      <p:ext uri="{BB962C8B-B14F-4D97-AF65-F5344CB8AC3E}">
        <p14:creationId xmlns:p14="http://schemas.microsoft.com/office/powerpoint/2010/main" val="383195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p:txBody>
          <a:bodyPr/>
          <a:lstStyle/>
          <a:p>
            <a:pPr marL="342900" lvl="1" indent="-342900" eaLnBrk="1" hangingPunct="1">
              <a:buFont typeface="Arial" pitchFamily="34" charset="0"/>
              <a:buChar char="•"/>
              <a:defRPr/>
            </a:pPr>
            <a:r>
              <a:rPr sz="2000" dirty="0" smtClean="0"/>
              <a:t>Exception page:</a:t>
            </a:r>
          </a:p>
          <a:p>
            <a:pPr eaLnBrk="1" hangingPunct="1">
              <a:buFont typeface="Wingdings" pitchFamily="2" charset="2"/>
              <a:buNone/>
              <a:defRPr/>
            </a:pPr>
            <a:r>
              <a:rPr sz="2000" dirty="0" smtClean="0"/>
              <a:t>associateNotAvailable.jsp</a:t>
            </a:r>
          </a:p>
          <a:p>
            <a:pPr eaLnBrk="1" hangingPunct="1">
              <a:buFont typeface="Wingdings" pitchFamily="2" charset="2"/>
              <a:buNone/>
              <a:defRPr/>
            </a:pPr>
            <a:endParaRPr sz="1600" b="1" dirty="0" smtClean="0"/>
          </a:p>
          <a:p>
            <a:pPr eaLnBrk="1" hangingPunct="1">
              <a:buFont typeface="Wingdings" pitchFamily="2" charset="2"/>
              <a:buNone/>
              <a:defRPr/>
            </a:pPr>
            <a:endParaRPr sz="1600" dirty="0" smtClean="0"/>
          </a:p>
        </p:txBody>
      </p:sp>
      <p:sp>
        <p:nvSpPr>
          <p:cNvPr id="33795" name="Title 4"/>
          <p:cNvSpPr>
            <a:spLocks noGrp="1"/>
          </p:cNvSpPr>
          <p:nvPr>
            <p:ph type="title"/>
          </p:nvPr>
        </p:nvSpPr>
        <p:spPr bwMode="auto">
          <a:noFill/>
          <a:ln>
            <a:noFill/>
          </a:ln>
        </p:spPr>
        <p:txBody>
          <a:bodyPr anchor="ctr"/>
          <a:lstStyle/>
          <a:p>
            <a:r>
              <a:rPr lang="en-US" dirty="0"/>
              <a:t>Exception Handling Example: Slide 3</a:t>
            </a:r>
          </a:p>
        </p:txBody>
      </p:sp>
      <p:sp>
        <p:nvSpPr>
          <p:cNvPr id="6" name="Slide Number Placeholder 3"/>
          <p:cNvSpPr>
            <a:spLocks noGrp="1"/>
          </p:cNvSpPr>
          <p:nvPr>
            <p:ph type="sldNum" sz="quarter" idx="10"/>
          </p:nvPr>
        </p:nvSpPr>
        <p:spPr/>
        <p:txBody>
          <a:bodyPr/>
          <a:lstStyle/>
          <a:p>
            <a:pPr algn="l">
              <a:defRPr/>
            </a:pPr>
            <a:fld id="{42F4E528-9C88-4FC2-AD21-C4A7CD2B8DF0}" type="slidenum">
              <a:rPr lang="en-US" smtClean="0">
                <a:latin typeface="+mn-lt"/>
              </a:rPr>
              <a:pPr algn="l">
                <a:defRPr/>
              </a:pPr>
              <a:t>221</a:t>
            </a:fld>
            <a:endParaRPr lang="en-US" dirty="0">
              <a:latin typeface="+mn-lt"/>
            </a:endParaRPr>
          </a:p>
        </p:txBody>
      </p:sp>
      <p:sp>
        <p:nvSpPr>
          <p:cNvPr id="2" name="Rounded Rectangle 1"/>
          <p:cNvSpPr/>
          <p:nvPr/>
        </p:nvSpPr>
        <p:spPr>
          <a:xfrm>
            <a:off x="304800" y="2590800"/>
            <a:ext cx="8534400" cy="3657600"/>
          </a:xfrm>
          <a:prstGeom prst="roundRect">
            <a:avLst>
              <a:gd name="adj" fmla="val 11007"/>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lvl="0" indent="-342900" fontAlgn="base">
              <a:spcBef>
                <a:spcPct val="20000"/>
              </a:spcBef>
              <a:spcAft>
                <a:spcPct val="0"/>
              </a:spcAft>
              <a:defRPr/>
            </a:pPr>
            <a:r>
              <a:rPr lang="en-US" sz="1600" b="1" i="1" dirty="0">
                <a:solidFill>
                  <a:prstClr val="black"/>
                </a:solidFill>
              </a:rPr>
              <a:t>&lt;%@ </a:t>
            </a:r>
            <a:r>
              <a:rPr lang="en-US" sz="1600" b="1" i="1" dirty="0" err="1">
                <a:solidFill>
                  <a:prstClr val="black"/>
                </a:solidFill>
              </a:rPr>
              <a:t>taglib</a:t>
            </a:r>
            <a:r>
              <a:rPr lang="en-US" sz="1600" b="1" i="1" dirty="0">
                <a:solidFill>
                  <a:prstClr val="black"/>
                </a:solidFill>
              </a:rPr>
              <a:t> prefix="</a:t>
            </a:r>
            <a:r>
              <a:rPr lang="en-US" sz="1600" b="1" i="1" dirty="0" err="1">
                <a:solidFill>
                  <a:prstClr val="black"/>
                </a:solidFill>
              </a:rPr>
              <a:t>fmt</a:t>
            </a:r>
            <a:r>
              <a:rPr lang="en-US" sz="1600" b="1" i="1" dirty="0">
                <a:solidFill>
                  <a:prstClr val="black"/>
                </a:solidFill>
              </a:rPr>
              <a:t>" </a:t>
            </a:r>
            <a:r>
              <a:rPr lang="en-US" sz="1600" b="1" i="1" dirty="0" err="1">
                <a:solidFill>
                  <a:prstClr val="black"/>
                </a:solidFill>
              </a:rPr>
              <a:t>uri</a:t>
            </a:r>
            <a:r>
              <a:rPr lang="en-US" sz="1600" b="1" i="1" dirty="0">
                <a:solidFill>
                  <a:prstClr val="black"/>
                </a:solidFill>
              </a:rPr>
              <a:t>="http://java.sun.com/</a:t>
            </a:r>
            <a:r>
              <a:rPr lang="en-US" sz="1600" b="1" i="1" dirty="0" err="1">
                <a:solidFill>
                  <a:prstClr val="black"/>
                </a:solidFill>
              </a:rPr>
              <a:t>jsp</a:t>
            </a:r>
            <a:r>
              <a:rPr lang="en-US" sz="1600" b="1" i="1" dirty="0">
                <a:solidFill>
                  <a:prstClr val="black"/>
                </a:solidFill>
              </a:rPr>
              <a:t>/</a:t>
            </a:r>
            <a:r>
              <a:rPr lang="en-US" sz="1600" b="1" i="1" dirty="0" err="1">
                <a:solidFill>
                  <a:prstClr val="black"/>
                </a:solidFill>
              </a:rPr>
              <a:t>jstl</a:t>
            </a:r>
            <a:r>
              <a:rPr lang="en-US" sz="1600" b="1" i="1" dirty="0">
                <a:solidFill>
                  <a:prstClr val="black"/>
                </a:solidFill>
              </a:rPr>
              <a:t>/</a:t>
            </a:r>
            <a:r>
              <a:rPr lang="en-US" sz="1600" b="1" i="1" dirty="0" err="1">
                <a:solidFill>
                  <a:prstClr val="black"/>
                </a:solidFill>
              </a:rPr>
              <a:t>fmt</a:t>
            </a:r>
            <a:r>
              <a:rPr lang="en-US" sz="1600" b="1" i="1" dirty="0">
                <a:solidFill>
                  <a:prstClr val="black"/>
                </a:solidFill>
              </a:rPr>
              <a:t>" %&gt;</a:t>
            </a:r>
            <a:endParaRPr lang="en-US" sz="1600" i="1" dirty="0">
              <a:solidFill>
                <a:prstClr val="black"/>
              </a:solidFill>
            </a:endParaRPr>
          </a:p>
          <a:p>
            <a:pPr marL="342900" lvl="0" indent="-342900" fontAlgn="base">
              <a:spcBef>
                <a:spcPct val="20000"/>
              </a:spcBef>
              <a:spcAft>
                <a:spcPct val="0"/>
              </a:spcAft>
              <a:defRPr/>
            </a:pPr>
            <a:r>
              <a:rPr lang="en-US" sz="1600" b="1" i="1" dirty="0">
                <a:solidFill>
                  <a:prstClr val="black"/>
                </a:solidFill>
              </a:rPr>
              <a:t>&lt;html&gt;</a:t>
            </a:r>
            <a:endParaRPr lang="en-US" sz="1600" i="1" dirty="0">
              <a:solidFill>
                <a:prstClr val="black"/>
              </a:solidFill>
            </a:endParaRPr>
          </a:p>
          <a:p>
            <a:pPr marL="342900" lvl="0" indent="393700" fontAlgn="base">
              <a:spcBef>
                <a:spcPct val="20000"/>
              </a:spcBef>
              <a:spcAft>
                <a:spcPct val="0"/>
              </a:spcAft>
              <a:defRPr/>
            </a:pPr>
            <a:r>
              <a:rPr lang="en-US" sz="1600" b="1" i="1" dirty="0">
                <a:solidFill>
                  <a:prstClr val="black"/>
                </a:solidFill>
              </a:rPr>
              <a:t>&lt;head&gt;</a:t>
            </a:r>
            <a:endParaRPr lang="en-US" sz="1600" i="1" dirty="0">
              <a:solidFill>
                <a:prstClr val="black"/>
              </a:solidFill>
            </a:endParaRPr>
          </a:p>
          <a:p>
            <a:pPr marL="342900" lvl="0" indent="393700" fontAlgn="base">
              <a:spcBef>
                <a:spcPct val="20000"/>
              </a:spcBef>
              <a:spcAft>
                <a:spcPct val="0"/>
              </a:spcAft>
              <a:defRPr/>
            </a:pPr>
            <a:r>
              <a:rPr lang="en-US" sz="1600" b="1" i="1" dirty="0">
                <a:solidFill>
                  <a:prstClr val="black"/>
                </a:solidFill>
              </a:rPr>
              <a:t>	&lt;title&gt;Associate Not Available&lt;/title&gt;</a:t>
            </a:r>
            <a:endParaRPr lang="en-US" sz="1600" i="1" dirty="0">
              <a:solidFill>
                <a:prstClr val="black"/>
              </a:solidFill>
            </a:endParaRPr>
          </a:p>
          <a:p>
            <a:pPr marL="342900" lvl="0" indent="393700" fontAlgn="base">
              <a:spcBef>
                <a:spcPct val="20000"/>
              </a:spcBef>
              <a:spcAft>
                <a:spcPct val="0"/>
              </a:spcAft>
              <a:defRPr/>
            </a:pPr>
            <a:r>
              <a:rPr lang="en-US" sz="1600" b="1" i="1" dirty="0">
                <a:solidFill>
                  <a:prstClr val="black"/>
                </a:solidFill>
              </a:rPr>
              <a:t>&lt;/head&gt;</a:t>
            </a:r>
            <a:endParaRPr lang="en-US" sz="1600" i="1" dirty="0">
              <a:solidFill>
                <a:prstClr val="black"/>
              </a:solidFill>
            </a:endParaRPr>
          </a:p>
          <a:p>
            <a:pPr marL="342900" lvl="0" indent="393700" fontAlgn="base">
              <a:spcBef>
                <a:spcPct val="20000"/>
              </a:spcBef>
              <a:spcAft>
                <a:spcPct val="0"/>
              </a:spcAft>
              <a:defRPr/>
            </a:pPr>
            <a:r>
              <a:rPr lang="en-US" sz="1600" b="1" i="1" dirty="0">
                <a:solidFill>
                  <a:prstClr val="black"/>
                </a:solidFill>
              </a:rPr>
              <a:t>&lt;body&gt;</a:t>
            </a:r>
            <a:endParaRPr lang="en-US" sz="1600" i="1" dirty="0">
              <a:solidFill>
                <a:prstClr val="black"/>
              </a:solidFill>
            </a:endParaRPr>
          </a:p>
          <a:p>
            <a:pPr marL="342900" lvl="0" indent="571500" fontAlgn="base">
              <a:spcBef>
                <a:spcPct val="20000"/>
              </a:spcBef>
              <a:spcAft>
                <a:spcPct val="0"/>
              </a:spcAft>
              <a:defRPr/>
            </a:pPr>
            <a:r>
              <a:rPr lang="en-US" sz="1600" b="1" i="1" dirty="0">
                <a:solidFill>
                  <a:prstClr val="black"/>
                </a:solidFill>
              </a:rPr>
              <a:t>${</a:t>
            </a:r>
            <a:r>
              <a:rPr lang="en-US" sz="1600" b="1" i="1" dirty="0" err="1">
                <a:solidFill>
                  <a:prstClr val="black"/>
                </a:solidFill>
              </a:rPr>
              <a:t>exception.ascName</a:t>
            </a:r>
            <a:r>
              <a:rPr lang="en-US" sz="1600" b="1" i="1" dirty="0">
                <a:solidFill>
                  <a:prstClr val="black"/>
                </a:solidFill>
              </a:rPr>
              <a:t>} is not  available on</a:t>
            </a:r>
            <a:endParaRPr lang="en-US" sz="1600" i="1" dirty="0">
              <a:solidFill>
                <a:prstClr val="black"/>
              </a:solidFill>
            </a:endParaRPr>
          </a:p>
          <a:p>
            <a:pPr marL="342900" lvl="0" indent="571500" fontAlgn="base">
              <a:spcBef>
                <a:spcPct val="20000"/>
              </a:spcBef>
              <a:spcAft>
                <a:spcPct val="0"/>
              </a:spcAft>
              <a:defRPr/>
            </a:pPr>
            <a:r>
              <a:rPr lang="en-US" sz="1600" b="1" i="1" dirty="0">
                <a:solidFill>
                  <a:prstClr val="black"/>
                </a:solidFill>
              </a:rPr>
              <a:t>&lt;</a:t>
            </a:r>
            <a:r>
              <a:rPr lang="en-US" sz="1600" b="1" i="1" dirty="0" err="1">
                <a:solidFill>
                  <a:prstClr val="black"/>
                </a:solidFill>
              </a:rPr>
              <a:t>fmt:formatDate</a:t>
            </a:r>
            <a:r>
              <a:rPr lang="en-US" sz="1600" b="1" i="1" dirty="0">
                <a:solidFill>
                  <a:prstClr val="black"/>
                </a:solidFill>
              </a:rPr>
              <a:t> value="${</a:t>
            </a:r>
            <a:r>
              <a:rPr lang="en-US" sz="1600" b="1" i="1" dirty="0" err="1">
                <a:solidFill>
                  <a:prstClr val="black"/>
                </a:solidFill>
              </a:rPr>
              <a:t>exception.date</a:t>
            </a:r>
            <a:r>
              <a:rPr lang="en-US" sz="1600" b="1" i="1" dirty="0">
                <a:solidFill>
                  <a:prstClr val="black"/>
                </a:solidFill>
              </a:rPr>
              <a:t>}" pattern="</a:t>
            </a:r>
            <a:r>
              <a:rPr lang="en-US" sz="1600" b="1" i="1" dirty="0" err="1">
                <a:solidFill>
                  <a:prstClr val="black"/>
                </a:solidFill>
              </a:rPr>
              <a:t>yyyy</a:t>
            </a:r>
            <a:r>
              <a:rPr lang="en-US" sz="1600" b="1" i="1" dirty="0">
                <a:solidFill>
                  <a:prstClr val="black"/>
                </a:solidFill>
              </a:rPr>
              <a:t>-MM-</a:t>
            </a:r>
            <a:r>
              <a:rPr lang="en-US" sz="1600" b="1" i="1" dirty="0" err="1">
                <a:solidFill>
                  <a:prstClr val="black"/>
                </a:solidFill>
              </a:rPr>
              <a:t>dd</a:t>
            </a:r>
            <a:r>
              <a:rPr lang="en-US" sz="1600" b="1" i="1" dirty="0">
                <a:solidFill>
                  <a:prstClr val="black"/>
                </a:solidFill>
              </a:rPr>
              <a:t>" /&gt; at</a:t>
            </a:r>
            <a:endParaRPr lang="en-US" sz="1600" i="1" dirty="0">
              <a:solidFill>
                <a:prstClr val="black"/>
              </a:solidFill>
            </a:endParaRPr>
          </a:p>
          <a:p>
            <a:pPr marL="342900" lvl="0" indent="571500" fontAlgn="base">
              <a:spcBef>
                <a:spcPct val="20000"/>
              </a:spcBef>
              <a:spcAft>
                <a:spcPct val="0"/>
              </a:spcAft>
              <a:defRPr/>
            </a:pPr>
            <a:r>
              <a:rPr lang="en-US" sz="1600" b="1" i="1" dirty="0">
                <a:solidFill>
                  <a:prstClr val="black"/>
                </a:solidFill>
              </a:rPr>
              <a:t>${</a:t>
            </a:r>
            <a:r>
              <a:rPr lang="en-US" sz="1600" b="1" i="1" dirty="0" err="1">
                <a:solidFill>
                  <a:prstClr val="black"/>
                </a:solidFill>
              </a:rPr>
              <a:t>exception.hour</a:t>
            </a:r>
            <a:r>
              <a:rPr lang="en-US" sz="1600" b="1" i="1" dirty="0">
                <a:solidFill>
                  <a:prstClr val="black"/>
                </a:solidFill>
              </a:rPr>
              <a:t>}:00 for the task assignment.</a:t>
            </a:r>
            <a:endParaRPr lang="en-US" sz="1600" i="1" dirty="0">
              <a:solidFill>
                <a:prstClr val="black"/>
              </a:solidFill>
            </a:endParaRPr>
          </a:p>
          <a:p>
            <a:pPr marL="342900" lvl="0" indent="393700" fontAlgn="base">
              <a:spcBef>
                <a:spcPct val="20000"/>
              </a:spcBef>
              <a:spcAft>
                <a:spcPct val="0"/>
              </a:spcAft>
              <a:defRPr/>
            </a:pPr>
            <a:r>
              <a:rPr lang="en-US" sz="1600" b="1" i="1" dirty="0">
                <a:solidFill>
                  <a:prstClr val="black"/>
                </a:solidFill>
              </a:rPr>
              <a:t>&lt;/body&gt;</a:t>
            </a:r>
            <a:endParaRPr lang="en-US" sz="1600" i="1" dirty="0">
              <a:solidFill>
                <a:prstClr val="black"/>
              </a:solidFill>
            </a:endParaRPr>
          </a:p>
          <a:p>
            <a:pPr marL="342900" lvl="0" indent="-342900" fontAlgn="base">
              <a:spcBef>
                <a:spcPct val="20000"/>
              </a:spcBef>
              <a:spcAft>
                <a:spcPct val="0"/>
              </a:spcAft>
              <a:defRPr/>
            </a:pPr>
            <a:r>
              <a:rPr lang="en-US" sz="1600" b="1" i="1" dirty="0">
                <a:solidFill>
                  <a:prstClr val="black"/>
                </a:solidFill>
              </a:rPr>
              <a:t>&lt;/html</a:t>
            </a:r>
            <a:r>
              <a:rPr lang="en-US" sz="1600" b="1" i="1" dirty="0" smtClean="0">
                <a:solidFill>
                  <a:prstClr val="black"/>
                </a:solidFill>
              </a:rPr>
              <a:t>&gt;</a:t>
            </a:r>
            <a:endParaRPr lang="en-US" sz="1600" i="1" dirty="0">
              <a:solidFill>
                <a:prstClr val="black"/>
              </a:solidFill>
            </a:endParaRPr>
          </a:p>
        </p:txBody>
      </p:sp>
    </p:spTree>
    <p:extLst>
      <p:ext uri="{BB962C8B-B14F-4D97-AF65-F5344CB8AC3E}">
        <p14:creationId xmlns:p14="http://schemas.microsoft.com/office/powerpoint/2010/main" val="234879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noFill/>
          <a:ln>
            <a:noFill/>
          </a:ln>
        </p:spPr>
        <p:txBody>
          <a:bodyPr anchor="ctr"/>
          <a:lstStyle/>
          <a:p>
            <a:r>
              <a:rPr lang="en-US" sz="3400" dirty="0">
                <a:solidFill>
                  <a:schemeClr val="tx2">
                    <a:lumMod val="75000"/>
                  </a:schemeClr>
                </a:solidFill>
              </a:rPr>
              <a:t>Lend a Hand</a:t>
            </a:r>
          </a:p>
        </p:txBody>
      </p:sp>
      <p:sp>
        <p:nvSpPr>
          <p:cNvPr id="6" name="Slide Number Placeholder 3"/>
          <p:cNvSpPr>
            <a:spLocks noGrp="1"/>
          </p:cNvSpPr>
          <p:nvPr>
            <p:ph type="sldNum" sz="quarter" idx="10"/>
          </p:nvPr>
        </p:nvSpPr>
        <p:spPr/>
        <p:txBody>
          <a:bodyPr/>
          <a:lstStyle/>
          <a:p>
            <a:pPr algn="l">
              <a:defRPr/>
            </a:pPr>
            <a:fld id="{CAE2FEB7-EE8B-485C-AB46-F9073920B438}" type="slidenum">
              <a:rPr lang="en-US" smtClean="0">
                <a:latin typeface="+mn-lt"/>
              </a:rPr>
              <a:pPr algn="l">
                <a:defRPr/>
              </a:pPr>
              <a:t>222</a:t>
            </a:fld>
            <a:endParaRPr lang="en-US" dirty="0">
              <a:latin typeface="+mn-lt"/>
            </a:endParaRPr>
          </a:p>
        </p:txBody>
      </p:sp>
      <p:pic>
        <p:nvPicPr>
          <p:cNvPr id="34820" name="Picture 8"/>
          <p:cNvPicPr>
            <a:picLocks noChangeAspect="1" noChangeArrowheads="1"/>
          </p:cNvPicPr>
          <p:nvPr/>
        </p:nvPicPr>
        <p:blipFill>
          <a:blip r:embed="rId3"/>
          <a:srcRect/>
          <a:stretch>
            <a:fillRect/>
          </a:stretch>
        </p:blipFill>
        <p:spPr bwMode="auto">
          <a:xfrm>
            <a:off x="8010525" y="15875"/>
            <a:ext cx="1133475" cy="1050925"/>
          </a:xfrm>
          <a:prstGeom prst="rect">
            <a:avLst/>
          </a:prstGeom>
          <a:noFill/>
          <a:ln w="9525" algn="ctr">
            <a:noFill/>
            <a:miter lim="800000"/>
            <a:headEnd/>
            <a:tailEnd/>
          </a:ln>
        </p:spPr>
      </p:pic>
      <p:sp>
        <p:nvSpPr>
          <p:cNvPr id="2" name="Rounded Rectangle 1"/>
          <p:cNvSpPr/>
          <p:nvPr/>
        </p:nvSpPr>
        <p:spPr>
          <a:xfrm>
            <a:off x="533400" y="1981200"/>
            <a:ext cx="4267200" cy="1676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Refer to </a:t>
            </a:r>
            <a:r>
              <a:rPr lang="en-US" sz="2400" b="1" dirty="0"/>
              <a:t>Guided Exercise 6: User Data Validation </a:t>
            </a:r>
            <a:r>
              <a:rPr lang="en-US" sz="2400" dirty="0"/>
              <a:t>in Hands-on document.</a:t>
            </a:r>
          </a:p>
        </p:txBody>
      </p:sp>
      <p:sp>
        <p:nvSpPr>
          <p:cNvPr id="7" name="Rounded Rectangle 6"/>
          <p:cNvSpPr/>
          <p:nvPr/>
        </p:nvSpPr>
        <p:spPr>
          <a:xfrm>
            <a:off x="4310062" y="3962400"/>
            <a:ext cx="4267200" cy="1676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Refer to Case Study 1- Time Sheet Management in the Hands-on document</a:t>
            </a:r>
          </a:p>
        </p:txBody>
      </p:sp>
    </p:spTree>
    <p:extLst>
      <p:ext uri="{BB962C8B-B14F-4D97-AF65-F5344CB8AC3E}">
        <p14:creationId xmlns:p14="http://schemas.microsoft.com/office/powerpoint/2010/main" val="284120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Questions</a:t>
            </a:r>
            <a:endParaRPr lang="en-US" sz="3400" dirty="0">
              <a:solidFill>
                <a:schemeClr val="tx2">
                  <a:lumMod val="75000"/>
                </a:schemeClr>
              </a:solidFill>
            </a:endParaRPr>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223</a:t>
            </a:fld>
            <a:endParaRPr lang="en-US" sz="1400" dirty="0"/>
          </a:p>
        </p:txBody>
      </p:sp>
    </p:spTree>
    <p:extLst>
      <p:ext uri="{BB962C8B-B14F-4D97-AF65-F5344CB8AC3E}">
        <p14:creationId xmlns:p14="http://schemas.microsoft.com/office/powerpoint/2010/main" val="512071293"/>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Welcome Break</a:t>
            </a:r>
            <a:endParaRPr lang="en-US" sz="3400" dirty="0">
              <a:solidFill>
                <a:schemeClr val="tx2">
                  <a:lumMod val="75000"/>
                </a:schemeClr>
              </a:solidFill>
            </a:endParaRPr>
          </a:p>
        </p:txBody>
      </p:sp>
      <p:pic>
        <p:nvPicPr>
          <p:cNvPr id="5" name="Picture 20"/>
          <p:cNvPicPr>
            <a:picLocks noChangeAspect="1" noChangeArrowheads="1"/>
          </p:cNvPicPr>
          <p:nvPr/>
        </p:nvPicPr>
        <p:blipFill>
          <a:blip r:embed="rId2" cstate="print"/>
          <a:srcRect/>
          <a:stretch>
            <a:fillRect/>
          </a:stretch>
        </p:blipFill>
        <p:spPr bwMode="auto">
          <a:xfrm>
            <a:off x="4191000" y="2743200"/>
            <a:ext cx="963613" cy="1066800"/>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224</a:t>
            </a:fld>
            <a:endParaRPr lang="en-US" sz="1400" dirty="0"/>
          </a:p>
        </p:txBody>
      </p:sp>
    </p:spTree>
    <p:extLst>
      <p:ext uri="{BB962C8B-B14F-4D97-AF65-F5344CB8AC3E}">
        <p14:creationId xmlns:p14="http://schemas.microsoft.com/office/powerpoint/2010/main" val="62072440"/>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1"/>
          <p:cNvSpPr>
            <a:spLocks noGrp="1"/>
          </p:cNvSpPr>
          <p:nvPr>
            <p:ph idx="1"/>
          </p:nvPr>
        </p:nvSpPr>
        <p:spPr>
          <a:xfrm>
            <a:off x="228600" y="1758950"/>
            <a:ext cx="8398669" cy="4946650"/>
          </a:xfrm>
        </p:spPr>
        <p:txBody>
          <a:bodyPr/>
          <a:lstStyle/>
          <a:p>
            <a:pPr marL="457200" lvl="1" indent="-457200" eaLnBrk="1" hangingPunct="1">
              <a:buFont typeface="+mj-lt"/>
              <a:buAutoNum type="arabicPeriod"/>
              <a:defRPr/>
            </a:pPr>
            <a:r>
              <a:rPr sz="2000" dirty="0" smtClean="0"/>
              <a:t>The validation messages are registered with the error object if the validation fails.  </a:t>
            </a:r>
          </a:p>
          <a:p>
            <a:pPr eaLnBrk="1" hangingPunct="1">
              <a:defRPr/>
            </a:pPr>
            <a:endParaRPr sz="2000" dirty="0" smtClean="0"/>
          </a:p>
          <a:p>
            <a:pPr eaLnBrk="1" hangingPunct="1">
              <a:defRPr/>
            </a:pPr>
            <a:endParaRPr sz="2000" dirty="0" smtClean="0"/>
          </a:p>
        </p:txBody>
      </p:sp>
      <p:sp>
        <p:nvSpPr>
          <p:cNvPr id="36867" name="Title 2"/>
          <p:cNvSpPr>
            <a:spLocks noGrp="1"/>
          </p:cNvSpPr>
          <p:nvPr>
            <p:ph type="title"/>
          </p:nvPr>
        </p:nvSpPr>
        <p:spPr bwMode="auto">
          <a:noFill/>
          <a:ln>
            <a:noFill/>
          </a:ln>
        </p:spPr>
        <p:txBody>
          <a:bodyPr anchor="ctr"/>
          <a:lstStyle/>
          <a:p>
            <a:r>
              <a:rPr lang="en-US" sz="3400">
                <a:solidFill>
                  <a:schemeClr val="tx2">
                    <a:lumMod val="75000"/>
                  </a:schemeClr>
                </a:solidFill>
              </a:rPr>
              <a:t>Test Your Understanding</a:t>
            </a:r>
          </a:p>
        </p:txBody>
      </p:sp>
      <p:sp>
        <p:nvSpPr>
          <p:cNvPr id="7" name="Slide Number Placeholder 3"/>
          <p:cNvSpPr>
            <a:spLocks noGrp="1"/>
          </p:cNvSpPr>
          <p:nvPr>
            <p:ph type="sldNum" sz="quarter" idx="10"/>
          </p:nvPr>
        </p:nvSpPr>
        <p:spPr/>
        <p:txBody>
          <a:bodyPr/>
          <a:lstStyle/>
          <a:p>
            <a:pPr algn="l">
              <a:defRPr/>
            </a:pPr>
            <a:fld id="{293A7EE9-BE75-4C9A-BBF0-32D2E8DEECD7}" type="slidenum">
              <a:rPr lang="en-US" smtClean="0">
                <a:latin typeface="+mn-lt"/>
              </a:rPr>
              <a:pPr algn="l">
                <a:defRPr/>
              </a:pPr>
              <a:t>225</a:t>
            </a:fld>
            <a:endParaRPr lang="en-US" dirty="0">
              <a:latin typeface="+mn-lt"/>
            </a:endParaRPr>
          </a:p>
        </p:txBody>
      </p:sp>
      <p:pic>
        <p:nvPicPr>
          <p:cNvPr id="36868" name="Picture 29"/>
          <p:cNvPicPr>
            <a:picLocks noChangeAspect="1" noChangeArrowheads="1"/>
          </p:cNvPicPr>
          <p:nvPr/>
        </p:nvPicPr>
        <p:blipFill>
          <a:blip r:embed="rId3"/>
          <a:srcRect/>
          <a:stretch>
            <a:fillRect/>
          </a:stretch>
        </p:blipFill>
        <p:spPr bwMode="auto">
          <a:xfrm>
            <a:off x="8124825" y="76200"/>
            <a:ext cx="1004888" cy="1055688"/>
          </a:xfrm>
          <a:prstGeom prst="rect">
            <a:avLst/>
          </a:prstGeom>
          <a:noFill/>
          <a:ln w="9525" algn="ctr">
            <a:noFill/>
            <a:miter lim="800000"/>
            <a:headEnd/>
            <a:tailEnd/>
          </a:ln>
        </p:spPr>
      </p:pic>
      <p:sp>
        <p:nvSpPr>
          <p:cNvPr id="9" name="Rounded Rectangle 8"/>
          <p:cNvSpPr/>
          <p:nvPr/>
        </p:nvSpPr>
        <p:spPr>
          <a:xfrm>
            <a:off x="751936" y="2906383"/>
            <a:ext cx="2743200" cy="6858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dirty="0"/>
              <a:t>True</a:t>
            </a:r>
          </a:p>
        </p:txBody>
      </p:sp>
      <p:sp>
        <p:nvSpPr>
          <p:cNvPr id="10" name="Rounded Rectangle 9"/>
          <p:cNvSpPr/>
          <p:nvPr/>
        </p:nvSpPr>
        <p:spPr>
          <a:xfrm>
            <a:off x="4682220" y="2906383"/>
            <a:ext cx="2743200" cy="6858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dirty="0" smtClean="0"/>
              <a:t>False</a:t>
            </a:r>
            <a:endParaRPr lang="en-US" sz="2400" dirty="0"/>
          </a:p>
        </p:txBody>
      </p:sp>
      <p:pic>
        <p:nvPicPr>
          <p:cNvPr id="13" name="Picture 5" descr="test.jpg"/>
          <p:cNvPicPr>
            <a:picLocks noChangeAspect="1"/>
          </p:cNvPicPr>
          <p:nvPr/>
        </p:nvPicPr>
        <p:blipFill>
          <a:blip r:embed="rId4"/>
          <a:srcRect/>
          <a:stretch>
            <a:fillRect/>
          </a:stretch>
        </p:blipFill>
        <p:spPr bwMode="auto">
          <a:xfrm>
            <a:off x="7875456" y="4648200"/>
            <a:ext cx="925643" cy="1447800"/>
          </a:xfrm>
          <a:prstGeom prst="rect">
            <a:avLst/>
          </a:prstGeom>
          <a:noFill/>
          <a:ln w="9525">
            <a:noFill/>
            <a:miter lim="800000"/>
            <a:headEnd/>
            <a:tailEnd/>
          </a:ln>
        </p:spPr>
      </p:pic>
    </p:spTree>
    <p:extLst>
      <p:ext uri="{BB962C8B-B14F-4D97-AF65-F5344CB8AC3E}">
        <p14:creationId xmlns:p14="http://schemas.microsoft.com/office/powerpoint/2010/main" val="419785044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1"/>
          <p:cNvSpPr>
            <a:spLocks noGrp="1"/>
          </p:cNvSpPr>
          <p:nvPr>
            <p:ph idx="1"/>
          </p:nvPr>
        </p:nvSpPr>
        <p:spPr>
          <a:xfrm>
            <a:off x="228600" y="1758950"/>
            <a:ext cx="8398669" cy="4946650"/>
          </a:xfrm>
        </p:spPr>
        <p:txBody>
          <a:bodyPr/>
          <a:lstStyle/>
          <a:p>
            <a:pPr marL="457200" lvl="1" indent="-457200" eaLnBrk="1" hangingPunct="1">
              <a:buFont typeface="+mj-lt"/>
              <a:buAutoNum type="arabicPeriod"/>
              <a:defRPr/>
            </a:pPr>
            <a:r>
              <a:rPr sz="2000" dirty="0" smtClean="0"/>
              <a:t>The validation messages are registered with the error object if the validation fails.  </a:t>
            </a:r>
          </a:p>
          <a:p>
            <a:pPr eaLnBrk="1" hangingPunct="1">
              <a:defRPr/>
            </a:pPr>
            <a:endParaRPr sz="2000" dirty="0" smtClean="0"/>
          </a:p>
          <a:p>
            <a:pPr eaLnBrk="1" hangingPunct="1">
              <a:defRPr/>
            </a:pPr>
            <a:endParaRPr sz="2000" dirty="0" smtClean="0"/>
          </a:p>
        </p:txBody>
      </p:sp>
      <p:sp>
        <p:nvSpPr>
          <p:cNvPr id="36867" name="Title 2"/>
          <p:cNvSpPr>
            <a:spLocks noGrp="1"/>
          </p:cNvSpPr>
          <p:nvPr>
            <p:ph type="title"/>
          </p:nvPr>
        </p:nvSpPr>
        <p:spPr bwMode="auto">
          <a:noFill/>
          <a:ln>
            <a:noFill/>
          </a:ln>
        </p:spPr>
        <p:txBody>
          <a:bodyPr anchor="ctr"/>
          <a:lstStyle/>
          <a:p>
            <a:r>
              <a:rPr lang="en-US" sz="3400">
                <a:solidFill>
                  <a:schemeClr val="tx2">
                    <a:lumMod val="75000"/>
                  </a:schemeClr>
                </a:solidFill>
              </a:rPr>
              <a:t>Test Your Understanding</a:t>
            </a:r>
          </a:p>
        </p:txBody>
      </p:sp>
      <p:sp>
        <p:nvSpPr>
          <p:cNvPr id="7" name="Slide Number Placeholder 3"/>
          <p:cNvSpPr>
            <a:spLocks noGrp="1"/>
          </p:cNvSpPr>
          <p:nvPr>
            <p:ph type="sldNum" sz="quarter" idx="10"/>
          </p:nvPr>
        </p:nvSpPr>
        <p:spPr/>
        <p:txBody>
          <a:bodyPr/>
          <a:lstStyle/>
          <a:p>
            <a:pPr algn="l">
              <a:defRPr/>
            </a:pPr>
            <a:fld id="{293A7EE9-BE75-4C9A-BBF0-32D2E8DEECD7}" type="slidenum">
              <a:rPr lang="en-US" smtClean="0">
                <a:latin typeface="+mn-lt"/>
              </a:rPr>
              <a:pPr algn="l">
                <a:defRPr/>
              </a:pPr>
              <a:t>226</a:t>
            </a:fld>
            <a:endParaRPr lang="en-US" dirty="0">
              <a:latin typeface="+mn-lt"/>
            </a:endParaRPr>
          </a:p>
        </p:txBody>
      </p:sp>
      <p:pic>
        <p:nvPicPr>
          <p:cNvPr id="36868" name="Picture 29"/>
          <p:cNvPicPr>
            <a:picLocks noChangeAspect="1" noChangeArrowheads="1"/>
          </p:cNvPicPr>
          <p:nvPr/>
        </p:nvPicPr>
        <p:blipFill>
          <a:blip r:embed="rId3"/>
          <a:srcRect/>
          <a:stretch>
            <a:fillRect/>
          </a:stretch>
        </p:blipFill>
        <p:spPr bwMode="auto">
          <a:xfrm>
            <a:off x="8124825" y="76200"/>
            <a:ext cx="1004888" cy="1055688"/>
          </a:xfrm>
          <a:prstGeom prst="rect">
            <a:avLst/>
          </a:prstGeom>
          <a:noFill/>
          <a:ln w="9525" algn="ctr">
            <a:noFill/>
            <a:miter lim="800000"/>
            <a:headEnd/>
            <a:tailEnd/>
          </a:ln>
        </p:spPr>
      </p:pic>
      <p:sp>
        <p:nvSpPr>
          <p:cNvPr id="9" name="Rounded Rectangle 8"/>
          <p:cNvSpPr/>
          <p:nvPr/>
        </p:nvSpPr>
        <p:spPr>
          <a:xfrm>
            <a:off x="751936" y="2906383"/>
            <a:ext cx="2743200" cy="6858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smtClean="0"/>
              <a:t>True</a:t>
            </a:r>
            <a:endParaRPr lang="en-US" sz="2400" dirty="0"/>
          </a:p>
        </p:txBody>
      </p:sp>
      <p:sp>
        <p:nvSpPr>
          <p:cNvPr id="10" name="Rounded Rectangle 9"/>
          <p:cNvSpPr/>
          <p:nvPr/>
        </p:nvSpPr>
        <p:spPr>
          <a:xfrm>
            <a:off x="4682220" y="2906383"/>
            <a:ext cx="2743200" cy="6858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dirty="0" smtClean="0"/>
              <a:t>False</a:t>
            </a:r>
            <a:endParaRPr lang="en-US" sz="2400" dirty="0"/>
          </a:p>
        </p:txBody>
      </p:sp>
      <p:pic>
        <p:nvPicPr>
          <p:cNvPr id="13" name="Picture 5" descr="test.jpg"/>
          <p:cNvPicPr>
            <a:picLocks noChangeAspect="1"/>
          </p:cNvPicPr>
          <p:nvPr/>
        </p:nvPicPr>
        <p:blipFill>
          <a:blip r:embed="rId4"/>
          <a:srcRect/>
          <a:stretch>
            <a:fillRect/>
          </a:stretch>
        </p:blipFill>
        <p:spPr bwMode="auto">
          <a:xfrm>
            <a:off x="7875456" y="4648200"/>
            <a:ext cx="925643" cy="1447800"/>
          </a:xfrm>
          <a:prstGeom prst="rect">
            <a:avLst/>
          </a:prstGeom>
          <a:noFill/>
          <a:ln w="9525">
            <a:noFill/>
            <a:miter lim="800000"/>
            <a:headEnd/>
            <a:tailEnd/>
          </a:ln>
        </p:spPr>
      </p:pic>
    </p:spTree>
    <p:extLst>
      <p:ext uri="{BB962C8B-B14F-4D97-AF65-F5344CB8AC3E}">
        <p14:creationId xmlns:p14="http://schemas.microsoft.com/office/powerpoint/2010/main" val="1144518872"/>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1"/>
          <p:cNvSpPr>
            <a:spLocks noGrp="1"/>
          </p:cNvSpPr>
          <p:nvPr>
            <p:ph idx="1"/>
          </p:nvPr>
        </p:nvSpPr>
        <p:spPr>
          <a:xfrm>
            <a:off x="228600" y="1758950"/>
            <a:ext cx="8398669" cy="4946650"/>
          </a:xfrm>
        </p:spPr>
        <p:txBody>
          <a:bodyPr/>
          <a:lstStyle/>
          <a:p>
            <a:pPr marL="457200" lvl="1" indent="-457200">
              <a:buFont typeface="+mj-lt"/>
              <a:buAutoNum type="arabicPeriod" startAt="2"/>
              <a:defRPr/>
            </a:pPr>
            <a:r>
              <a:rPr lang="en-US" sz="2000" dirty="0" smtClean="0"/>
              <a:t>What </a:t>
            </a:r>
            <a:r>
              <a:rPr lang="en-US" sz="2000" dirty="0"/>
              <a:t>is the property name of the </a:t>
            </a:r>
            <a:r>
              <a:rPr lang="en-US" sz="2000" i="1" dirty="0" err="1"/>
              <a:t>SimpleMappingExceptionResolver</a:t>
            </a:r>
            <a:r>
              <a:rPr lang="en-US" sz="2000" i="1" dirty="0"/>
              <a:t> </a:t>
            </a:r>
            <a:r>
              <a:rPr lang="en-US" sz="2000" dirty="0"/>
              <a:t>to display the default error page</a:t>
            </a:r>
            <a:r>
              <a:rPr lang="en-US" sz="2000" dirty="0" smtClean="0"/>
              <a:t>?</a:t>
            </a:r>
            <a:endParaRPr sz="2000" dirty="0" smtClean="0"/>
          </a:p>
          <a:p>
            <a:pPr eaLnBrk="1" hangingPunct="1">
              <a:defRPr/>
            </a:pPr>
            <a:endParaRPr sz="2000" dirty="0" smtClean="0"/>
          </a:p>
          <a:p>
            <a:pPr eaLnBrk="1" hangingPunct="1">
              <a:defRPr/>
            </a:pPr>
            <a:endParaRPr sz="2000" dirty="0" smtClean="0"/>
          </a:p>
        </p:txBody>
      </p:sp>
      <p:sp>
        <p:nvSpPr>
          <p:cNvPr id="36867" name="Title 2"/>
          <p:cNvSpPr>
            <a:spLocks noGrp="1"/>
          </p:cNvSpPr>
          <p:nvPr>
            <p:ph type="title"/>
          </p:nvPr>
        </p:nvSpPr>
        <p:spPr bwMode="auto">
          <a:noFill/>
          <a:ln>
            <a:noFill/>
          </a:ln>
        </p:spPr>
        <p:txBody>
          <a:bodyPr anchor="ctr"/>
          <a:lstStyle/>
          <a:p>
            <a:r>
              <a:rPr lang="en-US" sz="3400">
                <a:solidFill>
                  <a:schemeClr val="tx2">
                    <a:lumMod val="75000"/>
                  </a:schemeClr>
                </a:solidFill>
              </a:rPr>
              <a:t>Test Your Understanding</a:t>
            </a:r>
          </a:p>
        </p:txBody>
      </p:sp>
      <p:sp>
        <p:nvSpPr>
          <p:cNvPr id="7" name="Slide Number Placeholder 3"/>
          <p:cNvSpPr>
            <a:spLocks noGrp="1"/>
          </p:cNvSpPr>
          <p:nvPr>
            <p:ph type="sldNum" sz="quarter" idx="10"/>
          </p:nvPr>
        </p:nvSpPr>
        <p:spPr/>
        <p:txBody>
          <a:bodyPr/>
          <a:lstStyle/>
          <a:p>
            <a:pPr algn="l">
              <a:defRPr/>
            </a:pPr>
            <a:fld id="{293A7EE9-BE75-4C9A-BBF0-32D2E8DEECD7}" type="slidenum">
              <a:rPr lang="en-US" smtClean="0">
                <a:latin typeface="+mn-lt"/>
              </a:rPr>
              <a:pPr algn="l">
                <a:defRPr/>
              </a:pPr>
              <a:t>227</a:t>
            </a:fld>
            <a:endParaRPr lang="en-US" dirty="0">
              <a:latin typeface="+mn-lt"/>
            </a:endParaRPr>
          </a:p>
        </p:txBody>
      </p:sp>
      <p:pic>
        <p:nvPicPr>
          <p:cNvPr id="36868" name="Picture 29"/>
          <p:cNvPicPr>
            <a:picLocks noChangeAspect="1" noChangeArrowheads="1"/>
          </p:cNvPicPr>
          <p:nvPr/>
        </p:nvPicPr>
        <p:blipFill>
          <a:blip r:embed="rId3"/>
          <a:srcRect/>
          <a:stretch>
            <a:fillRect/>
          </a:stretch>
        </p:blipFill>
        <p:spPr bwMode="auto">
          <a:xfrm>
            <a:off x="8124825" y="76200"/>
            <a:ext cx="1004888" cy="1055688"/>
          </a:xfrm>
          <a:prstGeom prst="rect">
            <a:avLst/>
          </a:prstGeom>
          <a:noFill/>
          <a:ln w="9525" algn="ctr">
            <a:noFill/>
            <a:miter lim="800000"/>
            <a:headEnd/>
            <a:tailEnd/>
          </a:ln>
        </p:spPr>
      </p:pic>
      <p:sp>
        <p:nvSpPr>
          <p:cNvPr id="6" name="Rounded Rectangle 5"/>
          <p:cNvSpPr/>
          <p:nvPr/>
        </p:nvSpPr>
        <p:spPr>
          <a:xfrm>
            <a:off x="925901" y="3007743"/>
            <a:ext cx="2743200" cy="6858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r>
              <a:rPr lang="en-US" sz="2000" dirty="0" err="1" smtClean="0"/>
              <a:t>CustomErrorView</a:t>
            </a:r>
            <a:endParaRPr lang="en-US" sz="2000" dirty="0"/>
          </a:p>
        </p:txBody>
      </p:sp>
      <p:sp>
        <p:nvSpPr>
          <p:cNvPr id="8" name="Rounded Rectangle 7"/>
          <p:cNvSpPr/>
          <p:nvPr/>
        </p:nvSpPr>
        <p:spPr>
          <a:xfrm>
            <a:off x="4703785" y="3007743"/>
            <a:ext cx="2743200" cy="6858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r>
              <a:rPr lang="en-US" sz="2000" dirty="0" err="1"/>
              <a:t>DefaultErrorView</a:t>
            </a:r>
            <a:endParaRPr lang="en-US" sz="2000" dirty="0"/>
          </a:p>
        </p:txBody>
      </p:sp>
      <p:sp>
        <p:nvSpPr>
          <p:cNvPr id="11" name="Rounded Rectangle 10"/>
          <p:cNvSpPr/>
          <p:nvPr/>
        </p:nvSpPr>
        <p:spPr>
          <a:xfrm>
            <a:off x="928776" y="3998343"/>
            <a:ext cx="2743200" cy="6858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endParaRPr lang="en-US" sz="2000" dirty="0"/>
          </a:p>
        </p:txBody>
      </p:sp>
      <p:sp>
        <p:nvSpPr>
          <p:cNvPr id="12" name="Rounded Rectangle 11"/>
          <p:cNvSpPr/>
          <p:nvPr/>
        </p:nvSpPr>
        <p:spPr>
          <a:xfrm>
            <a:off x="4689408" y="3998343"/>
            <a:ext cx="2743200" cy="6858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r>
              <a:rPr lang="en-US" sz="2000" dirty="0"/>
              <a:t>None of the </a:t>
            </a:r>
            <a:r>
              <a:rPr lang="en-US" sz="2000" dirty="0" smtClean="0"/>
              <a:t>above</a:t>
            </a:r>
            <a:endParaRPr lang="en-US" sz="2000" dirty="0"/>
          </a:p>
        </p:txBody>
      </p:sp>
      <p:pic>
        <p:nvPicPr>
          <p:cNvPr id="13" name="Picture 5" descr="test.jpg"/>
          <p:cNvPicPr>
            <a:picLocks noChangeAspect="1"/>
          </p:cNvPicPr>
          <p:nvPr/>
        </p:nvPicPr>
        <p:blipFill>
          <a:blip r:embed="rId4"/>
          <a:srcRect/>
          <a:stretch>
            <a:fillRect/>
          </a:stretch>
        </p:blipFill>
        <p:spPr bwMode="auto">
          <a:xfrm>
            <a:off x="7875456" y="4648200"/>
            <a:ext cx="925643" cy="1447800"/>
          </a:xfrm>
          <a:prstGeom prst="rect">
            <a:avLst/>
          </a:prstGeom>
          <a:noFill/>
          <a:ln w="9525">
            <a:noFill/>
            <a:miter lim="800000"/>
            <a:headEnd/>
            <a:tailEnd/>
          </a:ln>
        </p:spPr>
      </p:pic>
      <p:sp>
        <p:nvSpPr>
          <p:cNvPr id="14" name="Rounded Rectangle 13"/>
          <p:cNvSpPr/>
          <p:nvPr/>
        </p:nvSpPr>
        <p:spPr>
          <a:xfrm>
            <a:off x="954567" y="3998343"/>
            <a:ext cx="2743200" cy="6858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r>
              <a:rPr lang="en-US" sz="2000" dirty="0" err="1" smtClean="0"/>
              <a:t>UserErrorView</a:t>
            </a:r>
            <a:endParaRPr lang="en-US" sz="2000" dirty="0"/>
          </a:p>
        </p:txBody>
      </p:sp>
    </p:spTree>
    <p:extLst>
      <p:ext uri="{BB962C8B-B14F-4D97-AF65-F5344CB8AC3E}">
        <p14:creationId xmlns:p14="http://schemas.microsoft.com/office/powerpoint/2010/main" val="3583627381"/>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1"/>
          <p:cNvSpPr>
            <a:spLocks noGrp="1"/>
          </p:cNvSpPr>
          <p:nvPr>
            <p:ph idx="1"/>
          </p:nvPr>
        </p:nvSpPr>
        <p:spPr>
          <a:xfrm>
            <a:off x="228600" y="1758950"/>
            <a:ext cx="8398669" cy="4946650"/>
          </a:xfrm>
        </p:spPr>
        <p:txBody>
          <a:bodyPr/>
          <a:lstStyle/>
          <a:p>
            <a:pPr marL="457200" lvl="1" indent="-457200">
              <a:buFont typeface="+mj-lt"/>
              <a:buAutoNum type="arabicPeriod" startAt="2"/>
              <a:defRPr/>
            </a:pPr>
            <a:r>
              <a:rPr lang="en-US" sz="2000" dirty="0" smtClean="0"/>
              <a:t>What </a:t>
            </a:r>
            <a:r>
              <a:rPr lang="en-US" sz="2000" dirty="0"/>
              <a:t>is the property name of the </a:t>
            </a:r>
            <a:r>
              <a:rPr lang="en-US" sz="2000" i="1" dirty="0" err="1"/>
              <a:t>SimpleMappingExceptionResolver</a:t>
            </a:r>
            <a:r>
              <a:rPr lang="en-US" sz="2000" i="1" dirty="0"/>
              <a:t> </a:t>
            </a:r>
            <a:r>
              <a:rPr lang="en-US" sz="2000" dirty="0"/>
              <a:t>to display the default error page</a:t>
            </a:r>
            <a:r>
              <a:rPr lang="en-US" sz="2000" dirty="0" smtClean="0"/>
              <a:t>?</a:t>
            </a:r>
            <a:endParaRPr sz="2000" dirty="0" smtClean="0"/>
          </a:p>
          <a:p>
            <a:pPr eaLnBrk="1" hangingPunct="1">
              <a:defRPr/>
            </a:pPr>
            <a:endParaRPr sz="2000" dirty="0" smtClean="0"/>
          </a:p>
          <a:p>
            <a:pPr eaLnBrk="1" hangingPunct="1">
              <a:defRPr/>
            </a:pPr>
            <a:endParaRPr sz="2000" dirty="0" smtClean="0"/>
          </a:p>
        </p:txBody>
      </p:sp>
      <p:sp>
        <p:nvSpPr>
          <p:cNvPr id="36867" name="Title 2"/>
          <p:cNvSpPr>
            <a:spLocks noGrp="1"/>
          </p:cNvSpPr>
          <p:nvPr>
            <p:ph type="title"/>
          </p:nvPr>
        </p:nvSpPr>
        <p:spPr bwMode="auto">
          <a:noFill/>
          <a:ln>
            <a:noFill/>
          </a:ln>
        </p:spPr>
        <p:txBody>
          <a:bodyPr anchor="ctr"/>
          <a:lstStyle/>
          <a:p>
            <a:r>
              <a:rPr lang="en-US" sz="3400">
                <a:solidFill>
                  <a:schemeClr val="tx2">
                    <a:lumMod val="75000"/>
                  </a:schemeClr>
                </a:solidFill>
              </a:rPr>
              <a:t>Test Your Understanding</a:t>
            </a:r>
          </a:p>
        </p:txBody>
      </p:sp>
      <p:sp>
        <p:nvSpPr>
          <p:cNvPr id="7" name="Slide Number Placeholder 3"/>
          <p:cNvSpPr>
            <a:spLocks noGrp="1"/>
          </p:cNvSpPr>
          <p:nvPr>
            <p:ph type="sldNum" sz="quarter" idx="10"/>
          </p:nvPr>
        </p:nvSpPr>
        <p:spPr/>
        <p:txBody>
          <a:bodyPr/>
          <a:lstStyle/>
          <a:p>
            <a:pPr algn="l">
              <a:defRPr/>
            </a:pPr>
            <a:fld id="{293A7EE9-BE75-4C9A-BBF0-32D2E8DEECD7}" type="slidenum">
              <a:rPr lang="en-US" smtClean="0">
                <a:latin typeface="+mn-lt"/>
              </a:rPr>
              <a:pPr algn="l">
                <a:defRPr/>
              </a:pPr>
              <a:t>228</a:t>
            </a:fld>
            <a:endParaRPr lang="en-US" dirty="0">
              <a:latin typeface="+mn-lt"/>
            </a:endParaRPr>
          </a:p>
        </p:txBody>
      </p:sp>
      <p:pic>
        <p:nvPicPr>
          <p:cNvPr id="36868" name="Picture 29"/>
          <p:cNvPicPr>
            <a:picLocks noChangeAspect="1" noChangeArrowheads="1"/>
          </p:cNvPicPr>
          <p:nvPr/>
        </p:nvPicPr>
        <p:blipFill>
          <a:blip r:embed="rId3"/>
          <a:srcRect/>
          <a:stretch>
            <a:fillRect/>
          </a:stretch>
        </p:blipFill>
        <p:spPr bwMode="auto">
          <a:xfrm>
            <a:off x="8124825" y="76200"/>
            <a:ext cx="1004888" cy="1055688"/>
          </a:xfrm>
          <a:prstGeom prst="rect">
            <a:avLst/>
          </a:prstGeom>
          <a:noFill/>
          <a:ln w="9525" algn="ctr">
            <a:noFill/>
            <a:miter lim="800000"/>
            <a:headEnd/>
            <a:tailEnd/>
          </a:ln>
        </p:spPr>
      </p:pic>
      <p:sp>
        <p:nvSpPr>
          <p:cNvPr id="6" name="Rounded Rectangle 5"/>
          <p:cNvSpPr/>
          <p:nvPr/>
        </p:nvSpPr>
        <p:spPr>
          <a:xfrm>
            <a:off x="925901" y="3007743"/>
            <a:ext cx="2743200" cy="6858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r>
              <a:rPr lang="en-US" sz="2000" dirty="0" err="1" smtClean="0"/>
              <a:t>CustomErrorView</a:t>
            </a:r>
            <a:endParaRPr lang="en-US" sz="2000" dirty="0"/>
          </a:p>
        </p:txBody>
      </p:sp>
      <p:sp>
        <p:nvSpPr>
          <p:cNvPr id="8" name="Rounded Rectangle 7"/>
          <p:cNvSpPr/>
          <p:nvPr/>
        </p:nvSpPr>
        <p:spPr>
          <a:xfrm>
            <a:off x="4703785" y="3007743"/>
            <a:ext cx="2743200" cy="6858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marL="0" lvl="1" algn="ctr"/>
            <a:r>
              <a:rPr lang="en-US" sz="2000" dirty="0" err="1"/>
              <a:t>DefaultErrorView</a:t>
            </a:r>
            <a:endParaRPr lang="en-US" sz="2000" dirty="0"/>
          </a:p>
        </p:txBody>
      </p:sp>
      <p:sp>
        <p:nvSpPr>
          <p:cNvPr id="11" name="Rounded Rectangle 10"/>
          <p:cNvSpPr/>
          <p:nvPr/>
        </p:nvSpPr>
        <p:spPr>
          <a:xfrm>
            <a:off x="928776" y="3998343"/>
            <a:ext cx="2743200" cy="6858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endParaRPr lang="en-US" sz="2000" dirty="0"/>
          </a:p>
        </p:txBody>
      </p:sp>
      <p:sp>
        <p:nvSpPr>
          <p:cNvPr id="12" name="Rounded Rectangle 11"/>
          <p:cNvSpPr/>
          <p:nvPr/>
        </p:nvSpPr>
        <p:spPr>
          <a:xfrm>
            <a:off x="4689408" y="3998343"/>
            <a:ext cx="2743200" cy="6858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r>
              <a:rPr lang="en-US" sz="2000" dirty="0"/>
              <a:t>None of the </a:t>
            </a:r>
            <a:r>
              <a:rPr lang="en-US" sz="2000" dirty="0" smtClean="0"/>
              <a:t>above</a:t>
            </a:r>
            <a:endParaRPr lang="en-US" sz="2000" dirty="0"/>
          </a:p>
        </p:txBody>
      </p:sp>
      <p:pic>
        <p:nvPicPr>
          <p:cNvPr id="13" name="Picture 5" descr="test.jpg"/>
          <p:cNvPicPr>
            <a:picLocks noChangeAspect="1"/>
          </p:cNvPicPr>
          <p:nvPr/>
        </p:nvPicPr>
        <p:blipFill>
          <a:blip r:embed="rId4"/>
          <a:srcRect/>
          <a:stretch>
            <a:fillRect/>
          </a:stretch>
        </p:blipFill>
        <p:spPr bwMode="auto">
          <a:xfrm>
            <a:off x="7875456" y="4648200"/>
            <a:ext cx="925643" cy="1447800"/>
          </a:xfrm>
          <a:prstGeom prst="rect">
            <a:avLst/>
          </a:prstGeom>
          <a:noFill/>
          <a:ln w="9525">
            <a:noFill/>
            <a:miter lim="800000"/>
            <a:headEnd/>
            <a:tailEnd/>
          </a:ln>
        </p:spPr>
      </p:pic>
      <p:sp>
        <p:nvSpPr>
          <p:cNvPr id="14" name="Rounded Rectangle 13"/>
          <p:cNvSpPr/>
          <p:nvPr/>
        </p:nvSpPr>
        <p:spPr>
          <a:xfrm>
            <a:off x="954567" y="3998343"/>
            <a:ext cx="2743200" cy="6858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r>
              <a:rPr lang="en-US" sz="2000" dirty="0" err="1" smtClean="0"/>
              <a:t>UserErrorView</a:t>
            </a:r>
            <a:endParaRPr lang="en-US" sz="2000" dirty="0"/>
          </a:p>
        </p:txBody>
      </p:sp>
    </p:spTree>
    <p:extLst>
      <p:ext uri="{BB962C8B-B14F-4D97-AF65-F5344CB8AC3E}">
        <p14:creationId xmlns:p14="http://schemas.microsoft.com/office/powerpoint/2010/main" val="2390314132"/>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bwMode="auto">
          <a:noFill/>
          <a:ln>
            <a:noFill/>
          </a:ln>
        </p:spPr>
        <p:txBody>
          <a:bodyPr anchor="ctr"/>
          <a:lstStyle/>
          <a:p>
            <a:r>
              <a:rPr lang="en-US"/>
              <a:t>Summary</a:t>
            </a:r>
          </a:p>
        </p:txBody>
      </p:sp>
      <p:sp>
        <p:nvSpPr>
          <p:cNvPr id="38915" name="Content Placeholder 2"/>
          <p:cNvSpPr>
            <a:spLocks noGrp="1"/>
          </p:cNvSpPr>
          <p:nvPr>
            <p:ph idx="1"/>
          </p:nvPr>
        </p:nvSpPr>
        <p:spPr/>
        <p:txBody>
          <a:bodyPr/>
          <a:lstStyle/>
          <a:p>
            <a:pPr marL="342900" lvl="1" indent="-342900">
              <a:buSzPct val="95000"/>
              <a:buFont typeface="Arial" pitchFamily="34" charset="0"/>
              <a:buChar char="•"/>
            </a:pPr>
            <a:r>
              <a:rPr lang="en-US" sz="2000" dirty="0">
                <a:solidFill>
                  <a:prstClr val="black"/>
                </a:solidFill>
              </a:rPr>
              <a:t>Let us take a look at the key points covered in this chapter:</a:t>
            </a:r>
          </a:p>
          <a:p>
            <a:pPr marL="742950" lvl="2" indent="-342900">
              <a:spcBef>
                <a:spcPts val="0"/>
              </a:spcBef>
              <a:buSzPct val="95000"/>
              <a:buFont typeface="Calibri" pitchFamily="34" charset="0"/>
              <a:buChar char="̶"/>
            </a:pPr>
            <a:r>
              <a:rPr lang="en-US" sz="1800" dirty="0">
                <a:solidFill>
                  <a:prstClr val="black"/>
                </a:solidFill>
              </a:rPr>
              <a:t>Validator interface can be used to validate objects.</a:t>
            </a:r>
          </a:p>
          <a:p>
            <a:pPr marL="742950" lvl="2" indent="-342900">
              <a:spcBef>
                <a:spcPts val="0"/>
              </a:spcBef>
              <a:buSzPct val="95000"/>
              <a:buFont typeface="Calibri" pitchFamily="34" charset="0"/>
              <a:buChar char="̶"/>
            </a:pPr>
            <a:endParaRPr lang="en-US" sz="1800" dirty="0">
              <a:solidFill>
                <a:prstClr val="black"/>
              </a:solidFill>
            </a:endParaRPr>
          </a:p>
          <a:p>
            <a:pPr marL="742950" lvl="2" indent="-342900">
              <a:spcBef>
                <a:spcPts val="0"/>
              </a:spcBef>
              <a:buSzPct val="95000"/>
              <a:buFont typeface="Calibri" pitchFamily="34" charset="0"/>
              <a:buChar char="̶"/>
            </a:pPr>
            <a:r>
              <a:rPr lang="en-US" sz="1800" dirty="0">
                <a:solidFill>
                  <a:prstClr val="black"/>
                </a:solidFill>
              </a:rPr>
              <a:t>The </a:t>
            </a:r>
            <a:r>
              <a:rPr lang="en-US" sz="1800" dirty="0" err="1">
                <a:solidFill>
                  <a:prstClr val="black"/>
                </a:solidFill>
              </a:rPr>
              <a:t>ValidationUtils</a:t>
            </a:r>
            <a:r>
              <a:rPr lang="en-US" sz="1800" dirty="0">
                <a:solidFill>
                  <a:prstClr val="black"/>
                </a:solidFill>
              </a:rPr>
              <a:t> class is offering some helper methods which will be used for basic validations such as empty, null and empty space.</a:t>
            </a:r>
          </a:p>
          <a:p>
            <a:pPr marL="742950" lvl="2" indent="-342900">
              <a:spcBef>
                <a:spcPts val="0"/>
              </a:spcBef>
              <a:buSzPct val="95000"/>
              <a:buFont typeface="Calibri" pitchFamily="34" charset="0"/>
              <a:buChar char="̶"/>
            </a:pPr>
            <a:endParaRPr lang="en-US" sz="1800" dirty="0">
              <a:solidFill>
                <a:prstClr val="black"/>
              </a:solidFill>
            </a:endParaRPr>
          </a:p>
          <a:p>
            <a:pPr marL="742950" lvl="2" indent="-342900">
              <a:spcBef>
                <a:spcPts val="0"/>
              </a:spcBef>
              <a:buSzPct val="95000"/>
              <a:buFont typeface="Calibri" pitchFamily="34" charset="0"/>
              <a:buChar char="̶"/>
            </a:pPr>
            <a:r>
              <a:rPr lang="en-US" sz="1800" dirty="0">
                <a:solidFill>
                  <a:prstClr val="black"/>
                </a:solidFill>
              </a:rPr>
              <a:t>JSR 303 provides a convenient way to validate @controller beans.</a:t>
            </a:r>
          </a:p>
          <a:p>
            <a:pPr marL="742950" lvl="2" indent="-342900">
              <a:spcBef>
                <a:spcPts val="0"/>
              </a:spcBef>
              <a:buSzPct val="95000"/>
              <a:buFont typeface="Calibri" pitchFamily="34" charset="0"/>
              <a:buChar char="̶"/>
            </a:pPr>
            <a:endParaRPr lang="en-US" sz="1800" dirty="0">
              <a:solidFill>
                <a:prstClr val="black"/>
              </a:solidFill>
            </a:endParaRPr>
          </a:p>
          <a:p>
            <a:pPr marL="742950" lvl="2" indent="-342900">
              <a:spcBef>
                <a:spcPts val="0"/>
              </a:spcBef>
              <a:buSzPct val="95000"/>
              <a:buFont typeface="Calibri" pitchFamily="34" charset="0"/>
              <a:buChar char="̶"/>
            </a:pPr>
            <a:r>
              <a:rPr lang="en-US" sz="1800" dirty="0">
                <a:solidFill>
                  <a:prstClr val="black"/>
                </a:solidFill>
              </a:rPr>
              <a:t>To resolve uncaught exceptions, we can declare one or more exception handler beans in the Web application context.</a:t>
            </a:r>
          </a:p>
        </p:txBody>
      </p:sp>
      <p:pic>
        <p:nvPicPr>
          <p:cNvPr id="38916" name="Picture 4" descr="Introduction.jpg"/>
          <p:cNvPicPr>
            <a:picLocks noChangeAspect="1"/>
          </p:cNvPicPr>
          <p:nvPr/>
        </p:nvPicPr>
        <p:blipFill>
          <a:blip r:embed="rId3"/>
          <a:srcRect/>
          <a:stretch>
            <a:fillRect/>
          </a:stretch>
        </p:blipFill>
        <p:spPr bwMode="auto">
          <a:xfrm>
            <a:off x="7696200" y="4876800"/>
            <a:ext cx="1066800" cy="1127125"/>
          </a:xfrm>
          <a:prstGeom prst="rect">
            <a:avLst/>
          </a:prstGeom>
          <a:noFill/>
          <a:ln w="9525">
            <a:noFill/>
            <a:miter lim="800000"/>
            <a:headEnd/>
            <a:tailEnd/>
          </a:ln>
        </p:spPr>
      </p:pic>
      <p:sp>
        <p:nvSpPr>
          <p:cNvPr id="6" name="Slide Number Placeholder 3"/>
          <p:cNvSpPr>
            <a:spLocks noGrp="1"/>
          </p:cNvSpPr>
          <p:nvPr>
            <p:ph type="sldNum" sz="quarter" idx="10"/>
          </p:nvPr>
        </p:nvSpPr>
        <p:spPr/>
        <p:txBody>
          <a:bodyPr/>
          <a:lstStyle/>
          <a:p>
            <a:pPr algn="l">
              <a:defRPr/>
            </a:pPr>
            <a:fld id="{275A2A5C-6B5E-4CE7-9F3A-36C0BCA530FC}" type="slidenum">
              <a:rPr lang="en-US" smtClean="0">
                <a:latin typeface="+mn-lt"/>
              </a:rPr>
              <a:pPr algn="l">
                <a:defRPr/>
              </a:pPr>
              <a:t>229</a:t>
            </a:fld>
            <a:endParaRPr lang="en-US" dirty="0">
              <a:latin typeface="+mn-lt"/>
            </a:endParaRPr>
          </a:p>
        </p:txBody>
      </p:sp>
    </p:spTree>
    <p:extLst>
      <p:ext uri="{BB962C8B-B14F-4D97-AF65-F5344CB8AC3E}">
        <p14:creationId xmlns:p14="http://schemas.microsoft.com/office/powerpoint/2010/main" val="25547992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2"/>
          <p:cNvSpPr>
            <a:spLocks noGrp="1"/>
          </p:cNvSpPr>
          <p:nvPr>
            <p:ph type="title"/>
          </p:nvPr>
        </p:nvSpPr>
        <p:spPr bwMode="auto">
          <a:noFill/>
          <a:ln>
            <a:noFill/>
          </a:ln>
        </p:spPr>
        <p:txBody>
          <a:bodyPr anchor="ctr"/>
          <a:lstStyle/>
          <a:p>
            <a:r>
              <a:rPr lang="en-US" dirty="0">
                <a:solidFill>
                  <a:srgbClr val="1F497D">
                    <a:lumMod val="75000"/>
                  </a:srgbClr>
                </a:solidFill>
              </a:rPr>
              <a:t>MVC Model 1 Architecture</a:t>
            </a:r>
          </a:p>
        </p:txBody>
      </p:sp>
      <p:grpSp>
        <p:nvGrpSpPr>
          <p:cNvPr id="2" name="Group 1"/>
          <p:cNvGrpSpPr/>
          <p:nvPr/>
        </p:nvGrpSpPr>
        <p:grpSpPr>
          <a:xfrm>
            <a:off x="533400" y="1676400"/>
            <a:ext cx="7848600" cy="4800600"/>
            <a:chOff x="533400" y="1676400"/>
            <a:chExt cx="7848600" cy="4800600"/>
          </a:xfrm>
        </p:grpSpPr>
        <p:sp>
          <p:nvSpPr>
            <p:cNvPr id="26" name="Rectangle 25"/>
            <p:cNvSpPr/>
            <p:nvPr/>
          </p:nvSpPr>
          <p:spPr>
            <a:xfrm>
              <a:off x="2743200" y="1676400"/>
              <a:ext cx="2971800" cy="4800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ounded Rectangle 4"/>
            <p:cNvSpPr/>
            <p:nvPr/>
          </p:nvSpPr>
          <p:spPr>
            <a:xfrm>
              <a:off x="533400" y="3352800"/>
              <a:ext cx="1752600" cy="10668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t>Browser</a:t>
              </a:r>
            </a:p>
          </p:txBody>
        </p:sp>
        <p:sp>
          <p:nvSpPr>
            <p:cNvPr id="6" name="Rounded Rectangle 5"/>
            <p:cNvSpPr/>
            <p:nvPr/>
          </p:nvSpPr>
          <p:spPr>
            <a:xfrm>
              <a:off x="3657600" y="1905000"/>
              <a:ext cx="1752600" cy="10668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t>Java Beans</a:t>
              </a:r>
            </a:p>
          </p:txBody>
        </p:sp>
        <p:sp>
          <p:nvSpPr>
            <p:cNvPr id="7" name="Rounded Rectangle 6"/>
            <p:cNvSpPr/>
            <p:nvPr/>
          </p:nvSpPr>
          <p:spPr>
            <a:xfrm>
              <a:off x="2819400" y="3352800"/>
              <a:ext cx="1752600" cy="10668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t>JSP</a:t>
              </a:r>
            </a:p>
          </p:txBody>
        </p:sp>
        <p:sp>
          <p:nvSpPr>
            <p:cNvPr id="8" name="Rounded Rectangle 7"/>
            <p:cNvSpPr/>
            <p:nvPr/>
          </p:nvSpPr>
          <p:spPr>
            <a:xfrm>
              <a:off x="3657600" y="4800600"/>
              <a:ext cx="1752600" cy="10668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t>Custom Tags</a:t>
              </a:r>
            </a:p>
          </p:txBody>
        </p:sp>
        <p:sp>
          <p:nvSpPr>
            <p:cNvPr id="9" name="Rounded Rectangle 8"/>
            <p:cNvSpPr/>
            <p:nvPr/>
          </p:nvSpPr>
          <p:spPr>
            <a:xfrm>
              <a:off x="6248400" y="1905000"/>
              <a:ext cx="1752600" cy="10668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t>EJB</a:t>
              </a:r>
            </a:p>
          </p:txBody>
        </p:sp>
        <p:sp>
          <p:nvSpPr>
            <p:cNvPr id="10" name="Oval 9"/>
            <p:cNvSpPr/>
            <p:nvPr/>
          </p:nvSpPr>
          <p:spPr>
            <a:xfrm>
              <a:off x="6324600" y="4191000"/>
              <a:ext cx="2057400" cy="990600"/>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Database</a:t>
              </a:r>
            </a:p>
          </p:txBody>
        </p:sp>
        <p:cxnSp>
          <p:nvCxnSpPr>
            <p:cNvPr id="12" name="Straight Arrow Connector 11"/>
            <p:cNvCxnSpPr/>
            <p:nvPr/>
          </p:nvCxnSpPr>
          <p:spPr>
            <a:xfrm>
              <a:off x="2286000" y="3733800"/>
              <a:ext cx="53340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2286000" y="3962400"/>
              <a:ext cx="53340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657600" y="2971800"/>
              <a:ext cx="762000" cy="3810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8" idx="0"/>
            </p:cNvCxnSpPr>
            <p:nvPr/>
          </p:nvCxnSpPr>
          <p:spPr>
            <a:xfrm>
              <a:off x="3657600" y="4419600"/>
              <a:ext cx="876300" cy="3810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5372100" y="2628900"/>
              <a:ext cx="1676400" cy="16002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410200" y="2438400"/>
              <a:ext cx="822325" cy="1588"/>
            </a:xfrm>
            <a:prstGeom prst="straightConnector1">
              <a:avLst/>
            </a:prstGeom>
            <a:ln w="2222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6478588" y="3581400"/>
              <a:ext cx="1217612" cy="1588"/>
            </a:xfrm>
            <a:prstGeom prst="straightConnector1">
              <a:avLst/>
            </a:prstGeom>
            <a:ln w="2222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2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A21624E3-E70F-484D-A541-22C11B44C818}" type="slidenum">
              <a:rPr lang="en-US" smtClean="0">
                <a:latin typeface="+mj-lt"/>
              </a:rPr>
              <a:pPr>
                <a:defRPr/>
              </a:pPr>
              <a:t>23</a:t>
            </a:fld>
            <a:endParaRPr lang="en-US" dirty="0" smtClean="0">
              <a:latin typeface="+mj-lt"/>
            </a:endParaRPr>
          </a:p>
        </p:txBody>
      </p:sp>
    </p:spTree>
    <p:extLst>
      <p:ext uri="{BB962C8B-B14F-4D97-AF65-F5344CB8AC3E}">
        <p14:creationId xmlns:p14="http://schemas.microsoft.com/office/powerpoint/2010/main" val="184093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a:xfrm>
            <a:off x="228600" y="1609725"/>
            <a:ext cx="5867400" cy="4946650"/>
          </a:xfrm>
        </p:spPr>
        <p:txBody>
          <a:bodyPr/>
          <a:lstStyle/>
          <a:p>
            <a:pPr eaLnBrk="1" hangingPunct="1"/>
            <a:r>
              <a:rPr sz="2000" dirty="0" smtClean="0"/>
              <a:t>“Spring Recipes : A problem - solution approach” by Gary </a:t>
            </a:r>
            <a:r>
              <a:rPr sz="2000" dirty="0" err="1" smtClean="0"/>
              <a:t>Mak</a:t>
            </a:r>
            <a:r>
              <a:rPr sz="2000" dirty="0" smtClean="0"/>
              <a:t>, Josh Long, and Daniel Rubio</a:t>
            </a:r>
          </a:p>
          <a:p>
            <a:pPr eaLnBrk="1" hangingPunct="1"/>
            <a:r>
              <a:rPr sz="2000" dirty="0" smtClean="0">
                <a:hlinkClick r:id="rId2"/>
              </a:rPr>
              <a:t>www.springframework.org</a:t>
            </a:r>
            <a:endParaRPr sz="2000" dirty="0" smtClean="0"/>
          </a:p>
          <a:p>
            <a:pPr eaLnBrk="1" hangingPunct="1"/>
            <a:endParaRPr sz="2400" dirty="0" smtClean="0"/>
          </a:p>
        </p:txBody>
      </p:sp>
      <p:sp>
        <p:nvSpPr>
          <p:cNvPr id="39939" name="Title 2"/>
          <p:cNvSpPr>
            <a:spLocks noGrp="1"/>
          </p:cNvSpPr>
          <p:nvPr>
            <p:ph type="title"/>
          </p:nvPr>
        </p:nvSpPr>
        <p:spPr bwMode="auto">
          <a:noFill/>
          <a:ln>
            <a:noFill/>
          </a:ln>
        </p:spPr>
        <p:txBody>
          <a:bodyPr anchor="ctr"/>
          <a:lstStyle/>
          <a:p>
            <a:r>
              <a:rPr lang="en-US" sz="3400">
                <a:solidFill>
                  <a:schemeClr val="tx2">
                    <a:lumMod val="75000"/>
                  </a:schemeClr>
                </a:solidFill>
              </a:rPr>
              <a:t>Source</a:t>
            </a:r>
          </a:p>
        </p:txBody>
      </p:sp>
      <p:pic>
        <p:nvPicPr>
          <p:cNvPr id="39940" name="Picture 7"/>
          <p:cNvPicPr>
            <a:picLocks noChangeAspect="1" noChangeArrowheads="1"/>
          </p:cNvPicPr>
          <p:nvPr/>
        </p:nvPicPr>
        <p:blipFill>
          <a:blip r:embed="rId3"/>
          <a:srcRect/>
          <a:stretch>
            <a:fillRect/>
          </a:stretch>
        </p:blipFill>
        <p:spPr bwMode="auto">
          <a:xfrm>
            <a:off x="8153400" y="144463"/>
            <a:ext cx="990600" cy="990600"/>
          </a:xfrm>
          <a:prstGeom prst="rect">
            <a:avLst/>
          </a:prstGeom>
          <a:noFill/>
          <a:ln w="9525" algn="ctr">
            <a:noFill/>
            <a:miter lim="800000"/>
            <a:headEnd/>
            <a:tailEnd/>
          </a:ln>
        </p:spPr>
      </p:pic>
      <p:sp>
        <p:nvSpPr>
          <p:cNvPr id="39941"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a:solidFill>
                  <a:schemeClr val="tx2"/>
                </a:solidFill>
              </a:rPr>
              <a:t>Disclaimer</a:t>
            </a:r>
            <a:r>
              <a:rPr lang="en-US" sz="1400"/>
              <a:t>: </a:t>
            </a:r>
            <a:r>
              <a:rPr lang="en-US" sz="140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39942" name="Picture 7" descr="look.jpg"/>
          <p:cNvPicPr>
            <a:picLocks noChangeAspect="1"/>
          </p:cNvPicPr>
          <p:nvPr/>
        </p:nvPicPr>
        <p:blipFill>
          <a:blip r:embed="rId4"/>
          <a:srcRect/>
          <a:stretch>
            <a:fillRect/>
          </a:stretch>
        </p:blipFill>
        <p:spPr bwMode="auto">
          <a:xfrm>
            <a:off x="6553200" y="1524000"/>
            <a:ext cx="2152650" cy="1752600"/>
          </a:xfrm>
          <a:prstGeom prst="rect">
            <a:avLst/>
          </a:prstGeom>
          <a:noFill/>
          <a:ln w="9525">
            <a:noFill/>
            <a:miter lim="800000"/>
            <a:headEnd/>
            <a:tailEnd/>
          </a:ln>
        </p:spPr>
      </p:pic>
      <p:sp>
        <p:nvSpPr>
          <p:cNvPr id="9" name="Slide Number Placeholder 3"/>
          <p:cNvSpPr>
            <a:spLocks noGrp="1"/>
          </p:cNvSpPr>
          <p:nvPr>
            <p:ph type="sldNum" sz="quarter" idx="10"/>
          </p:nvPr>
        </p:nvSpPr>
        <p:spPr/>
        <p:txBody>
          <a:bodyPr/>
          <a:lstStyle/>
          <a:p>
            <a:pPr algn="l">
              <a:defRPr/>
            </a:pPr>
            <a:fld id="{64F68903-F223-483B-A731-B1DFD165400F}" type="slidenum">
              <a:rPr lang="en-US" smtClean="0">
                <a:latin typeface="+mn-lt"/>
              </a:rPr>
              <a:pPr algn="l">
                <a:defRPr/>
              </a:pPr>
              <a:t>230</a:t>
            </a:fld>
            <a:endParaRPr lang="en-US" dirty="0">
              <a:latin typeface="+mn-lt"/>
            </a:endParaRPr>
          </a:p>
        </p:txBody>
      </p:sp>
    </p:spTree>
    <p:extLst>
      <p:ext uri="{BB962C8B-B14F-4D97-AF65-F5344CB8AC3E}">
        <p14:creationId xmlns:p14="http://schemas.microsoft.com/office/powerpoint/2010/main" val="3172571799"/>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r>
              <a:rPr lang="en-US" sz="2200" b="1" dirty="0">
                <a:solidFill>
                  <a:srgbClr val="682252"/>
                </a:solidFill>
                <a:latin typeface="Myriad Pro" pitchFamily="34" charset="0"/>
                <a:cs typeface="Arial" pitchFamily="34" charset="0"/>
              </a:rPr>
              <a:t>Spring 3 MVC</a:t>
            </a:r>
          </a:p>
        </p:txBody>
      </p:sp>
      <p:sp>
        <p:nvSpPr>
          <p:cNvPr id="3" name="Rectangle 2"/>
          <p:cNvSpPr/>
          <p:nvPr/>
        </p:nvSpPr>
        <p:spPr>
          <a:xfrm>
            <a:off x="0" y="3048000"/>
            <a:ext cx="5715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a:defRPr/>
            </a:pPr>
            <a:r>
              <a:rPr lang="en-US" sz="2400" dirty="0">
                <a:solidFill>
                  <a:schemeClr val="tx2"/>
                </a:solidFill>
                <a:ea typeface="+mj-ea"/>
                <a:cs typeface="+mj-cs"/>
              </a:rPr>
              <a:t>You have successfully completed - </a:t>
            </a:r>
          </a:p>
          <a:p>
            <a:pPr lvl="1" algn="l" fontAlgn="auto">
              <a:spcBef>
                <a:spcPts val="0"/>
              </a:spcBef>
              <a:spcAft>
                <a:spcPts val="0"/>
              </a:spcAft>
              <a:defRPr/>
            </a:pPr>
            <a:r>
              <a:rPr lang="en-US" sz="2400" dirty="0">
                <a:solidFill>
                  <a:schemeClr val="tx2"/>
                </a:solidFill>
                <a:ea typeface="+mj-ea"/>
                <a:cs typeface="+mj-cs"/>
              </a:rPr>
              <a:t>Validator and Exception Handling</a:t>
            </a:r>
          </a:p>
        </p:txBody>
      </p:sp>
    </p:spTree>
    <p:extLst>
      <p:ext uri="{BB962C8B-B14F-4D97-AF65-F5344CB8AC3E}">
        <p14:creationId xmlns:p14="http://schemas.microsoft.com/office/powerpoint/2010/main" val="3065105048"/>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Appendix</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232</a:t>
            </a:fld>
            <a:endParaRPr lang="en-US" dirty="0"/>
          </a:p>
        </p:txBody>
      </p:sp>
    </p:spTree>
    <p:extLst>
      <p:ext uri="{BB962C8B-B14F-4D97-AF65-F5344CB8AC3E}">
        <p14:creationId xmlns:p14="http://schemas.microsoft.com/office/powerpoint/2010/main" val="316396454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altLang="en-US" dirty="0">
                <a:solidFill>
                  <a:schemeClr val="tx1"/>
                </a:solidFill>
              </a:rPr>
              <a:t>Reference</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233</a:t>
            </a:fld>
            <a:endParaRPr lang="en-US" dirty="0"/>
          </a:p>
        </p:txBody>
      </p:sp>
    </p:spTree>
    <p:extLst>
      <p:ext uri="{BB962C8B-B14F-4D97-AF65-F5344CB8AC3E}">
        <p14:creationId xmlns:p14="http://schemas.microsoft.com/office/powerpoint/2010/main" val="5905346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Change Log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234</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03536635"/>
              </p:ext>
            </p:extLst>
          </p:nvPr>
        </p:nvGraphicFramePr>
        <p:xfrm>
          <a:off x="381000" y="1828800"/>
          <a:ext cx="8077200" cy="3657600"/>
        </p:xfrm>
        <a:graphic>
          <a:graphicData uri="http://schemas.openxmlformats.org/drawingml/2006/table">
            <a:tbl>
              <a:tblPr firstRow="1" bandRow="1">
                <a:tableStyleId>{5C22544A-7EE6-4342-B048-85BDC9FD1C3A}</a:tableStyleId>
              </a:tblPr>
              <a:tblGrid>
                <a:gridCol w="1615440"/>
                <a:gridCol w="1615440"/>
                <a:gridCol w="1615440"/>
                <a:gridCol w="1615440"/>
                <a:gridCol w="1615440"/>
              </a:tblGrid>
              <a:tr h="1143000">
                <a:tc>
                  <a:txBody>
                    <a:bodyPr/>
                    <a:lstStyle/>
                    <a:p>
                      <a:pPr algn="ctr"/>
                      <a:r>
                        <a:rPr lang="en-US" sz="2000" dirty="0" smtClean="0"/>
                        <a:t>VERSION NUMBER</a:t>
                      </a:r>
                      <a:endParaRPr lang="en-US" sz="2000" dirty="0"/>
                    </a:p>
                  </a:txBody>
                  <a:tcPr anchor="ctr">
                    <a:solidFill>
                      <a:schemeClr val="accent5">
                        <a:lumMod val="60000"/>
                        <a:lumOff val="40000"/>
                      </a:schemeClr>
                    </a:solidFill>
                  </a:tcPr>
                </a:tc>
                <a:tc gridSpan="4">
                  <a:txBody>
                    <a:bodyPr/>
                    <a:lstStyle/>
                    <a:p>
                      <a:pPr algn="ctr"/>
                      <a:r>
                        <a:rPr lang="en-US" sz="2000" dirty="0" smtClean="0"/>
                        <a:t>CHANGES MADE</a:t>
                      </a:r>
                      <a:endParaRPr lang="en-US" sz="2000" dirty="0"/>
                    </a:p>
                  </a:txBody>
                  <a:tcPr anchor="ctr">
                    <a:solidFill>
                      <a:schemeClr val="accent5">
                        <a:lumMod val="60000"/>
                        <a:lumOff val="4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800100">
                <a:tc rowSpan="2">
                  <a:txBody>
                    <a:bodyPr/>
                    <a:lstStyle/>
                    <a:p>
                      <a:pPr algn="ctr"/>
                      <a:endParaRPr lang="en-US" sz="2000" dirty="0"/>
                    </a:p>
                  </a:txBody>
                  <a:tcPr anchor="ctr">
                    <a:solidFill>
                      <a:schemeClr val="bg1">
                        <a:lumMod val="95000"/>
                      </a:schemeClr>
                    </a:solidFill>
                  </a:tcPr>
                </a:tc>
                <a:tc>
                  <a:txBody>
                    <a:bodyPr/>
                    <a:lstStyle/>
                    <a:p>
                      <a:pPr algn="ctr"/>
                      <a:r>
                        <a:rPr lang="en-US" sz="1800" dirty="0" smtClean="0"/>
                        <a:t>PAGE NO</a:t>
                      </a:r>
                      <a:endParaRPr lang="en-US" sz="1800" dirty="0"/>
                    </a:p>
                  </a:txBody>
                  <a:tcPr anchor="ctr">
                    <a:solidFill>
                      <a:srgbClr val="92D050"/>
                    </a:solidFill>
                  </a:tcPr>
                </a:tc>
                <a:tc>
                  <a:txBody>
                    <a:bodyPr/>
                    <a:lstStyle/>
                    <a:p>
                      <a:pPr algn="ctr"/>
                      <a:r>
                        <a:rPr lang="en-US" sz="1800" dirty="0" smtClean="0"/>
                        <a:t>CHANGED BY</a:t>
                      </a:r>
                      <a:endParaRPr lang="en-US" sz="1800" dirty="0"/>
                    </a:p>
                  </a:txBody>
                  <a:tcPr anchor="ctr">
                    <a:solidFill>
                      <a:srgbClr val="92D050"/>
                    </a:solidFill>
                  </a:tcPr>
                </a:tc>
                <a:tc>
                  <a:txBody>
                    <a:bodyPr/>
                    <a:lstStyle/>
                    <a:p>
                      <a:pPr algn="ctr"/>
                      <a:r>
                        <a:rPr lang="en-US" sz="1800" dirty="0" smtClean="0"/>
                        <a:t>EFFECTIVE DATE</a:t>
                      </a:r>
                      <a:endParaRPr lang="en-US" sz="1800" dirty="0"/>
                    </a:p>
                  </a:txBody>
                  <a:tcPr anchor="ctr">
                    <a:solidFill>
                      <a:srgbClr val="92D050"/>
                    </a:solidFill>
                  </a:tcPr>
                </a:tc>
                <a:tc>
                  <a:txBody>
                    <a:bodyPr/>
                    <a:lstStyle/>
                    <a:p>
                      <a:pPr algn="ctr"/>
                      <a:r>
                        <a:rPr lang="en-US" sz="1800" dirty="0" smtClean="0"/>
                        <a:t>CHANGES EFFECTED</a:t>
                      </a:r>
                      <a:endParaRPr lang="en-US" sz="1800" dirty="0"/>
                    </a:p>
                  </a:txBody>
                  <a:tcPr anchor="ctr">
                    <a:solidFill>
                      <a:srgbClr val="92D050"/>
                    </a:solidFill>
                  </a:tcPr>
                </a:tc>
              </a:tr>
              <a:tr h="1714500">
                <a:tc vMerge="1">
                  <a:txBody>
                    <a:bodyPr/>
                    <a:lstStyle/>
                    <a:p>
                      <a:endParaRPr lang="en-US" dirty="0"/>
                    </a:p>
                  </a:txBody>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r>
            </a:tbl>
          </a:graphicData>
        </a:graphic>
      </p:graphicFrame>
    </p:spTree>
    <p:extLst>
      <p:ext uri="{BB962C8B-B14F-4D97-AF65-F5344CB8AC3E}">
        <p14:creationId xmlns:p14="http://schemas.microsoft.com/office/powerpoint/2010/main" val="259621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p:txBody>
          <a:bodyPr/>
          <a:lstStyle/>
          <a:p>
            <a:r>
              <a:rPr lang="en-US" sz="2000" dirty="0"/>
              <a:t>The feature of MVC Model 1 Architecture are:</a:t>
            </a:r>
          </a:p>
          <a:p>
            <a:pPr lvl="1">
              <a:spcBef>
                <a:spcPts val="0"/>
              </a:spcBef>
              <a:buFont typeface="Arial" pitchFamily="34" charset="0"/>
              <a:buChar char="–"/>
            </a:pPr>
            <a:r>
              <a:rPr lang="en-US" sz="1800" dirty="0"/>
              <a:t>It is JSP centric</a:t>
            </a:r>
          </a:p>
          <a:p>
            <a:pPr lvl="1">
              <a:spcBef>
                <a:spcPts val="0"/>
              </a:spcBef>
              <a:buFont typeface="Arial" pitchFamily="34" charset="0"/>
              <a:buChar char="–"/>
            </a:pPr>
            <a:endParaRPr lang="en-US" sz="1800" dirty="0"/>
          </a:p>
          <a:p>
            <a:pPr lvl="1">
              <a:spcBef>
                <a:spcPts val="0"/>
              </a:spcBef>
              <a:buFont typeface="Arial" pitchFamily="34" charset="0"/>
              <a:buChar char="–"/>
            </a:pPr>
            <a:r>
              <a:rPr lang="en-US" sz="1800" dirty="0"/>
              <a:t>It is suitable for small systems</a:t>
            </a:r>
          </a:p>
          <a:p>
            <a:pPr lvl="1">
              <a:spcBef>
                <a:spcPts val="0"/>
              </a:spcBef>
              <a:buFont typeface="Arial" pitchFamily="34" charset="0"/>
              <a:buChar char="–"/>
            </a:pPr>
            <a:endParaRPr lang="en-US" sz="1800" dirty="0"/>
          </a:p>
          <a:p>
            <a:pPr lvl="1">
              <a:spcBef>
                <a:spcPts val="0"/>
              </a:spcBef>
              <a:buFont typeface="Arial" pitchFamily="34" charset="0"/>
              <a:buChar char="–"/>
            </a:pPr>
            <a:r>
              <a:rPr lang="en-US" sz="1800" dirty="0"/>
              <a:t>It is susceptible to abuse due to the following reasons:</a:t>
            </a:r>
          </a:p>
          <a:p>
            <a:pPr lvl="2" indent="-339725"/>
            <a:r>
              <a:rPr lang="en-US" sz="1600" dirty="0"/>
              <a:t>Excessive Java code in JSPs</a:t>
            </a:r>
          </a:p>
          <a:p>
            <a:pPr lvl="2" indent="-339725"/>
            <a:r>
              <a:rPr lang="en-US" sz="1600" dirty="0"/>
              <a:t>Flow control issues</a:t>
            </a:r>
          </a:p>
        </p:txBody>
      </p:sp>
      <p:sp>
        <p:nvSpPr>
          <p:cNvPr id="23555" name="Title 2"/>
          <p:cNvSpPr>
            <a:spLocks noGrp="1"/>
          </p:cNvSpPr>
          <p:nvPr>
            <p:ph type="title"/>
          </p:nvPr>
        </p:nvSpPr>
        <p:spPr bwMode="auto">
          <a:noFill/>
          <a:ln>
            <a:noFill/>
          </a:ln>
        </p:spPr>
        <p:txBody>
          <a:bodyPr anchor="ctr"/>
          <a:lstStyle/>
          <a:p>
            <a:r>
              <a:rPr lang="en-US" dirty="0">
                <a:solidFill>
                  <a:srgbClr val="1F497D">
                    <a:lumMod val="75000"/>
                  </a:srgbClr>
                </a:solidFill>
              </a:rPr>
              <a:t>MVC Model 1 Architecture (Contd.)</a:t>
            </a: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7F9BDADA-D3A5-44D1-B225-0B4EEFBEB1EF}" type="slidenum">
              <a:rPr lang="en-US" smtClean="0">
                <a:latin typeface="+mj-lt"/>
              </a:rPr>
              <a:pPr>
                <a:defRPr/>
              </a:pPr>
              <a:t>24</a:t>
            </a:fld>
            <a:endParaRPr lang="en-US" dirty="0" smtClean="0">
              <a:latin typeface="+mj-lt"/>
            </a:endParaRPr>
          </a:p>
        </p:txBody>
      </p:sp>
    </p:spTree>
    <p:extLst>
      <p:ext uri="{BB962C8B-B14F-4D97-AF65-F5344CB8AC3E}">
        <p14:creationId xmlns:p14="http://schemas.microsoft.com/office/powerpoint/2010/main" val="7693173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000" dirty="0"/>
              <a:t>In MVC 1 the controller </a:t>
            </a:r>
            <a:r>
              <a:rPr lang="en-US" sz="2000" dirty="0" smtClean="0"/>
              <a:t>is _______________ .</a:t>
            </a:r>
          </a:p>
          <a:p>
            <a:pPr lvl="0"/>
            <a:endParaRPr lang="en-US" sz="2200" dirty="0" smtClean="0"/>
          </a:p>
          <a:p>
            <a:pPr marL="400050" lvl="1" indent="0">
              <a:buNone/>
            </a:pPr>
            <a:r>
              <a:rPr lang="en-US" sz="2000" b="1" dirty="0" smtClean="0"/>
              <a:t>Select from the following options:</a:t>
            </a:r>
            <a:endParaRPr lang="en-US" sz="2000" b="1" dirty="0"/>
          </a:p>
        </p:txBody>
      </p:sp>
      <p:sp>
        <p:nvSpPr>
          <p:cNvPr id="3" name="Title 2"/>
          <p:cNvSpPr>
            <a:spLocks noGrp="1"/>
          </p:cNvSpPr>
          <p:nvPr>
            <p:ph type="title"/>
          </p:nvPr>
        </p:nvSpPr>
        <p:spPr>
          <a:noFill/>
          <a:ln>
            <a:noFill/>
          </a:ln>
        </p:spPr>
        <p:txBody>
          <a:bodyPr anchor="ctr"/>
          <a:lstStyle/>
          <a:p>
            <a:r>
              <a:rPr lang="en-US" dirty="0">
                <a:solidFill>
                  <a:srgbClr val="1F497D">
                    <a:lumMod val="75000"/>
                  </a:srgbClr>
                </a:solidFill>
              </a:rPr>
              <a:t>Interactive Activity</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25</a:t>
            </a:fld>
            <a:endParaRPr lang="en-US" dirty="0"/>
          </a:p>
        </p:txBody>
      </p:sp>
      <p:pic>
        <p:nvPicPr>
          <p:cNvPr id="5"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6" name="Rounded Rectangle 5"/>
          <p:cNvSpPr/>
          <p:nvPr/>
        </p:nvSpPr>
        <p:spPr>
          <a:xfrm>
            <a:off x="1089804" y="3495136"/>
            <a:ext cx="2895600" cy="838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200" dirty="0"/>
              <a:t>Servlet</a:t>
            </a:r>
          </a:p>
        </p:txBody>
      </p:sp>
      <p:sp>
        <p:nvSpPr>
          <p:cNvPr id="7" name="Rounded Rectangle 6"/>
          <p:cNvSpPr/>
          <p:nvPr/>
        </p:nvSpPr>
        <p:spPr>
          <a:xfrm>
            <a:off x="4267200" y="3495136"/>
            <a:ext cx="2895600" cy="838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200" dirty="0"/>
              <a:t>JSP</a:t>
            </a:r>
          </a:p>
        </p:txBody>
      </p:sp>
      <p:sp>
        <p:nvSpPr>
          <p:cNvPr id="8" name="Rounded Rectangle 7"/>
          <p:cNvSpPr/>
          <p:nvPr/>
        </p:nvSpPr>
        <p:spPr>
          <a:xfrm>
            <a:off x="1143000" y="4561936"/>
            <a:ext cx="2895600" cy="838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marL="0" lvl="1" algn="ctr"/>
            <a:r>
              <a:rPr lang="en-US" sz="2200" dirty="0"/>
              <a:t>Custom </a:t>
            </a:r>
            <a:r>
              <a:rPr lang="en-US" sz="2200" dirty="0" smtClean="0"/>
              <a:t>Component</a:t>
            </a:r>
            <a:endParaRPr lang="en-US" sz="2200" dirty="0"/>
          </a:p>
        </p:txBody>
      </p:sp>
      <p:sp>
        <p:nvSpPr>
          <p:cNvPr id="9" name="Rounded Rectangle 8"/>
          <p:cNvSpPr/>
          <p:nvPr/>
        </p:nvSpPr>
        <p:spPr>
          <a:xfrm>
            <a:off x="4320396" y="4561936"/>
            <a:ext cx="2895600" cy="838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marL="0" lvl="1" algn="ctr"/>
            <a:r>
              <a:rPr lang="en-US" sz="2200" dirty="0"/>
              <a:t>None of the </a:t>
            </a:r>
            <a:r>
              <a:rPr lang="en-US" sz="2200" dirty="0" smtClean="0"/>
              <a:t>above</a:t>
            </a:r>
            <a:endParaRPr lang="en-US" sz="2200" dirty="0"/>
          </a:p>
        </p:txBody>
      </p:sp>
    </p:spTree>
    <p:extLst>
      <p:ext uri="{BB962C8B-B14F-4D97-AF65-F5344CB8AC3E}">
        <p14:creationId xmlns:p14="http://schemas.microsoft.com/office/powerpoint/2010/main" val="35580180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Questions</a:t>
            </a:r>
            <a:endParaRPr lang="en-US" sz="3400" dirty="0">
              <a:solidFill>
                <a:schemeClr val="tx2">
                  <a:lumMod val="75000"/>
                </a:schemeClr>
              </a:solidFill>
            </a:endParaRPr>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26</a:t>
            </a:fld>
            <a:endParaRPr lang="en-US" sz="1400" dirty="0"/>
          </a:p>
        </p:txBody>
      </p:sp>
    </p:spTree>
    <p:extLst>
      <p:ext uri="{BB962C8B-B14F-4D97-AF65-F5344CB8AC3E}">
        <p14:creationId xmlns:p14="http://schemas.microsoft.com/office/powerpoint/2010/main" val="30914113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p:cNvSpPr>
            <a:spLocks noGrp="1"/>
          </p:cNvSpPr>
          <p:nvPr>
            <p:ph idx="1"/>
          </p:nvPr>
        </p:nvSpPr>
        <p:spPr>
          <a:xfrm>
            <a:off x="152400" y="1524000"/>
            <a:ext cx="8686800" cy="4946650"/>
          </a:xfrm>
        </p:spPr>
        <p:txBody>
          <a:bodyPr/>
          <a:lstStyle/>
          <a:p>
            <a:pPr marL="0" indent="0" eaLnBrk="1" hangingPunct="1">
              <a:buNone/>
            </a:pPr>
            <a:r>
              <a:rPr sz="2400" dirty="0" smtClean="0"/>
              <a:t>The feature of MVC Model 2 Architecture are as follows:</a:t>
            </a:r>
          </a:p>
          <a:p>
            <a:r>
              <a:rPr sz="2000" dirty="0" smtClean="0"/>
              <a:t>It uses servlet for flow control and JSPs for HTML pages and dynamic content.</a:t>
            </a:r>
          </a:p>
          <a:p>
            <a:r>
              <a:rPr sz="2000" dirty="0" smtClean="0"/>
              <a:t>It allows programmer or Web designer specialization.</a:t>
            </a:r>
          </a:p>
          <a:p>
            <a:r>
              <a:rPr sz="2000" dirty="0" smtClean="0"/>
              <a:t>MVC comprises three components. They are:</a:t>
            </a:r>
          </a:p>
          <a:p>
            <a:pPr lvl="1">
              <a:buFont typeface="Arial" pitchFamily="34" charset="0"/>
              <a:buChar char="–"/>
            </a:pPr>
            <a:r>
              <a:rPr lang="en-US" sz="1800" dirty="0" smtClean="0"/>
              <a:t>Controller : Servlet + Helper classes</a:t>
            </a:r>
          </a:p>
          <a:p>
            <a:pPr lvl="1">
              <a:buFont typeface="Arial" pitchFamily="34" charset="0"/>
              <a:buChar char="–"/>
            </a:pPr>
            <a:r>
              <a:rPr lang="en-US" sz="1800" dirty="0" smtClean="0"/>
              <a:t>Model: Application data or Operation</a:t>
            </a:r>
          </a:p>
          <a:p>
            <a:pPr lvl="1">
              <a:buFont typeface="Arial" pitchFamily="34" charset="0"/>
              <a:buChar char="–"/>
            </a:pPr>
            <a:r>
              <a:rPr lang="en-US" sz="1800" dirty="0" smtClean="0"/>
              <a:t>View: Output rendered to user</a:t>
            </a:r>
            <a:endParaRPr lang="en-US" sz="1800" dirty="0"/>
          </a:p>
        </p:txBody>
      </p:sp>
      <p:sp>
        <p:nvSpPr>
          <p:cNvPr id="24579" name="Title 2"/>
          <p:cNvSpPr>
            <a:spLocks noGrp="1"/>
          </p:cNvSpPr>
          <p:nvPr>
            <p:ph type="title"/>
          </p:nvPr>
        </p:nvSpPr>
        <p:spPr bwMode="auto">
          <a:noFill/>
          <a:ln>
            <a:noFill/>
          </a:ln>
        </p:spPr>
        <p:txBody>
          <a:bodyPr anchor="ctr"/>
          <a:lstStyle/>
          <a:p>
            <a:r>
              <a:rPr lang="en-US">
                <a:solidFill>
                  <a:srgbClr val="1F497D">
                    <a:lumMod val="75000"/>
                  </a:srgbClr>
                </a:solidFill>
              </a:rPr>
              <a:t>MVC Model 2 Architecture</a:t>
            </a: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510F2F33-AE2E-498B-9619-AF13109A641C}" type="slidenum">
              <a:rPr lang="en-US" smtClean="0">
                <a:latin typeface="+mj-lt"/>
              </a:rPr>
              <a:pPr>
                <a:defRPr/>
              </a:pPr>
              <a:t>27</a:t>
            </a:fld>
            <a:endParaRPr lang="en-US" dirty="0" smtClean="0">
              <a:latin typeface="+mj-lt"/>
            </a:endParaRPr>
          </a:p>
        </p:txBody>
      </p:sp>
    </p:spTree>
    <p:extLst>
      <p:ext uri="{BB962C8B-B14F-4D97-AF65-F5344CB8AC3E}">
        <p14:creationId xmlns:p14="http://schemas.microsoft.com/office/powerpoint/2010/main" val="12168692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What-Is-MVC.png"/>
          <p:cNvPicPr>
            <a:picLocks noChangeAspect="1"/>
          </p:cNvPicPr>
          <p:nvPr/>
        </p:nvPicPr>
        <p:blipFill>
          <a:blip r:embed="rId3"/>
          <a:srcRect/>
          <a:stretch>
            <a:fillRect/>
          </a:stretch>
        </p:blipFill>
        <p:spPr bwMode="auto">
          <a:xfrm>
            <a:off x="6629399" y="3170047"/>
            <a:ext cx="2514601" cy="2487803"/>
          </a:xfrm>
          <a:prstGeom prst="rect">
            <a:avLst/>
          </a:prstGeom>
          <a:noFill/>
          <a:ln w="9525">
            <a:noFill/>
            <a:miter lim="800000"/>
            <a:headEnd/>
            <a:tailEnd/>
          </a:ln>
        </p:spPr>
      </p:pic>
      <p:sp>
        <p:nvSpPr>
          <p:cNvPr id="25602" name="Content Placeholder 1"/>
          <p:cNvSpPr>
            <a:spLocks noGrp="1"/>
          </p:cNvSpPr>
          <p:nvPr>
            <p:ph idx="1"/>
          </p:nvPr>
        </p:nvSpPr>
        <p:spPr>
          <a:xfrm>
            <a:off x="228600" y="1524000"/>
            <a:ext cx="8686800" cy="4946650"/>
          </a:xfrm>
        </p:spPr>
        <p:txBody>
          <a:bodyPr/>
          <a:lstStyle/>
          <a:p>
            <a:pPr eaLnBrk="1" hangingPunct="1"/>
            <a:r>
              <a:rPr sz="2000" dirty="0" smtClean="0"/>
              <a:t>Though MVC comes in different flavors, the control flow generally works as follows:</a:t>
            </a:r>
          </a:p>
        </p:txBody>
      </p:sp>
      <p:sp>
        <p:nvSpPr>
          <p:cNvPr id="25603" name="Title 2"/>
          <p:cNvSpPr>
            <a:spLocks noGrp="1"/>
          </p:cNvSpPr>
          <p:nvPr>
            <p:ph type="title"/>
          </p:nvPr>
        </p:nvSpPr>
        <p:spPr bwMode="auto">
          <a:noFill/>
          <a:ln>
            <a:noFill/>
          </a:ln>
        </p:spPr>
        <p:txBody>
          <a:bodyPr anchor="ctr"/>
          <a:lstStyle/>
          <a:p>
            <a:r>
              <a:rPr lang="en-US" dirty="0">
                <a:solidFill>
                  <a:srgbClr val="1F497D">
                    <a:lumMod val="75000"/>
                  </a:srgbClr>
                </a:solidFill>
              </a:rPr>
              <a:t>MVC Control Flow</a:t>
            </a: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E62A1C1B-2C38-4427-9591-B813C5F4B2BA}" type="slidenum">
              <a:rPr lang="en-US" smtClean="0">
                <a:latin typeface="+mj-lt"/>
              </a:rPr>
              <a:pPr>
                <a:defRPr/>
              </a:pPr>
              <a:t>28</a:t>
            </a:fld>
            <a:endParaRPr lang="en-US" dirty="0" smtClean="0">
              <a:latin typeface="+mj-lt"/>
            </a:endParaRPr>
          </a:p>
        </p:txBody>
      </p:sp>
      <p:graphicFrame>
        <p:nvGraphicFramePr>
          <p:cNvPr id="2" name="Diagram 1"/>
          <p:cNvGraphicFramePr/>
          <p:nvPr>
            <p:extLst>
              <p:ext uri="{D42A27DB-BD31-4B8C-83A1-F6EECF244321}">
                <p14:modId xmlns:p14="http://schemas.microsoft.com/office/powerpoint/2010/main" val="720141525"/>
              </p:ext>
            </p:extLst>
          </p:nvPr>
        </p:nvGraphicFramePr>
        <p:xfrm>
          <a:off x="304800" y="2489200"/>
          <a:ext cx="64008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1044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graphicEl>
                                              <a:dgm id="{E92A29F4-0805-437D-B83D-EFAD880B0727}"/>
                                            </p:graphicEl>
                                          </p:spTgt>
                                        </p:tgtEl>
                                        <p:attrNameLst>
                                          <p:attrName>style.visibility</p:attrName>
                                        </p:attrNameLst>
                                      </p:cBhvr>
                                      <p:to>
                                        <p:strVal val="visible"/>
                                      </p:to>
                                    </p:set>
                                    <p:animEffect transition="in" filter="wipe(left)">
                                      <p:cBhvr>
                                        <p:cTn id="7" dur="500"/>
                                        <p:tgtEl>
                                          <p:spTgt spid="2">
                                            <p:graphicEl>
                                              <a:dgm id="{E92A29F4-0805-437D-B83D-EFAD880B072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graphicEl>
                                              <a:dgm id="{250F0786-62F6-43E6-A6C5-F4E270CA3AAC}"/>
                                            </p:graphicEl>
                                          </p:spTgt>
                                        </p:tgtEl>
                                        <p:attrNameLst>
                                          <p:attrName>style.visibility</p:attrName>
                                        </p:attrNameLst>
                                      </p:cBhvr>
                                      <p:to>
                                        <p:strVal val="visible"/>
                                      </p:to>
                                    </p:set>
                                    <p:animEffect transition="in" filter="wipe(left)">
                                      <p:cBhvr>
                                        <p:cTn id="12" dur="500"/>
                                        <p:tgtEl>
                                          <p:spTgt spid="2">
                                            <p:graphicEl>
                                              <a:dgm id="{250F0786-62F6-43E6-A6C5-F4E270CA3AAC}"/>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
                                            <p:graphicEl>
                                              <a:dgm id="{0E02BBEC-8D12-42F3-86DA-3E8E204AD8C0}"/>
                                            </p:graphicEl>
                                          </p:spTgt>
                                        </p:tgtEl>
                                        <p:attrNameLst>
                                          <p:attrName>style.visibility</p:attrName>
                                        </p:attrNameLst>
                                      </p:cBhvr>
                                      <p:to>
                                        <p:strVal val="visible"/>
                                      </p:to>
                                    </p:set>
                                    <p:animEffect transition="in" filter="wipe(left)">
                                      <p:cBhvr>
                                        <p:cTn id="15" dur="500"/>
                                        <p:tgtEl>
                                          <p:spTgt spid="2">
                                            <p:graphicEl>
                                              <a:dgm id="{0E02BBEC-8D12-42F3-86DA-3E8E204AD8C0}"/>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
                                            <p:graphicEl>
                                              <a:dgm id="{89E27F3D-2149-408A-A483-28CBC83CC773}"/>
                                            </p:graphicEl>
                                          </p:spTgt>
                                        </p:tgtEl>
                                        <p:attrNameLst>
                                          <p:attrName>style.visibility</p:attrName>
                                        </p:attrNameLst>
                                      </p:cBhvr>
                                      <p:to>
                                        <p:strVal val="visible"/>
                                      </p:to>
                                    </p:set>
                                    <p:animEffect transition="in" filter="wipe(left)">
                                      <p:cBhvr>
                                        <p:cTn id="20" dur="500"/>
                                        <p:tgtEl>
                                          <p:spTgt spid="2">
                                            <p:graphicEl>
                                              <a:dgm id="{89E27F3D-2149-408A-A483-28CBC83CC773}"/>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
                                            <p:graphicEl>
                                              <a:dgm id="{455B95B3-3184-4BA4-A535-2E936A774B5A}"/>
                                            </p:graphicEl>
                                          </p:spTgt>
                                        </p:tgtEl>
                                        <p:attrNameLst>
                                          <p:attrName>style.visibility</p:attrName>
                                        </p:attrNameLst>
                                      </p:cBhvr>
                                      <p:to>
                                        <p:strVal val="visible"/>
                                      </p:to>
                                    </p:set>
                                    <p:animEffect transition="in" filter="wipe(left)">
                                      <p:cBhvr>
                                        <p:cTn id="23" dur="500"/>
                                        <p:tgtEl>
                                          <p:spTgt spid="2">
                                            <p:graphicEl>
                                              <a:dgm id="{455B95B3-3184-4BA4-A535-2E936A774B5A}"/>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
                                            <p:graphicEl>
                                              <a:dgm id="{527F3768-DF18-4803-A40B-0AAC5F5EE325}"/>
                                            </p:graphicEl>
                                          </p:spTgt>
                                        </p:tgtEl>
                                        <p:attrNameLst>
                                          <p:attrName>style.visibility</p:attrName>
                                        </p:attrNameLst>
                                      </p:cBhvr>
                                      <p:to>
                                        <p:strVal val="visible"/>
                                      </p:to>
                                    </p:set>
                                    <p:animEffect transition="in" filter="wipe(left)">
                                      <p:cBhvr>
                                        <p:cTn id="28" dur="500"/>
                                        <p:tgtEl>
                                          <p:spTgt spid="2">
                                            <p:graphicEl>
                                              <a:dgm id="{527F3768-DF18-4803-A40B-0AAC5F5EE325}"/>
                                            </p:graphic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graphicEl>
                                              <a:dgm id="{98921995-8A00-4FA3-864B-79D9F40D16C8}"/>
                                            </p:graphicEl>
                                          </p:spTgt>
                                        </p:tgtEl>
                                        <p:attrNameLst>
                                          <p:attrName>style.visibility</p:attrName>
                                        </p:attrNameLst>
                                      </p:cBhvr>
                                      <p:to>
                                        <p:strVal val="visible"/>
                                      </p:to>
                                    </p:set>
                                    <p:animEffect transition="in" filter="wipe(left)">
                                      <p:cBhvr>
                                        <p:cTn id="31" dur="500"/>
                                        <p:tgtEl>
                                          <p:spTgt spid="2">
                                            <p:graphicEl>
                                              <a:dgm id="{98921995-8A00-4FA3-864B-79D9F40D16C8}"/>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
                                            <p:graphicEl>
                                              <a:dgm id="{F277A11E-FC1E-4E18-8DC9-0ED6634CED54}"/>
                                            </p:graphicEl>
                                          </p:spTgt>
                                        </p:tgtEl>
                                        <p:attrNameLst>
                                          <p:attrName>style.visibility</p:attrName>
                                        </p:attrNameLst>
                                      </p:cBhvr>
                                      <p:to>
                                        <p:strVal val="visible"/>
                                      </p:to>
                                    </p:set>
                                    <p:animEffect transition="in" filter="wipe(left)">
                                      <p:cBhvr>
                                        <p:cTn id="36" dur="500"/>
                                        <p:tgtEl>
                                          <p:spTgt spid="2">
                                            <p:graphicEl>
                                              <a:dgm id="{F277A11E-FC1E-4E18-8DC9-0ED6634CED54}"/>
                                            </p:graphic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
                                            <p:graphicEl>
                                              <a:dgm id="{D9CFEACE-BC9C-41AF-9543-888C3139DAD4}"/>
                                            </p:graphicEl>
                                          </p:spTgt>
                                        </p:tgtEl>
                                        <p:attrNameLst>
                                          <p:attrName>style.visibility</p:attrName>
                                        </p:attrNameLst>
                                      </p:cBhvr>
                                      <p:to>
                                        <p:strVal val="visible"/>
                                      </p:to>
                                    </p:set>
                                    <p:animEffect transition="in" filter="wipe(left)">
                                      <p:cBhvr>
                                        <p:cTn id="39" dur="500"/>
                                        <p:tgtEl>
                                          <p:spTgt spid="2">
                                            <p:graphicEl>
                                              <a:dgm id="{D9CFEACE-BC9C-41AF-9543-888C3139DAD4}"/>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2"/>
          <p:cNvSpPr>
            <a:spLocks noGrp="1"/>
          </p:cNvSpPr>
          <p:nvPr>
            <p:ph type="title"/>
          </p:nvPr>
        </p:nvSpPr>
        <p:spPr bwMode="auto">
          <a:noFill/>
          <a:ln>
            <a:noFill/>
          </a:ln>
        </p:spPr>
        <p:txBody>
          <a:bodyPr anchor="ctr"/>
          <a:lstStyle/>
          <a:p>
            <a:r>
              <a:rPr lang="en-US">
                <a:solidFill>
                  <a:srgbClr val="1F497D">
                    <a:lumMod val="75000"/>
                  </a:srgbClr>
                </a:solidFill>
              </a:rPr>
              <a:t>Spring MVC Introduction</a:t>
            </a: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1BC814A4-BDCE-4EEE-BB0D-31F7E1B7F385}" type="slidenum">
              <a:rPr lang="en-US" smtClean="0">
                <a:latin typeface="+mj-lt"/>
              </a:rPr>
              <a:pPr>
                <a:defRPr/>
              </a:pPr>
              <a:t>29</a:t>
            </a:fld>
            <a:endParaRPr lang="en-US" dirty="0" smtClean="0">
              <a:latin typeface="+mj-lt"/>
            </a:endParaRPr>
          </a:p>
        </p:txBody>
      </p:sp>
      <p:graphicFrame>
        <p:nvGraphicFramePr>
          <p:cNvPr id="3" name="Diagram 2"/>
          <p:cNvGraphicFramePr/>
          <p:nvPr>
            <p:extLst>
              <p:ext uri="{D42A27DB-BD31-4B8C-83A1-F6EECF244321}">
                <p14:modId xmlns:p14="http://schemas.microsoft.com/office/powerpoint/2010/main" val="2522358269"/>
              </p:ext>
            </p:extLst>
          </p:nvPr>
        </p:nvGraphicFramePr>
        <p:xfrm>
          <a:off x="304800" y="1600200"/>
          <a:ext cx="85344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238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graphicEl>
                                              <a:dgm id="{AC08166A-7647-4F8B-A5A3-0A2A49272778}"/>
                                            </p:graphicEl>
                                          </p:spTgt>
                                        </p:tgtEl>
                                        <p:attrNameLst>
                                          <p:attrName>style.visibility</p:attrName>
                                        </p:attrNameLst>
                                      </p:cBhvr>
                                      <p:to>
                                        <p:strVal val="visible"/>
                                      </p:to>
                                    </p:set>
                                    <p:animEffect transition="in" filter="dissolve">
                                      <p:cBhvr>
                                        <p:cTn id="7" dur="500"/>
                                        <p:tgtEl>
                                          <p:spTgt spid="3">
                                            <p:graphicEl>
                                              <a:dgm id="{AC08166A-7647-4F8B-A5A3-0A2A4927277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graphicEl>
                                              <a:dgm id="{D8CC5F04-73F4-4510-AB28-E3E87087986E}"/>
                                            </p:graphicEl>
                                          </p:spTgt>
                                        </p:tgtEl>
                                        <p:attrNameLst>
                                          <p:attrName>style.visibility</p:attrName>
                                        </p:attrNameLst>
                                      </p:cBhvr>
                                      <p:to>
                                        <p:strVal val="visible"/>
                                      </p:to>
                                    </p:set>
                                    <p:animEffect transition="in" filter="dissolve">
                                      <p:cBhvr>
                                        <p:cTn id="12" dur="500"/>
                                        <p:tgtEl>
                                          <p:spTgt spid="3">
                                            <p:graphicEl>
                                              <a:dgm id="{D8CC5F04-73F4-4510-AB28-E3E87087986E}"/>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graphicEl>
                                              <a:dgm id="{C3032521-C7E0-4E63-BE81-AFD8C7A97F50}"/>
                                            </p:graphicEl>
                                          </p:spTgt>
                                        </p:tgtEl>
                                        <p:attrNameLst>
                                          <p:attrName>style.visibility</p:attrName>
                                        </p:attrNameLst>
                                      </p:cBhvr>
                                      <p:to>
                                        <p:strVal val="visible"/>
                                      </p:to>
                                    </p:set>
                                    <p:animEffect transition="in" filter="dissolve">
                                      <p:cBhvr>
                                        <p:cTn id="17" dur="500"/>
                                        <p:tgtEl>
                                          <p:spTgt spid="3">
                                            <p:graphicEl>
                                              <a:dgm id="{C3032521-C7E0-4E63-BE81-AFD8C7A97F5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graphicEl>
                                              <a:dgm id="{063069EA-07C2-4279-9F83-56D4CF3F7CF8}"/>
                                            </p:graphicEl>
                                          </p:spTgt>
                                        </p:tgtEl>
                                        <p:attrNameLst>
                                          <p:attrName>style.visibility</p:attrName>
                                        </p:attrNameLst>
                                      </p:cBhvr>
                                      <p:to>
                                        <p:strVal val="visible"/>
                                      </p:to>
                                    </p:set>
                                    <p:animEffect transition="in" filter="dissolve">
                                      <p:cBhvr>
                                        <p:cTn id="22" dur="500"/>
                                        <p:tgtEl>
                                          <p:spTgt spid="3">
                                            <p:graphicEl>
                                              <a:dgm id="{063069EA-07C2-4279-9F83-56D4CF3F7CF8}"/>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graphicEl>
                                              <a:dgm id="{6046FB6B-6354-4195-A260-60313188C5C6}"/>
                                            </p:graphicEl>
                                          </p:spTgt>
                                        </p:tgtEl>
                                        <p:attrNameLst>
                                          <p:attrName>style.visibility</p:attrName>
                                        </p:attrNameLst>
                                      </p:cBhvr>
                                      <p:to>
                                        <p:strVal val="visible"/>
                                      </p:to>
                                    </p:set>
                                    <p:animEffect transition="in" filter="dissolve">
                                      <p:cBhvr>
                                        <p:cTn id="27" dur="500"/>
                                        <p:tgtEl>
                                          <p:spTgt spid="3">
                                            <p:graphicEl>
                                              <a:dgm id="{6046FB6B-6354-4195-A260-60313188C5C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0"/>
            <a:ext cx="8686800" cy="4946650"/>
          </a:xfrm>
        </p:spPr>
        <p:txBody>
          <a:bodyPr/>
          <a:lstStyle/>
          <a:p>
            <a:pPr>
              <a:spcBef>
                <a:spcPts val="0"/>
              </a:spcBef>
              <a:spcAft>
                <a:spcPts val="600"/>
              </a:spcAft>
            </a:pPr>
            <a:r>
              <a:rPr lang="en-US" sz="2000" dirty="0"/>
              <a:t>Spring's web module includes many unique web support features.</a:t>
            </a:r>
          </a:p>
          <a:p>
            <a:pPr>
              <a:spcBef>
                <a:spcPts val="0"/>
              </a:spcBef>
              <a:spcAft>
                <a:spcPts val="600"/>
              </a:spcAft>
            </a:pPr>
            <a:r>
              <a:rPr lang="en-US" sz="2000" dirty="0"/>
              <a:t>Spring provides a very clean division between controllers, JavaBean models and views.</a:t>
            </a:r>
          </a:p>
          <a:p>
            <a:pPr>
              <a:spcBef>
                <a:spcPts val="0"/>
              </a:spcBef>
              <a:spcAft>
                <a:spcPts val="600"/>
              </a:spcAft>
            </a:pPr>
            <a:r>
              <a:rPr lang="en-US" sz="2000" dirty="0"/>
              <a:t> Spring provides interceptors as well as controllers, making it easy to factor out behavior common to the handling of many requests.</a:t>
            </a:r>
          </a:p>
          <a:p>
            <a:pPr>
              <a:spcBef>
                <a:spcPts val="0"/>
              </a:spcBef>
              <a:spcAft>
                <a:spcPts val="600"/>
              </a:spcAft>
            </a:pPr>
            <a:r>
              <a:rPr lang="en-US" sz="2000" dirty="0"/>
              <a:t>Spring MVC is truly view-agnostic. You do not get pushed to use JSP of you don't want to; you can use Velocity, XLST, or other view technologies.</a:t>
            </a:r>
          </a:p>
          <a:p>
            <a:pPr>
              <a:spcBef>
                <a:spcPts val="0"/>
              </a:spcBef>
              <a:spcAft>
                <a:spcPts val="600"/>
              </a:spcAft>
            </a:pPr>
            <a:r>
              <a:rPr lang="en-US" sz="2000" dirty="0"/>
              <a:t>Spring Controllers are configured via </a:t>
            </a:r>
            <a:r>
              <a:rPr lang="en-US" sz="2000" dirty="0" err="1"/>
              <a:t>loC</a:t>
            </a:r>
            <a:r>
              <a:rPr lang="en-US" sz="2000" dirty="0"/>
              <a:t> like any other objects. This makes them easy to test, and beautifully integrated with other objects managed by Spring.</a:t>
            </a:r>
          </a:p>
          <a:p>
            <a:pPr>
              <a:spcBef>
                <a:spcPts val="0"/>
              </a:spcBef>
              <a:spcAft>
                <a:spcPts val="600"/>
              </a:spcAft>
            </a:pPr>
            <a:r>
              <a:rPr lang="en-US" sz="2000" dirty="0"/>
              <a:t>The web tier becomes a thin layer on top of a business object layer. This encourages good practice.</a:t>
            </a:r>
          </a:p>
          <a:p>
            <a:pPr>
              <a:spcBef>
                <a:spcPts val="0"/>
              </a:spcBef>
              <a:spcAft>
                <a:spcPts val="600"/>
              </a:spcAft>
            </a:pPr>
            <a:r>
              <a:rPr lang="en-US" sz="2000" dirty="0"/>
              <a:t>Spring provides an integrated framework for all tiers of your application</a:t>
            </a:r>
          </a:p>
          <a:p>
            <a:endParaRPr lang="en-US" dirty="0"/>
          </a:p>
        </p:txBody>
      </p:sp>
      <p:sp>
        <p:nvSpPr>
          <p:cNvPr id="3" name="Title 2"/>
          <p:cNvSpPr>
            <a:spLocks noGrp="1"/>
          </p:cNvSpPr>
          <p:nvPr>
            <p:ph type="title"/>
          </p:nvPr>
        </p:nvSpPr>
        <p:spPr/>
        <p:txBody>
          <a:bodyPr/>
          <a:lstStyle/>
          <a:p>
            <a:r>
              <a:rPr lang="en-US" dirty="0" smtClean="0"/>
              <a:t>Context Setting: Overview</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a:t>
            </a:fld>
            <a:endParaRPr lang="en-US" dirty="0"/>
          </a:p>
        </p:txBody>
      </p:sp>
    </p:spTree>
    <p:extLst>
      <p:ext uri="{BB962C8B-B14F-4D97-AF65-F5344CB8AC3E}">
        <p14:creationId xmlns:p14="http://schemas.microsoft.com/office/powerpoint/2010/main" val="30663580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p:txBody>
          <a:bodyPr/>
          <a:lstStyle/>
          <a:p>
            <a:pPr eaLnBrk="1" hangingPunct="1"/>
            <a:r>
              <a:rPr sz="2000" dirty="0" smtClean="0"/>
              <a:t>Requesting processing workflow in Spring Web MVC:     </a:t>
            </a:r>
          </a:p>
        </p:txBody>
      </p:sp>
      <p:sp>
        <p:nvSpPr>
          <p:cNvPr id="28675" name="Title 2"/>
          <p:cNvSpPr>
            <a:spLocks noGrp="1"/>
          </p:cNvSpPr>
          <p:nvPr>
            <p:ph type="title"/>
          </p:nvPr>
        </p:nvSpPr>
        <p:spPr bwMode="auto">
          <a:noFill/>
          <a:ln>
            <a:noFill/>
          </a:ln>
        </p:spPr>
        <p:txBody>
          <a:bodyPr anchor="ctr"/>
          <a:lstStyle/>
          <a:p>
            <a:r>
              <a:rPr lang="en-US" dirty="0">
                <a:solidFill>
                  <a:srgbClr val="1F497D">
                    <a:lumMod val="75000"/>
                  </a:srgbClr>
                </a:solidFill>
              </a:rPr>
              <a:t>Request Life Cycle in Spring MVC</a:t>
            </a:r>
          </a:p>
        </p:txBody>
      </p:sp>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FFF2D570-3BFD-4AE9-934A-E15281FB0995}" type="slidenum">
              <a:rPr lang="en-US" smtClean="0">
                <a:latin typeface="+mj-lt"/>
              </a:rPr>
              <a:pPr>
                <a:defRPr/>
              </a:pPr>
              <a:t>30</a:t>
            </a:fld>
            <a:endParaRPr lang="en-US" dirty="0" smtClean="0">
              <a:latin typeface="+mj-lt"/>
            </a:endParaRPr>
          </a:p>
        </p:txBody>
      </p:sp>
      <p:pic>
        <p:nvPicPr>
          <p:cNvPr id="28676" name="Picture 4" descr="mvc_model.jpg"/>
          <p:cNvPicPr>
            <a:picLocks noChangeAspect="1"/>
          </p:cNvPicPr>
          <p:nvPr/>
        </p:nvPicPr>
        <p:blipFill>
          <a:blip r:embed="rId3"/>
          <a:srcRect/>
          <a:stretch>
            <a:fillRect/>
          </a:stretch>
        </p:blipFill>
        <p:spPr bwMode="auto">
          <a:xfrm>
            <a:off x="1828800" y="2362200"/>
            <a:ext cx="5445564" cy="3876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4978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barn(inVertical)">
                                      <p:cBhvr>
                                        <p:cTn id="7"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4486275"/>
          </a:xfrm>
        </p:spPr>
        <p:txBody>
          <a:bodyPr/>
          <a:lstStyle/>
          <a:p>
            <a:pPr eaLnBrk="1" hangingPunct="1">
              <a:spcBef>
                <a:spcPts val="0"/>
              </a:spcBef>
              <a:defRPr/>
            </a:pPr>
            <a:r>
              <a:rPr sz="2000" dirty="0" smtClean="0"/>
              <a:t>When a request is sent to the Spring MVC Framework, the following sequence of events happen:</a:t>
            </a:r>
            <a:endParaRPr sz="1800" dirty="0" smtClean="0"/>
          </a:p>
        </p:txBody>
      </p:sp>
      <p:sp>
        <p:nvSpPr>
          <p:cNvPr id="29699" name="Title 2"/>
          <p:cNvSpPr>
            <a:spLocks noGrp="1"/>
          </p:cNvSpPr>
          <p:nvPr>
            <p:ph type="title"/>
          </p:nvPr>
        </p:nvSpPr>
        <p:spPr bwMode="auto">
          <a:noFill/>
          <a:ln>
            <a:noFill/>
          </a:ln>
        </p:spPr>
        <p:txBody>
          <a:bodyPr anchor="ctr"/>
          <a:lstStyle/>
          <a:p>
            <a:r>
              <a:rPr lang="en-US" dirty="0">
                <a:solidFill>
                  <a:srgbClr val="1F497D">
                    <a:lumMod val="75000"/>
                  </a:srgbClr>
                </a:solidFill>
              </a:rPr>
              <a:t>Request Life Cycle in Spring MVC (Contd.)</a:t>
            </a: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C0A88521-F2DB-4199-BAE6-FD790DEDAE7B}" type="slidenum">
              <a:rPr lang="en-US" smtClean="0">
                <a:latin typeface="+mj-lt"/>
              </a:rPr>
              <a:pPr>
                <a:defRPr/>
              </a:pPr>
              <a:t>31</a:t>
            </a:fld>
            <a:endParaRPr lang="en-US" dirty="0" smtClean="0">
              <a:latin typeface="+mj-lt"/>
            </a:endParaRPr>
          </a:p>
        </p:txBody>
      </p:sp>
      <p:graphicFrame>
        <p:nvGraphicFramePr>
          <p:cNvPr id="3" name="Diagram 2"/>
          <p:cNvGraphicFramePr/>
          <p:nvPr>
            <p:extLst>
              <p:ext uri="{D42A27DB-BD31-4B8C-83A1-F6EECF244321}">
                <p14:modId xmlns:p14="http://schemas.microsoft.com/office/powerpoint/2010/main" val="2116267778"/>
              </p:ext>
            </p:extLst>
          </p:nvPr>
        </p:nvGraphicFramePr>
        <p:xfrm>
          <a:off x="533400" y="2413000"/>
          <a:ext cx="8305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26485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itle 2"/>
          <p:cNvSpPr>
            <a:spLocks noGrp="1"/>
          </p:cNvSpPr>
          <p:nvPr>
            <p:ph type="title"/>
          </p:nvPr>
        </p:nvSpPr>
        <p:spPr bwMode="auto">
          <a:noFill/>
          <a:ln>
            <a:noFill/>
          </a:ln>
        </p:spPr>
        <p:txBody>
          <a:bodyPr anchor="ctr"/>
          <a:lstStyle/>
          <a:p>
            <a:r>
              <a:rPr lang="en-US">
                <a:solidFill>
                  <a:srgbClr val="1F497D">
                    <a:lumMod val="75000"/>
                  </a:srgbClr>
                </a:solidFill>
              </a:rPr>
              <a:t>Comparison with Struts 1.x</a:t>
            </a:r>
          </a:p>
        </p:txBody>
      </p:sp>
      <p:pic>
        <p:nvPicPr>
          <p:cNvPr id="30724" name="Picture 4" descr="images2.jpg"/>
          <p:cNvPicPr>
            <a:picLocks noChangeAspect="1"/>
          </p:cNvPicPr>
          <p:nvPr/>
        </p:nvPicPr>
        <p:blipFill>
          <a:blip r:embed="rId3"/>
          <a:srcRect/>
          <a:stretch>
            <a:fillRect/>
          </a:stretch>
        </p:blipFill>
        <p:spPr bwMode="auto">
          <a:xfrm>
            <a:off x="1447800" y="5486400"/>
            <a:ext cx="1379538" cy="609600"/>
          </a:xfrm>
          <a:prstGeom prst="rect">
            <a:avLst/>
          </a:prstGeom>
          <a:noFill/>
          <a:ln w="9525">
            <a:noFill/>
            <a:miter lim="800000"/>
            <a:headEnd/>
            <a:tailEnd/>
          </a:ln>
        </p:spPr>
      </p:pic>
      <p:pic>
        <p:nvPicPr>
          <p:cNvPr id="30725" name="Picture 5" descr="apache-struts-logo.jpg"/>
          <p:cNvPicPr>
            <a:picLocks noChangeAspect="1"/>
          </p:cNvPicPr>
          <p:nvPr/>
        </p:nvPicPr>
        <p:blipFill>
          <a:blip r:embed="rId4"/>
          <a:srcRect/>
          <a:stretch>
            <a:fillRect/>
          </a:stretch>
        </p:blipFill>
        <p:spPr bwMode="auto">
          <a:xfrm>
            <a:off x="4343400" y="5267325"/>
            <a:ext cx="1876425" cy="1133475"/>
          </a:xfrm>
          <a:prstGeom prst="rect">
            <a:avLst/>
          </a:prstGeom>
          <a:noFill/>
          <a:ln w="9525">
            <a:noFill/>
            <a:miter lim="800000"/>
            <a:headEnd/>
            <a:tailEnd/>
          </a:ln>
        </p:spPr>
      </p:pic>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117CCADF-9BDC-4A44-B335-44FD951D9A4F}" type="slidenum">
              <a:rPr lang="en-US" smtClean="0">
                <a:latin typeface="+mj-lt"/>
              </a:rPr>
              <a:pPr>
                <a:defRPr/>
              </a:pPr>
              <a:t>32</a:t>
            </a:fld>
            <a:endParaRPr lang="en-US" dirty="0" smtClean="0">
              <a:latin typeface="+mj-lt"/>
            </a:endParaRPr>
          </a:p>
        </p:txBody>
      </p:sp>
      <p:sp>
        <p:nvSpPr>
          <p:cNvPr id="2" name="Round Diagonal Corner Rectangle 1"/>
          <p:cNvSpPr/>
          <p:nvPr/>
        </p:nvSpPr>
        <p:spPr>
          <a:xfrm>
            <a:off x="281076" y="1600200"/>
            <a:ext cx="8634324" cy="1371600"/>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a:t>In Spring Web MVC, any object can be used as a command or form-backing object. A framework-specific interface or base class need not be implemented, unlike Struts, which forces the Action and Form objects into concrete inheritance</a:t>
            </a:r>
            <a:r>
              <a:rPr lang="en-US" sz="2000" dirty="0" smtClean="0"/>
              <a:t>.</a:t>
            </a:r>
            <a:endParaRPr lang="en-US" sz="2000" dirty="0"/>
          </a:p>
        </p:txBody>
      </p:sp>
      <p:sp>
        <p:nvSpPr>
          <p:cNvPr id="8" name="Round Diagonal Corner Rectangle 7"/>
          <p:cNvSpPr/>
          <p:nvPr/>
        </p:nvSpPr>
        <p:spPr>
          <a:xfrm>
            <a:off x="281076" y="3124201"/>
            <a:ext cx="8634323" cy="2143124"/>
          </a:xfrm>
          <a:prstGeom prst="round2Diag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2000" dirty="0"/>
              <a:t>Spring's data binding is highly flexible. For example, it treats type mismatches as validation errors that can be evaluated by the application, not as system errors. Thus, business objects' properties  need not be duplicated as simple, un-typed strings in the form objects simply to handle invalid submissions, or to convert the Strings properly. Instead, it is often preferable to bind directly to the business </a:t>
            </a:r>
            <a:r>
              <a:rPr lang="en-US" sz="2000" dirty="0" smtClean="0"/>
              <a:t>objects or </a:t>
            </a:r>
            <a:r>
              <a:rPr lang="en-US" sz="2000" dirty="0"/>
              <a:t>domain objects</a:t>
            </a:r>
            <a:r>
              <a:rPr lang="en-US" sz="2000" dirty="0" smtClean="0"/>
              <a:t>.</a:t>
            </a:r>
            <a:endParaRPr lang="en-US" sz="2000" dirty="0"/>
          </a:p>
        </p:txBody>
      </p:sp>
    </p:spTree>
    <p:extLst>
      <p:ext uri="{BB962C8B-B14F-4D97-AF65-F5344CB8AC3E}">
        <p14:creationId xmlns:p14="http://schemas.microsoft.com/office/powerpoint/2010/main" val="32504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2"/>
          <p:cNvSpPr>
            <a:spLocks noGrp="1"/>
          </p:cNvSpPr>
          <p:nvPr>
            <p:ph type="title"/>
          </p:nvPr>
        </p:nvSpPr>
        <p:spPr bwMode="auto">
          <a:noFill/>
          <a:ln>
            <a:noFill/>
          </a:ln>
        </p:spPr>
        <p:txBody>
          <a:bodyPr anchor="ctr"/>
          <a:lstStyle/>
          <a:p>
            <a:r>
              <a:rPr lang="en-US" dirty="0">
                <a:solidFill>
                  <a:srgbClr val="1F497D">
                    <a:lumMod val="75000"/>
                  </a:srgbClr>
                </a:solidFill>
              </a:rPr>
              <a:t>Introduction to Dispatcher  Servlet</a:t>
            </a:r>
          </a:p>
        </p:txBody>
      </p:sp>
      <p:grpSp>
        <p:nvGrpSpPr>
          <p:cNvPr id="2" name="Group 1"/>
          <p:cNvGrpSpPr/>
          <p:nvPr/>
        </p:nvGrpSpPr>
        <p:grpSpPr>
          <a:xfrm>
            <a:off x="361950" y="2057400"/>
            <a:ext cx="8458200" cy="4038600"/>
            <a:chOff x="361950" y="2057400"/>
            <a:chExt cx="8458200" cy="4038600"/>
          </a:xfrm>
        </p:grpSpPr>
        <p:sp>
          <p:nvSpPr>
            <p:cNvPr id="8" name="Rectangle 7"/>
            <p:cNvSpPr/>
            <p:nvPr/>
          </p:nvSpPr>
          <p:spPr>
            <a:xfrm>
              <a:off x="361950" y="2057400"/>
              <a:ext cx="8458200" cy="4038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6400800" y="2362200"/>
              <a:ext cx="1771650" cy="533400"/>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t>Handler Mapping</a:t>
              </a:r>
            </a:p>
          </p:txBody>
        </p:sp>
        <p:sp>
          <p:nvSpPr>
            <p:cNvPr id="10" name="Rectangle 9"/>
            <p:cNvSpPr/>
            <p:nvPr/>
          </p:nvSpPr>
          <p:spPr>
            <a:xfrm>
              <a:off x="6408738" y="5410200"/>
              <a:ext cx="1771650" cy="533400"/>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t>View</a:t>
              </a:r>
            </a:p>
          </p:txBody>
        </p:sp>
        <p:sp>
          <p:nvSpPr>
            <p:cNvPr id="11" name="Rectangle 10"/>
            <p:cNvSpPr/>
            <p:nvPr/>
          </p:nvSpPr>
          <p:spPr>
            <a:xfrm>
              <a:off x="6408738" y="4648200"/>
              <a:ext cx="1771650" cy="533400"/>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err="1"/>
                <a:t>ViewResolver</a:t>
              </a:r>
              <a:endParaRPr lang="en-US" sz="1600" b="1" dirty="0"/>
            </a:p>
          </p:txBody>
        </p:sp>
        <p:sp>
          <p:nvSpPr>
            <p:cNvPr id="12" name="Rectangle 11"/>
            <p:cNvSpPr/>
            <p:nvPr/>
          </p:nvSpPr>
          <p:spPr>
            <a:xfrm rot="16200000">
              <a:off x="5903913" y="3506788"/>
              <a:ext cx="1543050" cy="53340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t>Interceptors</a:t>
              </a:r>
            </a:p>
          </p:txBody>
        </p:sp>
        <p:sp>
          <p:nvSpPr>
            <p:cNvPr id="13" name="Rectangle 12"/>
            <p:cNvSpPr/>
            <p:nvPr/>
          </p:nvSpPr>
          <p:spPr>
            <a:xfrm>
              <a:off x="6942138" y="2998788"/>
              <a:ext cx="1536700" cy="1554162"/>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t>Controller</a:t>
              </a:r>
            </a:p>
          </p:txBody>
        </p:sp>
        <p:sp>
          <p:nvSpPr>
            <p:cNvPr id="14" name="Rectangle 13"/>
            <p:cNvSpPr/>
            <p:nvPr/>
          </p:nvSpPr>
          <p:spPr>
            <a:xfrm rot="16200000">
              <a:off x="465137" y="3878263"/>
              <a:ext cx="3565525" cy="533400"/>
            </a:xfrm>
            <a:prstGeom prst="rect">
              <a:avLst/>
            </a:prstGeom>
            <a:solidFill>
              <a:schemeClr val="accent3">
                <a:lumMod val="75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t>DispatchServlet</a:t>
              </a:r>
            </a:p>
          </p:txBody>
        </p:sp>
        <p:sp>
          <p:nvSpPr>
            <p:cNvPr id="15" name="Down Arrow 14"/>
            <p:cNvSpPr/>
            <p:nvPr/>
          </p:nvSpPr>
          <p:spPr>
            <a:xfrm rot="16200000">
              <a:off x="952500" y="2324100"/>
              <a:ext cx="533400" cy="1371600"/>
            </a:xfrm>
            <a:prstGeom prst="downArrow">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6" name="Down Arrow 15"/>
            <p:cNvSpPr/>
            <p:nvPr/>
          </p:nvSpPr>
          <p:spPr>
            <a:xfrm rot="5400000">
              <a:off x="876300" y="4229100"/>
              <a:ext cx="533400" cy="1371600"/>
            </a:xfrm>
            <a:prstGeom prst="downArrow">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TextBox 16"/>
            <p:cNvSpPr txBox="1"/>
            <p:nvPr/>
          </p:nvSpPr>
          <p:spPr>
            <a:xfrm>
              <a:off x="685800" y="2819400"/>
              <a:ext cx="1219200" cy="338138"/>
            </a:xfrm>
            <a:prstGeom prst="rect">
              <a:avLst/>
            </a:prstGeom>
            <a:noFill/>
          </p:spPr>
          <p:txBody>
            <a:bodyPr>
              <a:spAutoFit/>
            </a:bodyPr>
            <a:lstStyle/>
            <a:p>
              <a:pPr>
                <a:defRPr/>
              </a:pPr>
              <a:r>
                <a:rPr lang="en-US" sz="1600" b="1" dirty="0">
                  <a:solidFill>
                    <a:schemeClr val="bg1"/>
                  </a:solidFill>
                  <a:latin typeface="+mj-lt"/>
                </a:rPr>
                <a:t>Request</a:t>
              </a:r>
            </a:p>
          </p:txBody>
        </p:sp>
        <p:sp>
          <p:nvSpPr>
            <p:cNvPr id="18" name="TextBox 17"/>
            <p:cNvSpPr txBox="1"/>
            <p:nvPr/>
          </p:nvSpPr>
          <p:spPr>
            <a:xfrm>
              <a:off x="685800" y="4724400"/>
              <a:ext cx="1219200" cy="338138"/>
            </a:xfrm>
            <a:prstGeom prst="rect">
              <a:avLst/>
            </a:prstGeom>
            <a:noFill/>
          </p:spPr>
          <p:txBody>
            <a:bodyPr>
              <a:spAutoFit/>
            </a:bodyPr>
            <a:lstStyle/>
            <a:p>
              <a:pPr>
                <a:defRPr/>
              </a:pPr>
              <a:r>
                <a:rPr lang="en-US" sz="1600" b="1" dirty="0">
                  <a:solidFill>
                    <a:schemeClr val="bg1"/>
                  </a:solidFill>
                  <a:latin typeface="+mj-lt"/>
                </a:rPr>
                <a:t>Response</a:t>
              </a:r>
            </a:p>
          </p:txBody>
        </p:sp>
        <p:cxnSp>
          <p:nvCxnSpPr>
            <p:cNvPr id="19" name="Straight Arrow Connector 18"/>
            <p:cNvCxnSpPr/>
            <p:nvPr/>
          </p:nvCxnSpPr>
          <p:spPr>
            <a:xfrm>
              <a:off x="2819400" y="2590800"/>
              <a:ext cx="342900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819400" y="3429000"/>
              <a:ext cx="342900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819400" y="4876800"/>
              <a:ext cx="342900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819400" y="5713413"/>
              <a:ext cx="3429000" cy="1587"/>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819400" y="2286000"/>
              <a:ext cx="3276600" cy="338138"/>
            </a:xfrm>
            <a:prstGeom prst="rect">
              <a:avLst/>
            </a:prstGeom>
            <a:noFill/>
          </p:spPr>
          <p:txBody>
            <a:bodyPr>
              <a:spAutoFit/>
            </a:bodyPr>
            <a:lstStyle/>
            <a:p>
              <a:pPr>
                <a:defRPr/>
              </a:pPr>
              <a:r>
                <a:rPr lang="en-US" sz="1600" dirty="0">
                  <a:latin typeface="+mj-lt"/>
                </a:rPr>
                <a:t>1. Looks up handler</a:t>
              </a:r>
            </a:p>
          </p:txBody>
        </p:sp>
        <p:sp>
          <p:nvSpPr>
            <p:cNvPr id="24" name="TextBox 23"/>
            <p:cNvSpPr txBox="1"/>
            <p:nvPr/>
          </p:nvSpPr>
          <p:spPr>
            <a:xfrm>
              <a:off x="2819400" y="2895600"/>
              <a:ext cx="3276600" cy="584200"/>
            </a:xfrm>
            <a:prstGeom prst="rect">
              <a:avLst/>
            </a:prstGeom>
            <a:noFill/>
          </p:spPr>
          <p:txBody>
            <a:bodyPr>
              <a:spAutoFit/>
            </a:bodyPr>
            <a:lstStyle/>
            <a:p>
              <a:pPr>
                <a:defRPr/>
              </a:pPr>
              <a:r>
                <a:rPr lang="en-US" sz="1600" dirty="0">
                  <a:latin typeface="+mj-lt"/>
                </a:rPr>
                <a:t>2. Dispatches to Controller through</a:t>
              </a:r>
            </a:p>
            <a:p>
              <a:pPr>
                <a:defRPr/>
              </a:pPr>
              <a:r>
                <a:rPr lang="en-US" sz="1600" dirty="0">
                  <a:latin typeface="+mj-lt"/>
                </a:rPr>
                <a:t>    interceptors</a:t>
              </a:r>
            </a:p>
          </p:txBody>
        </p:sp>
        <p:sp>
          <p:nvSpPr>
            <p:cNvPr id="25" name="TextBox 24"/>
            <p:cNvSpPr txBox="1"/>
            <p:nvPr/>
          </p:nvSpPr>
          <p:spPr>
            <a:xfrm>
              <a:off x="2819400" y="3505200"/>
              <a:ext cx="3276600" cy="584200"/>
            </a:xfrm>
            <a:prstGeom prst="rect">
              <a:avLst/>
            </a:prstGeom>
            <a:noFill/>
          </p:spPr>
          <p:txBody>
            <a:bodyPr>
              <a:spAutoFit/>
            </a:bodyPr>
            <a:lstStyle/>
            <a:p>
              <a:pPr>
                <a:defRPr/>
              </a:pPr>
              <a:r>
                <a:rPr lang="en-US" sz="1600" dirty="0">
                  <a:latin typeface="+mj-lt"/>
                </a:rPr>
                <a:t>3. Returns </a:t>
              </a:r>
              <a:r>
                <a:rPr lang="en-US" sz="1600" dirty="0" smtClean="0">
                  <a:latin typeface="+mj-lt"/>
                </a:rPr>
                <a:t>Model and View </a:t>
              </a:r>
              <a:r>
                <a:rPr lang="en-US" sz="1600" dirty="0">
                  <a:latin typeface="+mj-lt"/>
                </a:rPr>
                <a:t>through  </a:t>
              </a:r>
            </a:p>
            <a:p>
              <a:pPr>
                <a:defRPr/>
              </a:pPr>
              <a:r>
                <a:rPr lang="en-US" sz="1600" dirty="0">
                  <a:latin typeface="+mj-lt"/>
                </a:rPr>
                <a:t>    interceptors</a:t>
              </a:r>
            </a:p>
          </p:txBody>
        </p:sp>
        <p:cxnSp>
          <p:nvCxnSpPr>
            <p:cNvPr id="26" name="Straight Arrow Connector 25"/>
            <p:cNvCxnSpPr/>
            <p:nvPr/>
          </p:nvCxnSpPr>
          <p:spPr>
            <a:xfrm rot="10800000">
              <a:off x="2819400" y="4113213"/>
              <a:ext cx="3429000" cy="1587"/>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895600" y="4538663"/>
              <a:ext cx="3276600" cy="338137"/>
            </a:xfrm>
            <a:prstGeom prst="rect">
              <a:avLst/>
            </a:prstGeom>
            <a:noFill/>
          </p:spPr>
          <p:txBody>
            <a:bodyPr>
              <a:spAutoFit/>
            </a:bodyPr>
            <a:lstStyle/>
            <a:p>
              <a:pPr>
                <a:defRPr/>
              </a:pPr>
              <a:r>
                <a:rPr lang="en-US" sz="1600" dirty="0">
                  <a:latin typeface="+mj-lt"/>
                </a:rPr>
                <a:t>4. Looks up handler</a:t>
              </a:r>
            </a:p>
          </p:txBody>
        </p:sp>
        <p:sp>
          <p:nvSpPr>
            <p:cNvPr id="28" name="TextBox 27"/>
            <p:cNvSpPr txBox="1"/>
            <p:nvPr/>
          </p:nvSpPr>
          <p:spPr>
            <a:xfrm>
              <a:off x="2895600" y="5376863"/>
              <a:ext cx="3276600" cy="338137"/>
            </a:xfrm>
            <a:prstGeom prst="rect">
              <a:avLst/>
            </a:prstGeom>
            <a:noFill/>
          </p:spPr>
          <p:txBody>
            <a:bodyPr>
              <a:spAutoFit/>
            </a:bodyPr>
            <a:lstStyle/>
            <a:p>
              <a:pPr>
                <a:defRPr/>
              </a:pPr>
              <a:r>
                <a:rPr lang="en-US" sz="1600" dirty="0">
                  <a:latin typeface="+mj-lt"/>
                </a:rPr>
                <a:t>5. Delegates Rendering</a:t>
              </a:r>
            </a:p>
          </p:txBody>
        </p:sp>
      </p:grpSp>
      <p:sp>
        <p:nvSpPr>
          <p:cNvPr id="29"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4A269F23-F27A-4909-A360-4C84A955AF76}" type="slidenum">
              <a:rPr lang="en-US" smtClean="0">
                <a:latin typeface="+mj-lt"/>
              </a:rPr>
              <a:pPr>
                <a:defRPr/>
              </a:pPr>
              <a:t>33</a:t>
            </a:fld>
            <a:endParaRPr lang="en-US" dirty="0" smtClean="0">
              <a:latin typeface="+mj-lt"/>
            </a:endParaRPr>
          </a:p>
        </p:txBody>
      </p:sp>
    </p:spTree>
    <p:extLst>
      <p:ext uri="{BB962C8B-B14F-4D97-AF65-F5344CB8AC3E}">
        <p14:creationId xmlns:p14="http://schemas.microsoft.com/office/powerpoint/2010/main" val="282965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2)">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itle 2"/>
          <p:cNvSpPr>
            <a:spLocks noGrp="1"/>
          </p:cNvSpPr>
          <p:nvPr>
            <p:ph type="title"/>
          </p:nvPr>
        </p:nvSpPr>
        <p:spPr bwMode="auto">
          <a:noFill/>
          <a:ln>
            <a:noFill/>
          </a:ln>
        </p:spPr>
        <p:txBody>
          <a:bodyPr anchor="ctr"/>
          <a:lstStyle/>
          <a:p>
            <a:r>
              <a:rPr lang="en-US">
                <a:solidFill>
                  <a:srgbClr val="1F497D">
                    <a:lumMod val="75000"/>
                  </a:srgbClr>
                </a:solidFill>
              </a:rPr>
              <a:t>Dispatcher Servlet</a:t>
            </a: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4A181F9A-7BD1-4FFA-B1FA-D8DABF14782A}" type="slidenum">
              <a:rPr lang="en-US" smtClean="0">
                <a:latin typeface="+mj-lt"/>
              </a:rPr>
              <a:pPr>
                <a:defRPr/>
              </a:pPr>
              <a:t>34</a:t>
            </a:fld>
            <a:endParaRPr lang="en-US" dirty="0" smtClean="0">
              <a:latin typeface="+mj-lt"/>
            </a:endParaRPr>
          </a:p>
        </p:txBody>
      </p:sp>
      <p:graphicFrame>
        <p:nvGraphicFramePr>
          <p:cNvPr id="4" name="Diagram 3"/>
          <p:cNvGraphicFramePr/>
          <p:nvPr>
            <p:extLst>
              <p:ext uri="{D42A27DB-BD31-4B8C-83A1-F6EECF244321}">
                <p14:modId xmlns:p14="http://schemas.microsoft.com/office/powerpoint/2010/main" val="4192380504"/>
              </p:ext>
            </p:extLst>
          </p:nvPr>
        </p:nvGraphicFramePr>
        <p:xfrm>
          <a:off x="838200" y="1524000"/>
          <a:ext cx="7467600" cy="459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292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graphicEl>
                                              <a:dgm id="{C101643A-5DB0-495A-BB3F-4E4A8C18E2E4}"/>
                                            </p:graphicEl>
                                          </p:spTgt>
                                        </p:tgtEl>
                                        <p:attrNameLst>
                                          <p:attrName>style.visibility</p:attrName>
                                        </p:attrNameLst>
                                      </p:cBhvr>
                                      <p:to>
                                        <p:strVal val="visible"/>
                                      </p:to>
                                    </p:set>
                                    <p:animEffect transition="in" filter="randombar(horizontal)">
                                      <p:cBhvr>
                                        <p:cTn id="7" dur="500"/>
                                        <p:tgtEl>
                                          <p:spTgt spid="4">
                                            <p:graphicEl>
                                              <a:dgm id="{C101643A-5DB0-495A-BB3F-4E4A8C18E2E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graphicEl>
                                              <a:dgm id="{A67A266A-6CD7-4CF4-AC6F-2E0232F3A643}"/>
                                            </p:graphicEl>
                                          </p:spTgt>
                                        </p:tgtEl>
                                        <p:attrNameLst>
                                          <p:attrName>style.visibility</p:attrName>
                                        </p:attrNameLst>
                                      </p:cBhvr>
                                      <p:to>
                                        <p:strVal val="visible"/>
                                      </p:to>
                                    </p:set>
                                    <p:animEffect transition="in" filter="randombar(horizontal)">
                                      <p:cBhvr>
                                        <p:cTn id="12" dur="500"/>
                                        <p:tgtEl>
                                          <p:spTgt spid="4">
                                            <p:graphicEl>
                                              <a:dgm id="{A67A266A-6CD7-4CF4-AC6F-2E0232F3A643}"/>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graphicEl>
                                              <a:dgm id="{54835BE4-84C6-4700-BD2B-ED62EC549B40}"/>
                                            </p:graphicEl>
                                          </p:spTgt>
                                        </p:tgtEl>
                                        <p:attrNameLst>
                                          <p:attrName>style.visibility</p:attrName>
                                        </p:attrNameLst>
                                      </p:cBhvr>
                                      <p:to>
                                        <p:strVal val="visible"/>
                                      </p:to>
                                    </p:set>
                                    <p:animEffect transition="in" filter="randombar(horizontal)">
                                      <p:cBhvr>
                                        <p:cTn id="17" dur="500"/>
                                        <p:tgtEl>
                                          <p:spTgt spid="4">
                                            <p:graphicEl>
                                              <a:dgm id="{54835BE4-84C6-4700-BD2B-ED62EC549B4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graphicEl>
                                              <a:dgm id="{3B42BA4D-74E5-43F5-825D-1602B58E8484}"/>
                                            </p:graphicEl>
                                          </p:spTgt>
                                        </p:tgtEl>
                                        <p:attrNameLst>
                                          <p:attrName>style.visibility</p:attrName>
                                        </p:attrNameLst>
                                      </p:cBhvr>
                                      <p:to>
                                        <p:strVal val="visible"/>
                                      </p:to>
                                    </p:set>
                                    <p:animEffect transition="in" filter="randombar(horizontal)">
                                      <p:cBhvr>
                                        <p:cTn id="22" dur="500"/>
                                        <p:tgtEl>
                                          <p:spTgt spid="4">
                                            <p:graphicEl>
                                              <a:dgm id="{3B42BA4D-74E5-43F5-825D-1602B58E8484}"/>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graphicEl>
                                              <a:dgm id="{C01683EF-7FFE-4983-9CFF-6B64542C0A5A}"/>
                                            </p:graphicEl>
                                          </p:spTgt>
                                        </p:tgtEl>
                                        <p:attrNameLst>
                                          <p:attrName>style.visibility</p:attrName>
                                        </p:attrNameLst>
                                      </p:cBhvr>
                                      <p:to>
                                        <p:strVal val="visible"/>
                                      </p:to>
                                    </p:set>
                                    <p:animEffect transition="in" filter="randombar(horizontal)">
                                      <p:cBhvr>
                                        <p:cTn id="27" dur="500"/>
                                        <p:tgtEl>
                                          <p:spTgt spid="4">
                                            <p:graphicEl>
                                              <a:dgm id="{C01683EF-7FFE-4983-9CFF-6B64542C0A5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1"/>
          <p:cNvSpPr>
            <a:spLocks noGrp="1"/>
          </p:cNvSpPr>
          <p:nvPr>
            <p:ph idx="1"/>
          </p:nvPr>
        </p:nvSpPr>
        <p:spPr>
          <a:xfrm>
            <a:off x="228600" y="1609725"/>
            <a:ext cx="8686800" cy="4486275"/>
          </a:xfrm>
        </p:spPr>
        <p:txBody>
          <a:bodyPr/>
          <a:lstStyle/>
          <a:p>
            <a:pPr eaLnBrk="1" hangingPunct="1"/>
            <a:r>
              <a:rPr sz="2200" dirty="0" smtClean="0"/>
              <a:t>Dispatcher  Servlet configuration in web.xml:</a:t>
            </a:r>
            <a:endParaRPr sz="2200" dirty="0" smtClean="0">
              <a:solidFill>
                <a:srgbClr val="FF0000"/>
              </a:solidFill>
            </a:endParaRPr>
          </a:p>
        </p:txBody>
      </p:sp>
      <p:sp>
        <p:nvSpPr>
          <p:cNvPr id="33795" name="Title 2"/>
          <p:cNvSpPr>
            <a:spLocks noGrp="1"/>
          </p:cNvSpPr>
          <p:nvPr>
            <p:ph type="title"/>
          </p:nvPr>
        </p:nvSpPr>
        <p:spPr bwMode="auto">
          <a:noFill/>
          <a:ln>
            <a:noFill/>
          </a:ln>
        </p:spPr>
        <p:txBody>
          <a:bodyPr anchor="ctr"/>
          <a:lstStyle/>
          <a:p>
            <a:r>
              <a:rPr lang="en-US" dirty="0">
                <a:solidFill>
                  <a:srgbClr val="1F497D">
                    <a:lumMod val="75000"/>
                  </a:srgbClr>
                </a:solidFill>
              </a:rPr>
              <a:t>Web.xml</a:t>
            </a:r>
          </a:p>
        </p:txBody>
      </p:sp>
      <p:graphicFrame>
        <p:nvGraphicFramePr>
          <p:cNvPr id="5" name="Content Placeholder 6"/>
          <p:cNvGraphicFramePr>
            <a:graphicFrameLocks/>
          </p:cNvGraphicFramePr>
          <p:nvPr>
            <p:extLst>
              <p:ext uri="{D42A27DB-BD31-4B8C-83A1-F6EECF244321}">
                <p14:modId xmlns:p14="http://schemas.microsoft.com/office/powerpoint/2010/main" val="331599586"/>
              </p:ext>
            </p:extLst>
          </p:nvPr>
        </p:nvGraphicFramePr>
        <p:xfrm>
          <a:off x="533400" y="2193925"/>
          <a:ext cx="7848601" cy="3886200"/>
        </p:xfrm>
        <a:graphic>
          <a:graphicData uri="http://schemas.openxmlformats.org/drawingml/2006/table">
            <a:tbl>
              <a:tblPr bandRow="1">
                <a:tableStyleId>{C083E6E3-FA7D-4D7B-A595-EF9225AFEA82}</a:tableStyleId>
              </a:tblPr>
              <a:tblGrid>
                <a:gridCol w="7848601"/>
              </a:tblGrid>
              <a:tr h="3886200">
                <a:tc>
                  <a:txBody>
                    <a:bodyPr/>
                    <a:lstStyle/>
                    <a:p>
                      <a:r>
                        <a:rPr lang="en-US" sz="1800" dirty="0" smtClean="0"/>
                        <a:t>&lt;web-app&gt; </a:t>
                      </a:r>
                    </a:p>
                    <a:p>
                      <a:r>
                        <a:rPr lang="en-US" sz="1800" baseline="0" dirty="0" smtClean="0"/>
                        <a:t>        </a:t>
                      </a:r>
                      <a:r>
                        <a:rPr lang="en-US" sz="1800" dirty="0" smtClean="0"/>
                        <a:t>&lt;servlet&gt; </a:t>
                      </a:r>
                    </a:p>
                    <a:p>
                      <a:r>
                        <a:rPr lang="en-US" sz="1800" dirty="0" smtClean="0"/>
                        <a:t>               &lt;servlet-name&gt;example&lt;/servlet-name&gt; </a:t>
                      </a:r>
                    </a:p>
                    <a:p>
                      <a:r>
                        <a:rPr lang="en-US" sz="1800" dirty="0" smtClean="0"/>
                        <a:t>               &lt;servlet-class&gt;</a:t>
                      </a:r>
                    </a:p>
                    <a:p>
                      <a:r>
                        <a:rPr lang="en-US" sz="1800" dirty="0" smtClean="0"/>
                        <a:t>                      org.springframework.web.servlet.DispatcherServlet</a:t>
                      </a:r>
                    </a:p>
                    <a:p>
                      <a:r>
                        <a:rPr lang="en-US" sz="1800" dirty="0" smtClean="0"/>
                        <a:t>                &lt;/servlet-class&gt; </a:t>
                      </a:r>
                    </a:p>
                    <a:p>
                      <a:r>
                        <a:rPr lang="en-US" sz="1800" dirty="0" smtClean="0"/>
                        <a:t>                &lt;load-on-startup&gt;1&lt;/load-on-startup&gt; </a:t>
                      </a:r>
                    </a:p>
                    <a:p>
                      <a:r>
                        <a:rPr lang="en-US" sz="1800" dirty="0" smtClean="0"/>
                        <a:t>         &lt;/servlet&gt; </a:t>
                      </a:r>
                    </a:p>
                    <a:p>
                      <a:r>
                        <a:rPr lang="en-US" sz="1800" dirty="0" smtClean="0"/>
                        <a:t>         &lt;servlet-mapping&gt; </a:t>
                      </a:r>
                    </a:p>
                    <a:p>
                      <a:r>
                        <a:rPr lang="en-US" sz="1800" dirty="0" smtClean="0"/>
                        <a:t>                 &lt;</a:t>
                      </a:r>
                      <a:r>
                        <a:rPr lang="en-US" sz="1800" dirty="0" err="1" smtClean="0"/>
                        <a:t>servlet</a:t>
                      </a:r>
                      <a:r>
                        <a:rPr lang="en-US" sz="1800" dirty="0" smtClean="0"/>
                        <a:t>-name&gt;example&lt;/servlet-name&gt; </a:t>
                      </a:r>
                    </a:p>
                    <a:p>
                      <a:r>
                        <a:rPr lang="en-US" sz="1800" dirty="0" smtClean="0"/>
                        <a:t>                 &lt;url-pattern&gt;*.do&lt;/url-pattern&gt; </a:t>
                      </a:r>
                    </a:p>
                    <a:p>
                      <a:r>
                        <a:rPr lang="en-US" sz="1800" dirty="0" smtClean="0"/>
                        <a:t>         &lt;/servlet-mapping&gt; </a:t>
                      </a:r>
                    </a:p>
                    <a:p>
                      <a:r>
                        <a:rPr lang="en-US" sz="1800" dirty="0" smtClean="0"/>
                        <a:t> &lt;/web-app&gt;</a:t>
                      </a:r>
                      <a:endParaRPr lang="en-US" sz="1800" b="0" dirty="0"/>
                    </a:p>
                  </a:txBody>
                  <a:tcP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tcPr>
                </a:tc>
              </a:tr>
            </a:tbl>
          </a:graphicData>
        </a:graphic>
      </p:graphicFrame>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B8888025-8E9A-498B-9409-985F03DC05C5}" type="slidenum">
              <a:rPr lang="en-US" smtClean="0">
                <a:latin typeface="+mj-lt"/>
              </a:rPr>
              <a:pPr>
                <a:defRPr/>
              </a:pPr>
              <a:t>35</a:t>
            </a:fld>
            <a:endParaRPr lang="en-US" dirty="0" smtClean="0">
              <a:latin typeface="+mj-lt"/>
            </a:endParaRPr>
          </a:p>
        </p:txBody>
      </p:sp>
    </p:spTree>
    <p:extLst>
      <p:ext uri="{BB962C8B-B14F-4D97-AF65-F5344CB8AC3E}">
        <p14:creationId xmlns:p14="http://schemas.microsoft.com/office/powerpoint/2010/main" val="12024133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2"/>
          <p:cNvSpPr>
            <a:spLocks noGrp="1"/>
          </p:cNvSpPr>
          <p:nvPr>
            <p:ph type="title"/>
          </p:nvPr>
        </p:nvSpPr>
        <p:spPr bwMode="auto">
          <a:noFill/>
          <a:ln>
            <a:noFill/>
          </a:ln>
        </p:spPr>
        <p:txBody>
          <a:bodyPr anchor="ctr"/>
          <a:lstStyle/>
          <a:p>
            <a:r>
              <a:rPr lang="en-US">
                <a:solidFill>
                  <a:srgbClr val="1F497D">
                    <a:lumMod val="75000"/>
                  </a:srgbClr>
                </a:solidFill>
              </a:rPr>
              <a:t>Dispatcher Servlet</a:t>
            </a: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6CC5BB1B-55E3-4314-8091-7F4A56A3CAF6}" type="slidenum">
              <a:rPr lang="en-US" smtClean="0">
                <a:latin typeface="+mj-lt"/>
              </a:rPr>
              <a:pPr>
                <a:defRPr/>
              </a:pPr>
              <a:t>36</a:t>
            </a:fld>
            <a:endParaRPr lang="en-US" dirty="0" smtClean="0">
              <a:latin typeface="+mj-lt"/>
            </a:endParaRPr>
          </a:p>
        </p:txBody>
      </p:sp>
      <p:graphicFrame>
        <p:nvGraphicFramePr>
          <p:cNvPr id="2" name="Diagram 1"/>
          <p:cNvGraphicFramePr/>
          <p:nvPr>
            <p:extLst>
              <p:ext uri="{D42A27DB-BD31-4B8C-83A1-F6EECF244321}">
                <p14:modId xmlns:p14="http://schemas.microsoft.com/office/powerpoint/2010/main" val="2835757300"/>
              </p:ext>
            </p:extLst>
          </p:nvPr>
        </p:nvGraphicFramePr>
        <p:xfrm>
          <a:off x="609600" y="1676400"/>
          <a:ext cx="82296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53296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
          <p:cNvSpPr>
            <a:spLocks noGrp="1"/>
          </p:cNvSpPr>
          <p:nvPr>
            <p:ph idx="1"/>
          </p:nvPr>
        </p:nvSpPr>
        <p:spPr>
          <a:xfrm>
            <a:off x="228600" y="1609725"/>
            <a:ext cx="8686800" cy="4486275"/>
          </a:xfrm>
        </p:spPr>
        <p:txBody>
          <a:bodyPr/>
          <a:lstStyle/>
          <a:p>
            <a:pPr eaLnBrk="1" hangingPunct="1"/>
            <a:r>
              <a:rPr sz="2000" dirty="0" smtClean="0"/>
              <a:t>Application context configuration in web.xml:</a:t>
            </a:r>
            <a:endParaRPr sz="2000" dirty="0" smtClean="0">
              <a:solidFill>
                <a:srgbClr val="FF0000"/>
              </a:solidFill>
            </a:endParaRPr>
          </a:p>
        </p:txBody>
      </p:sp>
      <p:sp>
        <p:nvSpPr>
          <p:cNvPr id="35843" name="Title 2"/>
          <p:cNvSpPr>
            <a:spLocks noGrp="1"/>
          </p:cNvSpPr>
          <p:nvPr>
            <p:ph type="title"/>
          </p:nvPr>
        </p:nvSpPr>
        <p:spPr bwMode="auto">
          <a:xfrm>
            <a:off x="1600200" y="-16625"/>
            <a:ext cx="7543800" cy="1066800"/>
          </a:xfrm>
          <a:noFill/>
          <a:ln>
            <a:noFill/>
          </a:ln>
        </p:spPr>
        <p:txBody>
          <a:bodyPr anchor="ctr"/>
          <a:lstStyle/>
          <a:p>
            <a:r>
              <a:rPr lang="en-US">
                <a:solidFill>
                  <a:srgbClr val="1F497D">
                    <a:lumMod val="75000"/>
                  </a:srgbClr>
                </a:solidFill>
              </a:rPr>
              <a:t>Web.xml</a:t>
            </a:r>
          </a:p>
        </p:txBody>
      </p:sp>
      <p:graphicFrame>
        <p:nvGraphicFramePr>
          <p:cNvPr id="5" name="Content Placeholder 6"/>
          <p:cNvGraphicFramePr>
            <a:graphicFrameLocks/>
          </p:cNvGraphicFramePr>
          <p:nvPr/>
        </p:nvGraphicFramePr>
        <p:xfrm>
          <a:off x="533400" y="2193925"/>
          <a:ext cx="7848601" cy="3902075"/>
        </p:xfrm>
        <a:graphic>
          <a:graphicData uri="http://schemas.openxmlformats.org/drawingml/2006/table">
            <a:tbl>
              <a:tblPr firstRow="1" bandRow="1">
                <a:tableStyleId>{5C22544A-7EE6-4342-B048-85BDC9FD1C3A}</a:tableStyleId>
              </a:tblPr>
              <a:tblGrid>
                <a:gridCol w="7848601"/>
              </a:tblGrid>
              <a:tr h="3902075">
                <a:tc>
                  <a:txBody>
                    <a:bodyPr/>
                    <a:lstStyle/>
                    <a:p>
                      <a:r>
                        <a:rPr lang="en-US" sz="1800" dirty="0" smtClean="0"/>
                        <a:t>&lt;web-app&gt; </a:t>
                      </a:r>
                    </a:p>
                    <a:p>
                      <a:r>
                        <a:rPr lang="en-US" sz="1800" baseline="0" dirty="0" smtClean="0"/>
                        <a:t>        </a:t>
                      </a:r>
                      <a:r>
                        <a:rPr lang="en-US" sz="1800" dirty="0" smtClean="0"/>
                        <a:t>&lt;context-</a:t>
                      </a:r>
                      <a:r>
                        <a:rPr lang="en-US" sz="1800" dirty="0" err="1" smtClean="0"/>
                        <a:t>param</a:t>
                      </a:r>
                      <a:r>
                        <a:rPr lang="en-US" sz="1800" dirty="0" smtClean="0"/>
                        <a:t>&gt; </a:t>
                      </a:r>
                    </a:p>
                    <a:p>
                      <a:r>
                        <a:rPr lang="en-US" sz="1800" dirty="0" smtClean="0"/>
                        <a:t>             &lt;</a:t>
                      </a:r>
                      <a:r>
                        <a:rPr lang="en-US" sz="1800" dirty="0" err="1" smtClean="0"/>
                        <a:t>param</a:t>
                      </a:r>
                      <a:r>
                        <a:rPr lang="en-US" sz="1800" dirty="0" smtClean="0"/>
                        <a:t>-name&gt;</a:t>
                      </a:r>
                      <a:r>
                        <a:rPr lang="en-US" sz="1800" dirty="0" err="1" smtClean="0"/>
                        <a:t>contextConfigLocation</a:t>
                      </a:r>
                      <a:r>
                        <a:rPr lang="en-US" sz="1800" dirty="0" smtClean="0"/>
                        <a:t>&lt;/</a:t>
                      </a:r>
                      <a:r>
                        <a:rPr lang="en-US" sz="1800" dirty="0" err="1" smtClean="0"/>
                        <a:t>param</a:t>
                      </a:r>
                      <a:r>
                        <a:rPr lang="en-US" sz="1800" dirty="0" smtClean="0"/>
                        <a:t>-name&gt;</a:t>
                      </a:r>
                    </a:p>
                    <a:p>
                      <a:r>
                        <a:rPr lang="en-US" sz="1800" dirty="0" smtClean="0"/>
                        <a:t>             &lt;</a:t>
                      </a:r>
                      <a:r>
                        <a:rPr lang="en-US" sz="1800" dirty="0" err="1" smtClean="0"/>
                        <a:t>param</a:t>
                      </a:r>
                      <a:r>
                        <a:rPr lang="en-US" sz="1800" dirty="0" smtClean="0"/>
                        <a:t>-value&gt;</a:t>
                      </a:r>
                    </a:p>
                    <a:p>
                      <a:r>
                        <a:rPr lang="en-US" sz="1800" dirty="0" smtClean="0"/>
                        <a:t>                /WEB-INF/service.xml</a:t>
                      </a:r>
                    </a:p>
                    <a:p>
                      <a:r>
                        <a:rPr lang="en-US" sz="1800" dirty="0" smtClean="0"/>
                        <a:t>            &lt;/</a:t>
                      </a:r>
                      <a:r>
                        <a:rPr lang="en-US" sz="1800" dirty="0" err="1" smtClean="0"/>
                        <a:t>param</a:t>
                      </a:r>
                      <a:r>
                        <a:rPr lang="en-US" sz="1800" dirty="0" smtClean="0"/>
                        <a:t>-value&gt; </a:t>
                      </a:r>
                    </a:p>
                    <a:p>
                      <a:r>
                        <a:rPr lang="en-US" sz="1800" baseline="0" dirty="0" smtClean="0"/>
                        <a:t>       </a:t>
                      </a:r>
                      <a:r>
                        <a:rPr lang="en-US" sz="1800" dirty="0" smtClean="0"/>
                        <a:t>&lt;/context-</a:t>
                      </a:r>
                      <a:r>
                        <a:rPr lang="en-US" sz="1800" dirty="0" err="1" smtClean="0"/>
                        <a:t>param</a:t>
                      </a:r>
                      <a:r>
                        <a:rPr lang="en-US" sz="1800" dirty="0" smtClean="0"/>
                        <a:t>&gt; </a:t>
                      </a:r>
                    </a:p>
                    <a:p>
                      <a:r>
                        <a:rPr lang="en-US" sz="1800" dirty="0" smtClean="0"/>
                        <a:t>      &lt;listener&gt;</a:t>
                      </a:r>
                    </a:p>
                    <a:p>
                      <a:r>
                        <a:rPr lang="en-US" sz="1800" dirty="0" smtClean="0"/>
                        <a:t>           &lt;listener-class&gt;</a:t>
                      </a:r>
                    </a:p>
                    <a:p>
                      <a:r>
                        <a:rPr lang="en-US" sz="1800" dirty="0" smtClean="0"/>
                        <a:t>              </a:t>
                      </a:r>
                      <a:r>
                        <a:rPr lang="en-US" sz="1800" dirty="0" err="1" smtClean="0"/>
                        <a:t>org.springframework.web.context.ContextLoaderListener</a:t>
                      </a:r>
                      <a:endParaRPr lang="en-US" sz="1800" dirty="0" smtClean="0"/>
                    </a:p>
                    <a:p>
                      <a:r>
                        <a:rPr lang="en-US" sz="1800" dirty="0" smtClean="0"/>
                        <a:t>          &lt;/listener-class&gt; &lt;/listener&gt; </a:t>
                      </a:r>
                    </a:p>
                    <a:p>
                      <a:r>
                        <a:rPr lang="en-US" sz="1800" dirty="0" smtClean="0"/>
                        <a:t> &lt;/web-app&gt;</a:t>
                      </a:r>
                      <a:endParaRPr lang="en-US" sz="1800" dirty="0"/>
                    </a:p>
                  </a:txBody>
                  <a:tcPr/>
                </a:tc>
              </a:tr>
            </a:tbl>
          </a:graphicData>
        </a:graphic>
      </p:graphicFrame>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669DEE9C-74D6-4FCC-91A8-D0CB0F6F15BF}" type="slidenum">
              <a:rPr lang="en-US" smtClean="0">
                <a:latin typeface="+mj-lt"/>
              </a:rPr>
              <a:pPr>
                <a:defRPr/>
              </a:pPr>
              <a:t>37</a:t>
            </a:fld>
            <a:endParaRPr lang="en-US" dirty="0" smtClean="0">
              <a:latin typeface="+mj-lt"/>
            </a:endParaRPr>
          </a:p>
        </p:txBody>
      </p:sp>
    </p:spTree>
    <p:extLst>
      <p:ext uri="{BB962C8B-B14F-4D97-AF65-F5344CB8AC3E}">
        <p14:creationId xmlns:p14="http://schemas.microsoft.com/office/powerpoint/2010/main" val="22717703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1"/>
          <p:cNvSpPr>
            <a:spLocks noGrp="1"/>
          </p:cNvSpPr>
          <p:nvPr>
            <p:ph idx="1"/>
          </p:nvPr>
        </p:nvSpPr>
        <p:spPr/>
        <p:txBody>
          <a:bodyPr/>
          <a:lstStyle/>
          <a:p>
            <a:pPr eaLnBrk="1" hangingPunct="1">
              <a:spcBef>
                <a:spcPts val="0"/>
              </a:spcBef>
            </a:pPr>
            <a:endParaRPr sz="2200" dirty="0" smtClean="0"/>
          </a:p>
          <a:p>
            <a:pPr eaLnBrk="1" hangingPunct="1">
              <a:spcBef>
                <a:spcPts val="0"/>
              </a:spcBef>
            </a:pPr>
            <a:endParaRPr sz="2200" dirty="0" smtClean="0"/>
          </a:p>
        </p:txBody>
      </p:sp>
      <p:sp>
        <p:nvSpPr>
          <p:cNvPr id="6" name="Title 2"/>
          <p:cNvSpPr>
            <a:spLocks noGrp="1"/>
          </p:cNvSpPr>
          <p:nvPr>
            <p:ph type="title"/>
          </p:nvPr>
        </p:nvSpPr>
        <p:spPr bwMode="auto">
          <a:noFill/>
          <a:ln>
            <a:noFill/>
          </a:ln>
        </p:spPr>
        <p:txBody>
          <a:bodyPr anchor="ctr"/>
          <a:lstStyle/>
          <a:p>
            <a:r>
              <a:rPr lang="en-US" dirty="0" smtClean="0">
                <a:solidFill>
                  <a:srgbClr val="1F497D">
                    <a:lumMod val="75000"/>
                  </a:srgbClr>
                </a:solidFill>
              </a:rPr>
              <a:t>Web.xml (Contd.)</a:t>
            </a:r>
            <a:endParaRPr lang="en-US" dirty="0">
              <a:solidFill>
                <a:srgbClr val="1F497D">
                  <a:lumMod val="75000"/>
                </a:srgbClr>
              </a:solidFill>
            </a:endParaRP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CB1078C8-3B95-45A4-A8E0-6DDA9424FB5C}" type="slidenum">
              <a:rPr lang="en-US" smtClean="0">
                <a:latin typeface="+mj-lt"/>
              </a:rPr>
              <a:pPr>
                <a:defRPr/>
              </a:pPr>
              <a:t>38</a:t>
            </a:fld>
            <a:endParaRPr lang="en-US" dirty="0" smtClean="0">
              <a:latin typeface="+mj-lt"/>
            </a:endParaRPr>
          </a:p>
        </p:txBody>
      </p:sp>
      <p:graphicFrame>
        <p:nvGraphicFramePr>
          <p:cNvPr id="3" name="Diagram 2"/>
          <p:cNvGraphicFramePr/>
          <p:nvPr>
            <p:extLst>
              <p:ext uri="{D42A27DB-BD31-4B8C-83A1-F6EECF244321}">
                <p14:modId xmlns:p14="http://schemas.microsoft.com/office/powerpoint/2010/main" val="1014311504"/>
              </p:ext>
            </p:extLst>
          </p:nvPr>
        </p:nvGraphicFramePr>
        <p:xfrm>
          <a:off x="381000" y="1676400"/>
          <a:ext cx="85344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598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graphicEl>
                                              <a:dgm id="{D5FB83D8-2D76-47BA-943A-B4D42AB863F0}"/>
                                            </p:graphicEl>
                                          </p:spTgt>
                                        </p:tgtEl>
                                        <p:attrNameLst>
                                          <p:attrName>style.visibility</p:attrName>
                                        </p:attrNameLst>
                                      </p:cBhvr>
                                      <p:to>
                                        <p:strVal val="visible"/>
                                      </p:to>
                                    </p:set>
                                    <p:animEffect transition="in" filter="wipe(down)">
                                      <p:cBhvr>
                                        <p:cTn id="7" dur="580">
                                          <p:stCondLst>
                                            <p:cond delay="0"/>
                                          </p:stCondLst>
                                        </p:cTn>
                                        <p:tgtEl>
                                          <p:spTgt spid="3">
                                            <p:graphicEl>
                                              <a:dgm id="{D5FB83D8-2D76-47BA-943A-B4D42AB863F0}"/>
                                            </p:graphicEl>
                                          </p:spTgt>
                                        </p:tgtEl>
                                      </p:cBhvr>
                                    </p:animEffect>
                                    <p:anim calcmode="lin" valueType="num">
                                      <p:cBhvr>
                                        <p:cTn id="8" dur="1822" tmFilter="0,0; 0.14,0.36; 0.43,0.73; 0.71,0.91; 1.0,1.0">
                                          <p:stCondLst>
                                            <p:cond delay="0"/>
                                          </p:stCondLst>
                                        </p:cTn>
                                        <p:tgtEl>
                                          <p:spTgt spid="3">
                                            <p:graphicEl>
                                              <a:dgm id="{D5FB83D8-2D76-47BA-943A-B4D42AB863F0}"/>
                                            </p:graphic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graphicEl>
                                              <a:dgm id="{D5FB83D8-2D76-47BA-943A-B4D42AB863F0}"/>
                                            </p:graphic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graphicEl>
                                              <a:dgm id="{D5FB83D8-2D76-47BA-943A-B4D42AB863F0}"/>
                                            </p:graphic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graphicEl>
                                              <a:dgm id="{D5FB83D8-2D76-47BA-943A-B4D42AB863F0}"/>
                                            </p:graphic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graphicEl>
                                              <a:dgm id="{D5FB83D8-2D76-47BA-943A-B4D42AB863F0}"/>
                                            </p:graphic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graphicEl>
                                              <a:dgm id="{D5FB83D8-2D76-47BA-943A-B4D42AB863F0}"/>
                                            </p:graphicEl>
                                          </p:spTgt>
                                        </p:tgtEl>
                                      </p:cBhvr>
                                      <p:to x="100000" y="60000"/>
                                    </p:animScale>
                                    <p:animScale>
                                      <p:cBhvr>
                                        <p:cTn id="14" dur="166" decel="50000">
                                          <p:stCondLst>
                                            <p:cond delay="676"/>
                                          </p:stCondLst>
                                        </p:cTn>
                                        <p:tgtEl>
                                          <p:spTgt spid="3">
                                            <p:graphicEl>
                                              <a:dgm id="{D5FB83D8-2D76-47BA-943A-B4D42AB863F0}"/>
                                            </p:graphicEl>
                                          </p:spTgt>
                                        </p:tgtEl>
                                      </p:cBhvr>
                                      <p:to x="100000" y="100000"/>
                                    </p:animScale>
                                    <p:animScale>
                                      <p:cBhvr>
                                        <p:cTn id="15" dur="26">
                                          <p:stCondLst>
                                            <p:cond delay="1312"/>
                                          </p:stCondLst>
                                        </p:cTn>
                                        <p:tgtEl>
                                          <p:spTgt spid="3">
                                            <p:graphicEl>
                                              <a:dgm id="{D5FB83D8-2D76-47BA-943A-B4D42AB863F0}"/>
                                            </p:graphicEl>
                                          </p:spTgt>
                                        </p:tgtEl>
                                      </p:cBhvr>
                                      <p:to x="100000" y="80000"/>
                                    </p:animScale>
                                    <p:animScale>
                                      <p:cBhvr>
                                        <p:cTn id="16" dur="166" decel="50000">
                                          <p:stCondLst>
                                            <p:cond delay="1338"/>
                                          </p:stCondLst>
                                        </p:cTn>
                                        <p:tgtEl>
                                          <p:spTgt spid="3">
                                            <p:graphicEl>
                                              <a:dgm id="{D5FB83D8-2D76-47BA-943A-B4D42AB863F0}"/>
                                            </p:graphicEl>
                                          </p:spTgt>
                                        </p:tgtEl>
                                      </p:cBhvr>
                                      <p:to x="100000" y="100000"/>
                                    </p:animScale>
                                    <p:animScale>
                                      <p:cBhvr>
                                        <p:cTn id="17" dur="26">
                                          <p:stCondLst>
                                            <p:cond delay="1642"/>
                                          </p:stCondLst>
                                        </p:cTn>
                                        <p:tgtEl>
                                          <p:spTgt spid="3">
                                            <p:graphicEl>
                                              <a:dgm id="{D5FB83D8-2D76-47BA-943A-B4D42AB863F0}"/>
                                            </p:graphicEl>
                                          </p:spTgt>
                                        </p:tgtEl>
                                      </p:cBhvr>
                                      <p:to x="100000" y="90000"/>
                                    </p:animScale>
                                    <p:animScale>
                                      <p:cBhvr>
                                        <p:cTn id="18" dur="166" decel="50000">
                                          <p:stCondLst>
                                            <p:cond delay="1668"/>
                                          </p:stCondLst>
                                        </p:cTn>
                                        <p:tgtEl>
                                          <p:spTgt spid="3">
                                            <p:graphicEl>
                                              <a:dgm id="{D5FB83D8-2D76-47BA-943A-B4D42AB863F0}"/>
                                            </p:graphicEl>
                                          </p:spTgt>
                                        </p:tgtEl>
                                      </p:cBhvr>
                                      <p:to x="100000" y="100000"/>
                                    </p:animScale>
                                    <p:animScale>
                                      <p:cBhvr>
                                        <p:cTn id="19" dur="26">
                                          <p:stCondLst>
                                            <p:cond delay="1808"/>
                                          </p:stCondLst>
                                        </p:cTn>
                                        <p:tgtEl>
                                          <p:spTgt spid="3">
                                            <p:graphicEl>
                                              <a:dgm id="{D5FB83D8-2D76-47BA-943A-B4D42AB863F0}"/>
                                            </p:graphicEl>
                                          </p:spTgt>
                                        </p:tgtEl>
                                      </p:cBhvr>
                                      <p:to x="100000" y="95000"/>
                                    </p:animScale>
                                    <p:animScale>
                                      <p:cBhvr>
                                        <p:cTn id="20" dur="166" decel="50000">
                                          <p:stCondLst>
                                            <p:cond delay="1834"/>
                                          </p:stCondLst>
                                        </p:cTn>
                                        <p:tgtEl>
                                          <p:spTgt spid="3">
                                            <p:graphicEl>
                                              <a:dgm id="{D5FB83D8-2D76-47BA-943A-B4D42AB863F0}"/>
                                            </p:graphic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graphicEl>
                                              <a:dgm id="{CB357544-C8EA-42F4-A7D7-C29FB08317F6}"/>
                                            </p:graphicEl>
                                          </p:spTgt>
                                        </p:tgtEl>
                                        <p:attrNameLst>
                                          <p:attrName>style.visibility</p:attrName>
                                        </p:attrNameLst>
                                      </p:cBhvr>
                                      <p:to>
                                        <p:strVal val="visible"/>
                                      </p:to>
                                    </p:set>
                                    <p:animEffect transition="in" filter="wipe(down)">
                                      <p:cBhvr>
                                        <p:cTn id="25" dur="580">
                                          <p:stCondLst>
                                            <p:cond delay="0"/>
                                          </p:stCondLst>
                                        </p:cTn>
                                        <p:tgtEl>
                                          <p:spTgt spid="3">
                                            <p:graphicEl>
                                              <a:dgm id="{CB357544-C8EA-42F4-A7D7-C29FB08317F6}"/>
                                            </p:graphicEl>
                                          </p:spTgt>
                                        </p:tgtEl>
                                      </p:cBhvr>
                                    </p:animEffect>
                                    <p:anim calcmode="lin" valueType="num">
                                      <p:cBhvr>
                                        <p:cTn id="26" dur="1822" tmFilter="0,0; 0.14,0.36; 0.43,0.73; 0.71,0.91; 1.0,1.0">
                                          <p:stCondLst>
                                            <p:cond delay="0"/>
                                          </p:stCondLst>
                                        </p:cTn>
                                        <p:tgtEl>
                                          <p:spTgt spid="3">
                                            <p:graphicEl>
                                              <a:dgm id="{CB357544-C8EA-42F4-A7D7-C29FB08317F6}"/>
                                            </p:graphic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graphicEl>
                                              <a:dgm id="{CB357544-C8EA-42F4-A7D7-C29FB08317F6}"/>
                                            </p:graphic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graphicEl>
                                              <a:dgm id="{CB357544-C8EA-42F4-A7D7-C29FB08317F6}"/>
                                            </p:graphic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graphicEl>
                                              <a:dgm id="{CB357544-C8EA-42F4-A7D7-C29FB08317F6}"/>
                                            </p:graphic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graphicEl>
                                              <a:dgm id="{CB357544-C8EA-42F4-A7D7-C29FB08317F6}"/>
                                            </p:graphic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graphicEl>
                                              <a:dgm id="{CB357544-C8EA-42F4-A7D7-C29FB08317F6}"/>
                                            </p:graphicEl>
                                          </p:spTgt>
                                        </p:tgtEl>
                                      </p:cBhvr>
                                      <p:to x="100000" y="60000"/>
                                    </p:animScale>
                                    <p:animScale>
                                      <p:cBhvr>
                                        <p:cTn id="32" dur="166" decel="50000">
                                          <p:stCondLst>
                                            <p:cond delay="676"/>
                                          </p:stCondLst>
                                        </p:cTn>
                                        <p:tgtEl>
                                          <p:spTgt spid="3">
                                            <p:graphicEl>
                                              <a:dgm id="{CB357544-C8EA-42F4-A7D7-C29FB08317F6}"/>
                                            </p:graphicEl>
                                          </p:spTgt>
                                        </p:tgtEl>
                                      </p:cBhvr>
                                      <p:to x="100000" y="100000"/>
                                    </p:animScale>
                                    <p:animScale>
                                      <p:cBhvr>
                                        <p:cTn id="33" dur="26">
                                          <p:stCondLst>
                                            <p:cond delay="1312"/>
                                          </p:stCondLst>
                                        </p:cTn>
                                        <p:tgtEl>
                                          <p:spTgt spid="3">
                                            <p:graphicEl>
                                              <a:dgm id="{CB357544-C8EA-42F4-A7D7-C29FB08317F6}"/>
                                            </p:graphicEl>
                                          </p:spTgt>
                                        </p:tgtEl>
                                      </p:cBhvr>
                                      <p:to x="100000" y="80000"/>
                                    </p:animScale>
                                    <p:animScale>
                                      <p:cBhvr>
                                        <p:cTn id="34" dur="166" decel="50000">
                                          <p:stCondLst>
                                            <p:cond delay="1338"/>
                                          </p:stCondLst>
                                        </p:cTn>
                                        <p:tgtEl>
                                          <p:spTgt spid="3">
                                            <p:graphicEl>
                                              <a:dgm id="{CB357544-C8EA-42F4-A7D7-C29FB08317F6}"/>
                                            </p:graphicEl>
                                          </p:spTgt>
                                        </p:tgtEl>
                                      </p:cBhvr>
                                      <p:to x="100000" y="100000"/>
                                    </p:animScale>
                                    <p:animScale>
                                      <p:cBhvr>
                                        <p:cTn id="35" dur="26">
                                          <p:stCondLst>
                                            <p:cond delay="1642"/>
                                          </p:stCondLst>
                                        </p:cTn>
                                        <p:tgtEl>
                                          <p:spTgt spid="3">
                                            <p:graphicEl>
                                              <a:dgm id="{CB357544-C8EA-42F4-A7D7-C29FB08317F6}"/>
                                            </p:graphicEl>
                                          </p:spTgt>
                                        </p:tgtEl>
                                      </p:cBhvr>
                                      <p:to x="100000" y="90000"/>
                                    </p:animScale>
                                    <p:animScale>
                                      <p:cBhvr>
                                        <p:cTn id="36" dur="166" decel="50000">
                                          <p:stCondLst>
                                            <p:cond delay="1668"/>
                                          </p:stCondLst>
                                        </p:cTn>
                                        <p:tgtEl>
                                          <p:spTgt spid="3">
                                            <p:graphicEl>
                                              <a:dgm id="{CB357544-C8EA-42F4-A7D7-C29FB08317F6}"/>
                                            </p:graphicEl>
                                          </p:spTgt>
                                        </p:tgtEl>
                                      </p:cBhvr>
                                      <p:to x="100000" y="100000"/>
                                    </p:animScale>
                                    <p:animScale>
                                      <p:cBhvr>
                                        <p:cTn id="37" dur="26">
                                          <p:stCondLst>
                                            <p:cond delay="1808"/>
                                          </p:stCondLst>
                                        </p:cTn>
                                        <p:tgtEl>
                                          <p:spTgt spid="3">
                                            <p:graphicEl>
                                              <a:dgm id="{CB357544-C8EA-42F4-A7D7-C29FB08317F6}"/>
                                            </p:graphicEl>
                                          </p:spTgt>
                                        </p:tgtEl>
                                      </p:cBhvr>
                                      <p:to x="100000" y="95000"/>
                                    </p:animScale>
                                    <p:animScale>
                                      <p:cBhvr>
                                        <p:cTn id="38" dur="166" decel="50000">
                                          <p:stCondLst>
                                            <p:cond delay="1834"/>
                                          </p:stCondLst>
                                        </p:cTn>
                                        <p:tgtEl>
                                          <p:spTgt spid="3">
                                            <p:graphicEl>
                                              <a:dgm id="{CB357544-C8EA-42F4-A7D7-C29FB08317F6}"/>
                                            </p:graphic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graphicEl>
                                              <a:dgm id="{558EBA7C-5210-4651-8463-0D51C3067378}"/>
                                            </p:graphicEl>
                                          </p:spTgt>
                                        </p:tgtEl>
                                        <p:attrNameLst>
                                          <p:attrName>style.visibility</p:attrName>
                                        </p:attrNameLst>
                                      </p:cBhvr>
                                      <p:to>
                                        <p:strVal val="visible"/>
                                      </p:to>
                                    </p:set>
                                    <p:animEffect transition="in" filter="wipe(down)">
                                      <p:cBhvr>
                                        <p:cTn id="43" dur="580">
                                          <p:stCondLst>
                                            <p:cond delay="0"/>
                                          </p:stCondLst>
                                        </p:cTn>
                                        <p:tgtEl>
                                          <p:spTgt spid="3">
                                            <p:graphicEl>
                                              <a:dgm id="{558EBA7C-5210-4651-8463-0D51C3067378}"/>
                                            </p:graphicEl>
                                          </p:spTgt>
                                        </p:tgtEl>
                                      </p:cBhvr>
                                    </p:animEffect>
                                    <p:anim calcmode="lin" valueType="num">
                                      <p:cBhvr>
                                        <p:cTn id="44" dur="1822" tmFilter="0,0; 0.14,0.36; 0.43,0.73; 0.71,0.91; 1.0,1.0">
                                          <p:stCondLst>
                                            <p:cond delay="0"/>
                                          </p:stCondLst>
                                        </p:cTn>
                                        <p:tgtEl>
                                          <p:spTgt spid="3">
                                            <p:graphicEl>
                                              <a:dgm id="{558EBA7C-5210-4651-8463-0D51C3067378}"/>
                                            </p:graphic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graphicEl>
                                              <a:dgm id="{558EBA7C-5210-4651-8463-0D51C3067378}"/>
                                            </p:graphic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graphicEl>
                                              <a:dgm id="{558EBA7C-5210-4651-8463-0D51C3067378}"/>
                                            </p:graphic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graphicEl>
                                              <a:dgm id="{558EBA7C-5210-4651-8463-0D51C3067378}"/>
                                            </p:graphic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graphicEl>
                                              <a:dgm id="{558EBA7C-5210-4651-8463-0D51C3067378}"/>
                                            </p:graphic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graphicEl>
                                              <a:dgm id="{558EBA7C-5210-4651-8463-0D51C3067378}"/>
                                            </p:graphicEl>
                                          </p:spTgt>
                                        </p:tgtEl>
                                      </p:cBhvr>
                                      <p:to x="100000" y="60000"/>
                                    </p:animScale>
                                    <p:animScale>
                                      <p:cBhvr>
                                        <p:cTn id="50" dur="166" decel="50000">
                                          <p:stCondLst>
                                            <p:cond delay="676"/>
                                          </p:stCondLst>
                                        </p:cTn>
                                        <p:tgtEl>
                                          <p:spTgt spid="3">
                                            <p:graphicEl>
                                              <a:dgm id="{558EBA7C-5210-4651-8463-0D51C3067378}"/>
                                            </p:graphicEl>
                                          </p:spTgt>
                                        </p:tgtEl>
                                      </p:cBhvr>
                                      <p:to x="100000" y="100000"/>
                                    </p:animScale>
                                    <p:animScale>
                                      <p:cBhvr>
                                        <p:cTn id="51" dur="26">
                                          <p:stCondLst>
                                            <p:cond delay="1312"/>
                                          </p:stCondLst>
                                        </p:cTn>
                                        <p:tgtEl>
                                          <p:spTgt spid="3">
                                            <p:graphicEl>
                                              <a:dgm id="{558EBA7C-5210-4651-8463-0D51C3067378}"/>
                                            </p:graphicEl>
                                          </p:spTgt>
                                        </p:tgtEl>
                                      </p:cBhvr>
                                      <p:to x="100000" y="80000"/>
                                    </p:animScale>
                                    <p:animScale>
                                      <p:cBhvr>
                                        <p:cTn id="52" dur="166" decel="50000">
                                          <p:stCondLst>
                                            <p:cond delay="1338"/>
                                          </p:stCondLst>
                                        </p:cTn>
                                        <p:tgtEl>
                                          <p:spTgt spid="3">
                                            <p:graphicEl>
                                              <a:dgm id="{558EBA7C-5210-4651-8463-0D51C3067378}"/>
                                            </p:graphicEl>
                                          </p:spTgt>
                                        </p:tgtEl>
                                      </p:cBhvr>
                                      <p:to x="100000" y="100000"/>
                                    </p:animScale>
                                    <p:animScale>
                                      <p:cBhvr>
                                        <p:cTn id="53" dur="26">
                                          <p:stCondLst>
                                            <p:cond delay="1642"/>
                                          </p:stCondLst>
                                        </p:cTn>
                                        <p:tgtEl>
                                          <p:spTgt spid="3">
                                            <p:graphicEl>
                                              <a:dgm id="{558EBA7C-5210-4651-8463-0D51C3067378}"/>
                                            </p:graphicEl>
                                          </p:spTgt>
                                        </p:tgtEl>
                                      </p:cBhvr>
                                      <p:to x="100000" y="90000"/>
                                    </p:animScale>
                                    <p:animScale>
                                      <p:cBhvr>
                                        <p:cTn id="54" dur="166" decel="50000">
                                          <p:stCondLst>
                                            <p:cond delay="1668"/>
                                          </p:stCondLst>
                                        </p:cTn>
                                        <p:tgtEl>
                                          <p:spTgt spid="3">
                                            <p:graphicEl>
                                              <a:dgm id="{558EBA7C-5210-4651-8463-0D51C3067378}"/>
                                            </p:graphicEl>
                                          </p:spTgt>
                                        </p:tgtEl>
                                      </p:cBhvr>
                                      <p:to x="100000" y="100000"/>
                                    </p:animScale>
                                    <p:animScale>
                                      <p:cBhvr>
                                        <p:cTn id="55" dur="26">
                                          <p:stCondLst>
                                            <p:cond delay="1808"/>
                                          </p:stCondLst>
                                        </p:cTn>
                                        <p:tgtEl>
                                          <p:spTgt spid="3">
                                            <p:graphicEl>
                                              <a:dgm id="{558EBA7C-5210-4651-8463-0D51C3067378}"/>
                                            </p:graphicEl>
                                          </p:spTgt>
                                        </p:tgtEl>
                                      </p:cBhvr>
                                      <p:to x="100000" y="95000"/>
                                    </p:animScale>
                                    <p:animScale>
                                      <p:cBhvr>
                                        <p:cTn id="56" dur="166" decel="50000">
                                          <p:stCondLst>
                                            <p:cond delay="1834"/>
                                          </p:stCondLst>
                                        </p:cTn>
                                        <p:tgtEl>
                                          <p:spTgt spid="3">
                                            <p:graphicEl>
                                              <a:dgm id="{558EBA7C-5210-4651-8463-0D51C3067378}"/>
                                            </p:graphic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2"/>
          <p:cNvSpPr>
            <a:spLocks noGrp="1"/>
          </p:cNvSpPr>
          <p:nvPr>
            <p:ph type="title"/>
          </p:nvPr>
        </p:nvSpPr>
        <p:spPr bwMode="auto">
          <a:noFill/>
          <a:ln>
            <a:noFill/>
          </a:ln>
        </p:spPr>
        <p:txBody>
          <a:bodyPr anchor="ctr"/>
          <a:lstStyle/>
          <a:p>
            <a:r>
              <a:rPr lang="en-US" dirty="0">
                <a:solidFill>
                  <a:srgbClr val="1F497D">
                    <a:lumMod val="75000"/>
                  </a:srgbClr>
                </a:solidFill>
              </a:rPr>
              <a:t>Two Applications Context</a:t>
            </a: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A2F22444-F61A-45B5-832E-01D5614917FB}" type="slidenum">
              <a:rPr lang="en-US" smtClean="0">
                <a:latin typeface="+mj-lt"/>
              </a:rPr>
              <a:pPr>
                <a:defRPr/>
              </a:pPr>
              <a:t>39</a:t>
            </a:fld>
            <a:endParaRPr lang="en-US" dirty="0" smtClean="0">
              <a:latin typeface="+mj-lt"/>
            </a:endParaRPr>
          </a:p>
        </p:txBody>
      </p:sp>
      <p:graphicFrame>
        <p:nvGraphicFramePr>
          <p:cNvPr id="2" name="Diagram 1"/>
          <p:cNvGraphicFramePr/>
          <p:nvPr>
            <p:extLst>
              <p:ext uri="{D42A27DB-BD31-4B8C-83A1-F6EECF244321}">
                <p14:modId xmlns:p14="http://schemas.microsoft.com/office/powerpoint/2010/main" val="1241608781"/>
              </p:ext>
            </p:extLst>
          </p:nvPr>
        </p:nvGraphicFramePr>
        <p:xfrm>
          <a:off x="457200" y="1676400"/>
          <a:ext cx="83058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81624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Module Information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graphicFrame>
        <p:nvGraphicFramePr>
          <p:cNvPr id="5" name="Group 19"/>
          <p:cNvGraphicFramePr>
            <a:graphicFrameLocks/>
          </p:cNvGraphicFramePr>
          <p:nvPr>
            <p:extLst>
              <p:ext uri="{D42A27DB-BD31-4B8C-83A1-F6EECF244321}">
                <p14:modId xmlns:p14="http://schemas.microsoft.com/office/powerpoint/2010/main" val="33562675"/>
              </p:ext>
            </p:extLst>
          </p:nvPr>
        </p:nvGraphicFramePr>
        <p:xfrm>
          <a:off x="457200" y="1524000"/>
          <a:ext cx="8458200" cy="4343400"/>
        </p:xfrm>
        <a:graphic>
          <a:graphicData uri="http://schemas.openxmlformats.org/drawingml/2006/table">
            <a:tbl>
              <a:tblPr>
                <a:tableStyleId>{22838BEF-8BB2-4498-84A7-C5851F593DF1}</a:tableStyleId>
              </a:tblPr>
              <a:tblGrid>
                <a:gridCol w="2214078"/>
                <a:gridCol w="6244122"/>
              </a:tblGrid>
              <a:tr h="28036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effectLst/>
                          <a:latin typeface="+mj-lt"/>
                        </a:rPr>
                        <a:t>Module Description</a:t>
                      </a:r>
                      <a:endParaRPr kumimoji="0" lang="en-US" sz="1600" b="1" i="0" u="none" strike="noStrike" cap="none" normalizeH="0" baseline="0" dirty="0" smtClean="0">
                        <a:ln>
                          <a:noFill/>
                        </a:ln>
                        <a:solidFill>
                          <a:schemeClr val="tx1"/>
                        </a:solidFill>
                        <a:effectLst/>
                        <a:latin typeface="+mj-lt"/>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latin typeface="+mn-lt"/>
                        </a:rPr>
                        <a:t>In this module you will cover the following: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mn-lt"/>
                      </a:endParaRPr>
                    </a:p>
                    <a:p>
                      <a:pPr marL="176213" marR="0" lvl="0" indent="-176213"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600" b="0" i="0" u="none" strike="noStrike" cap="none" normalizeH="0" baseline="0" dirty="0" smtClean="0">
                          <a:ln>
                            <a:noFill/>
                          </a:ln>
                          <a:solidFill>
                            <a:schemeClr val="tx1"/>
                          </a:solidFill>
                          <a:effectLst/>
                          <a:latin typeface="+mn-lt"/>
                        </a:rPr>
                        <a:t>Spring 3 MVC Introduction</a:t>
                      </a:r>
                    </a:p>
                    <a:p>
                      <a:pPr marL="176213" marR="0" lvl="0" indent="-176213"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600" b="0" i="0" u="none" strike="noStrike" cap="none" normalizeH="0" baseline="0" dirty="0" smtClean="0">
                          <a:ln>
                            <a:noFill/>
                          </a:ln>
                          <a:solidFill>
                            <a:schemeClr val="tx1"/>
                          </a:solidFill>
                          <a:effectLst/>
                          <a:latin typeface="+mn-lt"/>
                        </a:rPr>
                        <a:t>Controller</a:t>
                      </a:r>
                    </a:p>
                    <a:p>
                      <a:pPr marL="176213" marR="0" lvl="0" indent="-176213"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600" b="0" i="0" u="none" strike="noStrike" cap="none" normalizeH="0" baseline="0" dirty="0" smtClean="0">
                          <a:ln>
                            <a:noFill/>
                          </a:ln>
                          <a:solidFill>
                            <a:schemeClr val="tx1"/>
                          </a:solidFill>
                          <a:effectLst/>
                          <a:latin typeface="+mn-lt"/>
                        </a:rPr>
                        <a:t>Handler Mapping and Interceptor</a:t>
                      </a:r>
                    </a:p>
                    <a:p>
                      <a:pPr marL="176213" marR="0" lvl="0" indent="-176213"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600" b="0" i="0" u="none" strike="noStrike" cap="none" normalizeH="0" baseline="0" dirty="0" smtClean="0">
                          <a:ln>
                            <a:noFill/>
                          </a:ln>
                          <a:solidFill>
                            <a:schemeClr val="tx1"/>
                          </a:solidFill>
                          <a:effectLst/>
                          <a:latin typeface="+mn-lt"/>
                        </a:rPr>
                        <a:t>View Resolvers</a:t>
                      </a:r>
                    </a:p>
                    <a:p>
                      <a:pPr marL="176213" marR="0" lvl="0" indent="-176213"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600" b="0" i="0" u="none" strike="noStrike" cap="none" normalizeH="0" baseline="0" dirty="0" smtClean="0">
                          <a:ln>
                            <a:noFill/>
                          </a:ln>
                          <a:solidFill>
                            <a:schemeClr val="tx1"/>
                          </a:solidFill>
                          <a:effectLst/>
                          <a:latin typeface="+mn-lt"/>
                        </a:rPr>
                        <a:t>Tags</a:t>
                      </a:r>
                    </a:p>
                    <a:p>
                      <a:pPr marL="176213" marR="0" lvl="0" indent="-176213"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600" b="0" i="0" u="none" strike="noStrike" cap="none" normalizeH="0" baseline="0" dirty="0" smtClean="0">
                          <a:ln>
                            <a:noFill/>
                          </a:ln>
                          <a:solidFill>
                            <a:schemeClr val="tx1"/>
                          </a:solidFill>
                          <a:effectLst/>
                          <a:latin typeface="+mn-lt"/>
                        </a:rPr>
                        <a:t>Validator and Exception Handling</a:t>
                      </a:r>
                    </a:p>
                  </a:txBody>
                  <a:tcPr horzOverflow="overflow"/>
                </a:tc>
              </a:tr>
              <a:tr h="6899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smtClean="0">
                          <a:ln>
                            <a:noFill/>
                          </a:ln>
                          <a:effectLst/>
                          <a:latin typeface="+mj-lt"/>
                        </a:rPr>
                        <a:t>Level</a:t>
                      </a:r>
                      <a:endParaRPr kumimoji="0" lang="en-US" sz="1600" b="1" i="0" u="none" strike="noStrike" cap="none" normalizeH="0" baseline="0" dirty="0" smtClean="0">
                        <a:ln>
                          <a:noFill/>
                        </a:ln>
                        <a:solidFill>
                          <a:schemeClr val="tx1"/>
                        </a:solidFill>
                        <a:effectLst/>
                        <a:latin typeface="+mj-lt"/>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smtClean="0">
                          <a:ln>
                            <a:noFill/>
                          </a:ln>
                          <a:solidFill>
                            <a:schemeClr val="dk1"/>
                          </a:solidFill>
                          <a:effectLst/>
                          <a:latin typeface="+mn-lt"/>
                          <a:ea typeface="+mn-ea"/>
                          <a:cs typeface="+mn-cs"/>
                        </a:rPr>
                        <a:t>Practitioner</a:t>
                      </a:r>
                    </a:p>
                  </a:txBody>
                  <a:tcPr horzOverflow="overflow"/>
                </a:tc>
              </a:tr>
              <a:tr h="8497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effectLst/>
                          <a:latin typeface="+mj-lt"/>
                        </a:rPr>
                        <a:t>Prerequisites</a:t>
                      </a:r>
                      <a:endParaRPr kumimoji="0" lang="en-US" sz="1600" b="1" i="0" u="none" strike="noStrike" cap="none" normalizeH="0" baseline="0" dirty="0" smtClean="0">
                        <a:ln>
                          <a:noFill/>
                        </a:ln>
                        <a:solidFill>
                          <a:schemeClr val="tx1"/>
                        </a:solidFill>
                        <a:effectLst/>
                        <a:latin typeface="+mj-lt"/>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n-lt"/>
                        </a:rPr>
                        <a:t>Core Java, Core Spring, XML</a:t>
                      </a:r>
                    </a:p>
                  </a:txBody>
                  <a:tcPr horzOverflow="overflow"/>
                </a:tc>
              </a:tr>
            </a:tbl>
          </a:graphicData>
        </a:graphic>
      </p:graphicFrame>
    </p:spTree>
    <p:extLst>
      <p:ext uri="{BB962C8B-B14F-4D97-AF65-F5344CB8AC3E}">
        <p14:creationId xmlns:p14="http://schemas.microsoft.com/office/powerpoint/2010/main" val="29981525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000" dirty="0"/>
              <a:t>Front Controller component in Spring 3 MVC application </a:t>
            </a:r>
            <a:r>
              <a:rPr lang="en-US" sz="2000" dirty="0" smtClean="0"/>
              <a:t>is _________ .</a:t>
            </a:r>
            <a:endParaRPr lang="en-US" sz="2000" dirty="0"/>
          </a:p>
          <a:p>
            <a:pPr lvl="1"/>
            <a:endParaRPr lang="en-US" dirty="0" smtClean="0"/>
          </a:p>
          <a:p>
            <a:pPr marL="400050" lvl="1" indent="0">
              <a:buNone/>
            </a:pPr>
            <a:r>
              <a:rPr lang="en-US" sz="2000" b="1" dirty="0">
                <a:solidFill>
                  <a:prstClr val="black"/>
                </a:solidFill>
              </a:rPr>
              <a:t>Select from the following options:</a:t>
            </a:r>
          </a:p>
          <a:p>
            <a:pPr lvl="1"/>
            <a:endParaRPr lang="en-US" dirty="0" smtClean="0"/>
          </a:p>
          <a:p>
            <a:pPr lvl="1"/>
            <a:endParaRPr lang="en-US" dirty="0" smtClean="0"/>
          </a:p>
        </p:txBody>
      </p:sp>
      <p:sp>
        <p:nvSpPr>
          <p:cNvPr id="3" name="Title 2"/>
          <p:cNvSpPr>
            <a:spLocks noGrp="1"/>
          </p:cNvSpPr>
          <p:nvPr>
            <p:ph type="title"/>
          </p:nvPr>
        </p:nvSpPr>
        <p:spPr>
          <a:noFill/>
          <a:ln>
            <a:noFill/>
          </a:ln>
        </p:spPr>
        <p:txBody>
          <a:bodyPr anchor="ctr"/>
          <a:lstStyle/>
          <a:p>
            <a:r>
              <a:rPr lang="en-US" dirty="0">
                <a:solidFill>
                  <a:srgbClr val="1F497D">
                    <a:lumMod val="75000"/>
                  </a:srgbClr>
                </a:solidFill>
              </a:rPr>
              <a:t>Interactive Activity</a:t>
            </a:r>
          </a:p>
        </p:txBody>
      </p:sp>
      <p:sp>
        <p:nvSpPr>
          <p:cNvPr id="4" name="Slide Number Placeholder 3"/>
          <p:cNvSpPr>
            <a:spLocks noGrp="1"/>
          </p:cNvSpPr>
          <p:nvPr>
            <p:ph type="sldNum" sz="quarter" idx="10"/>
          </p:nvPr>
        </p:nvSpPr>
        <p:spPr/>
        <p:txBody>
          <a:bodyPr/>
          <a:lstStyle/>
          <a:p>
            <a:fld id="{47ED8886-DB3B-44F4-9A80-E6A224679F20}" type="slidenum">
              <a:rPr lang="en-US" smtClean="0"/>
              <a:pPr/>
              <a:t>40</a:t>
            </a:fld>
            <a:endParaRPr lang="en-US" dirty="0"/>
          </a:p>
        </p:txBody>
      </p:sp>
      <p:pic>
        <p:nvPicPr>
          <p:cNvPr id="5"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6" name="Rounded Rectangle 5"/>
          <p:cNvSpPr/>
          <p:nvPr/>
        </p:nvSpPr>
        <p:spPr>
          <a:xfrm>
            <a:off x="679000" y="4572000"/>
            <a:ext cx="3664400" cy="914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marL="0" lvl="1" algn="ctr"/>
            <a:r>
              <a:rPr lang="en-US" sz="2200" dirty="0" err="1" smtClean="0"/>
              <a:t>DispatcherActionServlet</a:t>
            </a:r>
            <a:endParaRPr lang="en-US" sz="2200" dirty="0"/>
          </a:p>
        </p:txBody>
      </p:sp>
      <p:sp>
        <p:nvSpPr>
          <p:cNvPr id="7" name="Rounded Rectangle 6"/>
          <p:cNvSpPr/>
          <p:nvPr/>
        </p:nvSpPr>
        <p:spPr>
          <a:xfrm>
            <a:off x="4757856" y="4572000"/>
            <a:ext cx="3664400" cy="914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marL="0" lvl="1" algn="ctr"/>
            <a:r>
              <a:rPr lang="en-US" sz="2200" dirty="0"/>
              <a:t>None of the </a:t>
            </a:r>
            <a:r>
              <a:rPr lang="en-US" sz="2200" dirty="0" smtClean="0"/>
              <a:t>above</a:t>
            </a:r>
            <a:endParaRPr lang="en-US" sz="2200" dirty="0"/>
          </a:p>
        </p:txBody>
      </p:sp>
      <p:sp>
        <p:nvSpPr>
          <p:cNvPr id="8" name="Rounded Rectangle 7"/>
          <p:cNvSpPr/>
          <p:nvPr/>
        </p:nvSpPr>
        <p:spPr>
          <a:xfrm>
            <a:off x="679000" y="3200400"/>
            <a:ext cx="3664400" cy="914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marL="0" lvl="1" algn="ctr"/>
            <a:r>
              <a:rPr lang="en-US" sz="2200" dirty="0" err="1" smtClean="0"/>
              <a:t>ActionServlet</a:t>
            </a:r>
            <a:endParaRPr lang="en-US" sz="2200" dirty="0"/>
          </a:p>
        </p:txBody>
      </p:sp>
      <p:sp>
        <p:nvSpPr>
          <p:cNvPr id="9" name="Rounded Rectangle 8"/>
          <p:cNvSpPr/>
          <p:nvPr/>
        </p:nvSpPr>
        <p:spPr>
          <a:xfrm>
            <a:off x="4724400" y="3175958"/>
            <a:ext cx="3664400" cy="914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marL="0" lvl="1" algn="ctr"/>
            <a:r>
              <a:rPr lang="en-US" sz="2200" dirty="0" err="1" smtClean="0"/>
              <a:t>DispatcherServlet</a:t>
            </a:r>
            <a:endParaRPr lang="en-US" sz="2200" dirty="0"/>
          </a:p>
        </p:txBody>
      </p:sp>
    </p:spTree>
    <p:extLst>
      <p:ext uri="{BB962C8B-B14F-4D97-AF65-F5344CB8AC3E}">
        <p14:creationId xmlns:p14="http://schemas.microsoft.com/office/powerpoint/2010/main" val="16135306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1"/>
          <p:cNvSpPr>
            <a:spLocks noGrp="1"/>
          </p:cNvSpPr>
          <p:nvPr>
            <p:ph idx="1"/>
          </p:nvPr>
        </p:nvSpPr>
        <p:spPr>
          <a:xfrm>
            <a:off x="228600" y="1609725"/>
            <a:ext cx="8686800" cy="4486275"/>
          </a:xfrm>
        </p:spPr>
        <p:txBody>
          <a:bodyPr/>
          <a:lstStyle/>
          <a:p>
            <a:pPr eaLnBrk="1" hangingPunct="1"/>
            <a:r>
              <a:rPr sz="2000" dirty="0" smtClean="0"/>
              <a:t>Take a look at the Special beans in the </a:t>
            </a:r>
            <a:r>
              <a:rPr sz="2000" dirty="0" err="1" smtClean="0"/>
              <a:t>WebApplicationContext</a:t>
            </a:r>
            <a:r>
              <a:rPr sz="2000" dirty="0" smtClean="0"/>
              <a:t>.</a:t>
            </a:r>
          </a:p>
        </p:txBody>
      </p:sp>
      <p:sp>
        <p:nvSpPr>
          <p:cNvPr id="38915" name="Title 2"/>
          <p:cNvSpPr>
            <a:spLocks noGrp="1"/>
          </p:cNvSpPr>
          <p:nvPr>
            <p:ph type="title"/>
          </p:nvPr>
        </p:nvSpPr>
        <p:spPr bwMode="auto">
          <a:noFill/>
          <a:ln>
            <a:noFill/>
          </a:ln>
        </p:spPr>
        <p:txBody>
          <a:bodyPr anchor="ctr"/>
          <a:lstStyle/>
          <a:p>
            <a:r>
              <a:rPr lang="en-US">
                <a:solidFill>
                  <a:srgbClr val="1F497D">
                    <a:lumMod val="75000"/>
                  </a:srgbClr>
                </a:solidFill>
              </a:rPr>
              <a:t>Web Application Context</a:t>
            </a:r>
          </a:p>
        </p:txBody>
      </p:sp>
      <p:graphicFrame>
        <p:nvGraphicFramePr>
          <p:cNvPr id="5" name="Content Placeholder 4"/>
          <p:cNvGraphicFramePr>
            <a:graphicFrameLocks/>
          </p:cNvGraphicFramePr>
          <p:nvPr>
            <p:extLst>
              <p:ext uri="{D42A27DB-BD31-4B8C-83A1-F6EECF244321}">
                <p14:modId xmlns:p14="http://schemas.microsoft.com/office/powerpoint/2010/main" val="992866054"/>
              </p:ext>
            </p:extLst>
          </p:nvPr>
        </p:nvGraphicFramePr>
        <p:xfrm>
          <a:off x="533400" y="2057400"/>
          <a:ext cx="8153400" cy="4495800"/>
        </p:xfrm>
        <a:graphic>
          <a:graphicData uri="http://schemas.openxmlformats.org/drawingml/2006/table">
            <a:tbl>
              <a:tblPr firstRow="1" bandRow="1">
                <a:tableStyleId>{ED083AE6-46FA-4A59-8FB0-9F97EB10719F}</a:tableStyleId>
              </a:tblPr>
              <a:tblGrid>
                <a:gridCol w="2133600"/>
                <a:gridCol w="6019800"/>
              </a:tblGrid>
              <a:tr h="370840">
                <a:tc>
                  <a:txBody>
                    <a:bodyPr/>
                    <a:lstStyle/>
                    <a:p>
                      <a:pPr algn="ctr"/>
                      <a:r>
                        <a:rPr lang="en-US" sz="1600" dirty="0" smtClean="0">
                          <a:solidFill>
                            <a:schemeClr val="bg1"/>
                          </a:solidFill>
                        </a:rPr>
                        <a:t> Bean Type</a:t>
                      </a:r>
                      <a:endParaRPr lang="en-US" sz="1600" dirty="0">
                        <a:solidFill>
                          <a:schemeClr val="bg1"/>
                        </a:solidFill>
                      </a:endParaRPr>
                    </a:p>
                  </a:txBody>
                  <a:tcPr>
                    <a:solidFill>
                      <a:schemeClr val="accent4">
                        <a:lumMod val="75000"/>
                      </a:schemeClr>
                    </a:solidFill>
                  </a:tcPr>
                </a:tc>
                <a:tc>
                  <a:txBody>
                    <a:bodyPr/>
                    <a:lstStyle/>
                    <a:p>
                      <a:pPr algn="ctr"/>
                      <a:r>
                        <a:rPr lang="en-US" sz="1600" dirty="0" smtClean="0">
                          <a:solidFill>
                            <a:schemeClr val="bg1"/>
                          </a:solidFill>
                        </a:rPr>
                        <a:t>Explanation</a:t>
                      </a:r>
                      <a:endParaRPr lang="en-US" sz="1600" dirty="0">
                        <a:solidFill>
                          <a:schemeClr val="bg1"/>
                        </a:solidFill>
                      </a:endParaRPr>
                    </a:p>
                  </a:txBody>
                  <a:tcPr>
                    <a:solidFill>
                      <a:schemeClr val="accent4">
                        <a:lumMod val="75000"/>
                      </a:schemeClr>
                    </a:solidFill>
                  </a:tcPr>
                </a:tc>
              </a:tr>
              <a:tr h="370840">
                <a:tc>
                  <a:txBody>
                    <a:bodyPr/>
                    <a:lstStyle/>
                    <a:p>
                      <a:pPr algn="l"/>
                      <a:r>
                        <a:rPr lang="en-US" sz="1200" dirty="0" smtClean="0"/>
                        <a:t> Controllers</a:t>
                      </a:r>
                      <a:endParaRPr lang="en-US" sz="1200" dirty="0"/>
                    </a:p>
                  </a:txBody>
                  <a:tcPr/>
                </a:tc>
                <a:tc>
                  <a:txBody>
                    <a:bodyPr/>
                    <a:lstStyle/>
                    <a:p>
                      <a:pPr algn="l"/>
                      <a:r>
                        <a:rPr lang="en-US" sz="1200" dirty="0" smtClean="0"/>
                        <a:t>Form the C part of the MVC.</a:t>
                      </a:r>
                      <a:endParaRPr lang="en-US" sz="1200" dirty="0"/>
                    </a:p>
                  </a:txBody>
                  <a:tcPr/>
                </a:tc>
              </a:tr>
              <a:tr h="370840">
                <a:tc>
                  <a:txBody>
                    <a:bodyPr/>
                    <a:lstStyle/>
                    <a:p>
                      <a:pPr algn="l"/>
                      <a:r>
                        <a:rPr lang="en-US" sz="1200" dirty="0" smtClean="0"/>
                        <a:t> Handlers mappings</a:t>
                      </a:r>
                      <a:endParaRPr lang="en-US" sz="1200" dirty="0"/>
                    </a:p>
                  </a:txBody>
                  <a:tcPr/>
                </a:tc>
                <a:tc>
                  <a:txBody>
                    <a:bodyPr/>
                    <a:lstStyle/>
                    <a:p>
                      <a:pPr algn="l"/>
                      <a:r>
                        <a:rPr lang="en-US" sz="1200" dirty="0" smtClean="0"/>
                        <a:t>Handle the execution of a list of pre-processors and post-processors and controllers that will be executed if they match certain criteria (for example, a matching URL specified with the controller).</a:t>
                      </a:r>
                      <a:endParaRPr lang="en-US" sz="1200" dirty="0"/>
                    </a:p>
                  </a:txBody>
                  <a:tcPr/>
                </a:tc>
              </a:tr>
              <a:tr h="370840">
                <a:tc>
                  <a:txBody>
                    <a:bodyPr/>
                    <a:lstStyle/>
                    <a:p>
                      <a:pPr algn="l"/>
                      <a:r>
                        <a:rPr lang="en-US" sz="1200" baseline="0" dirty="0" smtClean="0"/>
                        <a:t> </a:t>
                      </a:r>
                      <a:r>
                        <a:rPr lang="en-US" sz="1200" baseline="0" dirty="0" err="1" smtClean="0"/>
                        <a:t>Validator</a:t>
                      </a:r>
                      <a:endParaRPr lang="en-US" sz="1200" dirty="0"/>
                    </a:p>
                  </a:txBody>
                  <a:tcPr/>
                </a:tc>
                <a:tc>
                  <a:txBody>
                    <a:bodyPr/>
                    <a:lstStyle/>
                    <a:p>
                      <a:pPr algn="l"/>
                      <a:r>
                        <a:rPr lang="en-US" sz="1200" dirty="0" smtClean="0"/>
                        <a:t>Spring 3 provides support for declarative validation with JSR-303. This support is enabled automatically if a JSR-303 provider, such as Hibernate Validator, is present on your </a:t>
                      </a:r>
                      <a:r>
                        <a:rPr lang="en-US" sz="1200" dirty="0" err="1" smtClean="0"/>
                        <a:t>classpath</a:t>
                      </a:r>
                      <a:r>
                        <a:rPr lang="en-US" sz="1200" dirty="0" smtClean="0"/>
                        <a:t>. When enabled, you can trigger validation simply by annotating a Controller method parameter with the @Valid annotation</a:t>
                      </a:r>
                      <a:endParaRPr lang="en-US" sz="1200" dirty="0"/>
                    </a:p>
                  </a:txBody>
                  <a:tcPr/>
                </a:tc>
              </a:tr>
              <a:tr h="370840">
                <a:tc>
                  <a:txBody>
                    <a:bodyPr/>
                    <a:lstStyle/>
                    <a:p>
                      <a:pPr algn="l"/>
                      <a:r>
                        <a:rPr lang="en-US" sz="1200" dirty="0" smtClean="0"/>
                        <a:t>View Resolvers</a:t>
                      </a:r>
                      <a:endParaRPr lang="en-US" sz="1200" dirty="0"/>
                    </a:p>
                  </a:txBody>
                  <a:tcPr/>
                </a:tc>
                <a:tc>
                  <a:txBody>
                    <a:bodyPr/>
                    <a:lstStyle/>
                    <a:p>
                      <a:pPr algn="l"/>
                      <a:r>
                        <a:rPr lang="en-US" sz="1200" dirty="0" smtClean="0"/>
                        <a:t>Resolves view Names</a:t>
                      </a:r>
                      <a:r>
                        <a:rPr lang="en-US" sz="1200" baseline="0" dirty="0" smtClean="0"/>
                        <a:t> </a:t>
                      </a:r>
                      <a:r>
                        <a:rPr lang="en-US" sz="1200" dirty="0" smtClean="0"/>
                        <a:t>to views</a:t>
                      </a:r>
                      <a:endParaRPr lang="en-US" sz="1200" dirty="0"/>
                    </a:p>
                  </a:txBody>
                  <a:tcPr/>
                </a:tc>
              </a:tr>
              <a:tr h="370840">
                <a:tc>
                  <a:txBody>
                    <a:bodyPr/>
                    <a:lstStyle/>
                    <a:p>
                      <a:pPr algn="l"/>
                      <a:r>
                        <a:rPr lang="en-US" sz="1200" dirty="0" smtClean="0"/>
                        <a:t>Handler </a:t>
                      </a:r>
                      <a:r>
                        <a:rPr lang="en-US" sz="1200" baseline="0" dirty="0" smtClean="0"/>
                        <a:t> </a:t>
                      </a:r>
                      <a:r>
                        <a:rPr lang="en-US" sz="1200" dirty="0" smtClean="0"/>
                        <a:t>Exception resolvers</a:t>
                      </a:r>
                      <a:endParaRPr lang="en-US" sz="1200" dirty="0"/>
                    </a:p>
                  </a:txBody>
                  <a:tcPr/>
                </a:tc>
                <a:tc>
                  <a:txBody>
                    <a:bodyPr/>
                    <a:lstStyle/>
                    <a:p>
                      <a:pPr algn="l"/>
                      <a:r>
                        <a:rPr lang="en-US" sz="1200" dirty="0" smtClean="0"/>
                        <a:t>Contains functionality to map exceptions to views or implement other more complex exception handling code.</a:t>
                      </a:r>
                      <a:endParaRPr lang="en-US" sz="1200" dirty="0"/>
                    </a:p>
                  </a:txBody>
                  <a:tcPr/>
                </a:tc>
              </a:tr>
              <a:tr h="370840">
                <a:tc>
                  <a:txBody>
                    <a:bodyPr/>
                    <a:lstStyle/>
                    <a:p>
                      <a:pPr algn="l"/>
                      <a:r>
                        <a:rPr lang="en-US" sz="1200" kern="1200" dirty="0" smtClean="0">
                          <a:solidFill>
                            <a:schemeClr val="tx1"/>
                          </a:solidFill>
                          <a:latin typeface="+mn-lt"/>
                          <a:ea typeface="+mn-ea"/>
                          <a:cs typeface="+mn-cs"/>
                        </a:rPr>
                        <a:t> Locale Resolver</a:t>
                      </a:r>
                      <a:endParaRPr lang="en-US" sz="1200" kern="1200" dirty="0">
                        <a:solidFill>
                          <a:schemeClr val="tx1"/>
                        </a:solidFill>
                        <a:latin typeface="+mn-lt"/>
                        <a:ea typeface="+mn-ea"/>
                        <a:cs typeface="+mn-cs"/>
                      </a:endParaRPr>
                    </a:p>
                  </a:txBody>
                  <a:tcPr/>
                </a:tc>
                <a:tc>
                  <a:txBody>
                    <a:bodyPr/>
                    <a:lstStyle/>
                    <a:p>
                      <a:pPr algn="l"/>
                      <a:r>
                        <a:rPr lang="en-US" sz="1200" kern="1200" dirty="0" smtClean="0">
                          <a:solidFill>
                            <a:schemeClr val="tx1"/>
                          </a:solidFill>
                          <a:latin typeface="+mn-lt"/>
                          <a:ea typeface="+mn-ea"/>
                          <a:cs typeface="+mn-cs"/>
                        </a:rPr>
                        <a:t>Most parts of Spring's architecture support internationalization, just as the Spring web MVC framework does. </a:t>
                      </a:r>
                      <a:r>
                        <a:rPr lang="en-US" sz="1200" kern="1200" dirty="0" err="1" smtClean="0">
                          <a:solidFill>
                            <a:schemeClr val="tx1"/>
                          </a:solidFill>
                          <a:latin typeface="+mn-lt"/>
                          <a:ea typeface="+mn-ea"/>
                          <a:cs typeface="+mn-cs"/>
                        </a:rPr>
                        <a:t>DispatcherServlet</a:t>
                      </a:r>
                      <a:r>
                        <a:rPr lang="en-US" sz="1200" kern="1200" dirty="0" smtClean="0">
                          <a:solidFill>
                            <a:schemeClr val="tx1"/>
                          </a:solidFill>
                          <a:latin typeface="+mn-lt"/>
                          <a:ea typeface="+mn-ea"/>
                          <a:cs typeface="+mn-cs"/>
                        </a:rPr>
                        <a:t> enables automatically resolve messages using the client's locale. This is done with </a:t>
                      </a:r>
                      <a:r>
                        <a:rPr lang="en-US" sz="1200" kern="1200" dirty="0" err="1" smtClean="0">
                          <a:solidFill>
                            <a:schemeClr val="tx1"/>
                          </a:solidFill>
                          <a:latin typeface="+mn-lt"/>
                          <a:ea typeface="+mn-ea"/>
                          <a:cs typeface="+mn-cs"/>
                        </a:rPr>
                        <a:t>LocaleResolver</a:t>
                      </a:r>
                      <a:r>
                        <a:rPr lang="en-US" sz="1200" kern="1200" dirty="0" smtClean="0">
                          <a:solidFill>
                            <a:schemeClr val="tx1"/>
                          </a:solidFill>
                          <a:latin typeface="+mn-lt"/>
                          <a:ea typeface="+mn-ea"/>
                          <a:cs typeface="+mn-cs"/>
                        </a:rPr>
                        <a:t> objects.</a:t>
                      </a:r>
                    </a:p>
                  </a:txBody>
                  <a:tcPr/>
                </a:tc>
              </a:tr>
              <a:tr h="370840">
                <a:tc>
                  <a:txBody>
                    <a:bodyPr/>
                    <a:lstStyle/>
                    <a:p>
                      <a:pPr algn="l"/>
                      <a:r>
                        <a:rPr lang="en-US" sz="1200" kern="1200" dirty="0" smtClean="0">
                          <a:solidFill>
                            <a:schemeClr val="tx1"/>
                          </a:solidFill>
                          <a:latin typeface="+mn-lt"/>
                          <a:ea typeface="+mn-ea"/>
                          <a:cs typeface="+mn-cs"/>
                        </a:rPr>
                        <a:t>Theme Resolver</a:t>
                      </a:r>
                      <a:endParaRPr lang="en-US" sz="1200" kern="1200" dirty="0">
                        <a:solidFill>
                          <a:schemeClr val="tx1"/>
                        </a:solidFill>
                        <a:latin typeface="+mn-lt"/>
                        <a:ea typeface="+mn-ea"/>
                        <a:cs typeface="+mn-cs"/>
                      </a:endParaRPr>
                    </a:p>
                  </a:txBody>
                  <a:tcPr/>
                </a:tc>
                <a:tc>
                  <a:txBody>
                    <a:bodyPr/>
                    <a:lstStyle/>
                    <a:p>
                      <a:pPr algn="l"/>
                      <a:r>
                        <a:rPr lang="en-US" sz="1200" kern="1200" dirty="0" smtClean="0">
                          <a:solidFill>
                            <a:schemeClr val="tx1"/>
                          </a:solidFill>
                          <a:latin typeface="+mn-lt"/>
                          <a:ea typeface="+mn-ea"/>
                          <a:cs typeface="+mn-cs"/>
                        </a:rPr>
                        <a:t>You can apply Spring Web MVC framework themes to set the overall look-and-feel of your application. A theme is a collection of static resources, typically style sheets and images, that affect the visual style of the application. To use themes in your web application, you must set up an implementation of the </a:t>
                      </a:r>
                      <a:r>
                        <a:rPr lang="en-US" sz="1200" kern="1200" dirty="0" err="1" smtClean="0">
                          <a:solidFill>
                            <a:schemeClr val="tx1"/>
                          </a:solidFill>
                          <a:latin typeface="+mn-lt"/>
                          <a:ea typeface="+mn-ea"/>
                          <a:cs typeface="+mn-cs"/>
                        </a:rPr>
                        <a:t>org.springframework.ui.context.ThemeSource</a:t>
                      </a:r>
                      <a:r>
                        <a:rPr lang="en-US" sz="1200" kern="1200" dirty="0" smtClean="0">
                          <a:solidFill>
                            <a:schemeClr val="tx1"/>
                          </a:solidFill>
                          <a:latin typeface="+mn-lt"/>
                          <a:ea typeface="+mn-ea"/>
                          <a:cs typeface="+mn-cs"/>
                        </a:rPr>
                        <a:t> interface.</a:t>
                      </a:r>
                      <a:endParaRPr lang="en-US" sz="1200" kern="1200" dirty="0">
                        <a:solidFill>
                          <a:schemeClr val="tx1"/>
                        </a:solidFill>
                        <a:latin typeface="+mn-lt"/>
                        <a:ea typeface="+mn-ea"/>
                        <a:cs typeface="+mn-cs"/>
                      </a:endParaRPr>
                    </a:p>
                  </a:txBody>
                  <a:tcPr/>
                </a:tc>
              </a:tr>
            </a:tbl>
          </a:graphicData>
        </a:graphic>
      </p:graphicFrame>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11FE3AA0-6E76-4D26-80EB-82E9C5177DC9}" type="slidenum">
              <a:rPr lang="en-US" smtClean="0">
                <a:latin typeface="+mj-lt"/>
              </a:rPr>
              <a:pPr>
                <a:defRPr/>
              </a:pPr>
              <a:t>41</a:t>
            </a:fld>
            <a:endParaRPr lang="en-US" dirty="0" smtClean="0">
              <a:latin typeface="+mj-lt"/>
            </a:endParaRPr>
          </a:p>
        </p:txBody>
      </p:sp>
    </p:spTree>
    <p:extLst>
      <p:ext uri="{BB962C8B-B14F-4D97-AF65-F5344CB8AC3E}">
        <p14:creationId xmlns:p14="http://schemas.microsoft.com/office/powerpoint/2010/main" val="16944523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1"/>
          <p:cNvSpPr>
            <a:spLocks noGrp="1"/>
          </p:cNvSpPr>
          <p:nvPr>
            <p:ph idx="1"/>
          </p:nvPr>
        </p:nvSpPr>
        <p:spPr>
          <a:xfrm>
            <a:off x="228600" y="1609725"/>
            <a:ext cx="8686800" cy="4486275"/>
          </a:xfrm>
        </p:spPr>
        <p:txBody>
          <a:bodyPr/>
          <a:lstStyle/>
          <a:p>
            <a:pPr eaLnBrk="1" hangingPunct="1"/>
            <a:r>
              <a:rPr lang="nl-NL" sz="2000" dirty="0" smtClean="0"/>
              <a:t>This diagram shows the context hierarchy in Spring Web MVC.</a:t>
            </a:r>
            <a:endParaRPr sz="2000" dirty="0" smtClean="0"/>
          </a:p>
        </p:txBody>
      </p:sp>
      <p:sp>
        <p:nvSpPr>
          <p:cNvPr id="40963" name="Title 2"/>
          <p:cNvSpPr>
            <a:spLocks noGrp="1"/>
          </p:cNvSpPr>
          <p:nvPr>
            <p:ph type="title"/>
          </p:nvPr>
        </p:nvSpPr>
        <p:spPr bwMode="auto">
          <a:noFill/>
          <a:ln>
            <a:noFill/>
          </a:ln>
        </p:spPr>
        <p:txBody>
          <a:bodyPr anchor="ctr"/>
          <a:lstStyle/>
          <a:p>
            <a:r>
              <a:rPr lang="nl-NL" dirty="0">
                <a:solidFill>
                  <a:srgbClr val="1F497D">
                    <a:lumMod val="75000"/>
                  </a:srgbClr>
                </a:solidFill>
              </a:rPr>
              <a:t>Context Hierarchy in Spring Web MVC</a:t>
            </a:r>
            <a:endParaRPr lang="en-US" dirty="0">
              <a:solidFill>
                <a:srgbClr val="1F497D">
                  <a:lumMod val="75000"/>
                </a:srgbClr>
              </a:solidFill>
            </a:endParaRPr>
          </a:p>
        </p:txBody>
      </p:sp>
      <p:pic>
        <p:nvPicPr>
          <p:cNvPr id="40964" name="Content Placeholder 8" descr="mvc-contexts.gif"/>
          <p:cNvPicPr>
            <a:picLocks noChangeAspect="1"/>
          </p:cNvPicPr>
          <p:nvPr/>
        </p:nvPicPr>
        <p:blipFill>
          <a:blip r:embed="rId3"/>
          <a:srcRect/>
          <a:stretch>
            <a:fillRect/>
          </a:stretch>
        </p:blipFill>
        <p:spPr bwMode="auto">
          <a:xfrm>
            <a:off x="1714500" y="2114550"/>
            <a:ext cx="6144296" cy="4362450"/>
          </a:xfrm>
          <a:prstGeom prst="rect">
            <a:avLst/>
          </a:prstGeom>
          <a:noFill/>
          <a:ln w="9525">
            <a:noFill/>
            <a:miter lim="800000"/>
            <a:headEnd/>
            <a:tailEnd/>
          </a:ln>
        </p:spPr>
      </p:pic>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C9ADE810-5A9C-464F-9B53-5DF6CB56C5E1}" type="slidenum">
              <a:rPr lang="en-US" smtClean="0">
                <a:latin typeface="+mj-lt"/>
              </a:rPr>
              <a:pPr>
                <a:defRPr/>
              </a:pPr>
              <a:t>42</a:t>
            </a:fld>
            <a:endParaRPr lang="en-US" dirty="0" smtClean="0">
              <a:latin typeface="+mj-lt"/>
            </a:endParaRPr>
          </a:p>
        </p:txBody>
      </p:sp>
    </p:spTree>
    <p:extLst>
      <p:ext uri="{BB962C8B-B14F-4D97-AF65-F5344CB8AC3E}">
        <p14:creationId xmlns:p14="http://schemas.microsoft.com/office/powerpoint/2010/main" val="36460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wipe(right)">
                                      <p:cBhvr>
                                        <p:cTn id="7" dur="5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1"/>
          <p:cNvSpPr>
            <a:spLocks noGrp="1"/>
          </p:cNvSpPr>
          <p:nvPr>
            <p:ph idx="1"/>
          </p:nvPr>
        </p:nvSpPr>
        <p:spPr/>
        <p:txBody>
          <a:bodyPr/>
          <a:lstStyle/>
          <a:p>
            <a:pPr eaLnBrk="1" hangingPunct="1"/>
            <a:r>
              <a:rPr lang="en-US" sz="2000" dirty="0" smtClean="0"/>
              <a:t>The things that are new in Spring 3 MVC are as follows:</a:t>
            </a:r>
          </a:p>
          <a:p>
            <a:pPr lvl="1" eaLnBrk="1" hangingPunct="1">
              <a:spcBef>
                <a:spcPts val="0"/>
              </a:spcBef>
              <a:buFont typeface="Arial" pitchFamily="34" charset="0"/>
              <a:buChar char="–"/>
            </a:pPr>
            <a:r>
              <a:rPr sz="1800" dirty="0" smtClean="0"/>
              <a:t>Spring 3 introduces a </a:t>
            </a:r>
            <a:r>
              <a:rPr lang="en-US" sz="1800" dirty="0" smtClean="0"/>
              <a:t>MVC </a:t>
            </a:r>
            <a:r>
              <a:rPr sz="1800" dirty="0" smtClean="0"/>
              <a:t>namespace that greatly simplifies Spring MVC setup.</a:t>
            </a:r>
          </a:p>
          <a:p>
            <a:pPr lvl="1" eaLnBrk="1" hangingPunct="1">
              <a:spcBef>
                <a:spcPts val="0"/>
              </a:spcBef>
              <a:buFont typeface="Arial" pitchFamily="34" charset="0"/>
              <a:buChar char="–"/>
            </a:pPr>
            <a:r>
              <a:rPr sz="1800" dirty="0" smtClean="0"/>
              <a:t>Using the Spring 3 Type Conversion Service as a simpler and more robust alternative to JavaBeans </a:t>
            </a:r>
            <a:r>
              <a:rPr sz="1800" dirty="0" err="1" smtClean="0"/>
              <a:t>PropertyEditors</a:t>
            </a:r>
            <a:r>
              <a:rPr sz="1800" dirty="0" smtClean="0"/>
              <a:t>.</a:t>
            </a:r>
          </a:p>
          <a:p>
            <a:pPr lvl="1" eaLnBrk="1" hangingPunct="1">
              <a:spcBef>
                <a:spcPts val="0"/>
              </a:spcBef>
              <a:buFont typeface="Arial" pitchFamily="34" charset="0"/>
              <a:buChar char="–"/>
            </a:pPr>
            <a:r>
              <a:rPr sz="1800" dirty="0" smtClean="0"/>
              <a:t>Support for formatting Number fields with @</a:t>
            </a:r>
            <a:r>
              <a:rPr sz="1800" dirty="0" err="1" smtClean="0"/>
              <a:t>NumberFormat</a:t>
            </a:r>
            <a:r>
              <a:rPr sz="1800" dirty="0" smtClean="0"/>
              <a:t>.</a:t>
            </a:r>
          </a:p>
          <a:p>
            <a:pPr lvl="1" eaLnBrk="1" hangingPunct="1">
              <a:spcBef>
                <a:spcPts val="0"/>
              </a:spcBef>
              <a:buFont typeface="Arial" pitchFamily="34" charset="0"/>
              <a:buChar char="–"/>
            </a:pPr>
            <a:r>
              <a:rPr sz="1800" dirty="0" smtClean="0"/>
              <a:t>Support for formatting Date, Calendar, and </a:t>
            </a:r>
            <a:r>
              <a:rPr sz="1800" dirty="0" err="1" smtClean="0"/>
              <a:t>Joda</a:t>
            </a:r>
            <a:r>
              <a:rPr sz="1800" dirty="0" smtClean="0"/>
              <a:t> Time fields with @</a:t>
            </a:r>
            <a:r>
              <a:rPr sz="1800" dirty="0" err="1" smtClean="0"/>
              <a:t>DateTimeFormat</a:t>
            </a:r>
            <a:r>
              <a:rPr sz="1800" dirty="0" smtClean="0"/>
              <a:t>, if </a:t>
            </a:r>
            <a:r>
              <a:rPr sz="1800" dirty="0" err="1" smtClean="0"/>
              <a:t>Joda</a:t>
            </a:r>
            <a:r>
              <a:rPr sz="1800" dirty="0" smtClean="0"/>
              <a:t> Time is on the class path.</a:t>
            </a:r>
          </a:p>
          <a:p>
            <a:pPr lvl="1" eaLnBrk="1" hangingPunct="1">
              <a:spcBef>
                <a:spcPts val="0"/>
              </a:spcBef>
              <a:buFont typeface="Arial" pitchFamily="34" charset="0"/>
              <a:buChar char="–"/>
            </a:pPr>
            <a:r>
              <a:rPr sz="1800" dirty="0" smtClean="0"/>
              <a:t>Support for validating @Controller inputs with @Valid, if a JSR-303 Provider is on the </a:t>
            </a:r>
            <a:r>
              <a:rPr sz="1800" dirty="0" err="1" smtClean="0"/>
              <a:t>classpath</a:t>
            </a:r>
            <a:r>
              <a:rPr sz="1800" dirty="0" smtClean="0"/>
              <a:t>.</a:t>
            </a:r>
          </a:p>
          <a:p>
            <a:pPr lvl="1" eaLnBrk="1" hangingPunct="1">
              <a:spcBef>
                <a:spcPts val="0"/>
              </a:spcBef>
              <a:buFont typeface="Arial" pitchFamily="34" charset="0"/>
              <a:buChar char="–"/>
            </a:pPr>
            <a:r>
              <a:rPr sz="1800" dirty="0" smtClean="0"/>
              <a:t>Support for reading and writing XML, if JAXB is on the </a:t>
            </a:r>
            <a:r>
              <a:rPr sz="1800" dirty="0" err="1" smtClean="0"/>
              <a:t>classpath</a:t>
            </a:r>
            <a:r>
              <a:rPr sz="1800" dirty="0" smtClean="0"/>
              <a:t>. </a:t>
            </a:r>
          </a:p>
          <a:p>
            <a:pPr lvl="1" eaLnBrk="1" hangingPunct="1">
              <a:spcBef>
                <a:spcPts val="0"/>
              </a:spcBef>
              <a:buFont typeface="Arial" pitchFamily="34" charset="0"/>
              <a:buChar char="–"/>
            </a:pPr>
            <a:r>
              <a:rPr sz="1800" dirty="0" smtClean="0"/>
              <a:t>Support for reading and writing JSON, if </a:t>
            </a:r>
            <a:r>
              <a:rPr sz="1800" dirty="0" err="1" smtClean="0"/>
              <a:t>jackson</a:t>
            </a:r>
            <a:r>
              <a:rPr sz="1800" dirty="0" smtClean="0"/>
              <a:t> is on the </a:t>
            </a:r>
            <a:r>
              <a:rPr sz="1800" dirty="0" err="1" smtClean="0"/>
              <a:t>classpath</a:t>
            </a:r>
            <a:r>
              <a:rPr sz="1800" dirty="0" smtClean="0"/>
              <a:t>. </a:t>
            </a:r>
          </a:p>
          <a:p>
            <a:pPr lvl="1" eaLnBrk="1" hangingPunct="1">
              <a:spcBef>
                <a:spcPts val="0"/>
              </a:spcBef>
              <a:buFont typeface="Arial" pitchFamily="34" charset="0"/>
              <a:buChar char="–"/>
            </a:pPr>
            <a:r>
              <a:rPr sz="1800" dirty="0" smtClean="0"/>
              <a:t>Spring MVC 3  provides support Ajax </a:t>
            </a:r>
            <a:r>
              <a:rPr sz="1800" dirty="0" err="1" smtClean="0"/>
              <a:t>remoting</a:t>
            </a:r>
            <a:r>
              <a:rPr sz="1800" dirty="0" smtClean="0"/>
              <a:t> with JSON. </a:t>
            </a:r>
          </a:p>
          <a:p>
            <a:pPr eaLnBrk="1" hangingPunct="1"/>
            <a:endParaRPr sz="2000" dirty="0" smtClean="0"/>
          </a:p>
        </p:txBody>
      </p:sp>
      <p:sp>
        <p:nvSpPr>
          <p:cNvPr id="41987" name="Title 2"/>
          <p:cNvSpPr>
            <a:spLocks noGrp="1"/>
          </p:cNvSpPr>
          <p:nvPr>
            <p:ph type="title"/>
          </p:nvPr>
        </p:nvSpPr>
        <p:spPr bwMode="auto">
          <a:noFill/>
          <a:ln>
            <a:noFill/>
          </a:ln>
        </p:spPr>
        <p:txBody>
          <a:bodyPr anchor="ctr"/>
          <a:lstStyle/>
          <a:p>
            <a:r>
              <a:rPr lang="en-US">
                <a:solidFill>
                  <a:srgbClr val="1F497D">
                    <a:lumMod val="75000"/>
                  </a:srgbClr>
                </a:solidFill>
              </a:rPr>
              <a:t>What is New in Spring 3 MVC</a:t>
            </a:r>
          </a:p>
        </p:txBody>
      </p:sp>
      <p:sp>
        <p:nvSpPr>
          <p:cNvPr id="5"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F6CDD181-9D26-49E0-BC7F-339ADDD17568}" type="slidenum">
              <a:rPr lang="en-US" smtClean="0">
                <a:latin typeface="+mj-lt"/>
              </a:rPr>
              <a:pPr>
                <a:defRPr/>
              </a:pPr>
              <a:t>43</a:t>
            </a:fld>
            <a:endParaRPr lang="en-US" dirty="0" smtClean="0">
              <a:latin typeface="+mj-lt"/>
            </a:endParaRPr>
          </a:p>
        </p:txBody>
      </p:sp>
    </p:spTree>
    <p:extLst>
      <p:ext uri="{BB962C8B-B14F-4D97-AF65-F5344CB8AC3E}">
        <p14:creationId xmlns:p14="http://schemas.microsoft.com/office/powerpoint/2010/main" val="6385188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Questions</a:t>
            </a:r>
            <a:endParaRPr lang="en-US" sz="3400" dirty="0">
              <a:solidFill>
                <a:schemeClr val="tx2">
                  <a:lumMod val="75000"/>
                </a:schemeClr>
              </a:solidFill>
            </a:endParaRPr>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44</a:t>
            </a:fld>
            <a:endParaRPr lang="en-US" sz="1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Welcome Break</a:t>
            </a:r>
            <a:endParaRPr lang="en-US" sz="3400" dirty="0">
              <a:solidFill>
                <a:schemeClr val="tx2">
                  <a:lumMod val="75000"/>
                </a:schemeClr>
              </a:solidFill>
            </a:endParaRPr>
          </a:p>
        </p:txBody>
      </p:sp>
      <p:pic>
        <p:nvPicPr>
          <p:cNvPr id="5" name="Picture 20"/>
          <p:cNvPicPr>
            <a:picLocks noChangeAspect="1" noChangeArrowheads="1"/>
          </p:cNvPicPr>
          <p:nvPr/>
        </p:nvPicPr>
        <p:blipFill>
          <a:blip r:embed="rId2" cstate="print"/>
          <a:srcRect/>
          <a:stretch>
            <a:fillRect/>
          </a:stretch>
        </p:blipFill>
        <p:spPr bwMode="auto">
          <a:xfrm>
            <a:off x="4191000" y="2743200"/>
            <a:ext cx="963613" cy="1066800"/>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45</a:t>
            </a:fld>
            <a:endParaRPr lang="en-US" sz="14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p:cNvSpPr>
            <a:spLocks noGrp="1"/>
          </p:cNvSpPr>
          <p:nvPr>
            <p:ph idx="1"/>
          </p:nvPr>
        </p:nvSpPr>
        <p:spPr>
          <a:xfrm>
            <a:off x="228600" y="1609725"/>
            <a:ext cx="6781800" cy="4946650"/>
          </a:xfrm>
        </p:spPr>
        <p:txBody>
          <a:bodyPr/>
          <a:lstStyle/>
          <a:p>
            <a:pPr marL="457200" indent="-457200" eaLnBrk="1" hangingPunct="1">
              <a:spcBef>
                <a:spcPts val="0"/>
              </a:spcBef>
              <a:buFont typeface="+mj-lt"/>
              <a:buAutoNum type="arabicPeriod"/>
              <a:defRPr/>
            </a:pPr>
            <a:r>
              <a:rPr lang="en-US" sz="2000" dirty="0" smtClean="0"/>
              <a:t>A special servlet that has some extra features necessary for web applications.</a:t>
            </a:r>
            <a:r>
              <a:rPr lang="en-US" sz="2000" dirty="0"/>
              <a:t> Is Spring MVC a request-driven framework</a:t>
            </a:r>
            <a:r>
              <a:rPr lang="en-US" sz="2000" dirty="0">
                <a:solidFill>
                  <a:prstClr val="black"/>
                </a:solidFill>
              </a:rPr>
              <a:t>?</a:t>
            </a:r>
          </a:p>
          <a:p>
            <a:pPr marL="800100" lvl="1" indent="-342900">
              <a:spcBef>
                <a:spcPts val="0"/>
              </a:spcBef>
              <a:buFont typeface="Calibri" pitchFamily="34" charset="0"/>
              <a:buAutoNum type="alphaLcParenR"/>
            </a:pPr>
            <a:endParaRPr lang="en-US" sz="2000" dirty="0" smtClean="0">
              <a:solidFill>
                <a:prstClr val="black"/>
              </a:solidFill>
            </a:endParaRPr>
          </a:p>
          <a:p>
            <a:pPr marL="800100" lvl="1" indent="-342900">
              <a:spcBef>
                <a:spcPts val="0"/>
              </a:spcBef>
              <a:buFont typeface="Calibri" pitchFamily="34" charset="0"/>
              <a:buAutoNum type="alphaLcParenR"/>
            </a:pPr>
            <a:endParaRPr lang="en-US" sz="2000" dirty="0" smtClean="0">
              <a:solidFill>
                <a:prstClr val="black"/>
              </a:solidFill>
            </a:endParaRPr>
          </a:p>
          <a:p>
            <a:pPr marL="457200" lvl="1" indent="0">
              <a:spcBef>
                <a:spcPts val="0"/>
              </a:spcBef>
              <a:buNone/>
            </a:pPr>
            <a:endParaRPr lang="en-US" sz="2000" dirty="0">
              <a:solidFill>
                <a:prstClr val="black"/>
              </a:solidFill>
            </a:endParaRPr>
          </a:p>
          <a:p>
            <a:pPr marL="457200" lvl="1" indent="0">
              <a:spcBef>
                <a:spcPts val="0"/>
              </a:spcBef>
              <a:buNone/>
            </a:pPr>
            <a:endParaRPr lang="en-US" sz="2000" dirty="0">
              <a:solidFill>
                <a:prstClr val="black"/>
              </a:solidFill>
            </a:endParaRPr>
          </a:p>
          <a:p>
            <a:pPr lvl="0">
              <a:spcBef>
                <a:spcPts val="0"/>
              </a:spcBef>
              <a:buFont typeface="+mj-lt"/>
              <a:buAutoNum type="arabicPeriod"/>
            </a:pPr>
            <a:r>
              <a:rPr lang="en-US" sz="2000" dirty="0"/>
              <a:t>Which design pattern does Spring MVC follow?</a:t>
            </a:r>
          </a:p>
        </p:txBody>
      </p:sp>
      <p:sp>
        <p:nvSpPr>
          <p:cNvPr id="47107" name="Title 2"/>
          <p:cNvSpPr>
            <a:spLocks noGrp="1"/>
          </p:cNvSpPr>
          <p:nvPr>
            <p:ph type="title"/>
          </p:nvPr>
        </p:nvSpPr>
        <p:spPr bwMode="auto">
          <a:noFill/>
          <a:ln>
            <a:noFill/>
          </a:ln>
        </p:spPr>
        <p:txBody>
          <a:bodyPr anchor="ctr"/>
          <a:lstStyle/>
          <a:p>
            <a:r>
              <a:rPr lang="en-US"/>
              <a:t>Test Your Understanding</a:t>
            </a:r>
          </a:p>
        </p:txBody>
      </p:sp>
      <p:pic>
        <p:nvPicPr>
          <p:cNvPr id="47108" name="Picture 29"/>
          <p:cNvPicPr>
            <a:picLocks noChangeAspect="1" noChangeArrowheads="1"/>
          </p:cNvPicPr>
          <p:nvPr/>
        </p:nvPicPr>
        <p:blipFill>
          <a:blip r:embed="rId3"/>
          <a:srcRect/>
          <a:stretch>
            <a:fillRect/>
          </a:stretch>
        </p:blipFill>
        <p:spPr bwMode="auto">
          <a:xfrm>
            <a:off x="8124825" y="76200"/>
            <a:ext cx="1004888" cy="1055688"/>
          </a:xfrm>
          <a:prstGeom prst="rect">
            <a:avLst/>
          </a:prstGeom>
          <a:noFill/>
          <a:ln w="9525" algn="ctr">
            <a:noFill/>
            <a:miter lim="800000"/>
            <a:headEnd/>
            <a:tailEnd/>
          </a:ln>
        </p:spPr>
      </p:pic>
      <p:pic>
        <p:nvPicPr>
          <p:cNvPr id="47109" name="Picture 5" descr="test.jpg"/>
          <p:cNvPicPr>
            <a:picLocks noChangeAspect="1"/>
          </p:cNvPicPr>
          <p:nvPr/>
        </p:nvPicPr>
        <p:blipFill>
          <a:blip r:embed="rId4"/>
          <a:srcRect/>
          <a:stretch>
            <a:fillRect/>
          </a:stretch>
        </p:blipFill>
        <p:spPr bwMode="auto">
          <a:xfrm>
            <a:off x="7010400" y="1714500"/>
            <a:ext cx="1790700" cy="2552700"/>
          </a:xfrm>
          <a:prstGeom prst="rect">
            <a:avLst/>
          </a:prstGeom>
          <a:noFill/>
          <a:ln w="9525">
            <a:noFill/>
            <a:miter lim="800000"/>
            <a:headEnd/>
            <a:tailEnd/>
          </a:ln>
        </p:spPr>
      </p:pic>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78FC3D79-9AD0-4433-8318-50FA7EFAD09F}" type="slidenum">
              <a:rPr lang="en-US" smtClean="0">
                <a:latin typeface="+mj-lt"/>
              </a:rPr>
              <a:pPr>
                <a:defRPr/>
              </a:pPr>
              <a:t>46</a:t>
            </a:fld>
            <a:endParaRPr lang="en-US" dirty="0" smtClean="0">
              <a:latin typeface="+mj-lt"/>
            </a:endParaRPr>
          </a:p>
        </p:txBody>
      </p:sp>
      <p:sp>
        <p:nvSpPr>
          <p:cNvPr id="2" name="Rounded Rectangle 1"/>
          <p:cNvSpPr/>
          <p:nvPr/>
        </p:nvSpPr>
        <p:spPr>
          <a:xfrm>
            <a:off x="685800" y="2743200"/>
            <a:ext cx="2667000" cy="6096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dirty="0" smtClean="0"/>
              <a:t>True</a:t>
            </a:r>
            <a:endParaRPr lang="en-US" sz="2200" dirty="0"/>
          </a:p>
        </p:txBody>
      </p:sp>
      <p:sp>
        <p:nvSpPr>
          <p:cNvPr id="8" name="Rounded Rectangle 7"/>
          <p:cNvSpPr/>
          <p:nvPr/>
        </p:nvSpPr>
        <p:spPr>
          <a:xfrm>
            <a:off x="3581400" y="2743200"/>
            <a:ext cx="2667000" cy="6096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dirty="0" smtClean="0"/>
              <a:t>False</a:t>
            </a:r>
            <a:endParaRPr lang="en-US" sz="2200" dirty="0"/>
          </a:p>
        </p:txBody>
      </p:sp>
      <p:sp>
        <p:nvSpPr>
          <p:cNvPr id="9" name="Rounded Rectangle 8"/>
          <p:cNvSpPr/>
          <p:nvPr/>
        </p:nvSpPr>
        <p:spPr>
          <a:xfrm>
            <a:off x="685800" y="4267200"/>
            <a:ext cx="2667000" cy="7620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r>
              <a:rPr lang="en-US" sz="2200" dirty="0">
                <a:solidFill>
                  <a:schemeClr val="bg1"/>
                </a:solidFill>
              </a:rPr>
              <a:t>Front Controller </a:t>
            </a:r>
            <a:r>
              <a:rPr lang="en-US" sz="2200" dirty="0" smtClean="0">
                <a:solidFill>
                  <a:schemeClr val="bg1"/>
                </a:solidFill>
              </a:rPr>
              <a:t>Pattern</a:t>
            </a:r>
            <a:endParaRPr lang="en-US" sz="2200" dirty="0">
              <a:solidFill>
                <a:schemeClr val="bg1"/>
              </a:solidFill>
            </a:endParaRPr>
          </a:p>
        </p:txBody>
      </p:sp>
      <p:sp>
        <p:nvSpPr>
          <p:cNvPr id="10" name="Rounded Rectangle 9"/>
          <p:cNvSpPr/>
          <p:nvPr/>
        </p:nvSpPr>
        <p:spPr>
          <a:xfrm>
            <a:off x="3810000" y="4267200"/>
            <a:ext cx="2667000" cy="7620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r>
              <a:rPr lang="en-US" sz="2200" dirty="0">
                <a:solidFill>
                  <a:schemeClr val="bg1"/>
                </a:solidFill>
              </a:rPr>
              <a:t>Back Controller </a:t>
            </a:r>
            <a:r>
              <a:rPr lang="en-US" sz="2200" dirty="0" smtClean="0">
                <a:solidFill>
                  <a:schemeClr val="bg1"/>
                </a:solidFill>
              </a:rPr>
              <a:t>Pattern</a:t>
            </a:r>
            <a:endParaRPr lang="en-US" sz="2200" dirty="0">
              <a:solidFill>
                <a:schemeClr val="bg1"/>
              </a:solidFill>
            </a:endParaRPr>
          </a:p>
        </p:txBody>
      </p:sp>
      <p:sp>
        <p:nvSpPr>
          <p:cNvPr id="11" name="Rounded Rectangle 10"/>
          <p:cNvSpPr/>
          <p:nvPr/>
        </p:nvSpPr>
        <p:spPr>
          <a:xfrm>
            <a:off x="685800" y="5181600"/>
            <a:ext cx="2667000" cy="7620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r>
              <a:rPr lang="en-US" sz="2200" dirty="0">
                <a:solidFill>
                  <a:schemeClr val="bg1"/>
                </a:solidFill>
              </a:rPr>
              <a:t>Middle Controller </a:t>
            </a:r>
            <a:r>
              <a:rPr lang="en-US" sz="2200" dirty="0" smtClean="0">
                <a:solidFill>
                  <a:schemeClr val="bg1"/>
                </a:solidFill>
              </a:rPr>
              <a:t>Pattern</a:t>
            </a:r>
            <a:endParaRPr lang="en-US" sz="2200" dirty="0">
              <a:solidFill>
                <a:schemeClr val="bg1"/>
              </a:solidFill>
            </a:endParaRPr>
          </a:p>
        </p:txBody>
      </p:sp>
      <p:sp>
        <p:nvSpPr>
          <p:cNvPr id="12" name="Rounded Rectangle 11"/>
          <p:cNvSpPr/>
          <p:nvPr/>
        </p:nvSpPr>
        <p:spPr>
          <a:xfrm>
            <a:off x="3810000" y="5181600"/>
            <a:ext cx="2667000" cy="7620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dirty="0">
                <a:solidFill>
                  <a:schemeClr val="bg1"/>
                </a:solidFill>
              </a:rPr>
              <a:t>None of the </a:t>
            </a:r>
            <a:r>
              <a:rPr lang="en-US" sz="2200" dirty="0" smtClean="0">
                <a:solidFill>
                  <a:schemeClr val="bg1"/>
                </a:solidFill>
              </a:rPr>
              <a:t>above</a:t>
            </a:r>
            <a:endParaRPr lang="en-US" sz="2200" dirty="0">
              <a:solidFill>
                <a:schemeClr val="bg1"/>
              </a:solidFill>
            </a:endParaRPr>
          </a:p>
        </p:txBody>
      </p:sp>
    </p:spTree>
    <p:extLst>
      <p:ext uri="{BB962C8B-B14F-4D97-AF65-F5344CB8AC3E}">
        <p14:creationId xmlns:p14="http://schemas.microsoft.com/office/powerpoint/2010/main" val="31102740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p:cNvSpPr>
            <a:spLocks noGrp="1"/>
          </p:cNvSpPr>
          <p:nvPr>
            <p:ph idx="1"/>
          </p:nvPr>
        </p:nvSpPr>
        <p:spPr>
          <a:xfrm>
            <a:off x="228600" y="1609725"/>
            <a:ext cx="6781800" cy="4946650"/>
          </a:xfrm>
        </p:spPr>
        <p:txBody>
          <a:bodyPr/>
          <a:lstStyle/>
          <a:p>
            <a:pPr marL="457200" indent="-457200" eaLnBrk="1" hangingPunct="1">
              <a:spcBef>
                <a:spcPts val="0"/>
              </a:spcBef>
              <a:buFont typeface="+mj-lt"/>
              <a:buAutoNum type="arabicPeriod"/>
              <a:defRPr/>
            </a:pPr>
            <a:r>
              <a:rPr lang="en-US" sz="2000" dirty="0" smtClean="0"/>
              <a:t>A special servlet that has some extra features necessary for web applications.</a:t>
            </a:r>
            <a:r>
              <a:rPr lang="en-US" sz="2000" dirty="0"/>
              <a:t> Is Spring MVC a request-driven framework</a:t>
            </a:r>
            <a:r>
              <a:rPr lang="en-US" sz="2000" dirty="0">
                <a:solidFill>
                  <a:prstClr val="black"/>
                </a:solidFill>
              </a:rPr>
              <a:t>?</a:t>
            </a:r>
          </a:p>
          <a:p>
            <a:pPr marL="800100" lvl="1" indent="-342900">
              <a:spcBef>
                <a:spcPts val="0"/>
              </a:spcBef>
              <a:buFont typeface="Calibri" pitchFamily="34" charset="0"/>
              <a:buAutoNum type="alphaLcParenR"/>
            </a:pPr>
            <a:endParaRPr lang="en-US" sz="2000" dirty="0" smtClean="0">
              <a:solidFill>
                <a:prstClr val="black"/>
              </a:solidFill>
            </a:endParaRPr>
          </a:p>
          <a:p>
            <a:pPr marL="800100" lvl="1" indent="-342900">
              <a:spcBef>
                <a:spcPts val="0"/>
              </a:spcBef>
              <a:buFont typeface="Calibri" pitchFamily="34" charset="0"/>
              <a:buAutoNum type="alphaLcParenR"/>
            </a:pPr>
            <a:endParaRPr lang="en-US" sz="2000" dirty="0" smtClean="0">
              <a:solidFill>
                <a:prstClr val="black"/>
              </a:solidFill>
            </a:endParaRPr>
          </a:p>
          <a:p>
            <a:pPr marL="457200" lvl="1" indent="0">
              <a:spcBef>
                <a:spcPts val="0"/>
              </a:spcBef>
              <a:buNone/>
            </a:pPr>
            <a:endParaRPr lang="en-US" sz="2000" dirty="0">
              <a:solidFill>
                <a:prstClr val="black"/>
              </a:solidFill>
            </a:endParaRPr>
          </a:p>
          <a:p>
            <a:pPr marL="457200" lvl="1" indent="0">
              <a:spcBef>
                <a:spcPts val="0"/>
              </a:spcBef>
              <a:buNone/>
            </a:pPr>
            <a:endParaRPr lang="en-US" sz="2000" dirty="0">
              <a:solidFill>
                <a:prstClr val="black"/>
              </a:solidFill>
            </a:endParaRPr>
          </a:p>
          <a:p>
            <a:pPr lvl="0">
              <a:spcBef>
                <a:spcPts val="0"/>
              </a:spcBef>
              <a:buFont typeface="+mj-lt"/>
              <a:buAutoNum type="arabicPeriod"/>
            </a:pPr>
            <a:r>
              <a:rPr lang="en-US" sz="2000" dirty="0"/>
              <a:t>Which design pattern does Spring MVC follow?</a:t>
            </a:r>
          </a:p>
        </p:txBody>
      </p:sp>
      <p:sp>
        <p:nvSpPr>
          <p:cNvPr id="47107" name="Title 2"/>
          <p:cNvSpPr>
            <a:spLocks noGrp="1"/>
          </p:cNvSpPr>
          <p:nvPr>
            <p:ph type="title"/>
          </p:nvPr>
        </p:nvSpPr>
        <p:spPr bwMode="auto">
          <a:noFill/>
          <a:ln>
            <a:noFill/>
          </a:ln>
        </p:spPr>
        <p:txBody>
          <a:bodyPr anchor="ctr"/>
          <a:lstStyle/>
          <a:p>
            <a:r>
              <a:rPr lang="en-US"/>
              <a:t>Test Your Understanding</a:t>
            </a:r>
          </a:p>
        </p:txBody>
      </p:sp>
      <p:pic>
        <p:nvPicPr>
          <p:cNvPr id="47108" name="Picture 29"/>
          <p:cNvPicPr>
            <a:picLocks noChangeAspect="1" noChangeArrowheads="1"/>
          </p:cNvPicPr>
          <p:nvPr/>
        </p:nvPicPr>
        <p:blipFill>
          <a:blip r:embed="rId3"/>
          <a:srcRect/>
          <a:stretch>
            <a:fillRect/>
          </a:stretch>
        </p:blipFill>
        <p:spPr bwMode="auto">
          <a:xfrm>
            <a:off x="8124825" y="76200"/>
            <a:ext cx="1004888" cy="1055688"/>
          </a:xfrm>
          <a:prstGeom prst="rect">
            <a:avLst/>
          </a:prstGeom>
          <a:noFill/>
          <a:ln w="9525" algn="ctr">
            <a:noFill/>
            <a:miter lim="800000"/>
            <a:headEnd/>
            <a:tailEnd/>
          </a:ln>
        </p:spPr>
      </p:pic>
      <p:pic>
        <p:nvPicPr>
          <p:cNvPr id="47109" name="Picture 5" descr="test.jpg"/>
          <p:cNvPicPr>
            <a:picLocks noChangeAspect="1"/>
          </p:cNvPicPr>
          <p:nvPr/>
        </p:nvPicPr>
        <p:blipFill>
          <a:blip r:embed="rId4"/>
          <a:srcRect/>
          <a:stretch>
            <a:fillRect/>
          </a:stretch>
        </p:blipFill>
        <p:spPr bwMode="auto">
          <a:xfrm>
            <a:off x="7010400" y="1714500"/>
            <a:ext cx="1790700" cy="2552700"/>
          </a:xfrm>
          <a:prstGeom prst="rect">
            <a:avLst/>
          </a:prstGeom>
          <a:noFill/>
          <a:ln w="9525">
            <a:noFill/>
            <a:miter lim="800000"/>
            <a:headEnd/>
            <a:tailEnd/>
          </a:ln>
        </p:spPr>
      </p:pic>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78FC3D79-9AD0-4433-8318-50FA7EFAD09F}" type="slidenum">
              <a:rPr lang="en-US" smtClean="0">
                <a:latin typeface="+mj-lt"/>
              </a:rPr>
              <a:pPr>
                <a:defRPr/>
              </a:pPr>
              <a:t>47</a:t>
            </a:fld>
            <a:endParaRPr lang="en-US" dirty="0" smtClean="0">
              <a:latin typeface="+mj-lt"/>
            </a:endParaRPr>
          </a:p>
        </p:txBody>
      </p:sp>
      <p:sp>
        <p:nvSpPr>
          <p:cNvPr id="2" name="Rounded Rectangle 1"/>
          <p:cNvSpPr/>
          <p:nvPr/>
        </p:nvSpPr>
        <p:spPr>
          <a:xfrm>
            <a:off x="685800" y="2743200"/>
            <a:ext cx="2667000" cy="6096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200" dirty="0" smtClean="0"/>
              <a:t>True</a:t>
            </a:r>
            <a:endParaRPr lang="en-US" sz="2200" dirty="0"/>
          </a:p>
        </p:txBody>
      </p:sp>
      <p:sp>
        <p:nvSpPr>
          <p:cNvPr id="8" name="Rounded Rectangle 7"/>
          <p:cNvSpPr/>
          <p:nvPr/>
        </p:nvSpPr>
        <p:spPr>
          <a:xfrm>
            <a:off x="3581400" y="2743200"/>
            <a:ext cx="2667000" cy="6096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dirty="0" smtClean="0"/>
              <a:t>False</a:t>
            </a:r>
            <a:endParaRPr lang="en-US" sz="2200" dirty="0"/>
          </a:p>
        </p:txBody>
      </p:sp>
      <p:sp>
        <p:nvSpPr>
          <p:cNvPr id="9" name="Rounded Rectangle 8"/>
          <p:cNvSpPr/>
          <p:nvPr/>
        </p:nvSpPr>
        <p:spPr>
          <a:xfrm>
            <a:off x="685800" y="4267200"/>
            <a:ext cx="2667000" cy="7620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marL="0" lvl="1" algn="ctr"/>
            <a:r>
              <a:rPr lang="en-US" sz="2200" dirty="0">
                <a:solidFill>
                  <a:schemeClr val="bg1"/>
                </a:solidFill>
              </a:rPr>
              <a:t>Front Controller </a:t>
            </a:r>
            <a:r>
              <a:rPr lang="en-US" sz="2200" dirty="0" smtClean="0">
                <a:solidFill>
                  <a:schemeClr val="bg1"/>
                </a:solidFill>
              </a:rPr>
              <a:t>Pattern</a:t>
            </a:r>
            <a:endParaRPr lang="en-US" sz="2200" dirty="0">
              <a:solidFill>
                <a:schemeClr val="bg1"/>
              </a:solidFill>
            </a:endParaRPr>
          </a:p>
        </p:txBody>
      </p:sp>
      <p:sp>
        <p:nvSpPr>
          <p:cNvPr id="10" name="Rounded Rectangle 9"/>
          <p:cNvSpPr/>
          <p:nvPr/>
        </p:nvSpPr>
        <p:spPr>
          <a:xfrm>
            <a:off x="3810000" y="4267200"/>
            <a:ext cx="2667000" cy="7620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r>
              <a:rPr lang="en-US" sz="2200" dirty="0">
                <a:solidFill>
                  <a:schemeClr val="bg1"/>
                </a:solidFill>
              </a:rPr>
              <a:t>Back Controller </a:t>
            </a:r>
            <a:r>
              <a:rPr lang="en-US" sz="2200" dirty="0" smtClean="0">
                <a:solidFill>
                  <a:schemeClr val="bg1"/>
                </a:solidFill>
              </a:rPr>
              <a:t>Pattern</a:t>
            </a:r>
            <a:endParaRPr lang="en-US" sz="2200" dirty="0">
              <a:solidFill>
                <a:schemeClr val="bg1"/>
              </a:solidFill>
            </a:endParaRPr>
          </a:p>
        </p:txBody>
      </p:sp>
      <p:sp>
        <p:nvSpPr>
          <p:cNvPr id="11" name="Rounded Rectangle 10"/>
          <p:cNvSpPr/>
          <p:nvPr/>
        </p:nvSpPr>
        <p:spPr>
          <a:xfrm>
            <a:off x="685800" y="5181600"/>
            <a:ext cx="2667000" cy="7620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r>
              <a:rPr lang="en-US" sz="2200" dirty="0">
                <a:solidFill>
                  <a:schemeClr val="bg1"/>
                </a:solidFill>
              </a:rPr>
              <a:t>Middle Controller </a:t>
            </a:r>
            <a:r>
              <a:rPr lang="en-US" sz="2200" dirty="0" smtClean="0">
                <a:solidFill>
                  <a:schemeClr val="bg1"/>
                </a:solidFill>
              </a:rPr>
              <a:t>Pattern</a:t>
            </a:r>
            <a:endParaRPr lang="en-US" sz="2200" dirty="0">
              <a:solidFill>
                <a:schemeClr val="bg1"/>
              </a:solidFill>
            </a:endParaRPr>
          </a:p>
        </p:txBody>
      </p:sp>
      <p:sp>
        <p:nvSpPr>
          <p:cNvPr id="14" name="Rounded Rectangle 13"/>
          <p:cNvSpPr/>
          <p:nvPr/>
        </p:nvSpPr>
        <p:spPr>
          <a:xfrm>
            <a:off x="3810000" y="5181600"/>
            <a:ext cx="2667000" cy="7620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dirty="0">
                <a:solidFill>
                  <a:schemeClr val="bg1"/>
                </a:solidFill>
              </a:rPr>
              <a:t>None of the </a:t>
            </a:r>
            <a:r>
              <a:rPr lang="en-US" sz="2200" dirty="0" smtClean="0">
                <a:solidFill>
                  <a:schemeClr val="bg1"/>
                </a:solidFill>
              </a:rPr>
              <a:t>above</a:t>
            </a:r>
            <a:endParaRPr lang="en-US" sz="2200" dirty="0">
              <a:solidFill>
                <a:schemeClr val="bg1"/>
              </a:solidFill>
            </a:endParaRPr>
          </a:p>
        </p:txBody>
      </p:sp>
    </p:spTree>
    <p:extLst>
      <p:ext uri="{BB962C8B-B14F-4D97-AF65-F5344CB8AC3E}">
        <p14:creationId xmlns:p14="http://schemas.microsoft.com/office/powerpoint/2010/main" val="2319073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p:cNvSpPr>
            <a:spLocks noGrp="1"/>
          </p:cNvSpPr>
          <p:nvPr>
            <p:ph idx="1"/>
          </p:nvPr>
        </p:nvSpPr>
        <p:spPr>
          <a:xfrm>
            <a:off x="228600" y="1609725"/>
            <a:ext cx="6553200" cy="4946650"/>
          </a:xfrm>
        </p:spPr>
        <p:txBody>
          <a:bodyPr/>
          <a:lstStyle/>
          <a:p>
            <a:pPr marL="457200" indent="-457200" eaLnBrk="1" hangingPunct="1">
              <a:buFont typeface="Arial" pitchFamily="34" charset="0"/>
              <a:buNone/>
              <a:defRPr/>
            </a:pPr>
            <a:r>
              <a:rPr sz="2000" dirty="0" smtClean="0"/>
              <a:t>3.   </a:t>
            </a:r>
            <a:r>
              <a:rPr sz="2200" dirty="0" smtClean="0"/>
              <a:t>What is </a:t>
            </a:r>
            <a:r>
              <a:rPr sz="2200" dirty="0" err="1" smtClean="0"/>
              <a:t>WebApplicationContext</a:t>
            </a:r>
            <a:r>
              <a:rPr sz="2200" dirty="0" smtClean="0"/>
              <a:t>?</a:t>
            </a:r>
          </a:p>
        </p:txBody>
      </p:sp>
      <p:sp>
        <p:nvSpPr>
          <p:cNvPr id="47107" name="Title 2"/>
          <p:cNvSpPr>
            <a:spLocks noGrp="1"/>
          </p:cNvSpPr>
          <p:nvPr>
            <p:ph type="title"/>
          </p:nvPr>
        </p:nvSpPr>
        <p:spPr bwMode="auto">
          <a:noFill/>
          <a:ln>
            <a:noFill/>
          </a:ln>
        </p:spPr>
        <p:txBody>
          <a:bodyPr anchor="ctr"/>
          <a:lstStyle/>
          <a:p>
            <a:r>
              <a:rPr lang="en-US"/>
              <a:t>Test Your Understanding</a:t>
            </a:r>
          </a:p>
        </p:txBody>
      </p:sp>
      <p:pic>
        <p:nvPicPr>
          <p:cNvPr id="47108" name="Picture 29"/>
          <p:cNvPicPr>
            <a:picLocks noChangeAspect="1" noChangeArrowheads="1"/>
          </p:cNvPicPr>
          <p:nvPr/>
        </p:nvPicPr>
        <p:blipFill>
          <a:blip r:embed="rId3"/>
          <a:srcRect/>
          <a:stretch>
            <a:fillRect/>
          </a:stretch>
        </p:blipFill>
        <p:spPr bwMode="auto">
          <a:xfrm>
            <a:off x="8124825" y="76200"/>
            <a:ext cx="1004888" cy="1055688"/>
          </a:xfrm>
          <a:prstGeom prst="rect">
            <a:avLst/>
          </a:prstGeom>
          <a:noFill/>
          <a:ln w="9525" algn="ctr">
            <a:noFill/>
            <a:miter lim="800000"/>
            <a:headEnd/>
            <a:tailEnd/>
          </a:ln>
        </p:spPr>
      </p:pic>
      <p:pic>
        <p:nvPicPr>
          <p:cNvPr id="47109" name="Picture 5" descr="test.jpg"/>
          <p:cNvPicPr>
            <a:picLocks noChangeAspect="1"/>
          </p:cNvPicPr>
          <p:nvPr/>
        </p:nvPicPr>
        <p:blipFill>
          <a:blip r:embed="rId4"/>
          <a:srcRect/>
          <a:stretch>
            <a:fillRect/>
          </a:stretch>
        </p:blipFill>
        <p:spPr bwMode="auto">
          <a:xfrm>
            <a:off x="7010400" y="1714500"/>
            <a:ext cx="1790700" cy="2552700"/>
          </a:xfrm>
          <a:prstGeom prst="rect">
            <a:avLst/>
          </a:prstGeom>
          <a:noFill/>
          <a:ln w="9525">
            <a:noFill/>
            <a:miter lim="800000"/>
            <a:headEnd/>
            <a:tailEnd/>
          </a:ln>
        </p:spPr>
      </p:pic>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78FC3D79-9AD0-4433-8318-50FA7EFAD09F}" type="slidenum">
              <a:rPr lang="en-US" smtClean="0">
                <a:latin typeface="+mj-lt"/>
              </a:rPr>
              <a:pPr>
                <a:defRPr/>
              </a:pPr>
              <a:t>48</a:t>
            </a:fld>
            <a:endParaRPr lang="en-US" dirty="0" smtClean="0">
              <a:latin typeface="+mj-lt"/>
            </a:endParaRPr>
          </a:p>
        </p:txBody>
      </p:sp>
      <p:sp>
        <p:nvSpPr>
          <p:cNvPr id="8" name="Rounded Rectangle 7"/>
          <p:cNvSpPr/>
          <p:nvPr/>
        </p:nvSpPr>
        <p:spPr>
          <a:xfrm>
            <a:off x="685800" y="2381250"/>
            <a:ext cx="6323162" cy="74295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r>
              <a:rPr lang="en-US" dirty="0"/>
              <a:t>A special servlet that has some extra features necessary for web applications</a:t>
            </a:r>
            <a:r>
              <a:rPr lang="en-US" dirty="0" smtClean="0"/>
              <a:t>.</a:t>
            </a:r>
            <a:endParaRPr lang="en-US" dirty="0"/>
          </a:p>
        </p:txBody>
      </p:sp>
      <p:sp>
        <p:nvSpPr>
          <p:cNvPr id="9" name="Rounded Rectangle 8"/>
          <p:cNvSpPr/>
          <p:nvPr/>
        </p:nvSpPr>
        <p:spPr>
          <a:xfrm>
            <a:off x="685801" y="3200400"/>
            <a:ext cx="6324599" cy="7620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defRPr/>
            </a:pPr>
            <a:r>
              <a:rPr lang="en-US" dirty="0"/>
              <a:t>An extension of the plain Application Context that has some extra features necessary for web applications. </a:t>
            </a:r>
          </a:p>
        </p:txBody>
      </p:sp>
      <p:sp>
        <p:nvSpPr>
          <p:cNvPr id="2" name="TextBox 1"/>
          <p:cNvSpPr txBox="1"/>
          <p:nvPr/>
        </p:nvSpPr>
        <p:spPr>
          <a:xfrm>
            <a:off x="1143000" y="4267200"/>
            <a:ext cx="5257800" cy="369332"/>
          </a:xfrm>
          <a:prstGeom prst="rect">
            <a:avLst/>
          </a:prstGeom>
          <a:noFill/>
        </p:spPr>
        <p:txBody>
          <a:bodyPr wrap="square" rtlCol="0">
            <a:spAutoFit/>
          </a:bodyPr>
          <a:lstStyle/>
          <a:p>
            <a:r>
              <a:rPr lang="en-US" dirty="0">
                <a:solidFill>
                  <a:schemeClr val="lt1"/>
                </a:solidFill>
              </a:rPr>
              <a:t>None of the above</a:t>
            </a:r>
          </a:p>
        </p:txBody>
      </p:sp>
      <p:sp>
        <p:nvSpPr>
          <p:cNvPr id="14" name="TextBox 13"/>
          <p:cNvSpPr txBox="1"/>
          <p:nvPr/>
        </p:nvSpPr>
        <p:spPr>
          <a:xfrm>
            <a:off x="1143000" y="5149334"/>
            <a:ext cx="5257800" cy="369332"/>
          </a:xfrm>
          <a:prstGeom prst="rect">
            <a:avLst/>
          </a:prstGeom>
          <a:noFill/>
        </p:spPr>
        <p:txBody>
          <a:bodyPr wrap="square" rtlCol="0">
            <a:spAutoFit/>
          </a:bodyPr>
          <a:lstStyle/>
          <a:p>
            <a:r>
              <a:rPr lang="en-US" dirty="0">
                <a:solidFill>
                  <a:schemeClr val="lt1"/>
                </a:solidFill>
              </a:rPr>
              <a:t>Both the definitions are relevant</a:t>
            </a:r>
          </a:p>
        </p:txBody>
      </p:sp>
      <p:sp>
        <p:nvSpPr>
          <p:cNvPr id="15" name="Rounded Rectangle 14"/>
          <p:cNvSpPr/>
          <p:nvPr/>
        </p:nvSpPr>
        <p:spPr>
          <a:xfrm>
            <a:off x="687238" y="4092875"/>
            <a:ext cx="6323162" cy="74295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r>
              <a:rPr lang="en-US" dirty="0"/>
              <a:t>None of the </a:t>
            </a:r>
            <a:r>
              <a:rPr lang="en-US" dirty="0" smtClean="0"/>
              <a:t>above</a:t>
            </a:r>
            <a:endParaRPr lang="en-US" dirty="0"/>
          </a:p>
        </p:txBody>
      </p:sp>
      <p:sp>
        <p:nvSpPr>
          <p:cNvPr id="16" name="Rounded Rectangle 15"/>
          <p:cNvSpPr/>
          <p:nvPr/>
        </p:nvSpPr>
        <p:spPr>
          <a:xfrm>
            <a:off x="684363" y="4953000"/>
            <a:ext cx="6324599" cy="7620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defRPr/>
            </a:pPr>
            <a:r>
              <a:rPr lang="en-US" dirty="0"/>
              <a:t>Both the definitions are </a:t>
            </a:r>
            <a:r>
              <a:rPr lang="en-US" dirty="0" smtClean="0"/>
              <a:t>relevant</a:t>
            </a:r>
            <a:endParaRPr lang="en-US" dirty="0"/>
          </a:p>
        </p:txBody>
      </p:sp>
    </p:spTree>
    <p:extLst>
      <p:ext uri="{BB962C8B-B14F-4D97-AF65-F5344CB8AC3E}">
        <p14:creationId xmlns:p14="http://schemas.microsoft.com/office/powerpoint/2010/main" val="40843678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p:cNvSpPr>
            <a:spLocks noGrp="1"/>
          </p:cNvSpPr>
          <p:nvPr>
            <p:ph idx="1"/>
          </p:nvPr>
        </p:nvSpPr>
        <p:spPr>
          <a:xfrm>
            <a:off x="228600" y="1609725"/>
            <a:ext cx="6553200" cy="4946650"/>
          </a:xfrm>
        </p:spPr>
        <p:txBody>
          <a:bodyPr/>
          <a:lstStyle/>
          <a:p>
            <a:pPr marL="457200" indent="-457200" eaLnBrk="1" hangingPunct="1">
              <a:buFont typeface="Arial" pitchFamily="34" charset="0"/>
              <a:buNone/>
              <a:defRPr/>
            </a:pPr>
            <a:r>
              <a:rPr sz="2000" dirty="0" smtClean="0"/>
              <a:t>3.   </a:t>
            </a:r>
            <a:r>
              <a:rPr sz="2200" dirty="0" smtClean="0"/>
              <a:t>What is </a:t>
            </a:r>
            <a:r>
              <a:rPr sz="2200" dirty="0" err="1" smtClean="0"/>
              <a:t>WebApplicationContext</a:t>
            </a:r>
            <a:r>
              <a:rPr sz="2200" dirty="0" smtClean="0"/>
              <a:t>?</a:t>
            </a:r>
          </a:p>
        </p:txBody>
      </p:sp>
      <p:sp>
        <p:nvSpPr>
          <p:cNvPr id="47107" name="Title 2"/>
          <p:cNvSpPr>
            <a:spLocks noGrp="1"/>
          </p:cNvSpPr>
          <p:nvPr>
            <p:ph type="title"/>
          </p:nvPr>
        </p:nvSpPr>
        <p:spPr bwMode="auto">
          <a:noFill/>
          <a:ln>
            <a:noFill/>
          </a:ln>
        </p:spPr>
        <p:txBody>
          <a:bodyPr anchor="ctr"/>
          <a:lstStyle/>
          <a:p>
            <a:r>
              <a:rPr lang="en-US"/>
              <a:t>Test Your Understanding</a:t>
            </a:r>
          </a:p>
        </p:txBody>
      </p:sp>
      <p:pic>
        <p:nvPicPr>
          <p:cNvPr id="47108" name="Picture 29"/>
          <p:cNvPicPr>
            <a:picLocks noChangeAspect="1" noChangeArrowheads="1"/>
          </p:cNvPicPr>
          <p:nvPr/>
        </p:nvPicPr>
        <p:blipFill>
          <a:blip r:embed="rId3"/>
          <a:srcRect/>
          <a:stretch>
            <a:fillRect/>
          </a:stretch>
        </p:blipFill>
        <p:spPr bwMode="auto">
          <a:xfrm>
            <a:off x="8124825" y="76200"/>
            <a:ext cx="1004888" cy="1055688"/>
          </a:xfrm>
          <a:prstGeom prst="rect">
            <a:avLst/>
          </a:prstGeom>
          <a:noFill/>
          <a:ln w="9525" algn="ctr">
            <a:noFill/>
            <a:miter lim="800000"/>
            <a:headEnd/>
            <a:tailEnd/>
          </a:ln>
        </p:spPr>
      </p:pic>
      <p:pic>
        <p:nvPicPr>
          <p:cNvPr id="47109" name="Picture 5" descr="test.jpg"/>
          <p:cNvPicPr>
            <a:picLocks noChangeAspect="1"/>
          </p:cNvPicPr>
          <p:nvPr/>
        </p:nvPicPr>
        <p:blipFill>
          <a:blip r:embed="rId4"/>
          <a:srcRect/>
          <a:stretch>
            <a:fillRect/>
          </a:stretch>
        </p:blipFill>
        <p:spPr bwMode="auto">
          <a:xfrm>
            <a:off x="7010400" y="1714500"/>
            <a:ext cx="1790700" cy="2552700"/>
          </a:xfrm>
          <a:prstGeom prst="rect">
            <a:avLst/>
          </a:prstGeom>
          <a:noFill/>
          <a:ln w="9525">
            <a:noFill/>
            <a:miter lim="800000"/>
            <a:headEnd/>
            <a:tailEnd/>
          </a:ln>
        </p:spPr>
      </p:pic>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78FC3D79-9AD0-4433-8318-50FA7EFAD09F}" type="slidenum">
              <a:rPr lang="en-US" smtClean="0">
                <a:latin typeface="+mj-lt"/>
              </a:rPr>
              <a:pPr>
                <a:defRPr/>
              </a:pPr>
              <a:t>49</a:t>
            </a:fld>
            <a:endParaRPr lang="en-US" dirty="0" smtClean="0">
              <a:latin typeface="+mj-lt"/>
            </a:endParaRPr>
          </a:p>
        </p:txBody>
      </p:sp>
      <p:sp>
        <p:nvSpPr>
          <p:cNvPr id="8" name="Rounded Rectangle 7"/>
          <p:cNvSpPr/>
          <p:nvPr/>
        </p:nvSpPr>
        <p:spPr>
          <a:xfrm>
            <a:off x="685800" y="2381250"/>
            <a:ext cx="6323162" cy="74295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r>
              <a:rPr lang="en-US" dirty="0"/>
              <a:t>A special servlet that has some extra features necessary for web applications</a:t>
            </a:r>
            <a:r>
              <a:rPr lang="en-US" dirty="0" smtClean="0"/>
              <a:t>.</a:t>
            </a:r>
            <a:endParaRPr lang="en-US" dirty="0"/>
          </a:p>
        </p:txBody>
      </p:sp>
      <p:sp>
        <p:nvSpPr>
          <p:cNvPr id="9" name="Rounded Rectangle 8"/>
          <p:cNvSpPr/>
          <p:nvPr/>
        </p:nvSpPr>
        <p:spPr>
          <a:xfrm>
            <a:off x="685801" y="3200400"/>
            <a:ext cx="6324599" cy="7620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defRPr/>
            </a:pPr>
            <a:r>
              <a:rPr lang="en-US" dirty="0"/>
              <a:t>An extension of the plain Application Context that has some extra features necessary for web applications. </a:t>
            </a:r>
          </a:p>
        </p:txBody>
      </p:sp>
      <p:sp>
        <p:nvSpPr>
          <p:cNvPr id="12" name="Rounded Rectangle 11"/>
          <p:cNvSpPr/>
          <p:nvPr/>
        </p:nvSpPr>
        <p:spPr>
          <a:xfrm>
            <a:off x="687238" y="4092875"/>
            <a:ext cx="6323162" cy="74295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r>
              <a:rPr lang="en-US" dirty="0"/>
              <a:t>None of the </a:t>
            </a:r>
            <a:r>
              <a:rPr lang="en-US" dirty="0" smtClean="0"/>
              <a:t>above</a:t>
            </a:r>
            <a:endParaRPr lang="en-US" dirty="0"/>
          </a:p>
        </p:txBody>
      </p:sp>
      <p:sp>
        <p:nvSpPr>
          <p:cNvPr id="13" name="Rounded Rectangle 12"/>
          <p:cNvSpPr/>
          <p:nvPr/>
        </p:nvSpPr>
        <p:spPr>
          <a:xfrm>
            <a:off x="684363" y="4953000"/>
            <a:ext cx="6324599" cy="7620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defRPr/>
            </a:pPr>
            <a:r>
              <a:rPr lang="en-US" dirty="0"/>
              <a:t>Both the definitions are </a:t>
            </a:r>
            <a:r>
              <a:rPr lang="en-US" dirty="0" smtClean="0"/>
              <a:t>relevant</a:t>
            </a:r>
            <a:endParaRPr lang="en-US" dirty="0"/>
          </a:p>
        </p:txBody>
      </p:sp>
    </p:spTree>
    <p:extLst>
      <p:ext uri="{BB962C8B-B14F-4D97-AF65-F5344CB8AC3E}">
        <p14:creationId xmlns:p14="http://schemas.microsoft.com/office/powerpoint/2010/main" val="808357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0"/>
            <a:ext cx="8686800" cy="4946650"/>
          </a:xfrm>
        </p:spPr>
        <p:txBody>
          <a:bodyPr/>
          <a:lstStyle/>
          <a:p>
            <a:pPr marL="0" indent="0">
              <a:buNone/>
            </a:pPr>
            <a:r>
              <a:rPr lang="en-US" altLang="en-US" sz="2400" dirty="0"/>
              <a:t>After completing this module, you will be able to:</a:t>
            </a:r>
          </a:p>
          <a:p>
            <a:r>
              <a:rPr lang="en-US" sz="2000" dirty="0"/>
              <a:t>Configure Spring in Web Application</a:t>
            </a:r>
          </a:p>
          <a:p>
            <a:r>
              <a:rPr lang="en-US" sz="2000" dirty="0"/>
              <a:t> Explain the request flow in Spring 3 MVC application</a:t>
            </a:r>
          </a:p>
          <a:p>
            <a:r>
              <a:rPr lang="en-US" sz="2000" dirty="0"/>
              <a:t> Explain Design Controllers</a:t>
            </a:r>
          </a:p>
          <a:p>
            <a:r>
              <a:rPr lang="en-US" sz="2000" dirty="0"/>
              <a:t> Illustrate how to map a request to a controller</a:t>
            </a:r>
          </a:p>
          <a:p>
            <a:r>
              <a:rPr lang="en-US" sz="2000" dirty="0"/>
              <a:t> Write handler interceptors</a:t>
            </a:r>
          </a:p>
          <a:p>
            <a:r>
              <a:rPr lang="en-US" sz="2000" dirty="0"/>
              <a:t> Explain various view resolvers</a:t>
            </a:r>
          </a:p>
          <a:p>
            <a:r>
              <a:rPr lang="en-US" sz="2000" dirty="0"/>
              <a:t> Describe the various Spring MVC form tags</a:t>
            </a:r>
          </a:p>
          <a:p>
            <a:r>
              <a:rPr lang="en-US" sz="2000" dirty="0"/>
              <a:t> Explain how to validate user data</a:t>
            </a:r>
            <a:endParaRPr lang="en-US" altLang="en-US" sz="2000" dirty="0"/>
          </a:p>
          <a:p>
            <a:endParaRPr lang="en-US" dirty="0"/>
          </a:p>
        </p:txBody>
      </p:sp>
      <p:sp>
        <p:nvSpPr>
          <p:cNvPr id="3" name="Title 2"/>
          <p:cNvSpPr>
            <a:spLocks noGrp="1"/>
          </p:cNvSpPr>
          <p:nvPr>
            <p:ph type="title"/>
          </p:nvPr>
        </p:nvSpPr>
        <p:spPr/>
        <p:txBody>
          <a:bodyPr/>
          <a:lstStyle/>
          <a:p>
            <a:r>
              <a:rPr lang="en-US" dirty="0" smtClean="0"/>
              <a:t>Course Objective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spTree>
    <p:extLst>
      <p:ext uri="{BB962C8B-B14F-4D97-AF65-F5344CB8AC3E}">
        <p14:creationId xmlns:p14="http://schemas.microsoft.com/office/powerpoint/2010/main" val="823695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Content Placeholder 1"/>
          <p:cNvSpPr>
            <a:spLocks noGrp="1"/>
          </p:cNvSpPr>
          <p:nvPr>
            <p:ph idx="1"/>
          </p:nvPr>
        </p:nvSpPr>
        <p:spPr>
          <a:xfrm>
            <a:off x="228600" y="1758950"/>
            <a:ext cx="6705600" cy="4946650"/>
          </a:xfrm>
        </p:spPr>
        <p:txBody>
          <a:bodyPr/>
          <a:lstStyle/>
          <a:p>
            <a:pPr lvl="0">
              <a:buFont typeface="Arial" pitchFamily="34" charset="0"/>
              <a:buChar char="•"/>
            </a:pPr>
            <a:r>
              <a:rPr lang="en-US" sz="2000" dirty="0">
                <a:solidFill>
                  <a:prstClr val="black"/>
                </a:solidFill>
              </a:rPr>
              <a:t>Let us take a quick look at the key points covered in this chapter:</a:t>
            </a:r>
          </a:p>
          <a:p>
            <a:pPr lvl="1">
              <a:spcBef>
                <a:spcPts val="0"/>
              </a:spcBef>
              <a:spcAft>
                <a:spcPts val="600"/>
              </a:spcAft>
            </a:pPr>
            <a:r>
              <a:rPr lang="en-US" sz="1800" dirty="0">
                <a:solidFill>
                  <a:prstClr val="black"/>
                </a:solidFill>
              </a:rPr>
              <a:t>The Spring MVC is a web development framework based on the Model View Controller (MVC) design pattern.</a:t>
            </a:r>
          </a:p>
          <a:p>
            <a:pPr lvl="1">
              <a:spcBef>
                <a:spcPts val="0"/>
              </a:spcBef>
              <a:spcAft>
                <a:spcPts val="600"/>
              </a:spcAft>
            </a:pPr>
            <a:r>
              <a:rPr lang="en-US" sz="1800" dirty="0">
                <a:solidFill>
                  <a:prstClr val="black"/>
                </a:solidFill>
              </a:rPr>
              <a:t>The features of Spring MVC Framework are the Pluggable View technology and Injection of services into controllers.</a:t>
            </a:r>
          </a:p>
          <a:p>
            <a:pPr lvl="1">
              <a:spcBef>
                <a:spcPts val="0"/>
              </a:spcBef>
              <a:spcAft>
                <a:spcPts val="600"/>
              </a:spcAft>
            </a:pPr>
            <a:r>
              <a:rPr lang="en-US" sz="1800" dirty="0">
                <a:solidFill>
                  <a:prstClr val="black"/>
                </a:solidFill>
              </a:rPr>
              <a:t>The Spring Web MVC framework is designed around a Dispatcher Servlet.</a:t>
            </a:r>
          </a:p>
          <a:p>
            <a:pPr lvl="1">
              <a:spcBef>
                <a:spcPts val="0"/>
              </a:spcBef>
              <a:spcAft>
                <a:spcPts val="600"/>
              </a:spcAft>
            </a:pPr>
            <a:r>
              <a:rPr lang="en-US" sz="1800" dirty="0">
                <a:solidFill>
                  <a:prstClr val="black"/>
                </a:solidFill>
              </a:rPr>
              <a:t>Spring MVC provides a very clean division between controllers, JavaBean models, and views.</a:t>
            </a:r>
          </a:p>
          <a:p>
            <a:pPr lvl="1">
              <a:spcBef>
                <a:spcPts val="0"/>
              </a:spcBef>
              <a:spcAft>
                <a:spcPts val="600"/>
              </a:spcAft>
            </a:pPr>
            <a:r>
              <a:rPr lang="en-US" sz="1800" dirty="0">
                <a:solidFill>
                  <a:prstClr val="black"/>
                </a:solidFill>
              </a:rPr>
              <a:t> Spring MVC supports JSP, </a:t>
            </a:r>
            <a:r>
              <a:rPr lang="en-US" sz="1800" dirty="0" err="1">
                <a:solidFill>
                  <a:prstClr val="black"/>
                </a:solidFill>
              </a:rPr>
              <a:t>FreeMarker</a:t>
            </a:r>
            <a:r>
              <a:rPr lang="en-US" sz="1800" dirty="0">
                <a:solidFill>
                  <a:prstClr val="black"/>
                </a:solidFill>
              </a:rPr>
              <a:t>, Velocity, XSLT, </a:t>
            </a:r>
            <a:r>
              <a:rPr lang="en-US" sz="1800" dirty="0" err="1">
                <a:solidFill>
                  <a:prstClr val="black"/>
                </a:solidFill>
              </a:rPr>
              <a:t>JasperReports</a:t>
            </a:r>
            <a:r>
              <a:rPr lang="en-US" sz="1800" dirty="0">
                <a:solidFill>
                  <a:prstClr val="black"/>
                </a:solidFill>
              </a:rPr>
              <a:t>, Excel and PDF  views.</a:t>
            </a:r>
          </a:p>
        </p:txBody>
      </p:sp>
      <p:sp>
        <p:nvSpPr>
          <p:cNvPr id="48130" name="Title 2"/>
          <p:cNvSpPr>
            <a:spLocks noGrp="1"/>
          </p:cNvSpPr>
          <p:nvPr>
            <p:ph type="title"/>
          </p:nvPr>
        </p:nvSpPr>
        <p:spPr bwMode="auto">
          <a:noFill/>
          <a:ln>
            <a:noFill/>
          </a:ln>
        </p:spPr>
        <p:txBody>
          <a:bodyPr anchor="ctr"/>
          <a:lstStyle/>
          <a:p>
            <a:r>
              <a:rPr lang="en-US"/>
              <a:t>Summary</a:t>
            </a:r>
          </a:p>
        </p:txBody>
      </p:sp>
      <p:sp>
        <p:nvSpPr>
          <p:cNvPr id="6"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defRPr/>
            </a:pPr>
            <a:fld id="{3C0F1E7B-41F1-4011-B020-0A841B041DBF}" type="slidenum">
              <a:rPr lang="en-US" sz="1400" smtClean="0">
                <a:latin typeface="+mj-lt"/>
              </a:rPr>
              <a:pPr>
                <a:defRPr/>
              </a:pPr>
              <a:t>50</a:t>
            </a:fld>
            <a:endParaRPr lang="en-US" sz="1400" dirty="0" smtClean="0">
              <a:latin typeface="+mj-lt"/>
            </a:endParaRPr>
          </a:p>
        </p:txBody>
      </p:sp>
      <p:pic>
        <p:nvPicPr>
          <p:cNvPr id="48132" name="Picture 4" descr="Introduction.jpg"/>
          <p:cNvPicPr>
            <a:picLocks noChangeAspect="1"/>
          </p:cNvPicPr>
          <p:nvPr/>
        </p:nvPicPr>
        <p:blipFill>
          <a:blip r:embed="rId3"/>
          <a:srcRect/>
          <a:stretch>
            <a:fillRect/>
          </a:stretch>
        </p:blipFill>
        <p:spPr bwMode="auto">
          <a:xfrm>
            <a:off x="7162800" y="1828800"/>
            <a:ext cx="1524000" cy="1609725"/>
          </a:xfrm>
          <a:prstGeom prst="rect">
            <a:avLst/>
          </a:prstGeom>
          <a:noFill/>
          <a:ln w="9525">
            <a:noFill/>
            <a:miter lim="800000"/>
            <a:headEnd/>
            <a:tailEnd/>
          </a:ln>
        </p:spPr>
      </p:pic>
    </p:spTree>
    <p:extLst>
      <p:ext uri="{BB962C8B-B14F-4D97-AF65-F5344CB8AC3E}">
        <p14:creationId xmlns:p14="http://schemas.microsoft.com/office/powerpoint/2010/main" val="23960780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1"/>
          <p:cNvSpPr>
            <a:spLocks noGrp="1"/>
          </p:cNvSpPr>
          <p:nvPr>
            <p:ph idx="1"/>
          </p:nvPr>
        </p:nvSpPr>
        <p:spPr>
          <a:xfrm>
            <a:off x="228600" y="1609725"/>
            <a:ext cx="6248400" cy="4946650"/>
          </a:xfrm>
        </p:spPr>
        <p:txBody>
          <a:bodyPr/>
          <a:lstStyle/>
          <a:p>
            <a:pPr lvl="0">
              <a:spcBef>
                <a:spcPts val="0"/>
              </a:spcBef>
            </a:pPr>
            <a:r>
              <a:rPr lang="en-US" sz="2000" dirty="0">
                <a:solidFill>
                  <a:prstClr val="black"/>
                </a:solidFill>
                <a:hlinkClick r:id="rId2"/>
              </a:rPr>
              <a:t>http://www.springsource.org</a:t>
            </a:r>
            <a:endParaRPr lang="en-US" sz="2000" dirty="0">
              <a:solidFill>
                <a:prstClr val="black"/>
              </a:solidFill>
            </a:endParaRPr>
          </a:p>
          <a:p>
            <a:pPr lvl="0">
              <a:spcBef>
                <a:spcPts val="0"/>
              </a:spcBef>
            </a:pPr>
            <a:endParaRPr lang="en-US" sz="2000" dirty="0">
              <a:solidFill>
                <a:prstClr val="black"/>
              </a:solidFill>
            </a:endParaRPr>
          </a:p>
          <a:p>
            <a:pPr lvl="0">
              <a:spcBef>
                <a:spcPts val="0"/>
              </a:spcBef>
            </a:pPr>
            <a:r>
              <a:rPr lang="en-US" sz="2000" dirty="0">
                <a:solidFill>
                  <a:prstClr val="black"/>
                </a:solidFill>
                <a:hlinkClick r:id="rId3"/>
              </a:rPr>
              <a:t>http://blog.codebeach.com/2008/06/spring-mvc-application-architecture.html</a:t>
            </a:r>
            <a:endParaRPr lang="en-US" sz="2000" dirty="0">
              <a:solidFill>
                <a:prstClr val="black"/>
              </a:solidFill>
            </a:endParaRPr>
          </a:p>
          <a:p>
            <a:pPr lvl="0">
              <a:spcBef>
                <a:spcPts val="0"/>
              </a:spcBef>
            </a:pPr>
            <a:endParaRPr lang="en-US" sz="2000" dirty="0">
              <a:solidFill>
                <a:prstClr val="black"/>
              </a:solidFill>
            </a:endParaRPr>
          </a:p>
          <a:p>
            <a:pPr lvl="0">
              <a:spcBef>
                <a:spcPts val="0"/>
              </a:spcBef>
            </a:pPr>
            <a:r>
              <a:rPr lang="en-US" sz="2000" dirty="0">
                <a:solidFill>
                  <a:prstClr val="black"/>
                </a:solidFill>
              </a:rPr>
              <a:t>“Expert Spring Web MVC and Web Flow” by Seth Ladd and others (published by </a:t>
            </a:r>
            <a:r>
              <a:rPr lang="en-US" sz="2000" dirty="0" err="1">
                <a:solidFill>
                  <a:prstClr val="black"/>
                </a:solidFill>
              </a:rPr>
              <a:t>Apress</a:t>
            </a:r>
            <a:r>
              <a:rPr lang="en-US" sz="2000" dirty="0">
                <a:solidFill>
                  <a:prstClr val="black"/>
                </a:solidFill>
              </a:rPr>
              <a:t>) is an excellent hard copy source of Spring Web MVC goodness.</a:t>
            </a:r>
          </a:p>
        </p:txBody>
      </p:sp>
      <p:sp>
        <p:nvSpPr>
          <p:cNvPr id="49155" name="Title 2"/>
          <p:cNvSpPr>
            <a:spLocks noGrp="1"/>
          </p:cNvSpPr>
          <p:nvPr>
            <p:ph type="title"/>
          </p:nvPr>
        </p:nvSpPr>
        <p:spPr bwMode="auto">
          <a:noFill/>
          <a:ln>
            <a:noFill/>
          </a:ln>
        </p:spPr>
        <p:txBody>
          <a:bodyPr anchor="ctr"/>
          <a:lstStyle/>
          <a:p>
            <a:r>
              <a:rPr lang="en-US"/>
              <a:t>Source</a:t>
            </a:r>
          </a:p>
        </p:txBody>
      </p:sp>
      <p:pic>
        <p:nvPicPr>
          <p:cNvPr id="49156" name="Picture 7"/>
          <p:cNvPicPr>
            <a:picLocks noChangeAspect="1" noChangeArrowheads="1"/>
          </p:cNvPicPr>
          <p:nvPr/>
        </p:nvPicPr>
        <p:blipFill>
          <a:blip r:embed="rId4"/>
          <a:srcRect/>
          <a:stretch>
            <a:fillRect/>
          </a:stretch>
        </p:blipFill>
        <p:spPr bwMode="auto">
          <a:xfrm>
            <a:off x="8153400" y="144463"/>
            <a:ext cx="990600" cy="990600"/>
          </a:xfrm>
          <a:prstGeom prst="rect">
            <a:avLst/>
          </a:prstGeom>
          <a:noFill/>
          <a:ln w="9525" algn="ctr">
            <a:noFill/>
            <a:miter lim="800000"/>
            <a:headEnd/>
            <a:tailEnd/>
          </a:ln>
        </p:spPr>
      </p:pic>
      <p:sp>
        <p:nvSpPr>
          <p:cNvPr id="4915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a:solidFill>
                  <a:schemeClr val="tx2"/>
                </a:solidFill>
              </a:rPr>
              <a:t>Disclaimer</a:t>
            </a:r>
            <a:r>
              <a:rPr lang="en-US" sz="1400"/>
              <a:t>: </a:t>
            </a:r>
            <a:r>
              <a:rPr lang="en-US" sz="140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49158" name="Picture 7" descr="look.jpg"/>
          <p:cNvPicPr>
            <a:picLocks noChangeAspect="1"/>
          </p:cNvPicPr>
          <p:nvPr/>
        </p:nvPicPr>
        <p:blipFill>
          <a:blip r:embed="rId5"/>
          <a:srcRect/>
          <a:stretch>
            <a:fillRect/>
          </a:stretch>
        </p:blipFill>
        <p:spPr bwMode="auto">
          <a:xfrm>
            <a:off x="6781800" y="1676400"/>
            <a:ext cx="2152650" cy="2124075"/>
          </a:xfrm>
          <a:prstGeom prst="rect">
            <a:avLst/>
          </a:prstGeom>
          <a:noFill/>
          <a:ln w="9525">
            <a:noFill/>
            <a:miter lim="800000"/>
            <a:headEnd/>
            <a:tailEnd/>
          </a:ln>
        </p:spPr>
      </p:pic>
      <p:sp>
        <p:nvSpPr>
          <p:cNvPr id="8"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738DD8DF-76A2-4D12-87CC-0690288D13E1}" type="slidenum">
              <a:rPr lang="en-US" smtClean="0">
                <a:latin typeface="+mj-lt"/>
              </a:rPr>
              <a:pPr>
                <a:defRPr/>
              </a:pPr>
              <a:t>51</a:t>
            </a:fld>
            <a:endParaRPr lang="en-US" dirty="0" smtClean="0">
              <a:latin typeface="+mj-lt"/>
            </a:endParaRPr>
          </a:p>
        </p:txBody>
      </p:sp>
    </p:spTree>
    <p:extLst>
      <p:ext uri="{BB962C8B-B14F-4D97-AF65-F5344CB8AC3E}">
        <p14:creationId xmlns:p14="http://schemas.microsoft.com/office/powerpoint/2010/main" val="6334322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chemeClr val="tx1"/>
                </a:solidFill>
                <a:latin typeface="Myriad Pro" pitchFamily="34" charset="0"/>
                <a:cs typeface="Arial" pitchFamily="34" charset="0"/>
              </a:rPr>
              <a:t>Spring 3 MVC</a:t>
            </a:r>
          </a:p>
        </p:txBody>
      </p:sp>
      <p:sp>
        <p:nvSpPr>
          <p:cNvPr id="3" name="Rectangle 2"/>
          <p:cNvSpPr/>
          <p:nvPr/>
        </p:nvSpPr>
        <p:spPr>
          <a:xfrm>
            <a:off x="0" y="3048000"/>
            <a:ext cx="57150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a:solidFill>
                  <a:schemeClr val="tx2"/>
                </a:solidFill>
                <a:ea typeface="+mj-ea"/>
                <a:cs typeface="+mj-cs"/>
              </a:rPr>
              <a:t>You have successfully completed - </a:t>
            </a:r>
          </a:p>
          <a:p>
            <a:pPr lvl="1" fontAlgn="auto">
              <a:spcBef>
                <a:spcPts val="0"/>
              </a:spcBef>
              <a:spcAft>
                <a:spcPts val="0"/>
              </a:spcAft>
              <a:defRPr/>
            </a:pPr>
            <a:r>
              <a:rPr lang="en-US" sz="2400" dirty="0">
                <a:solidFill>
                  <a:schemeClr val="tx2"/>
                </a:solidFill>
                <a:ea typeface="+mj-ea"/>
                <a:cs typeface="+mj-cs"/>
              </a:rPr>
              <a:t>Spring 3 MVC Introduction</a:t>
            </a:r>
          </a:p>
        </p:txBody>
      </p:sp>
    </p:spTree>
    <p:extLst>
      <p:ext uri="{BB962C8B-B14F-4D97-AF65-F5344CB8AC3E}">
        <p14:creationId xmlns:p14="http://schemas.microsoft.com/office/powerpoint/2010/main" val="26564741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850834"/>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200" b="1" dirty="0">
                <a:solidFill>
                  <a:prstClr val="black"/>
                </a:solidFill>
                <a:latin typeface="Myriad Pro" pitchFamily="34" charset="0"/>
                <a:cs typeface="Arial" pitchFamily="34" charset="0"/>
              </a:rPr>
              <a:t>Spring 3 MVC</a:t>
            </a:r>
          </a:p>
        </p:txBody>
      </p:sp>
      <p:sp>
        <p:nvSpPr>
          <p:cNvPr id="3" name="Rectangle 2"/>
          <p:cNvSpPr/>
          <p:nvPr/>
        </p:nvSpPr>
        <p:spPr>
          <a:xfrm>
            <a:off x="0" y="27432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a:solidFill>
                  <a:prstClr val="white"/>
                </a:solidFill>
                <a:latin typeface="Cambria" pitchFamily="18" charset="0"/>
              </a:rPr>
              <a:t>Controller</a:t>
            </a:r>
          </a:p>
        </p:txBody>
      </p:sp>
      <p:sp>
        <p:nvSpPr>
          <p:cNvPr id="4" name="Rectangle 3"/>
          <p:cNvSpPr/>
          <p:nvPr/>
        </p:nvSpPr>
        <p:spPr>
          <a:xfrm>
            <a:off x="990600" y="3832034"/>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itchFamily="34" charset="0"/>
              <a:buNone/>
              <a:defRPr/>
            </a:pPr>
            <a:r>
              <a:rPr lang="en-US" sz="1400" b="1" dirty="0" smtClean="0">
                <a:solidFill>
                  <a:srgbClr val="1F497D">
                    <a:lumMod val="75000"/>
                  </a:srgbClr>
                </a:solidFill>
                <a:latin typeface="Arial Narrow" pitchFamily="34" charset="0"/>
                <a:cs typeface="Arial" pitchFamily="34" charset="0"/>
              </a:rPr>
              <a:t>LEVEL – PRACTITIONER</a:t>
            </a:r>
            <a:endParaRPr lang="en-GB" sz="1400" b="1" dirty="0">
              <a:solidFill>
                <a:srgbClr val="1F497D">
                  <a:lumMod val="75000"/>
                </a:srgbClr>
              </a:solidFill>
              <a:latin typeface="Arial Narrow" pitchFamily="34" charset="0"/>
              <a:cs typeface="Arial" pitchFamily="34" charset="0"/>
            </a:endParaRPr>
          </a:p>
        </p:txBody>
      </p:sp>
    </p:spTree>
    <p:extLst>
      <p:ext uri="{BB962C8B-B14F-4D97-AF65-F5344CB8AC3E}">
        <p14:creationId xmlns:p14="http://schemas.microsoft.com/office/powerpoint/2010/main" val="12444836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Do you </a:t>
            </a:r>
            <a:r>
              <a:rPr lang="en-US" sz="2000" dirty="0" smtClean="0">
                <a:solidFill>
                  <a:srgbClr val="0070C0"/>
                </a:solidFill>
              </a:rPr>
              <a:t>Agree </a:t>
            </a:r>
            <a:r>
              <a:rPr lang="en-US" sz="2000" dirty="0" smtClean="0"/>
              <a:t>or </a:t>
            </a:r>
            <a:r>
              <a:rPr lang="en-US" sz="2000" dirty="0" smtClean="0">
                <a:solidFill>
                  <a:srgbClr val="0070C0"/>
                </a:solidFill>
              </a:rPr>
              <a:t>Disagree </a:t>
            </a:r>
            <a:r>
              <a:rPr lang="en-US" sz="2000" dirty="0" smtClean="0"/>
              <a:t>with these statement:</a:t>
            </a:r>
          </a:p>
          <a:p>
            <a:pPr marL="914400" lvl="1" indent="-514350">
              <a:buFont typeface="+mj-lt"/>
              <a:buAutoNum type="arabicPeriod"/>
            </a:pPr>
            <a:r>
              <a:rPr lang="en-US" sz="1800" dirty="0" smtClean="0"/>
              <a:t>The </a:t>
            </a:r>
            <a:r>
              <a:rPr lang="en-US" sz="1800" dirty="0"/>
              <a:t>Spring Web MVC framework is designed around a Dispatcher </a:t>
            </a:r>
            <a:r>
              <a:rPr lang="en-US" sz="1800" dirty="0" smtClean="0"/>
              <a:t>Servlet.</a:t>
            </a:r>
          </a:p>
          <a:p>
            <a:pPr marL="914400" lvl="1" indent="-514350">
              <a:buFont typeface="+mj-lt"/>
              <a:buAutoNum type="arabicPeriod"/>
            </a:pPr>
            <a:endParaRPr lang="en-US" sz="1800" dirty="0" smtClean="0"/>
          </a:p>
          <a:p>
            <a:pPr marL="914400" lvl="1" indent="-514350">
              <a:buFont typeface="+mj-lt"/>
              <a:buAutoNum type="arabicPeriod"/>
            </a:pPr>
            <a:r>
              <a:rPr lang="en-US" sz="1800" dirty="0" smtClean="0"/>
              <a:t>Spring </a:t>
            </a:r>
            <a:r>
              <a:rPr lang="en-US" sz="1800" dirty="0"/>
              <a:t>MVC provides a very clean division between controllers, JavaBean models, and views</a:t>
            </a:r>
            <a:r>
              <a:rPr lang="en-US" sz="1800" dirty="0" smtClean="0"/>
              <a:t>.</a:t>
            </a:r>
            <a:endParaRPr lang="en-US" sz="1800" dirty="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Icebreaker Activity</a:t>
            </a:r>
            <a:endParaRPr lang="en-US" sz="3400" dirty="0">
              <a:solidFill>
                <a:schemeClr val="tx2">
                  <a:lumMod val="75000"/>
                </a:schemeClr>
              </a:solidFill>
            </a:endParaRPr>
          </a:p>
        </p:txBody>
      </p:sp>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54</a:t>
            </a:fld>
            <a:endParaRPr lang="en-US" sz="1400" dirty="0"/>
          </a:p>
        </p:txBody>
      </p:sp>
      <p:pic>
        <p:nvPicPr>
          <p:cNvPr id="2050" name="Picture 2" descr="C:\Documents and Settings\148282\Desktop\Icebreaker-Activity.png"/>
          <p:cNvPicPr>
            <a:picLocks noChangeAspect="1" noChangeArrowheads="1"/>
          </p:cNvPicPr>
          <p:nvPr/>
        </p:nvPicPr>
        <p:blipFill>
          <a:blip r:embed="rId3" cstate="print"/>
          <a:srcRect/>
          <a:stretch>
            <a:fillRect/>
          </a:stretch>
        </p:blipFill>
        <p:spPr bwMode="auto">
          <a:xfrm>
            <a:off x="7162800" y="304800"/>
            <a:ext cx="1524000" cy="960073"/>
          </a:xfrm>
          <a:prstGeom prst="rect">
            <a:avLst/>
          </a:prstGeom>
          <a:noFill/>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726727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noFill/>
          <a:ln>
            <a:noFill/>
          </a:ln>
        </p:spPr>
        <p:txBody>
          <a:bodyPr anchor="ctr"/>
          <a:lstStyle/>
          <a:p>
            <a:r>
              <a:rPr lang="en-US" dirty="0"/>
              <a:t>Spring 3 MVC </a:t>
            </a:r>
            <a:r>
              <a:rPr lang="en-US" dirty="0" smtClean="0"/>
              <a:t>Controller: Overview</a:t>
            </a:r>
            <a:endParaRPr lang="en-US" dirty="0"/>
          </a:p>
        </p:txBody>
      </p:sp>
      <p:sp>
        <p:nvSpPr>
          <p:cNvPr id="5" name="Slide Number Placeholder 3"/>
          <p:cNvSpPr>
            <a:spLocks noGrp="1"/>
          </p:cNvSpPr>
          <p:nvPr>
            <p:ph type="sldNum" sz="quarter" idx="10"/>
          </p:nvPr>
        </p:nvSpPr>
        <p:spPr>
          <a:xfrm>
            <a:off x="152400" y="6427788"/>
            <a:ext cx="457200" cy="277812"/>
          </a:xfrm>
          <a:prstGeom prst="rect">
            <a:avLst/>
          </a:prstGeom>
        </p:spPr>
        <p:txBody>
          <a:bodyPr/>
          <a:lstStyle/>
          <a:p>
            <a:pPr algn="l">
              <a:defRPr/>
            </a:pPr>
            <a:fld id="{6C6638A9-D864-4BB6-9196-F1515D8794D6}" type="slidenum">
              <a:rPr lang="en-US">
                <a:latin typeface="+mn-lt"/>
              </a:rPr>
              <a:pPr algn="l">
                <a:defRPr/>
              </a:pPr>
              <a:t>55</a:t>
            </a:fld>
            <a:endParaRPr lang="en-US" dirty="0">
              <a:latin typeface="+mn-lt"/>
            </a:endParaRPr>
          </a:p>
        </p:txBody>
      </p:sp>
      <p:graphicFrame>
        <p:nvGraphicFramePr>
          <p:cNvPr id="2" name="Diagram 1"/>
          <p:cNvGraphicFramePr/>
          <p:nvPr>
            <p:extLst>
              <p:ext uri="{D42A27DB-BD31-4B8C-83A1-F6EECF244321}">
                <p14:modId xmlns:p14="http://schemas.microsoft.com/office/powerpoint/2010/main" val="2671737261"/>
              </p:ext>
            </p:extLst>
          </p:nvPr>
        </p:nvGraphicFramePr>
        <p:xfrm>
          <a:off x="457200" y="1676400"/>
          <a:ext cx="84582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020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graphicEl>
                                              <a:dgm id="{21C6CDB8-24C7-4716-9E4C-77A2F32FBF31}"/>
                                            </p:graphicEl>
                                          </p:spTgt>
                                        </p:tgtEl>
                                        <p:attrNameLst>
                                          <p:attrName>style.visibility</p:attrName>
                                        </p:attrNameLst>
                                      </p:cBhvr>
                                      <p:to>
                                        <p:strVal val="visible"/>
                                      </p:to>
                                    </p:set>
                                    <p:animEffect transition="in" filter="box(in)">
                                      <p:cBhvr>
                                        <p:cTn id="7" dur="2000"/>
                                        <p:tgtEl>
                                          <p:spTgt spid="2">
                                            <p:graphicEl>
                                              <a:dgm id="{21C6CDB8-24C7-4716-9E4C-77A2F32FBF3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graphicEl>
                                              <a:dgm id="{1BBC85DD-CFD8-4970-9ADF-F2365320F80E}"/>
                                            </p:graphicEl>
                                          </p:spTgt>
                                        </p:tgtEl>
                                        <p:attrNameLst>
                                          <p:attrName>style.visibility</p:attrName>
                                        </p:attrNameLst>
                                      </p:cBhvr>
                                      <p:to>
                                        <p:strVal val="visible"/>
                                      </p:to>
                                    </p:set>
                                    <p:animEffect transition="in" filter="box(in)">
                                      <p:cBhvr>
                                        <p:cTn id="12" dur="2000"/>
                                        <p:tgtEl>
                                          <p:spTgt spid="2">
                                            <p:graphicEl>
                                              <a:dgm id="{1BBC85DD-CFD8-4970-9ADF-F2365320F80E}"/>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
                                            <p:graphicEl>
                                              <a:dgm id="{1342B5EF-485D-4C48-9D8C-20CA04579C13}"/>
                                            </p:graphicEl>
                                          </p:spTgt>
                                        </p:tgtEl>
                                        <p:attrNameLst>
                                          <p:attrName>style.visibility</p:attrName>
                                        </p:attrNameLst>
                                      </p:cBhvr>
                                      <p:to>
                                        <p:strVal val="visible"/>
                                      </p:to>
                                    </p:set>
                                    <p:animEffect transition="in" filter="box(in)">
                                      <p:cBhvr>
                                        <p:cTn id="17" dur="2000"/>
                                        <p:tgtEl>
                                          <p:spTgt spid="2">
                                            <p:graphicEl>
                                              <a:dgm id="{1342B5EF-485D-4C48-9D8C-20CA04579C13}"/>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
                                            <p:graphicEl>
                                              <a:dgm id="{DD7E27FC-15E8-403B-A4E8-CFA59C3211BC}"/>
                                            </p:graphicEl>
                                          </p:spTgt>
                                        </p:tgtEl>
                                        <p:attrNameLst>
                                          <p:attrName>style.visibility</p:attrName>
                                        </p:attrNameLst>
                                      </p:cBhvr>
                                      <p:to>
                                        <p:strVal val="visible"/>
                                      </p:to>
                                    </p:set>
                                    <p:animEffect transition="in" filter="box(in)">
                                      <p:cBhvr>
                                        <p:cTn id="22" dur="2000"/>
                                        <p:tgtEl>
                                          <p:spTgt spid="2">
                                            <p:graphicEl>
                                              <a:dgm id="{DD7E27FC-15E8-403B-A4E8-CFA59C3211B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
                                            <p:graphicEl>
                                              <a:dgm id="{A8EECEAB-B145-481E-9769-8A03D741F246}"/>
                                            </p:graphicEl>
                                          </p:spTgt>
                                        </p:tgtEl>
                                        <p:attrNameLst>
                                          <p:attrName>style.visibility</p:attrName>
                                        </p:attrNameLst>
                                      </p:cBhvr>
                                      <p:to>
                                        <p:strVal val="visible"/>
                                      </p:to>
                                    </p:set>
                                    <p:animEffect transition="in" filter="box(in)">
                                      <p:cBhvr>
                                        <p:cTn id="27" dur="2000"/>
                                        <p:tgtEl>
                                          <p:spTgt spid="2">
                                            <p:graphicEl>
                                              <a:dgm id="{A8EECEAB-B145-481E-9769-8A03D741F24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304800" y="1489075"/>
            <a:ext cx="8686800" cy="4946650"/>
          </a:xfrm>
        </p:spPr>
        <p:txBody>
          <a:bodyPr/>
          <a:lstStyle/>
          <a:p>
            <a:pPr marL="0" lvl="0" indent="0">
              <a:spcBef>
                <a:spcPts val="0"/>
              </a:spcBef>
              <a:buNone/>
            </a:pPr>
            <a:r>
              <a:rPr lang="en-US" sz="2000" dirty="0">
                <a:solidFill>
                  <a:prstClr val="black"/>
                </a:solidFill>
              </a:rPr>
              <a:t>After completing this chapter you will be able to</a:t>
            </a:r>
            <a:r>
              <a:rPr lang="en-US" sz="2000" dirty="0" smtClean="0">
                <a:solidFill>
                  <a:prstClr val="black"/>
                </a:solidFill>
              </a:rPr>
              <a:t>:</a:t>
            </a:r>
          </a:p>
          <a:p>
            <a:pPr marL="0" lvl="0" indent="0">
              <a:spcBef>
                <a:spcPts val="0"/>
              </a:spcBef>
              <a:buNone/>
            </a:pPr>
            <a:endParaRPr lang="en-US" sz="2000" dirty="0">
              <a:solidFill>
                <a:prstClr val="black"/>
              </a:solidFill>
            </a:endParaRPr>
          </a:p>
          <a:p>
            <a:pPr>
              <a:spcBef>
                <a:spcPts val="0"/>
              </a:spcBef>
            </a:pPr>
            <a:r>
              <a:rPr lang="en-US" sz="2000" dirty="0">
                <a:solidFill>
                  <a:prstClr val="black"/>
                </a:solidFill>
              </a:rPr>
              <a:t>Define a controller with @Controller.</a:t>
            </a:r>
          </a:p>
          <a:p>
            <a:pPr>
              <a:spcBef>
                <a:spcPts val="0"/>
              </a:spcBef>
            </a:pPr>
            <a:r>
              <a:rPr lang="en-US" sz="2000" dirty="0" smtClean="0">
                <a:solidFill>
                  <a:prstClr val="black"/>
                </a:solidFill>
              </a:rPr>
              <a:t>Explain the use of annotations </a:t>
            </a:r>
            <a:r>
              <a:rPr lang="en-US" sz="2000" dirty="0">
                <a:solidFill>
                  <a:prstClr val="black"/>
                </a:solidFill>
              </a:rPr>
              <a:t>such as @RequestMapping, @RequestParam, @ModelAttribute , @</a:t>
            </a:r>
            <a:r>
              <a:rPr lang="en-US" sz="2000" dirty="0" smtClean="0">
                <a:solidFill>
                  <a:prstClr val="black"/>
                </a:solidFill>
              </a:rPr>
              <a:t>RequestBody</a:t>
            </a:r>
            <a:r>
              <a:rPr lang="en-US" sz="2000" dirty="0">
                <a:solidFill>
                  <a:prstClr val="black"/>
                </a:solidFill>
              </a:rPr>
              <a:t> </a:t>
            </a:r>
            <a:r>
              <a:rPr lang="en-US" sz="2000" dirty="0" smtClean="0">
                <a:solidFill>
                  <a:prstClr val="black"/>
                </a:solidFill>
              </a:rPr>
              <a:t>etc.</a:t>
            </a:r>
            <a:endParaRPr lang="en-US" sz="2000" dirty="0">
              <a:solidFill>
                <a:prstClr val="black"/>
              </a:solidFill>
            </a:endParaRPr>
          </a:p>
          <a:p>
            <a:pPr>
              <a:spcBef>
                <a:spcPts val="0"/>
              </a:spcBef>
            </a:pPr>
            <a:r>
              <a:rPr lang="en-US" sz="2000" dirty="0" smtClean="0">
                <a:solidFill>
                  <a:prstClr val="black"/>
                </a:solidFill>
              </a:rPr>
              <a:t>Illustrate the Mock </a:t>
            </a:r>
            <a:r>
              <a:rPr lang="en-US" sz="2000" dirty="0">
                <a:solidFill>
                  <a:prstClr val="black"/>
                </a:solidFill>
              </a:rPr>
              <a:t>Testing </a:t>
            </a:r>
            <a:r>
              <a:rPr lang="en-US" sz="2000" dirty="0" smtClean="0">
                <a:solidFill>
                  <a:prstClr val="black"/>
                </a:solidFill>
              </a:rPr>
              <a:t>on Spring </a:t>
            </a:r>
            <a:r>
              <a:rPr lang="en-US" sz="2000" dirty="0">
                <a:solidFill>
                  <a:prstClr val="black"/>
                </a:solidFill>
              </a:rPr>
              <a:t>MVC controller.</a:t>
            </a:r>
          </a:p>
        </p:txBody>
      </p:sp>
      <p:sp>
        <p:nvSpPr>
          <p:cNvPr id="13314" name="Rectangle 2"/>
          <p:cNvSpPr>
            <a:spLocks noGrp="1" noChangeArrowheads="1"/>
          </p:cNvSpPr>
          <p:nvPr>
            <p:ph type="title"/>
          </p:nvPr>
        </p:nvSpPr>
        <p:spPr bwMode="auto">
          <a:noFill/>
          <a:ln>
            <a:noFill/>
          </a:ln>
        </p:spPr>
        <p:txBody>
          <a:bodyPr anchor="ctr"/>
          <a:lstStyle/>
          <a:p>
            <a:r>
              <a:rPr lang="en-US"/>
              <a:t>Objectives</a:t>
            </a:r>
          </a:p>
        </p:txBody>
      </p:sp>
      <p:sp>
        <p:nvSpPr>
          <p:cNvPr id="6" name="Slide Number Placeholder 3"/>
          <p:cNvSpPr>
            <a:spLocks noGrp="1"/>
          </p:cNvSpPr>
          <p:nvPr>
            <p:ph type="sldNum" sz="quarter" idx="10"/>
          </p:nvPr>
        </p:nvSpPr>
        <p:spPr>
          <a:prstGeom prst="rect">
            <a:avLst/>
          </a:prstGeom>
        </p:spPr>
        <p:txBody>
          <a:bodyPr/>
          <a:lstStyle/>
          <a:p>
            <a:pPr algn="l">
              <a:defRPr/>
            </a:pPr>
            <a:fld id="{B5C39D87-1703-4FF8-B782-7BE1964262C1}" type="slidenum">
              <a:rPr lang="en-US">
                <a:latin typeface="+mn-lt"/>
              </a:rPr>
              <a:pPr algn="l">
                <a:defRPr/>
              </a:pPr>
              <a:t>56</a:t>
            </a:fld>
            <a:endParaRPr lang="en-US" dirty="0">
              <a:latin typeface="+mn-lt"/>
            </a:endParaRPr>
          </a:p>
        </p:txBody>
      </p:sp>
      <p:pic>
        <p:nvPicPr>
          <p:cNvPr id="13316" name="Picture 4" descr="objective.JPG"/>
          <p:cNvPicPr>
            <a:picLocks noChangeAspect="1"/>
          </p:cNvPicPr>
          <p:nvPr/>
        </p:nvPicPr>
        <p:blipFill>
          <a:blip r:embed="rId3"/>
          <a:srcRect/>
          <a:stretch>
            <a:fillRect/>
          </a:stretch>
        </p:blipFill>
        <p:spPr bwMode="auto">
          <a:xfrm>
            <a:off x="5695950" y="3962400"/>
            <a:ext cx="2800350" cy="2190750"/>
          </a:xfrm>
          <a:prstGeom prst="rect">
            <a:avLst/>
          </a:prstGeom>
          <a:noFill/>
          <a:ln w="9525">
            <a:noFill/>
            <a:miter lim="800000"/>
            <a:headEnd/>
            <a:tailEnd/>
          </a:ln>
        </p:spPr>
      </p:pic>
    </p:spTree>
    <p:extLst>
      <p:ext uri="{BB962C8B-B14F-4D97-AF65-F5344CB8AC3E}">
        <p14:creationId xmlns:p14="http://schemas.microsoft.com/office/powerpoint/2010/main" val="27727047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p:txBody>
          <a:bodyPr/>
          <a:lstStyle/>
          <a:p>
            <a:pPr eaLnBrk="1" hangingPunct="1">
              <a:buFont typeface="Arial" pitchFamily="34" charset="0"/>
              <a:buChar char="•"/>
            </a:pPr>
            <a:r>
              <a:rPr sz="2000" dirty="0" smtClean="0"/>
              <a:t>Defining a simple controller with @Controller:</a:t>
            </a:r>
          </a:p>
        </p:txBody>
      </p:sp>
      <p:sp>
        <p:nvSpPr>
          <p:cNvPr id="14338" name="Title 1"/>
          <p:cNvSpPr>
            <a:spLocks noGrp="1"/>
          </p:cNvSpPr>
          <p:nvPr>
            <p:ph type="title"/>
          </p:nvPr>
        </p:nvSpPr>
        <p:spPr bwMode="auto">
          <a:noFill/>
          <a:ln>
            <a:noFill/>
          </a:ln>
        </p:spPr>
        <p:txBody>
          <a:bodyPr anchor="ctr"/>
          <a:lstStyle/>
          <a:p>
            <a:r>
              <a:rPr lang="en-US" dirty="0"/>
              <a:t>Do You Know</a:t>
            </a:r>
          </a:p>
        </p:txBody>
      </p:sp>
      <p:sp>
        <p:nvSpPr>
          <p:cNvPr id="6" name="Slide Number Placeholder 3"/>
          <p:cNvSpPr>
            <a:spLocks noGrp="1"/>
          </p:cNvSpPr>
          <p:nvPr>
            <p:ph type="sldNum" sz="quarter" idx="10"/>
          </p:nvPr>
        </p:nvSpPr>
        <p:spPr>
          <a:prstGeom prst="rect">
            <a:avLst/>
          </a:prstGeom>
        </p:spPr>
        <p:txBody>
          <a:bodyPr/>
          <a:lstStyle/>
          <a:p>
            <a:pPr algn="l">
              <a:defRPr/>
            </a:pPr>
            <a:fld id="{A1517663-4815-4F23-9EC2-2038D5075584}" type="slidenum">
              <a:rPr lang="en-US">
                <a:latin typeface="+mn-lt"/>
              </a:rPr>
              <a:pPr algn="l">
                <a:defRPr/>
              </a:pPr>
              <a:t>57</a:t>
            </a:fld>
            <a:endParaRPr lang="en-US"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2565083632"/>
              </p:ext>
            </p:extLst>
          </p:nvPr>
        </p:nvGraphicFramePr>
        <p:xfrm>
          <a:off x="1295400" y="2362200"/>
          <a:ext cx="6477000" cy="3505200"/>
        </p:xfrm>
        <a:graphic>
          <a:graphicData uri="http://schemas.openxmlformats.org/drawingml/2006/table">
            <a:tbl>
              <a:tblPr firstRow="1" bandRow="1">
                <a:tableStyleId>{00A15C55-8517-42AA-B614-E9B94910E393}</a:tableStyleId>
              </a:tblPr>
              <a:tblGrid>
                <a:gridCol w="6477000"/>
              </a:tblGrid>
              <a:tr h="3505200">
                <a:tc>
                  <a:txBody>
                    <a:bodyPr/>
                    <a:lstStyle/>
                    <a:p>
                      <a:r>
                        <a:rPr lang="en-US" sz="1600" dirty="0" smtClean="0"/>
                        <a:t>Package com.cts.spring.controllers;</a:t>
                      </a:r>
                    </a:p>
                    <a:p>
                      <a:r>
                        <a:rPr lang="en-US" sz="1600" dirty="0" smtClean="0"/>
                        <a:t>import org.springframework.stereotype.Controller;</a:t>
                      </a:r>
                    </a:p>
                    <a:p>
                      <a:r>
                        <a:rPr lang="en-US" sz="1600" dirty="0" smtClean="0"/>
                        <a:t>import org.springframework.web.bind.annotation.RequestMapping;</a:t>
                      </a:r>
                    </a:p>
                    <a:p>
                      <a:endParaRPr lang="en-US" sz="1600" dirty="0" smtClean="0"/>
                    </a:p>
                    <a:p>
                      <a:r>
                        <a:rPr lang="en-US" sz="1600" dirty="0" smtClean="0"/>
                        <a:t>@Controller</a:t>
                      </a:r>
                    </a:p>
                    <a:p>
                      <a:r>
                        <a:rPr lang="en-US" sz="1600" dirty="0" smtClean="0"/>
                        <a:t>public class HomeController {</a:t>
                      </a:r>
                    </a:p>
                    <a:p>
                      <a:endParaRPr lang="en-US" sz="1600" dirty="0" smtClean="0"/>
                    </a:p>
                    <a:p>
                      <a:r>
                        <a:rPr lang="en-US" sz="1600" dirty="0" smtClean="0"/>
                        <a:t>@RequestMapping(value = "/home.do")</a:t>
                      </a:r>
                    </a:p>
                    <a:p>
                      <a:r>
                        <a:rPr lang="en-US" sz="1600" dirty="0" smtClean="0"/>
                        <a:t>public String getHome() {</a:t>
                      </a:r>
                    </a:p>
                    <a:p>
                      <a:r>
                        <a:rPr lang="en-US" sz="1600" dirty="0" smtClean="0"/>
                        <a:t>System.out.print(“Calling getHome method of HomeController”);</a:t>
                      </a:r>
                    </a:p>
                    <a:p>
                      <a:r>
                        <a:rPr lang="en-US" sz="1600" dirty="0" smtClean="0"/>
                        <a:t>return "WEB-INF/views/home.jsp";</a:t>
                      </a:r>
                    </a:p>
                    <a:p>
                      <a:endParaRPr lang="en-US" sz="1600" dirty="0" smtClean="0"/>
                    </a:p>
                    <a:p>
                      <a:r>
                        <a:rPr lang="en-US" sz="1600" dirty="0" smtClean="0"/>
                        <a:t>}</a:t>
                      </a:r>
                    </a:p>
                    <a:p>
                      <a:r>
                        <a:rPr lang="en-US" sz="1600" dirty="0" smtClean="0"/>
                        <a:t>}</a:t>
                      </a:r>
                      <a:endParaRPr lang="en-US" sz="1600" dirty="0"/>
                    </a:p>
                  </a:txBody>
                  <a:tcPr/>
                </a:tc>
              </a:tr>
            </a:tbl>
          </a:graphicData>
        </a:graphic>
      </p:graphicFrame>
    </p:spTree>
    <p:extLst>
      <p:ext uri="{BB962C8B-B14F-4D97-AF65-F5344CB8AC3E}">
        <p14:creationId xmlns:p14="http://schemas.microsoft.com/office/powerpoint/2010/main" val="229176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p:txBody>
          <a:bodyPr/>
          <a:lstStyle/>
          <a:p>
            <a:pPr eaLnBrk="1" hangingPunct="1">
              <a:buFont typeface="Arial" pitchFamily="34" charset="0"/>
              <a:buChar char="•"/>
            </a:pPr>
            <a:r>
              <a:rPr sz="2000" dirty="0" smtClean="0"/>
              <a:t>Let us do a  walk through the key aspects of this class:</a:t>
            </a:r>
          </a:p>
          <a:p>
            <a:pPr eaLnBrk="1" hangingPunct="1">
              <a:buFont typeface="Wingdings" pitchFamily="2" charset="2"/>
              <a:buChar char="Ø"/>
            </a:pPr>
            <a:endParaRPr sz="2000" dirty="0" smtClean="0"/>
          </a:p>
          <a:p>
            <a:pPr eaLnBrk="1" hangingPunct="1">
              <a:buFont typeface="Wingdings" pitchFamily="2" charset="2"/>
              <a:buChar char="Ø"/>
            </a:pPr>
            <a:endParaRPr sz="2000" dirty="0" smtClean="0"/>
          </a:p>
        </p:txBody>
      </p:sp>
      <p:sp>
        <p:nvSpPr>
          <p:cNvPr id="15362" name="Title 1"/>
          <p:cNvSpPr>
            <a:spLocks noGrp="1"/>
          </p:cNvSpPr>
          <p:nvPr>
            <p:ph type="title"/>
          </p:nvPr>
        </p:nvSpPr>
        <p:spPr bwMode="auto">
          <a:noFill/>
          <a:ln>
            <a:noFill/>
          </a:ln>
        </p:spPr>
        <p:txBody>
          <a:bodyPr anchor="ctr"/>
          <a:lstStyle/>
          <a:p>
            <a:r>
              <a:rPr lang="en-US"/>
              <a:t>Controller</a:t>
            </a:r>
          </a:p>
        </p:txBody>
      </p:sp>
      <p:sp>
        <p:nvSpPr>
          <p:cNvPr id="6" name="Slide Number Placeholder 3"/>
          <p:cNvSpPr>
            <a:spLocks noGrp="1"/>
          </p:cNvSpPr>
          <p:nvPr>
            <p:ph type="sldNum" sz="quarter" idx="10"/>
          </p:nvPr>
        </p:nvSpPr>
        <p:spPr>
          <a:prstGeom prst="rect">
            <a:avLst/>
          </a:prstGeom>
        </p:spPr>
        <p:txBody>
          <a:bodyPr/>
          <a:lstStyle/>
          <a:p>
            <a:pPr algn="l">
              <a:defRPr/>
            </a:pPr>
            <a:fld id="{B6E12EF4-0343-4427-B93A-3757CDBDF4EA}" type="slidenum">
              <a:rPr lang="en-US">
                <a:latin typeface="+mn-lt"/>
              </a:rPr>
              <a:pPr algn="l">
                <a:defRPr/>
              </a:pPr>
              <a:t>58</a:t>
            </a:fld>
            <a:endParaRPr lang="en-US" dirty="0">
              <a:latin typeface="+mn-lt"/>
            </a:endParaRPr>
          </a:p>
        </p:txBody>
      </p:sp>
      <p:graphicFrame>
        <p:nvGraphicFramePr>
          <p:cNvPr id="2" name="Diagram 1"/>
          <p:cNvGraphicFramePr/>
          <p:nvPr>
            <p:extLst>
              <p:ext uri="{D42A27DB-BD31-4B8C-83A1-F6EECF244321}">
                <p14:modId xmlns:p14="http://schemas.microsoft.com/office/powerpoint/2010/main" val="2213663493"/>
              </p:ext>
            </p:extLst>
          </p:nvPr>
        </p:nvGraphicFramePr>
        <p:xfrm>
          <a:off x="685800" y="2286000"/>
          <a:ext cx="8077200" cy="398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6176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ou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lstStyle/>
          <a:p>
            <a:pPr eaLnBrk="1" hangingPunct="1">
              <a:buFont typeface="Arial" pitchFamily="34" charset="0"/>
              <a:buChar char="•"/>
            </a:pPr>
            <a:r>
              <a:rPr sz="2000" dirty="0" smtClean="0"/>
              <a:t>Now, a view needs to be created. This JSP page will simply print a greeting.</a:t>
            </a:r>
          </a:p>
        </p:txBody>
      </p:sp>
      <p:sp>
        <p:nvSpPr>
          <p:cNvPr id="16386" name="Title 1"/>
          <p:cNvSpPr>
            <a:spLocks noGrp="1"/>
          </p:cNvSpPr>
          <p:nvPr>
            <p:ph type="title"/>
          </p:nvPr>
        </p:nvSpPr>
        <p:spPr bwMode="auto">
          <a:noFill/>
          <a:ln>
            <a:noFill/>
          </a:ln>
        </p:spPr>
        <p:txBody>
          <a:bodyPr anchor="ctr"/>
          <a:lstStyle/>
          <a:p>
            <a:r>
              <a:rPr lang="en-US"/>
              <a:t>View</a:t>
            </a:r>
          </a:p>
        </p:txBody>
      </p:sp>
      <p:sp>
        <p:nvSpPr>
          <p:cNvPr id="6"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23737754-215C-448C-B73A-13647A4362EF}" type="slidenum">
              <a:rPr lang="en-US">
                <a:latin typeface="+mn-lt"/>
              </a:rPr>
              <a:pPr algn="l">
                <a:defRPr/>
              </a:pPr>
              <a:t>59</a:t>
            </a:fld>
            <a:endParaRPr lang="en-US"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3582054463"/>
              </p:ext>
            </p:extLst>
          </p:nvPr>
        </p:nvGraphicFramePr>
        <p:xfrm>
          <a:off x="1696528" y="3111260"/>
          <a:ext cx="5562600" cy="2773680"/>
        </p:xfrm>
        <a:graphic>
          <a:graphicData uri="http://schemas.openxmlformats.org/drawingml/2006/table">
            <a:tbl>
              <a:tblPr firstRow="1" bandRow="1">
                <a:tableStyleId>{7DF18680-E054-41AD-8BC1-D1AEF772440D}</a:tableStyleId>
              </a:tblPr>
              <a:tblGrid>
                <a:gridCol w="5562600"/>
              </a:tblGrid>
              <a:tr h="2743200">
                <a:tc>
                  <a:txBody>
                    <a:bodyPr/>
                    <a:lstStyle/>
                    <a:p>
                      <a:r>
                        <a:rPr lang="it-IT" sz="1600" dirty="0" smtClean="0"/>
                        <a:t>&lt;%@ taglib uri="</a:t>
                      </a:r>
                      <a:r>
                        <a:rPr lang="it-IT" sz="1600" dirty="0" smtClean="0">
                          <a:hlinkClick r:id="rId3"/>
                        </a:rPr>
                        <a:t>http://java.sun.com/jsp/jstl/core</a:t>
                      </a:r>
                      <a:r>
                        <a:rPr lang="it-IT" sz="1600" dirty="0" smtClean="0"/>
                        <a:t>" prefix="c" %&gt;</a:t>
                      </a:r>
                    </a:p>
                    <a:p>
                      <a:r>
                        <a:rPr lang="en-US" sz="1600" dirty="0" smtClean="0"/>
                        <a:t>&lt;html&gt;</a:t>
                      </a:r>
                    </a:p>
                    <a:p>
                      <a:r>
                        <a:rPr lang="en-US" sz="1600" dirty="0" smtClean="0"/>
                        <a:t>  &lt;head&gt;</a:t>
                      </a:r>
                    </a:p>
                    <a:p>
                      <a:r>
                        <a:rPr lang="en-US" sz="1600" dirty="0" smtClean="0"/>
                        <a:t>      &lt;title&gt;Home&lt;/title&gt;</a:t>
                      </a:r>
                    </a:p>
                    <a:p>
                      <a:r>
                        <a:rPr lang="en-US" sz="1600" dirty="0" smtClean="0"/>
                        <a:t>  &lt;/head&gt;</a:t>
                      </a:r>
                    </a:p>
                    <a:p>
                      <a:r>
                        <a:rPr lang="en-US" sz="1600" dirty="0" smtClean="0"/>
                        <a:t>  &lt;body&gt;</a:t>
                      </a:r>
                    </a:p>
                    <a:p>
                      <a:r>
                        <a:rPr lang="en-US" sz="1600" dirty="0" smtClean="0"/>
                        <a:t>                &lt;h1&gt;Hello world!&lt;/h1&gt;</a:t>
                      </a:r>
                    </a:p>
                    <a:p>
                      <a:r>
                        <a:rPr lang="en-US" sz="1600" dirty="0" smtClean="0"/>
                        <a:t>  &lt;/body&gt;</a:t>
                      </a:r>
                    </a:p>
                    <a:p>
                      <a:r>
                        <a:rPr lang="en-US" sz="1600" dirty="0" smtClean="0"/>
                        <a:t>&lt;/html&gt;</a:t>
                      </a:r>
                      <a:endParaRPr lang="it-IT" sz="1600" dirty="0" smtClean="0"/>
                    </a:p>
                    <a:p>
                      <a:endParaRPr lang="it-IT" sz="1600" dirty="0" smtClean="0"/>
                    </a:p>
                  </a:txBody>
                  <a:tcPr anchor="ctr"/>
                </a:tc>
              </a:tr>
            </a:tbl>
          </a:graphicData>
        </a:graphic>
      </p:graphicFrame>
    </p:spTree>
    <p:extLst>
      <p:ext uri="{BB962C8B-B14F-4D97-AF65-F5344CB8AC3E}">
        <p14:creationId xmlns:p14="http://schemas.microsoft.com/office/powerpoint/2010/main" val="188962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Course Outline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sp>
        <p:nvSpPr>
          <p:cNvPr id="6" name="Content Placeholder 1"/>
          <p:cNvSpPr>
            <a:spLocks noGrp="1"/>
          </p:cNvSpPr>
          <p:nvPr>
            <p:ph idx="1"/>
          </p:nvPr>
        </p:nvSpPr>
        <p:spPr>
          <a:xfrm>
            <a:off x="228600" y="1428861"/>
            <a:ext cx="8686800" cy="4946650"/>
          </a:xfrm>
        </p:spPr>
        <p:txBody>
          <a:bodyPr/>
          <a:lstStyle/>
          <a:p>
            <a:pPr>
              <a:buNone/>
            </a:pPr>
            <a:r>
              <a:rPr sz="2000" dirty="0" smtClean="0"/>
              <a:t>Course Flow:</a:t>
            </a:r>
            <a:endParaRPr lang="en-US" sz="2000" dirty="0"/>
          </a:p>
        </p:txBody>
      </p:sp>
      <p:grpSp>
        <p:nvGrpSpPr>
          <p:cNvPr id="7" name="Group 6"/>
          <p:cNvGrpSpPr/>
          <p:nvPr/>
        </p:nvGrpSpPr>
        <p:grpSpPr>
          <a:xfrm>
            <a:off x="533400" y="2041636"/>
            <a:ext cx="8077200" cy="3721100"/>
            <a:chOff x="533400" y="2222500"/>
            <a:chExt cx="8077200" cy="3721100"/>
          </a:xfrm>
        </p:grpSpPr>
        <p:grpSp>
          <p:nvGrpSpPr>
            <p:cNvPr id="8" name="Round Single Corner Rectangle 11"/>
            <p:cNvGrpSpPr>
              <a:grpSpLocks/>
            </p:cNvGrpSpPr>
            <p:nvPr/>
          </p:nvGrpSpPr>
          <p:grpSpPr bwMode="auto">
            <a:xfrm>
              <a:off x="533400" y="2222500"/>
              <a:ext cx="1828800" cy="1511300"/>
              <a:chOff x="409" y="1256"/>
              <a:chExt cx="1344" cy="628"/>
            </a:xfrm>
          </p:grpSpPr>
          <p:pic>
            <p:nvPicPr>
              <p:cNvPr id="29" name="Picture 7"/>
              <p:cNvPicPr>
                <a:picLocks noChangeAspect="1" noChangeArrowheads="1"/>
              </p:cNvPicPr>
              <p:nvPr/>
            </p:nvPicPr>
            <p:blipFill>
              <a:blip r:embed="rId2"/>
              <a:srcRect/>
              <a:stretch>
                <a:fillRect/>
              </a:stretch>
            </p:blipFill>
            <p:spPr bwMode="auto">
              <a:xfrm>
                <a:off x="409" y="1256"/>
                <a:ext cx="1344" cy="628"/>
              </a:xfrm>
              <a:prstGeom prst="rect">
                <a:avLst/>
              </a:prstGeom>
              <a:noFill/>
              <a:ln w="9525">
                <a:noFill/>
                <a:miter lim="800000"/>
                <a:headEnd/>
                <a:tailEnd/>
              </a:ln>
            </p:spPr>
          </p:pic>
          <p:sp>
            <p:nvSpPr>
              <p:cNvPr id="30" name="Text Box 8"/>
              <p:cNvSpPr txBox="1">
                <a:spLocks noChangeArrowheads="1"/>
              </p:cNvSpPr>
              <p:nvPr/>
            </p:nvSpPr>
            <p:spPr bwMode="auto">
              <a:xfrm>
                <a:off x="409" y="1256"/>
                <a:ext cx="1344" cy="628"/>
              </a:xfrm>
              <a:prstGeom prst="rect">
                <a:avLst/>
              </a:prstGeom>
              <a:noFill/>
              <a:ln w="9525">
                <a:noFill/>
                <a:miter lim="800000"/>
                <a:headEnd/>
                <a:tailEnd/>
              </a:ln>
            </p:spPr>
            <p:txBody>
              <a:bodyPr anchor="ctr"/>
              <a:lstStyle/>
              <a:p>
                <a:pPr algn="ctr" eaLnBrk="0">
                  <a:spcBef>
                    <a:spcPct val="20000"/>
                  </a:spcBef>
                  <a:spcAft>
                    <a:spcPct val="10000"/>
                  </a:spcAft>
                </a:pPr>
                <a:r>
                  <a:rPr kumimoji="1" lang="en-US" sz="1600" dirty="0">
                    <a:solidFill>
                      <a:srgbClr val="FFFFFF"/>
                    </a:solidFill>
                    <a:latin typeface="Calibri" pitchFamily="34" charset="0"/>
                    <a:sym typeface="Wingdings" pitchFamily="2" charset="2"/>
                  </a:rPr>
                  <a:t>1.</a:t>
                </a:r>
              </a:p>
              <a:p>
                <a:pPr algn="ctr" eaLnBrk="0">
                  <a:spcBef>
                    <a:spcPct val="20000"/>
                  </a:spcBef>
                  <a:spcAft>
                    <a:spcPct val="10000"/>
                  </a:spcAft>
                </a:pPr>
                <a:r>
                  <a:rPr kumimoji="1" lang="en-US" sz="1600" dirty="0">
                    <a:solidFill>
                      <a:srgbClr val="FFFFFF"/>
                    </a:solidFill>
                    <a:latin typeface="Calibri" pitchFamily="34" charset="0"/>
                    <a:sym typeface="Wingdings" pitchFamily="2" charset="2"/>
                  </a:rPr>
                  <a:t>Spring 3.0 MVC Introduction	</a:t>
                </a:r>
              </a:p>
            </p:txBody>
          </p:sp>
        </p:grpSp>
        <p:grpSp>
          <p:nvGrpSpPr>
            <p:cNvPr id="9" name="Round Single Corner Rectangle 11"/>
            <p:cNvGrpSpPr>
              <a:grpSpLocks/>
            </p:cNvGrpSpPr>
            <p:nvPr/>
          </p:nvGrpSpPr>
          <p:grpSpPr bwMode="auto">
            <a:xfrm>
              <a:off x="2706688" y="2222500"/>
              <a:ext cx="1712912" cy="1511300"/>
              <a:chOff x="409" y="1256"/>
              <a:chExt cx="1344" cy="628"/>
            </a:xfrm>
          </p:grpSpPr>
          <p:pic>
            <p:nvPicPr>
              <p:cNvPr id="27" name="Picture 10"/>
              <p:cNvPicPr>
                <a:picLocks noChangeAspect="1" noChangeArrowheads="1"/>
              </p:cNvPicPr>
              <p:nvPr/>
            </p:nvPicPr>
            <p:blipFill>
              <a:blip r:embed="rId2"/>
              <a:srcRect/>
              <a:stretch>
                <a:fillRect/>
              </a:stretch>
            </p:blipFill>
            <p:spPr bwMode="auto">
              <a:xfrm>
                <a:off x="409" y="1256"/>
                <a:ext cx="1344" cy="628"/>
              </a:xfrm>
              <a:prstGeom prst="rect">
                <a:avLst/>
              </a:prstGeom>
              <a:noFill/>
              <a:ln w="9525">
                <a:noFill/>
                <a:miter lim="800000"/>
                <a:headEnd/>
                <a:tailEnd/>
              </a:ln>
            </p:spPr>
          </p:pic>
          <p:sp>
            <p:nvSpPr>
              <p:cNvPr id="28" name="Text Box 11"/>
              <p:cNvSpPr txBox="1">
                <a:spLocks noChangeArrowheads="1"/>
              </p:cNvSpPr>
              <p:nvPr/>
            </p:nvSpPr>
            <p:spPr bwMode="auto">
              <a:xfrm>
                <a:off x="409" y="1256"/>
                <a:ext cx="1344" cy="628"/>
              </a:xfrm>
              <a:prstGeom prst="rect">
                <a:avLst/>
              </a:prstGeom>
              <a:noFill/>
              <a:ln w="9525">
                <a:noFill/>
                <a:miter lim="800000"/>
                <a:headEnd/>
                <a:tailEnd/>
              </a:ln>
            </p:spPr>
            <p:txBody>
              <a:bodyPr anchor="ctr"/>
              <a:lstStyle/>
              <a:p>
                <a:pPr algn="ctr" eaLnBrk="0">
                  <a:spcBef>
                    <a:spcPct val="20000"/>
                  </a:spcBef>
                  <a:spcAft>
                    <a:spcPct val="10000"/>
                  </a:spcAft>
                </a:pPr>
                <a:r>
                  <a:rPr kumimoji="1" lang="en-US" sz="1600">
                    <a:solidFill>
                      <a:srgbClr val="FFFFFF"/>
                    </a:solidFill>
                    <a:latin typeface="Calibri" pitchFamily="34" charset="0"/>
                    <a:sym typeface="Wingdings" pitchFamily="2" charset="2"/>
                  </a:rPr>
                  <a:t>2.</a:t>
                </a:r>
              </a:p>
              <a:p>
                <a:pPr algn="ctr" eaLnBrk="0">
                  <a:spcBef>
                    <a:spcPct val="20000"/>
                  </a:spcBef>
                  <a:spcAft>
                    <a:spcPct val="10000"/>
                  </a:spcAft>
                </a:pPr>
                <a:r>
                  <a:rPr kumimoji="1" lang="en-US" sz="1600">
                    <a:solidFill>
                      <a:srgbClr val="FFFFFF"/>
                    </a:solidFill>
                    <a:latin typeface="Calibri" pitchFamily="34" charset="0"/>
                    <a:sym typeface="Wingdings" pitchFamily="2" charset="2"/>
                  </a:rPr>
                  <a:t>Controller</a:t>
                </a:r>
              </a:p>
              <a:p>
                <a:pPr algn="ctr" eaLnBrk="0">
                  <a:spcBef>
                    <a:spcPct val="20000"/>
                  </a:spcBef>
                  <a:spcAft>
                    <a:spcPct val="10000"/>
                  </a:spcAft>
                </a:pPr>
                <a:endParaRPr kumimoji="1" lang="en-US" sz="1600">
                  <a:solidFill>
                    <a:srgbClr val="FFFFFF"/>
                  </a:solidFill>
                  <a:latin typeface="Calibri" pitchFamily="34" charset="0"/>
                  <a:sym typeface="Wingdings" pitchFamily="2" charset="2"/>
                </a:endParaRPr>
              </a:p>
            </p:txBody>
          </p:sp>
        </p:grpSp>
        <p:grpSp>
          <p:nvGrpSpPr>
            <p:cNvPr id="10" name="Round Single Corner Rectangle 11"/>
            <p:cNvGrpSpPr>
              <a:grpSpLocks/>
            </p:cNvGrpSpPr>
            <p:nvPr/>
          </p:nvGrpSpPr>
          <p:grpSpPr bwMode="auto">
            <a:xfrm>
              <a:off x="4800600" y="2222500"/>
              <a:ext cx="1752600" cy="1511300"/>
              <a:chOff x="409" y="1256"/>
              <a:chExt cx="1344" cy="628"/>
            </a:xfrm>
          </p:grpSpPr>
          <p:pic>
            <p:nvPicPr>
              <p:cNvPr id="25" name="Picture 13"/>
              <p:cNvPicPr>
                <a:picLocks noChangeAspect="1" noChangeArrowheads="1"/>
              </p:cNvPicPr>
              <p:nvPr/>
            </p:nvPicPr>
            <p:blipFill>
              <a:blip r:embed="rId2"/>
              <a:srcRect/>
              <a:stretch>
                <a:fillRect/>
              </a:stretch>
            </p:blipFill>
            <p:spPr bwMode="auto">
              <a:xfrm>
                <a:off x="409" y="1256"/>
                <a:ext cx="1344" cy="628"/>
              </a:xfrm>
              <a:prstGeom prst="rect">
                <a:avLst/>
              </a:prstGeom>
              <a:noFill/>
              <a:ln w="9525">
                <a:noFill/>
                <a:miter lim="800000"/>
                <a:headEnd/>
                <a:tailEnd/>
              </a:ln>
            </p:spPr>
          </p:pic>
          <p:sp>
            <p:nvSpPr>
              <p:cNvPr id="26" name="Text Box 14"/>
              <p:cNvSpPr txBox="1">
                <a:spLocks noChangeArrowheads="1"/>
              </p:cNvSpPr>
              <p:nvPr/>
            </p:nvSpPr>
            <p:spPr bwMode="auto">
              <a:xfrm>
                <a:off x="409" y="1256"/>
                <a:ext cx="1344" cy="628"/>
              </a:xfrm>
              <a:prstGeom prst="rect">
                <a:avLst/>
              </a:prstGeom>
              <a:noFill/>
              <a:ln w="9525">
                <a:noFill/>
                <a:miter lim="800000"/>
                <a:headEnd/>
                <a:tailEnd/>
              </a:ln>
            </p:spPr>
            <p:txBody>
              <a:bodyPr anchor="ctr"/>
              <a:lstStyle/>
              <a:p>
                <a:pPr algn="ctr" eaLnBrk="0">
                  <a:spcBef>
                    <a:spcPct val="20000"/>
                  </a:spcBef>
                  <a:spcAft>
                    <a:spcPct val="10000"/>
                  </a:spcAft>
                </a:pPr>
                <a:r>
                  <a:rPr kumimoji="1" lang="en-US" sz="1600" dirty="0">
                    <a:solidFill>
                      <a:srgbClr val="FFFFFF"/>
                    </a:solidFill>
                    <a:latin typeface="Calibri" pitchFamily="34" charset="0"/>
                    <a:sym typeface="Wingdings" pitchFamily="2" charset="2"/>
                  </a:rPr>
                  <a:t>3.</a:t>
                </a:r>
              </a:p>
              <a:p>
                <a:pPr algn="ctr" eaLnBrk="0">
                  <a:spcBef>
                    <a:spcPct val="20000"/>
                  </a:spcBef>
                  <a:spcAft>
                    <a:spcPct val="10000"/>
                  </a:spcAft>
                </a:pPr>
                <a:r>
                  <a:rPr kumimoji="1" lang="en-US" sz="1600" dirty="0">
                    <a:solidFill>
                      <a:srgbClr val="FFFFFF"/>
                    </a:solidFill>
                    <a:latin typeface="Calibri" pitchFamily="34" charset="0"/>
                    <a:sym typeface="Wingdings" pitchFamily="2" charset="2"/>
                  </a:rPr>
                  <a:t>Handler Mapping and Interceptor	</a:t>
                </a:r>
              </a:p>
            </p:txBody>
          </p:sp>
        </p:grpSp>
        <p:grpSp>
          <p:nvGrpSpPr>
            <p:cNvPr id="11" name="Round Single Corner Rectangle 11"/>
            <p:cNvGrpSpPr>
              <a:grpSpLocks/>
            </p:cNvGrpSpPr>
            <p:nvPr/>
          </p:nvGrpSpPr>
          <p:grpSpPr bwMode="auto">
            <a:xfrm>
              <a:off x="6894513" y="2222500"/>
              <a:ext cx="1716087" cy="1511300"/>
              <a:chOff x="409" y="1256"/>
              <a:chExt cx="1344" cy="628"/>
            </a:xfrm>
          </p:grpSpPr>
          <p:pic>
            <p:nvPicPr>
              <p:cNvPr id="23" name="Picture 16"/>
              <p:cNvPicPr>
                <a:picLocks noChangeAspect="1" noChangeArrowheads="1"/>
              </p:cNvPicPr>
              <p:nvPr/>
            </p:nvPicPr>
            <p:blipFill>
              <a:blip r:embed="rId2"/>
              <a:srcRect/>
              <a:stretch>
                <a:fillRect/>
              </a:stretch>
            </p:blipFill>
            <p:spPr bwMode="auto">
              <a:xfrm>
                <a:off x="409" y="1256"/>
                <a:ext cx="1344" cy="628"/>
              </a:xfrm>
              <a:prstGeom prst="rect">
                <a:avLst/>
              </a:prstGeom>
              <a:noFill/>
              <a:ln w="9525">
                <a:noFill/>
                <a:miter lim="800000"/>
                <a:headEnd/>
                <a:tailEnd/>
              </a:ln>
            </p:spPr>
          </p:pic>
          <p:sp>
            <p:nvSpPr>
              <p:cNvPr id="24" name="Text Box 17"/>
              <p:cNvSpPr txBox="1">
                <a:spLocks noChangeArrowheads="1"/>
              </p:cNvSpPr>
              <p:nvPr/>
            </p:nvSpPr>
            <p:spPr bwMode="auto">
              <a:xfrm>
                <a:off x="409" y="1256"/>
                <a:ext cx="1344" cy="628"/>
              </a:xfrm>
              <a:prstGeom prst="rect">
                <a:avLst/>
              </a:prstGeom>
              <a:noFill/>
              <a:ln w="9525">
                <a:noFill/>
                <a:miter lim="800000"/>
                <a:headEnd/>
                <a:tailEnd/>
              </a:ln>
            </p:spPr>
            <p:txBody>
              <a:bodyPr anchor="ctr"/>
              <a:lstStyle/>
              <a:p>
                <a:pPr algn="ctr" eaLnBrk="0">
                  <a:spcBef>
                    <a:spcPct val="20000"/>
                  </a:spcBef>
                  <a:spcAft>
                    <a:spcPct val="10000"/>
                  </a:spcAft>
                </a:pPr>
                <a:r>
                  <a:rPr kumimoji="1" lang="en-US" sz="1600">
                    <a:solidFill>
                      <a:srgbClr val="FFFFFF"/>
                    </a:solidFill>
                    <a:latin typeface="Calibri" pitchFamily="34" charset="0"/>
                    <a:sym typeface="Wingdings" pitchFamily="2" charset="2"/>
                  </a:rPr>
                  <a:t>4.</a:t>
                </a:r>
              </a:p>
              <a:p>
                <a:pPr algn="ctr" eaLnBrk="0">
                  <a:spcBef>
                    <a:spcPct val="20000"/>
                  </a:spcBef>
                  <a:spcAft>
                    <a:spcPct val="10000"/>
                  </a:spcAft>
                </a:pPr>
                <a:r>
                  <a:rPr kumimoji="1" lang="en-US" sz="1600">
                    <a:solidFill>
                      <a:srgbClr val="FFFFFF"/>
                    </a:solidFill>
                    <a:latin typeface="Calibri" pitchFamily="34" charset="0"/>
                    <a:sym typeface="Wingdings" pitchFamily="2" charset="2"/>
                  </a:rPr>
                  <a:t>View Resolvers</a:t>
                </a:r>
              </a:p>
            </p:txBody>
          </p:sp>
        </p:grpSp>
        <p:grpSp>
          <p:nvGrpSpPr>
            <p:cNvPr id="12" name="Round Single Corner Rectangle 11"/>
            <p:cNvGrpSpPr>
              <a:grpSpLocks/>
            </p:cNvGrpSpPr>
            <p:nvPr/>
          </p:nvGrpSpPr>
          <p:grpSpPr bwMode="auto">
            <a:xfrm>
              <a:off x="533400" y="4432300"/>
              <a:ext cx="1828800" cy="1511300"/>
              <a:chOff x="409" y="1256"/>
              <a:chExt cx="1344" cy="628"/>
            </a:xfrm>
          </p:grpSpPr>
          <p:pic>
            <p:nvPicPr>
              <p:cNvPr id="21" name="Picture 20"/>
              <p:cNvPicPr>
                <a:picLocks noChangeAspect="1" noChangeArrowheads="1"/>
              </p:cNvPicPr>
              <p:nvPr/>
            </p:nvPicPr>
            <p:blipFill>
              <a:blip r:embed="rId2"/>
              <a:srcRect/>
              <a:stretch>
                <a:fillRect/>
              </a:stretch>
            </p:blipFill>
            <p:spPr bwMode="auto">
              <a:xfrm>
                <a:off x="409" y="1256"/>
                <a:ext cx="1344" cy="628"/>
              </a:xfrm>
              <a:prstGeom prst="rect">
                <a:avLst/>
              </a:prstGeom>
              <a:noFill/>
              <a:ln w="9525">
                <a:noFill/>
                <a:miter lim="800000"/>
                <a:headEnd/>
                <a:tailEnd/>
              </a:ln>
            </p:spPr>
          </p:pic>
          <p:sp>
            <p:nvSpPr>
              <p:cNvPr id="22" name="Text Box 20"/>
              <p:cNvSpPr txBox="1">
                <a:spLocks noChangeArrowheads="1"/>
              </p:cNvSpPr>
              <p:nvPr/>
            </p:nvSpPr>
            <p:spPr bwMode="auto">
              <a:xfrm>
                <a:off x="409" y="1256"/>
                <a:ext cx="1344" cy="628"/>
              </a:xfrm>
              <a:prstGeom prst="rect">
                <a:avLst/>
              </a:prstGeom>
              <a:noFill/>
              <a:ln w="9525">
                <a:noFill/>
                <a:miter lim="800000"/>
                <a:headEnd/>
                <a:tailEnd/>
              </a:ln>
            </p:spPr>
            <p:txBody>
              <a:bodyPr anchor="ctr"/>
              <a:lstStyle/>
              <a:p>
                <a:pPr algn="ctr" eaLnBrk="0">
                  <a:spcBef>
                    <a:spcPct val="20000"/>
                  </a:spcBef>
                  <a:spcAft>
                    <a:spcPct val="10000"/>
                  </a:spcAft>
                </a:pPr>
                <a:r>
                  <a:rPr kumimoji="1" lang="en-US" sz="1600">
                    <a:solidFill>
                      <a:srgbClr val="FFFFFF"/>
                    </a:solidFill>
                    <a:latin typeface="Calibri" pitchFamily="34" charset="0"/>
                    <a:sym typeface="Wingdings" pitchFamily="2" charset="2"/>
                  </a:rPr>
                  <a:t>5.</a:t>
                </a:r>
              </a:p>
              <a:p>
                <a:pPr algn="ctr" eaLnBrk="0">
                  <a:spcBef>
                    <a:spcPct val="20000"/>
                  </a:spcBef>
                  <a:spcAft>
                    <a:spcPct val="10000"/>
                  </a:spcAft>
                </a:pPr>
                <a:r>
                  <a:rPr kumimoji="1" lang="en-US" sz="1600">
                    <a:solidFill>
                      <a:srgbClr val="FFFFFF"/>
                    </a:solidFill>
                    <a:latin typeface="Calibri" pitchFamily="34" charset="0"/>
                    <a:sym typeface="Wingdings" pitchFamily="2" charset="2"/>
                  </a:rPr>
                  <a:t>Tags</a:t>
                </a:r>
              </a:p>
            </p:txBody>
          </p:sp>
        </p:grpSp>
        <p:grpSp>
          <p:nvGrpSpPr>
            <p:cNvPr id="13" name="Round Single Corner Rectangle 11"/>
            <p:cNvGrpSpPr>
              <a:grpSpLocks/>
            </p:cNvGrpSpPr>
            <p:nvPr/>
          </p:nvGrpSpPr>
          <p:grpSpPr bwMode="auto">
            <a:xfrm>
              <a:off x="2706688" y="4432300"/>
              <a:ext cx="1712912" cy="1511300"/>
              <a:chOff x="409" y="1256"/>
              <a:chExt cx="1344" cy="628"/>
            </a:xfrm>
          </p:grpSpPr>
          <p:pic>
            <p:nvPicPr>
              <p:cNvPr id="19" name="Picture 22"/>
              <p:cNvPicPr>
                <a:picLocks noChangeAspect="1" noChangeArrowheads="1"/>
              </p:cNvPicPr>
              <p:nvPr/>
            </p:nvPicPr>
            <p:blipFill>
              <a:blip r:embed="rId2"/>
              <a:srcRect/>
              <a:stretch>
                <a:fillRect/>
              </a:stretch>
            </p:blipFill>
            <p:spPr bwMode="auto">
              <a:xfrm>
                <a:off x="409" y="1256"/>
                <a:ext cx="1344" cy="628"/>
              </a:xfrm>
              <a:prstGeom prst="rect">
                <a:avLst/>
              </a:prstGeom>
              <a:noFill/>
              <a:ln w="9525">
                <a:noFill/>
                <a:miter lim="800000"/>
                <a:headEnd/>
                <a:tailEnd/>
              </a:ln>
            </p:spPr>
          </p:pic>
          <p:sp>
            <p:nvSpPr>
              <p:cNvPr id="20" name="Text Box 23"/>
              <p:cNvSpPr txBox="1">
                <a:spLocks noChangeArrowheads="1"/>
              </p:cNvSpPr>
              <p:nvPr/>
            </p:nvSpPr>
            <p:spPr bwMode="auto">
              <a:xfrm>
                <a:off x="409" y="1256"/>
                <a:ext cx="1344" cy="628"/>
              </a:xfrm>
              <a:prstGeom prst="rect">
                <a:avLst/>
              </a:prstGeom>
              <a:noFill/>
              <a:ln w="9525">
                <a:noFill/>
                <a:miter lim="800000"/>
                <a:headEnd/>
                <a:tailEnd/>
              </a:ln>
            </p:spPr>
            <p:txBody>
              <a:bodyPr anchor="ctr"/>
              <a:lstStyle/>
              <a:p>
                <a:pPr algn="ctr" eaLnBrk="0">
                  <a:spcBef>
                    <a:spcPct val="20000"/>
                  </a:spcBef>
                  <a:spcAft>
                    <a:spcPct val="10000"/>
                  </a:spcAft>
                </a:pPr>
                <a:r>
                  <a:rPr kumimoji="1" lang="en-US" sz="1600">
                    <a:solidFill>
                      <a:srgbClr val="FFFFFF"/>
                    </a:solidFill>
                    <a:latin typeface="Calibri" pitchFamily="34" charset="0"/>
                    <a:sym typeface="Wingdings" pitchFamily="2" charset="2"/>
                  </a:rPr>
                  <a:t>6.</a:t>
                </a:r>
              </a:p>
              <a:p>
                <a:pPr algn="ctr" eaLnBrk="0">
                  <a:spcBef>
                    <a:spcPct val="20000"/>
                  </a:spcBef>
                  <a:spcAft>
                    <a:spcPct val="10000"/>
                  </a:spcAft>
                </a:pPr>
                <a:r>
                  <a:rPr kumimoji="1" lang="en-US" sz="1600">
                    <a:solidFill>
                      <a:srgbClr val="FFFFFF"/>
                    </a:solidFill>
                    <a:latin typeface="Calibri" pitchFamily="34" charset="0"/>
                    <a:sym typeface="Wingdings" pitchFamily="2" charset="2"/>
                  </a:rPr>
                  <a:t>Validation And Exception Handling</a:t>
                </a:r>
              </a:p>
            </p:txBody>
          </p:sp>
        </p:grpSp>
        <p:cxnSp>
          <p:nvCxnSpPr>
            <p:cNvPr id="14" name="AutoShape 30"/>
            <p:cNvCxnSpPr>
              <a:cxnSpLocks noChangeShapeType="1"/>
              <a:stCxn id="30" idx="3"/>
              <a:endCxn id="28" idx="1"/>
            </p:cNvCxnSpPr>
            <p:nvPr/>
          </p:nvCxnSpPr>
          <p:spPr bwMode="auto">
            <a:xfrm>
              <a:off x="2362200" y="2978150"/>
              <a:ext cx="344488" cy="0"/>
            </a:xfrm>
            <a:prstGeom prst="straightConnector1">
              <a:avLst/>
            </a:prstGeom>
            <a:noFill/>
            <a:ln w="9525">
              <a:solidFill>
                <a:schemeClr val="tx1"/>
              </a:solidFill>
              <a:round/>
              <a:headEnd/>
              <a:tailEnd type="triangle" w="med" len="med"/>
            </a:ln>
          </p:spPr>
        </p:cxnSp>
        <p:cxnSp>
          <p:nvCxnSpPr>
            <p:cNvPr id="15" name="AutoShape 31"/>
            <p:cNvCxnSpPr>
              <a:cxnSpLocks noChangeShapeType="1"/>
              <a:stCxn id="28" idx="3"/>
              <a:endCxn id="26" idx="1"/>
            </p:cNvCxnSpPr>
            <p:nvPr/>
          </p:nvCxnSpPr>
          <p:spPr bwMode="auto">
            <a:xfrm>
              <a:off x="4419600" y="2978150"/>
              <a:ext cx="381000" cy="0"/>
            </a:xfrm>
            <a:prstGeom prst="straightConnector1">
              <a:avLst/>
            </a:prstGeom>
            <a:noFill/>
            <a:ln w="9525">
              <a:solidFill>
                <a:schemeClr val="tx1"/>
              </a:solidFill>
              <a:round/>
              <a:headEnd/>
              <a:tailEnd type="triangle" w="med" len="med"/>
            </a:ln>
          </p:spPr>
        </p:cxnSp>
        <p:cxnSp>
          <p:nvCxnSpPr>
            <p:cNvPr id="16" name="AutoShape 32"/>
            <p:cNvCxnSpPr>
              <a:cxnSpLocks noChangeShapeType="1"/>
              <a:stCxn id="26" idx="3"/>
              <a:endCxn id="24" idx="1"/>
            </p:cNvCxnSpPr>
            <p:nvPr/>
          </p:nvCxnSpPr>
          <p:spPr bwMode="auto">
            <a:xfrm>
              <a:off x="6553200" y="2978150"/>
              <a:ext cx="341313" cy="0"/>
            </a:xfrm>
            <a:prstGeom prst="straightConnector1">
              <a:avLst/>
            </a:prstGeom>
            <a:noFill/>
            <a:ln w="9525">
              <a:solidFill>
                <a:schemeClr val="tx1"/>
              </a:solidFill>
              <a:round/>
              <a:headEnd/>
              <a:tailEnd type="triangle" w="med" len="med"/>
            </a:ln>
          </p:spPr>
        </p:cxnSp>
        <p:cxnSp>
          <p:nvCxnSpPr>
            <p:cNvPr id="17" name="AutoShape 33"/>
            <p:cNvCxnSpPr>
              <a:cxnSpLocks noChangeShapeType="1"/>
              <a:stCxn id="24" idx="2"/>
              <a:endCxn id="22" idx="0"/>
            </p:cNvCxnSpPr>
            <p:nvPr/>
          </p:nvCxnSpPr>
          <p:spPr bwMode="auto">
            <a:xfrm rot="5400000">
              <a:off x="4251325" y="930275"/>
              <a:ext cx="698500" cy="6305550"/>
            </a:xfrm>
            <a:prstGeom prst="bentConnector3">
              <a:avLst>
                <a:gd name="adj1" fmla="val 50000"/>
              </a:avLst>
            </a:prstGeom>
            <a:noFill/>
            <a:ln w="9525">
              <a:solidFill>
                <a:schemeClr val="tx1"/>
              </a:solidFill>
              <a:miter lim="800000"/>
              <a:headEnd/>
              <a:tailEnd type="triangle" w="med" len="med"/>
            </a:ln>
          </p:spPr>
        </p:cxnSp>
        <p:cxnSp>
          <p:nvCxnSpPr>
            <p:cNvPr id="18" name="AutoShape 34"/>
            <p:cNvCxnSpPr>
              <a:cxnSpLocks noChangeShapeType="1"/>
              <a:stCxn id="22" idx="3"/>
              <a:endCxn id="20" idx="1"/>
            </p:cNvCxnSpPr>
            <p:nvPr/>
          </p:nvCxnSpPr>
          <p:spPr bwMode="auto">
            <a:xfrm>
              <a:off x="2362200" y="5187950"/>
              <a:ext cx="344488" cy="0"/>
            </a:xfrm>
            <a:prstGeom prst="straightConnector1">
              <a:avLst/>
            </a:prstGeom>
            <a:noFill/>
            <a:ln w="9525">
              <a:solidFill>
                <a:schemeClr val="tx1"/>
              </a:solidFill>
              <a:round/>
              <a:headEnd/>
              <a:tailEnd type="triangle" w="med" len="med"/>
            </a:ln>
          </p:spPr>
        </p:cxnSp>
      </p:grpSp>
    </p:spTree>
    <p:extLst>
      <p:ext uri="{BB962C8B-B14F-4D97-AF65-F5344CB8AC3E}">
        <p14:creationId xmlns:p14="http://schemas.microsoft.com/office/powerpoint/2010/main" val="33100557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p:txBody>
          <a:bodyPr/>
          <a:lstStyle/>
          <a:p>
            <a:pPr eaLnBrk="1" hangingPunct="1">
              <a:buFont typeface="Arial" pitchFamily="34" charset="0"/>
              <a:buChar char="•"/>
            </a:pPr>
            <a:r>
              <a:rPr sz="2000" smtClean="0"/>
              <a:t>Spring 3 introduces a mvc XML configuration namespace that simplifies the setup of Spring MVC inside web application.</a:t>
            </a:r>
          </a:p>
          <a:p>
            <a:pPr eaLnBrk="1" hangingPunct="1">
              <a:buFont typeface="Wingdings" pitchFamily="2" charset="2"/>
              <a:buNone/>
            </a:pPr>
            <a:endParaRPr smtClean="0"/>
          </a:p>
          <a:p>
            <a:pPr eaLnBrk="1" hangingPunct="1">
              <a:buFont typeface="Wingdings" pitchFamily="2" charset="2"/>
              <a:buNone/>
            </a:pPr>
            <a:endParaRPr smtClean="0"/>
          </a:p>
        </p:txBody>
      </p:sp>
      <p:sp>
        <p:nvSpPr>
          <p:cNvPr id="17410" name="Title 1"/>
          <p:cNvSpPr>
            <a:spLocks noGrp="1"/>
          </p:cNvSpPr>
          <p:nvPr>
            <p:ph type="title"/>
          </p:nvPr>
        </p:nvSpPr>
        <p:spPr bwMode="auto">
          <a:noFill/>
          <a:ln>
            <a:noFill/>
          </a:ln>
        </p:spPr>
        <p:txBody>
          <a:bodyPr anchor="ctr"/>
          <a:lstStyle/>
          <a:p>
            <a:r>
              <a:rPr lang="en-US"/>
              <a:t>Spring 3 MVC Configuration</a:t>
            </a:r>
          </a:p>
        </p:txBody>
      </p:sp>
      <p:sp>
        <p:nvSpPr>
          <p:cNvPr id="7"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A0CA6E78-FA13-424E-9A0C-22883DC3DEB1}" type="slidenum">
              <a:rPr lang="en-US">
                <a:latin typeface="+mn-lt"/>
              </a:rPr>
              <a:pPr algn="l">
                <a:defRPr/>
              </a:pPr>
              <a:t>60</a:t>
            </a:fld>
            <a:endParaRPr lang="en-US"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3324085506"/>
              </p:ext>
            </p:extLst>
          </p:nvPr>
        </p:nvGraphicFramePr>
        <p:xfrm>
          <a:off x="609600" y="3048000"/>
          <a:ext cx="7772400" cy="3276600"/>
        </p:xfrm>
        <a:graphic>
          <a:graphicData uri="http://schemas.openxmlformats.org/drawingml/2006/table">
            <a:tbl>
              <a:tblPr firstRow="1" bandRow="1">
                <a:tableStyleId>{93296810-A885-4BE3-A3E7-6D5BEEA58F35}</a:tableStyleId>
              </a:tblPr>
              <a:tblGrid>
                <a:gridCol w="7772400"/>
              </a:tblGrid>
              <a:tr h="3276600">
                <a:tc>
                  <a:txBody>
                    <a:bodyPr/>
                    <a:lstStyle/>
                    <a:p>
                      <a:r>
                        <a:rPr lang="en-US" sz="1400" kern="1200" dirty="0" smtClean="0"/>
                        <a:t>&lt;beans xmlns="http://www.springframework.org/schema/beans"</a:t>
                      </a:r>
                    </a:p>
                    <a:p>
                      <a:r>
                        <a:rPr lang="en-US" sz="1400" kern="1200" dirty="0" smtClean="0"/>
                        <a:t>	xmlns:xsi="http://www.w3.org/2001/XMLSchema-instance"</a:t>
                      </a:r>
                    </a:p>
                    <a:p>
                      <a:r>
                        <a:rPr lang="en-US" sz="1400" kern="1200" dirty="0" smtClean="0"/>
                        <a:t>	xmlns:mvc="http://www.springframework.org/schema/mvc"</a:t>
                      </a:r>
                    </a:p>
                    <a:p>
                      <a:r>
                        <a:rPr lang="en-US" sz="1400" kern="1200" dirty="0" smtClean="0"/>
                        <a:t>	xmlns:p="http://www.springframework.org/schema/p"</a:t>
                      </a:r>
                    </a:p>
                    <a:p>
                      <a:r>
                        <a:rPr lang="en-US" sz="1400" kern="1200" dirty="0" smtClean="0"/>
                        <a:t>	xmlns:context="http://www.springframework.org/schema/context"</a:t>
                      </a:r>
                    </a:p>
                    <a:p>
                      <a:r>
                        <a:rPr lang="en-US" sz="1400" kern="1200" dirty="0" smtClean="0"/>
                        <a:t>	xsi:schemaLocation="http://www.springframework.org/schema/beans</a:t>
                      </a:r>
                    </a:p>
                    <a:p>
                      <a:r>
                        <a:rPr lang="en-US" sz="1400" kern="1200" dirty="0" smtClean="0"/>
                        <a:t>	http://www.springframework.org/schema/beans/spring-beans-3.0.xsd</a:t>
                      </a:r>
                    </a:p>
                    <a:p>
                      <a:r>
                        <a:rPr lang="en-US" sz="1400" kern="1200" dirty="0" smtClean="0"/>
                        <a:t>	http://www.springframework.org/schema/context</a:t>
                      </a:r>
                    </a:p>
                    <a:p>
                      <a:r>
                        <a:rPr lang="en-US" sz="1400" kern="1200" dirty="0" smtClean="0"/>
                        <a:t>	http://www.springframework.org/schema/context/spring-context-3.0.xsd</a:t>
                      </a:r>
                    </a:p>
                    <a:p>
                      <a:r>
                        <a:rPr lang="en-US" sz="1400" kern="1200" dirty="0" smtClean="0"/>
                        <a:t>	http://www.springframework.org/schema/mvc </a:t>
                      </a:r>
                    </a:p>
                    <a:p>
                      <a:r>
                        <a:rPr lang="en-US" sz="1400" kern="1200" dirty="0" smtClean="0"/>
                        <a:t>	</a:t>
                      </a:r>
                      <a:r>
                        <a:rPr lang="en-US" sz="1400" u="sng" kern="1200" dirty="0" smtClean="0">
                          <a:hlinkClick r:id="rId3"/>
                        </a:rPr>
                        <a:t>http://www.springframework.org/schema/mvc/spring-mvc-3.0.xsd</a:t>
                      </a:r>
                      <a:r>
                        <a:rPr lang="en-US" sz="1400" kern="1200" dirty="0" smtClean="0"/>
                        <a:t>"&gt;</a:t>
                      </a:r>
                    </a:p>
                    <a:p>
                      <a:r>
                        <a:rPr lang="en-US" sz="1400" kern="1200" dirty="0" smtClean="0"/>
                        <a:t>                      &lt;context:component-scan base-package="com.cts.spring.controllers"/&gt;</a:t>
                      </a:r>
                    </a:p>
                    <a:p>
                      <a:r>
                        <a:rPr lang="en-US" sz="1400" kern="1200" dirty="0" smtClean="0"/>
                        <a:t>	&lt;mvc:annotation-driven /&gt;</a:t>
                      </a:r>
                    </a:p>
                    <a:p>
                      <a:r>
                        <a:rPr lang="en-US" sz="1400" kern="1200" dirty="0" smtClean="0"/>
                        <a:t>&lt;/beans&gt; </a:t>
                      </a:r>
                      <a:r>
                        <a:rPr lang="en-US" sz="1400" dirty="0" smtClean="0"/>
                        <a:t>                                                                                                                                                                                                                                                                                                                                                                                                                                         </a:t>
                      </a:r>
                      <a:endParaRPr lang="en-US" sz="1400" dirty="0"/>
                    </a:p>
                  </a:txBody>
                  <a:tcPr/>
                </a:tc>
              </a:tr>
            </a:tbl>
          </a:graphicData>
        </a:graphic>
      </p:graphicFrame>
    </p:spTree>
    <p:extLst>
      <p:ext uri="{BB962C8B-B14F-4D97-AF65-F5344CB8AC3E}">
        <p14:creationId xmlns:p14="http://schemas.microsoft.com/office/powerpoint/2010/main" val="210173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p:txBody>
          <a:bodyPr/>
          <a:lstStyle/>
          <a:p>
            <a:pPr eaLnBrk="1" hangingPunct="1">
              <a:buFont typeface="Arial" pitchFamily="34" charset="0"/>
              <a:buChar char="•"/>
            </a:pPr>
            <a:r>
              <a:rPr sz="2000" dirty="0" smtClean="0"/>
              <a:t>Let us walk through the key aspects of this configuration:</a:t>
            </a:r>
          </a:p>
        </p:txBody>
      </p:sp>
      <p:sp>
        <p:nvSpPr>
          <p:cNvPr id="18434" name="Title 6"/>
          <p:cNvSpPr>
            <a:spLocks noGrp="1"/>
          </p:cNvSpPr>
          <p:nvPr>
            <p:ph type="title"/>
          </p:nvPr>
        </p:nvSpPr>
        <p:spPr bwMode="auto">
          <a:noFill/>
          <a:ln>
            <a:noFill/>
          </a:ln>
        </p:spPr>
        <p:txBody>
          <a:bodyPr anchor="ctr"/>
          <a:lstStyle/>
          <a:p>
            <a:r>
              <a:rPr lang="en-US" dirty="0"/>
              <a:t>Spring 3 MVC Configuration (Contd.)</a:t>
            </a:r>
          </a:p>
        </p:txBody>
      </p:sp>
      <p:sp>
        <p:nvSpPr>
          <p:cNvPr id="8"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FAA1B5A9-B379-4E8F-9400-39EE1015D0BB}" type="slidenum">
              <a:rPr lang="en-US">
                <a:latin typeface="+mn-lt"/>
              </a:rPr>
              <a:pPr algn="l">
                <a:defRPr/>
              </a:pPr>
              <a:t>61</a:t>
            </a:fld>
            <a:endParaRPr lang="en-US" dirty="0">
              <a:latin typeface="+mn-lt"/>
            </a:endParaRPr>
          </a:p>
        </p:txBody>
      </p:sp>
      <p:graphicFrame>
        <p:nvGraphicFramePr>
          <p:cNvPr id="2" name="Diagram 1"/>
          <p:cNvGraphicFramePr/>
          <p:nvPr>
            <p:extLst>
              <p:ext uri="{D42A27DB-BD31-4B8C-83A1-F6EECF244321}">
                <p14:modId xmlns:p14="http://schemas.microsoft.com/office/powerpoint/2010/main" val="3386130980"/>
              </p:ext>
            </p:extLst>
          </p:nvPr>
        </p:nvGraphicFramePr>
        <p:xfrm>
          <a:off x="533400" y="2133600"/>
          <a:ext cx="8229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518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graphicEl>
                                              <a:dgm id="{6E19595B-6596-41EA-8AA8-F033DC13D7FE}"/>
                                            </p:graphicEl>
                                          </p:spTgt>
                                        </p:tgtEl>
                                        <p:attrNameLst>
                                          <p:attrName>style.visibility</p:attrName>
                                        </p:attrNameLst>
                                      </p:cBhvr>
                                      <p:to>
                                        <p:strVal val="visible"/>
                                      </p:to>
                                    </p:set>
                                    <p:animEffect transition="in" filter="wipe(down)">
                                      <p:cBhvr>
                                        <p:cTn id="7" dur="580">
                                          <p:stCondLst>
                                            <p:cond delay="0"/>
                                          </p:stCondLst>
                                        </p:cTn>
                                        <p:tgtEl>
                                          <p:spTgt spid="2">
                                            <p:graphicEl>
                                              <a:dgm id="{6E19595B-6596-41EA-8AA8-F033DC13D7FE}"/>
                                            </p:graphicEl>
                                          </p:spTgt>
                                        </p:tgtEl>
                                      </p:cBhvr>
                                    </p:animEffect>
                                    <p:anim calcmode="lin" valueType="num">
                                      <p:cBhvr>
                                        <p:cTn id="8" dur="1822" tmFilter="0,0; 0.14,0.36; 0.43,0.73; 0.71,0.91; 1.0,1.0">
                                          <p:stCondLst>
                                            <p:cond delay="0"/>
                                          </p:stCondLst>
                                        </p:cTn>
                                        <p:tgtEl>
                                          <p:spTgt spid="2">
                                            <p:graphicEl>
                                              <a:dgm id="{6E19595B-6596-41EA-8AA8-F033DC13D7FE}"/>
                                            </p:graphic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graphicEl>
                                              <a:dgm id="{6E19595B-6596-41EA-8AA8-F033DC13D7FE}"/>
                                            </p:graphic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graphicEl>
                                              <a:dgm id="{6E19595B-6596-41EA-8AA8-F033DC13D7FE}"/>
                                            </p:graphic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graphicEl>
                                              <a:dgm id="{6E19595B-6596-41EA-8AA8-F033DC13D7FE}"/>
                                            </p:graphic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graphicEl>
                                              <a:dgm id="{6E19595B-6596-41EA-8AA8-F033DC13D7FE}"/>
                                            </p:graphic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graphicEl>
                                              <a:dgm id="{6E19595B-6596-41EA-8AA8-F033DC13D7FE}"/>
                                            </p:graphicEl>
                                          </p:spTgt>
                                        </p:tgtEl>
                                      </p:cBhvr>
                                      <p:to x="100000" y="60000"/>
                                    </p:animScale>
                                    <p:animScale>
                                      <p:cBhvr>
                                        <p:cTn id="14" dur="166" decel="50000">
                                          <p:stCondLst>
                                            <p:cond delay="676"/>
                                          </p:stCondLst>
                                        </p:cTn>
                                        <p:tgtEl>
                                          <p:spTgt spid="2">
                                            <p:graphicEl>
                                              <a:dgm id="{6E19595B-6596-41EA-8AA8-F033DC13D7FE}"/>
                                            </p:graphicEl>
                                          </p:spTgt>
                                        </p:tgtEl>
                                      </p:cBhvr>
                                      <p:to x="100000" y="100000"/>
                                    </p:animScale>
                                    <p:animScale>
                                      <p:cBhvr>
                                        <p:cTn id="15" dur="26">
                                          <p:stCondLst>
                                            <p:cond delay="1312"/>
                                          </p:stCondLst>
                                        </p:cTn>
                                        <p:tgtEl>
                                          <p:spTgt spid="2">
                                            <p:graphicEl>
                                              <a:dgm id="{6E19595B-6596-41EA-8AA8-F033DC13D7FE}"/>
                                            </p:graphicEl>
                                          </p:spTgt>
                                        </p:tgtEl>
                                      </p:cBhvr>
                                      <p:to x="100000" y="80000"/>
                                    </p:animScale>
                                    <p:animScale>
                                      <p:cBhvr>
                                        <p:cTn id="16" dur="166" decel="50000">
                                          <p:stCondLst>
                                            <p:cond delay="1338"/>
                                          </p:stCondLst>
                                        </p:cTn>
                                        <p:tgtEl>
                                          <p:spTgt spid="2">
                                            <p:graphicEl>
                                              <a:dgm id="{6E19595B-6596-41EA-8AA8-F033DC13D7FE}"/>
                                            </p:graphicEl>
                                          </p:spTgt>
                                        </p:tgtEl>
                                      </p:cBhvr>
                                      <p:to x="100000" y="100000"/>
                                    </p:animScale>
                                    <p:animScale>
                                      <p:cBhvr>
                                        <p:cTn id="17" dur="26">
                                          <p:stCondLst>
                                            <p:cond delay="1642"/>
                                          </p:stCondLst>
                                        </p:cTn>
                                        <p:tgtEl>
                                          <p:spTgt spid="2">
                                            <p:graphicEl>
                                              <a:dgm id="{6E19595B-6596-41EA-8AA8-F033DC13D7FE}"/>
                                            </p:graphicEl>
                                          </p:spTgt>
                                        </p:tgtEl>
                                      </p:cBhvr>
                                      <p:to x="100000" y="90000"/>
                                    </p:animScale>
                                    <p:animScale>
                                      <p:cBhvr>
                                        <p:cTn id="18" dur="166" decel="50000">
                                          <p:stCondLst>
                                            <p:cond delay="1668"/>
                                          </p:stCondLst>
                                        </p:cTn>
                                        <p:tgtEl>
                                          <p:spTgt spid="2">
                                            <p:graphicEl>
                                              <a:dgm id="{6E19595B-6596-41EA-8AA8-F033DC13D7FE}"/>
                                            </p:graphicEl>
                                          </p:spTgt>
                                        </p:tgtEl>
                                      </p:cBhvr>
                                      <p:to x="100000" y="100000"/>
                                    </p:animScale>
                                    <p:animScale>
                                      <p:cBhvr>
                                        <p:cTn id="19" dur="26">
                                          <p:stCondLst>
                                            <p:cond delay="1808"/>
                                          </p:stCondLst>
                                        </p:cTn>
                                        <p:tgtEl>
                                          <p:spTgt spid="2">
                                            <p:graphicEl>
                                              <a:dgm id="{6E19595B-6596-41EA-8AA8-F033DC13D7FE}"/>
                                            </p:graphicEl>
                                          </p:spTgt>
                                        </p:tgtEl>
                                      </p:cBhvr>
                                      <p:to x="100000" y="95000"/>
                                    </p:animScale>
                                    <p:animScale>
                                      <p:cBhvr>
                                        <p:cTn id="20" dur="166" decel="50000">
                                          <p:stCondLst>
                                            <p:cond delay="1834"/>
                                          </p:stCondLst>
                                        </p:cTn>
                                        <p:tgtEl>
                                          <p:spTgt spid="2">
                                            <p:graphicEl>
                                              <a:dgm id="{6E19595B-6596-41EA-8AA8-F033DC13D7FE}"/>
                                            </p:graphic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
                                            <p:graphicEl>
                                              <a:dgm id="{C4B1311C-3B79-4EBA-A037-7537423CA689}"/>
                                            </p:graphicEl>
                                          </p:spTgt>
                                        </p:tgtEl>
                                        <p:attrNameLst>
                                          <p:attrName>style.visibility</p:attrName>
                                        </p:attrNameLst>
                                      </p:cBhvr>
                                      <p:to>
                                        <p:strVal val="visible"/>
                                      </p:to>
                                    </p:set>
                                    <p:animEffect transition="in" filter="wipe(down)">
                                      <p:cBhvr>
                                        <p:cTn id="25" dur="580">
                                          <p:stCondLst>
                                            <p:cond delay="0"/>
                                          </p:stCondLst>
                                        </p:cTn>
                                        <p:tgtEl>
                                          <p:spTgt spid="2">
                                            <p:graphicEl>
                                              <a:dgm id="{C4B1311C-3B79-4EBA-A037-7537423CA689}"/>
                                            </p:graphicEl>
                                          </p:spTgt>
                                        </p:tgtEl>
                                      </p:cBhvr>
                                    </p:animEffect>
                                    <p:anim calcmode="lin" valueType="num">
                                      <p:cBhvr>
                                        <p:cTn id="26" dur="1822" tmFilter="0,0; 0.14,0.36; 0.43,0.73; 0.71,0.91; 1.0,1.0">
                                          <p:stCondLst>
                                            <p:cond delay="0"/>
                                          </p:stCondLst>
                                        </p:cTn>
                                        <p:tgtEl>
                                          <p:spTgt spid="2">
                                            <p:graphicEl>
                                              <a:dgm id="{C4B1311C-3B79-4EBA-A037-7537423CA689}"/>
                                            </p:graphic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graphicEl>
                                              <a:dgm id="{C4B1311C-3B79-4EBA-A037-7537423CA689}"/>
                                            </p:graphic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graphicEl>
                                              <a:dgm id="{C4B1311C-3B79-4EBA-A037-7537423CA689}"/>
                                            </p:graphic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graphicEl>
                                              <a:dgm id="{C4B1311C-3B79-4EBA-A037-7537423CA689}"/>
                                            </p:graphic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graphicEl>
                                              <a:dgm id="{C4B1311C-3B79-4EBA-A037-7537423CA689}"/>
                                            </p:graphic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graphicEl>
                                              <a:dgm id="{C4B1311C-3B79-4EBA-A037-7537423CA689}"/>
                                            </p:graphicEl>
                                          </p:spTgt>
                                        </p:tgtEl>
                                      </p:cBhvr>
                                      <p:to x="100000" y="60000"/>
                                    </p:animScale>
                                    <p:animScale>
                                      <p:cBhvr>
                                        <p:cTn id="32" dur="166" decel="50000">
                                          <p:stCondLst>
                                            <p:cond delay="676"/>
                                          </p:stCondLst>
                                        </p:cTn>
                                        <p:tgtEl>
                                          <p:spTgt spid="2">
                                            <p:graphicEl>
                                              <a:dgm id="{C4B1311C-3B79-4EBA-A037-7537423CA689}"/>
                                            </p:graphicEl>
                                          </p:spTgt>
                                        </p:tgtEl>
                                      </p:cBhvr>
                                      <p:to x="100000" y="100000"/>
                                    </p:animScale>
                                    <p:animScale>
                                      <p:cBhvr>
                                        <p:cTn id="33" dur="26">
                                          <p:stCondLst>
                                            <p:cond delay="1312"/>
                                          </p:stCondLst>
                                        </p:cTn>
                                        <p:tgtEl>
                                          <p:spTgt spid="2">
                                            <p:graphicEl>
                                              <a:dgm id="{C4B1311C-3B79-4EBA-A037-7537423CA689}"/>
                                            </p:graphicEl>
                                          </p:spTgt>
                                        </p:tgtEl>
                                      </p:cBhvr>
                                      <p:to x="100000" y="80000"/>
                                    </p:animScale>
                                    <p:animScale>
                                      <p:cBhvr>
                                        <p:cTn id="34" dur="166" decel="50000">
                                          <p:stCondLst>
                                            <p:cond delay="1338"/>
                                          </p:stCondLst>
                                        </p:cTn>
                                        <p:tgtEl>
                                          <p:spTgt spid="2">
                                            <p:graphicEl>
                                              <a:dgm id="{C4B1311C-3B79-4EBA-A037-7537423CA689}"/>
                                            </p:graphicEl>
                                          </p:spTgt>
                                        </p:tgtEl>
                                      </p:cBhvr>
                                      <p:to x="100000" y="100000"/>
                                    </p:animScale>
                                    <p:animScale>
                                      <p:cBhvr>
                                        <p:cTn id="35" dur="26">
                                          <p:stCondLst>
                                            <p:cond delay="1642"/>
                                          </p:stCondLst>
                                        </p:cTn>
                                        <p:tgtEl>
                                          <p:spTgt spid="2">
                                            <p:graphicEl>
                                              <a:dgm id="{C4B1311C-3B79-4EBA-A037-7537423CA689}"/>
                                            </p:graphicEl>
                                          </p:spTgt>
                                        </p:tgtEl>
                                      </p:cBhvr>
                                      <p:to x="100000" y="90000"/>
                                    </p:animScale>
                                    <p:animScale>
                                      <p:cBhvr>
                                        <p:cTn id="36" dur="166" decel="50000">
                                          <p:stCondLst>
                                            <p:cond delay="1668"/>
                                          </p:stCondLst>
                                        </p:cTn>
                                        <p:tgtEl>
                                          <p:spTgt spid="2">
                                            <p:graphicEl>
                                              <a:dgm id="{C4B1311C-3B79-4EBA-A037-7537423CA689}"/>
                                            </p:graphicEl>
                                          </p:spTgt>
                                        </p:tgtEl>
                                      </p:cBhvr>
                                      <p:to x="100000" y="100000"/>
                                    </p:animScale>
                                    <p:animScale>
                                      <p:cBhvr>
                                        <p:cTn id="37" dur="26">
                                          <p:stCondLst>
                                            <p:cond delay="1808"/>
                                          </p:stCondLst>
                                        </p:cTn>
                                        <p:tgtEl>
                                          <p:spTgt spid="2">
                                            <p:graphicEl>
                                              <a:dgm id="{C4B1311C-3B79-4EBA-A037-7537423CA689}"/>
                                            </p:graphicEl>
                                          </p:spTgt>
                                        </p:tgtEl>
                                      </p:cBhvr>
                                      <p:to x="100000" y="95000"/>
                                    </p:animScale>
                                    <p:animScale>
                                      <p:cBhvr>
                                        <p:cTn id="38" dur="166" decel="50000">
                                          <p:stCondLst>
                                            <p:cond delay="1834"/>
                                          </p:stCondLst>
                                        </p:cTn>
                                        <p:tgtEl>
                                          <p:spTgt spid="2">
                                            <p:graphicEl>
                                              <a:dgm id="{C4B1311C-3B79-4EBA-A037-7537423CA689}"/>
                                            </p:graphicEl>
                                          </p:spTgt>
                                        </p:tgtEl>
                                      </p:cBhvr>
                                      <p:to x="100000" y="100000"/>
                                    </p:animScale>
                                  </p:childTnLst>
                                </p:cTn>
                              </p:par>
                              <p:par>
                                <p:cTn id="39" presetID="26" presetClass="entr" presetSubtype="0" fill="hold" grpId="0" nodeType="withEffect">
                                  <p:stCondLst>
                                    <p:cond delay="0"/>
                                  </p:stCondLst>
                                  <p:childTnLst>
                                    <p:set>
                                      <p:cBhvr>
                                        <p:cTn id="40" dur="1" fill="hold">
                                          <p:stCondLst>
                                            <p:cond delay="0"/>
                                          </p:stCondLst>
                                        </p:cTn>
                                        <p:tgtEl>
                                          <p:spTgt spid="2">
                                            <p:graphicEl>
                                              <a:dgm id="{CD1E1C8D-40B2-46EA-AFCE-D3A42C0B2FDA}"/>
                                            </p:graphicEl>
                                          </p:spTgt>
                                        </p:tgtEl>
                                        <p:attrNameLst>
                                          <p:attrName>style.visibility</p:attrName>
                                        </p:attrNameLst>
                                      </p:cBhvr>
                                      <p:to>
                                        <p:strVal val="visible"/>
                                      </p:to>
                                    </p:set>
                                    <p:animEffect transition="in" filter="wipe(down)">
                                      <p:cBhvr>
                                        <p:cTn id="41" dur="580">
                                          <p:stCondLst>
                                            <p:cond delay="0"/>
                                          </p:stCondLst>
                                        </p:cTn>
                                        <p:tgtEl>
                                          <p:spTgt spid="2">
                                            <p:graphicEl>
                                              <a:dgm id="{CD1E1C8D-40B2-46EA-AFCE-D3A42C0B2FDA}"/>
                                            </p:graphicEl>
                                          </p:spTgt>
                                        </p:tgtEl>
                                      </p:cBhvr>
                                    </p:animEffect>
                                    <p:anim calcmode="lin" valueType="num">
                                      <p:cBhvr>
                                        <p:cTn id="42" dur="1822" tmFilter="0,0; 0.14,0.36; 0.43,0.73; 0.71,0.91; 1.0,1.0">
                                          <p:stCondLst>
                                            <p:cond delay="0"/>
                                          </p:stCondLst>
                                        </p:cTn>
                                        <p:tgtEl>
                                          <p:spTgt spid="2">
                                            <p:graphicEl>
                                              <a:dgm id="{CD1E1C8D-40B2-46EA-AFCE-D3A42C0B2FDA}"/>
                                            </p:graphic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2">
                                            <p:graphicEl>
                                              <a:dgm id="{CD1E1C8D-40B2-46EA-AFCE-D3A42C0B2FDA}"/>
                                            </p:graphic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2">
                                            <p:graphicEl>
                                              <a:dgm id="{CD1E1C8D-40B2-46EA-AFCE-D3A42C0B2FDA}"/>
                                            </p:graphic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2">
                                            <p:graphicEl>
                                              <a:dgm id="{CD1E1C8D-40B2-46EA-AFCE-D3A42C0B2FDA}"/>
                                            </p:graphic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2">
                                            <p:graphicEl>
                                              <a:dgm id="{CD1E1C8D-40B2-46EA-AFCE-D3A42C0B2FDA}"/>
                                            </p:graphic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2">
                                            <p:graphicEl>
                                              <a:dgm id="{CD1E1C8D-40B2-46EA-AFCE-D3A42C0B2FDA}"/>
                                            </p:graphicEl>
                                          </p:spTgt>
                                        </p:tgtEl>
                                      </p:cBhvr>
                                      <p:to x="100000" y="60000"/>
                                    </p:animScale>
                                    <p:animScale>
                                      <p:cBhvr>
                                        <p:cTn id="48" dur="166" decel="50000">
                                          <p:stCondLst>
                                            <p:cond delay="676"/>
                                          </p:stCondLst>
                                        </p:cTn>
                                        <p:tgtEl>
                                          <p:spTgt spid="2">
                                            <p:graphicEl>
                                              <a:dgm id="{CD1E1C8D-40B2-46EA-AFCE-D3A42C0B2FDA}"/>
                                            </p:graphicEl>
                                          </p:spTgt>
                                        </p:tgtEl>
                                      </p:cBhvr>
                                      <p:to x="100000" y="100000"/>
                                    </p:animScale>
                                    <p:animScale>
                                      <p:cBhvr>
                                        <p:cTn id="49" dur="26">
                                          <p:stCondLst>
                                            <p:cond delay="1312"/>
                                          </p:stCondLst>
                                        </p:cTn>
                                        <p:tgtEl>
                                          <p:spTgt spid="2">
                                            <p:graphicEl>
                                              <a:dgm id="{CD1E1C8D-40B2-46EA-AFCE-D3A42C0B2FDA}"/>
                                            </p:graphicEl>
                                          </p:spTgt>
                                        </p:tgtEl>
                                      </p:cBhvr>
                                      <p:to x="100000" y="80000"/>
                                    </p:animScale>
                                    <p:animScale>
                                      <p:cBhvr>
                                        <p:cTn id="50" dur="166" decel="50000">
                                          <p:stCondLst>
                                            <p:cond delay="1338"/>
                                          </p:stCondLst>
                                        </p:cTn>
                                        <p:tgtEl>
                                          <p:spTgt spid="2">
                                            <p:graphicEl>
                                              <a:dgm id="{CD1E1C8D-40B2-46EA-AFCE-D3A42C0B2FDA}"/>
                                            </p:graphicEl>
                                          </p:spTgt>
                                        </p:tgtEl>
                                      </p:cBhvr>
                                      <p:to x="100000" y="100000"/>
                                    </p:animScale>
                                    <p:animScale>
                                      <p:cBhvr>
                                        <p:cTn id="51" dur="26">
                                          <p:stCondLst>
                                            <p:cond delay="1642"/>
                                          </p:stCondLst>
                                        </p:cTn>
                                        <p:tgtEl>
                                          <p:spTgt spid="2">
                                            <p:graphicEl>
                                              <a:dgm id="{CD1E1C8D-40B2-46EA-AFCE-D3A42C0B2FDA}"/>
                                            </p:graphicEl>
                                          </p:spTgt>
                                        </p:tgtEl>
                                      </p:cBhvr>
                                      <p:to x="100000" y="90000"/>
                                    </p:animScale>
                                    <p:animScale>
                                      <p:cBhvr>
                                        <p:cTn id="52" dur="166" decel="50000">
                                          <p:stCondLst>
                                            <p:cond delay="1668"/>
                                          </p:stCondLst>
                                        </p:cTn>
                                        <p:tgtEl>
                                          <p:spTgt spid="2">
                                            <p:graphicEl>
                                              <a:dgm id="{CD1E1C8D-40B2-46EA-AFCE-D3A42C0B2FDA}"/>
                                            </p:graphicEl>
                                          </p:spTgt>
                                        </p:tgtEl>
                                      </p:cBhvr>
                                      <p:to x="100000" y="100000"/>
                                    </p:animScale>
                                    <p:animScale>
                                      <p:cBhvr>
                                        <p:cTn id="53" dur="26">
                                          <p:stCondLst>
                                            <p:cond delay="1808"/>
                                          </p:stCondLst>
                                        </p:cTn>
                                        <p:tgtEl>
                                          <p:spTgt spid="2">
                                            <p:graphicEl>
                                              <a:dgm id="{CD1E1C8D-40B2-46EA-AFCE-D3A42C0B2FDA}"/>
                                            </p:graphicEl>
                                          </p:spTgt>
                                        </p:tgtEl>
                                      </p:cBhvr>
                                      <p:to x="100000" y="95000"/>
                                    </p:animScale>
                                    <p:animScale>
                                      <p:cBhvr>
                                        <p:cTn id="54" dur="166" decel="50000">
                                          <p:stCondLst>
                                            <p:cond delay="1834"/>
                                          </p:stCondLst>
                                        </p:cTn>
                                        <p:tgtEl>
                                          <p:spTgt spid="2">
                                            <p:graphicEl>
                                              <a:dgm id="{CD1E1C8D-40B2-46EA-AFCE-D3A42C0B2FDA}"/>
                                            </p:graphicEl>
                                          </p:spTgt>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grpId="0" nodeType="clickEffect">
                                  <p:stCondLst>
                                    <p:cond delay="0"/>
                                  </p:stCondLst>
                                  <p:childTnLst>
                                    <p:set>
                                      <p:cBhvr>
                                        <p:cTn id="58" dur="1" fill="hold">
                                          <p:stCondLst>
                                            <p:cond delay="0"/>
                                          </p:stCondLst>
                                        </p:cTn>
                                        <p:tgtEl>
                                          <p:spTgt spid="2">
                                            <p:graphicEl>
                                              <a:dgm id="{8A359725-0090-4EA1-9038-6AF661776288}"/>
                                            </p:graphicEl>
                                          </p:spTgt>
                                        </p:tgtEl>
                                        <p:attrNameLst>
                                          <p:attrName>style.visibility</p:attrName>
                                        </p:attrNameLst>
                                      </p:cBhvr>
                                      <p:to>
                                        <p:strVal val="visible"/>
                                      </p:to>
                                    </p:set>
                                    <p:animEffect transition="in" filter="wipe(down)">
                                      <p:cBhvr>
                                        <p:cTn id="59" dur="580">
                                          <p:stCondLst>
                                            <p:cond delay="0"/>
                                          </p:stCondLst>
                                        </p:cTn>
                                        <p:tgtEl>
                                          <p:spTgt spid="2">
                                            <p:graphicEl>
                                              <a:dgm id="{8A359725-0090-4EA1-9038-6AF661776288}"/>
                                            </p:graphicEl>
                                          </p:spTgt>
                                        </p:tgtEl>
                                      </p:cBhvr>
                                    </p:animEffect>
                                    <p:anim calcmode="lin" valueType="num">
                                      <p:cBhvr>
                                        <p:cTn id="60" dur="1822" tmFilter="0,0; 0.14,0.36; 0.43,0.73; 0.71,0.91; 1.0,1.0">
                                          <p:stCondLst>
                                            <p:cond delay="0"/>
                                          </p:stCondLst>
                                        </p:cTn>
                                        <p:tgtEl>
                                          <p:spTgt spid="2">
                                            <p:graphicEl>
                                              <a:dgm id="{8A359725-0090-4EA1-9038-6AF661776288}"/>
                                            </p:graphic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2">
                                            <p:graphicEl>
                                              <a:dgm id="{8A359725-0090-4EA1-9038-6AF661776288}"/>
                                            </p:graphic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2">
                                            <p:graphicEl>
                                              <a:dgm id="{8A359725-0090-4EA1-9038-6AF661776288}"/>
                                            </p:graphic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2">
                                            <p:graphicEl>
                                              <a:dgm id="{8A359725-0090-4EA1-9038-6AF661776288}"/>
                                            </p:graphic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2">
                                            <p:graphicEl>
                                              <a:dgm id="{8A359725-0090-4EA1-9038-6AF661776288}"/>
                                            </p:graphic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2">
                                            <p:graphicEl>
                                              <a:dgm id="{8A359725-0090-4EA1-9038-6AF661776288}"/>
                                            </p:graphicEl>
                                          </p:spTgt>
                                        </p:tgtEl>
                                      </p:cBhvr>
                                      <p:to x="100000" y="60000"/>
                                    </p:animScale>
                                    <p:animScale>
                                      <p:cBhvr>
                                        <p:cTn id="66" dur="166" decel="50000">
                                          <p:stCondLst>
                                            <p:cond delay="676"/>
                                          </p:stCondLst>
                                        </p:cTn>
                                        <p:tgtEl>
                                          <p:spTgt spid="2">
                                            <p:graphicEl>
                                              <a:dgm id="{8A359725-0090-4EA1-9038-6AF661776288}"/>
                                            </p:graphicEl>
                                          </p:spTgt>
                                        </p:tgtEl>
                                      </p:cBhvr>
                                      <p:to x="100000" y="100000"/>
                                    </p:animScale>
                                    <p:animScale>
                                      <p:cBhvr>
                                        <p:cTn id="67" dur="26">
                                          <p:stCondLst>
                                            <p:cond delay="1312"/>
                                          </p:stCondLst>
                                        </p:cTn>
                                        <p:tgtEl>
                                          <p:spTgt spid="2">
                                            <p:graphicEl>
                                              <a:dgm id="{8A359725-0090-4EA1-9038-6AF661776288}"/>
                                            </p:graphicEl>
                                          </p:spTgt>
                                        </p:tgtEl>
                                      </p:cBhvr>
                                      <p:to x="100000" y="80000"/>
                                    </p:animScale>
                                    <p:animScale>
                                      <p:cBhvr>
                                        <p:cTn id="68" dur="166" decel="50000">
                                          <p:stCondLst>
                                            <p:cond delay="1338"/>
                                          </p:stCondLst>
                                        </p:cTn>
                                        <p:tgtEl>
                                          <p:spTgt spid="2">
                                            <p:graphicEl>
                                              <a:dgm id="{8A359725-0090-4EA1-9038-6AF661776288}"/>
                                            </p:graphicEl>
                                          </p:spTgt>
                                        </p:tgtEl>
                                      </p:cBhvr>
                                      <p:to x="100000" y="100000"/>
                                    </p:animScale>
                                    <p:animScale>
                                      <p:cBhvr>
                                        <p:cTn id="69" dur="26">
                                          <p:stCondLst>
                                            <p:cond delay="1642"/>
                                          </p:stCondLst>
                                        </p:cTn>
                                        <p:tgtEl>
                                          <p:spTgt spid="2">
                                            <p:graphicEl>
                                              <a:dgm id="{8A359725-0090-4EA1-9038-6AF661776288}"/>
                                            </p:graphicEl>
                                          </p:spTgt>
                                        </p:tgtEl>
                                      </p:cBhvr>
                                      <p:to x="100000" y="90000"/>
                                    </p:animScale>
                                    <p:animScale>
                                      <p:cBhvr>
                                        <p:cTn id="70" dur="166" decel="50000">
                                          <p:stCondLst>
                                            <p:cond delay="1668"/>
                                          </p:stCondLst>
                                        </p:cTn>
                                        <p:tgtEl>
                                          <p:spTgt spid="2">
                                            <p:graphicEl>
                                              <a:dgm id="{8A359725-0090-4EA1-9038-6AF661776288}"/>
                                            </p:graphicEl>
                                          </p:spTgt>
                                        </p:tgtEl>
                                      </p:cBhvr>
                                      <p:to x="100000" y="100000"/>
                                    </p:animScale>
                                    <p:animScale>
                                      <p:cBhvr>
                                        <p:cTn id="71" dur="26">
                                          <p:stCondLst>
                                            <p:cond delay="1808"/>
                                          </p:stCondLst>
                                        </p:cTn>
                                        <p:tgtEl>
                                          <p:spTgt spid="2">
                                            <p:graphicEl>
                                              <a:dgm id="{8A359725-0090-4EA1-9038-6AF661776288}"/>
                                            </p:graphicEl>
                                          </p:spTgt>
                                        </p:tgtEl>
                                      </p:cBhvr>
                                      <p:to x="100000" y="95000"/>
                                    </p:animScale>
                                    <p:animScale>
                                      <p:cBhvr>
                                        <p:cTn id="72" dur="166" decel="50000">
                                          <p:stCondLst>
                                            <p:cond delay="1834"/>
                                          </p:stCondLst>
                                        </p:cTn>
                                        <p:tgtEl>
                                          <p:spTgt spid="2">
                                            <p:graphicEl>
                                              <a:dgm id="{8A359725-0090-4EA1-9038-6AF661776288}"/>
                                            </p:graphicEl>
                                          </p:spTgt>
                                        </p:tgtEl>
                                      </p:cBhvr>
                                      <p:to x="100000" y="100000"/>
                                    </p:animScale>
                                  </p:childTnLst>
                                </p:cTn>
                              </p:par>
                              <p:par>
                                <p:cTn id="73" presetID="26" presetClass="entr" presetSubtype="0" fill="hold" grpId="0" nodeType="withEffect">
                                  <p:stCondLst>
                                    <p:cond delay="0"/>
                                  </p:stCondLst>
                                  <p:childTnLst>
                                    <p:set>
                                      <p:cBhvr>
                                        <p:cTn id="74" dur="1" fill="hold">
                                          <p:stCondLst>
                                            <p:cond delay="0"/>
                                          </p:stCondLst>
                                        </p:cTn>
                                        <p:tgtEl>
                                          <p:spTgt spid="2">
                                            <p:graphicEl>
                                              <a:dgm id="{FDD0BDE4-BC63-4B5E-A628-A88331B3D5D4}"/>
                                            </p:graphicEl>
                                          </p:spTgt>
                                        </p:tgtEl>
                                        <p:attrNameLst>
                                          <p:attrName>style.visibility</p:attrName>
                                        </p:attrNameLst>
                                      </p:cBhvr>
                                      <p:to>
                                        <p:strVal val="visible"/>
                                      </p:to>
                                    </p:set>
                                    <p:animEffect transition="in" filter="wipe(down)">
                                      <p:cBhvr>
                                        <p:cTn id="75" dur="580">
                                          <p:stCondLst>
                                            <p:cond delay="0"/>
                                          </p:stCondLst>
                                        </p:cTn>
                                        <p:tgtEl>
                                          <p:spTgt spid="2">
                                            <p:graphicEl>
                                              <a:dgm id="{FDD0BDE4-BC63-4B5E-A628-A88331B3D5D4}"/>
                                            </p:graphicEl>
                                          </p:spTgt>
                                        </p:tgtEl>
                                      </p:cBhvr>
                                    </p:animEffect>
                                    <p:anim calcmode="lin" valueType="num">
                                      <p:cBhvr>
                                        <p:cTn id="76" dur="1822" tmFilter="0,0; 0.14,0.36; 0.43,0.73; 0.71,0.91; 1.0,1.0">
                                          <p:stCondLst>
                                            <p:cond delay="0"/>
                                          </p:stCondLst>
                                        </p:cTn>
                                        <p:tgtEl>
                                          <p:spTgt spid="2">
                                            <p:graphicEl>
                                              <a:dgm id="{FDD0BDE4-BC63-4B5E-A628-A88331B3D5D4}"/>
                                            </p:graphic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2">
                                            <p:graphicEl>
                                              <a:dgm id="{FDD0BDE4-BC63-4B5E-A628-A88331B3D5D4}"/>
                                            </p:graphic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2">
                                            <p:graphicEl>
                                              <a:dgm id="{FDD0BDE4-BC63-4B5E-A628-A88331B3D5D4}"/>
                                            </p:graphic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2">
                                            <p:graphicEl>
                                              <a:dgm id="{FDD0BDE4-BC63-4B5E-A628-A88331B3D5D4}"/>
                                            </p:graphic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2">
                                            <p:graphicEl>
                                              <a:dgm id="{FDD0BDE4-BC63-4B5E-A628-A88331B3D5D4}"/>
                                            </p:graphic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2">
                                            <p:graphicEl>
                                              <a:dgm id="{FDD0BDE4-BC63-4B5E-A628-A88331B3D5D4}"/>
                                            </p:graphicEl>
                                          </p:spTgt>
                                        </p:tgtEl>
                                      </p:cBhvr>
                                      <p:to x="100000" y="60000"/>
                                    </p:animScale>
                                    <p:animScale>
                                      <p:cBhvr>
                                        <p:cTn id="82" dur="166" decel="50000">
                                          <p:stCondLst>
                                            <p:cond delay="676"/>
                                          </p:stCondLst>
                                        </p:cTn>
                                        <p:tgtEl>
                                          <p:spTgt spid="2">
                                            <p:graphicEl>
                                              <a:dgm id="{FDD0BDE4-BC63-4B5E-A628-A88331B3D5D4}"/>
                                            </p:graphicEl>
                                          </p:spTgt>
                                        </p:tgtEl>
                                      </p:cBhvr>
                                      <p:to x="100000" y="100000"/>
                                    </p:animScale>
                                    <p:animScale>
                                      <p:cBhvr>
                                        <p:cTn id="83" dur="26">
                                          <p:stCondLst>
                                            <p:cond delay="1312"/>
                                          </p:stCondLst>
                                        </p:cTn>
                                        <p:tgtEl>
                                          <p:spTgt spid="2">
                                            <p:graphicEl>
                                              <a:dgm id="{FDD0BDE4-BC63-4B5E-A628-A88331B3D5D4}"/>
                                            </p:graphicEl>
                                          </p:spTgt>
                                        </p:tgtEl>
                                      </p:cBhvr>
                                      <p:to x="100000" y="80000"/>
                                    </p:animScale>
                                    <p:animScale>
                                      <p:cBhvr>
                                        <p:cTn id="84" dur="166" decel="50000">
                                          <p:stCondLst>
                                            <p:cond delay="1338"/>
                                          </p:stCondLst>
                                        </p:cTn>
                                        <p:tgtEl>
                                          <p:spTgt spid="2">
                                            <p:graphicEl>
                                              <a:dgm id="{FDD0BDE4-BC63-4B5E-A628-A88331B3D5D4}"/>
                                            </p:graphicEl>
                                          </p:spTgt>
                                        </p:tgtEl>
                                      </p:cBhvr>
                                      <p:to x="100000" y="100000"/>
                                    </p:animScale>
                                    <p:animScale>
                                      <p:cBhvr>
                                        <p:cTn id="85" dur="26">
                                          <p:stCondLst>
                                            <p:cond delay="1642"/>
                                          </p:stCondLst>
                                        </p:cTn>
                                        <p:tgtEl>
                                          <p:spTgt spid="2">
                                            <p:graphicEl>
                                              <a:dgm id="{FDD0BDE4-BC63-4B5E-A628-A88331B3D5D4}"/>
                                            </p:graphicEl>
                                          </p:spTgt>
                                        </p:tgtEl>
                                      </p:cBhvr>
                                      <p:to x="100000" y="90000"/>
                                    </p:animScale>
                                    <p:animScale>
                                      <p:cBhvr>
                                        <p:cTn id="86" dur="166" decel="50000">
                                          <p:stCondLst>
                                            <p:cond delay="1668"/>
                                          </p:stCondLst>
                                        </p:cTn>
                                        <p:tgtEl>
                                          <p:spTgt spid="2">
                                            <p:graphicEl>
                                              <a:dgm id="{FDD0BDE4-BC63-4B5E-A628-A88331B3D5D4}"/>
                                            </p:graphicEl>
                                          </p:spTgt>
                                        </p:tgtEl>
                                      </p:cBhvr>
                                      <p:to x="100000" y="100000"/>
                                    </p:animScale>
                                    <p:animScale>
                                      <p:cBhvr>
                                        <p:cTn id="87" dur="26">
                                          <p:stCondLst>
                                            <p:cond delay="1808"/>
                                          </p:stCondLst>
                                        </p:cTn>
                                        <p:tgtEl>
                                          <p:spTgt spid="2">
                                            <p:graphicEl>
                                              <a:dgm id="{FDD0BDE4-BC63-4B5E-A628-A88331B3D5D4}"/>
                                            </p:graphicEl>
                                          </p:spTgt>
                                        </p:tgtEl>
                                      </p:cBhvr>
                                      <p:to x="100000" y="95000"/>
                                    </p:animScale>
                                    <p:animScale>
                                      <p:cBhvr>
                                        <p:cTn id="88" dur="166" decel="50000">
                                          <p:stCondLst>
                                            <p:cond delay="1834"/>
                                          </p:stCondLst>
                                        </p:cTn>
                                        <p:tgtEl>
                                          <p:spTgt spid="2">
                                            <p:graphicEl>
                                              <a:dgm id="{FDD0BDE4-BC63-4B5E-A628-A88331B3D5D4}"/>
                                            </p:graphicEl>
                                          </p:spTgt>
                                        </p:tgtEl>
                                      </p:cBhvr>
                                      <p:to x="100000" y="100000"/>
                                    </p:animScale>
                                  </p:childTnLst>
                                </p:cTn>
                              </p:par>
                            </p:childTnLst>
                          </p:cTn>
                        </p:par>
                      </p:childTnLst>
                    </p:cTn>
                  </p:par>
                  <p:par>
                    <p:cTn id="89" fill="hold">
                      <p:stCondLst>
                        <p:cond delay="indefinite"/>
                      </p:stCondLst>
                      <p:childTnLst>
                        <p:par>
                          <p:cTn id="90" fill="hold">
                            <p:stCondLst>
                              <p:cond delay="0"/>
                            </p:stCondLst>
                            <p:childTnLst>
                              <p:par>
                                <p:cTn id="91" presetID="26" presetClass="entr" presetSubtype="0" fill="hold" grpId="0" nodeType="clickEffect">
                                  <p:stCondLst>
                                    <p:cond delay="0"/>
                                  </p:stCondLst>
                                  <p:childTnLst>
                                    <p:set>
                                      <p:cBhvr>
                                        <p:cTn id="92" dur="1" fill="hold">
                                          <p:stCondLst>
                                            <p:cond delay="0"/>
                                          </p:stCondLst>
                                        </p:cTn>
                                        <p:tgtEl>
                                          <p:spTgt spid="2">
                                            <p:graphicEl>
                                              <a:dgm id="{5DE404BC-8031-4213-8B8B-5063116ADBDA}"/>
                                            </p:graphicEl>
                                          </p:spTgt>
                                        </p:tgtEl>
                                        <p:attrNameLst>
                                          <p:attrName>style.visibility</p:attrName>
                                        </p:attrNameLst>
                                      </p:cBhvr>
                                      <p:to>
                                        <p:strVal val="visible"/>
                                      </p:to>
                                    </p:set>
                                    <p:animEffect transition="in" filter="wipe(down)">
                                      <p:cBhvr>
                                        <p:cTn id="93" dur="580">
                                          <p:stCondLst>
                                            <p:cond delay="0"/>
                                          </p:stCondLst>
                                        </p:cTn>
                                        <p:tgtEl>
                                          <p:spTgt spid="2">
                                            <p:graphicEl>
                                              <a:dgm id="{5DE404BC-8031-4213-8B8B-5063116ADBDA}"/>
                                            </p:graphicEl>
                                          </p:spTgt>
                                        </p:tgtEl>
                                      </p:cBhvr>
                                    </p:animEffect>
                                    <p:anim calcmode="lin" valueType="num">
                                      <p:cBhvr>
                                        <p:cTn id="94" dur="1822" tmFilter="0,0; 0.14,0.36; 0.43,0.73; 0.71,0.91; 1.0,1.0">
                                          <p:stCondLst>
                                            <p:cond delay="0"/>
                                          </p:stCondLst>
                                        </p:cTn>
                                        <p:tgtEl>
                                          <p:spTgt spid="2">
                                            <p:graphicEl>
                                              <a:dgm id="{5DE404BC-8031-4213-8B8B-5063116ADBDA}"/>
                                            </p:graphicEl>
                                          </p:spTgt>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2">
                                            <p:graphicEl>
                                              <a:dgm id="{5DE404BC-8031-4213-8B8B-5063116ADBDA}"/>
                                            </p:graphicEl>
                                          </p:spTgt>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2">
                                            <p:graphicEl>
                                              <a:dgm id="{5DE404BC-8031-4213-8B8B-5063116ADBDA}"/>
                                            </p:graphicEl>
                                          </p:spTgt>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2">
                                            <p:graphicEl>
                                              <a:dgm id="{5DE404BC-8031-4213-8B8B-5063116ADBDA}"/>
                                            </p:graphicEl>
                                          </p:spTgt>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2">
                                            <p:graphicEl>
                                              <a:dgm id="{5DE404BC-8031-4213-8B8B-5063116ADBDA}"/>
                                            </p:graphicEl>
                                          </p:spTgt>
                                        </p:tgtEl>
                                        <p:attrNameLst>
                                          <p:attrName>ppt_y</p:attrName>
                                        </p:attrNameLst>
                                      </p:cBhvr>
                                      <p:tavLst>
                                        <p:tav tm="0" fmla="#ppt_y-sin(pi*$)/81">
                                          <p:val>
                                            <p:fltVal val="0"/>
                                          </p:val>
                                        </p:tav>
                                        <p:tav tm="100000">
                                          <p:val>
                                            <p:fltVal val="1"/>
                                          </p:val>
                                        </p:tav>
                                      </p:tavLst>
                                    </p:anim>
                                    <p:animScale>
                                      <p:cBhvr>
                                        <p:cTn id="99" dur="26">
                                          <p:stCondLst>
                                            <p:cond delay="650"/>
                                          </p:stCondLst>
                                        </p:cTn>
                                        <p:tgtEl>
                                          <p:spTgt spid="2">
                                            <p:graphicEl>
                                              <a:dgm id="{5DE404BC-8031-4213-8B8B-5063116ADBDA}"/>
                                            </p:graphicEl>
                                          </p:spTgt>
                                        </p:tgtEl>
                                      </p:cBhvr>
                                      <p:to x="100000" y="60000"/>
                                    </p:animScale>
                                    <p:animScale>
                                      <p:cBhvr>
                                        <p:cTn id="100" dur="166" decel="50000">
                                          <p:stCondLst>
                                            <p:cond delay="676"/>
                                          </p:stCondLst>
                                        </p:cTn>
                                        <p:tgtEl>
                                          <p:spTgt spid="2">
                                            <p:graphicEl>
                                              <a:dgm id="{5DE404BC-8031-4213-8B8B-5063116ADBDA}"/>
                                            </p:graphicEl>
                                          </p:spTgt>
                                        </p:tgtEl>
                                      </p:cBhvr>
                                      <p:to x="100000" y="100000"/>
                                    </p:animScale>
                                    <p:animScale>
                                      <p:cBhvr>
                                        <p:cTn id="101" dur="26">
                                          <p:stCondLst>
                                            <p:cond delay="1312"/>
                                          </p:stCondLst>
                                        </p:cTn>
                                        <p:tgtEl>
                                          <p:spTgt spid="2">
                                            <p:graphicEl>
                                              <a:dgm id="{5DE404BC-8031-4213-8B8B-5063116ADBDA}"/>
                                            </p:graphicEl>
                                          </p:spTgt>
                                        </p:tgtEl>
                                      </p:cBhvr>
                                      <p:to x="100000" y="80000"/>
                                    </p:animScale>
                                    <p:animScale>
                                      <p:cBhvr>
                                        <p:cTn id="102" dur="166" decel="50000">
                                          <p:stCondLst>
                                            <p:cond delay="1338"/>
                                          </p:stCondLst>
                                        </p:cTn>
                                        <p:tgtEl>
                                          <p:spTgt spid="2">
                                            <p:graphicEl>
                                              <a:dgm id="{5DE404BC-8031-4213-8B8B-5063116ADBDA}"/>
                                            </p:graphicEl>
                                          </p:spTgt>
                                        </p:tgtEl>
                                      </p:cBhvr>
                                      <p:to x="100000" y="100000"/>
                                    </p:animScale>
                                    <p:animScale>
                                      <p:cBhvr>
                                        <p:cTn id="103" dur="26">
                                          <p:stCondLst>
                                            <p:cond delay="1642"/>
                                          </p:stCondLst>
                                        </p:cTn>
                                        <p:tgtEl>
                                          <p:spTgt spid="2">
                                            <p:graphicEl>
                                              <a:dgm id="{5DE404BC-8031-4213-8B8B-5063116ADBDA}"/>
                                            </p:graphicEl>
                                          </p:spTgt>
                                        </p:tgtEl>
                                      </p:cBhvr>
                                      <p:to x="100000" y="90000"/>
                                    </p:animScale>
                                    <p:animScale>
                                      <p:cBhvr>
                                        <p:cTn id="104" dur="166" decel="50000">
                                          <p:stCondLst>
                                            <p:cond delay="1668"/>
                                          </p:stCondLst>
                                        </p:cTn>
                                        <p:tgtEl>
                                          <p:spTgt spid="2">
                                            <p:graphicEl>
                                              <a:dgm id="{5DE404BC-8031-4213-8B8B-5063116ADBDA}"/>
                                            </p:graphicEl>
                                          </p:spTgt>
                                        </p:tgtEl>
                                      </p:cBhvr>
                                      <p:to x="100000" y="100000"/>
                                    </p:animScale>
                                    <p:animScale>
                                      <p:cBhvr>
                                        <p:cTn id="105" dur="26">
                                          <p:stCondLst>
                                            <p:cond delay="1808"/>
                                          </p:stCondLst>
                                        </p:cTn>
                                        <p:tgtEl>
                                          <p:spTgt spid="2">
                                            <p:graphicEl>
                                              <a:dgm id="{5DE404BC-8031-4213-8B8B-5063116ADBDA}"/>
                                            </p:graphicEl>
                                          </p:spTgt>
                                        </p:tgtEl>
                                      </p:cBhvr>
                                      <p:to x="100000" y="95000"/>
                                    </p:animScale>
                                    <p:animScale>
                                      <p:cBhvr>
                                        <p:cTn id="106" dur="166" decel="50000">
                                          <p:stCondLst>
                                            <p:cond delay="1834"/>
                                          </p:stCondLst>
                                        </p:cTn>
                                        <p:tgtEl>
                                          <p:spTgt spid="2">
                                            <p:graphicEl>
                                              <a:dgm id="{5DE404BC-8031-4213-8B8B-5063116ADBDA}"/>
                                            </p:graphicEl>
                                          </p:spTgt>
                                        </p:tgtEl>
                                      </p:cBhvr>
                                      <p:to x="100000" y="100000"/>
                                    </p:animScale>
                                  </p:childTnLst>
                                </p:cTn>
                              </p:par>
                              <p:par>
                                <p:cTn id="107" presetID="26" presetClass="entr" presetSubtype="0" fill="hold" grpId="0" nodeType="withEffect">
                                  <p:stCondLst>
                                    <p:cond delay="0"/>
                                  </p:stCondLst>
                                  <p:childTnLst>
                                    <p:set>
                                      <p:cBhvr>
                                        <p:cTn id="108" dur="1" fill="hold">
                                          <p:stCondLst>
                                            <p:cond delay="0"/>
                                          </p:stCondLst>
                                        </p:cTn>
                                        <p:tgtEl>
                                          <p:spTgt spid="2">
                                            <p:graphicEl>
                                              <a:dgm id="{AC1DE6F8-40B1-40B3-81FF-6873FBBF4889}"/>
                                            </p:graphicEl>
                                          </p:spTgt>
                                        </p:tgtEl>
                                        <p:attrNameLst>
                                          <p:attrName>style.visibility</p:attrName>
                                        </p:attrNameLst>
                                      </p:cBhvr>
                                      <p:to>
                                        <p:strVal val="visible"/>
                                      </p:to>
                                    </p:set>
                                    <p:animEffect transition="in" filter="wipe(down)">
                                      <p:cBhvr>
                                        <p:cTn id="109" dur="580">
                                          <p:stCondLst>
                                            <p:cond delay="0"/>
                                          </p:stCondLst>
                                        </p:cTn>
                                        <p:tgtEl>
                                          <p:spTgt spid="2">
                                            <p:graphicEl>
                                              <a:dgm id="{AC1DE6F8-40B1-40B3-81FF-6873FBBF4889}"/>
                                            </p:graphicEl>
                                          </p:spTgt>
                                        </p:tgtEl>
                                      </p:cBhvr>
                                    </p:animEffect>
                                    <p:anim calcmode="lin" valueType="num">
                                      <p:cBhvr>
                                        <p:cTn id="110" dur="1822" tmFilter="0,0; 0.14,0.36; 0.43,0.73; 0.71,0.91; 1.0,1.0">
                                          <p:stCondLst>
                                            <p:cond delay="0"/>
                                          </p:stCondLst>
                                        </p:cTn>
                                        <p:tgtEl>
                                          <p:spTgt spid="2">
                                            <p:graphicEl>
                                              <a:dgm id="{AC1DE6F8-40B1-40B3-81FF-6873FBBF4889}"/>
                                            </p:graphicEl>
                                          </p:spTgt>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2">
                                            <p:graphicEl>
                                              <a:dgm id="{AC1DE6F8-40B1-40B3-81FF-6873FBBF4889}"/>
                                            </p:graphicEl>
                                          </p:spTgt>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2">
                                            <p:graphicEl>
                                              <a:dgm id="{AC1DE6F8-40B1-40B3-81FF-6873FBBF4889}"/>
                                            </p:graphicEl>
                                          </p:spTgt>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2">
                                            <p:graphicEl>
                                              <a:dgm id="{AC1DE6F8-40B1-40B3-81FF-6873FBBF4889}"/>
                                            </p:graphicEl>
                                          </p:spTgt>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2">
                                            <p:graphicEl>
                                              <a:dgm id="{AC1DE6F8-40B1-40B3-81FF-6873FBBF4889}"/>
                                            </p:graphicEl>
                                          </p:spTgt>
                                        </p:tgtEl>
                                        <p:attrNameLst>
                                          <p:attrName>ppt_y</p:attrName>
                                        </p:attrNameLst>
                                      </p:cBhvr>
                                      <p:tavLst>
                                        <p:tav tm="0" fmla="#ppt_y-sin(pi*$)/81">
                                          <p:val>
                                            <p:fltVal val="0"/>
                                          </p:val>
                                        </p:tav>
                                        <p:tav tm="100000">
                                          <p:val>
                                            <p:fltVal val="1"/>
                                          </p:val>
                                        </p:tav>
                                      </p:tavLst>
                                    </p:anim>
                                    <p:animScale>
                                      <p:cBhvr>
                                        <p:cTn id="115" dur="26">
                                          <p:stCondLst>
                                            <p:cond delay="650"/>
                                          </p:stCondLst>
                                        </p:cTn>
                                        <p:tgtEl>
                                          <p:spTgt spid="2">
                                            <p:graphicEl>
                                              <a:dgm id="{AC1DE6F8-40B1-40B3-81FF-6873FBBF4889}"/>
                                            </p:graphicEl>
                                          </p:spTgt>
                                        </p:tgtEl>
                                      </p:cBhvr>
                                      <p:to x="100000" y="60000"/>
                                    </p:animScale>
                                    <p:animScale>
                                      <p:cBhvr>
                                        <p:cTn id="116" dur="166" decel="50000">
                                          <p:stCondLst>
                                            <p:cond delay="676"/>
                                          </p:stCondLst>
                                        </p:cTn>
                                        <p:tgtEl>
                                          <p:spTgt spid="2">
                                            <p:graphicEl>
                                              <a:dgm id="{AC1DE6F8-40B1-40B3-81FF-6873FBBF4889}"/>
                                            </p:graphicEl>
                                          </p:spTgt>
                                        </p:tgtEl>
                                      </p:cBhvr>
                                      <p:to x="100000" y="100000"/>
                                    </p:animScale>
                                    <p:animScale>
                                      <p:cBhvr>
                                        <p:cTn id="117" dur="26">
                                          <p:stCondLst>
                                            <p:cond delay="1312"/>
                                          </p:stCondLst>
                                        </p:cTn>
                                        <p:tgtEl>
                                          <p:spTgt spid="2">
                                            <p:graphicEl>
                                              <a:dgm id="{AC1DE6F8-40B1-40B3-81FF-6873FBBF4889}"/>
                                            </p:graphicEl>
                                          </p:spTgt>
                                        </p:tgtEl>
                                      </p:cBhvr>
                                      <p:to x="100000" y="80000"/>
                                    </p:animScale>
                                    <p:animScale>
                                      <p:cBhvr>
                                        <p:cTn id="118" dur="166" decel="50000">
                                          <p:stCondLst>
                                            <p:cond delay="1338"/>
                                          </p:stCondLst>
                                        </p:cTn>
                                        <p:tgtEl>
                                          <p:spTgt spid="2">
                                            <p:graphicEl>
                                              <a:dgm id="{AC1DE6F8-40B1-40B3-81FF-6873FBBF4889}"/>
                                            </p:graphicEl>
                                          </p:spTgt>
                                        </p:tgtEl>
                                      </p:cBhvr>
                                      <p:to x="100000" y="100000"/>
                                    </p:animScale>
                                    <p:animScale>
                                      <p:cBhvr>
                                        <p:cTn id="119" dur="26">
                                          <p:stCondLst>
                                            <p:cond delay="1642"/>
                                          </p:stCondLst>
                                        </p:cTn>
                                        <p:tgtEl>
                                          <p:spTgt spid="2">
                                            <p:graphicEl>
                                              <a:dgm id="{AC1DE6F8-40B1-40B3-81FF-6873FBBF4889}"/>
                                            </p:graphicEl>
                                          </p:spTgt>
                                        </p:tgtEl>
                                      </p:cBhvr>
                                      <p:to x="100000" y="90000"/>
                                    </p:animScale>
                                    <p:animScale>
                                      <p:cBhvr>
                                        <p:cTn id="120" dur="166" decel="50000">
                                          <p:stCondLst>
                                            <p:cond delay="1668"/>
                                          </p:stCondLst>
                                        </p:cTn>
                                        <p:tgtEl>
                                          <p:spTgt spid="2">
                                            <p:graphicEl>
                                              <a:dgm id="{AC1DE6F8-40B1-40B3-81FF-6873FBBF4889}"/>
                                            </p:graphicEl>
                                          </p:spTgt>
                                        </p:tgtEl>
                                      </p:cBhvr>
                                      <p:to x="100000" y="100000"/>
                                    </p:animScale>
                                    <p:animScale>
                                      <p:cBhvr>
                                        <p:cTn id="121" dur="26">
                                          <p:stCondLst>
                                            <p:cond delay="1808"/>
                                          </p:stCondLst>
                                        </p:cTn>
                                        <p:tgtEl>
                                          <p:spTgt spid="2">
                                            <p:graphicEl>
                                              <a:dgm id="{AC1DE6F8-40B1-40B3-81FF-6873FBBF4889}"/>
                                            </p:graphicEl>
                                          </p:spTgt>
                                        </p:tgtEl>
                                      </p:cBhvr>
                                      <p:to x="100000" y="95000"/>
                                    </p:animScale>
                                    <p:animScale>
                                      <p:cBhvr>
                                        <p:cTn id="122" dur="166" decel="50000">
                                          <p:stCondLst>
                                            <p:cond delay="1834"/>
                                          </p:stCondLst>
                                        </p:cTn>
                                        <p:tgtEl>
                                          <p:spTgt spid="2">
                                            <p:graphicEl>
                                              <a:dgm id="{AC1DE6F8-40B1-40B3-81FF-6873FBBF4889}"/>
                                            </p:graphic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p:txBody>
          <a:bodyPr/>
          <a:lstStyle/>
          <a:p>
            <a:pPr lvl="0">
              <a:buFont typeface="Arial" pitchFamily="34" charset="0"/>
              <a:buChar char="•"/>
            </a:pPr>
            <a:r>
              <a:rPr lang="en-US" sz="2000" dirty="0">
                <a:solidFill>
                  <a:prstClr val="black"/>
                </a:solidFill>
              </a:rPr>
              <a:t>Mapping requests with @</a:t>
            </a:r>
            <a:r>
              <a:rPr lang="en-US" sz="2000" dirty="0" err="1">
                <a:solidFill>
                  <a:prstClr val="black"/>
                </a:solidFill>
              </a:rPr>
              <a:t>RequestMapping</a:t>
            </a:r>
            <a:r>
              <a:rPr lang="en-US" sz="2000" dirty="0">
                <a:solidFill>
                  <a:prstClr val="black"/>
                </a:solidFill>
              </a:rPr>
              <a:t>:</a:t>
            </a:r>
          </a:p>
          <a:p>
            <a:pPr lvl="1">
              <a:spcBef>
                <a:spcPts val="0"/>
              </a:spcBef>
              <a:buFont typeface="Calibri" pitchFamily="34" charset="0"/>
              <a:buChar char="̶"/>
            </a:pPr>
            <a:endParaRPr lang="en-US" sz="2000" dirty="0">
              <a:solidFill>
                <a:prstClr val="black"/>
              </a:solidFill>
            </a:endParaRPr>
          </a:p>
          <a:p>
            <a:pPr lvl="1">
              <a:spcBef>
                <a:spcPts val="0"/>
              </a:spcBef>
              <a:buFont typeface="Calibri" pitchFamily="34" charset="0"/>
              <a:buChar char="̶"/>
            </a:pPr>
            <a:endParaRPr lang="en-US" sz="2000" dirty="0">
              <a:solidFill>
                <a:prstClr val="black"/>
              </a:solidFill>
            </a:endParaRPr>
          </a:p>
        </p:txBody>
      </p:sp>
      <p:sp>
        <p:nvSpPr>
          <p:cNvPr id="19458" name="Title 1"/>
          <p:cNvSpPr>
            <a:spLocks noGrp="1"/>
          </p:cNvSpPr>
          <p:nvPr>
            <p:ph type="title"/>
          </p:nvPr>
        </p:nvSpPr>
        <p:spPr bwMode="auto">
          <a:noFill/>
          <a:ln>
            <a:noFill/>
          </a:ln>
        </p:spPr>
        <p:txBody>
          <a:bodyPr anchor="ctr"/>
          <a:lstStyle/>
          <a:p>
            <a:r>
              <a:rPr lang="en-US"/>
              <a:t>Mapping Request </a:t>
            </a:r>
          </a:p>
        </p:txBody>
      </p:sp>
      <p:sp>
        <p:nvSpPr>
          <p:cNvPr id="5"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03D8C1F1-F527-4960-B881-BD2B28A72E01}" type="slidenum">
              <a:rPr lang="en-US">
                <a:latin typeface="+mn-lt"/>
              </a:rPr>
              <a:pPr algn="l">
                <a:defRPr/>
              </a:pPr>
              <a:t>62</a:t>
            </a:fld>
            <a:endParaRPr lang="en-US" dirty="0">
              <a:latin typeface="+mn-lt"/>
            </a:endParaRPr>
          </a:p>
        </p:txBody>
      </p:sp>
      <p:graphicFrame>
        <p:nvGraphicFramePr>
          <p:cNvPr id="2" name="Diagram 1"/>
          <p:cNvGraphicFramePr/>
          <p:nvPr>
            <p:extLst>
              <p:ext uri="{D42A27DB-BD31-4B8C-83A1-F6EECF244321}">
                <p14:modId xmlns:p14="http://schemas.microsoft.com/office/powerpoint/2010/main" val="3512062798"/>
              </p:ext>
            </p:extLst>
          </p:nvPr>
        </p:nvGraphicFramePr>
        <p:xfrm>
          <a:off x="609600" y="2209800"/>
          <a:ext cx="8229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024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8)">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bwMode="auto">
          <a:noFill/>
          <a:ln>
            <a:noFill/>
          </a:ln>
        </p:spPr>
        <p:txBody>
          <a:bodyPr anchor="ctr"/>
          <a:lstStyle/>
          <a:p>
            <a:r>
              <a:rPr lang="en-US"/>
              <a:t>Request Mapping XML-Based Approach</a:t>
            </a:r>
          </a:p>
        </p:txBody>
      </p:sp>
      <p:sp>
        <p:nvSpPr>
          <p:cNvPr id="5" name="Slide Number Placeholder 3"/>
          <p:cNvSpPr>
            <a:spLocks noGrp="1"/>
          </p:cNvSpPr>
          <p:nvPr>
            <p:ph type="sldNum" sz="quarter" idx="4294967295"/>
          </p:nvPr>
        </p:nvSpPr>
        <p:spPr bwMode="auto">
          <a:xfrm>
            <a:off x="152400" y="6427788"/>
            <a:ext cx="457200" cy="277812"/>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01E4E251-6604-4147-A462-1EE95399D987}" type="slidenum">
              <a:rPr lang="en-US">
                <a:latin typeface="+mn-lt"/>
              </a:rPr>
              <a:pPr algn="l">
                <a:defRPr/>
              </a:pPr>
              <a:t>63</a:t>
            </a:fld>
            <a:endParaRPr lang="en-US" dirty="0">
              <a:latin typeface="+mn-lt"/>
            </a:endParaRPr>
          </a:p>
        </p:txBody>
      </p:sp>
      <p:sp>
        <p:nvSpPr>
          <p:cNvPr id="20484" name="Content Placeholder 6"/>
          <p:cNvSpPr>
            <a:spLocks noGrp="1"/>
          </p:cNvSpPr>
          <p:nvPr>
            <p:ph idx="1"/>
          </p:nvPr>
        </p:nvSpPr>
        <p:spPr>
          <a:xfrm>
            <a:off x="228600" y="1676400"/>
            <a:ext cx="8686800" cy="4946650"/>
          </a:xfrm>
        </p:spPr>
        <p:txBody>
          <a:bodyPr/>
          <a:lstStyle/>
          <a:p>
            <a:pPr>
              <a:buFont typeface="Arial" pitchFamily="34" charset="0"/>
              <a:buChar char="•"/>
            </a:pPr>
            <a:r>
              <a:rPr sz="2000" dirty="0" smtClean="0"/>
              <a:t>Defining a Request mapping</a:t>
            </a:r>
          </a:p>
        </p:txBody>
      </p:sp>
      <p:graphicFrame>
        <p:nvGraphicFramePr>
          <p:cNvPr id="9" name="Content Placeholder 9"/>
          <p:cNvGraphicFramePr>
            <a:graphicFrameLocks/>
          </p:cNvGraphicFramePr>
          <p:nvPr>
            <p:extLst>
              <p:ext uri="{D42A27DB-BD31-4B8C-83A1-F6EECF244321}">
                <p14:modId xmlns:p14="http://schemas.microsoft.com/office/powerpoint/2010/main" val="427316733"/>
              </p:ext>
            </p:extLst>
          </p:nvPr>
        </p:nvGraphicFramePr>
        <p:xfrm>
          <a:off x="304800" y="2438400"/>
          <a:ext cx="8458200" cy="3606427"/>
        </p:xfrm>
        <a:graphic>
          <a:graphicData uri="http://schemas.openxmlformats.org/drawingml/2006/table">
            <a:tbl>
              <a:tblPr firstRow="1" bandRow="1">
                <a:tableStyleId>{5C22544A-7EE6-4342-B048-85BDC9FD1C3A}</a:tableStyleId>
              </a:tblPr>
              <a:tblGrid>
                <a:gridCol w="8458200"/>
              </a:tblGrid>
              <a:tr h="3606427">
                <a:tc>
                  <a:txBody>
                    <a:bodyPr/>
                    <a:lstStyle/>
                    <a:p>
                      <a:r>
                        <a:rPr lang="en-US" sz="1400" dirty="0" smtClean="0"/>
                        <a:t>&lt;bean id=“</a:t>
                      </a:r>
                      <a:r>
                        <a:rPr lang="en-US" sz="1400" dirty="0" err="1" smtClean="0"/>
                        <a:t>userController</a:t>
                      </a:r>
                      <a:r>
                        <a:rPr lang="en-US" sz="1400" dirty="0" smtClean="0"/>
                        <a:t>" class="</a:t>
                      </a:r>
                      <a:r>
                        <a:rPr lang="en-US" sz="1400" dirty="0" err="1" smtClean="0"/>
                        <a:t>com.cts.tejas.controller.UserController</a:t>
                      </a:r>
                      <a:r>
                        <a:rPr lang="en-US" sz="1400" dirty="0" smtClean="0"/>
                        <a:t>" &gt;</a:t>
                      </a:r>
                    </a:p>
                    <a:p>
                      <a:r>
                        <a:rPr lang="en-US" sz="1400" dirty="0" smtClean="0"/>
                        <a:t>	&lt;property name="</a:t>
                      </a:r>
                      <a:r>
                        <a:rPr lang="en-US" sz="1400" dirty="0" err="1" smtClean="0"/>
                        <a:t>commandName</a:t>
                      </a:r>
                      <a:r>
                        <a:rPr lang="en-US" sz="1400" dirty="0" smtClean="0"/>
                        <a:t>" value="user" /&gt;</a:t>
                      </a:r>
                    </a:p>
                    <a:p>
                      <a:r>
                        <a:rPr lang="en-US" sz="1400" dirty="0" smtClean="0"/>
                        <a:t>	&lt;property     name="</a:t>
                      </a:r>
                      <a:r>
                        <a:rPr lang="en-US" sz="1400" dirty="0" err="1" smtClean="0"/>
                        <a:t>commandClass"value</a:t>
                      </a:r>
                      <a:r>
                        <a:rPr lang="en-US" sz="1400" dirty="0" smtClean="0"/>
                        <a:t>="</a:t>
                      </a:r>
                      <a:r>
                        <a:rPr lang="en-US" sz="1400" dirty="0" err="1" smtClean="0"/>
                        <a:t>com.cts.model.user.User</a:t>
                      </a:r>
                      <a:r>
                        <a:rPr lang="en-US" sz="1400" dirty="0" smtClean="0"/>
                        <a:t>" /&gt;</a:t>
                      </a:r>
                    </a:p>
                    <a:p>
                      <a:r>
                        <a:rPr lang="en-US" sz="1400" dirty="0" smtClean="0"/>
                        <a:t>  	&lt;property name="</a:t>
                      </a:r>
                      <a:r>
                        <a:rPr lang="en-US" sz="1400" dirty="0" err="1" smtClean="0"/>
                        <a:t>formView</a:t>
                      </a:r>
                      <a:r>
                        <a:rPr lang="en-US" sz="1400" dirty="0" smtClean="0"/>
                        <a:t>"   value="</a:t>
                      </a:r>
                      <a:r>
                        <a:rPr lang="en-US" sz="1400" dirty="0" err="1" smtClean="0"/>
                        <a:t>simpleUrlMapping</a:t>
                      </a:r>
                      <a:r>
                        <a:rPr lang="en-US" sz="1400" dirty="0" smtClean="0"/>
                        <a:t>" /&gt;</a:t>
                      </a:r>
                    </a:p>
                    <a:p>
                      <a:r>
                        <a:rPr lang="en-US" sz="1400" dirty="0" smtClean="0"/>
                        <a:t>  	&lt;property name="</a:t>
                      </a:r>
                      <a:r>
                        <a:rPr lang="en-US" sz="1400" dirty="0" err="1" smtClean="0"/>
                        <a:t>userService</a:t>
                      </a:r>
                      <a:r>
                        <a:rPr lang="en-US" sz="1400" dirty="0" smtClean="0"/>
                        <a:t>" ref="</a:t>
                      </a:r>
                      <a:r>
                        <a:rPr lang="en-US" sz="1400" dirty="0" err="1" smtClean="0"/>
                        <a:t>userService</a:t>
                      </a:r>
                      <a:r>
                        <a:rPr lang="en-US" sz="1400" dirty="0" smtClean="0"/>
                        <a:t>" /&gt;</a:t>
                      </a:r>
                    </a:p>
                    <a:p>
                      <a:r>
                        <a:rPr lang="en-US" sz="1400" dirty="0" smtClean="0"/>
                        <a:t>&lt;/bean&gt;</a:t>
                      </a:r>
                    </a:p>
                    <a:p>
                      <a:endParaRPr lang="en-US" sz="1400" dirty="0" smtClean="0"/>
                    </a:p>
                    <a:p>
                      <a:r>
                        <a:rPr lang="en-US" sz="1400" dirty="0" smtClean="0"/>
                        <a:t>&lt;bean id="</a:t>
                      </a:r>
                      <a:r>
                        <a:rPr lang="en-US" sz="1400" dirty="0" err="1" smtClean="0"/>
                        <a:t>simpleUrlMapping</a:t>
                      </a:r>
                      <a:r>
                        <a:rPr lang="en-US" sz="1400" dirty="0" smtClean="0"/>
                        <a:t>" class="</a:t>
                      </a:r>
                      <a:r>
                        <a:rPr lang="en-US" sz="1400" dirty="0" err="1" smtClean="0"/>
                        <a:t>org.springframework.web.servlet.handler.SimpleUrlHandlerMapping</a:t>
                      </a:r>
                      <a:r>
                        <a:rPr lang="en-US" sz="1400" dirty="0" smtClean="0"/>
                        <a:t>"&gt;</a:t>
                      </a:r>
                    </a:p>
                    <a:p>
                      <a:r>
                        <a:rPr lang="en-US" sz="1400" baseline="0" dirty="0" smtClean="0"/>
                        <a:t>    </a:t>
                      </a:r>
                      <a:r>
                        <a:rPr lang="en-US" sz="1400" dirty="0" smtClean="0"/>
                        <a:t>&lt;property name="mappings"&gt;</a:t>
                      </a:r>
                    </a:p>
                    <a:p>
                      <a:r>
                        <a:rPr lang="en-US" sz="1400" baseline="0" dirty="0" smtClean="0"/>
                        <a:t>         </a:t>
                      </a:r>
                      <a:r>
                        <a:rPr lang="en-US" sz="1400" dirty="0" smtClean="0"/>
                        <a:t>&lt;props&gt;</a:t>
                      </a:r>
                    </a:p>
                    <a:p>
                      <a:r>
                        <a:rPr lang="en-US" sz="1400" dirty="0" smtClean="0"/>
                        <a:t>	&lt;prop  key="/</a:t>
                      </a:r>
                      <a:r>
                        <a:rPr lang="en-US" sz="1400" dirty="0" err="1" smtClean="0"/>
                        <a:t>userController.do</a:t>
                      </a:r>
                      <a:r>
                        <a:rPr lang="en-US" sz="1400" dirty="0" smtClean="0"/>
                        <a:t>"&gt;</a:t>
                      </a:r>
                      <a:r>
                        <a:rPr lang="en-US" sz="1400" dirty="0" err="1" smtClean="0"/>
                        <a:t>userController</a:t>
                      </a:r>
                      <a:r>
                        <a:rPr lang="en-US" sz="1400" dirty="0" smtClean="0"/>
                        <a:t>&lt;/prop&gt;</a:t>
                      </a:r>
                    </a:p>
                    <a:p>
                      <a:r>
                        <a:rPr lang="en-US" sz="1400" baseline="0" dirty="0" smtClean="0"/>
                        <a:t>          </a:t>
                      </a:r>
                      <a:r>
                        <a:rPr lang="en-US" sz="1400" dirty="0" smtClean="0"/>
                        <a:t>&lt;/props&gt;</a:t>
                      </a:r>
                    </a:p>
                    <a:p>
                      <a:r>
                        <a:rPr lang="en-US" sz="1400" dirty="0" smtClean="0"/>
                        <a:t>     &lt;/property&gt;</a:t>
                      </a:r>
                    </a:p>
                    <a:p>
                      <a:r>
                        <a:rPr lang="en-US" sz="1400" dirty="0" smtClean="0"/>
                        <a:t>      &lt;property name="order" value="0"&gt;&lt;/property&gt; </a:t>
                      </a:r>
                    </a:p>
                    <a:p>
                      <a:r>
                        <a:rPr lang="en-US" sz="1400" dirty="0" smtClean="0"/>
                        <a:t>&lt;/bean&gt;</a:t>
                      </a:r>
                    </a:p>
                  </a:txBody>
                  <a:tcPr marL="117125" marR="117125">
                    <a:solidFill>
                      <a:schemeClr val="bg2">
                        <a:lumMod val="50000"/>
                      </a:schemeClr>
                    </a:solidFill>
                  </a:tcPr>
                </a:tc>
              </a:tr>
            </a:tbl>
          </a:graphicData>
        </a:graphic>
      </p:graphicFrame>
    </p:spTree>
    <p:extLst>
      <p:ext uri="{BB962C8B-B14F-4D97-AF65-F5344CB8AC3E}">
        <p14:creationId xmlns:p14="http://schemas.microsoft.com/office/powerpoint/2010/main" val="26241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1"/>
          </p:nvPr>
        </p:nvSpPr>
        <p:spPr/>
        <p:txBody>
          <a:bodyPr/>
          <a:lstStyle/>
          <a:p>
            <a:pPr lvl="0">
              <a:buFont typeface="Arial" pitchFamily="34" charset="0"/>
              <a:buChar char="•"/>
            </a:pPr>
            <a:r>
              <a:rPr lang="en-US" sz="2000" dirty="0">
                <a:solidFill>
                  <a:prstClr val="black"/>
                </a:solidFill>
              </a:rPr>
              <a:t>@</a:t>
            </a:r>
            <a:r>
              <a:rPr lang="en-US" sz="2000" dirty="0" err="1">
                <a:solidFill>
                  <a:prstClr val="black"/>
                </a:solidFill>
              </a:rPr>
              <a:t>RequestMapping</a:t>
            </a:r>
            <a:r>
              <a:rPr lang="en-US" sz="2000" dirty="0">
                <a:solidFill>
                  <a:prstClr val="black"/>
                </a:solidFill>
              </a:rPr>
              <a:t> with different options:</a:t>
            </a:r>
          </a:p>
        </p:txBody>
      </p:sp>
      <p:sp>
        <p:nvSpPr>
          <p:cNvPr id="21506" name="Title 1"/>
          <p:cNvSpPr>
            <a:spLocks noGrp="1"/>
          </p:cNvSpPr>
          <p:nvPr>
            <p:ph type="title"/>
          </p:nvPr>
        </p:nvSpPr>
        <p:spPr bwMode="auto">
          <a:noFill/>
          <a:ln>
            <a:noFill/>
          </a:ln>
        </p:spPr>
        <p:txBody>
          <a:bodyPr anchor="ctr"/>
          <a:lstStyle/>
          <a:p>
            <a:r>
              <a:rPr lang="en-US"/>
              <a:t>Mapping Request: Options</a:t>
            </a:r>
          </a:p>
        </p:txBody>
      </p:sp>
      <p:sp>
        <p:nvSpPr>
          <p:cNvPr id="5"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C63749E5-9E22-4794-AF5B-2C9AC8A3D7D5}" type="slidenum">
              <a:rPr lang="en-US">
                <a:latin typeface="+mn-lt"/>
              </a:rPr>
              <a:pPr algn="l">
                <a:defRPr/>
              </a:pPr>
              <a:t>64</a:t>
            </a:fld>
            <a:endParaRPr lang="en-US" dirty="0">
              <a:latin typeface="+mn-lt"/>
            </a:endParaRPr>
          </a:p>
        </p:txBody>
      </p:sp>
      <p:graphicFrame>
        <p:nvGraphicFramePr>
          <p:cNvPr id="6" name="Diagram 5"/>
          <p:cNvGraphicFramePr/>
          <p:nvPr>
            <p:extLst>
              <p:ext uri="{D42A27DB-BD31-4B8C-83A1-F6EECF244321}">
                <p14:modId xmlns:p14="http://schemas.microsoft.com/office/powerpoint/2010/main" val="4136738193"/>
              </p:ext>
            </p:extLst>
          </p:nvPr>
        </p:nvGraphicFramePr>
        <p:xfrm>
          <a:off x="609600" y="2209800"/>
          <a:ext cx="8305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4705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graphicEl>
                                              <a:dgm id="{8B5D6866-9E95-4C82-9FBB-5DE9C2381868}"/>
                                            </p:graphicEl>
                                          </p:spTgt>
                                        </p:tgtEl>
                                        <p:attrNameLst>
                                          <p:attrName>style.visibility</p:attrName>
                                        </p:attrNameLst>
                                      </p:cBhvr>
                                      <p:to>
                                        <p:strVal val="visible"/>
                                      </p:to>
                                    </p:set>
                                    <p:animEffect transition="in" filter="wipe(left)">
                                      <p:cBhvr>
                                        <p:cTn id="7" dur="500"/>
                                        <p:tgtEl>
                                          <p:spTgt spid="6">
                                            <p:graphicEl>
                                              <a:dgm id="{8B5D6866-9E95-4C82-9FBB-5DE9C2381868}"/>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graphicEl>
                                              <a:dgm id="{AC0B5929-4226-46DE-BA55-3936F68253D6}"/>
                                            </p:graphicEl>
                                          </p:spTgt>
                                        </p:tgtEl>
                                        <p:attrNameLst>
                                          <p:attrName>style.visibility</p:attrName>
                                        </p:attrNameLst>
                                      </p:cBhvr>
                                      <p:to>
                                        <p:strVal val="visible"/>
                                      </p:to>
                                    </p:set>
                                    <p:animEffect transition="in" filter="wipe(left)">
                                      <p:cBhvr>
                                        <p:cTn id="10" dur="500"/>
                                        <p:tgtEl>
                                          <p:spTgt spid="6">
                                            <p:graphicEl>
                                              <a:dgm id="{AC0B5929-4226-46DE-BA55-3936F68253D6}"/>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graphicEl>
                                              <a:dgm id="{D3C65C60-365E-4154-BC82-38B120A12EDB}"/>
                                            </p:graphicEl>
                                          </p:spTgt>
                                        </p:tgtEl>
                                        <p:attrNameLst>
                                          <p:attrName>style.visibility</p:attrName>
                                        </p:attrNameLst>
                                      </p:cBhvr>
                                      <p:to>
                                        <p:strVal val="visible"/>
                                      </p:to>
                                    </p:set>
                                    <p:animEffect transition="in" filter="wipe(left)">
                                      <p:cBhvr>
                                        <p:cTn id="15" dur="500"/>
                                        <p:tgtEl>
                                          <p:spTgt spid="6">
                                            <p:graphicEl>
                                              <a:dgm id="{D3C65C60-365E-4154-BC82-38B120A12EDB}"/>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graphicEl>
                                              <a:dgm id="{4B7319CB-CAF4-4987-9ABC-2407F7F5A585}"/>
                                            </p:graphicEl>
                                          </p:spTgt>
                                        </p:tgtEl>
                                        <p:attrNameLst>
                                          <p:attrName>style.visibility</p:attrName>
                                        </p:attrNameLst>
                                      </p:cBhvr>
                                      <p:to>
                                        <p:strVal val="visible"/>
                                      </p:to>
                                    </p:set>
                                    <p:animEffect transition="in" filter="wipe(left)">
                                      <p:cBhvr>
                                        <p:cTn id="20" dur="500"/>
                                        <p:tgtEl>
                                          <p:spTgt spid="6">
                                            <p:graphicEl>
                                              <a:dgm id="{4B7319CB-CAF4-4987-9ABC-2407F7F5A585}"/>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
                                            <p:graphicEl>
                                              <a:dgm id="{7F2F1745-89DC-4570-BDF5-CE2BA018AD7E}"/>
                                            </p:graphicEl>
                                          </p:spTgt>
                                        </p:tgtEl>
                                        <p:attrNameLst>
                                          <p:attrName>style.visibility</p:attrName>
                                        </p:attrNameLst>
                                      </p:cBhvr>
                                      <p:to>
                                        <p:strVal val="visible"/>
                                      </p:to>
                                    </p:set>
                                    <p:animEffect transition="in" filter="wipe(left)">
                                      <p:cBhvr>
                                        <p:cTn id="23" dur="500"/>
                                        <p:tgtEl>
                                          <p:spTgt spid="6">
                                            <p:graphicEl>
                                              <a:dgm id="{7F2F1745-89DC-4570-BDF5-CE2BA018AD7E}"/>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
                                            <p:graphicEl>
                                              <a:dgm id="{7E7B817E-5F21-4422-AA05-39BF6621417B}"/>
                                            </p:graphicEl>
                                          </p:spTgt>
                                        </p:tgtEl>
                                        <p:attrNameLst>
                                          <p:attrName>style.visibility</p:attrName>
                                        </p:attrNameLst>
                                      </p:cBhvr>
                                      <p:to>
                                        <p:strVal val="visible"/>
                                      </p:to>
                                    </p:set>
                                    <p:animEffect transition="in" filter="wipe(left)">
                                      <p:cBhvr>
                                        <p:cTn id="28" dur="500"/>
                                        <p:tgtEl>
                                          <p:spTgt spid="6">
                                            <p:graphicEl>
                                              <a:dgm id="{7E7B817E-5F21-4422-AA05-39BF6621417B}"/>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
                                            <p:graphicEl>
                                              <a:dgm id="{E342B0B2-C8EE-47CD-84B3-7A65DA82FC1B}"/>
                                            </p:graphicEl>
                                          </p:spTgt>
                                        </p:tgtEl>
                                        <p:attrNameLst>
                                          <p:attrName>style.visibility</p:attrName>
                                        </p:attrNameLst>
                                      </p:cBhvr>
                                      <p:to>
                                        <p:strVal val="visible"/>
                                      </p:to>
                                    </p:set>
                                    <p:animEffect transition="in" filter="wipe(left)">
                                      <p:cBhvr>
                                        <p:cTn id="33" dur="500"/>
                                        <p:tgtEl>
                                          <p:spTgt spid="6">
                                            <p:graphicEl>
                                              <a:dgm id="{E342B0B2-C8EE-47CD-84B3-7A65DA82FC1B}"/>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6">
                                            <p:graphicEl>
                                              <a:dgm id="{26FCF6DC-5530-49A2-A946-92933AC2C492}"/>
                                            </p:graphicEl>
                                          </p:spTgt>
                                        </p:tgtEl>
                                        <p:attrNameLst>
                                          <p:attrName>style.visibility</p:attrName>
                                        </p:attrNameLst>
                                      </p:cBhvr>
                                      <p:to>
                                        <p:strVal val="visible"/>
                                      </p:to>
                                    </p:set>
                                    <p:animEffect transition="in" filter="wipe(left)">
                                      <p:cBhvr>
                                        <p:cTn id="38" dur="500"/>
                                        <p:tgtEl>
                                          <p:spTgt spid="6">
                                            <p:graphicEl>
                                              <a:dgm id="{26FCF6DC-5530-49A2-A946-92933AC2C492}"/>
                                            </p:graphic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6">
                                            <p:graphicEl>
                                              <a:dgm id="{5E5DD713-3857-466E-AF25-09C8ECB77B9C}"/>
                                            </p:graphicEl>
                                          </p:spTgt>
                                        </p:tgtEl>
                                        <p:attrNameLst>
                                          <p:attrName>style.visibility</p:attrName>
                                        </p:attrNameLst>
                                      </p:cBhvr>
                                      <p:to>
                                        <p:strVal val="visible"/>
                                      </p:to>
                                    </p:set>
                                    <p:animEffect transition="in" filter="wipe(left)">
                                      <p:cBhvr>
                                        <p:cTn id="41" dur="500"/>
                                        <p:tgtEl>
                                          <p:spTgt spid="6">
                                            <p:graphicEl>
                                              <a:dgm id="{5E5DD713-3857-466E-AF25-09C8ECB77B9C}"/>
                                            </p:graphic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6">
                                            <p:graphicEl>
                                              <a:dgm id="{6B87925E-77AB-40E7-AB68-E11FF4C97B41}"/>
                                            </p:graphicEl>
                                          </p:spTgt>
                                        </p:tgtEl>
                                        <p:attrNameLst>
                                          <p:attrName>style.visibility</p:attrName>
                                        </p:attrNameLst>
                                      </p:cBhvr>
                                      <p:to>
                                        <p:strVal val="visible"/>
                                      </p:to>
                                    </p:set>
                                    <p:animEffect transition="in" filter="wipe(left)">
                                      <p:cBhvr>
                                        <p:cTn id="46" dur="500"/>
                                        <p:tgtEl>
                                          <p:spTgt spid="6">
                                            <p:graphicEl>
                                              <a:dgm id="{6B87925E-77AB-40E7-AB68-E11FF4C97B41}"/>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
                                            <p:graphicEl>
                                              <a:dgm id="{117D374B-13D1-494F-AB84-4D7CA5C4CF1F}"/>
                                            </p:graphicEl>
                                          </p:spTgt>
                                        </p:tgtEl>
                                        <p:attrNameLst>
                                          <p:attrName>style.visibility</p:attrName>
                                        </p:attrNameLst>
                                      </p:cBhvr>
                                      <p:to>
                                        <p:strVal val="visible"/>
                                      </p:to>
                                    </p:set>
                                    <p:animEffect transition="in" filter="wipe(left)">
                                      <p:cBhvr>
                                        <p:cTn id="51" dur="500"/>
                                        <p:tgtEl>
                                          <p:spTgt spid="6">
                                            <p:graphicEl>
                                              <a:dgm id="{117D374B-13D1-494F-AB84-4D7CA5C4CF1F}"/>
                                            </p:graphic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
                                            <p:graphicEl>
                                              <a:dgm id="{733202AF-3174-4AE8-B869-12F3FA0D9F6C}"/>
                                            </p:graphicEl>
                                          </p:spTgt>
                                        </p:tgtEl>
                                        <p:attrNameLst>
                                          <p:attrName>style.visibility</p:attrName>
                                        </p:attrNameLst>
                                      </p:cBhvr>
                                      <p:to>
                                        <p:strVal val="visible"/>
                                      </p:to>
                                    </p:set>
                                    <p:animEffect transition="in" filter="wipe(left)">
                                      <p:cBhvr>
                                        <p:cTn id="56" dur="500"/>
                                        <p:tgtEl>
                                          <p:spTgt spid="6">
                                            <p:graphicEl>
                                              <a:dgm id="{733202AF-3174-4AE8-B869-12F3FA0D9F6C}"/>
                                            </p:graphicEl>
                                          </p:spTgt>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6">
                                            <p:graphicEl>
                                              <a:dgm id="{DDD1925C-3B6C-4160-8574-51D771BF6B61}"/>
                                            </p:graphicEl>
                                          </p:spTgt>
                                        </p:tgtEl>
                                        <p:attrNameLst>
                                          <p:attrName>style.visibility</p:attrName>
                                        </p:attrNameLst>
                                      </p:cBhvr>
                                      <p:to>
                                        <p:strVal val="visible"/>
                                      </p:to>
                                    </p:set>
                                    <p:animEffect transition="in" filter="wipe(left)">
                                      <p:cBhvr>
                                        <p:cTn id="59" dur="500"/>
                                        <p:tgtEl>
                                          <p:spTgt spid="6">
                                            <p:graphicEl>
                                              <a:dgm id="{DDD1925C-3B6C-4160-8574-51D771BF6B61}"/>
                                            </p:graphic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6">
                                            <p:graphicEl>
                                              <a:dgm id="{F25D9AF7-F353-493D-8D7D-88CE9A2D0EAF}"/>
                                            </p:graphicEl>
                                          </p:spTgt>
                                        </p:tgtEl>
                                        <p:attrNameLst>
                                          <p:attrName>style.visibility</p:attrName>
                                        </p:attrNameLst>
                                      </p:cBhvr>
                                      <p:to>
                                        <p:strVal val="visible"/>
                                      </p:to>
                                    </p:set>
                                    <p:animEffect transition="in" filter="wipe(left)">
                                      <p:cBhvr>
                                        <p:cTn id="64" dur="500"/>
                                        <p:tgtEl>
                                          <p:spTgt spid="6">
                                            <p:graphicEl>
                                              <a:dgm id="{F25D9AF7-F353-493D-8D7D-88CE9A2D0EA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lstStyle/>
          <a:p>
            <a:pPr eaLnBrk="1" hangingPunct="1">
              <a:buFont typeface="Arial" pitchFamily="34" charset="0"/>
              <a:buChar char="•"/>
            </a:pPr>
            <a:r>
              <a:rPr sz="2000" dirty="0" smtClean="0"/>
              <a:t>Simplest possible @Controller revisited:</a:t>
            </a:r>
          </a:p>
        </p:txBody>
      </p:sp>
      <p:sp>
        <p:nvSpPr>
          <p:cNvPr id="22530" name="Title 6"/>
          <p:cNvSpPr>
            <a:spLocks noGrp="1"/>
          </p:cNvSpPr>
          <p:nvPr>
            <p:ph type="title"/>
          </p:nvPr>
        </p:nvSpPr>
        <p:spPr bwMode="auto">
          <a:noFill/>
          <a:ln>
            <a:noFill/>
          </a:ln>
        </p:spPr>
        <p:txBody>
          <a:bodyPr anchor="ctr"/>
          <a:lstStyle/>
          <a:p>
            <a:r>
              <a:rPr lang="en-US"/>
              <a:t>Mapping Request: Revisited</a:t>
            </a:r>
          </a:p>
        </p:txBody>
      </p:sp>
      <p:sp>
        <p:nvSpPr>
          <p:cNvPr id="9"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3D642B84-7D6E-4043-9D2A-0BC739DD5DC8}" type="slidenum">
              <a:rPr lang="en-US">
                <a:latin typeface="+mn-lt"/>
              </a:rPr>
              <a:pPr algn="l">
                <a:defRPr/>
              </a:pPr>
              <a:t>65</a:t>
            </a:fld>
            <a:endParaRPr lang="en-US"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3767389486"/>
              </p:ext>
            </p:extLst>
          </p:nvPr>
        </p:nvGraphicFramePr>
        <p:xfrm>
          <a:off x="1447800" y="2514600"/>
          <a:ext cx="6096000" cy="2514600"/>
        </p:xfrm>
        <a:graphic>
          <a:graphicData uri="http://schemas.openxmlformats.org/drawingml/2006/table">
            <a:tbl>
              <a:tblPr firstRow="1" bandRow="1">
                <a:tableStyleId>{7DF18680-E054-41AD-8BC1-D1AEF772440D}</a:tableStyleId>
              </a:tblPr>
              <a:tblGrid>
                <a:gridCol w="6096000"/>
              </a:tblGrid>
              <a:tr h="2514600">
                <a:tc>
                  <a:txBody>
                    <a:bodyPr/>
                    <a:lstStyle/>
                    <a:p>
                      <a:r>
                        <a:rPr lang="en-US" sz="1600" kern="1200" baseline="0" dirty="0" smtClean="0"/>
                        <a:t>@Controller</a:t>
                      </a:r>
                    </a:p>
                    <a:p>
                      <a:r>
                        <a:rPr lang="en-US" sz="1600" kern="1200" baseline="0" dirty="0" smtClean="0"/>
                        <a:t>public class HomeController {</a:t>
                      </a:r>
                    </a:p>
                    <a:p>
                      <a:r>
                        <a:rPr lang="en-US" sz="1600" kern="1200" baseline="0" dirty="0" smtClean="0"/>
                        <a:t>@RequestMapping(“/”, method=</a:t>
                      </a:r>
                      <a:r>
                        <a:rPr lang="en-US" sz="1600" kern="1200" baseline="0" dirty="0" err="1" smtClean="0"/>
                        <a:t>RequestMethod.GET</a:t>
                      </a:r>
                      <a:r>
                        <a:rPr lang="en-US" sz="1600" kern="1200" baseline="0" dirty="0" smtClean="0"/>
                        <a:t>,</a:t>
                      </a:r>
                    </a:p>
                    <a:p>
                      <a:r>
                        <a:rPr lang="en-US" sz="1600" kern="1200" baseline="0" dirty="0" smtClean="0"/>
                        <a:t>headers=”Accept=text/plain”)</a:t>
                      </a:r>
                    </a:p>
                    <a:p>
                      <a:r>
                        <a:rPr lang="en-US" sz="1600" kern="1200" baseline="0" dirty="0" smtClean="0"/>
                        <a:t>Public  String home() {</a:t>
                      </a:r>
                    </a:p>
                    <a:p>
                      <a:r>
                        <a:rPr lang="en-US" sz="1600" kern="1200" baseline="0" dirty="0" smtClean="0"/>
                        <a:t>return “hello world”;</a:t>
                      </a:r>
                    </a:p>
                    <a:p>
                      <a:r>
                        <a:rPr lang="en-US" sz="1600" kern="1200" baseline="0" dirty="0" smtClean="0"/>
                        <a:t>}</a:t>
                      </a:r>
                    </a:p>
                    <a:p>
                      <a:r>
                        <a:rPr lang="en-US" sz="1600" kern="1200" baseline="0" dirty="0" smtClean="0"/>
                        <a:t>}</a:t>
                      </a:r>
                      <a:endParaRPr lang="en-US" sz="1600" dirty="0"/>
                    </a:p>
                  </a:txBody>
                  <a:tcPr anchor="ctr"/>
                </a:tc>
              </a:tr>
            </a:tbl>
          </a:graphicData>
        </a:graphic>
      </p:graphicFrame>
    </p:spTree>
    <p:extLst>
      <p:ext uri="{BB962C8B-B14F-4D97-AF65-F5344CB8AC3E}">
        <p14:creationId xmlns:p14="http://schemas.microsoft.com/office/powerpoint/2010/main" val="43780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p:txBody>
          <a:bodyPr/>
          <a:lstStyle/>
          <a:p>
            <a:pPr lvl="0"/>
            <a:r>
              <a:rPr lang="en-US" sz="2000" dirty="0">
                <a:solidFill>
                  <a:prstClr val="black"/>
                </a:solidFill>
              </a:rPr>
              <a:t>Request mapping at the class level:</a:t>
            </a:r>
          </a:p>
          <a:p>
            <a:pPr lvl="1">
              <a:spcBef>
                <a:spcPts val="0"/>
              </a:spcBef>
              <a:buFont typeface="Calibri" pitchFamily="34" charset="0"/>
              <a:buChar char="̶"/>
            </a:pPr>
            <a:r>
              <a:rPr lang="en-US" sz="1800" dirty="0">
                <a:solidFill>
                  <a:prstClr val="black"/>
                </a:solidFill>
              </a:rPr>
              <a:t>Concise way to map all requests </a:t>
            </a:r>
            <a:r>
              <a:rPr lang="en-US" sz="1800" i="1" dirty="0">
                <a:solidFill>
                  <a:prstClr val="black"/>
                </a:solidFill>
              </a:rPr>
              <a:t>within a path to a @Controller</a:t>
            </a:r>
            <a:endParaRPr lang="en-US" sz="1800" dirty="0">
              <a:solidFill>
                <a:prstClr val="black"/>
              </a:solidFill>
            </a:endParaRPr>
          </a:p>
        </p:txBody>
      </p:sp>
      <p:sp>
        <p:nvSpPr>
          <p:cNvPr id="23554" name="Title 1"/>
          <p:cNvSpPr>
            <a:spLocks noGrp="1"/>
          </p:cNvSpPr>
          <p:nvPr>
            <p:ph type="title"/>
          </p:nvPr>
        </p:nvSpPr>
        <p:spPr bwMode="auto">
          <a:noFill/>
          <a:ln>
            <a:noFill/>
          </a:ln>
        </p:spPr>
        <p:txBody>
          <a:bodyPr anchor="ctr"/>
          <a:lstStyle/>
          <a:p>
            <a:r>
              <a:rPr lang="en-US"/>
              <a:t>Mapping Request: At Class Level</a:t>
            </a:r>
          </a:p>
        </p:txBody>
      </p:sp>
      <p:sp>
        <p:nvSpPr>
          <p:cNvPr id="6"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743117AC-47CE-4CBD-BECE-7F34BF898BE6}" type="slidenum">
              <a:rPr lang="en-US">
                <a:latin typeface="+mn-lt"/>
              </a:rPr>
              <a:pPr algn="l">
                <a:defRPr/>
              </a:pPr>
              <a:t>66</a:t>
            </a:fld>
            <a:endParaRPr lang="en-US" dirty="0">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1180830779"/>
              </p:ext>
            </p:extLst>
          </p:nvPr>
        </p:nvGraphicFramePr>
        <p:xfrm>
          <a:off x="990600" y="2590800"/>
          <a:ext cx="6705600" cy="3352800"/>
        </p:xfrm>
        <a:graphic>
          <a:graphicData uri="http://schemas.openxmlformats.org/drawingml/2006/table">
            <a:tbl>
              <a:tblPr firstRow="1" bandRow="1">
                <a:tableStyleId>{93296810-A885-4BE3-A3E7-6D5BEEA58F35}</a:tableStyleId>
              </a:tblPr>
              <a:tblGrid>
                <a:gridCol w="6705600"/>
              </a:tblGrid>
              <a:tr h="3352800">
                <a:tc>
                  <a:txBody>
                    <a:bodyPr/>
                    <a:lstStyle/>
                    <a:p>
                      <a:r>
                        <a:rPr lang="en-US" sz="1600" kern="1200" baseline="0" dirty="0" smtClean="0"/>
                        <a:t>@Controller</a:t>
                      </a:r>
                    </a:p>
                    <a:p>
                      <a:r>
                        <a:rPr lang="en-US" sz="1600" kern="1200" baseline="0" dirty="0" smtClean="0"/>
                        <a:t>@RequestMapping(“/accounts/*)”</a:t>
                      </a:r>
                    </a:p>
                    <a:p>
                      <a:r>
                        <a:rPr lang="en-US" sz="1600" kern="1200" baseline="0" dirty="0" smtClean="0"/>
                        <a:t>public class </a:t>
                      </a:r>
                      <a:r>
                        <a:rPr lang="en-US" sz="1600" kern="1200" baseline="0" dirty="0" err="1" smtClean="0"/>
                        <a:t>AccountsController</a:t>
                      </a:r>
                      <a:r>
                        <a:rPr lang="en-US" sz="1600" kern="1200" baseline="0" dirty="0" smtClean="0"/>
                        <a:t> {</a:t>
                      </a:r>
                    </a:p>
                    <a:p>
                      <a:endParaRPr lang="en-US" sz="1600" kern="1200" baseline="0" dirty="0" smtClean="0"/>
                    </a:p>
                    <a:p>
                      <a:r>
                        <a:rPr lang="en-US" sz="1600" kern="1200" baseline="0" dirty="0" smtClean="0"/>
                        <a:t>             @RequestMapping(“active”)</a:t>
                      </a:r>
                    </a:p>
                    <a:p>
                      <a:r>
                        <a:rPr lang="en-US" sz="1600" kern="1200" baseline="0" dirty="0" smtClean="0"/>
                        <a:t>              public String active() { + }</a:t>
                      </a:r>
                    </a:p>
                    <a:p>
                      <a:endParaRPr lang="en-US" sz="1600" kern="1200" baseline="0" dirty="0" smtClean="0"/>
                    </a:p>
                    <a:p>
                      <a:r>
                        <a:rPr lang="en-US" sz="1600" kern="1200" baseline="0" dirty="0" smtClean="0"/>
                        <a:t>             @RequestMapping(“inactive”)</a:t>
                      </a:r>
                    </a:p>
                    <a:p>
                      <a:r>
                        <a:rPr lang="en-US" sz="1600" kern="1200" baseline="0" dirty="0" smtClean="0"/>
                        <a:t>             public String inactive() { + }</a:t>
                      </a:r>
                    </a:p>
                    <a:p>
                      <a:r>
                        <a:rPr lang="en-US" sz="1600" kern="1200" baseline="0" dirty="0" smtClean="0"/>
                        <a:t>}</a:t>
                      </a:r>
                      <a:endParaRPr lang="en-US" sz="1600" dirty="0"/>
                    </a:p>
                  </a:txBody>
                  <a:tcPr anchor="ctr"/>
                </a:tc>
              </a:tr>
            </a:tbl>
          </a:graphicData>
        </a:graphic>
      </p:graphicFrame>
    </p:spTree>
    <p:extLst>
      <p:ext uri="{BB962C8B-B14F-4D97-AF65-F5344CB8AC3E}">
        <p14:creationId xmlns:p14="http://schemas.microsoft.com/office/powerpoint/2010/main" val="373628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1"/>
          </p:nvPr>
        </p:nvSpPr>
        <p:spPr/>
        <p:txBody>
          <a:bodyPr/>
          <a:lstStyle/>
          <a:p>
            <a:pPr lvl="0"/>
            <a:r>
              <a:rPr lang="en-US" sz="2000" dirty="0">
                <a:solidFill>
                  <a:prstClr val="black"/>
                </a:solidFill>
              </a:rPr>
              <a:t>The same rules expressed with method-level mapping only:</a:t>
            </a:r>
          </a:p>
        </p:txBody>
      </p:sp>
      <p:sp>
        <p:nvSpPr>
          <p:cNvPr id="24578" name="Title 1"/>
          <p:cNvSpPr>
            <a:spLocks noGrp="1"/>
          </p:cNvSpPr>
          <p:nvPr>
            <p:ph type="title"/>
          </p:nvPr>
        </p:nvSpPr>
        <p:spPr bwMode="auto">
          <a:noFill/>
          <a:ln>
            <a:noFill/>
          </a:ln>
        </p:spPr>
        <p:txBody>
          <a:bodyPr anchor="ctr"/>
          <a:lstStyle/>
          <a:p>
            <a:r>
              <a:rPr lang="en-US"/>
              <a:t>Mapping Request</a:t>
            </a:r>
          </a:p>
        </p:txBody>
      </p:sp>
      <p:sp>
        <p:nvSpPr>
          <p:cNvPr id="6"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6BF61D56-F845-428A-B460-8B73F94C288B}" type="slidenum">
              <a:rPr lang="en-US">
                <a:latin typeface="+mn-lt"/>
              </a:rPr>
              <a:pPr algn="l">
                <a:defRPr/>
              </a:pPr>
              <a:t>67</a:t>
            </a:fld>
            <a:endParaRPr lang="en-US"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1395837304"/>
              </p:ext>
            </p:extLst>
          </p:nvPr>
        </p:nvGraphicFramePr>
        <p:xfrm>
          <a:off x="914400" y="2362200"/>
          <a:ext cx="6705600" cy="3048000"/>
        </p:xfrm>
        <a:graphic>
          <a:graphicData uri="http://schemas.openxmlformats.org/drawingml/2006/table">
            <a:tbl>
              <a:tblPr firstRow="1" bandRow="1">
                <a:tableStyleId>{F5AB1C69-6EDB-4FF4-983F-18BD219EF322}</a:tableStyleId>
              </a:tblPr>
              <a:tblGrid>
                <a:gridCol w="6705600"/>
              </a:tblGrid>
              <a:tr h="3048000">
                <a:tc>
                  <a:txBody>
                    <a:bodyPr/>
                    <a:lstStyle/>
                    <a:p>
                      <a:r>
                        <a:rPr lang="en-US" sz="1600" kern="1200" baseline="0" dirty="0" smtClean="0"/>
                        <a:t>@Controller</a:t>
                      </a:r>
                    </a:p>
                    <a:p>
                      <a:r>
                        <a:rPr lang="en-US" sz="1600" kern="1200" baseline="0" dirty="0" smtClean="0"/>
                        <a:t>public class </a:t>
                      </a:r>
                      <a:r>
                        <a:rPr lang="en-US" sz="1600" kern="1200" baseline="0" dirty="0" err="1" smtClean="0"/>
                        <a:t>AccountsController</a:t>
                      </a:r>
                      <a:r>
                        <a:rPr lang="en-US" sz="1600" kern="1200" baseline="0" dirty="0" smtClean="0"/>
                        <a:t> {</a:t>
                      </a:r>
                    </a:p>
                    <a:p>
                      <a:endParaRPr lang="en-US" sz="1600" kern="1200" baseline="0" dirty="0" smtClean="0"/>
                    </a:p>
                    <a:p>
                      <a:r>
                        <a:rPr lang="en-US" sz="1600" kern="1200" baseline="0" dirty="0" smtClean="0"/>
                        <a:t>             @RequestMapping(“/accounts/active”)</a:t>
                      </a:r>
                    </a:p>
                    <a:p>
                      <a:r>
                        <a:rPr lang="en-US" sz="1600" kern="1200" baseline="0" dirty="0" smtClean="0"/>
                        <a:t>              public String active() { + }</a:t>
                      </a:r>
                    </a:p>
                    <a:p>
                      <a:endParaRPr lang="en-US" sz="1600" kern="1200" baseline="0" dirty="0" smtClean="0"/>
                    </a:p>
                    <a:p>
                      <a:r>
                        <a:rPr lang="en-US" sz="1600" kern="1200" baseline="0" dirty="0" smtClean="0"/>
                        <a:t>             @RequestMapping(“/accounts/inactive”)</a:t>
                      </a:r>
                    </a:p>
                    <a:p>
                      <a:r>
                        <a:rPr lang="en-US" sz="1600" kern="1200" baseline="0" dirty="0" smtClean="0"/>
                        <a:t>             public String inactive() { + }</a:t>
                      </a:r>
                    </a:p>
                    <a:p>
                      <a:r>
                        <a:rPr lang="en-US" sz="1600" kern="1200" baseline="0" dirty="0" smtClean="0"/>
                        <a:t>}</a:t>
                      </a:r>
                      <a:endParaRPr lang="en-US" sz="1600" dirty="0"/>
                    </a:p>
                  </a:txBody>
                  <a:tcPr anchor="ctr"/>
                </a:tc>
              </a:tr>
            </a:tbl>
          </a:graphicData>
        </a:graphic>
      </p:graphicFrame>
    </p:spTree>
    <p:extLst>
      <p:ext uri="{BB962C8B-B14F-4D97-AF65-F5344CB8AC3E}">
        <p14:creationId xmlns:p14="http://schemas.microsoft.com/office/powerpoint/2010/main" val="107457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lvl="0" indent="-457200">
              <a:buFont typeface="+mj-lt"/>
              <a:buAutoNum type="arabicPeriod"/>
            </a:pPr>
            <a:r>
              <a:rPr lang="en-US" sz="2000" dirty="0"/>
              <a:t>Identify the optional </a:t>
            </a:r>
            <a:r>
              <a:rPr lang="en-US" sz="2000" dirty="0" smtClean="0"/>
              <a:t>element </a:t>
            </a:r>
            <a:r>
              <a:rPr lang="en-US" sz="2000" dirty="0"/>
              <a:t>of @</a:t>
            </a:r>
            <a:r>
              <a:rPr lang="en-US" sz="2000" dirty="0" err="1" smtClean="0"/>
              <a:t>RequestMapping</a:t>
            </a:r>
            <a:r>
              <a:rPr lang="en-US" sz="2000" dirty="0" smtClean="0"/>
              <a:t> from the following.</a:t>
            </a:r>
            <a:endParaRPr lang="en-US" sz="2000" dirty="0"/>
          </a:p>
        </p:txBody>
      </p:sp>
      <p:sp>
        <p:nvSpPr>
          <p:cNvPr id="2" name="Title 1"/>
          <p:cNvSpPr>
            <a:spLocks noGrp="1"/>
          </p:cNvSpPr>
          <p:nvPr>
            <p:ph type="title"/>
          </p:nvPr>
        </p:nvSpPr>
        <p:spPr/>
        <p:txBody>
          <a:bodyPr/>
          <a:lstStyle/>
          <a:p>
            <a:r>
              <a:rPr lang="en-US" dirty="0" smtClean="0"/>
              <a:t>Interactive Activity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68</a:t>
            </a:fld>
            <a:endParaRPr lang="en-US" dirty="0"/>
          </a:p>
        </p:txBody>
      </p:sp>
      <p:pic>
        <p:nvPicPr>
          <p:cNvPr id="5" name="Picture 2" descr="C:\Documents and Settings\148282\Desktop\interactive-Activity.png"/>
          <p:cNvPicPr>
            <a:picLocks noChangeAspect="1" noChangeArrowheads="1"/>
          </p:cNvPicPr>
          <p:nvPr/>
        </p:nvPicPr>
        <p:blipFill>
          <a:blip r:embed="rId3" cstate="print"/>
          <a:srcRect/>
          <a:stretch>
            <a:fillRect/>
          </a:stretch>
        </p:blipFill>
        <p:spPr bwMode="auto">
          <a:xfrm>
            <a:off x="7543800" y="35626"/>
            <a:ext cx="1165439" cy="1275296"/>
          </a:xfrm>
          <a:prstGeom prst="rect">
            <a:avLst/>
          </a:prstGeom>
          <a:noFill/>
          <a:effectLst>
            <a:outerShdw blurRad="50800" dist="38100" dir="5400000" algn="t" rotWithShape="0">
              <a:prstClr val="black">
                <a:alpha val="40000"/>
              </a:prstClr>
            </a:outerShdw>
          </a:effectLst>
        </p:spPr>
      </p:pic>
      <p:sp>
        <p:nvSpPr>
          <p:cNvPr id="6" name="Rounded Rectangle 5"/>
          <p:cNvSpPr/>
          <p:nvPr/>
        </p:nvSpPr>
        <p:spPr>
          <a:xfrm>
            <a:off x="616789" y="3048000"/>
            <a:ext cx="3581400" cy="838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200" dirty="0" smtClean="0"/>
              <a:t>Method</a:t>
            </a:r>
            <a:endParaRPr lang="en-US" sz="2200" dirty="0"/>
          </a:p>
        </p:txBody>
      </p:sp>
      <p:sp>
        <p:nvSpPr>
          <p:cNvPr id="7" name="Rounded Rectangle 6"/>
          <p:cNvSpPr/>
          <p:nvPr/>
        </p:nvSpPr>
        <p:spPr>
          <a:xfrm>
            <a:off x="4807789" y="3048000"/>
            <a:ext cx="3581400" cy="838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200" dirty="0" smtClean="0"/>
              <a:t>Headers</a:t>
            </a:r>
            <a:endParaRPr lang="en-US" sz="2200" dirty="0"/>
          </a:p>
        </p:txBody>
      </p:sp>
      <p:sp>
        <p:nvSpPr>
          <p:cNvPr id="8" name="Rounded Rectangle 7"/>
          <p:cNvSpPr/>
          <p:nvPr/>
        </p:nvSpPr>
        <p:spPr>
          <a:xfrm>
            <a:off x="595223" y="4343400"/>
            <a:ext cx="3581400" cy="838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200" dirty="0" smtClean="0"/>
              <a:t>Value</a:t>
            </a:r>
            <a:endParaRPr lang="en-US" sz="2200" dirty="0"/>
          </a:p>
        </p:txBody>
      </p:sp>
      <p:sp>
        <p:nvSpPr>
          <p:cNvPr id="9" name="Rounded Rectangle 8"/>
          <p:cNvSpPr/>
          <p:nvPr/>
        </p:nvSpPr>
        <p:spPr>
          <a:xfrm>
            <a:off x="4786223" y="4343400"/>
            <a:ext cx="3581400" cy="838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marL="0" lvl="1" algn="ctr"/>
            <a:r>
              <a:rPr lang="en-US" sz="2200" dirty="0" smtClean="0"/>
              <a:t>All </a:t>
            </a:r>
            <a:r>
              <a:rPr lang="en-US" sz="2200" dirty="0"/>
              <a:t>the </a:t>
            </a:r>
            <a:r>
              <a:rPr lang="en-US" sz="2200" dirty="0" smtClean="0"/>
              <a:t>above</a:t>
            </a:r>
            <a:endParaRPr lang="en-US" sz="2200" dirty="0"/>
          </a:p>
        </p:txBody>
      </p:sp>
    </p:spTree>
    <p:extLst>
      <p:ext uri="{BB962C8B-B14F-4D97-AF65-F5344CB8AC3E}">
        <p14:creationId xmlns:p14="http://schemas.microsoft.com/office/powerpoint/2010/main" val="19747408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lstStyle/>
          <a:p>
            <a:r>
              <a:rPr lang="en-US" sz="2000" dirty="0"/>
              <a:t>Refer to </a:t>
            </a:r>
            <a:r>
              <a:rPr lang="en-US" sz="2000" b="1" dirty="0"/>
              <a:t>Guided Exercise 1: Hello World! </a:t>
            </a:r>
            <a:r>
              <a:rPr lang="en-US" sz="2000" dirty="0"/>
              <a:t>in Hands-on document.</a:t>
            </a:r>
          </a:p>
        </p:txBody>
      </p:sp>
      <p:sp>
        <p:nvSpPr>
          <p:cNvPr id="25602" name="Rectangle 2"/>
          <p:cNvSpPr>
            <a:spLocks noGrp="1" noChangeArrowheads="1"/>
          </p:cNvSpPr>
          <p:nvPr>
            <p:ph type="title"/>
          </p:nvPr>
        </p:nvSpPr>
        <p:spPr bwMode="auto">
          <a:noFill/>
          <a:ln>
            <a:noFill/>
          </a:ln>
        </p:spPr>
        <p:txBody>
          <a:bodyPr anchor="ctr"/>
          <a:lstStyle/>
          <a:p>
            <a:r>
              <a:rPr lang="en-US" dirty="0"/>
              <a:t>Lend a Hand</a:t>
            </a:r>
          </a:p>
        </p:txBody>
      </p:sp>
      <p:sp>
        <p:nvSpPr>
          <p:cNvPr id="6"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AB75EC1B-CF85-4F81-AAD4-33808AD198A3}" type="slidenum">
              <a:rPr lang="en-US">
                <a:latin typeface="+mn-lt"/>
              </a:rPr>
              <a:pPr algn="l">
                <a:defRPr/>
              </a:pPr>
              <a:t>69</a:t>
            </a:fld>
            <a:endParaRPr lang="en-US" dirty="0">
              <a:latin typeface="+mn-lt"/>
            </a:endParaRPr>
          </a:p>
        </p:txBody>
      </p:sp>
      <p:pic>
        <p:nvPicPr>
          <p:cNvPr id="25604" name="Picture 8"/>
          <p:cNvPicPr>
            <a:picLocks noChangeAspect="1" noChangeArrowheads="1"/>
          </p:cNvPicPr>
          <p:nvPr/>
        </p:nvPicPr>
        <p:blipFill>
          <a:blip r:embed="rId3"/>
          <a:srcRect/>
          <a:stretch>
            <a:fillRect/>
          </a:stretch>
        </p:blipFill>
        <p:spPr bwMode="auto">
          <a:xfrm>
            <a:off x="8010525" y="0"/>
            <a:ext cx="1133475" cy="1050925"/>
          </a:xfrm>
          <a:prstGeom prst="rect">
            <a:avLst/>
          </a:prstGeom>
          <a:noFill/>
          <a:ln w="9525" algn="ctr">
            <a:noFill/>
            <a:miter lim="800000"/>
            <a:headEnd/>
            <a:tailEnd/>
          </a:ln>
        </p:spPr>
      </p:pic>
    </p:spTree>
    <p:extLst>
      <p:ext uri="{BB962C8B-B14F-4D97-AF65-F5344CB8AC3E}">
        <p14:creationId xmlns:p14="http://schemas.microsoft.com/office/powerpoint/2010/main" val="2719660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Session Plan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51574820"/>
              </p:ext>
            </p:extLst>
          </p:nvPr>
        </p:nvGraphicFramePr>
        <p:xfrm>
          <a:off x="647700" y="1663700"/>
          <a:ext cx="8001000" cy="3709035"/>
        </p:xfrm>
        <a:graphic>
          <a:graphicData uri="http://schemas.openxmlformats.org/drawingml/2006/table">
            <a:tbl>
              <a:tblPr firstRow="1" bandRow="1">
                <a:tableStyleId>{5C22544A-7EE6-4342-B048-85BDC9FD1C3A}</a:tableStyleId>
              </a:tblPr>
              <a:tblGrid>
                <a:gridCol w="5053263"/>
                <a:gridCol w="2947737"/>
              </a:tblGrid>
              <a:tr h="485775">
                <a:tc>
                  <a:txBody>
                    <a:bodyPr/>
                    <a:lstStyle/>
                    <a:p>
                      <a:r>
                        <a:rPr lang="en-US" dirty="0" smtClean="0"/>
                        <a:t>RIO Name</a:t>
                      </a:r>
                      <a:endParaRPr lang="en-US" dirty="0"/>
                    </a:p>
                  </a:txBody>
                  <a:tcPr/>
                </a:tc>
                <a:tc>
                  <a:txBody>
                    <a:bodyPr/>
                    <a:lstStyle/>
                    <a:p>
                      <a:r>
                        <a:rPr lang="en-US" dirty="0" smtClean="0"/>
                        <a:t>Duration</a:t>
                      </a:r>
                      <a:endParaRPr lang="en-US" dirty="0"/>
                    </a:p>
                  </a:txBody>
                  <a:tcPr/>
                </a:tc>
              </a:tr>
              <a:tr h="485775">
                <a:tc>
                  <a:txBody>
                    <a:bodyPr/>
                    <a:lstStyle/>
                    <a:p>
                      <a:r>
                        <a:rPr lang="en-US" dirty="0" smtClean="0"/>
                        <a:t>RIO1_Spring_3_MVC_Introduction</a:t>
                      </a:r>
                      <a:endParaRPr lang="en-US" dirty="0"/>
                    </a:p>
                  </a:txBody>
                  <a:tcPr/>
                </a:tc>
                <a:tc>
                  <a:txBody>
                    <a:bodyPr/>
                    <a:lstStyle/>
                    <a:p>
                      <a:r>
                        <a:rPr lang="en-US" dirty="0" smtClean="0"/>
                        <a:t>120 mins</a:t>
                      </a:r>
                      <a:endParaRPr lang="en-US" dirty="0"/>
                    </a:p>
                  </a:txBody>
                  <a:tcPr/>
                </a:tc>
              </a:tr>
              <a:tr h="485775">
                <a:tc>
                  <a:txBody>
                    <a:bodyPr/>
                    <a:lstStyle/>
                    <a:p>
                      <a:r>
                        <a:rPr lang="en-US" dirty="0" smtClean="0"/>
                        <a:t>RIO2_Spring_3_MVC_Controller</a:t>
                      </a:r>
                      <a:endParaRPr lang="en-US" dirty="0"/>
                    </a:p>
                  </a:txBody>
                  <a:tcPr/>
                </a:tc>
                <a:tc>
                  <a:txBody>
                    <a:bodyPr/>
                    <a:lstStyle/>
                    <a:p>
                      <a:r>
                        <a:rPr lang="en-US" dirty="0" smtClean="0"/>
                        <a:t>180 mins</a:t>
                      </a:r>
                      <a:endParaRPr lang="en-US" dirty="0"/>
                    </a:p>
                  </a:txBody>
                  <a:tcPr/>
                </a:tc>
              </a:tr>
              <a:tr h="485775">
                <a:tc>
                  <a:txBody>
                    <a:bodyPr/>
                    <a:lstStyle/>
                    <a:p>
                      <a:pPr marL="0" algn="l" defTabSz="914400" rtl="0" eaLnBrk="1" latinLnBrk="0" hangingPunct="1"/>
                      <a:r>
                        <a:rPr lang="en-US" sz="1800" kern="1200" dirty="0" smtClean="0">
                          <a:solidFill>
                            <a:schemeClr val="dk1"/>
                          </a:solidFill>
                          <a:latin typeface="+mn-lt"/>
                          <a:ea typeface="+mn-ea"/>
                          <a:cs typeface="+mn-cs"/>
                        </a:rPr>
                        <a:t>RIO3_Spring_3_MVC_Handler_Mapping_And_Interceptor</a:t>
                      </a:r>
                      <a:endParaRPr lang="en-US" sz="1800" kern="1200" dirty="0">
                        <a:solidFill>
                          <a:schemeClr val="dk1"/>
                        </a:solidFill>
                        <a:latin typeface="+mn-lt"/>
                        <a:ea typeface="+mn-ea"/>
                        <a:cs typeface="+mn-cs"/>
                      </a:endParaRPr>
                    </a:p>
                  </a:txBody>
                  <a:tcPr/>
                </a:tc>
                <a:tc>
                  <a:txBody>
                    <a:bodyPr/>
                    <a:lstStyle/>
                    <a:p>
                      <a:r>
                        <a:rPr lang="en-US" dirty="0" smtClean="0"/>
                        <a:t>240 mins</a:t>
                      </a:r>
                      <a:endParaRPr lang="en-US" dirty="0"/>
                    </a:p>
                  </a:txBody>
                  <a:tcPr/>
                </a:tc>
              </a:tr>
              <a:tr h="485775">
                <a:tc>
                  <a:txBody>
                    <a:bodyPr/>
                    <a:lstStyle/>
                    <a:p>
                      <a:r>
                        <a:rPr lang="en-US" dirty="0" smtClean="0"/>
                        <a:t>RIO4_Spring_3_MVC_View_Resolvers</a:t>
                      </a:r>
                      <a:endParaRPr lang="en-US" dirty="0"/>
                    </a:p>
                  </a:txBody>
                  <a:tcPr/>
                </a:tc>
                <a:tc>
                  <a:txBody>
                    <a:bodyPr/>
                    <a:lstStyle/>
                    <a:p>
                      <a:r>
                        <a:rPr lang="en-US" dirty="0" smtClean="0"/>
                        <a:t>120 mins</a:t>
                      </a:r>
                      <a:endParaRPr lang="en-US" dirty="0"/>
                    </a:p>
                  </a:txBody>
                  <a:tcPr/>
                </a:tc>
              </a:tr>
              <a:tr h="485775">
                <a:tc>
                  <a:txBody>
                    <a:bodyPr/>
                    <a:lstStyle/>
                    <a:p>
                      <a:r>
                        <a:rPr lang="en-US" dirty="0" smtClean="0"/>
                        <a:t>RIO5_Spring_3_MVC_Tags</a:t>
                      </a:r>
                      <a:endParaRPr lang="en-US" dirty="0"/>
                    </a:p>
                  </a:txBody>
                  <a:tcPr/>
                </a:tc>
                <a:tc>
                  <a:txBody>
                    <a:bodyPr/>
                    <a:lstStyle/>
                    <a:p>
                      <a:r>
                        <a:rPr lang="en-US" dirty="0" smtClean="0"/>
                        <a:t>120 mins</a:t>
                      </a:r>
                      <a:endParaRPr lang="en-US" dirty="0"/>
                    </a:p>
                  </a:txBody>
                  <a:tcPr/>
                </a:tc>
              </a:tr>
              <a:tr h="485775">
                <a:tc>
                  <a:txBody>
                    <a:bodyPr/>
                    <a:lstStyle/>
                    <a:p>
                      <a:r>
                        <a:rPr lang="en-US" dirty="0" smtClean="0"/>
                        <a:t>RIO6_Spring_3_MVC_Validator_And_Exception_Handling</a:t>
                      </a:r>
                      <a:endParaRPr lang="en-US" dirty="0"/>
                    </a:p>
                  </a:txBody>
                  <a:tcPr/>
                </a:tc>
                <a:tc>
                  <a:txBody>
                    <a:bodyPr/>
                    <a:lstStyle/>
                    <a:p>
                      <a:r>
                        <a:rPr lang="en-US" dirty="0" smtClean="0"/>
                        <a:t>180 mins</a:t>
                      </a:r>
                      <a:endParaRPr lang="en-US" dirty="0"/>
                    </a:p>
                  </a:txBody>
                  <a:tcPr/>
                </a:tc>
              </a:tr>
            </a:tbl>
          </a:graphicData>
        </a:graphic>
      </p:graphicFrame>
    </p:spTree>
    <p:extLst>
      <p:ext uri="{BB962C8B-B14F-4D97-AF65-F5344CB8AC3E}">
        <p14:creationId xmlns:p14="http://schemas.microsoft.com/office/powerpoint/2010/main" val="292493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p:cNvSpPr>
            <a:spLocks noGrp="1"/>
          </p:cNvSpPr>
          <p:nvPr>
            <p:ph idx="1"/>
          </p:nvPr>
        </p:nvSpPr>
        <p:spPr/>
        <p:txBody>
          <a:bodyPr/>
          <a:lstStyle/>
          <a:p>
            <a:pPr lvl="0"/>
            <a:r>
              <a:rPr lang="en-US" sz="2000" dirty="0">
                <a:solidFill>
                  <a:prstClr val="black"/>
                </a:solidFill>
              </a:rPr>
              <a:t>Binding request parameters to method parameters with @</a:t>
            </a:r>
            <a:r>
              <a:rPr lang="en-US" sz="2000" dirty="0" err="1">
                <a:solidFill>
                  <a:prstClr val="black"/>
                </a:solidFill>
              </a:rPr>
              <a:t>RequestParam</a:t>
            </a:r>
            <a:r>
              <a:rPr lang="en-US" sz="2000" dirty="0">
                <a:solidFill>
                  <a:prstClr val="black"/>
                </a:solidFill>
              </a:rPr>
              <a:t>:</a:t>
            </a:r>
          </a:p>
          <a:p>
            <a:pPr lvl="1">
              <a:spcBef>
                <a:spcPts val="0"/>
              </a:spcBef>
              <a:buFont typeface="Calibri" pitchFamily="34" charset="0"/>
              <a:buChar char="̶"/>
            </a:pPr>
            <a:r>
              <a:rPr lang="en-US" sz="1800" dirty="0">
                <a:solidFill>
                  <a:prstClr val="black"/>
                </a:solidFill>
              </a:rPr>
              <a:t>Use the @</a:t>
            </a:r>
            <a:r>
              <a:rPr lang="en-US" sz="1800" dirty="0" err="1">
                <a:solidFill>
                  <a:prstClr val="black"/>
                </a:solidFill>
              </a:rPr>
              <a:t>RequestParam</a:t>
            </a:r>
            <a:r>
              <a:rPr lang="en-US" sz="1800" dirty="0">
                <a:solidFill>
                  <a:prstClr val="black"/>
                </a:solidFill>
              </a:rPr>
              <a:t> annotation to bind request parameters to a method parameter in your controller.</a:t>
            </a:r>
            <a:endParaRPr lang="en-US" sz="1800" b="1" dirty="0">
              <a:solidFill>
                <a:prstClr val="black"/>
              </a:solidFill>
            </a:endParaRPr>
          </a:p>
        </p:txBody>
      </p:sp>
      <p:sp>
        <p:nvSpPr>
          <p:cNvPr id="26626" name="Title 5"/>
          <p:cNvSpPr>
            <a:spLocks noGrp="1"/>
          </p:cNvSpPr>
          <p:nvPr>
            <p:ph type="title"/>
          </p:nvPr>
        </p:nvSpPr>
        <p:spPr bwMode="auto">
          <a:noFill/>
          <a:ln>
            <a:noFill/>
          </a:ln>
        </p:spPr>
        <p:txBody>
          <a:bodyPr anchor="ctr"/>
          <a:lstStyle/>
          <a:p>
            <a:r>
              <a:rPr lang="en-US" dirty="0"/>
              <a:t>Obtaining Request </a:t>
            </a:r>
            <a:r>
              <a:rPr lang="en-US" dirty="0" smtClean="0"/>
              <a:t>Data: @</a:t>
            </a:r>
            <a:r>
              <a:rPr lang="en-US" dirty="0" err="1"/>
              <a:t>RequestParam</a:t>
            </a:r>
            <a:endParaRPr lang="en-US" dirty="0"/>
          </a:p>
        </p:txBody>
      </p:sp>
      <p:sp>
        <p:nvSpPr>
          <p:cNvPr id="7"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1EBA854A-AEE7-453F-92E4-FDE2ECB83EFF}" type="slidenum">
              <a:rPr lang="en-US">
                <a:latin typeface="+mn-lt"/>
              </a:rPr>
              <a:pPr algn="l">
                <a:defRPr/>
              </a:pPr>
              <a:t>70</a:t>
            </a:fld>
            <a:endParaRPr lang="en-US"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1853937775"/>
              </p:ext>
            </p:extLst>
          </p:nvPr>
        </p:nvGraphicFramePr>
        <p:xfrm>
          <a:off x="1524000" y="3124200"/>
          <a:ext cx="6096000" cy="3429000"/>
        </p:xfrm>
        <a:graphic>
          <a:graphicData uri="http://schemas.openxmlformats.org/drawingml/2006/table">
            <a:tbl>
              <a:tblPr firstRow="1" bandRow="1">
                <a:tableStyleId>{00A15C55-8517-42AA-B614-E9B94910E393}</a:tableStyleId>
              </a:tblPr>
              <a:tblGrid>
                <a:gridCol w="6096000"/>
              </a:tblGrid>
              <a:tr h="3429000">
                <a:tc>
                  <a:txBody>
                    <a:bodyPr/>
                    <a:lstStyle/>
                    <a:p>
                      <a:r>
                        <a:rPr lang="en-US" sz="1600" dirty="0" smtClean="0"/>
                        <a:t>@</a:t>
                      </a:r>
                      <a:r>
                        <a:rPr lang="en-US" sz="1400" dirty="0" smtClean="0"/>
                        <a:t>Controller </a:t>
                      </a:r>
                    </a:p>
                    <a:p>
                      <a:r>
                        <a:rPr lang="en-US" sz="1400" dirty="0" smtClean="0"/>
                        <a:t>@RequestMapping("/pets") </a:t>
                      </a:r>
                    </a:p>
                    <a:p>
                      <a:endParaRPr lang="en-US" sz="1400" dirty="0" smtClean="0"/>
                    </a:p>
                    <a:p>
                      <a:r>
                        <a:rPr lang="en-US" sz="1400" dirty="0" smtClean="0"/>
                        <a:t>public class EditPetFormController {</a:t>
                      </a:r>
                    </a:p>
                    <a:p>
                      <a:endParaRPr lang="en-US" sz="1400" dirty="0" smtClean="0"/>
                    </a:p>
                    <a:p>
                      <a:r>
                        <a:rPr lang="en-US" sz="1400" dirty="0" smtClean="0"/>
                        <a:t>@Autowired</a:t>
                      </a:r>
                    </a:p>
                    <a:p>
                      <a:r>
                        <a:rPr lang="en-US" sz="1400" dirty="0" smtClean="0"/>
                        <a:t>Private </a:t>
                      </a:r>
                      <a:r>
                        <a:rPr lang="en-US" sz="1400" dirty="0" err="1" smtClean="0"/>
                        <a:t>IPetService</a:t>
                      </a:r>
                      <a:r>
                        <a:rPr lang="en-US" sz="1400" dirty="0" smtClean="0"/>
                        <a:t> service;</a:t>
                      </a:r>
                    </a:p>
                    <a:p>
                      <a:endParaRPr lang="en-US" sz="1400" dirty="0" smtClean="0"/>
                    </a:p>
                    <a:p>
                      <a:r>
                        <a:rPr lang="en-US" sz="1400" dirty="0" smtClean="0"/>
                        <a:t>@RequestMapping(method = RequestMethod.GET) </a:t>
                      </a:r>
                    </a:p>
                    <a:p>
                      <a:r>
                        <a:rPr lang="en-US" sz="1400" dirty="0" smtClean="0"/>
                        <a:t>public String setupForm(@RequestParam("petId") int petId, ModelMap model) </a:t>
                      </a:r>
                    </a:p>
                    <a:p>
                      <a:r>
                        <a:rPr lang="en-US" sz="1400" dirty="0" smtClean="0"/>
                        <a:t>{</a:t>
                      </a:r>
                    </a:p>
                    <a:p>
                      <a:r>
                        <a:rPr lang="en-US" sz="1400" dirty="0" smtClean="0"/>
                        <a:t>       Pet </a:t>
                      </a:r>
                      <a:r>
                        <a:rPr lang="en-US" sz="1400" dirty="0" err="1" smtClean="0"/>
                        <a:t>pet</a:t>
                      </a:r>
                      <a:r>
                        <a:rPr lang="en-US" sz="1400" dirty="0" smtClean="0"/>
                        <a:t> = </a:t>
                      </a:r>
                      <a:r>
                        <a:rPr lang="en-US" sz="1400" dirty="0" err="1" smtClean="0"/>
                        <a:t>service.loadPet</a:t>
                      </a:r>
                      <a:r>
                        <a:rPr lang="en-US" sz="1400" dirty="0" smtClean="0"/>
                        <a:t>(</a:t>
                      </a:r>
                      <a:r>
                        <a:rPr lang="en-US" sz="1400" dirty="0" err="1" smtClean="0"/>
                        <a:t>petId</a:t>
                      </a:r>
                      <a:r>
                        <a:rPr lang="en-US" sz="1400" dirty="0" smtClean="0"/>
                        <a:t>); </a:t>
                      </a:r>
                    </a:p>
                    <a:p>
                      <a:r>
                        <a:rPr lang="en-US" sz="1400" dirty="0" smtClean="0"/>
                        <a:t>       model.addAttribute("pet", pet);</a:t>
                      </a:r>
                    </a:p>
                    <a:p>
                      <a:r>
                        <a:rPr lang="en-US" sz="1400" dirty="0" smtClean="0"/>
                        <a:t>       return "</a:t>
                      </a:r>
                      <a:r>
                        <a:rPr lang="en-US" sz="1400" dirty="0" err="1" smtClean="0"/>
                        <a:t>petForm</a:t>
                      </a:r>
                      <a:r>
                        <a:rPr lang="en-US" sz="1400" dirty="0" smtClean="0"/>
                        <a:t>"; </a:t>
                      </a:r>
                    </a:p>
                    <a:p>
                      <a:r>
                        <a:rPr lang="en-US" sz="1400" dirty="0" smtClean="0"/>
                        <a:t>} </a:t>
                      </a:r>
                      <a:endParaRPr lang="en-US" sz="1400" dirty="0"/>
                    </a:p>
                  </a:txBody>
                  <a:tcPr anchor="ctr"/>
                </a:tc>
              </a:tr>
            </a:tbl>
          </a:graphicData>
        </a:graphic>
      </p:graphicFrame>
    </p:spTree>
    <p:extLst>
      <p:ext uri="{BB962C8B-B14F-4D97-AF65-F5344CB8AC3E}">
        <p14:creationId xmlns:p14="http://schemas.microsoft.com/office/powerpoint/2010/main" val="239467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Content Placeholder 2"/>
          <p:cNvSpPr>
            <a:spLocks noGrp="1"/>
          </p:cNvSpPr>
          <p:nvPr>
            <p:ph idx="1"/>
          </p:nvPr>
        </p:nvSpPr>
        <p:spPr/>
        <p:txBody>
          <a:bodyPr/>
          <a:lstStyle/>
          <a:p>
            <a:pPr lvl="0"/>
            <a:r>
              <a:rPr lang="en-US" sz="2000" dirty="0">
                <a:solidFill>
                  <a:prstClr val="black"/>
                </a:solidFill>
              </a:rPr>
              <a:t>Mapping the request body with the @</a:t>
            </a:r>
            <a:r>
              <a:rPr lang="en-US" sz="2000" dirty="0" err="1">
                <a:solidFill>
                  <a:prstClr val="black"/>
                </a:solidFill>
              </a:rPr>
              <a:t>RequestBody</a:t>
            </a:r>
            <a:r>
              <a:rPr lang="en-US" sz="2000" dirty="0">
                <a:solidFill>
                  <a:prstClr val="black"/>
                </a:solidFill>
              </a:rPr>
              <a:t> annotation:</a:t>
            </a:r>
          </a:p>
          <a:p>
            <a:pPr lvl="1">
              <a:buFont typeface="Calibri" pitchFamily="34" charset="0"/>
              <a:buChar char="̶"/>
            </a:pPr>
            <a:r>
              <a:rPr lang="en-US" sz="1800" dirty="0">
                <a:solidFill>
                  <a:prstClr val="black"/>
                </a:solidFill>
              </a:rPr>
              <a:t>The @</a:t>
            </a:r>
            <a:r>
              <a:rPr lang="en-US" sz="1800" dirty="0" err="1">
                <a:solidFill>
                  <a:prstClr val="black"/>
                </a:solidFill>
              </a:rPr>
              <a:t>RequestBody</a:t>
            </a:r>
            <a:r>
              <a:rPr lang="en-US" sz="1800" dirty="0">
                <a:solidFill>
                  <a:prstClr val="black"/>
                </a:solidFill>
              </a:rPr>
              <a:t> method parameter annotation indicates that a method parameter should be bound to the value of the HTTP request body.</a:t>
            </a:r>
            <a:endParaRPr lang="en-US" sz="1800" b="1" dirty="0">
              <a:solidFill>
                <a:prstClr val="black"/>
              </a:solidFill>
            </a:endParaRPr>
          </a:p>
          <a:p>
            <a:pPr lvl="2"/>
            <a:r>
              <a:rPr lang="en-US" sz="1600" dirty="0">
                <a:solidFill>
                  <a:prstClr val="black"/>
                </a:solidFill>
              </a:rPr>
              <a:t>For example:</a:t>
            </a:r>
          </a:p>
          <a:p>
            <a:pPr lvl="0">
              <a:buNone/>
            </a:pPr>
            <a:endParaRPr lang="en-US" sz="1800" dirty="0">
              <a:solidFill>
                <a:prstClr val="black"/>
              </a:solidFill>
            </a:endParaRPr>
          </a:p>
          <a:p>
            <a:pPr lvl="0">
              <a:buNone/>
            </a:pPr>
            <a:endParaRPr lang="en-US" sz="1800" dirty="0">
              <a:solidFill>
                <a:prstClr val="black"/>
              </a:solidFill>
            </a:endParaRPr>
          </a:p>
          <a:p>
            <a:pPr lvl="0">
              <a:buNone/>
            </a:pPr>
            <a:endParaRPr lang="en-US" sz="1800" dirty="0">
              <a:solidFill>
                <a:prstClr val="black"/>
              </a:solidFill>
            </a:endParaRPr>
          </a:p>
          <a:p>
            <a:pPr lvl="0">
              <a:buNone/>
            </a:pPr>
            <a:endParaRPr lang="en-US" sz="1800" dirty="0">
              <a:solidFill>
                <a:prstClr val="black"/>
              </a:solidFill>
            </a:endParaRPr>
          </a:p>
          <a:p>
            <a:pPr lvl="0">
              <a:buNone/>
            </a:pPr>
            <a:endParaRPr lang="en-US" sz="1800" dirty="0">
              <a:solidFill>
                <a:prstClr val="black"/>
              </a:solidFill>
            </a:endParaRPr>
          </a:p>
          <a:p>
            <a:pPr lvl="0">
              <a:buNone/>
            </a:pPr>
            <a:endParaRPr lang="en-US" sz="1800" dirty="0">
              <a:solidFill>
                <a:prstClr val="black"/>
              </a:solidFill>
            </a:endParaRPr>
          </a:p>
          <a:p>
            <a:pPr lvl="0">
              <a:buNone/>
            </a:pPr>
            <a:endParaRPr lang="en-US" sz="1800" dirty="0" smtClean="0">
              <a:solidFill>
                <a:prstClr val="black"/>
              </a:solidFill>
            </a:endParaRPr>
          </a:p>
          <a:p>
            <a:pPr lvl="0">
              <a:buNone/>
            </a:pPr>
            <a:endParaRPr lang="en-US" sz="1800" dirty="0">
              <a:solidFill>
                <a:prstClr val="black"/>
              </a:solidFill>
            </a:endParaRPr>
          </a:p>
          <a:p>
            <a:pPr lvl="1">
              <a:buFont typeface="Calibri" pitchFamily="34" charset="0"/>
              <a:buChar char="̶"/>
            </a:pPr>
            <a:r>
              <a:rPr lang="en-US" sz="1800" dirty="0" err="1">
                <a:solidFill>
                  <a:prstClr val="black"/>
                </a:solidFill>
              </a:rPr>
              <a:t>HttpMessageConverter</a:t>
            </a:r>
            <a:r>
              <a:rPr lang="en-US" sz="1800" dirty="0">
                <a:solidFill>
                  <a:prstClr val="black"/>
                </a:solidFill>
              </a:rPr>
              <a:t> is responsible for converting from the HTTP request message to an object and converting from an object to the HTTP response body.</a:t>
            </a:r>
          </a:p>
          <a:p>
            <a:pPr lvl="0">
              <a:buNone/>
            </a:pPr>
            <a:endParaRPr lang="en-US" sz="1800" dirty="0">
              <a:solidFill>
                <a:prstClr val="black"/>
              </a:solidFill>
            </a:endParaRPr>
          </a:p>
          <a:p>
            <a:pPr lvl="0">
              <a:buNone/>
            </a:pPr>
            <a:endParaRPr lang="en-US" sz="1800" dirty="0">
              <a:solidFill>
                <a:prstClr val="black"/>
              </a:solidFill>
            </a:endParaRPr>
          </a:p>
        </p:txBody>
      </p:sp>
      <p:sp>
        <p:nvSpPr>
          <p:cNvPr id="27650" name="Title 1"/>
          <p:cNvSpPr>
            <a:spLocks noGrp="1"/>
          </p:cNvSpPr>
          <p:nvPr>
            <p:ph type="title"/>
          </p:nvPr>
        </p:nvSpPr>
        <p:spPr bwMode="auto">
          <a:noFill/>
          <a:ln>
            <a:noFill/>
          </a:ln>
        </p:spPr>
        <p:txBody>
          <a:bodyPr anchor="ctr"/>
          <a:lstStyle/>
          <a:p>
            <a:r>
              <a:rPr lang="en-US"/>
              <a:t>Obtaining Request Data: @RequestBody </a:t>
            </a:r>
          </a:p>
        </p:txBody>
      </p:sp>
      <p:sp>
        <p:nvSpPr>
          <p:cNvPr id="6"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7DAFF502-8CF1-45B9-B6CF-6C26C5D66A02}" type="slidenum">
              <a:rPr lang="en-US">
                <a:latin typeface="+mn-lt"/>
              </a:rPr>
              <a:pPr algn="l">
                <a:defRPr/>
              </a:pPr>
              <a:t>71</a:t>
            </a:fld>
            <a:endParaRPr lang="en-US"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1531480626"/>
              </p:ext>
            </p:extLst>
          </p:nvPr>
        </p:nvGraphicFramePr>
        <p:xfrm>
          <a:off x="1524000" y="3200400"/>
          <a:ext cx="6096000" cy="2194560"/>
        </p:xfrm>
        <a:graphic>
          <a:graphicData uri="http://schemas.openxmlformats.org/drawingml/2006/table">
            <a:tbl>
              <a:tblPr firstRow="1" bandRow="1">
                <a:tableStyleId>{073A0DAA-6AF3-43AB-8588-CEC1D06C72B9}</a:tableStyleId>
              </a:tblPr>
              <a:tblGrid>
                <a:gridCol w="6096000"/>
              </a:tblGrid>
              <a:tr h="2194560">
                <a:tc>
                  <a:txBody>
                    <a:bodyPr/>
                    <a:lstStyle/>
                    <a:p>
                      <a:r>
                        <a:rPr lang="en-US" sz="1600" dirty="0" smtClean="0"/>
                        <a:t>@RequestMapping(value = "/something", method = </a:t>
                      </a:r>
                      <a:r>
                        <a:rPr lang="en-US" sz="1600" dirty="0" err="1" smtClean="0"/>
                        <a:t>RequestMethod.PUT</a:t>
                      </a:r>
                      <a:r>
                        <a:rPr lang="en-US" sz="1600" dirty="0" smtClean="0"/>
                        <a:t>) </a:t>
                      </a:r>
                    </a:p>
                    <a:p>
                      <a:endParaRPr lang="en-US" sz="1600" dirty="0" smtClean="0"/>
                    </a:p>
                    <a:p>
                      <a:r>
                        <a:rPr lang="en-US" sz="1600" dirty="0" smtClean="0"/>
                        <a:t>public void handle(@RequestBody String body, Writer </a:t>
                      </a:r>
                      <a:r>
                        <a:rPr lang="en-US" sz="1600" dirty="0" err="1" smtClean="0"/>
                        <a:t>writer</a:t>
                      </a:r>
                      <a:r>
                        <a:rPr lang="en-US" sz="1600" dirty="0" smtClean="0"/>
                        <a:t>) throws </a:t>
                      </a:r>
                      <a:r>
                        <a:rPr lang="en-US" sz="1600" dirty="0" err="1" smtClean="0"/>
                        <a:t>IOException</a:t>
                      </a:r>
                      <a:r>
                        <a:rPr lang="en-US" sz="1600" dirty="0" smtClean="0"/>
                        <a:t> </a:t>
                      </a:r>
                    </a:p>
                    <a:p>
                      <a:r>
                        <a:rPr lang="en-US" sz="1600" dirty="0" smtClean="0"/>
                        <a:t>{</a:t>
                      </a:r>
                    </a:p>
                    <a:p>
                      <a:r>
                        <a:rPr lang="en-US" sz="1600" dirty="0" smtClean="0"/>
                        <a:t> </a:t>
                      </a:r>
                      <a:r>
                        <a:rPr lang="en-US" sz="1600" dirty="0" err="1" smtClean="0"/>
                        <a:t>writer.write</a:t>
                      </a:r>
                      <a:r>
                        <a:rPr lang="en-US" sz="1600" dirty="0" smtClean="0"/>
                        <a:t>(body); </a:t>
                      </a:r>
                    </a:p>
                    <a:p>
                      <a:r>
                        <a:rPr lang="en-US" sz="1600" dirty="0" smtClean="0"/>
                        <a:t>}</a:t>
                      </a:r>
                      <a:endParaRPr lang="en-US" sz="1600" dirty="0"/>
                    </a:p>
                  </a:txBody>
                  <a:tcPr>
                    <a:solidFill>
                      <a:schemeClr val="tx1">
                        <a:lumMod val="65000"/>
                        <a:lumOff val="35000"/>
                      </a:schemeClr>
                    </a:solidFill>
                  </a:tcPr>
                </a:tc>
              </a:tr>
            </a:tbl>
          </a:graphicData>
        </a:graphic>
      </p:graphicFrame>
    </p:spTree>
    <p:extLst>
      <p:ext uri="{BB962C8B-B14F-4D97-AF65-F5344CB8AC3E}">
        <p14:creationId xmlns:p14="http://schemas.microsoft.com/office/powerpoint/2010/main" val="405377653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p:cNvSpPr>
            <a:spLocks noGrp="1"/>
          </p:cNvSpPr>
          <p:nvPr>
            <p:ph idx="1"/>
          </p:nvPr>
        </p:nvSpPr>
        <p:spPr/>
        <p:txBody>
          <a:bodyPr/>
          <a:lstStyle/>
          <a:p>
            <a:pPr lvl="0">
              <a:spcBef>
                <a:spcPts val="0"/>
              </a:spcBef>
            </a:pPr>
            <a:r>
              <a:rPr lang="en-US" sz="2000" dirty="0">
                <a:solidFill>
                  <a:prstClr val="black"/>
                </a:solidFill>
              </a:rPr>
              <a:t>A path element value:</a:t>
            </a:r>
          </a:p>
          <a:p>
            <a:pPr lvl="1">
              <a:spcBef>
                <a:spcPts val="0"/>
              </a:spcBef>
              <a:buFont typeface="Calibri" pitchFamily="34" charset="0"/>
              <a:buChar char="̶"/>
            </a:pPr>
            <a:r>
              <a:rPr lang="en-US" sz="1800" dirty="0">
                <a:solidFill>
                  <a:prstClr val="black"/>
                </a:solidFill>
              </a:rPr>
              <a:t>@</a:t>
            </a:r>
            <a:r>
              <a:rPr lang="en-US" sz="1800" dirty="0" err="1">
                <a:solidFill>
                  <a:prstClr val="black"/>
                </a:solidFill>
              </a:rPr>
              <a:t>PathVariable</a:t>
            </a:r>
            <a:r>
              <a:rPr lang="en-US" sz="1800" dirty="0">
                <a:solidFill>
                  <a:prstClr val="black"/>
                </a:solidFill>
              </a:rPr>
              <a:t> method parameter annotation to indicate that a method parameter should be bound to the value of a URI template variable.</a:t>
            </a:r>
          </a:p>
          <a:p>
            <a:pPr lvl="2">
              <a:spcBef>
                <a:spcPts val="0"/>
              </a:spcBef>
            </a:pPr>
            <a:r>
              <a:rPr lang="en-US" sz="1600" dirty="0">
                <a:solidFill>
                  <a:prstClr val="black"/>
                </a:solidFill>
              </a:rPr>
              <a:t>The usage of a single @</a:t>
            </a:r>
            <a:r>
              <a:rPr lang="en-US" sz="1600" dirty="0" err="1">
                <a:solidFill>
                  <a:prstClr val="black"/>
                </a:solidFill>
              </a:rPr>
              <a:t>PathVariable</a:t>
            </a:r>
            <a:r>
              <a:rPr lang="en-US" sz="1600" dirty="0">
                <a:solidFill>
                  <a:prstClr val="black"/>
                </a:solidFill>
              </a:rPr>
              <a:t> in a controller method:</a:t>
            </a:r>
          </a:p>
          <a:p>
            <a:pPr lvl="0">
              <a:spcBef>
                <a:spcPts val="0"/>
              </a:spcBef>
              <a:buFont typeface="Wingdings" pitchFamily="2" charset="2"/>
              <a:buChar char="Ø"/>
            </a:pPr>
            <a:endParaRPr lang="en-US" sz="1800" dirty="0">
              <a:solidFill>
                <a:prstClr val="black"/>
              </a:solidFill>
            </a:endParaRPr>
          </a:p>
          <a:p>
            <a:pPr lvl="0">
              <a:spcBef>
                <a:spcPts val="0"/>
              </a:spcBef>
              <a:buFont typeface="Wingdings" pitchFamily="2" charset="2"/>
              <a:buChar char="Ø"/>
            </a:pPr>
            <a:endParaRPr lang="en-US" sz="1800" dirty="0">
              <a:solidFill>
                <a:prstClr val="black"/>
              </a:solidFill>
            </a:endParaRPr>
          </a:p>
          <a:p>
            <a:pPr lvl="0">
              <a:spcBef>
                <a:spcPts val="0"/>
              </a:spcBef>
              <a:buFont typeface="Wingdings" pitchFamily="2" charset="2"/>
              <a:buChar char="Ø"/>
            </a:pPr>
            <a:endParaRPr lang="en-US" sz="1800" dirty="0">
              <a:solidFill>
                <a:prstClr val="black"/>
              </a:solidFill>
            </a:endParaRPr>
          </a:p>
          <a:p>
            <a:pPr lvl="0">
              <a:spcBef>
                <a:spcPts val="0"/>
              </a:spcBef>
              <a:buFont typeface="Wingdings" pitchFamily="2" charset="2"/>
              <a:buChar char="Ø"/>
            </a:pPr>
            <a:endParaRPr lang="en-US" sz="1800" dirty="0">
              <a:solidFill>
                <a:prstClr val="black"/>
              </a:solidFill>
            </a:endParaRPr>
          </a:p>
          <a:p>
            <a:pPr lvl="0">
              <a:spcBef>
                <a:spcPts val="0"/>
              </a:spcBef>
              <a:buFont typeface="Wingdings" pitchFamily="2" charset="2"/>
              <a:buChar char="Ø"/>
            </a:pPr>
            <a:endParaRPr lang="en-US" sz="1800" dirty="0">
              <a:solidFill>
                <a:prstClr val="black"/>
              </a:solidFill>
            </a:endParaRPr>
          </a:p>
          <a:p>
            <a:pPr lvl="0">
              <a:spcBef>
                <a:spcPts val="0"/>
              </a:spcBef>
              <a:buFont typeface="Wingdings" pitchFamily="2" charset="2"/>
              <a:buChar char="Ø"/>
            </a:pPr>
            <a:endParaRPr lang="en-US" sz="1800" dirty="0">
              <a:solidFill>
                <a:prstClr val="black"/>
              </a:solidFill>
            </a:endParaRPr>
          </a:p>
          <a:p>
            <a:pPr lvl="0">
              <a:spcBef>
                <a:spcPts val="0"/>
              </a:spcBef>
              <a:buFont typeface="Wingdings" pitchFamily="2" charset="2"/>
              <a:buChar char="Ø"/>
            </a:pPr>
            <a:endParaRPr lang="en-US" sz="1800" dirty="0">
              <a:solidFill>
                <a:prstClr val="black"/>
              </a:solidFill>
            </a:endParaRPr>
          </a:p>
          <a:p>
            <a:pPr lvl="1">
              <a:spcBef>
                <a:spcPts val="0"/>
              </a:spcBef>
              <a:buFont typeface="Calibri" pitchFamily="34" charset="0"/>
              <a:buChar char="̶"/>
            </a:pPr>
            <a:r>
              <a:rPr lang="en-US" sz="1800" dirty="0">
                <a:solidFill>
                  <a:prstClr val="black"/>
                </a:solidFill>
              </a:rPr>
              <a:t>The URI Template "/users/{</a:t>
            </a:r>
            <a:r>
              <a:rPr lang="en-US" sz="1800" dirty="0" err="1">
                <a:solidFill>
                  <a:prstClr val="black"/>
                </a:solidFill>
              </a:rPr>
              <a:t>userId</a:t>
            </a:r>
            <a:r>
              <a:rPr lang="en-US" sz="1800" dirty="0">
                <a:solidFill>
                  <a:prstClr val="black"/>
                </a:solidFill>
              </a:rPr>
              <a:t>}" specifies the variable name </a:t>
            </a:r>
            <a:r>
              <a:rPr lang="en-US" sz="1800" dirty="0" err="1">
                <a:solidFill>
                  <a:prstClr val="black"/>
                </a:solidFill>
              </a:rPr>
              <a:t>userId</a:t>
            </a:r>
            <a:r>
              <a:rPr lang="en-US" sz="1800" dirty="0">
                <a:solidFill>
                  <a:prstClr val="black"/>
                </a:solidFill>
              </a:rPr>
              <a:t>. When the controller handles this request, the value of </a:t>
            </a:r>
            <a:r>
              <a:rPr lang="en-US" sz="1800" dirty="0" err="1">
                <a:solidFill>
                  <a:prstClr val="black"/>
                </a:solidFill>
              </a:rPr>
              <a:t>userId</a:t>
            </a:r>
            <a:r>
              <a:rPr lang="en-US" sz="1800" dirty="0">
                <a:solidFill>
                  <a:prstClr val="black"/>
                </a:solidFill>
              </a:rPr>
              <a:t> is set to the value in the request URI. For example, when a request comes in for /users/</a:t>
            </a:r>
            <a:r>
              <a:rPr lang="en-US" sz="1800" dirty="0" err="1">
                <a:solidFill>
                  <a:prstClr val="black"/>
                </a:solidFill>
              </a:rPr>
              <a:t>fred</a:t>
            </a:r>
            <a:r>
              <a:rPr lang="en-US" sz="1800" dirty="0">
                <a:solidFill>
                  <a:prstClr val="black"/>
                </a:solidFill>
              </a:rPr>
              <a:t>, the value </a:t>
            </a:r>
            <a:r>
              <a:rPr lang="en-US" sz="1800" dirty="0" err="1">
                <a:solidFill>
                  <a:prstClr val="black"/>
                </a:solidFill>
              </a:rPr>
              <a:t>fred</a:t>
            </a:r>
            <a:r>
              <a:rPr lang="en-US" sz="1800" dirty="0">
                <a:solidFill>
                  <a:prstClr val="black"/>
                </a:solidFill>
              </a:rPr>
              <a:t> is bound to the method parameter String </a:t>
            </a:r>
            <a:r>
              <a:rPr lang="en-US" sz="1800" dirty="0" err="1">
                <a:solidFill>
                  <a:prstClr val="black"/>
                </a:solidFill>
              </a:rPr>
              <a:t>userId</a:t>
            </a:r>
            <a:r>
              <a:rPr lang="en-US" sz="1800" dirty="0">
                <a:solidFill>
                  <a:prstClr val="black"/>
                </a:solidFill>
              </a:rPr>
              <a:t>.</a:t>
            </a:r>
          </a:p>
        </p:txBody>
      </p:sp>
      <p:sp>
        <p:nvSpPr>
          <p:cNvPr id="28674" name="Title 1"/>
          <p:cNvSpPr>
            <a:spLocks noGrp="1"/>
          </p:cNvSpPr>
          <p:nvPr>
            <p:ph type="title"/>
          </p:nvPr>
        </p:nvSpPr>
        <p:spPr bwMode="auto">
          <a:noFill/>
          <a:ln>
            <a:noFill/>
          </a:ln>
        </p:spPr>
        <p:txBody>
          <a:bodyPr anchor="ctr"/>
          <a:lstStyle/>
          <a:p>
            <a:r>
              <a:rPr lang="en-US" dirty="0"/>
              <a:t>Obtaining Request Data</a:t>
            </a:r>
            <a:r>
              <a:rPr lang="en-US" dirty="0" smtClean="0"/>
              <a:t>: @</a:t>
            </a:r>
            <a:r>
              <a:rPr lang="en-US" dirty="0" err="1"/>
              <a:t>PathVariable</a:t>
            </a:r>
            <a:endParaRPr lang="en-US" dirty="0"/>
          </a:p>
        </p:txBody>
      </p:sp>
      <p:sp>
        <p:nvSpPr>
          <p:cNvPr id="7"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4D7FC7D7-F237-4669-8393-2FF8D353992D}" type="slidenum">
              <a:rPr lang="en-US">
                <a:latin typeface="+mn-lt"/>
              </a:rPr>
              <a:pPr algn="l">
                <a:defRPr/>
              </a:pPr>
              <a:t>72</a:t>
            </a:fld>
            <a:endParaRPr lang="en-US" dirty="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3547635650"/>
              </p:ext>
            </p:extLst>
          </p:nvPr>
        </p:nvGraphicFramePr>
        <p:xfrm>
          <a:off x="1600200" y="3124200"/>
          <a:ext cx="6019800" cy="1676400"/>
        </p:xfrm>
        <a:graphic>
          <a:graphicData uri="http://schemas.openxmlformats.org/drawingml/2006/table">
            <a:tbl>
              <a:tblPr firstRow="1" bandRow="1">
                <a:tableStyleId>{93296810-A885-4BE3-A3E7-6D5BEEA58F35}</a:tableStyleId>
              </a:tblPr>
              <a:tblGrid>
                <a:gridCol w="6019800"/>
              </a:tblGrid>
              <a:tr h="1676400">
                <a:tc>
                  <a:txBody>
                    <a:bodyPr/>
                    <a:lstStyle/>
                    <a:p>
                      <a:r>
                        <a:rPr lang="en-US" sz="1400" dirty="0" smtClean="0"/>
                        <a:t>@RequestMapping(value="/users/{userId}", method=RequestMethod.GET) </a:t>
                      </a:r>
                    </a:p>
                    <a:p>
                      <a:r>
                        <a:rPr lang="en-US" sz="1400" dirty="0" smtClean="0"/>
                        <a:t>public String findUser(@PathVariable String userId, Model model) </a:t>
                      </a:r>
                    </a:p>
                    <a:p>
                      <a:r>
                        <a:rPr lang="en-US" sz="1400" dirty="0" smtClean="0"/>
                        <a:t>{ </a:t>
                      </a:r>
                    </a:p>
                    <a:p>
                      <a:r>
                        <a:rPr lang="en-US" sz="1400" dirty="0" smtClean="0"/>
                        <a:t>          Owner owner = ownerService.findOwner(userId);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model.addAttribute("owner", owner); return         "</a:t>
                      </a:r>
                      <a:r>
                        <a:rPr lang="en-US" sz="1400" dirty="0" err="1" smtClean="0"/>
                        <a:t>displayUser</a:t>
                      </a:r>
                      <a:r>
                        <a:rPr lang="en-US" sz="1400" dirty="0" smtClean="0"/>
                        <a:t>"; </a:t>
                      </a:r>
                    </a:p>
                    <a:p>
                      <a:r>
                        <a:rPr lang="en-US" sz="1400" dirty="0" smtClean="0"/>
                        <a:t>    </a:t>
                      </a:r>
                    </a:p>
                    <a:p>
                      <a:r>
                        <a:rPr lang="en-US" sz="1400" dirty="0" smtClean="0"/>
                        <a:t>} </a:t>
                      </a:r>
                      <a:endParaRPr lang="en-US" sz="1400" b="1" dirty="0"/>
                    </a:p>
                  </a:txBody>
                  <a:tcPr>
                    <a:solidFill>
                      <a:schemeClr val="bg2">
                        <a:lumMod val="50000"/>
                      </a:schemeClr>
                    </a:solidFill>
                  </a:tcPr>
                </a:tc>
              </a:tr>
            </a:tbl>
          </a:graphicData>
        </a:graphic>
      </p:graphicFrame>
    </p:spTree>
    <p:extLst>
      <p:ext uri="{BB962C8B-B14F-4D97-AF65-F5344CB8AC3E}">
        <p14:creationId xmlns:p14="http://schemas.microsoft.com/office/powerpoint/2010/main" val="107601687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p:txBody>
          <a:bodyPr/>
          <a:lstStyle/>
          <a:p>
            <a:pPr lvl="0"/>
            <a:r>
              <a:rPr lang="en-US" sz="2000" dirty="0">
                <a:solidFill>
                  <a:prstClr val="black"/>
                </a:solidFill>
              </a:rPr>
              <a:t>Mapping cookie values with the @</a:t>
            </a:r>
            <a:r>
              <a:rPr lang="en-US" sz="2000" dirty="0" err="1">
                <a:solidFill>
                  <a:prstClr val="black"/>
                </a:solidFill>
              </a:rPr>
              <a:t>CookieValue</a:t>
            </a:r>
            <a:r>
              <a:rPr lang="en-US" sz="2000" dirty="0">
                <a:solidFill>
                  <a:prstClr val="black"/>
                </a:solidFill>
              </a:rPr>
              <a:t> annotation:</a:t>
            </a:r>
          </a:p>
          <a:p>
            <a:pPr lvl="1">
              <a:buFont typeface="Calibri" pitchFamily="34" charset="0"/>
              <a:buChar char="̶"/>
            </a:pPr>
            <a:r>
              <a:rPr lang="en-US" sz="1800" dirty="0">
                <a:solidFill>
                  <a:prstClr val="black"/>
                </a:solidFill>
              </a:rPr>
              <a:t>The @</a:t>
            </a:r>
            <a:r>
              <a:rPr lang="en-US" sz="1800" dirty="0" err="1">
                <a:solidFill>
                  <a:prstClr val="black"/>
                </a:solidFill>
              </a:rPr>
              <a:t>CookieValue</a:t>
            </a:r>
            <a:r>
              <a:rPr lang="en-US" sz="1800" dirty="0">
                <a:solidFill>
                  <a:prstClr val="black"/>
                </a:solidFill>
              </a:rPr>
              <a:t> annotation allows a method parameter to be bound to the value of an HTTP cookie.</a:t>
            </a:r>
          </a:p>
          <a:p>
            <a:pPr lvl="2"/>
            <a:r>
              <a:rPr lang="en-US" sz="1600" dirty="0">
                <a:solidFill>
                  <a:prstClr val="black"/>
                </a:solidFill>
              </a:rPr>
              <a:t>Let us consider that the following cookie has been received with an http request:</a:t>
            </a:r>
          </a:p>
          <a:p>
            <a:pPr lvl="0">
              <a:buNone/>
            </a:pPr>
            <a:endParaRPr lang="en-US" sz="1800" dirty="0">
              <a:solidFill>
                <a:prstClr val="black"/>
              </a:solidFill>
            </a:endParaRPr>
          </a:p>
          <a:p>
            <a:pPr lvl="0">
              <a:buNone/>
            </a:pPr>
            <a:endParaRPr lang="en-US" sz="1800" dirty="0" smtClean="0">
              <a:solidFill>
                <a:prstClr val="black"/>
              </a:solidFill>
            </a:endParaRPr>
          </a:p>
          <a:p>
            <a:pPr lvl="0">
              <a:buNone/>
            </a:pPr>
            <a:endParaRPr lang="en-US" sz="1800" dirty="0">
              <a:solidFill>
                <a:prstClr val="black"/>
              </a:solidFill>
            </a:endParaRPr>
          </a:p>
          <a:p>
            <a:pPr lvl="1">
              <a:buFont typeface="Calibri" pitchFamily="34" charset="0"/>
              <a:buChar char="̶"/>
            </a:pPr>
            <a:r>
              <a:rPr lang="en-US" sz="1800" dirty="0">
                <a:solidFill>
                  <a:prstClr val="black"/>
                </a:solidFill>
              </a:rPr>
              <a:t>The following code sample demonstrates how to get the value of the JSESSIONID cookie:</a:t>
            </a:r>
          </a:p>
        </p:txBody>
      </p:sp>
      <p:sp>
        <p:nvSpPr>
          <p:cNvPr id="29698" name="Title 6"/>
          <p:cNvSpPr>
            <a:spLocks noGrp="1"/>
          </p:cNvSpPr>
          <p:nvPr>
            <p:ph type="title"/>
          </p:nvPr>
        </p:nvSpPr>
        <p:spPr bwMode="auto">
          <a:noFill/>
          <a:ln>
            <a:noFill/>
          </a:ln>
        </p:spPr>
        <p:txBody>
          <a:bodyPr anchor="ctr"/>
          <a:lstStyle/>
          <a:p>
            <a:r>
              <a:rPr lang="en-US" dirty="0"/>
              <a:t>Obtaining Request Data</a:t>
            </a:r>
            <a:r>
              <a:rPr lang="en-US" dirty="0" smtClean="0"/>
              <a:t>: @</a:t>
            </a:r>
            <a:r>
              <a:rPr lang="en-US" dirty="0" err="1"/>
              <a:t>CookieValue</a:t>
            </a:r>
            <a:endParaRPr lang="en-US" dirty="0"/>
          </a:p>
        </p:txBody>
      </p:sp>
      <p:sp>
        <p:nvSpPr>
          <p:cNvPr id="8"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71E31178-1A87-42CB-8CB3-AB7AE593C5F2}" type="slidenum">
              <a:rPr lang="en-US">
                <a:latin typeface="+mn-lt"/>
              </a:rPr>
              <a:pPr algn="l">
                <a:defRPr/>
              </a:pPr>
              <a:t>73</a:t>
            </a:fld>
            <a:endParaRPr lang="en-US"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727447613"/>
              </p:ext>
            </p:extLst>
          </p:nvPr>
        </p:nvGraphicFramePr>
        <p:xfrm>
          <a:off x="1600200" y="3352800"/>
          <a:ext cx="6096000" cy="457200"/>
        </p:xfrm>
        <a:graphic>
          <a:graphicData uri="http://schemas.openxmlformats.org/drawingml/2006/table">
            <a:tbl>
              <a:tblPr firstRow="1" bandRow="1">
                <a:tableStyleId>{5C22544A-7EE6-4342-B048-85BDC9FD1C3A}</a:tableStyleId>
              </a:tblPr>
              <a:tblGrid>
                <a:gridCol w="6096000"/>
              </a:tblGrid>
              <a:tr h="457200">
                <a:tc>
                  <a:txBody>
                    <a:bodyPr/>
                    <a:lstStyle/>
                    <a:p>
                      <a:r>
                        <a:rPr lang="en-US" sz="1400" dirty="0" smtClean="0"/>
                        <a:t>JSESSIONID=415A4AC178C59DACE0B2C9CA727CDD84</a:t>
                      </a:r>
                      <a:endParaRPr lang="en-US" sz="1400" dirty="0"/>
                    </a:p>
                  </a:txBody>
                  <a:tcPr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7212335"/>
              </p:ext>
            </p:extLst>
          </p:nvPr>
        </p:nvGraphicFramePr>
        <p:xfrm>
          <a:off x="1524000" y="4876800"/>
          <a:ext cx="6096000" cy="1219200"/>
        </p:xfrm>
        <a:graphic>
          <a:graphicData uri="http://schemas.openxmlformats.org/drawingml/2006/table">
            <a:tbl>
              <a:tblPr firstRow="1" bandRow="1">
                <a:tableStyleId>{5C22544A-7EE6-4342-B048-85BDC9FD1C3A}</a:tableStyleId>
              </a:tblPr>
              <a:tblGrid>
                <a:gridCol w="6096000"/>
              </a:tblGrid>
              <a:tr h="1219200">
                <a:tc>
                  <a:txBody>
                    <a:bodyPr/>
                    <a:lstStyle/>
                    <a:p>
                      <a:r>
                        <a:rPr lang="en-US" sz="1400" dirty="0" smtClean="0"/>
                        <a:t>@RequestMapping("/</a:t>
                      </a:r>
                      <a:r>
                        <a:rPr lang="en-US" sz="1400" dirty="0" err="1" smtClean="0"/>
                        <a:t>displayHeaderInfo.do</a:t>
                      </a:r>
                      <a:r>
                        <a:rPr lang="en-US" sz="1400" dirty="0" smtClean="0"/>
                        <a:t>") </a:t>
                      </a:r>
                    </a:p>
                    <a:p>
                      <a:r>
                        <a:rPr lang="en-US" sz="1400" dirty="0" smtClean="0"/>
                        <a:t>public void displayHeaderInfo(@CookieValue("JSESSIONID") String cookie) { </a:t>
                      </a:r>
                    </a:p>
                    <a:p>
                      <a:r>
                        <a:rPr lang="en-US" sz="1400" dirty="0" smtClean="0"/>
                        <a:t>//Implementation goes here </a:t>
                      </a:r>
                    </a:p>
                    <a:p>
                      <a:r>
                        <a:rPr lang="en-US" sz="1400" dirty="0" smtClean="0"/>
                        <a:t>}</a:t>
                      </a:r>
                      <a:endParaRPr lang="en-US" sz="1400" dirty="0"/>
                    </a:p>
                  </a:txBody>
                  <a:tcPr anchor="ctr"/>
                </a:tc>
              </a:tr>
            </a:tbl>
          </a:graphicData>
        </a:graphic>
      </p:graphicFrame>
    </p:spTree>
    <p:extLst>
      <p:ext uri="{BB962C8B-B14F-4D97-AF65-F5344CB8AC3E}">
        <p14:creationId xmlns:p14="http://schemas.microsoft.com/office/powerpoint/2010/main" val="3679618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p:txBody>
          <a:bodyPr/>
          <a:lstStyle/>
          <a:p>
            <a:pPr lvl="0"/>
            <a:r>
              <a:rPr lang="en-US" sz="2000" dirty="0">
                <a:solidFill>
                  <a:prstClr val="black"/>
                </a:solidFill>
              </a:rPr>
              <a:t>Mapping request header attributes with the @</a:t>
            </a:r>
            <a:r>
              <a:rPr lang="en-US" sz="2000" dirty="0" err="1">
                <a:solidFill>
                  <a:prstClr val="black"/>
                </a:solidFill>
              </a:rPr>
              <a:t>RequestHeader</a:t>
            </a:r>
            <a:r>
              <a:rPr lang="en-US" sz="2000" dirty="0">
                <a:solidFill>
                  <a:prstClr val="black"/>
                </a:solidFill>
              </a:rPr>
              <a:t> annotation:</a:t>
            </a:r>
          </a:p>
          <a:p>
            <a:pPr lvl="1">
              <a:buFont typeface="Calibri" pitchFamily="34" charset="0"/>
              <a:buChar char="̶"/>
            </a:pPr>
            <a:r>
              <a:rPr lang="en-US" sz="1800" dirty="0">
                <a:solidFill>
                  <a:prstClr val="black"/>
                </a:solidFill>
              </a:rPr>
              <a:t>The @</a:t>
            </a:r>
            <a:r>
              <a:rPr lang="en-US" sz="1800" dirty="0" err="1">
                <a:solidFill>
                  <a:prstClr val="black"/>
                </a:solidFill>
              </a:rPr>
              <a:t>RequestHeader</a:t>
            </a:r>
            <a:r>
              <a:rPr lang="en-US" sz="1800" dirty="0">
                <a:solidFill>
                  <a:prstClr val="black"/>
                </a:solidFill>
              </a:rPr>
              <a:t> annotation allows a method parameter to be bound to a request header.</a:t>
            </a:r>
          </a:p>
        </p:txBody>
      </p:sp>
      <p:sp>
        <p:nvSpPr>
          <p:cNvPr id="30729" name="Title 5"/>
          <p:cNvSpPr>
            <a:spLocks noGrp="1"/>
          </p:cNvSpPr>
          <p:nvPr>
            <p:ph type="title"/>
          </p:nvPr>
        </p:nvSpPr>
        <p:spPr bwMode="auto">
          <a:noFill/>
          <a:ln>
            <a:noFill/>
          </a:ln>
        </p:spPr>
        <p:txBody>
          <a:bodyPr anchor="ctr"/>
          <a:lstStyle/>
          <a:p>
            <a:r>
              <a:rPr lang="en-US" dirty="0"/>
              <a:t>Obtaining Request Data: @</a:t>
            </a:r>
            <a:r>
              <a:rPr lang="en-US" dirty="0" err="1"/>
              <a:t>RequestHeader</a:t>
            </a:r>
            <a:endParaRPr lang="en-US" dirty="0"/>
          </a:p>
        </p:txBody>
      </p:sp>
      <p:sp>
        <p:nvSpPr>
          <p:cNvPr id="8"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79F993C9-9DDC-42CC-8CA3-EE733A4BB3A1}" type="slidenum">
              <a:rPr lang="en-US">
                <a:latin typeface="+mn-lt"/>
              </a:rPr>
              <a:pPr algn="l">
                <a:defRPr/>
              </a:pPr>
              <a:t>74</a:t>
            </a:fld>
            <a:endParaRPr lang="en-US" dirty="0">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2391041644"/>
              </p:ext>
            </p:extLst>
          </p:nvPr>
        </p:nvGraphicFramePr>
        <p:xfrm>
          <a:off x="1524000" y="3429000"/>
          <a:ext cx="6096000" cy="1981200"/>
        </p:xfrm>
        <a:graphic>
          <a:graphicData uri="http://schemas.openxmlformats.org/drawingml/2006/table">
            <a:tbl>
              <a:tblPr firstRow="1" bandRow="1">
                <a:tableStyleId>{7DF18680-E054-41AD-8BC1-D1AEF772440D}</a:tableStyleId>
              </a:tblPr>
              <a:tblGrid>
                <a:gridCol w="6096000"/>
              </a:tblGrid>
              <a:tr h="1981200">
                <a:tc>
                  <a:txBody>
                    <a:bodyPr/>
                    <a:lstStyle/>
                    <a:p>
                      <a:r>
                        <a:rPr lang="en-US" sz="1600" dirty="0" smtClean="0"/>
                        <a:t>Host                            localhost:8080 </a:t>
                      </a:r>
                    </a:p>
                    <a:p>
                      <a:r>
                        <a:rPr lang="en-US" sz="1600" dirty="0" smtClean="0"/>
                        <a:t>Accept</a:t>
                      </a:r>
                      <a:r>
                        <a:rPr lang="en-US" sz="1600" baseline="0" dirty="0" smtClean="0"/>
                        <a:t>   </a:t>
                      </a:r>
                      <a:r>
                        <a:rPr lang="en-US" sz="1600" dirty="0" smtClean="0"/>
                        <a:t>text/</a:t>
                      </a:r>
                      <a:r>
                        <a:rPr lang="en-US" sz="1600" dirty="0" err="1" smtClean="0"/>
                        <a:t>html,application</a:t>
                      </a:r>
                      <a:r>
                        <a:rPr lang="en-US" sz="1600" dirty="0" smtClean="0"/>
                        <a:t>/</a:t>
                      </a:r>
                      <a:r>
                        <a:rPr lang="en-US" sz="1600" dirty="0" err="1" smtClean="0"/>
                        <a:t>xhtml+xml,application</a:t>
                      </a:r>
                      <a:r>
                        <a:rPr lang="en-US" sz="1600" dirty="0" smtClean="0"/>
                        <a:t>/</a:t>
                      </a:r>
                      <a:r>
                        <a:rPr lang="en-US" sz="1600" dirty="0" err="1" smtClean="0"/>
                        <a:t>xml;q</a:t>
                      </a:r>
                      <a:r>
                        <a:rPr lang="en-US" sz="1600" dirty="0" smtClean="0"/>
                        <a:t>=0.9 Accept-Language          </a:t>
                      </a:r>
                      <a:r>
                        <a:rPr lang="en-US" sz="1600" dirty="0" err="1" smtClean="0"/>
                        <a:t>fr,en-gb;q</a:t>
                      </a:r>
                      <a:r>
                        <a:rPr lang="en-US" sz="1600" dirty="0" smtClean="0"/>
                        <a:t>=0.7,en;q=0.3 </a:t>
                      </a:r>
                    </a:p>
                    <a:p>
                      <a:r>
                        <a:rPr lang="en-US" sz="1600" dirty="0" smtClean="0"/>
                        <a:t>Accept-Encoding    </a:t>
                      </a:r>
                      <a:r>
                        <a:rPr lang="en-US" sz="1600" dirty="0" err="1" smtClean="0"/>
                        <a:t>gzip,deflate</a:t>
                      </a:r>
                      <a:r>
                        <a:rPr lang="en-US" sz="1600" dirty="0" smtClean="0"/>
                        <a:t> </a:t>
                      </a:r>
                    </a:p>
                    <a:p>
                      <a:r>
                        <a:rPr lang="en-US" sz="1600" dirty="0" smtClean="0"/>
                        <a:t>Accept-</a:t>
                      </a:r>
                      <a:r>
                        <a:rPr lang="en-US" sz="1600" dirty="0" err="1" smtClean="0"/>
                        <a:t>Charset</a:t>
                      </a:r>
                      <a:r>
                        <a:rPr lang="en-US" sz="1600" dirty="0" smtClean="0"/>
                        <a:t>       ISO-8859-1,utf-8;q=0.7,*;q=0.7 </a:t>
                      </a:r>
                    </a:p>
                    <a:p>
                      <a:r>
                        <a:rPr lang="en-US" sz="1600" dirty="0" smtClean="0"/>
                        <a:t>Keep-Alive                300 </a:t>
                      </a:r>
                      <a:endParaRPr lang="en-US" sz="1600" dirty="0"/>
                    </a:p>
                  </a:txBody>
                  <a:tcPr anchor="ctr"/>
                </a:tc>
              </a:tr>
            </a:tbl>
          </a:graphicData>
        </a:graphic>
      </p:graphicFrame>
    </p:spTree>
    <p:extLst>
      <p:ext uri="{BB962C8B-B14F-4D97-AF65-F5344CB8AC3E}">
        <p14:creationId xmlns:p14="http://schemas.microsoft.com/office/powerpoint/2010/main" val="76596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p:txBody>
          <a:bodyPr/>
          <a:lstStyle/>
          <a:p>
            <a:pPr lvl="0"/>
            <a:r>
              <a:rPr lang="en-US" sz="2000" dirty="0">
                <a:solidFill>
                  <a:prstClr val="black"/>
                </a:solidFill>
              </a:rPr>
              <a:t>The following code sample demonstrates how to get the value of the Accept Encoding and Keep-Alive headers in controller method:</a:t>
            </a:r>
          </a:p>
        </p:txBody>
      </p:sp>
      <p:sp>
        <p:nvSpPr>
          <p:cNvPr id="31753" name="Title 5"/>
          <p:cNvSpPr>
            <a:spLocks noGrp="1"/>
          </p:cNvSpPr>
          <p:nvPr>
            <p:ph type="title"/>
          </p:nvPr>
        </p:nvSpPr>
        <p:spPr bwMode="auto">
          <a:noFill/>
          <a:ln>
            <a:noFill/>
          </a:ln>
        </p:spPr>
        <p:txBody>
          <a:bodyPr anchor="ctr"/>
          <a:lstStyle/>
          <a:p>
            <a:r>
              <a:rPr lang="en-US" dirty="0"/>
              <a:t>Obtaining Request Data</a:t>
            </a:r>
            <a:r>
              <a:rPr lang="en-US" dirty="0" smtClean="0"/>
              <a:t>: @</a:t>
            </a:r>
            <a:r>
              <a:rPr lang="en-US" dirty="0" err="1"/>
              <a:t>RequestHeader</a:t>
            </a:r>
            <a:endParaRPr lang="en-US" dirty="0"/>
          </a:p>
        </p:txBody>
      </p:sp>
      <p:sp>
        <p:nvSpPr>
          <p:cNvPr id="7"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21160BC1-CA86-4098-AB8D-53F7833A8EFC}" type="slidenum">
              <a:rPr lang="en-US">
                <a:latin typeface="+mn-lt"/>
              </a:rPr>
              <a:pPr algn="l">
                <a:defRPr/>
              </a:pPr>
              <a:t>75</a:t>
            </a:fld>
            <a:endParaRPr lang="en-US"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2394313069"/>
              </p:ext>
            </p:extLst>
          </p:nvPr>
        </p:nvGraphicFramePr>
        <p:xfrm>
          <a:off x="1524000" y="2866846"/>
          <a:ext cx="6096000" cy="1981200"/>
        </p:xfrm>
        <a:graphic>
          <a:graphicData uri="http://schemas.openxmlformats.org/drawingml/2006/table">
            <a:tbl>
              <a:tblPr firstRow="1" bandRow="1">
                <a:tableStyleId>{5C22544A-7EE6-4342-B048-85BDC9FD1C3A}</a:tableStyleId>
              </a:tblPr>
              <a:tblGrid>
                <a:gridCol w="6096000"/>
              </a:tblGrid>
              <a:tr h="1981200">
                <a:tc>
                  <a:txBody>
                    <a:bodyPr/>
                    <a:lstStyle/>
                    <a:p>
                      <a:r>
                        <a:rPr lang="en-US" sz="1600" dirty="0" smtClean="0"/>
                        <a:t>@RequestMapping("/</a:t>
                      </a:r>
                      <a:r>
                        <a:rPr lang="en-US" sz="1600" dirty="0" err="1" smtClean="0"/>
                        <a:t>displayHeaderInfo.do</a:t>
                      </a:r>
                      <a:r>
                        <a:rPr lang="en-US" sz="1600" dirty="0" smtClean="0"/>
                        <a:t>") </a:t>
                      </a:r>
                    </a:p>
                    <a:p>
                      <a:endParaRPr lang="en-US" sz="1600" dirty="0" smtClean="0"/>
                    </a:p>
                    <a:p>
                      <a:r>
                        <a:rPr lang="en-US" sz="1600" dirty="0" smtClean="0"/>
                        <a:t>public void   displayHeaderInfo(@RequestHeader("Accept-Encoding") String encoding, @RequestHeader("Keep-Alive") long </a:t>
                      </a:r>
                      <a:r>
                        <a:rPr lang="en-US" sz="1600" dirty="0" err="1" smtClean="0"/>
                        <a:t>keepAlive</a:t>
                      </a:r>
                      <a:r>
                        <a:rPr lang="en-US" sz="1600" dirty="0" smtClean="0"/>
                        <a:t>) { </a:t>
                      </a:r>
                    </a:p>
                    <a:p>
                      <a:endParaRPr lang="en-US" sz="1600" dirty="0" smtClean="0"/>
                    </a:p>
                    <a:p>
                      <a:r>
                        <a:rPr lang="en-US" sz="1600" dirty="0" smtClean="0"/>
                        <a:t>//Implementation goes here</a:t>
                      </a:r>
                    </a:p>
                    <a:p>
                      <a:r>
                        <a:rPr lang="en-US" sz="1600" dirty="0" smtClean="0"/>
                        <a:t>}</a:t>
                      </a:r>
                      <a:endParaRPr lang="en-US" sz="1600" dirty="0"/>
                    </a:p>
                  </a:txBody>
                  <a:tcPr>
                    <a:solidFill>
                      <a:srgbClr val="A44687">
                        <a:alpha val="85000"/>
                      </a:srgbClr>
                    </a:solidFill>
                  </a:tcPr>
                </a:tc>
              </a:tr>
            </a:tbl>
          </a:graphicData>
        </a:graphic>
      </p:graphicFrame>
    </p:spTree>
    <p:extLst>
      <p:ext uri="{BB962C8B-B14F-4D97-AF65-F5344CB8AC3E}">
        <p14:creationId xmlns:p14="http://schemas.microsoft.com/office/powerpoint/2010/main" val="70097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bwMode="auto">
          <a:noFill/>
          <a:ln>
            <a:noFill/>
          </a:ln>
        </p:spPr>
        <p:txBody>
          <a:bodyPr anchor="ctr"/>
          <a:lstStyle/>
          <a:p>
            <a:r>
              <a:rPr lang="en-US" dirty="0"/>
              <a:t>Generating Responses</a:t>
            </a:r>
            <a:r>
              <a:rPr lang="en-US" dirty="0" smtClean="0"/>
              <a:t>: @</a:t>
            </a:r>
            <a:r>
              <a:rPr lang="en-US" dirty="0" err="1"/>
              <a:t>ResponseBody</a:t>
            </a:r>
            <a:endParaRPr lang="en-US" dirty="0"/>
          </a:p>
        </p:txBody>
      </p:sp>
      <p:sp>
        <p:nvSpPr>
          <p:cNvPr id="32771" name="Content Placeholder 2"/>
          <p:cNvSpPr>
            <a:spLocks noGrp="1"/>
          </p:cNvSpPr>
          <p:nvPr>
            <p:ph idx="1"/>
          </p:nvPr>
        </p:nvSpPr>
        <p:spPr/>
        <p:txBody>
          <a:bodyPr/>
          <a:lstStyle/>
          <a:p>
            <a:pPr lvl="0">
              <a:buFont typeface="Arial" pitchFamily="34" charset="0"/>
              <a:buChar char="•"/>
            </a:pPr>
            <a:r>
              <a:rPr lang="en-US" sz="2000" dirty="0">
                <a:solidFill>
                  <a:prstClr val="black"/>
                </a:solidFill>
              </a:rPr>
              <a:t> Mapping the response body with the @</a:t>
            </a:r>
            <a:r>
              <a:rPr lang="en-US" sz="2000" dirty="0" err="1">
                <a:solidFill>
                  <a:prstClr val="black"/>
                </a:solidFill>
              </a:rPr>
              <a:t>ResponseBody</a:t>
            </a:r>
            <a:r>
              <a:rPr lang="en-US" sz="2000" dirty="0">
                <a:solidFill>
                  <a:prstClr val="black"/>
                </a:solidFill>
              </a:rPr>
              <a:t> annotation:</a:t>
            </a:r>
          </a:p>
          <a:p>
            <a:pPr lvl="1">
              <a:buFont typeface="Calibri" pitchFamily="34" charset="0"/>
              <a:buChar char="̶"/>
            </a:pPr>
            <a:r>
              <a:rPr lang="en-US" sz="1800" dirty="0">
                <a:solidFill>
                  <a:prstClr val="black"/>
                </a:solidFill>
              </a:rPr>
              <a:t>The @</a:t>
            </a:r>
            <a:r>
              <a:rPr lang="en-US" sz="1800" dirty="0" err="1">
                <a:solidFill>
                  <a:prstClr val="black"/>
                </a:solidFill>
              </a:rPr>
              <a:t>ResponseBody</a:t>
            </a:r>
            <a:r>
              <a:rPr lang="en-US" sz="1800" dirty="0">
                <a:solidFill>
                  <a:prstClr val="black"/>
                </a:solidFill>
              </a:rPr>
              <a:t> annotation is similar to @</a:t>
            </a:r>
            <a:r>
              <a:rPr lang="en-US" sz="1800" dirty="0" err="1">
                <a:solidFill>
                  <a:prstClr val="black"/>
                </a:solidFill>
              </a:rPr>
              <a:t>RequestBody</a:t>
            </a:r>
            <a:r>
              <a:rPr lang="en-US" sz="1800" dirty="0">
                <a:solidFill>
                  <a:prstClr val="black"/>
                </a:solidFill>
              </a:rPr>
              <a:t>. This annotation can be put on a method and indicates that the return type should be written straight to the HTTP response body (and not placed in a Model, or interpreted as a view name). </a:t>
            </a:r>
          </a:p>
          <a:p>
            <a:pPr lvl="2"/>
            <a:r>
              <a:rPr lang="en-US" sz="1600" dirty="0">
                <a:solidFill>
                  <a:prstClr val="black"/>
                </a:solidFill>
              </a:rPr>
              <a:t>For example:</a:t>
            </a:r>
          </a:p>
          <a:p>
            <a:pPr lvl="0">
              <a:buNone/>
            </a:pPr>
            <a:endParaRPr lang="en-US" sz="1800" dirty="0">
              <a:solidFill>
                <a:prstClr val="black"/>
              </a:solidFill>
            </a:endParaRPr>
          </a:p>
          <a:p>
            <a:pPr lvl="0">
              <a:buNone/>
            </a:pPr>
            <a:endParaRPr lang="en-US" sz="1800" dirty="0">
              <a:solidFill>
                <a:prstClr val="black"/>
              </a:solidFill>
            </a:endParaRPr>
          </a:p>
          <a:p>
            <a:pPr lvl="0">
              <a:buNone/>
            </a:pPr>
            <a:endParaRPr lang="en-US" sz="1800" dirty="0">
              <a:solidFill>
                <a:prstClr val="black"/>
              </a:solidFill>
            </a:endParaRPr>
          </a:p>
          <a:p>
            <a:pPr lvl="0">
              <a:buNone/>
            </a:pPr>
            <a:endParaRPr lang="en-US" sz="1800" dirty="0">
              <a:solidFill>
                <a:prstClr val="black"/>
              </a:solidFill>
            </a:endParaRPr>
          </a:p>
          <a:p>
            <a:pPr lvl="0">
              <a:buNone/>
            </a:pPr>
            <a:endParaRPr lang="en-US" sz="1800" dirty="0">
              <a:solidFill>
                <a:prstClr val="black"/>
              </a:solidFill>
            </a:endParaRPr>
          </a:p>
          <a:p>
            <a:pPr lvl="0">
              <a:buNone/>
            </a:pPr>
            <a:endParaRPr lang="en-US" sz="1800" dirty="0">
              <a:solidFill>
                <a:prstClr val="black"/>
              </a:solidFill>
            </a:endParaRPr>
          </a:p>
          <a:p>
            <a:pPr lvl="2"/>
            <a:r>
              <a:rPr lang="en-US" sz="1600" dirty="0">
                <a:solidFill>
                  <a:prstClr val="black"/>
                </a:solidFill>
              </a:rPr>
              <a:t>The above example will result in the text Hello World being written to the HTTP response stream.</a:t>
            </a:r>
          </a:p>
        </p:txBody>
      </p:sp>
      <p:graphicFrame>
        <p:nvGraphicFramePr>
          <p:cNvPr id="5" name="Table 4"/>
          <p:cNvGraphicFramePr>
            <a:graphicFrameLocks noGrp="1"/>
          </p:cNvGraphicFramePr>
          <p:nvPr>
            <p:extLst>
              <p:ext uri="{D42A27DB-BD31-4B8C-83A1-F6EECF244321}">
                <p14:modId xmlns:p14="http://schemas.microsoft.com/office/powerpoint/2010/main" val="2508886749"/>
              </p:ext>
            </p:extLst>
          </p:nvPr>
        </p:nvGraphicFramePr>
        <p:xfrm>
          <a:off x="1600200" y="3581400"/>
          <a:ext cx="6096000" cy="1676400"/>
        </p:xfrm>
        <a:graphic>
          <a:graphicData uri="http://schemas.openxmlformats.org/drawingml/2006/table">
            <a:tbl>
              <a:tblPr firstRow="1" bandRow="1">
                <a:tableStyleId>{F5AB1C69-6EDB-4FF4-983F-18BD219EF322}</a:tableStyleId>
              </a:tblPr>
              <a:tblGrid>
                <a:gridCol w="6096000"/>
              </a:tblGrid>
              <a:tr h="1676400">
                <a:tc>
                  <a:txBody>
                    <a:bodyPr/>
                    <a:lstStyle/>
                    <a:p>
                      <a:r>
                        <a:rPr lang="en-US" sz="1600" dirty="0" smtClean="0"/>
                        <a:t>@RequestMapping(value = "/something", method = </a:t>
                      </a:r>
                      <a:r>
                        <a:rPr lang="en-US" sz="1600" dirty="0" err="1" smtClean="0"/>
                        <a:t>RequestMethod.PUT</a:t>
                      </a:r>
                      <a:r>
                        <a:rPr lang="en-US" sz="1600" dirty="0" smtClean="0"/>
                        <a:t>) </a:t>
                      </a:r>
                    </a:p>
                    <a:p>
                      <a:r>
                        <a:rPr lang="en-US" sz="1600" dirty="0" smtClean="0"/>
                        <a:t>@ResponseBody </a:t>
                      </a:r>
                    </a:p>
                    <a:p>
                      <a:r>
                        <a:rPr lang="en-US" sz="1600" dirty="0" smtClean="0"/>
                        <a:t>public String </a:t>
                      </a:r>
                      <a:r>
                        <a:rPr lang="en-US" sz="1600" dirty="0" err="1" smtClean="0"/>
                        <a:t>helloWorld</a:t>
                      </a:r>
                      <a:r>
                        <a:rPr lang="en-US" sz="1600" dirty="0" smtClean="0"/>
                        <a:t>() { </a:t>
                      </a:r>
                    </a:p>
                    <a:p>
                      <a:r>
                        <a:rPr lang="en-US" sz="1600" dirty="0" smtClean="0"/>
                        <a:t>return "Hello World"; </a:t>
                      </a:r>
                    </a:p>
                    <a:p>
                      <a:r>
                        <a:rPr lang="en-US" sz="1600" dirty="0" smtClean="0"/>
                        <a:t>}</a:t>
                      </a:r>
                      <a:endParaRPr lang="en-US" sz="1600" dirty="0"/>
                    </a:p>
                  </a:txBody>
                  <a:tcPr anchor="ctr"/>
                </a:tc>
              </a:tr>
            </a:tbl>
          </a:graphicData>
        </a:graphic>
      </p:graphicFrame>
      <p:sp>
        <p:nvSpPr>
          <p:cNvPr id="6" name="Slide Number Placeholder 3"/>
          <p:cNvSpPr>
            <a:spLocks noGrp="1"/>
          </p:cNvSpPr>
          <p:nvPr>
            <p:ph type="sldNum" sz="quarter" idx="4294967295"/>
          </p:nvPr>
        </p:nvSpPr>
        <p:spPr bwMode="auto">
          <a:xfrm>
            <a:off x="152400" y="6427788"/>
            <a:ext cx="457200" cy="277812"/>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DFB79E9D-1BF5-4118-8B13-B12F8B1F6538}" type="slidenum">
              <a:rPr lang="en-US">
                <a:latin typeface="+mn-lt"/>
              </a:rPr>
              <a:pPr algn="l">
                <a:defRPr/>
              </a:pPr>
              <a:t>76</a:t>
            </a:fld>
            <a:endParaRPr lang="en-US" dirty="0">
              <a:latin typeface="+mn-lt"/>
            </a:endParaRPr>
          </a:p>
        </p:txBody>
      </p:sp>
    </p:spTree>
    <p:extLst>
      <p:ext uri="{BB962C8B-B14F-4D97-AF65-F5344CB8AC3E}">
        <p14:creationId xmlns:p14="http://schemas.microsoft.com/office/powerpoint/2010/main" val="393396820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p:cNvSpPr>
            <a:spLocks noGrp="1"/>
          </p:cNvSpPr>
          <p:nvPr>
            <p:ph idx="1"/>
          </p:nvPr>
        </p:nvSpPr>
        <p:spPr/>
        <p:txBody>
          <a:bodyPr/>
          <a:lstStyle/>
          <a:p>
            <a:pPr lvl="0">
              <a:spcBef>
                <a:spcPts val="0"/>
              </a:spcBef>
            </a:pPr>
            <a:r>
              <a:rPr lang="en-US" sz="2000" dirty="0">
                <a:solidFill>
                  <a:prstClr val="black"/>
                </a:solidFill>
              </a:rPr>
              <a:t>Providing a link to data from the model with @</a:t>
            </a:r>
            <a:r>
              <a:rPr lang="en-US" sz="2000" dirty="0" err="1">
                <a:solidFill>
                  <a:prstClr val="black"/>
                </a:solidFill>
              </a:rPr>
              <a:t>ModelAttribute</a:t>
            </a:r>
            <a:r>
              <a:rPr lang="en-US" sz="2000" dirty="0">
                <a:solidFill>
                  <a:prstClr val="black"/>
                </a:solidFill>
              </a:rPr>
              <a:t>:</a:t>
            </a:r>
          </a:p>
          <a:p>
            <a:pPr lvl="1">
              <a:spcBef>
                <a:spcPts val="0"/>
              </a:spcBef>
              <a:buFont typeface="Calibri" pitchFamily="34" charset="0"/>
              <a:buChar char="̶"/>
            </a:pPr>
            <a:r>
              <a:rPr lang="en-US" sz="1800" dirty="0">
                <a:solidFill>
                  <a:prstClr val="black"/>
                </a:solidFill>
              </a:rPr>
              <a:t>When place @</a:t>
            </a:r>
            <a:r>
              <a:rPr lang="en-US" sz="1800" dirty="0" err="1">
                <a:solidFill>
                  <a:prstClr val="black"/>
                </a:solidFill>
              </a:rPr>
              <a:t>ModelAttribute</a:t>
            </a:r>
            <a:r>
              <a:rPr lang="en-US" sz="1800" dirty="0">
                <a:solidFill>
                  <a:prstClr val="black"/>
                </a:solidFill>
              </a:rPr>
              <a:t> on a method parameter, @</a:t>
            </a:r>
            <a:r>
              <a:rPr lang="en-US" sz="1800" dirty="0" err="1">
                <a:solidFill>
                  <a:prstClr val="black"/>
                </a:solidFill>
              </a:rPr>
              <a:t>ModelAttribute</a:t>
            </a:r>
            <a:r>
              <a:rPr lang="en-US" sz="1800" dirty="0">
                <a:solidFill>
                  <a:prstClr val="black"/>
                </a:solidFill>
              </a:rPr>
              <a:t> maps a model attribute to the specific, annotated method parameter (see the </a:t>
            </a:r>
            <a:r>
              <a:rPr lang="en-US" sz="1800" dirty="0" err="1">
                <a:solidFill>
                  <a:prstClr val="black"/>
                </a:solidFill>
              </a:rPr>
              <a:t>processSubmit</a:t>
            </a:r>
            <a:r>
              <a:rPr lang="en-US" sz="1800" dirty="0">
                <a:solidFill>
                  <a:prstClr val="black"/>
                </a:solidFill>
              </a:rPr>
              <a:t>() method below). This is how the controller gets a reference to the object holding the data entered in the form.</a:t>
            </a:r>
          </a:p>
        </p:txBody>
      </p:sp>
      <p:sp>
        <p:nvSpPr>
          <p:cNvPr id="33794" name="Title 1"/>
          <p:cNvSpPr>
            <a:spLocks noGrp="1"/>
          </p:cNvSpPr>
          <p:nvPr>
            <p:ph type="title"/>
          </p:nvPr>
        </p:nvSpPr>
        <p:spPr bwMode="auto">
          <a:noFill/>
          <a:ln>
            <a:noFill/>
          </a:ln>
        </p:spPr>
        <p:txBody>
          <a:bodyPr anchor="ctr"/>
          <a:lstStyle/>
          <a:p>
            <a:r>
              <a:rPr lang="en-US" dirty="0"/>
              <a:t>Getting Form Data: @</a:t>
            </a:r>
            <a:r>
              <a:rPr lang="en-US" dirty="0" err="1"/>
              <a:t>ModelAttribute</a:t>
            </a:r>
            <a:endParaRPr lang="en-US" dirty="0"/>
          </a:p>
        </p:txBody>
      </p:sp>
      <p:sp>
        <p:nvSpPr>
          <p:cNvPr id="6"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2127A5B6-61E4-4483-A4E5-5CE7A2823043}" type="slidenum">
              <a:rPr lang="en-US">
                <a:latin typeface="+mn-lt"/>
              </a:rPr>
              <a:pPr algn="l">
                <a:defRPr/>
              </a:pPr>
              <a:t>77</a:t>
            </a:fld>
            <a:endParaRPr lang="en-US"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4129472874"/>
              </p:ext>
            </p:extLst>
          </p:nvPr>
        </p:nvGraphicFramePr>
        <p:xfrm>
          <a:off x="1600200" y="3535680"/>
          <a:ext cx="6096000" cy="2819400"/>
        </p:xfrm>
        <a:graphic>
          <a:graphicData uri="http://schemas.openxmlformats.org/drawingml/2006/table">
            <a:tbl>
              <a:tblPr firstRow="1" bandRow="1">
                <a:tableStyleId>{5C22544A-7EE6-4342-B048-85BDC9FD1C3A}</a:tableStyleId>
              </a:tblPr>
              <a:tblGrid>
                <a:gridCol w="6096000"/>
              </a:tblGrid>
              <a:tr h="2819400">
                <a:tc>
                  <a:txBody>
                    <a:bodyPr/>
                    <a:lstStyle/>
                    <a:p>
                      <a:r>
                        <a:rPr lang="en-US" sz="1400" dirty="0" smtClean="0"/>
                        <a:t>@RequestMapping(method = RequestMethod.POST) </a:t>
                      </a:r>
                    </a:p>
                    <a:p>
                      <a:r>
                        <a:rPr lang="en-US" sz="1400" dirty="0" smtClean="0"/>
                        <a:t>public String </a:t>
                      </a:r>
                      <a:r>
                        <a:rPr lang="en-US" sz="1400" dirty="0" err="1" smtClean="0"/>
                        <a:t>processSubmit</a:t>
                      </a:r>
                      <a:r>
                        <a:rPr lang="en-US" sz="1400" dirty="0" smtClean="0"/>
                        <a:t>( @</a:t>
                      </a:r>
                      <a:r>
                        <a:rPr lang="en-US" sz="1400" dirty="0" err="1" smtClean="0"/>
                        <a:t>ModelAttribute</a:t>
                      </a:r>
                      <a:r>
                        <a:rPr lang="en-US" sz="1400" dirty="0" smtClean="0"/>
                        <a:t>(“user") User </a:t>
                      </a:r>
                      <a:r>
                        <a:rPr lang="en-US" sz="1400" dirty="0" err="1" smtClean="0"/>
                        <a:t>user</a:t>
                      </a:r>
                      <a:r>
                        <a:rPr lang="en-US" sz="1400" dirty="0" smtClean="0"/>
                        <a:t>, </a:t>
                      </a:r>
                      <a:r>
                        <a:rPr lang="en-US" sz="1400" dirty="0" err="1" smtClean="0"/>
                        <a:t>BindingResult</a:t>
                      </a:r>
                      <a:r>
                        <a:rPr lang="en-US" sz="1400" dirty="0" smtClean="0"/>
                        <a:t> result) </a:t>
                      </a:r>
                    </a:p>
                    <a:p>
                      <a:r>
                        <a:rPr lang="en-US" sz="1400" dirty="0" smtClean="0"/>
                        <a:t>{</a:t>
                      </a:r>
                    </a:p>
                    <a:p>
                      <a:r>
                        <a:rPr lang="en-US" sz="1400" dirty="0" smtClean="0"/>
                        <a:t> new </a:t>
                      </a:r>
                      <a:r>
                        <a:rPr lang="en-US" sz="1400" dirty="0" err="1" smtClean="0"/>
                        <a:t>UserValidator</a:t>
                      </a:r>
                      <a:r>
                        <a:rPr lang="en-US" sz="1400" dirty="0" smtClean="0"/>
                        <a:t>().validate(user, result); </a:t>
                      </a:r>
                    </a:p>
                    <a:p>
                      <a:r>
                        <a:rPr lang="en-US" sz="1400" dirty="0" smtClean="0"/>
                        <a:t>if (</a:t>
                      </a:r>
                      <a:r>
                        <a:rPr lang="en-US" sz="1400" dirty="0" err="1" smtClean="0"/>
                        <a:t>result.hasErrors</a:t>
                      </a:r>
                      <a:r>
                        <a:rPr lang="en-US" sz="1400" dirty="0" smtClean="0"/>
                        <a:t>())</a:t>
                      </a:r>
                    </a:p>
                    <a:p>
                      <a:r>
                        <a:rPr lang="en-US" sz="1400" dirty="0" smtClean="0"/>
                        <a:t> {</a:t>
                      </a:r>
                    </a:p>
                    <a:p>
                      <a:r>
                        <a:rPr lang="en-US" sz="1400" dirty="0" smtClean="0"/>
                        <a:t> return “</a:t>
                      </a:r>
                      <a:r>
                        <a:rPr lang="en-US" sz="1400" dirty="0" err="1" smtClean="0"/>
                        <a:t>UserForm</a:t>
                      </a:r>
                      <a:r>
                        <a:rPr lang="en-US" sz="1400" dirty="0" smtClean="0"/>
                        <a:t>"; </a:t>
                      </a:r>
                    </a:p>
                    <a:p>
                      <a:r>
                        <a:rPr lang="en-US" sz="1400" dirty="0" smtClean="0"/>
                        <a:t>} else </a:t>
                      </a:r>
                    </a:p>
                    <a:p>
                      <a:r>
                        <a:rPr lang="en-US" sz="1400" dirty="0" smtClean="0"/>
                        <a:t>{ </a:t>
                      </a:r>
                      <a:r>
                        <a:rPr lang="en-US" sz="1400" dirty="0" err="1" smtClean="0"/>
                        <a:t>userService.storeUser</a:t>
                      </a:r>
                      <a:r>
                        <a:rPr lang="en-US" sz="1400" dirty="0" smtClean="0"/>
                        <a:t>(user); </a:t>
                      </a:r>
                    </a:p>
                    <a:p>
                      <a:r>
                        <a:rPr lang="en-US" sz="1400" dirty="0" smtClean="0"/>
                        <a:t>return "</a:t>
                      </a:r>
                      <a:r>
                        <a:rPr lang="en-US" sz="1400" dirty="0" err="1" smtClean="0"/>
                        <a:t>redirect:profile.do</a:t>
                      </a:r>
                      <a:r>
                        <a:rPr lang="en-US" sz="1400" dirty="0" smtClean="0"/>
                        <a:t>? Id=" + user..</a:t>
                      </a:r>
                      <a:r>
                        <a:rPr lang="en-US" sz="1400" dirty="0" err="1" smtClean="0"/>
                        <a:t>getId</a:t>
                      </a:r>
                      <a:r>
                        <a:rPr lang="en-US" sz="1400" dirty="0" smtClean="0"/>
                        <a:t>(); </a:t>
                      </a:r>
                    </a:p>
                    <a:p>
                      <a:r>
                        <a:rPr lang="en-US" sz="1400" dirty="0" smtClean="0"/>
                        <a:t>}</a:t>
                      </a:r>
                    </a:p>
                  </a:txBody>
                  <a:tcPr anchor="ctr">
                    <a:solidFill>
                      <a:srgbClr val="CC6600">
                        <a:alpha val="79000"/>
                      </a:srgbClr>
                    </a:solidFill>
                  </a:tcPr>
                </a:tc>
              </a:tr>
            </a:tbl>
          </a:graphicData>
        </a:graphic>
      </p:graphicFrame>
    </p:spTree>
    <p:extLst>
      <p:ext uri="{BB962C8B-B14F-4D97-AF65-F5344CB8AC3E}">
        <p14:creationId xmlns:p14="http://schemas.microsoft.com/office/powerpoint/2010/main" val="136663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Activity</a:t>
            </a:r>
            <a:endParaRPr lang="en-US" dirty="0"/>
          </a:p>
        </p:txBody>
      </p:sp>
      <p:sp>
        <p:nvSpPr>
          <p:cNvPr id="3" name="Content Placeholder 2"/>
          <p:cNvSpPr>
            <a:spLocks noGrp="1"/>
          </p:cNvSpPr>
          <p:nvPr>
            <p:ph idx="1"/>
          </p:nvPr>
        </p:nvSpPr>
        <p:spPr/>
        <p:txBody>
          <a:bodyPr/>
          <a:lstStyle/>
          <a:p>
            <a:pPr lvl="0"/>
            <a:r>
              <a:rPr lang="en-US" sz="2000" dirty="0"/>
              <a:t>Identify the annotation that is used to bind request parameter to a method parameter in the controller.</a:t>
            </a:r>
          </a:p>
          <a:p>
            <a:endParaRPr lang="en-US" sz="20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78</a:t>
            </a:fld>
            <a:endParaRPr lang="en-US" dirty="0"/>
          </a:p>
        </p:txBody>
      </p:sp>
      <p:pic>
        <p:nvPicPr>
          <p:cNvPr id="6" name="Picture 2" descr="C:\Documents and Settings\148282\Desktop\interactive-Activity.png"/>
          <p:cNvPicPr>
            <a:picLocks noChangeAspect="1" noChangeArrowheads="1"/>
          </p:cNvPicPr>
          <p:nvPr/>
        </p:nvPicPr>
        <p:blipFill>
          <a:blip r:embed="rId3" cstate="print"/>
          <a:srcRect/>
          <a:stretch>
            <a:fillRect/>
          </a:stretch>
        </p:blipFill>
        <p:spPr bwMode="auto">
          <a:xfrm>
            <a:off x="7425178" y="0"/>
            <a:ext cx="1165439" cy="1275296"/>
          </a:xfrm>
          <a:prstGeom prst="rect">
            <a:avLst/>
          </a:prstGeom>
          <a:noFill/>
          <a:effectLst>
            <a:outerShdw blurRad="50800" dist="38100" dir="5400000" algn="t" rotWithShape="0">
              <a:prstClr val="black">
                <a:alpha val="40000"/>
              </a:prstClr>
            </a:outerShdw>
          </a:effectLst>
        </p:spPr>
      </p:pic>
      <p:sp>
        <p:nvSpPr>
          <p:cNvPr id="7" name="Rounded Rectangle 6"/>
          <p:cNvSpPr/>
          <p:nvPr/>
        </p:nvSpPr>
        <p:spPr>
          <a:xfrm>
            <a:off x="685800" y="2895600"/>
            <a:ext cx="3581400" cy="838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200" dirty="0"/>
              <a:t>@</a:t>
            </a:r>
            <a:r>
              <a:rPr lang="en-US" sz="2200" dirty="0" err="1" smtClean="0"/>
              <a:t>RequestMapping</a:t>
            </a:r>
            <a:endParaRPr lang="en-US" sz="2200" dirty="0"/>
          </a:p>
        </p:txBody>
      </p:sp>
      <p:sp>
        <p:nvSpPr>
          <p:cNvPr id="8" name="Rounded Rectangle 7"/>
          <p:cNvSpPr/>
          <p:nvPr/>
        </p:nvSpPr>
        <p:spPr>
          <a:xfrm>
            <a:off x="4876800" y="2895600"/>
            <a:ext cx="3581400" cy="838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200" dirty="0"/>
              <a:t>@</a:t>
            </a:r>
            <a:r>
              <a:rPr lang="en-US" sz="2200" dirty="0" err="1" smtClean="0"/>
              <a:t>RequestParam</a:t>
            </a:r>
            <a:endParaRPr lang="en-US" sz="2200" dirty="0"/>
          </a:p>
        </p:txBody>
      </p:sp>
      <p:sp>
        <p:nvSpPr>
          <p:cNvPr id="9" name="Rounded Rectangle 8"/>
          <p:cNvSpPr/>
          <p:nvPr/>
        </p:nvSpPr>
        <p:spPr>
          <a:xfrm>
            <a:off x="664234" y="4191000"/>
            <a:ext cx="3581400" cy="838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200" dirty="0"/>
              <a:t>@</a:t>
            </a:r>
            <a:r>
              <a:rPr lang="en-US" sz="2200" dirty="0" err="1" smtClean="0"/>
              <a:t>RequestBody</a:t>
            </a:r>
            <a:endParaRPr lang="en-US" sz="2200" dirty="0"/>
          </a:p>
        </p:txBody>
      </p:sp>
      <p:sp>
        <p:nvSpPr>
          <p:cNvPr id="10" name="Rounded Rectangle 9"/>
          <p:cNvSpPr/>
          <p:nvPr/>
        </p:nvSpPr>
        <p:spPr>
          <a:xfrm>
            <a:off x="4855234" y="4191000"/>
            <a:ext cx="3581400" cy="838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marL="0" lvl="1" algn="ctr"/>
            <a:r>
              <a:rPr lang="en-US" sz="2200" dirty="0"/>
              <a:t>@</a:t>
            </a:r>
            <a:r>
              <a:rPr lang="en-US" sz="2200" dirty="0" err="1"/>
              <a:t>RequestParameter</a:t>
            </a:r>
            <a:endParaRPr lang="en-US" sz="2200" dirty="0"/>
          </a:p>
        </p:txBody>
      </p:sp>
    </p:spTree>
    <p:extLst>
      <p:ext uri="{BB962C8B-B14F-4D97-AF65-F5344CB8AC3E}">
        <p14:creationId xmlns:p14="http://schemas.microsoft.com/office/powerpoint/2010/main" val="77732871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p:txBody>
          <a:bodyPr/>
          <a:lstStyle/>
          <a:p>
            <a:pPr lvl="0"/>
            <a:r>
              <a:rPr lang="en-US" sz="2000" dirty="0">
                <a:solidFill>
                  <a:prstClr val="black"/>
                </a:solidFill>
              </a:rPr>
              <a:t>Specifying attributes to store in a session with @</a:t>
            </a:r>
            <a:r>
              <a:rPr lang="en-US" sz="2000" dirty="0" err="1">
                <a:solidFill>
                  <a:prstClr val="black"/>
                </a:solidFill>
              </a:rPr>
              <a:t>SessionAttributes</a:t>
            </a:r>
            <a:r>
              <a:rPr lang="en-US" sz="2000" dirty="0">
                <a:solidFill>
                  <a:prstClr val="black"/>
                </a:solidFill>
              </a:rPr>
              <a:t>:</a:t>
            </a:r>
          </a:p>
          <a:p>
            <a:pPr lvl="1">
              <a:buFont typeface="Calibri" pitchFamily="34" charset="0"/>
              <a:buChar char="̶"/>
            </a:pPr>
            <a:r>
              <a:rPr lang="en-US" sz="1800" dirty="0">
                <a:solidFill>
                  <a:prstClr val="black"/>
                </a:solidFill>
              </a:rPr>
              <a:t>The type-level @</a:t>
            </a:r>
            <a:r>
              <a:rPr lang="en-US" sz="1800" dirty="0" err="1">
                <a:solidFill>
                  <a:prstClr val="black"/>
                </a:solidFill>
              </a:rPr>
              <a:t>SessionAttributes</a:t>
            </a:r>
            <a:r>
              <a:rPr lang="en-US" sz="1800" dirty="0">
                <a:solidFill>
                  <a:prstClr val="black"/>
                </a:solidFill>
              </a:rPr>
              <a:t> annotation declares session attributes used by a specific handler.</a:t>
            </a:r>
          </a:p>
          <a:p>
            <a:pPr lvl="2"/>
            <a:r>
              <a:rPr lang="en-US" sz="1600" dirty="0">
                <a:solidFill>
                  <a:prstClr val="black"/>
                </a:solidFill>
              </a:rPr>
              <a:t>The following code snippet shows the usage of this annotation</a:t>
            </a:r>
            <a:r>
              <a:rPr lang="en-US" sz="1600" dirty="0" smtClean="0">
                <a:solidFill>
                  <a:prstClr val="black"/>
                </a:solidFill>
              </a:rPr>
              <a:t>:</a:t>
            </a:r>
            <a:endParaRPr lang="en-US" sz="1600" dirty="0">
              <a:solidFill>
                <a:prstClr val="black"/>
              </a:solidFill>
            </a:endParaRPr>
          </a:p>
        </p:txBody>
      </p:sp>
      <p:sp>
        <p:nvSpPr>
          <p:cNvPr id="34818" name="Title 1"/>
          <p:cNvSpPr>
            <a:spLocks noGrp="1"/>
          </p:cNvSpPr>
          <p:nvPr>
            <p:ph type="title"/>
          </p:nvPr>
        </p:nvSpPr>
        <p:spPr bwMode="auto">
          <a:noFill/>
          <a:ln>
            <a:noFill/>
          </a:ln>
        </p:spPr>
        <p:txBody>
          <a:bodyPr anchor="ctr"/>
          <a:lstStyle/>
          <a:p>
            <a:r>
              <a:rPr lang="en-US"/>
              <a:t>Storing Data in a Session</a:t>
            </a:r>
          </a:p>
        </p:txBody>
      </p:sp>
      <p:sp>
        <p:nvSpPr>
          <p:cNvPr id="6"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D4CBB71E-B0B5-452D-84F6-E7BCDF078A14}" type="slidenum">
              <a:rPr lang="en-US">
                <a:latin typeface="+mn-lt"/>
              </a:rPr>
              <a:pPr algn="l">
                <a:defRPr/>
              </a:pPr>
              <a:t>79</a:t>
            </a:fld>
            <a:endParaRPr lang="en-US"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3252338092"/>
              </p:ext>
            </p:extLst>
          </p:nvPr>
        </p:nvGraphicFramePr>
        <p:xfrm>
          <a:off x="1295400" y="3398520"/>
          <a:ext cx="6096000" cy="1783080"/>
        </p:xfrm>
        <a:graphic>
          <a:graphicData uri="http://schemas.openxmlformats.org/drawingml/2006/table">
            <a:tbl>
              <a:tblPr firstRow="1" bandRow="1">
                <a:tableStyleId>{00A15C55-8517-42AA-B614-E9B94910E393}</a:tableStyleId>
              </a:tblPr>
              <a:tblGrid>
                <a:gridCol w="6096000"/>
              </a:tblGrid>
              <a:tr h="1783080">
                <a:tc>
                  <a:txBody>
                    <a:bodyPr/>
                    <a:lstStyle/>
                    <a:p>
                      <a:r>
                        <a:rPr lang="en-US" sz="1600" kern="1200" baseline="0" dirty="0" smtClean="0"/>
                        <a:t>@Controller</a:t>
                      </a:r>
                    </a:p>
                    <a:p>
                      <a:r>
                        <a:rPr lang="en-US" sz="1600" kern="1200" baseline="0" dirty="0" smtClean="0"/>
                        <a:t>@RequestMapping("/</a:t>
                      </a:r>
                      <a:r>
                        <a:rPr lang="en-US" sz="1600" kern="1200" baseline="0" dirty="0" err="1" smtClean="0"/>
                        <a:t>editUser.do</a:t>
                      </a:r>
                      <a:r>
                        <a:rPr lang="en-US" sz="1600" kern="1200" baseline="0" dirty="0" smtClean="0"/>
                        <a:t>")</a:t>
                      </a:r>
                    </a:p>
                    <a:p>
                      <a:r>
                        <a:rPr lang="en-US" sz="1600" kern="1200" baseline="0" dirty="0" smtClean="0"/>
                        <a:t>@</a:t>
                      </a:r>
                      <a:r>
                        <a:rPr lang="en-US" sz="1600" kern="1200" baseline="0" dirty="0" err="1" smtClean="0"/>
                        <a:t>SessionAttributes</a:t>
                      </a:r>
                      <a:r>
                        <a:rPr lang="en-US" sz="1600" kern="1200" baseline="0" dirty="0" smtClean="0"/>
                        <a:t>(“user")</a:t>
                      </a:r>
                    </a:p>
                    <a:p>
                      <a:r>
                        <a:rPr lang="en-US" sz="1600" kern="1200" baseline="0" dirty="0" smtClean="0"/>
                        <a:t>public class </a:t>
                      </a:r>
                      <a:r>
                        <a:rPr lang="en-US" sz="1600" kern="1200" baseline="0" dirty="0" err="1" smtClean="0"/>
                        <a:t>EditForm</a:t>
                      </a:r>
                      <a:r>
                        <a:rPr lang="en-US" sz="1600" kern="1200" baseline="0" dirty="0" smtClean="0"/>
                        <a:t> {</a:t>
                      </a:r>
                    </a:p>
                    <a:p>
                      <a:r>
                        <a:rPr lang="en-US" sz="1600" kern="1200" baseline="0" dirty="0" smtClean="0"/>
                        <a:t>// ...</a:t>
                      </a:r>
                    </a:p>
                    <a:p>
                      <a:r>
                        <a:rPr lang="en-US" sz="1600" kern="1200" baseline="0" dirty="0" smtClean="0"/>
                        <a:t>}</a:t>
                      </a:r>
                      <a:endParaRPr lang="en-US" sz="1600" dirty="0"/>
                    </a:p>
                  </a:txBody>
                  <a:tcPr anchor="ctr"/>
                </a:tc>
              </a:tr>
            </a:tbl>
          </a:graphicData>
        </a:graphic>
      </p:graphicFrame>
    </p:spTree>
    <p:extLst>
      <p:ext uri="{BB962C8B-B14F-4D97-AF65-F5344CB8AC3E}">
        <p14:creationId xmlns:p14="http://schemas.microsoft.com/office/powerpoint/2010/main" val="873553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84118720"/>
              </p:ext>
            </p:extLst>
          </p:nvPr>
        </p:nvGraphicFramePr>
        <p:xfrm>
          <a:off x="2209800" y="2437481"/>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Cambria" pitchFamily="18" charset="0"/>
                          <a:ea typeface="+mn-ea"/>
                          <a:cs typeface="+mn-cs"/>
                        </a:rPr>
                        <a:t>Uttam Kumar Patra(357833)</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Learning Executive  with 9 years of experience in Java Training</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V2.0, March 2015</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8</a:t>
            </a:fld>
            <a:endParaRPr lang="en-US" sz="14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z="2200" dirty="0"/>
              <a:t>Identify the way to define multiple value in @</a:t>
            </a:r>
            <a:r>
              <a:rPr lang="en-US" sz="2200" dirty="0" err="1"/>
              <a:t>SessionAttribues</a:t>
            </a:r>
            <a:endParaRPr lang="en-US" sz="2200" dirty="0"/>
          </a:p>
          <a:p>
            <a:pPr marL="514350" indent="-514350">
              <a:buFont typeface="+mj-lt"/>
              <a:buAutoNum type="arabicPeriod"/>
            </a:pPr>
            <a:endParaRPr lang="en-US" sz="2000" dirty="0"/>
          </a:p>
        </p:txBody>
      </p:sp>
      <p:sp>
        <p:nvSpPr>
          <p:cNvPr id="2" name="Title 1"/>
          <p:cNvSpPr>
            <a:spLocks noGrp="1"/>
          </p:cNvSpPr>
          <p:nvPr>
            <p:ph type="title"/>
          </p:nvPr>
        </p:nvSpPr>
        <p:spPr/>
        <p:txBody>
          <a:bodyPr/>
          <a:lstStyle/>
          <a:p>
            <a:r>
              <a:rPr lang="en-US" dirty="0" smtClean="0"/>
              <a:t>Interactive Activity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80</a:t>
            </a:fld>
            <a:endParaRPr lang="en-US" dirty="0"/>
          </a:p>
        </p:txBody>
      </p:sp>
      <p:pic>
        <p:nvPicPr>
          <p:cNvPr id="5" name="Picture 2" descr="C:\Documents and Settings\148282\Desktop\interactive-Activity.png"/>
          <p:cNvPicPr>
            <a:picLocks noChangeAspect="1" noChangeArrowheads="1"/>
          </p:cNvPicPr>
          <p:nvPr/>
        </p:nvPicPr>
        <p:blipFill>
          <a:blip r:embed="rId3" cstate="print"/>
          <a:srcRect/>
          <a:stretch>
            <a:fillRect/>
          </a:stretch>
        </p:blipFill>
        <p:spPr bwMode="auto">
          <a:xfrm>
            <a:off x="7425178" y="0"/>
            <a:ext cx="1165439" cy="1275296"/>
          </a:xfrm>
          <a:prstGeom prst="rect">
            <a:avLst/>
          </a:prstGeom>
          <a:noFill/>
          <a:effectLst>
            <a:outerShdw blurRad="50800" dist="38100" dir="5400000" algn="t" rotWithShape="0">
              <a:prstClr val="black">
                <a:alpha val="40000"/>
              </a:prstClr>
            </a:outerShdw>
          </a:effectLst>
        </p:spPr>
      </p:pic>
      <p:sp>
        <p:nvSpPr>
          <p:cNvPr id="6" name="Rounded Rectangle 5"/>
          <p:cNvSpPr/>
          <p:nvPr/>
        </p:nvSpPr>
        <p:spPr>
          <a:xfrm>
            <a:off x="756104" y="2356449"/>
            <a:ext cx="7574138" cy="838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2200" dirty="0"/>
              <a:t>@</a:t>
            </a:r>
            <a:r>
              <a:rPr lang="en-US" sz="2200" dirty="0" err="1"/>
              <a:t>SessionAttributes</a:t>
            </a:r>
            <a:r>
              <a:rPr lang="en-US" sz="2200" dirty="0"/>
              <a:t>("</a:t>
            </a:r>
            <a:r>
              <a:rPr lang="en-US" sz="2200" dirty="0" err="1"/>
              <a:t>attributeA</a:t>
            </a:r>
            <a:r>
              <a:rPr lang="en-US" sz="2200" dirty="0"/>
              <a:t>", "</a:t>
            </a:r>
            <a:r>
              <a:rPr lang="en-US" sz="2200" dirty="0" err="1"/>
              <a:t>attributeB</a:t>
            </a:r>
            <a:r>
              <a:rPr lang="en-US" sz="2200" dirty="0"/>
              <a:t>", "</a:t>
            </a:r>
            <a:r>
              <a:rPr lang="en-US" sz="2200" dirty="0" err="1"/>
              <a:t>attributeC</a:t>
            </a:r>
            <a:r>
              <a:rPr lang="en-US" sz="2200" dirty="0"/>
              <a:t>" )</a:t>
            </a:r>
          </a:p>
        </p:txBody>
      </p:sp>
      <p:sp>
        <p:nvSpPr>
          <p:cNvPr id="7" name="Rounded Rectangle 6"/>
          <p:cNvSpPr/>
          <p:nvPr/>
        </p:nvSpPr>
        <p:spPr>
          <a:xfrm>
            <a:off x="756104" y="3352800"/>
            <a:ext cx="7574138" cy="838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2200" dirty="0"/>
              <a:t>@</a:t>
            </a:r>
            <a:r>
              <a:rPr lang="en-US" sz="2200" dirty="0" err="1"/>
              <a:t>SessionAttributes</a:t>
            </a:r>
            <a:r>
              <a:rPr lang="en-US" sz="2200" dirty="0"/>
              <a:t>(["</a:t>
            </a:r>
            <a:r>
              <a:rPr lang="en-US" sz="2200" dirty="0" err="1"/>
              <a:t>attributeA</a:t>
            </a:r>
            <a:r>
              <a:rPr lang="en-US" sz="2200" dirty="0"/>
              <a:t>", "</a:t>
            </a:r>
            <a:r>
              <a:rPr lang="en-US" sz="2200" dirty="0" err="1"/>
              <a:t>attributeB</a:t>
            </a:r>
            <a:r>
              <a:rPr lang="en-US" sz="2200" dirty="0"/>
              <a:t>", "</a:t>
            </a:r>
            <a:r>
              <a:rPr lang="en-US" sz="2200" dirty="0" err="1"/>
              <a:t>attributeC</a:t>
            </a:r>
            <a:r>
              <a:rPr lang="en-US" sz="2200" dirty="0"/>
              <a:t>"] )</a:t>
            </a:r>
          </a:p>
        </p:txBody>
      </p:sp>
      <p:sp>
        <p:nvSpPr>
          <p:cNvPr id="8" name="Rounded Rectangle 7"/>
          <p:cNvSpPr/>
          <p:nvPr/>
        </p:nvSpPr>
        <p:spPr>
          <a:xfrm>
            <a:off x="756104" y="4343400"/>
            <a:ext cx="7574138" cy="838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2200" dirty="0"/>
              <a:t>@</a:t>
            </a:r>
            <a:r>
              <a:rPr lang="en-US" sz="2200" dirty="0" err="1"/>
              <a:t>SessionAttributes</a:t>
            </a:r>
            <a:r>
              <a:rPr lang="en-US" sz="2200" dirty="0"/>
              <a:t>({"</a:t>
            </a:r>
            <a:r>
              <a:rPr lang="en-US" sz="2200" dirty="0" err="1"/>
              <a:t>attributeA</a:t>
            </a:r>
            <a:r>
              <a:rPr lang="en-US" sz="2200" dirty="0"/>
              <a:t>", "</a:t>
            </a:r>
            <a:r>
              <a:rPr lang="en-US" sz="2200" dirty="0" err="1"/>
              <a:t>attributeB</a:t>
            </a:r>
            <a:r>
              <a:rPr lang="en-US" sz="2200" dirty="0"/>
              <a:t>", "</a:t>
            </a:r>
            <a:r>
              <a:rPr lang="en-US" sz="2200" dirty="0" err="1"/>
              <a:t>attributeC</a:t>
            </a:r>
            <a:r>
              <a:rPr lang="en-US" sz="2200" dirty="0"/>
              <a:t>"} </a:t>
            </a:r>
            <a:r>
              <a:rPr lang="en-US" sz="2200" dirty="0" smtClean="0"/>
              <a:t>)</a:t>
            </a:r>
            <a:endParaRPr lang="en-US" sz="2200" dirty="0"/>
          </a:p>
        </p:txBody>
      </p:sp>
      <p:sp>
        <p:nvSpPr>
          <p:cNvPr id="9" name="Rounded Rectangle 8"/>
          <p:cNvSpPr/>
          <p:nvPr/>
        </p:nvSpPr>
        <p:spPr>
          <a:xfrm>
            <a:off x="756104" y="5334000"/>
            <a:ext cx="7574138" cy="838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marL="0" lvl="1"/>
            <a:r>
              <a:rPr lang="en-US" sz="2200" dirty="0"/>
              <a:t>None of the above</a:t>
            </a:r>
          </a:p>
        </p:txBody>
      </p:sp>
    </p:spTree>
    <p:extLst>
      <p:ext uri="{BB962C8B-B14F-4D97-AF65-F5344CB8AC3E}">
        <p14:creationId xmlns:p14="http://schemas.microsoft.com/office/powerpoint/2010/main" val="426105316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2"/>
          <p:cNvSpPr>
            <a:spLocks noGrp="1"/>
          </p:cNvSpPr>
          <p:nvPr>
            <p:ph type="title"/>
          </p:nvPr>
        </p:nvSpPr>
        <p:spPr bwMode="auto">
          <a:noFill/>
          <a:ln>
            <a:noFill/>
          </a:ln>
        </p:spPr>
        <p:txBody>
          <a:bodyPr anchor="ctr"/>
          <a:lstStyle/>
          <a:p>
            <a:r>
              <a:rPr lang="en-US" dirty="0"/>
              <a:t>Welcome Break</a:t>
            </a:r>
          </a:p>
        </p:txBody>
      </p:sp>
      <p:pic>
        <p:nvPicPr>
          <p:cNvPr id="35843" name="Picture 20"/>
          <p:cNvPicPr>
            <a:picLocks noChangeAspect="1" noChangeArrowheads="1"/>
          </p:cNvPicPr>
          <p:nvPr/>
        </p:nvPicPr>
        <p:blipFill>
          <a:blip r:embed="rId3"/>
          <a:srcRect/>
          <a:stretch>
            <a:fillRect/>
          </a:stretch>
        </p:blipFill>
        <p:spPr bwMode="auto">
          <a:xfrm>
            <a:off x="4191000" y="2743200"/>
            <a:ext cx="963613" cy="1066800"/>
          </a:xfrm>
          <a:prstGeom prst="rect">
            <a:avLst/>
          </a:prstGeom>
          <a:noFill/>
          <a:ln w="9525" algn="ctr">
            <a:noFill/>
            <a:miter lim="800000"/>
            <a:headEnd/>
            <a:tailEnd/>
          </a:ln>
        </p:spPr>
      </p:pic>
      <p:sp>
        <p:nvSpPr>
          <p:cNvPr id="6"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3C98F433-37CA-4CB1-9860-423A098F468F}" type="slidenum">
              <a:rPr lang="en-US">
                <a:latin typeface="+mn-lt"/>
              </a:rPr>
              <a:pPr algn="l">
                <a:defRPr/>
              </a:pPr>
              <a:t>81</a:t>
            </a:fld>
            <a:endParaRPr lang="en-US" dirty="0">
              <a:latin typeface="+mn-lt"/>
            </a:endParaRPr>
          </a:p>
        </p:txBody>
      </p:sp>
    </p:spTree>
    <p:extLst>
      <p:ext uri="{BB962C8B-B14F-4D97-AF65-F5344CB8AC3E}">
        <p14:creationId xmlns:p14="http://schemas.microsoft.com/office/powerpoint/2010/main" val="282154844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bwMode="auto">
          <a:noFill/>
          <a:ln>
            <a:noFill/>
          </a:ln>
        </p:spPr>
        <p:txBody>
          <a:bodyPr anchor="ctr"/>
          <a:lstStyle/>
          <a:p>
            <a:r>
              <a:rPr lang="en-US" dirty="0"/>
              <a:t>Lend a Hand</a:t>
            </a:r>
          </a:p>
        </p:txBody>
      </p:sp>
      <p:sp>
        <p:nvSpPr>
          <p:cNvPr id="36867" name="Rectangle 3"/>
          <p:cNvSpPr>
            <a:spLocks noGrp="1" noChangeArrowheads="1"/>
          </p:cNvSpPr>
          <p:nvPr>
            <p:ph idx="1"/>
          </p:nvPr>
        </p:nvSpPr>
        <p:spPr/>
        <p:txBody>
          <a:bodyPr/>
          <a:lstStyle/>
          <a:p>
            <a:r>
              <a:rPr lang="en-US" sz="2000" dirty="0"/>
              <a:t>Refer to </a:t>
            </a:r>
            <a:r>
              <a:rPr lang="en-US" sz="2000" b="1" dirty="0"/>
              <a:t>Guided Exercise 2: Spring MVC and Hibernate </a:t>
            </a:r>
            <a:r>
              <a:rPr lang="en-US" sz="2000" dirty="0"/>
              <a:t>in hands-on document</a:t>
            </a:r>
            <a:r>
              <a:rPr lang="en-US" sz="2200" dirty="0"/>
              <a:t>.</a:t>
            </a:r>
          </a:p>
          <a:p>
            <a:pPr>
              <a:buNone/>
            </a:pPr>
            <a:endParaRPr lang="en-US" sz="2000" dirty="0"/>
          </a:p>
        </p:txBody>
      </p:sp>
      <p:pic>
        <p:nvPicPr>
          <p:cNvPr id="36868" name="Picture 8"/>
          <p:cNvPicPr>
            <a:picLocks noChangeAspect="1" noChangeArrowheads="1"/>
          </p:cNvPicPr>
          <p:nvPr/>
        </p:nvPicPr>
        <p:blipFill>
          <a:blip r:embed="rId3"/>
          <a:srcRect/>
          <a:stretch>
            <a:fillRect/>
          </a:stretch>
        </p:blipFill>
        <p:spPr bwMode="auto">
          <a:xfrm>
            <a:off x="8010525" y="0"/>
            <a:ext cx="1133475" cy="1050925"/>
          </a:xfrm>
          <a:prstGeom prst="rect">
            <a:avLst/>
          </a:prstGeom>
          <a:noFill/>
          <a:ln w="9525" algn="ctr">
            <a:noFill/>
            <a:miter lim="800000"/>
            <a:headEnd/>
            <a:tailEnd/>
          </a:ln>
        </p:spPr>
      </p:pic>
      <p:sp>
        <p:nvSpPr>
          <p:cNvPr id="6" name="Slide Number Placeholder 3"/>
          <p:cNvSpPr>
            <a:spLocks noGrp="1"/>
          </p:cNvSpPr>
          <p:nvPr>
            <p:ph type="sldNum" sz="quarter" idx="4294967295"/>
          </p:nvPr>
        </p:nvSpPr>
        <p:spPr bwMode="auto">
          <a:xfrm>
            <a:off x="152400" y="6427788"/>
            <a:ext cx="457200" cy="277812"/>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127E5965-B90C-4FDC-B263-A0BCA1D3EF8A}" type="slidenum">
              <a:rPr lang="en-US">
                <a:latin typeface="+mn-lt"/>
              </a:rPr>
              <a:pPr algn="l">
                <a:defRPr/>
              </a:pPr>
              <a:t>82</a:t>
            </a:fld>
            <a:endParaRPr lang="en-US" dirty="0">
              <a:latin typeface="+mn-lt"/>
            </a:endParaRPr>
          </a:p>
        </p:txBody>
      </p:sp>
    </p:spTree>
    <p:extLst>
      <p:ext uri="{BB962C8B-B14F-4D97-AF65-F5344CB8AC3E}">
        <p14:creationId xmlns:p14="http://schemas.microsoft.com/office/powerpoint/2010/main" val="213734334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bwMode="auto">
          <a:noFill/>
          <a:ln>
            <a:noFill/>
          </a:ln>
        </p:spPr>
        <p:txBody>
          <a:bodyPr anchor="ctr"/>
          <a:lstStyle/>
          <a:p>
            <a:r>
              <a:rPr lang="en-US"/>
              <a:t>Unit Testing of Controller</a:t>
            </a:r>
          </a:p>
        </p:txBody>
      </p:sp>
      <p:sp>
        <p:nvSpPr>
          <p:cNvPr id="7"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6694652C-921C-46A3-A298-952302594BAB}" type="slidenum">
              <a:rPr lang="en-US">
                <a:latin typeface="+mn-lt"/>
              </a:rPr>
              <a:pPr algn="l">
                <a:defRPr/>
              </a:pPr>
              <a:t>83</a:t>
            </a:fld>
            <a:endParaRPr lang="en-US" dirty="0">
              <a:latin typeface="+mn-lt"/>
            </a:endParaRPr>
          </a:p>
        </p:txBody>
      </p:sp>
      <p:pic>
        <p:nvPicPr>
          <p:cNvPr id="37892" name="Picture 4" descr="Junit.jpg"/>
          <p:cNvPicPr>
            <a:picLocks noChangeAspect="1"/>
          </p:cNvPicPr>
          <p:nvPr/>
        </p:nvPicPr>
        <p:blipFill>
          <a:blip r:embed="rId3"/>
          <a:srcRect/>
          <a:stretch>
            <a:fillRect/>
          </a:stretch>
        </p:blipFill>
        <p:spPr bwMode="auto">
          <a:xfrm>
            <a:off x="1930400" y="5562600"/>
            <a:ext cx="1428750" cy="952500"/>
          </a:xfrm>
          <a:prstGeom prst="rect">
            <a:avLst/>
          </a:prstGeom>
          <a:noFill/>
          <a:ln w="9525">
            <a:noFill/>
            <a:miter lim="800000"/>
            <a:headEnd/>
            <a:tailEnd/>
          </a:ln>
        </p:spPr>
      </p:pic>
      <p:pic>
        <p:nvPicPr>
          <p:cNvPr id="37893" name="Picture 5" descr="testng.jpg"/>
          <p:cNvPicPr>
            <a:picLocks noChangeAspect="1"/>
          </p:cNvPicPr>
          <p:nvPr/>
        </p:nvPicPr>
        <p:blipFill>
          <a:blip r:embed="rId4"/>
          <a:srcRect/>
          <a:stretch>
            <a:fillRect/>
          </a:stretch>
        </p:blipFill>
        <p:spPr bwMode="auto">
          <a:xfrm>
            <a:off x="4826000" y="5636763"/>
            <a:ext cx="1428750" cy="952500"/>
          </a:xfrm>
          <a:prstGeom prst="rect">
            <a:avLst/>
          </a:prstGeom>
          <a:noFill/>
          <a:ln w="9525">
            <a:noFill/>
            <a:miter lim="800000"/>
            <a:headEnd/>
            <a:tailEnd/>
          </a:ln>
        </p:spPr>
      </p:pic>
      <p:graphicFrame>
        <p:nvGraphicFramePr>
          <p:cNvPr id="2" name="Diagram 1"/>
          <p:cNvGraphicFramePr/>
          <p:nvPr>
            <p:extLst>
              <p:ext uri="{D42A27DB-BD31-4B8C-83A1-F6EECF244321}">
                <p14:modId xmlns:p14="http://schemas.microsoft.com/office/powerpoint/2010/main" val="4291604750"/>
              </p:ext>
            </p:extLst>
          </p:nvPr>
        </p:nvGraphicFramePr>
        <p:xfrm>
          <a:off x="533400" y="1600200"/>
          <a:ext cx="8077200" cy="406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19115359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Content Placeholder 2"/>
          <p:cNvSpPr>
            <a:spLocks noGrp="1"/>
          </p:cNvSpPr>
          <p:nvPr>
            <p:ph idx="1"/>
          </p:nvPr>
        </p:nvSpPr>
        <p:spPr/>
        <p:txBody>
          <a:bodyPr/>
          <a:lstStyle/>
          <a:p>
            <a:pPr>
              <a:buFont typeface="Arial" pitchFamily="34" charset="0"/>
              <a:buChar char="•"/>
            </a:pPr>
            <a:r>
              <a:rPr lang="en-US" sz="2000" dirty="0"/>
              <a:t>Let us create a controller</a:t>
            </a:r>
            <a:r>
              <a:rPr lang="en-US" sz="2200" dirty="0"/>
              <a:t>: </a:t>
            </a:r>
          </a:p>
        </p:txBody>
      </p:sp>
      <p:sp>
        <p:nvSpPr>
          <p:cNvPr id="38914" name="Title 1"/>
          <p:cNvSpPr>
            <a:spLocks noGrp="1"/>
          </p:cNvSpPr>
          <p:nvPr>
            <p:ph type="title"/>
          </p:nvPr>
        </p:nvSpPr>
        <p:spPr bwMode="auto">
          <a:noFill/>
          <a:ln>
            <a:noFill/>
          </a:ln>
        </p:spPr>
        <p:txBody>
          <a:bodyPr anchor="ctr"/>
          <a:lstStyle/>
          <a:p>
            <a:r>
              <a:rPr lang="en-US" dirty="0"/>
              <a:t>Unit Testing of Controller (Contd.)</a:t>
            </a:r>
          </a:p>
        </p:txBody>
      </p:sp>
      <p:sp>
        <p:nvSpPr>
          <p:cNvPr id="6"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A0A1B5F8-24AA-4738-866E-6CFB3C0E1430}" type="slidenum">
              <a:rPr lang="en-US">
                <a:latin typeface="+mn-lt"/>
              </a:rPr>
              <a:pPr algn="l">
                <a:defRPr/>
              </a:pPr>
              <a:t>84</a:t>
            </a:fld>
            <a:endParaRPr lang="en-US"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3373281865"/>
              </p:ext>
            </p:extLst>
          </p:nvPr>
        </p:nvGraphicFramePr>
        <p:xfrm>
          <a:off x="1295400" y="2239963"/>
          <a:ext cx="6400800" cy="3931920"/>
        </p:xfrm>
        <a:graphic>
          <a:graphicData uri="http://schemas.openxmlformats.org/drawingml/2006/table">
            <a:tbl>
              <a:tblPr firstRow="1" bandRow="1">
                <a:tableStyleId>{5C22544A-7EE6-4342-B048-85BDC9FD1C3A}</a:tableStyleId>
              </a:tblPr>
              <a:tblGrid>
                <a:gridCol w="6400800"/>
              </a:tblGrid>
              <a:tr h="370840">
                <a:tc>
                  <a:txBody>
                    <a:bodyPr/>
                    <a:lstStyle/>
                    <a:p>
                      <a:r>
                        <a:rPr lang="en-US" sz="1400" b="1" kern="1200" baseline="0" dirty="0" smtClean="0">
                          <a:solidFill>
                            <a:schemeClr val="lt1"/>
                          </a:solidFill>
                          <a:latin typeface="+mn-lt"/>
                          <a:ea typeface="+mn-ea"/>
                          <a:cs typeface="+mn-cs"/>
                        </a:rPr>
                        <a:t>@Controller</a:t>
                      </a:r>
                    </a:p>
                    <a:p>
                      <a:r>
                        <a:rPr lang="en-US" sz="1400" b="1" kern="1200" baseline="0" dirty="0" smtClean="0">
                          <a:solidFill>
                            <a:schemeClr val="lt1"/>
                          </a:solidFill>
                          <a:latin typeface="+mn-lt"/>
                          <a:ea typeface="+mn-ea"/>
                          <a:cs typeface="+mn-cs"/>
                        </a:rPr>
                        <a:t>public class DepositController {</a:t>
                      </a:r>
                    </a:p>
                    <a:p>
                      <a:endParaRPr lang="en-US" sz="1400" b="1" kern="1200" baseline="0" dirty="0" smtClean="0">
                        <a:solidFill>
                          <a:schemeClr val="lt1"/>
                        </a:solidFill>
                        <a:latin typeface="+mn-lt"/>
                        <a:ea typeface="+mn-ea"/>
                        <a:cs typeface="+mn-cs"/>
                      </a:endParaRPr>
                    </a:p>
                    <a:p>
                      <a:r>
                        <a:rPr lang="en-US" sz="1400" b="1" kern="1200" baseline="0" dirty="0" smtClean="0">
                          <a:solidFill>
                            <a:schemeClr val="lt1"/>
                          </a:solidFill>
                          <a:latin typeface="+mn-lt"/>
                          <a:ea typeface="+mn-ea"/>
                          <a:cs typeface="+mn-cs"/>
                        </a:rPr>
                        <a:t>@Autowired</a:t>
                      </a:r>
                    </a:p>
                    <a:p>
                      <a:r>
                        <a:rPr lang="en-US" sz="1400" b="1" kern="1200" baseline="0" dirty="0" smtClean="0">
                          <a:solidFill>
                            <a:schemeClr val="lt1"/>
                          </a:solidFill>
                          <a:latin typeface="+mn-lt"/>
                          <a:ea typeface="+mn-ea"/>
                          <a:cs typeface="+mn-cs"/>
                        </a:rPr>
                        <a:t>private AccountService accountService;</a:t>
                      </a:r>
                    </a:p>
                    <a:p>
                      <a:endParaRPr lang="en-US" sz="1400" b="1" kern="1200" baseline="0" dirty="0" smtClean="0">
                        <a:solidFill>
                          <a:schemeClr val="lt1"/>
                        </a:solidFill>
                        <a:latin typeface="+mn-lt"/>
                        <a:ea typeface="+mn-ea"/>
                        <a:cs typeface="+mn-cs"/>
                      </a:endParaRPr>
                    </a:p>
                    <a:p>
                      <a:r>
                        <a:rPr lang="en-US" sz="1400" b="1" kern="1200" baseline="0" dirty="0" smtClean="0">
                          <a:solidFill>
                            <a:schemeClr val="lt1"/>
                          </a:solidFill>
                          <a:latin typeface="+mn-lt"/>
                          <a:ea typeface="+mn-ea"/>
                          <a:cs typeface="+mn-cs"/>
                        </a:rPr>
                        <a:t>@RequestMapping("/deposit.do")</a:t>
                      </a:r>
                    </a:p>
                    <a:p>
                      <a:r>
                        <a:rPr lang="en-US" sz="1400" b="1" kern="1200" baseline="0" dirty="0" smtClean="0">
                          <a:solidFill>
                            <a:schemeClr val="lt1"/>
                          </a:solidFill>
                          <a:latin typeface="+mn-lt"/>
                          <a:ea typeface="+mn-ea"/>
                          <a:cs typeface="+mn-cs"/>
                        </a:rPr>
                        <a:t>Public String deposit(</a:t>
                      </a:r>
                    </a:p>
                    <a:p>
                      <a:r>
                        <a:rPr lang="en-US" sz="1400" b="1" kern="1200" baseline="0" dirty="0" smtClean="0">
                          <a:solidFill>
                            <a:schemeClr val="lt1"/>
                          </a:solidFill>
                          <a:latin typeface="+mn-lt"/>
                          <a:ea typeface="+mn-ea"/>
                          <a:cs typeface="+mn-cs"/>
                        </a:rPr>
                        <a:t>@RequestParam("accountNo") String accountNo,</a:t>
                      </a:r>
                    </a:p>
                    <a:p>
                      <a:r>
                        <a:rPr lang="en-US" sz="1400" b="1" kern="1200" baseline="0" dirty="0" smtClean="0">
                          <a:solidFill>
                            <a:schemeClr val="lt1"/>
                          </a:solidFill>
                          <a:latin typeface="+mn-lt"/>
                          <a:ea typeface="+mn-ea"/>
                          <a:cs typeface="+mn-cs"/>
                        </a:rPr>
                        <a:t>@RequestParam("amount") double amount,</a:t>
                      </a:r>
                    </a:p>
                    <a:p>
                      <a:r>
                        <a:rPr lang="en-US" sz="1400" b="1" kern="1200" baseline="0" dirty="0" smtClean="0">
                          <a:solidFill>
                            <a:schemeClr val="lt1"/>
                          </a:solidFill>
                          <a:latin typeface="+mn-lt"/>
                          <a:ea typeface="+mn-ea"/>
                          <a:cs typeface="+mn-cs"/>
                        </a:rPr>
                        <a:t>ModelMap model, HttpServletRequest </a:t>
                      </a:r>
                      <a:r>
                        <a:rPr lang="en-US" sz="1400" b="1" kern="1200" baseline="0" dirty="0" err="1" smtClean="0">
                          <a:solidFill>
                            <a:schemeClr val="lt1"/>
                          </a:solidFill>
                          <a:latin typeface="+mn-lt"/>
                          <a:ea typeface="+mn-ea"/>
                          <a:cs typeface="+mn-cs"/>
                        </a:rPr>
                        <a:t>req</a:t>
                      </a:r>
                      <a:r>
                        <a:rPr lang="en-US" sz="1400" b="1" kern="1200" baseline="0" dirty="0" smtClean="0">
                          <a:solidFill>
                            <a:schemeClr val="lt1"/>
                          </a:solidFill>
                          <a:latin typeface="+mn-lt"/>
                          <a:ea typeface="+mn-ea"/>
                          <a:cs typeface="+mn-cs"/>
                        </a:rPr>
                        <a:t>, HttpServletResponse res) </a:t>
                      </a:r>
                    </a:p>
                    <a:p>
                      <a:r>
                        <a:rPr lang="en-US" sz="1400" b="1" kern="1200" baseline="0" dirty="0" smtClean="0">
                          <a:solidFill>
                            <a:schemeClr val="lt1"/>
                          </a:solidFill>
                          <a:latin typeface="+mn-lt"/>
                          <a:ea typeface="+mn-ea"/>
                          <a:cs typeface="+mn-cs"/>
                        </a:rPr>
                        <a:t>{</a:t>
                      </a:r>
                    </a:p>
                    <a:p>
                      <a:r>
                        <a:rPr lang="en-US" sz="1400" b="1" kern="1200" baseline="0" dirty="0" smtClean="0">
                          <a:solidFill>
                            <a:schemeClr val="lt1"/>
                          </a:solidFill>
                          <a:latin typeface="+mn-lt"/>
                          <a:ea typeface="+mn-ea"/>
                          <a:cs typeface="+mn-cs"/>
                        </a:rPr>
                        <a:t>accountService.deposit(accountNo, amount);</a:t>
                      </a:r>
                    </a:p>
                    <a:p>
                      <a:r>
                        <a:rPr lang="en-US" sz="1400" b="1" kern="1200" baseline="0" dirty="0" smtClean="0">
                          <a:solidFill>
                            <a:schemeClr val="lt1"/>
                          </a:solidFill>
                          <a:latin typeface="+mn-lt"/>
                          <a:ea typeface="+mn-ea"/>
                          <a:cs typeface="+mn-cs"/>
                        </a:rPr>
                        <a:t>model.addAttribute("accountNo", accountNo);</a:t>
                      </a:r>
                    </a:p>
                    <a:p>
                      <a:r>
                        <a:rPr lang="en-US" sz="1400" b="1" kern="1200" baseline="0" dirty="0" smtClean="0">
                          <a:solidFill>
                            <a:schemeClr val="lt1"/>
                          </a:solidFill>
                          <a:latin typeface="+mn-lt"/>
                          <a:ea typeface="+mn-ea"/>
                          <a:cs typeface="+mn-cs"/>
                        </a:rPr>
                        <a:t>model.addAttribute("balance", </a:t>
                      </a:r>
                      <a:r>
                        <a:rPr lang="en-US" sz="1400" b="1" kern="1200" baseline="0" dirty="0" err="1" smtClean="0">
                          <a:solidFill>
                            <a:schemeClr val="lt1"/>
                          </a:solidFill>
                          <a:latin typeface="+mn-lt"/>
                          <a:ea typeface="+mn-ea"/>
                          <a:cs typeface="+mn-cs"/>
                        </a:rPr>
                        <a:t>accountService.getBalance</a:t>
                      </a:r>
                      <a:r>
                        <a:rPr lang="en-US" sz="1400" b="1" kern="1200" baseline="0" dirty="0" smtClean="0">
                          <a:solidFill>
                            <a:schemeClr val="lt1"/>
                          </a:solidFill>
                          <a:latin typeface="+mn-lt"/>
                          <a:ea typeface="+mn-ea"/>
                          <a:cs typeface="+mn-cs"/>
                        </a:rPr>
                        <a:t>(</a:t>
                      </a:r>
                      <a:r>
                        <a:rPr lang="en-US" sz="1400" b="1" kern="1200" baseline="0" dirty="0" err="1" smtClean="0">
                          <a:solidFill>
                            <a:schemeClr val="lt1"/>
                          </a:solidFill>
                          <a:latin typeface="+mn-lt"/>
                          <a:ea typeface="+mn-ea"/>
                          <a:cs typeface="+mn-cs"/>
                        </a:rPr>
                        <a:t>accountNo</a:t>
                      </a:r>
                      <a:r>
                        <a:rPr lang="en-US" sz="1400" b="1" kern="1200" baseline="0" dirty="0" smtClean="0">
                          <a:solidFill>
                            <a:schemeClr val="lt1"/>
                          </a:solidFill>
                          <a:latin typeface="+mn-lt"/>
                          <a:ea typeface="+mn-ea"/>
                          <a:cs typeface="+mn-cs"/>
                        </a:rPr>
                        <a:t>));</a:t>
                      </a:r>
                    </a:p>
                    <a:p>
                      <a:r>
                        <a:rPr lang="en-US" sz="1400" b="1" kern="1200" baseline="0" dirty="0" smtClean="0">
                          <a:solidFill>
                            <a:schemeClr val="lt1"/>
                          </a:solidFill>
                          <a:latin typeface="+mn-lt"/>
                          <a:ea typeface="+mn-ea"/>
                          <a:cs typeface="+mn-cs"/>
                        </a:rPr>
                        <a:t>return "success";</a:t>
                      </a:r>
                    </a:p>
                    <a:p>
                      <a:r>
                        <a:rPr lang="en-US" sz="1400" b="1" kern="1200" baseline="0" dirty="0" smtClean="0">
                          <a:solidFill>
                            <a:schemeClr val="lt1"/>
                          </a:solidFill>
                          <a:latin typeface="+mn-lt"/>
                          <a:ea typeface="+mn-ea"/>
                          <a:cs typeface="+mn-cs"/>
                        </a:rPr>
                        <a:t>}</a:t>
                      </a:r>
                    </a:p>
                    <a:p>
                      <a:r>
                        <a:rPr lang="en-US" sz="1400" b="1" kern="1200" baseline="0" dirty="0" smtClean="0">
                          <a:solidFill>
                            <a:schemeClr val="lt1"/>
                          </a:solidFill>
                          <a:latin typeface="+mn-lt"/>
                          <a:ea typeface="+mn-ea"/>
                          <a:cs typeface="+mn-cs"/>
                        </a:rPr>
                        <a:t>}</a:t>
                      </a:r>
                      <a:endParaRPr lang="en-US" sz="1400" dirty="0"/>
                    </a:p>
                  </a:txBody>
                  <a:tcPr/>
                </a:tc>
              </a:tr>
            </a:tbl>
          </a:graphicData>
        </a:graphic>
      </p:graphicFrame>
    </p:spTree>
    <p:extLst>
      <p:ext uri="{BB962C8B-B14F-4D97-AF65-F5344CB8AC3E}">
        <p14:creationId xmlns:p14="http://schemas.microsoft.com/office/powerpoint/2010/main" val="232365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p:txBody>
          <a:bodyPr/>
          <a:lstStyle/>
          <a:p>
            <a:pPr eaLnBrk="1" hangingPunct="1">
              <a:buFont typeface="Arial" pitchFamily="34" charset="0"/>
              <a:buChar char="•"/>
            </a:pPr>
            <a:r>
              <a:rPr sz="2000" smtClean="0"/>
              <a:t>Test class for controller using Junit 4:</a:t>
            </a:r>
          </a:p>
          <a:p>
            <a:pPr eaLnBrk="1" hangingPunct="1">
              <a:buFont typeface="Wingdings" pitchFamily="2" charset="2"/>
              <a:buNone/>
            </a:pPr>
            <a:endParaRPr smtClean="0"/>
          </a:p>
        </p:txBody>
      </p:sp>
      <p:sp>
        <p:nvSpPr>
          <p:cNvPr id="39938" name="Title 1"/>
          <p:cNvSpPr>
            <a:spLocks noGrp="1"/>
          </p:cNvSpPr>
          <p:nvPr>
            <p:ph type="title"/>
          </p:nvPr>
        </p:nvSpPr>
        <p:spPr bwMode="auto">
          <a:noFill/>
          <a:ln>
            <a:noFill/>
          </a:ln>
        </p:spPr>
        <p:txBody>
          <a:bodyPr anchor="ctr"/>
          <a:lstStyle/>
          <a:p>
            <a:r>
              <a:rPr lang="en-US"/>
              <a:t>Unit Testing of Controller (Contd.)</a:t>
            </a:r>
          </a:p>
        </p:txBody>
      </p:sp>
      <p:sp>
        <p:nvSpPr>
          <p:cNvPr id="6"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D07451E7-82C8-453D-8939-733B59133690}" type="slidenum">
              <a:rPr lang="en-US">
                <a:latin typeface="+mn-lt"/>
              </a:rPr>
              <a:pPr algn="l">
                <a:defRPr/>
              </a:pPr>
              <a:t>85</a:t>
            </a:fld>
            <a:endParaRPr lang="en-US"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1755656857"/>
              </p:ext>
            </p:extLst>
          </p:nvPr>
        </p:nvGraphicFramePr>
        <p:xfrm>
          <a:off x="1524000" y="2209800"/>
          <a:ext cx="6096000" cy="3962400"/>
        </p:xfrm>
        <a:graphic>
          <a:graphicData uri="http://schemas.openxmlformats.org/drawingml/2006/table">
            <a:tbl>
              <a:tblPr firstRow="1" bandRow="1">
                <a:tableStyleId>{7DF18680-E054-41AD-8BC1-D1AEF772440D}</a:tableStyleId>
              </a:tblPr>
              <a:tblGrid>
                <a:gridCol w="6096000"/>
              </a:tblGrid>
              <a:tr h="3962400">
                <a:tc>
                  <a:txBody>
                    <a:bodyPr/>
                    <a:lstStyle/>
                    <a:p>
                      <a:r>
                        <a:rPr lang="en-US" sz="1400" dirty="0" smtClean="0"/>
                        <a:t>public class </a:t>
                      </a:r>
                      <a:r>
                        <a:rPr lang="en-US" sz="1400" dirty="0" err="1" smtClean="0"/>
                        <a:t>DepositControllerTest</a:t>
                      </a:r>
                      <a:endParaRPr lang="en-US" sz="1400" dirty="0" smtClean="0"/>
                    </a:p>
                    <a:p>
                      <a:r>
                        <a:rPr lang="en-US" sz="1400" dirty="0" smtClean="0"/>
                        <a:t>{</a:t>
                      </a:r>
                    </a:p>
                    <a:p>
                      <a:r>
                        <a:rPr lang="en-US" sz="1400" kern="1200" baseline="0" dirty="0" smtClean="0"/>
                        <a:t>   private static final String TEST_ACCOUNT_NO = "1234";</a:t>
                      </a:r>
                    </a:p>
                    <a:p>
                      <a:r>
                        <a:rPr lang="en-US" sz="1400" kern="1200" baseline="0" dirty="0" smtClean="0"/>
                        <a:t>   private static final double TEST_AMOUNT = 50;</a:t>
                      </a:r>
                      <a:endParaRPr lang="en-US" sz="1400" dirty="0" smtClean="0"/>
                    </a:p>
                    <a:p>
                      <a:r>
                        <a:rPr lang="en-US" sz="1400" dirty="0" smtClean="0"/>
                        <a:t>    private MockHttpServletRequest request; </a:t>
                      </a:r>
                    </a:p>
                    <a:p>
                      <a:r>
                        <a:rPr lang="en-US" sz="1400" dirty="0" smtClean="0"/>
                        <a:t>    private MockHttpServletResponse response; </a:t>
                      </a:r>
                    </a:p>
                    <a:p>
                      <a:r>
                        <a:rPr lang="en-US" sz="1400" dirty="0" smtClean="0"/>
                        <a:t>    </a:t>
                      </a:r>
                      <a:r>
                        <a:rPr lang="en-US" sz="1400" kern="1200" baseline="0" dirty="0" smtClean="0"/>
                        <a:t>private DepositController </a:t>
                      </a:r>
                      <a:r>
                        <a:rPr lang="en-US" sz="1400" kern="1200" baseline="0" dirty="0" err="1" smtClean="0"/>
                        <a:t>depositController</a:t>
                      </a:r>
                      <a:r>
                        <a:rPr lang="en-US" sz="1400" kern="1200" baseline="0" dirty="0" smtClean="0"/>
                        <a:t>;</a:t>
                      </a:r>
                      <a:endParaRPr lang="en-US" sz="1400" dirty="0" smtClean="0"/>
                    </a:p>
                    <a:p>
                      <a:r>
                        <a:rPr lang="en-US" sz="1400" kern="1200" baseline="0" dirty="0" smtClean="0"/>
                        <a:t>    private MockControl </a:t>
                      </a:r>
                      <a:r>
                        <a:rPr lang="en-US" sz="1400" kern="1200" baseline="0" dirty="0" err="1" smtClean="0"/>
                        <a:t>mockControl</a:t>
                      </a:r>
                      <a:r>
                        <a:rPr lang="en-US" sz="1400" kern="1200" baseline="0" dirty="0" smtClean="0"/>
                        <a:t>;</a:t>
                      </a:r>
                    </a:p>
                    <a:p>
                      <a:r>
                        <a:rPr lang="en-US" sz="1400" kern="1200" baseline="0" dirty="0" smtClean="0"/>
                        <a:t>    private AccountService accountService;</a:t>
                      </a:r>
                      <a:endParaRPr lang="en-US" sz="1400" dirty="0" smtClean="0"/>
                    </a:p>
                    <a:p>
                      <a:r>
                        <a:rPr lang="en-US" sz="1400" dirty="0" smtClean="0"/>
                        <a:t>@Before </a:t>
                      </a:r>
                    </a:p>
                    <a:p>
                      <a:r>
                        <a:rPr lang="en-US" sz="1400" dirty="0" smtClean="0"/>
                        <a:t>    public void </a:t>
                      </a:r>
                      <a:r>
                        <a:rPr lang="en-US" sz="1400" dirty="0" err="1" smtClean="0"/>
                        <a:t>setUp</a:t>
                      </a:r>
                      <a:r>
                        <a:rPr lang="en-US" sz="1400" dirty="0" smtClean="0"/>
                        <a:t>() throws Exception { </a:t>
                      </a:r>
                    </a:p>
                    <a:p>
                      <a:r>
                        <a:rPr lang="en-US" sz="1400" dirty="0" smtClean="0"/>
                        <a:t>        </a:t>
                      </a:r>
                      <a:r>
                        <a:rPr lang="en-US" sz="1400" dirty="0" err="1" smtClean="0"/>
                        <a:t>this.request</a:t>
                      </a:r>
                      <a:r>
                        <a:rPr lang="en-US" sz="1400" dirty="0" smtClean="0"/>
                        <a:t> = new MockHttpServletRequest(); </a:t>
                      </a:r>
                    </a:p>
                    <a:p>
                      <a:r>
                        <a:rPr lang="en-US" sz="1400" dirty="0" smtClean="0"/>
                        <a:t>        </a:t>
                      </a:r>
                      <a:r>
                        <a:rPr lang="en-US" sz="1400" dirty="0" err="1" smtClean="0"/>
                        <a:t>this.response</a:t>
                      </a:r>
                      <a:r>
                        <a:rPr lang="en-US" sz="1400" dirty="0" smtClean="0"/>
                        <a:t> = new MockHttpServletResponse(); </a:t>
                      </a:r>
                    </a:p>
                    <a:p>
                      <a:r>
                        <a:rPr lang="en-US" sz="1400" dirty="0" smtClean="0"/>
                        <a:t>       </a:t>
                      </a:r>
                      <a:r>
                        <a:rPr lang="en-US" sz="1400" kern="1200" baseline="0" dirty="0" smtClean="0"/>
                        <a:t>mockControl = </a:t>
                      </a:r>
                      <a:r>
                        <a:rPr lang="en-US" sz="1400" kern="1200" baseline="0" dirty="0" err="1" smtClean="0"/>
                        <a:t>MockControl.createControl</a:t>
                      </a:r>
                      <a:r>
                        <a:rPr lang="en-US" sz="1400" kern="1200" baseline="0" dirty="0" smtClean="0"/>
                        <a:t>(</a:t>
                      </a:r>
                      <a:r>
                        <a:rPr lang="en-US" sz="1400" kern="1200" baseline="0" dirty="0" err="1" smtClean="0"/>
                        <a:t>AccountService.class</a:t>
                      </a:r>
                      <a:r>
                        <a:rPr lang="en-US" sz="1400" kern="1200" baseline="0" dirty="0" smtClean="0"/>
                        <a:t>);</a:t>
                      </a:r>
                    </a:p>
                    <a:p>
                      <a:r>
                        <a:rPr lang="en-US" sz="1400" kern="1200" baseline="0" dirty="0" smtClean="0"/>
                        <a:t>       accountService = (AccountService) </a:t>
                      </a:r>
                      <a:r>
                        <a:rPr lang="en-US" sz="1400" kern="1200" baseline="0" dirty="0" err="1" smtClean="0"/>
                        <a:t>mockControl.getMock</a:t>
                      </a:r>
                      <a:r>
                        <a:rPr lang="en-US" sz="1400" kern="1200" baseline="0" dirty="0" smtClean="0"/>
                        <a:t>();</a:t>
                      </a:r>
                    </a:p>
                    <a:p>
                      <a:r>
                        <a:rPr lang="en-US" sz="1400" kern="1200" baseline="0" dirty="0" smtClean="0"/>
                        <a:t>      depositController = new DepositController(accountService);</a:t>
                      </a:r>
                      <a:endParaRPr lang="en-US" sz="1400" dirty="0" smtClean="0"/>
                    </a:p>
                    <a:p>
                      <a:r>
                        <a:rPr lang="en-US" sz="1400" dirty="0" smtClean="0"/>
                        <a:t>    } </a:t>
                      </a:r>
                    </a:p>
                  </a:txBody>
                  <a:tcPr/>
                </a:tc>
              </a:tr>
            </a:tbl>
          </a:graphicData>
        </a:graphic>
      </p:graphicFrame>
    </p:spTree>
    <p:extLst>
      <p:ext uri="{BB962C8B-B14F-4D97-AF65-F5344CB8AC3E}">
        <p14:creationId xmlns:p14="http://schemas.microsoft.com/office/powerpoint/2010/main" val="10697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Content Placeholder 2"/>
          <p:cNvSpPr>
            <a:spLocks noGrp="1"/>
          </p:cNvSpPr>
          <p:nvPr>
            <p:ph idx="1"/>
          </p:nvPr>
        </p:nvSpPr>
        <p:spPr/>
        <p:txBody>
          <a:bodyPr/>
          <a:lstStyle/>
          <a:p>
            <a:pPr eaLnBrk="1" hangingPunct="1">
              <a:buFont typeface="Arial" pitchFamily="34" charset="0"/>
              <a:buChar char="•"/>
            </a:pPr>
            <a:r>
              <a:rPr sz="2000" dirty="0" smtClean="0"/>
              <a:t>Test class continued:</a:t>
            </a:r>
          </a:p>
          <a:p>
            <a:pPr eaLnBrk="1" hangingPunct="1">
              <a:buFont typeface="Arial" pitchFamily="34" charset="0"/>
              <a:buChar char="•"/>
            </a:pPr>
            <a:endParaRPr dirty="0" smtClean="0"/>
          </a:p>
        </p:txBody>
      </p:sp>
      <p:sp>
        <p:nvSpPr>
          <p:cNvPr id="40962" name="Title 1"/>
          <p:cNvSpPr>
            <a:spLocks noGrp="1"/>
          </p:cNvSpPr>
          <p:nvPr>
            <p:ph type="title"/>
          </p:nvPr>
        </p:nvSpPr>
        <p:spPr bwMode="auto">
          <a:noFill/>
          <a:ln>
            <a:noFill/>
          </a:ln>
        </p:spPr>
        <p:txBody>
          <a:bodyPr anchor="ctr"/>
          <a:lstStyle/>
          <a:p>
            <a:r>
              <a:rPr lang="en-US"/>
              <a:t>Unit Testing of Controller (Contd.)</a:t>
            </a:r>
          </a:p>
        </p:txBody>
      </p:sp>
      <p:sp>
        <p:nvSpPr>
          <p:cNvPr id="6" name="Slide Number Placeholder 3"/>
          <p:cNvSpPr>
            <a:spLocks noGrp="1"/>
          </p:cNvSpPr>
          <p:nvPr>
            <p:ph type="sldNum" sz="quarter" idx="10"/>
          </p:nvPr>
        </p:nvSpPr>
        <p:spPr bwMode="auto">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a:defRPr/>
            </a:pPr>
            <a:fld id="{87B946E6-3366-438E-A095-40449653EC8C}" type="slidenum">
              <a:rPr lang="en-US">
                <a:latin typeface="+mn-lt"/>
              </a:rPr>
              <a:pPr algn="l">
                <a:defRPr/>
              </a:pPr>
              <a:t>86</a:t>
            </a:fld>
            <a:endParaRPr lang="en-US"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219983555"/>
              </p:ext>
            </p:extLst>
          </p:nvPr>
        </p:nvGraphicFramePr>
        <p:xfrm>
          <a:off x="1524000" y="2357120"/>
          <a:ext cx="6096000" cy="3129280"/>
        </p:xfrm>
        <a:graphic>
          <a:graphicData uri="http://schemas.openxmlformats.org/drawingml/2006/table">
            <a:tbl>
              <a:tblPr firstRow="1" bandRow="1">
                <a:tableStyleId>{00A15C55-8517-42AA-B614-E9B94910E393}</a:tableStyleId>
              </a:tblPr>
              <a:tblGrid>
                <a:gridCol w="6096000"/>
              </a:tblGrid>
              <a:tr h="3129280">
                <a:tc>
                  <a:txBody>
                    <a:bodyPr/>
                    <a:lstStyle/>
                    <a:p>
                      <a:r>
                        <a:rPr lang="en-US" sz="1400" dirty="0" smtClean="0"/>
                        <a:t> @Test</a:t>
                      </a:r>
                    </a:p>
                    <a:p>
                      <a:r>
                        <a:rPr lang="en-US" sz="1400" dirty="0" smtClean="0"/>
                        <a:t>public void testController(){</a:t>
                      </a:r>
                    </a:p>
                    <a:p>
                      <a:r>
                        <a:rPr lang="en-US" sz="1400" dirty="0" smtClean="0"/>
                        <a:t>            </a:t>
                      </a:r>
                      <a:r>
                        <a:rPr lang="en-US" sz="1400" baseline="0" dirty="0" smtClean="0"/>
                        <a:t> </a:t>
                      </a:r>
                      <a:r>
                        <a:rPr lang="en-US" sz="1400" dirty="0" smtClean="0"/>
                        <a:t> request.setRequestURI("/</a:t>
                      </a:r>
                      <a:r>
                        <a:rPr lang="en-US" sz="1400" kern="1200" baseline="0" dirty="0" smtClean="0"/>
                        <a:t>deposit.do</a:t>
                      </a:r>
                      <a:r>
                        <a:rPr lang="en-US" sz="1400" dirty="0" smtClean="0"/>
                        <a:t>"); </a:t>
                      </a:r>
                    </a:p>
                    <a:p>
                      <a:r>
                        <a:rPr lang="en-US" sz="1400" dirty="0" smtClean="0"/>
                        <a:t>             String viewName= handlerAdapter.handle(request, response, controller);</a:t>
                      </a:r>
                    </a:p>
                    <a:p>
                      <a:r>
                        <a:rPr lang="en-US" sz="1400" kern="1200" baseline="0" dirty="0" smtClean="0"/>
                        <a:t>             ModelMap model = new ModelMap();</a:t>
                      </a:r>
                    </a:p>
                    <a:p>
                      <a:r>
                        <a:rPr lang="en-US" sz="1400" kern="1200" baseline="0" dirty="0" smtClean="0"/>
                        <a:t>             String viewName =</a:t>
                      </a:r>
                    </a:p>
                    <a:p>
                      <a:r>
                        <a:rPr lang="en-US" sz="1400" kern="1200" baseline="0" dirty="0" smtClean="0"/>
                        <a:t>             depositController.deposit(TEST_ACCOUNT_NO, TEST_AMOUNT,   </a:t>
                      </a:r>
                      <a:r>
                        <a:rPr lang="en-US" sz="1400" kern="1200" baseline="0" dirty="0" err="1" smtClean="0"/>
                        <a:t>model,request,response</a:t>
                      </a:r>
                      <a:r>
                        <a:rPr lang="en-US" sz="1400" kern="1200" baseline="0" dirty="0" smtClean="0"/>
                        <a:t>);</a:t>
                      </a:r>
                    </a:p>
                    <a:p>
                      <a:r>
                        <a:rPr lang="en-US" sz="1400" kern="1200" baseline="0" dirty="0" smtClean="0"/>
                        <a:t>             mockControl.verify();</a:t>
                      </a:r>
                    </a:p>
                    <a:p>
                      <a:r>
                        <a:rPr lang="en-US" sz="1400" kern="1200" baseline="0" dirty="0" smtClean="0"/>
                        <a:t>             assertEquals(viewName, "success");</a:t>
                      </a:r>
                    </a:p>
                    <a:p>
                      <a:r>
                        <a:rPr lang="en-US" sz="1400" kern="1200" baseline="0" dirty="0" smtClean="0"/>
                        <a:t>             assertEquals(</a:t>
                      </a:r>
                      <a:r>
                        <a:rPr lang="en-US" sz="1400" kern="1200" baseline="0" dirty="0" err="1" smtClean="0"/>
                        <a:t>model.get</a:t>
                      </a:r>
                      <a:r>
                        <a:rPr lang="en-US" sz="1400" kern="1200" baseline="0" dirty="0" smtClean="0"/>
                        <a:t>("accountNo"), TEST_ACCOUNT_NO);</a:t>
                      </a:r>
                    </a:p>
                    <a:p>
                      <a:r>
                        <a:rPr lang="en-US" sz="1400" kern="1200" baseline="0" dirty="0" smtClean="0"/>
                        <a:t>             assertEquals(</a:t>
                      </a:r>
                      <a:r>
                        <a:rPr lang="en-US" sz="1400" kern="1200" baseline="0" dirty="0" err="1" smtClean="0"/>
                        <a:t>model.get</a:t>
                      </a:r>
                      <a:r>
                        <a:rPr lang="en-US" sz="1400" kern="1200" baseline="0" dirty="0" smtClean="0"/>
                        <a:t>("balance"), 150.0);</a:t>
                      </a:r>
                    </a:p>
                    <a:p>
                      <a:r>
                        <a:rPr lang="en-US" sz="1200" kern="1200" baseline="0" dirty="0" smtClean="0"/>
                        <a:t>}</a:t>
                      </a:r>
                      <a:endParaRPr lang="en-US" sz="1200" dirty="0"/>
                    </a:p>
                  </a:txBody>
                  <a:tcPr/>
                </a:tc>
              </a:tr>
            </a:tbl>
          </a:graphicData>
        </a:graphic>
      </p:graphicFrame>
    </p:spTree>
    <p:extLst>
      <p:ext uri="{BB962C8B-B14F-4D97-AF65-F5344CB8AC3E}">
        <p14:creationId xmlns:p14="http://schemas.microsoft.com/office/powerpoint/2010/main" val="316263150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Questions</a:t>
            </a:r>
            <a:endParaRPr lang="en-US" sz="3400" dirty="0">
              <a:solidFill>
                <a:schemeClr val="tx2">
                  <a:lumMod val="75000"/>
                </a:schemeClr>
              </a:solidFill>
            </a:endParaRPr>
          </a:p>
        </p:txBody>
      </p:sp>
      <p:pic>
        <p:nvPicPr>
          <p:cNvPr id="5" name="Picture 6"/>
          <p:cNvPicPr>
            <a:picLocks noChangeAspect="1" noChangeArrowheads="1"/>
          </p:cNvPicPr>
          <p:nvPr/>
        </p:nvPicPr>
        <p:blipFill>
          <a:blip r:embed="rId3" cstate="print"/>
          <a:srcRect/>
          <a:stretch>
            <a:fillRect/>
          </a:stretch>
        </p:blipFill>
        <p:spPr bwMode="auto">
          <a:xfrm>
            <a:off x="4054366" y="2924502"/>
            <a:ext cx="1023938" cy="1023938"/>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87</a:t>
            </a:fld>
            <a:endParaRPr lang="en-US" sz="1400" dirty="0"/>
          </a:p>
        </p:txBody>
      </p:sp>
    </p:spTree>
    <p:extLst>
      <p:ext uri="{BB962C8B-B14F-4D97-AF65-F5344CB8AC3E}">
        <p14:creationId xmlns:p14="http://schemas.microsoft.com/office/powerpoint/2010/main" val="179807687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
          <p:cNvSpPr>
            <a:spLocks noGrp="1"/>
          </p:cNvSpPr>
          <p:nvPr>
            <p:ph idx="1"/>
          </p:nvPr>
        </p:nvSpPr>
        <p:spPr/>
        <p:txBody>
          <a:bodyPr/>
          <a:lstStyle/>
          <a:p>
            <a:pPr marL="457200" indent="-457200" eaLnBrk="1" hangingPunct="1">
              <a:buFont typeface="+mj-lt"/>
              <a:buAutoNum type="arabicPeriod"/>
            </a:pPr>
            <a:r>
              <a:rPr sz="2000" dirty="0" smtClean="0"/>
              <a:t>Which of the following annotations allow a method parameter to be bound to the value of an HTTP cookie?</a:t>
            </a:r>
          </a:p>
        </p:txBody>
      </p:sp>
      <p:sp>
        <p:nvSpPr>
          <p:cNvPr id="43011" name="Title 2"/>
          <p:cNvSpPr>
            <a:spLocks noGrp="1"/>
          </p:cNvSpPr>
          <p:nvPr>
            <p:ph type="title"/>
          </p:nvPr>
        </p:nvSpPr>
        <p:spPr bwMode="auto">
          <a:noFill/>
          <a:ln>
            <a:noFill/>
          </a:ln>
        </p:spPr>
        <p:txBody>
          <a:bodyPr anchor="ctr"/>
          <a:lstStyle/>
          <a:p>
            <a:r>
              <a:rPr lang="en-US"/>
              <a:t>Test Your Understanding</a:t>
            </a:r>
          </a:p>
        </p:txBody>
      </p:sp>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BA736300-F455-4CD5-A3DF-307D3EB38029}" type="slidenum">
              <a:rPr lang="en-US">
                <a:latin typeface="+mn-lt"/>
              </a:rPr>
              <a:pPr algn="l">
                <a:defRPr/>
              </a:pPr>
              <a:t>88</a:t>
            </a:fld>
            <a:endParaRPr lang="en-US" dirty="0">
              <a:latin typeface="+mn-lt"/>
            </a:endParaRPr>
          </a:p>
        </p:txBody>
      </p:sp>
      <p:pic>
        <p:nvPicPr>
          <p:cNvPr id="43012" name="Picture 29"/>
          <p:cNvPicPr>
            <a:picLocks noChangeAspect="1" noChangeArrowheads="1"/>
          </p:cNvPicPr>
          <p:nvPr/>
        </p:nvPicPr>
        <p:blipFill>
          <a:blip r:embed="rId3"/>
          <a:srcRect/>
          <a:stretch>
            <a:fillRect/>
          </a:stretch>
        </p:blipFill>
        <p:spPr bwMode="auto">
          <a:xfrm>
            <a:off x="8124825" y="76200"/>
            <a:ext cx="1004888" cy="1055688"/>
          </a:xfrm>
          <a:prstGeom prst="rect">
            <a:avLst/>
          </a:prstGeom>
          <a:noFill/>
          <a:ln w="9525" algn="ctr">
            <a:noFill/>
            <a:miter lim="800000"/>
            <a:headEnd/>
            <a:tailEnd/>
          </a:ln>
        </p:spPr>
      </p:pic>
      <p:sp>
        <p:nvSpPr>
          <p:cNvPr id="6" name="Rounded Rectangle 5"/>
          <p:cNvSpPr/>
          <p:nvPr/>
        </p:nvSpPr>
        <p:spPr>
          <a:xfrm>
            <a:off x="762000" y="2895600"/>
            <a:ext cx="35814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dirty="0"/>
              <a:t>@</a:t>
            </a:r>
            <a:r>
              <a:rPr lang="en-US" sz="2200" dirty="0" err="1"/>
              <a:t>CookieValue</a:t>
            </a:r>
            <a:r>
              <a:rPr lang="en-US" sz="2200" dirty="0"/>
              <a:t> </a:t>
            </a:r>
          </a:p>
        </p:txBody>
      </p:sp>
      <p:sp>
        <p:nvSpPr>
          <p:cNvPr id="8" name="Rounded Rectangle 7"/>
          <p:cNvSpPr/>
          <p:nvPr/>
        </p:nvSpPr>
        <p:spPr>
          <a:xfrm>
            <a:off x="4953000" y="2895600"/>
            <a:ext cx="35814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dirty="0"/>
              <a:t>@</a:t>
            </a:r>
            <a:r>
              <a:rPr lang="en-US" sz="2200" dirty="0" err="1"/>
              <a:t>CookiesValue</a:t>
            </a:r>
            <a:r>
              <a:rPr lang="en-US" sz="2200" dirty="0"/>
              <a:t> </a:t>
            </a:r>
          </a:p>
        </p:txBody>
      </p:sp>
      <p:sp>
        <p:nvSpPr>
          <p:cNvPr id="9" name="Rounded Rectangle 8"/>
          <p:cNvSpPr/>
          <p:nvPr/>
        </p:nvSpPr>
        <p:spPr>
          <a:xfrm>
            <a:off x="740434" y="4191000"/>
            <a:ext cx="35814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dirty="0"/>
              <a:t>@Cookies </a:t>
            </a:r>
          </a:p>
        </p:txBody>
      </p:sp>
      <p:sp>
        <p:nvSpPr>
          <p:cNvPr id="10" name="Rounded Rectangle 9"/>
          <p:cNvSpPr/>
          <p:nvPr/>
        </p:nvSpPr>
        <p:spPr>
          <a:xfrm>
            <a:off x="4931434" y="4191000"/>
            <a:ext cx="35814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r>
              <a:rPr lang="en-US" sz="2200" dirty="0"/>
              <a:t>@</a:t>
            </a:r>
            <a:r>
              <a:rPr lang="en-US" sz="2200" dirty="0" err="1"/>
              <a:t>CookieBind</a:t>
            </a:r>
            <a:endParaRPr lang="en-US" sz="2200" dirty="0"/>
          </a:p>
        </p:txBody>
      </p:sp>
    </p:spTree>
    <p:extLst>
      <p:ext uri="{BB962C8B-B14F-4D97-AF65-F5344CB8AC3E}">
        <p14:creationId xmlns:p14="http://schemas.microsoft.com/office/powerpoint/2010/main" val="98867260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
          <p:cNvSpPr>
            <a:spLocks noGrp="1"/>
          </p:cNvSpPr>
          <p:nvPr>
            <p:ph idx="1"/>
          </p:nvPr>
        </p:nvSpPr>
        <p:spPr/>
        <p:txBody>
          <a:bodyPr/>
          <a:lstStyle/>
          <a:p>
            <a:pPr marL="457200" indent="-457200" eaLnBrk="1" hangingPunct="1">
              <a:buFont typeface="+mj-lt"/>
              <a:buAutoNum type="arabicPeriod"/>
            </a:pPr>
            <a:r>
              <a:rPr sz="2000" dirty="0" smtClean="0"/>
              <a:t>Which of the following annotations allow a method parameter to be bound to the value of an HTTP cookie?</a:t>
            </a:r>
          </a:p>
        </p:txBody>
      </p:sp>
      <p:sp>
        <p:nvSpPr>
          <p:cNvPr id="43011" name="Title 2"/>
          <p:cNvSpPr>
            <a:spLocks noGrp="1"/>
          </p:cNvSpPr>
          <p:nvPr>
            <p:ph type="title"/>
          </p:nvPr>
        </p:nvSpPr>
        <p:spPr bwMode="auto">
          <a:noFill/>
          <a:ln>
            <a:noFill/>
          </a:ln>
        </p:spPr>
        <p:txBody>
          <a:bodyPr anchor="ctr"/>
          <a:lstStyle/>
          <a:p>
            <a:r>
              <a:rPr lang="en-US"/>
              <a:t>Test Your Understanding</a:t>
            </a:r>
          </a:p>
        </p:txBody>
      </p:sp>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BA736300-F455-4CD5-A3DF-307D3EB38029}" type="slidenum">
              <a:rPr lang="en-US">
                <a:latin typeface="+mn-lt"/>
              </a:rPr>
              <a:pPr algn="l">
                <a:defRPr/>
              </a:pPr>
              <a:t>89</a:t>
            </a:fld>
            <a:endParaRPr lang="en-US" dirty="0">
              <a:latin typeface="+mn-lt"/>
            </a:endParaRPr>
          </a:p>
        </p:txBody>
      </p:sp>
      <p:pic>
        <p:nvPicPr>
          <p:cNvPr id="43012" name="Picture 29"/>
          <p:cNvPicPr>
            <a:picLocks noChangeAspect="1" noChangeArrowheads="1"/>
          </p:cNvPicPr>
          <p:nvPr/>
        </p:nvPicPr>
        <p:blipFill>
          <a:blip r:embed="rId3"/>
          <a:srcRect/>
          <a:stretch>
            <a:fillRect/>
          </a:stretch>
        </p:blipFill>
        <p:spPr bwMode="auto">
          <a:xfrm>
            <a:off x="8124825" y="76200"/>
            <a:ext cx="1004888" cy="1055688"/>
          </a:xfrm>
          <a:prstGeom prst="rect">
            <a:avLst/>
          </a:prstGeom>
          <a:noFill/>
          <a:ln w="9525" algn="ctr">
            <a:noFill/>
            <a:miter lim="800000"/>
            <a:headEnd/>
            <a:tailEnd/>
          </a:ln>
        </p:spPr>
      </p:pic>
      <p:sp>
        <p:nvSpPr>
          <p:cNvPr id="6" name="Rounded Rectangle 5"/>
          <p:cNvSpPr/>
          <p:nvPr/>
        </p:nvSpPr>
        <p:spPr>
          <a:xfrm>
            <a:off x="762000" y="2895600"/>
            <a:ext cx="35814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200" dirty="0"/>
              <a:t>@</a:t>
            </a:r>
            <a:r>
              <a:rPr lang="en-US" sz="2200" dirty="0" err="1"/>
              <a:t>CookieValue</a:t>
            </a:r>
            <a:r>
              <a:rPr lang="en-US" sz="2200" dirty="0"/>
              <a:t> </a:t>
            </a:r>
          </a:p>
        </p:txBody>
      </p:sp>
      <p:sp>
        <p:nvSpPr>
          <p:cNvPr id="8" name="Rounded Rectangle 7"/>
          <p:cNvSpPr/>
          <p:nvPr/>
        </p:nvSpPr>
        <p:spPr>
          <a:xfrm>
            <a:off x="4953000" y="2895600"/>
            <a:ext cx="35814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dirty="0"/>
              <a:t>@</a:t>
            </a:r>
            <a:r>
              <a:rPr lang="en-US" sz="2200" dirty="0" err="1"/>
              <a:t>CookiesValue</a:t>
            </a:r>
            <a:r>
              <a:rPr lang="en-US" sz="2200" dirty="0"/>
              <a:t> </a:t>
            </a:r>
          </a:p>
        </p:txBody>
      </p:sp>
      <p:sp>
        <p:nvSpPr>
          <p:cNvPr id="9" name="Rounded Rectangle 8"/>
          <p:cNvSpPr/>
          <p:nvPr/>
        </p:nvSpPr>
        <p:spPr>
          <a:xfrm>
            <a:off x="740434" y="4191000"/>
            <a:ext cx="35814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dirty="0"/>
              <a:t>@Cookies </a:t>
            </a:r>
          </a:p>
        </p:txBody>
      </p:sp>
      <p:sp>
        <p:nvSpPr>
          <p:cNvPr id="10" name="Rounded Rectangle 9"/>
          <p:cNvSpPr/>
          <p:nvPr/>
        </p:nvSpPr>
        <p:spPr>
          <a:xfrm>
            <a:off x="4931434" y="4191000"/>
            <a:ext cx="35814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marL="0" lvl="1" algn="ctr"/>
            <a:r>
              <a:rPr lang="en-US" sz="2200" dirty="0"/>
              <a:t>@</a:t>
            </a:r>
            <a:r>
              <a:rPr lang="en-US" sz="2200" dirty="0" err="1"/>
              <a:t>CookieBind</a:t>
            </a:r>
            <a:endParaRPr lang="en-US" sz="2200" dirty="0"/>
          </a:p>
        </p:txBody>
      </p:sp>
    </p:spTree>
    <p:extLst>
      <p:ext uri="{BB962C8B-B14F-4D97-AF65-F5344CB8AC3E}">
        <p14:creationId xmlns:p14="http://schemas.microsoft.com/office/powerpoint/2010/main" val="3826047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15240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400" dirty="0">
                <a:solidFill>
                  <a:schemeClr val="tx2">
                    <a:lumMod val="75000"/>
                  </a:schemeClr>
                </a:solidFill>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grpSp>
        <p:nvGrpSpPr>
          <p:cNvPr id="23" name="Group 22"/>
          <p:cNvGrpSpPr/>
          <p:nvPr/>
        </p:nvGrpSpPr>
        <p:grpSpPr>
          <a:xfrm>
            <a:off x="381000" y="1646843"/>
            <a:ext cx="1600200" cy="1108648"/>
            <a:chOff x="587566" y="1676400"/>
            <a:chExt cx="1600200" cy="1108648"/>
          </a:xfrm>
        </p:grpSpPr>
        <p:pic>
          <p:nvPicPr>
            <p:cNvPr id="4104" name="Picture 6"/>
            <p:cNvPicPr>
              <a:picLocks noChangeAspect="1" noChangeArrowheads="1"/>
            </p:cNvPicPr>
            <p:nvPr/>
          </p:nvPicPr>
          <p:blipFill>
            <a:blip r:embed="rId3" cstate="print"/>
            <a:srcRect/>
            <a:stretch>
              <a:fillRect/>
            </a:stretch>
          </p:blipFill>
          <p:spPr bwMode="auto">
            <a:xfrm>
              <a:off x="967361" y="1676400"/>
              <a:ext cx="861439" cy="861439"/>
            </a:xfrm>
            <a:prstGeom prst="rect">
              <a:avLst/>
            </a:prstGeom>
            <a:noFill/>
            <a:ln w="9525" algn="ctr">
              <a:noFill/>
              <a:miter lim="800000"/>
              <a:headEnd/>
              <a:tailEnd/>
            </a:ln>
          </p:spPr>
        </p:pic>
        <p:sp>
          <p:nvSpPr>
            <p:cNvPr id="9" name="Text Box 7"/>
            <p:cNvSpPr txBox="1">
              <a:spLocks noChangeArrowheads="1"/>
            </p:cNvSpPr>
            <p:nvPr/>
          </p:nvSpPr>
          <p:spPr bwMode="auto">
            <a:xfrm>
              <a:off x="587566" y="2448498"/>
              <a:ext cx="1600200"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Questions</a:t>
              </a:r>
            </a:p>
          </p:txBody>
        </p:sp>
      </p:grpSp>
      <p:grpSp>
        <p:nvGrpSpPr>
          <p:cNvPr id="29" name="Group 28"/>
          <p:cNvGrpSpPr/>
          <p:nvPr/>
        </p:nvGrpSpPr>
        <p:grpSpPr>
          <a:xfrm>
            <a:off x="6998464" y="1590675"/>
            <a:ext cx="1295400" cy="1430024"/>
            <a:chOff x="7031515" y="1829018"/>
            <a:chExt cx="1295400" cy="1430024"/>
          </a:xfrm>
        </p:grpSpPr>
        <p:sp>
          <p:nvSpPr>
            <p:cNvPr id="18" name="Text Box 16"/>
            <p:cNvSpPr txBox="1">
              <a:spLocks noChangeArrowheads="1"/>
            </p:cNvSpPr>
            <p:nvPr/>
          </p:nvSpPr>
          <p:spPr bwMode="auto">
            <a:xfrm>
              <a:off x="7031515" y="2678017"/>
              <a:ext cx="1295400" cy="58102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7326217" y="1829018"/>
              <a:ext cx="692166" cy="914182"/>
            </a:xfrm>
            <a:prstGeom prst="rect">
              <a:avLst/>
            </a:prstGeom>
            <a:noFill/>
            <a:ln w="9525" algn="ctr">
              <a:noFill/>
              <a:miter lim="800000"/>
              <a:headEnd/>
              <a:tailEnd/>
            </a:ln>
          </p:spPr>
        </p:pic>
      </p:grpSp>
      <p:grpSp>
        <p:nvGrpSpPr>
          <p:cNvPr id="24" name="Group 23"/>
          <p:cNvGrpSpPr/>
          <p:nvPr/>
        </p:nvGrpSpPr>
        <p:grpSpPr>
          <a:xfrm>
            <a:off x="2895600" y="1648359"/>
            <a:ext cx="1066800" cy="1183332"/>
            <a:chOff x="3494183" y="1678835"/>
            <a:chExt cx="1066800" cy="1183332"/>
          </a:xfrm>
        </p:grpSpPr>
        <p:pic>
          <p:nvPicPr>
            <p:cNvPr id="4110" name="Picture 13"/>
            <p:cNvPicPr>
              <a:picLocks noChangeAspect="1" noChangeArrowheads="1"/>
            </p:cNvPicPr>
            <p:nvPr/>
          </p:nvPicPr>
          <p:blipFill>
            <a:blip r:embed="rId5" cstate="print"/>
            <a:srcRect/>
            <a:stretch>
              <a:fillRect/>
            </a:stretch>
          </p:blipFill>
          <p:spPr bwMode="auto">
            <a:xfrm>
              <a:off x="3603625" y="1678835"/>
              <a:ext cx="891257" cy="908790"/>
            </a:xfrm>
            <a:prstGeom prst="rect">
              <a:avLst/>
            </a:prstGeom>
            <a:noFill/>
            <a:ln w="9525" algn="ctr">
              <a:noFill/>
              <a:miter lim="800000"/>
              <a:headEnd/>
              <a:tailEnd/>
            </a:ln>
          </p:spPr>
        </p:pic>
        <p:sp>
          <p:nvSpPr>
            <p:cNvPr id="21" name="Text Box 19"/>
            <p:cNvSpPr txBox="1">
              <a:spLocks noChangeArrowheads="1"/>
            </p:cNvSpPr>
            <p:nvPr/>
          </p:nvSpPr>
          <p:spPr bwMode="auto">
            <a:xfrm>
              <a:off x="3494183" y="2525617"/>
              <a:ext cx="1066800"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Tools</a:t>
              </a:r>
            </a:p>
          </p:txBody>
        </p:sp>
      </p:grpSp>
      <p:grpSp>
        <p:nvGrpSpPr>
          <p:cNvPr id="34" name="Group 33"/>
          <p:cNvGrpSpPr/>
          <p:nvPr/>
        </p:nvGrpSpPr>
        <p:grpSpPr>
          <a:xfrm>
            <a:off x="4702175" y="3222221"/>
            <a:ext cx="1698625" cy="1177601"/>
            <a:chOff x="4572000" y="3502349"/>
            <a:chExt cx="1698625" cy="1177601"/>
          </a:xfrm>
        </p:grpSpPr>
        <p:sp>
          <p:nvSpPr>
            <p:cNvPr id="15" name="Text Box 12"/>
            <p:cNvSpPr txBox="1">
              <a:spLocks noChangeArrowheads="1"/>
            </p:cNvSpPr>
            <p:nvPr/>
          </p:nvSpPr>
          <p:spPr bwMode="auto">
            <a:xfrm>
              <a:off x="4572000" y="4343400"/>
              <a:ext cx="1698625"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Demonstration</a:t>
              </a:r>
            </a:p>
          </p:txBody>
        </p:sp>
        <p:pic>
          <p:nvPicPr>
            <p:cNvPr id="4120" name="Picture 31"/>
            <p:cNvPicPr>
              <a:picLocks noChangeAspect="1" noChangeArrowheads="1"/>
            </p:cNvPicPr>
            <p:nvPr/>
          </p:nvPicPr>
          <p:blipFill>
            <a:blip r:embed="rId6" cstate="print"/>
            <a:srcRect/>
            <a:stretch>
              <a:fillRect/>
            </a:stretch>
          </p:blipFill>
          <p:spPr bwMode="auto">
            <a:xfrm>
              <a:off x="4953000" y="3502349"/>
              <a:ext cx="914400" cy="812476"/>
            </a:xfrm>
            <a:prstGeom prst="rect">
              <a:avLst/>
            </a:prstGeom>
            <a:noFill/>
            <a:ln w="9525" algn="ctr">
              <a:noFill/>
              <a:miter lim="800000"/>
              <a:headEnd/>
              <a:tailEnd/>
            </a:ln>
          </p:spPr>
        </p:pic>
      </p:grpSp>
      <p:grpSp>
        <p:nvGrpSpPr>
          <p:cNvPr id="25" name="Group 24"/>
          <p:cNvGrpSpPr/>
          <p:nvPr/>
        </p:nvGrpSpPr>
        <p:grpSpPr>
          <a:xfrm>
            <a:off x="4800600" y="1600749"/>
            <a:ext cx="1447800" cy="1430967"/>
            <a:chOff x="6118034" y="1817058"/>
            <a:chExt cx="1447800" cy="1430967"/>
          </a:xfrm>
        </p:grpSpPr>
        <p:sp>
          <p:nvSpPr>
            <p:cNvPr id="17" name="Text Box 14"/>
            <p:cNvSpPr txBox="1">
              <a:spLocks noChangeArrowheads="1"/>
            </p:cNvSpPr>
            <p:nvPr/>
          </p:nvSpPr>
          <p:spPr bwMode="auto">
            <a:xfrm>
              <a:off x="6118034" y="2667000"/>
              <a:ext cx="1447800" cy="58102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Hands on Exercise</a:t>
              </a:r>
            </a:p>
          </p:txBody>
        </p:sp>
        <p:pic>
          <p:nvPicPr>
            <p:cNvPr id="4121" name="Picture 32"/>
            <p:cNvPicPr>
              <a:picLocks noChangeAspect="1" noChangeArrowheads="1"/>
            </p:cNvPicPr>
            <p:nvPr/>
          </p:nvPicPr>
          <p:blipFill>
            <a:blip r:embed="rId7" cstate="print"/>
            <a:srcRect/>
            <a:stretch>
              <a:fillRect/>
            </a:stretch>
          </p:blipFill>
          <p:spPr bwMode="auto">
            <a:xfrm>
              <a:off x="6410325" y="1817058"/>
              <a:ext cx="1004027" cy="930905"/>
            </a:xfrm>
            <a:prstGeom prst="rect">
              <a:avLst/>
            </a:prstGeom>
            <a:noFill/>
            <a:ln w="9525" algn="ctr">
              <a:noFill/>
              <a:miter lim="800000"/>
              <a:headEnd/>
              <a:tailEnd/>
            </a:ln>
          </p:spPr>
        </p:pic>
      </p:grpSp>
      <p:grpSp>
        <p:nvGrpSpPr>
          <p:cNvPr id="33" name="Group 32"/>
          <p:cNvGrpSpPr/>
          <p:nvPr/>
        </p:nvGrpSpPr>
        <p:grpSpPr>
          <a:xfrm>
            <a:off x="2721166" y="3148872"/>
            <a:ext cx="1447800" cy="1208988"/>
            <a:chOff x="2590800" y="3320566"/>
            <a:chExt cx="1447800" cy="1208988"/>
          </a:xfrm>
        </p:grpSpPr>
        <p:pic>
          <p:nvPicPr>
            <p:cNvPr id="2050" name="Picture 2" descr="C:\Users\120891\Desktop\Case Study.png"/>
            <p:cNvPicPr>
              <a:picLocks noChangeAspect="1" noChangeArrowheads="1"/>
            </p:cNvPicPr>
            <p:nvPr/>
          </p:nvPicPr>
          <p:blipFill>
            <a:blip r:embed="rId8" cstate="print"/>
            <a:srcRect/>
            <a:stretch>
              <a:fillRect/>
            </a:stretch>
          </p:blipFill>
          <p:spPr bwMode="auto">
            <a:xfrm>
              <a:off x="2819400" y="3320566"/>
              <a:ext cx="981419" cy="898247"/>
            </a:xfrm>
            <a:prstGeom prst="rect">
              <a:avLst/>
            </a:prstGeom>
            <a:noFill/>
          </p:spPr>
        </p:pic>
        <p:sp>
          <p:nvSpPr>
            <p:cNvPr id="31" name="Text Box 14"/>
            <p:cNvSpPr txBox="1">
              <a:spLocks noChangeArrowheads="1"/>
            </p:cNvSpPr>
            <p:nvPr/>
          </p:nvSpPr>
          <p:spPr bwMode="auto">
            <a:xfrm>
              <a:off x="2590800" y="4191000"/>
              <a:ext cx="1447800" cy="338554"/>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smtClean="0">
                  <a:latin typeface="+mn-lt"/>
                </a:rPr>
                <a:t>  Case Study</a:t>
              </a:r>
              <a:endParaRPr lang="en-US" sz="1600" dirty="0">
                <a:latin typeface="+mn-lt"/>
              </a:endParaRPr>
            </a:p>
          </p:txBody>
        </p:sp>
      </p:grpSp>
      <p:grpSp>
        <p:nvGrpSpPr>
          <p:cNvPr id="45" name="Group 44"/>
          <p:cNvGrpSpPr/>
          <p:nvPr/>
        </p:nvGrpSpPr>
        <p:grpSpPr>
          <a:xfrm>
            <a:off x="6672549" y="3225072"/>
            <a:ext cx="1905000" cy="1292609"/>
            <a:chOff x="6672549" y="3527234"/>
            <a:chExt cx="1905000" cy="1292609"/>
          </a:xfrm>
        </p:grpSpPr>
        <p:sp>
          <p:nvSpPr>
            <p:cNvPr id="20" name="Text Box 18"/>
            <p:cNvSpPr txBox="1">
              <a:spLocks noChangeArrowheads="1"/>
            </p:cNvSpPr>
            <p:nvPr/>
          </p:nvSpPr>
          <p:spPr bwMode="auto">
            <a:xfrm>
              <a:off x="6672549" y="4235068"/>
              <a:ext cx="1905000" cy="584775"/>
            </a:xfrm>
            <a:prstGeom prst="rect">
              <a:avLst/>
            </a:prstGeom>
            <a:noFill/>
            <a:ln w="9525" algn="ctr">
              <a:noFill/>
              <a:miter lim="800000"/>
              <a:headEnd/>
              <a:tailEnd/>
            </a:ln>
          </p:spPr>
          <p:txBody>
            <a:bodyPr wrap="square">
              <a:spAutoFit/>
            </a:bodyPr>
            <a:lstStyle/>
            <a:p>
              <a:pPr algn="ctr" eaLnBrk="0" hangingPunct="0">
                <a:spcBef>
                  <a:spcPct val="50000"/>
                </a:spcBef>
                <a:defRPr/>
              </a:pPr>
              <a:r>
                <a:rPr lang="en-US" sz="1600" dirty="0" smtClean="0">
                  <a:latin typeface="+mn-lt"/>
                </a:rPr>
                <a:t>Best Practices &amp; Industry Standards</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7184834" y="3527234"/>
              <a:ext cx="839118" cy="839118"/>
            </a:xfrm>
            <a:prstGeom prst="rect">
              <a:avLst/>
            </a:prstGeom>
            <a:noFill/>
          </p:spPr>
        </p:pic>
      </p:grpSp>
      <p:grpSp>
        <p:nvGrpSpPr>
          <p:cNvPr id="32" name="Group 31"/>
          <p:cNvGrpSpPr/>
          <p:nvPr/>
        </p:nvGrpSpPr>
        <p:grpSpPr>
          <a:xfrm>
            <a:off x="424149" y="3095625"/>
            <a:ext cx="1447800" cy="1427010"/>
            <a:chOff x="424149" y="3525990"/>
            <a:chExt cx="1447800" cy="1427010"/>
          </a:xfrm>
        </p:grpSpPr>
        <p:pic>
          <p:nvPicPr>
            <p:cNvPr id="4119" name="Picture 29"/>
            <p:cNvPicPr>
              <a:picLocks noChangeAspect="1" noChangeArrowheads="1"/>
            </p:cNvPicPr>
            <p:nvPr/>
          </p:nvPicPr>
          <p:blipFill>
            <a:blip r:embed="rId10" cstate="print"/>
            <a:srcRect/>
            <a:stretch>
              <a:fillRect/>
            </a:stretch>
          </p:blipFill>
          <p:spPr bwMode="auto">
            <a:xfrm>
              <a:off x="762000" y="3525990"/>
              <a:ext cx="912564" cy="958697"/>
            </a:xfrm>
            <a:prstGeom prst="rect">
              <a:avLst/>
            </a:prstGeom>
            <a:noFill/>
            <a:ln w="9525" algn="ctr">
              <a:noFill/>
              <a:miter lim="800000"/>
              <a:headEnd/>
              <a:tailEnd/>
            </a:ln>
          </p:spPr>
        </p:pic>
        <p:sp>
          <p:nvSpPr>
            <p:cNvPr id="27" name="Text Box 18"/>
            <p:cNvSpPr txBox="1">
              <a:spLocks noChangeArrowheads="1"/>
            </p:cNvSpPr>
            <p:nvPr/>
          </p:nvSpPr>
          <p:spPr bwMode="auto">
            <a:xfrm>
              <a:off x="424149" y="4368225"/>
              <a:ext cx="1447800" cy="58477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Test Your Understanding</a:t>
              </a:r>
            </a:p>
          </p:txBody>
        </p:sp>
      </p:grpSp>
      <p:grpSp>
        <p:nvGrpSpPr>
          <p:cNvPr id="35" name="Group 34"/>
          <p:cNvGrpSpPr/>
          <p:nvPr/>
        </p:nvGrpSpPr>
        <p:grpSpPr>
          <a:xfrm>
            <a:off x="304800" y="4914761"/>
            <a:ext cx="1219200" cy="1098256"/>
            <a:chOff x="533400" y="5260098"/>
            <a:chExt cx="1219200" cy="1098256"/>
          </a:xfrm>
        </p:grpSpPr>
        <p:pic>
          <p:nvPicPr>
            <p:cNvPr id="28" name="Picture 2" descr="C:\Users\120891\Desktop\Workshop.png"/>
            <p:cNvPicPr>
              <a:picLocks noChangeAspect="1" noChangeArrowheads="1"/>
            </p:cNvPicPr>
            <p:nvPr/>
          </p:nvPicPr>
          <p:blipFill>
            <a:blip r:embed="rId11" cstate="print"/>
            <a:srcRect/>
            <a:stretch>
              <a:fillRect/>
            </a:stretch>
          </p:blipFill>
          <p:spPr bwMode="auto">
            <a:xfrm>
              <a:off x="728949" y="5260098"/>
              <a:ext cx="838200" cy="753319"/>
            </a:xfrm>
            <a:prstGeom prst="rect">
              <a:avLst/>
            </a:prstGeom>
            <a:noFill/>
          </p:spPr>
        </p:pic>
        <p:sp>
          <p:nvSpPr>
            <p:cNvPr id="30" name="TextBox 29"/>
            <p:cNvSpPr txBox="1"/>
            <p:nvPr/>
          </p:nvSpPr>
          <p:spPr>
            <a:xfrm>
              <a:off x="533400" y="6019800"/>
              <a:ext cx="1219200" cy="338554"/>
            </a:xfrm>
            <a:prstGeom prst="rect">
              <a:avLst/>
            </a:prstGeom>
            <a:noFill/>
          </p:spPr>
          <p:txBody>
            <a:bodyPr wrap="square" rtlCol="0">
              <a:spAutoFit/>
            </a:bodyPr>
            <a:lstStyle/>
            <a:p>
              <a:pPr algn="ctr"/>
              <a:r>
                <a:rPr lang="en-US" sz="1600" dirty="0" smtClean="0">
                  <a:latin typeface="+mn-lt"/>
                </a:rPr>
                <a:t>Workshop</a:t>
              </a:r>
              <a:endParaRPr lang="en-US" sz="1600" dirty="0">
                <a:latin typeface="+mn-lt"/>
              </a:endParaRPr>
            </a:p>
          </p:txBody>
        </p:sp>
      </p:grpSp>
      <p:grpSp>
        <p:nvGrpSpPr>
          <p:cNvPr id="46" name="Group 45"/>
          <p:cNvGrpSpPr/>
          <p:nvPr/>
        </p:nvGrpSpPr>
        <p:grpSpPr>
          <a:xfrm>
            <a:off x="1878376" y="4828690"/>
            <a:ext cx="1626824" cy="1270398"/>
            <a:chOff x="2106976" y="4935556"/>
            <a:chExt cx="1626824" cy="1270398"/>
          </a:xfrm>
        </p:grpSpPr>
        <p:sp>
          <p:nvSpPr>
            <p:cNvPr id="38" name="TextBox 37"/>
            <p:cNvSpPr txBox="1"/>
            <p:nvPr/>
          </p:nvSpPr>
          <p:spPr>
            <a:xfrm>
              <a:off x="2106976" y="5867400"/>
              <a:ext cx="1626824" cy="338554"/>
            </a:xfrm>
            <a:prstGeom prst="rect">
              <a:avLst/>
            </a:prstGeom>
            <a:noFill/>
          </p:spPr>
          <p:txBody>
            <a:bodyPr wrap="square" rtlCol="0">
              <a:spAutoFit/>
            </a:bodyPr>
            <a:lstStyle/>
            <a:p>
              <a:pPr lvl="0" algn="ctr"/>
              <a:r>
                <a:rPr lang="en-US" sz="1600" dirty="0" smtClean="0"/>
                <a:t>Session Rules</a:t>
              </a:r>
              <a:endParaRPr lang="en-US" sz="1600" dirty="0">
                <a:latin typeface="+mn-lt"/>
              </a:endParaRPr>
            </a:p>
          </p:txBody>
        </p:sp>
        <p:pic>
          <p:nvPicPr>
            <p:cNvPr id="1026" name="Picture 2" descr="C:\Documents and Settings\148282\Desktop\rules.png"/>
            <p:cNvPicPr>
              <a:picLocks noChangeAspect="1" noChangeArrowheads="1"/>
            </p:cNvPicPr>
            <p:nvPr/>
          </p:nvPicPr>
          <p:blipFill>
            <a:blip r:embed="rId12" cstate="print"/>
            <a:srcRect/>
            <a:stretch>
              <a:fillRect/>
            </a:stretch>
          </p:blipFill>
          <p:spPr bwMode="auto">
            <a:xfrm>
              <a:off x="2411777" y="4935556"/>
              <a:ext cx="856482" cy="971531"/>
            </a:xfrm>
            <a:prstGeom prst="rect">
              <a:avLst/>
            </a:prstGeom>
            <a:noFill/>
          </p:spPr>
        </p:pic>
      </p:grpSp>
      <p:grpSp>
        <p:nvGrpSpPr>
          <p:cNvPr id="47" name="Group 46"/>
          <p:cNvGrpSpPr/>
          <p:nvPr/>
        </p:nvGrpSpPr>
        <p:grpSpPr>
          <a:xfrm>
            <a:off x="3737472" y="4752402"/>
            <a:ext cx="1367928" cy="1422975"/>
            <a:chOff x="3886200" y="5105400"/>
            <a:chExt cx="1367928" cy="1422975"/>
          </a:xfrm>
        </p:grpSpPr>
        <p:sp>
          <p:nvSpPr>
            <p:cNvPr id="41" name="TextBox 40"/>
            <p:cNvSpPr txBox="1"/>
            <p:nvPr/>
          </p:nvSpPr>
          <p:spPr>
            <a:xfrm>
              <a:off x="3960564" y="5943600"/>
              <a:ext cx="1219200" cy="584775"/>
            </a:xfrm>
            <a:prstGeom prst="rect">
              <a:avLst/>
            </a:prstGeom>
            <a:noFill/>
          </p:spPr>
          <p:txBody>
            <a:bodyPr wrap="square" rtlCol="0">
              <a:spAutoFit/>
            </a:bodyPr>
            <a:lstStyle/>
            <a:p>
              <a:pPr lvl="0" algn="ctr"/>
              <a:r>
                <a:rPr lang="en-US" sz="1600" dirty="0" smtClean="0"/>
                <a:t>Icebreaker Activity</a:t>
              </a:r>
            </a:p>
          </p:txBody>
        </p:sp>
        <p:pic>
          <p:nvPicPr>
            <p:cNvPr id="1027" name="Picture 3" descr="C:\Documents and Settings\148282\Desktop\Icebreaker-Activity.png"/>
            <p:cNvPicPr>
              <a:picLocks noChangeAspect="1" noChangeArrowheads="1"/>
            </p:cNvPicPr>
            <p:nvPr/>
          </p:nvPicPr>
          <p:blipFill>
            <a:blip r:embed="rId13" cstate="print"/>
            <a:srcRect/>
            <a:stretch>
              <a:fillRect/>
            </a:stretch>
          </p:blipFill>
          <p:spPr bwMode="auto">
            <a:xfrm>
              <a:off x="3886200" y="5105400"/>
              <a:ext cx="1367928" cy="861753"/>
            </a:xfrm>
            <a:prstGeom prst="rect">
              <a:avLst/>
            </a:prstGeom>
            <a:noFill/>
          </p:spPr>
        </p:pic>
      </p:grpSp>
      <p:grpSp>
        <p:nvGrpSpPr>
          <p:cNvPr id="51" name="Group 50"/>
          <p:cNvGrpSpPr/>
          <p:nvPr/>
        </p:nvGrpSpPr>
        <p:grpSpPr>
          <a:xfrm>
            <a:off x="5486400" y="4714302"/>
            <a:ext cx="1219200" cy="1499175"/>
            <a:chOff x="5656243" y="5029200"/>
            <a:chExt cx="1219200" cy="1499175"/>
          </a:xfrm>
        </p:grpSpPr>
        <p:sp>
          <p:nvSpPr>
            <p:cNvPr id="49" name="TextBox 48"/>
            <p:cNvSpPr txBox="1"/>
            <p:nvPr/>
          </p:nvSpPr>
          <p:spPr>
            <a:xfrm>
              <a:off x="5656243" y="5943600"/>
              <a:ext cx="1219200" cy="584775"/>
            </a:xfrm>
            <a:prstGeom prst="rect">
              <a:avLst/>
            </a:prstGeom>
            <a:noFill/>
          </p:spPr>
          <p:txBody>
            <a:bodyPr wrap="square" rtlCol="0">
              <a:spAutoFit/>
            </a:bodyPr>
            <a:lstStyle/>
            <a:p>
              <a:pPr lvl="0" algn="ctr"/>
              <a:r>
                <a:rPr lang="en-US" sz="1600" dirty="0" smtClean="0"/>
                <a:t>Interactive Activity</a:t>
              </a:r>
              <a:endParaRPr lang="en-US" sz="1600" dirty="0"/>
            </a:p>
          </p:txBody>
        </p:sp>
        <p:pic>
          <p:nvPicPr>
            <p:cNvPr id="1028" name="Picture 4" descr="C:\Documents and Settings\148282\Desktop\interactive-Activity.png"/>
            <p:cNvPicPr>
              <a:picLocks noChangeAspect="1" noChangeArrowheads="1"/>
            </p:cNvPicPr>
            <p:nvPr/>
          </p:nvPicPr>
          <p:blipFill>
            <a:blip r:embed="rId14" cstate="print"/>
            <a:srcRect/>
            <a:stretch>
              <a:fillRect/>
            </a:stretch>
          </p:blipFill>
          <p:spPr bwMode="auto">
            <a:xfrm>
              <a:off x="5791200" y="5029200"/>
              <a:ext cx="914400" cy="1000593"/>
            </a:xfrm>
            <a:prstGeom prst="rect">
              <a:avLst/>
            </a:prstGeom>
            <a:noFill/>
          </p:spPr>
        </p:pic>
      </p:grpSp>
      <p:grpSp>
        <p:nvGrpSpPr>
          <p:cNvPr id="52" name="Group 51"/>
          <p:cNvGrpSpPr/>
          <p:nvPr/>
        </p:nvGrpSpPr>
        <p:grpSpPr>
          <a:xfrm>
            <a:off x="6934200" y="4815621"/>
            <a:ext cx="1912344" cy="1296537"/>
            <a:chOff x="7231656" y="5079438"/>
            <a:chExt cx="1912344" cy="1296537"/>
          </a:xfrm>
        </p:grpSpPr>
        <p:sp>
          <p:nvSpPr>
            <p:cNvPr id="44" name="TextBox 43"/>
            <p:cNvSpPr txBox="1"/>
            <p:nvPr/>
          </p:nvSpPr>
          <p:spPr>
            <a:xfrm>
              <a:off x="7231656" y="5791200"/>
              <a:ext cx="1912344" cy="584775"/>
            </a:xfrm>
            <a:prstGeom prst="rect">
              <a:avLst/>
            </a:prstGeom>
            <a:noFill/>
          </p:spPr>
          <p:txBody>
            <a:bodyPr wrap="square" rtlCol="0">
              <a:spAutoFit/>
            </a:bodyPr>
            <a:lstStyle/>
            <a:p>
              <a:pPr lvl="0" algn="ctr"/>
              <a:r>
                <a:rPr lang="en-US" sz="1600" dirty="0" smtClean="0"/>
                <a:t>Additional Learning Sources</a:t>
              </a:r>
              <a:endParaRPr lang="en-US" sz="1600" dirty="0">
                <a:latin typeface="+mn-lt"/>
              </a:endParaRPr>
            </a:p>
          </p:txBody>
        </p:sp>
        <p:pic>
          <p:nvPicPr>
            <p:cNvPr id="1029" name="Picture 5" descr="C:\Documents and Settings\148282\Desktop\additional-resources.png"/>
            <p:cNvPicPr>
              <a:picLocks noChangeAspect="1" noChangeArrowheads="1"/>
            </p:cNvPicPr>
            <p:nvPr/>
          </p:nvPicPr>
          <p:blipFill>
            <a:blip r:embed="rId15" cstate="print"/>
            <a:srcRect/>
            <a:stretch>
              <a:fillRect/>
            </a:stretch>
          </p:blipFill>
          <p:spPr bwMode="auto">
            <a:xfrm>
              <a:off x="7770062" y="5079438"/>
              <a:ext cx="835533" cy="741925"/>
            </a:xfrm>
            <a:prstGeom prst="rect">
              <a:avLst/>
            </a:prstGeom>
            <a:noFill/>
          </p:spPr>
        </p:pic>
      </p:grpSp>
      <p:sp>
        <p:nvSpPr>
          <p:cNvPr id="48"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9</a:t>
            </a:fld>
            <a:endParaRPr lang="en-US" sz="1400" dirty="0"/>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p:cNvSpPr>
            <a:spLocks noGrp="1"/>
          </p:cNvSpPr>
          <p:nvPr>
            <p:ph idx="1"/>
          </p:nvPr>
        </p:nvSpPr>
        <p:spPr/>
        <p:txBody>
          <a:bodyPr/>
          <a:lstStyle/>
          <a:p>
            <a:pPr eaLnBrk="1" hangingPunct="1"/>
            <a:r>
              <a:rPr sz="2000" dirty="0" smtClean="0"/>
              <a:t>Spring 3 MVC needs special beans to act like a backing bean for the input forms. </a:t>
            </a:r>
          </a:p>
        </p:txBody>
      </p:sp>
      <p:sp>
        <p:nvSpPr>
          <p:cNvPr id="44035" name="Title 2"/>
          <p:cNvSpPr>
            <a:spLocks noGrp="1"/>
          </p:cNvSpPr>
          <p:nvPr>
            <p:ph type="title"/>
          </p:nvPr>
        </p:nvSpPr>
        <p:spPr bwMode="auto">
          <a:noFill/>
          <a:ln>
            <a:noFill/>
          </a:ln>
        </p:spPr>
        <p:txBody>
          <a:bodyPr anchor="ctr"/>
          <a:lstStyle/>
          <a:p>
            <a:r>
              <a:rPr lang="en-US"/>
              <a:t>Test Your Understanding</a:t>
            </a:r>
          </a:p>
        </p:txBody>
      </p:sp>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8BA739BE-B8B8-4FBA-8427-8BD9C05FF5D6}" type="slidenum">
              <a:rPr lang="en-US">
                <a:latin typeface="+mn-lt"/>
              </a:rPr>
              <a:pPr algn="l">
                <a:defRPr/>
              </a:pPr>
              <a:t>90</a:t>
            </a:fld>
            <a:endParaRPr lang="en-US" dirty="0">
              <a:latin typeface="+mn-lt"/>
            </a:endParaRPr>
          </a:p>
        </p:txBody>
      </p:sp>
      <p:pic>
        <p:nvPicPr>
          <p:cNvPr id="44036" name="Picture 29"/>
          <p:cNvPicPr>
            <a:picLocks noChangeAspect="1" noChangeArrowheads="1"/>
          </p:cNvPicPr>
          <p:nvPr/>
        </p:nvPicPr>
        <p:blipFill>
          <a:blip r:embed="rId3"/>
          <a:srcRect/>
          <a:stretch>
            <a:fillRect/>
          </a:stretch>
        </p:blipFill>
        <p:spPr bwMode="auto">
          <a:xfrm>
            <a:off x="8124825" y="76200"/>
            <a:ext cx="1004888" cy="1055688"/>
          </a:xfrm>
          <a:prstGeom prst="rect">
            <a:avLst/>
          </a:prstGeom>
          <a:noFill/>
          <a:ln w="9525" algn="ctr">
            <a:noFill/>
            <a:miter lim="800000"/>
            <a:headEnd/>
            <a:tailEnd/>
          </a:ln>
        </p:spPr>
      </p:pic>
      <p:sp>
        <p:nvSpPr>
          <p:cNvPr id="6" name="Rounded Rectangle 5"/>
          <p:cNvSpPr/>
          <p:nvPr/>
        </p:nvSpPr>
        <p:spPr>
          <a:xfrm>
            <a:off x="1371600" y="2902789"/>
            <a:ext cx="35814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dirty="0" smtClean="0"/>
              <a:t>True</a:t>
            </a:r>
            <a:endParaRPr lang="en-US" sz="2200" dirty="0"/>
          </a:p>
        </p:txBody>
      </p:sp>
      <p:sp>
        <p:nvSpPr>
          <p:cNvPr id="8" name="Rounded Rectangle 7"/>
          <p:cNvSpPr/>
          <p:nvPr/>
        </p:nvSpPr>
        <p:spPr>
          <a:xfrm>
            <a:off x="1371600" y="4114800"/>
            <a:ext cx="35814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dirty="0" smtClean="0"/>
              <a:t>False</a:t>
            </a:r>
            <a:endParaRPr lang="en-US" sz="2200" dirty="0"/>
          </a:p>
        </p:txBody>
      </p:sp>
    </p:spTree>
    <p:extLst>
      <p:ext uri="{BB962C8B-B14F-4D97-AF65-F5344CB8AC3E}">
        <p14:creationId xmlns:p14="http://schemas.microsoft.com/office/powerpoint/2010/main" val="250097516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p:cNvSpPr>
            <a:spLocks noGrp="1"/>
          </p:cNvSpPr>
          <p:nvPr>
            <p:ph idx="1"/>
          </p:nvPr>
        </p:nvSpPr>
        <p:spPr/>
        <p:txBody>
          <a:bodyPr/>
          <a:lstStyle/>
          <a:p>
            <a:pPr eaLnBrk="1" hangingPunct="1"/>
            <a:r>
              <a:rPr sz="2000" dirty="0" smtClean="0"/>
              <a:t>Spring 3 MVC needs special beans to act like a backing bean for the input forms. </a:t>
            </a:r>
          </a:p>
        </p:txBody>
      </p:sp>
      <p:sp>
        <p:nvSpPr>
          <p:cNvPr id="44035" name="Title 2"/>
          <p:cNvSpPr>
            <a:spLocks noGrp="1"/>
          </p:cNvSpPr>
          <p:nvPr>
            <p:ph type="title"/>
          </p:nvPr>
        </p:nvSpPr>
        <p:spPr bwMode="auto">
          <a:noFill/>
          <a:ln>
            <a:noFill/>
          </a:ln>
        </p:spPr>
        <p:txBody>
          <a:bodyPr anchor="ctr"/>
          <a:lstStyle/>
          <a:p>
            <a:r>
              <a:rPr lang="en-US"/>
              <a:t>Test Your Understanding</a:t>
            </a:r>
          </a:p>
        </p:txBody>
      </p:sp>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8BA739BE-B8B8-4FBA-8427-8BD9C05FF5D6}" type="slidenum">
              <a:rPr lang="en-US">
                <a:latin typeface="+mn-lt"/>
              </a:rPr>
              <a:pPr algn="l">
                <a:defRPr/>
              </a:pPr>
              <a:t>91</a:t>
            </a:fld>
            <a:endParaRPr lang="en-US" dirty="0">
              <a:latin typeface="+mn-lt"/>
            </a:endParaRPr>
          </a:p>
        </p:txBody>
      </p:sp>
      <p:pic>
        <p:nvPicPr>
          <p:cNvPr id="44036" name="Picture 29"/>
          <p:cNvPicPr>
            <a:picLocks noChangeAspect="1" noChangeArrowheads="1"/>
          </p:cNvPicPr>
          <p:nvPr/>
        </p:nvPicPr>
        <p:blipFill>
          <a:blip r:embed="rId3"/>
          <a:srcRect/>
          <a:stretch>
            <a:fillRect/>
          </a:stretch>
        </p:blipFill>
        <p:spPr bwMode="auto">
          <a:xfrm>
            <a:off x="8124825" y="76200"/>
            <a:ext cx="1004888" cy="1055688"/>
          </a:xfrm>
          <a:prstGeom prst="rect">
            <a:avLst/>
          </a:prstGeom>
          <a:noFill/>
          <a:ln w="9525" algn="ctr">
            <a:noFill/>
            <a:miter lim="800000"/>
            <a:headEnd/>
            <a:tailEnd/>
          </a:ln>
        </p:spPr>
      </p:pic>
      <p:sp>
        <p:nvSpPr>
          <p:cNvPr id="6" name="Rounded Rectangle 5"/>
          <p:cNvSpPr/>
          <p:nvPr/>
        </p:nvSpPr>
        <p:spPr>
          <a:xfrm>
            <a:off x="1371600" y="2902789"/>
            <a:ext cx="35814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dirty="0" smtClean="0"/>
              <a:t>True</a:t>
            </a:r>
            <a:endParaRPr lang="en-US" sz="2200" dirty="0"/>
          </a:p>
        </p:txBody>
      </p:sp>
      <p:sp>
        <p:nvSpPr>
          <p:cNvPr id="8" name="Rounded Rectangle 7"/>
          <p:cNvSpPr/>
          <p:nvPr/>
        </p:nvSpPr>
        <p:spPr>
          <a:xfrm>
            <a:off x="1371600" y="4114800"/>
            <a:ext cx="35814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200" dirty="0" smtClean="0"/>
              <a:t>False</a:t>
            </a:r>
            <a:endParaRPr lang="en-US" sz="2200" dirty="0"/>
          </a:p>
        </p:txBody>
      </p:sp>
    </p:spTree>
    <p:extLst>
      <p:ext uri="{BB962C8B-B14F-4D97-AF65-F5344CB8AC3E}">
        <p14:creationId xmlns:p14="http://schemas.microsoft.com/office/powerpoint/2010/main" val="244720795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bwMode="auto">
          <a:noFill/>
          <a:ln>
            <a:noFill/>
          </a:ln>
        </p:spPr>
        <p:txBody>
          <a:bodyPr anchor="ctr"/>
          <a:lstStyle/>
          <a:p>
            <a:r>
              <a:rPr lang="en-US"/>
              <a:t>Summary</a:t>
            </a:r>
          </a:p>
        </p:txBody>
      </p:sp>
      <p:sp>
        <p:nvSpPr>
          <p:cNvPr id="45059" name="Content Placeholder 2"/>
          <p:cNvSpPr>
            <a:spLocks noGrp="1"/>
          </p:cNvSpPr>
          <p:nvPr>
            <p:ph idx="1"/>
          </p:nvPr>
        </p:nvSpPr>
        <p:spPr>
          <a:xfrm>
            <a:off x="228600" y="1533525"/>
            <a:ext cx="6477000" cy="4943475"/>
          </a:xfrm>
        </p:spPr>
        <p:txBody>
          <a:bodyPr/>
          <a:lstStyle/>
          <a:p>
            <a:pPr lvl="0">
              <a:buFont typeface="Arial" pitchFamily="34" charset="0"/>
              <a:buChar char="•"/>
            </a:pPr>
            <a:r>
              <a:rPr lang="en-US" sz="2000" dirty="0">
                <a:solidFill>
                  <a:prstClr val="black"/>
                </a:solidFill>
              </a:rPr>
              <a:t>Let us take a quick look at the key points covered in this chapter.</a:t>
            </a:r>
          </a:p>
          <a:p>
            <a:pPr lvl="1">
              <a:buFont typeface="Calibri" pitchFamily="34" charset="0"/>
              <a:buChar char="̶"/>
            </a:pPr>
            <a:r>
              <a:rPr lang="en-US" sz="1800" dirty="0">
                <a:solidFill>
                  <a:prstClr val="black"/>
                </a:solidFill>
              </a:rPr>
              <a:t>Controllers interpret user input and transform it into a model that is represented to the user by the view.</a:t>
            </a:r>
          </a:p>
          <a:p>
            <a:pPr lvl="1">
              <a:buFont typeface="Calibri" pitchFamily="34" charset="0"/>
              <a:buChar char="̶"/>
            </a:pPr>
            <a:r>
              <a:rPr lang="en-US" sz="1800" dirty="0">
                <a:solidFill>
                  <a:prstClr val="black"/>
                </a:solidFill>
              </a:rPr>
              <a:t>@</a:t>
            </a:r>
            <a:r>
              <a:rPr lang="en-US" sz="1800" dirty="0" err="1">
                <a:solidFill>
                  <a:prstClr val="black"/>
                </a:solidFill>
              </a:rPr>
              <a:t>RequestMapping</a:t>
            </a:r>
            <a:r>
              <a:rPr lang="en-US" sz="1800" dirty="0">
                <a:solidFill>
                  <a:prstClr val="black"/>
                </a:solidFill>
              </a:rPr>
              <a:t>: Annotation for mapping web requests onto specific handler classes and/or handler methods.</a:t>
            </a:r>
          </a:p>
          <a:p>
            <a:pPr lvl="1">
              <a:buFont typeface="Calibri" pitchFamily="34" charset="0"/>
              <a:buChar char="̶"/>
            </a:pPr>
            <a:r>
              <a:rPr lang="en-US" sz="1800" dirty="0">
                <a:solidFill>
                  <a:prstClr val="black"/>
                </a:solidFill>
              </a:rPr>
              <a:t>@</a:t>
            </a:r>
            <a:r>
              <a:rPr lang="en-US" sz="1800" dirty="0" err="1">
                <a:solidFill>
                  <a:prstClr val="black"/>
                </a:solidFill>
              </a:rPr>
              <a:t>RequestParam</a:t>
            </a:r>
            <a:r>
              <a:rPr lang="en-US" sz="1800" dirty="0">
                <a:solidFill>
                  <a:prstClr val="black"/>
                </a:solidFill>
              </a:rPr>
              <a:t>: Annotation to bind request parameters to a method parameter in your controller.</a:t>
            </a:r>
          </a:p>
          <a:p>
            <a:pPr lvl="1">
              <a:buFont typeface="Calibri" pitchFamily="34" charset="0"/>
              <a:buChar char="̶"/>
            </a:pPr>
            <a:r>
              <a:rPr lang="en-US" sz="1800" dirty="0">
                <a:solidFill>
                  <a:prstClr val="black"/>
                </a:solidFill>
              </a:rPr>
              <a:t>@</a:t>
            </a:r>
            <a:r>
              <a:rPr lang="en-US" sz="1800" dirty="0" err="1">
                <a:solidFill>
                  <a:prstClr val="black"/>
                </a:solidFill>
              </a:rPr>
              <a:t>RequestBody</a:t>
            </a:r>
            <a:r>
              <a:rPr lang="en-US" sz="1800" dirty="0">
                <a:solidFill>
                  <a:prstClr val="black"/>
                </a:solidFill>
              </a:rPr>
              <a:t>: Method parameter annotation indicates that a method parameter should be bound to the value of the HTTP request body.</a:t>
            </a:r>
          </a:p>
          <a:p>
            <a:pPr lvl="1">
              <a:buFont typeface="Calibri" pitchFamily="34" charset="0"/>
              <a:buChar char="̶"/>
            </a:pPr>
            <a:r>
              <a:rPr lang="en-US" sz="1800" dirty="0">
                <a:solidFill>
                  <a:prstClr val="black"/>
                </a:solidFill>
              </a:rPr>
              <a:t>@</a:t>
            </a:r>
            <a:r>
              <a:rPr lang="en-US" sz="1800" dirty="0" err="1">
                <a:solidFill>
                  <a:prstClr val="black"/>
                </a:solidFill>
              </a:rPr>
              <a:t>PathVariable</a:t>
            </a:r>
            <a:r>
              <a:rPr lang="en-US" sz="1800" dirty="0">
                <a:solidFill>
                  <a:prstClr val="black"/>
                </a:solidFill>
              </a:rPr>
              <a:t>: Method parameter annotation to indicate that a method parameter should be bound to the value of a URI template variable.</a:t>
            </a:r>
          </a:p>
        </p:txBody>
      </p:sp>
      <p:pic>
        <p:nvPicPr>
          <p:cNvPr id="45060" name="Picture 4" descr="Introduction.jpg"/>
          <p:cNvPicPr>
            <a:picLocks noChangeAspect="1"/>
          </p:cNvPicPr>
          <p:nvPr/>
        </p:nvPicPr>
        <p:blipFill>
          <a:blip r:embed="rId3"/>
          <a:srcRect/>
          <a:stretch>
            <a:fillRect/>
          </a:stretch>
        </p:blipFill>
        <p:spPr bwMode="auto">
          <a:xfrm>
            <a:off x="7162800" y="1828800"/>
            <a:ext cx="1524000" cy="1609725"/>
          </a:xfrm>
          <a:prstGeom prst="rect">
            <a:avLst/>
          </a:prstGeom>
          <a:noFill/>
          <a:ln w="9525">
            <a:noFill/>
            <a:miter lim="800000"/>
            <a:headEnd/>
            <a:tailEnd/>
          </a:ln>
        </p:spPr>
      </p:pic>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AAAA4376-54E3-45B8-83F6-C28036A76958}" type="slidenum">
              <a:rPr lang="en-US">
                <a:latin typeface="+mn-lt"/>
              </a:rPr>
              <a:pPr algn="l">
                <a:defRPr/>
              </a:pPr>
              <a:t>92</a:t>
            </a:fld>
            <a:endParaRPr lang="en-US" dirty="0">
              <a:latin typeface="+mn-lt"/>
            </a:endParaRPr>
          </a:p>
        </p:txBody>
      </p:sp>
    </p:spTree>
    <p:extLst>
      <p:ext uri="{BB962C8B-B14F-4D97-AF65-F5344CB8AC3E}">
        <p14:creationId xmlns:p14="http://schemas.microsoft.com/office/powerpoint/2010/main" val="120844625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bwMode="auto">
          <a:noFill/>
          <a:ln>
            <a:noFill/>
          </a:ln>
        </p:spPr>
        <p:txBody>
          <a:bodyPr anchor="ctr"/>
          <a:lstStyle/>
          <a:p>
            <a:r>
              <a:rPr lang="en-US"/>
              <a:t>Summary (Contd.)</a:t>
            </a:r>
          </a:p>
        </p:txBody>
      </p:sp>
      <p:sp>
        <p:nvSpPr>
          <p:cNvPr id="46083" name="Content Placeholder 2"/>
          <p:cNvSpPr>
            <a:spLocks noGrp="1"/>
          </p:cNvSpPr>
          <p:nvPr>
            <p:ph idx="1"/>
          </p:nvPr>
        </p:nvSpPr>
        <p:spPr>
          <a:xfrm>
            <a:off x="228600" y="1533525"/>
            <a:ext cx="5486400" cy="4943475"/>
          </a:xfrm>
        </p:spPr>
        <p:txBody>
          <a:bodyPr/>
          <a:lstStyle/>
          <a:p>
            <a:pPr lvl="1">
              <a:buFont typeface="Calibri" pitchFamily="34" charset="0"/>
              <a:buChar char="̶"/>
            </a:pPr>
            <a:r>
              <a:rPr lang="en-US" sz="2000" dirty="0">
                <a:solidFill>
                  <a:prstClr val="black"/>
                </a:solidFill>
              </a:rPr>
              <a:t> </a:t>
            </a:r>
            <a:r>
              <a:rPr lang="en-US" sz="1800" dirty="0">
                <a:solidFill>
                  <a:prstClr val="black"/>
                </a:solidFill>
              </a:rPr>
              <a:t>@</a:t>
            </a:r>
            <a:r>
              <a:rPr lang="en-US" sz="1800" dirty="0" err="1">
                <a:solidFill>
                  <a:prstClr val="black"/>
                </a:solidFill>
              </a:rPr>
              <a:t>CookieValue</a:t>
            </a:r>
            <a:r>
              <a:rPr lang="en-US" sz="1800" dirty="0">
                <a:solidFill>
                  <a:prstClr val="black"/>
                </a:solidFill>
              </a:rPr>
              <a:t>: Annotation allows a method parameter to be bound to the value of an HTTP cookie.</a:t>
            </a:r>
          </a:p>
          <a:p>
            <a:pPr lvl="1">
              <a:buFont typeface="Calibri" pitchFamily="34" charset="0"/>
              <a:buChar char="̶"/>
            </a:pPr>
            <a:r>
              <a:rPr lang="en-US" sz="1800" dirty="0">
                <a:solidFill>
                  <a:prstClr val="black"/>
                </a:solidFill>
              </a:rPr>
              <a:t>@</a:t>
            </a:r>
            <a:r>
              <a:rPr lang="en-US" sz="1800" dirty="0" err="1">
                <a:solidFill>
                  <a:prstClr val="black"/>
                </a:solidFill>
              </a:rPr>
              <a:t>RequestHeader</a:t>
            </a:r>
            <a:r>
              <a:rPr lang="en-US" sz="1800" dirty="0">
                <a:solidFill>
                  <a:prstClr val="black"/>
                </a:solidFill>
              </a:rPr>
              <a:t>: Annotation allows a method parameter to be bound to a request header.</a:t>
            </a:r>
          </a:p>
          <a:p>
            <a:pPr lvl="1">
              <a:buFont typeface="Calibri" pitchFamily="34" charset="0"/>
              <a:buChar char="̶"/>
            </a:pPr>
            <a:r>
              <a:rPr lang="en-US" sz="1800" dirty="0">
                <a:solidFill>
                  <a:prstClr val="black"/>
                </a:solidFill>
              </a:rPr>
              <a:t>@</a:t>
            </a:r>
            <a:r>
              <a:rPr lang="en-US" sz="1800" dirty="0" err="1">
                <a:solidFill>
                  <a:prstClr val="black"/>
                </a:solidFill>
              </a:rPr>
              <a:t>ModelAttribute</a:t>
            </a:r>
            <a:r>
              <a:rPr lang="en-US" sz="1800" dirty="0">
                <a:solidFill>
                  <a:prstClr val="black"/>
                </a:solidFill>
              </a:rPr>
              <a:t>: Maps a model attribute to the specific, annotated method parameter.</a:t>
            </a:r>
          </a:p>
          <a:p>
            <a:pPr lvl="1">
              <a:buFont typeface="Calibri" pitchFamily="34" charset="0"/>
              <a:buChar char="̶"/>
            </a:pPr>
            <a:r>
              <a:rPr lang="en-US" sz="1800" dirty="0">
                <a:solidFill>
                  <a:prstClr val="black"/>
                </a:solidFill>
              </a:rPr>
              <a:t>@</a:t>
            </a:r>
            <a:r>
              <a:rPr lang="en-US" sz="1800" dirty="0" err="1">
                <a:solidFill>
                  <a:prstClr val="black"/>
                </a:solidFill>
              </a:rPr>
              <a:t>SessionAttributes</a:t>
            </a:r>
            <a:r>
              <a:rPr lang="en-US" sz="1800" dirty="0">
                <a:solidFill>
                  <a:prstClr val="black"/>
                </a:solidFill>
              </a:rPr>
              <a:t>: Annotation declares session attributes used by a specific handler.</a:t>
            </a:r>
          </a:p>
        </p:txBody>
      </p:sp>
      <p:pic>
        <p:nvPicPr>
          <p:cNvPr id="46084" name="Picture 4" descr="Introduction.jpg"/>
          <p:cNvPicPr>
            <a:picLocks noChangeAspect="1"/>
          </p:cNvPicPr>
          <p:nvPr/>
        </p:nvPicPr>
        <p:blipFill>
          <a:blip r:embed="rId3"/>
          <a:srcRect/>
          <a:stretch>
            <a:fillRect/>
          </a:stretch>
        </p:blipFill>
        <p:spPr bwMode="auto">
          <a:xfrm>
            <a:off x="7162800" y="1828800"/>
            <a:ext cx="1524000" cy="1609725"/>
          </a:xfrm>
          <a:prstGeom prst="rect">
            <a:avLst/>
          </a:prstGeom>
          <a:noFill/>
          <a:ln w="9525">
            <a:noFill/>
            <a:miter lim="800000"/>
            <a:headEnd/>
            <a:tailEnd/>
          </a:ln>
        </p:spPr>
      </p:pic>
      <p:sp>
        <p:nvSpPr>
          <p:cNvPr id="7"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4E46AEA3-27BB-4AA0-A7C7-1BD841737808}" type="slidenum">
              <a:rPr lang="en-US">
                <a:latin typeface="+mn-lt"/>
              </a:rPr>
              <a:pPr algn="l">
                <a:defRPr/>
              </a:pPr>
              <a:t>93</a:t>
            </a:fld>
            <a:endParaRPr lang="en-US" dirty="0">
              <a:latin typeface="+mn-lt"/>
            </a:endParaRPr>
          </a:p>
        </p:txBody>
      </p:sp>
    </p:spTree>
    <p:extLst>
      <p:ext uri="{BB962C8B-B14F-4D97-AF65-F5344CB8AC3E}">
        <p14:creationId xmlns:p14="http://schemas.microsoft.com/office/powerpoint/2010/main" val="95521931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p:cNvSpPr>
            <a:spLocks noGrp="1"/>
          </p:cNvSpPr>
          <p:nvPr>
            <p:ph idx="1"/>
          </p:nvPr>
        </p:nvSpPr>
        <p:spPr>
          <a:xfrm>
            <a:off x="228600" y="1609725"/>
            <a:ext cx="6248400" cy="4946650"/>
          </a:xfrm>
        </p:spPr>
        <p:txBody>
          <a:bodyPr/>
          <a:lstStyle/>
          <a:p>
            <a:pPr eaLnBrk="1" hangingPunct="1"/>
            <a:r>
              <a:rPr sz="2000" dirty="0" smtClean="0"/>
              <a:t>“Spring Recipes : A problem - solution approach” by Gary </a:t>
            </a:r>
            <a:r>
              <a:rPr sz="2000" dirty="0" err="1" smtClean="0"/>
              <a:t>Mak</a:t>
            </a:r>
            <a:r>
              <a:rPr sz="2000" dirty="0" smtClean="0"/>
              <a:t>, Josh Long, and Daniel Rubio</a:t>
            </a:r>
          </a:p>
          <a:p>
            <a:pPr eaLnBrk="1" hangingPunct="1"/>
            <a:r>
              <a:rPr sz="2000" dirty="0" smtClean="0">
                <a:hlinkClick r:id="rId2"/>
              </a:rPr>
              <a:t>www.springframework.org</a:t>
            </a:r>
            <a:endParaRPr sz="2000" dirty="0" smtClean="0"/>
          </a:p>
          <a:p>
            <a:pPr eaLnBrk="1" hangingPunct="1">
              <a:buFont typeface="Arial" pitchFamily="34" charset="0"/>
              <a:buNone/>
            </a:pPr>
            <a:endParaRPr dirty="0" smtClean="0"/>
          </a:p>
        </p:txBody>
      </p:sp>
      <p:sp>
        <p:nvSpPr>
          <p:cNvPr id="47107" name="Title 2"/>
          <p:cNvSpPr>
            <a:spLocks noGrp="1"/>
          </p:cNvSpPr>
          <p:nvPr>
            <p:ph type="title"/>
          </p:nvPr>
        </p:nvSpPr>
        <p:spPr bwMode="auto">
          <a:noFill/>
          <a:ln>
            <a:noFill/>
          </a:ln>
        </p:spPr>
        <p:txBody>
          <a:bodyPr anchor="ctr"/>
          <a:lstStyle/>
          <a:p>
            <a:r>
              <a:rPr lang="en-US"/>
              <a:t>Source</a:t>
            </a:r>
          </a:p>
        </p:txBody>
      </p:sp>
      <p:sp>
        <p:nvSpPr>
          <p:cNvPr id="48132" name="Slide Number Placeholder 3"/>
          <p:cNvSpPr>
            <a:spLocks noGrp="1"/>
          </p:cNvSpPr>
          <p:nvPr>
            <p:ph type="sldNum" sz="quarter" idx="10"/>
          </p:nvPr>
        </p:nvSpPr>
        <p:spPr bwMode="auto">
          <a:ln>
            <a:miter lim="800000"/>
            <a:headEnd/>
            <a:tailEnd/>
          </a:ln>
        </p:spPr>
        <p:txBody>
          <a:bodyPr vert="horz" wrap="square" lIns="91440" tIns="45720" rIns="91440" bIns="45720" numCol="1" anchor="t" anchorCtr="0" compatLnSpc="1">
            <a:prstTxWarp prst="textNoShape">
              <a:avLst/>
            </a:prstTxWarp>
          </a:bodyPr>
          <a:lstStyle/>
          <a:p>
            <a:pPr algn="l">
              <a:defRPr/>
            </a:pPr>
            <a:fld id="{875EE185-D700-4A32-B7CD-38234AD6BD56}" type="slidenum">
              <a:rPr lang="en-US">
                <a:latin typeface="+mn-lt"/>
              </a:rPr>
              <a:pPr algn="l">
                <a:defRPr/>
              </a:pPr>
              <a:t>94</a:t>
            </a:fld>
            <a:endParaRPr lang="en-US" dirty="0">
              <a:latin typeface="+mn-lt"/>
            </a:endParaRPr>
          </a:p>
        </p:txBody>
      </p:sp>
      <p:pic>
        <p:nvPicPr>
          <p:cNvPr id="47109" name="Picture 7"/>
          <p:cNvPicPr>
            <a:picLocks noChangeAspect="1" noChangeArrowheads="1"/>
          </p:cNvPicPr>
          <p:nvPr/>
        </p:nvPicPr>
        <p:blipFill>
          <a:blip r:embed="rId3"/>
          <a:srcRect/>
          <a:stretch>
            <a:fillRect/>
          </a:stretch>
        </p:blipFill>
        <p:spPr bwMode="auto">
          <a:xfrm>
            <a:off x="8153400" y="144463"/>
            <a:ext cx="990600" cy="990600"/>
          </a:xfrm>
          <a:prstGeom prst="rect">
            <a:avLst/>
          </a:prstGeom>
          <a:noFill/>
          <a:ln w="9525" algn="ctr">
            <a:noFill/>
            <a:miter lim="800000"/>
            <a:headEnd/>
            <a:tailEnd/>
          </a:ln>
        </p:spPr>
      </p:pic>
      <p:sp>
        <p:nvSpPr>
          <p:cNvPr id="47110"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a:solidFill>
                  <a:schemeClr val="tx2"/>
                </a:solidFill>
              </a:rPr>
              <a:t>Disclaimer</a:t>
            </a:r>
            <a:r>
              <a:rPr lang="en-US" sz="1400"/>
              <a:t>: </a:t>
            </a:r>
            <a:r>
              <a:rPr lang="en-US" sz="140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47111" name="Picture 7" descr="look.jpg"/>
          <p:cNvPicPr>
            <a:picLocks noChangeAspect="1"/>
          </p:cNvPicPr>
          <p:nvPr/>
        </p:nvPicPr>
        <p:blipFill>
          <a:blip r:embed="rId4"/>
          <a:srcRect/>
          <a:stretch>
            <a:fillRect/>
          </a:stretch>
        </p:blipFill>
        <p:spPr bwMode="auto">
          <a:xfrm>
            <a:off x="6781800" y="1676400"/>
            <a:ext cx="2152650" cy="2124075"/>
          </a:xfrm>
          <a:prstGeom prst="rect">
            <a:avLst/>
          </a:prstGeom>
          <a:noFill/>
          <a:ln w="9525">
            <a:noFill/>
            <a:miter lim="800000"/>
            <a:headEnd/>
            <a:tailEnd/>
          </a:ln>
        </p:spPr>
      </p:pic>
    </p:spTree>
    <p:extLst>
      <p:ext uri="{BB962C8B-B14F-4D97-AF65-F5344CB8AC3E}">
        <p14:creationId xmlns:p14="http://schemas.microsoft.com/office/powerpoint/2010/main" val="346081938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rgbClr val="682252"/>
                </a:solidFill>
                <a:latin typeface="Myriad Pro" pitchFamily="34" charset="0"/>
                <a:cs typeface="Arial" pitchFamily="34" charset="0"/>
              </a:rPr>
              <a:t>Spring 3 MVC</a:t>
            </a:r>
          </a:p>
        </p:txBody>
      </p:sp>
      <p:sp>
        <p:nvSpPr>
          <p:cNvPr id="3" name="Rectangle 2"/>
          <p:cNvSpPr/>
          <p:nvPr/>
        </p:nvSpPr>
        <p:spPr>
          <a:xfrm>
            <a:off x="0" y="3048000"/>
            <a:ext cx="5715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a:solidFill>
                  <a:schemeClr val="tx2"/>
                </a:solidFill>
                <a:ea typeface="+mj-ea"/>
                <a:cs typeface="+mj-cs"/>
              </a:rPr>
              <a:t>You have successfully completed - </a:t>
            </a:r>
          </a:p>
          <a:p>
            <a:pPr lvl="1" fontAlgn="auto">
              <a:spcBef>
                <a:spcPts val="0"/>
              </a:spcBef>
              <a:spcAft>
                <a:spcPts val="0"/>
              </a:spcAft>
              <a:defRPr/>
            </a:pPr>
            <a:r>
              <a:rPr lang="en-US" sz="2400" dirty="0">
                <a:solidFill>
                  <a:schemeClr val="tx2"/>
                </a:solidFill>
                <a:ea typeface="+mj-ea"/>
                <a:cs typeface="+mj-cs"/>
              </a:rPr>
              <a:t>Controller</a:t>
            </a:r>
          </a:p>
        </p:txBody>
      </p:sp>
    </p:spTree>
    <p:extLst>
      <p:ext uri="{BB962C8B-B14F-4D97-AF65-F5344CB8AC3E}">
        <p14:creationId xmlns:p14="http://schemas.microsoft.com/office/powerpoint/2010/main" val="361753868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850834"/>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200" b="1" dirty="0">
                <a:solidFill>
                  <a:schemeClr val="tx1"/>
                </a:solidFill>
                <a:latin typeface="Myriad Pro" pitchFamily="34" charset="0"/>
                <a:cs typeface="Arial" pitchFamily="34" charset="0"/>
              </a:rPr>
              <a:t>Spring 3 MVC</a:t>
            </a:r>
          </a:p>
        </p:txBody>
      </p:sp>
      <p:sp>
        <p:nvSpPr>
          <p:cNvPr id="3" name="Rectangle 2"/>
          <p:cNvSpPr/>
          <p:nvPr/>
        </p:nvSpPr>
        <p:spPr>
          <a:xfrm>
            <a:off x="0" y="27432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a:solidFill>
                  <a:prstClr val="white"/>
                </a:solidFill>
                <a:latin typeface="Cambria" pitchFamily="18" charset="0"/>
              </a:rPr>
              <a:t>Handler Mapping and Interceptor</a:t>
            </a:r>
          </a:p>
        </p:txBody>
      </p:sp>
      <p:sp>
        <p:nvSpPr>
          <p:cNvPr id="4" name="Rectangle 3"/>
          <p:cNvSpPr/>
          <p:nvPr/>
        </p:nvSpPr>
        <p:spPr>
          <a:xfrm>
            <a:off x="990600" y="3832034"/>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itchFamily="34" charset="0"/>
              <a:buNone/>
              <a:defRPr/>
            </a:pPr>
            <a:r>
              <a:rPr lang="en-US" sz="1400" b="1" dirty="0" smtClean="0">
                <a:solidFill>
                  <a:srgbClr val="1F497D">
                    <a:lumMod val="75000"/>
                  </a:srgbClr>
                </a:solidFill>
                <a:latin typeface="Arial Narrow" pitchFamily="34" charset="0"/>
                <a:cs typeface="Arial" pitchFamily="34" charset="0"/>
              </a:rPr>
              <a:t>LEVEL – PRACTITIONER</a:t>
            </a:r>
            <a:endParaRPr lang="en-GB" sz="1400" b="1" dirty="0">
              <a:solidFill>
                <a:srgbClr val="1F497D">
                  <a:lumMod val="75000"/>
                </a:srgbClr>
              </a:solidFill>
              <a:latin typeface="Arial Narrow" pitchFamily="34" charset="0"/>
              <a:cs typeface="Arial" pitchFamily="34" charset="0"/>
            </a:endParaRPr>
          </a:p>
        </p:txBody>
      </p:sp>
    </p:spTree>
    <p:extLst>
      <p:ext uri="{BB962C8B-B14F-4D97-AF65-F5344CB8AC3E}">
        <p14:creationId xmlns:p14="http://schemas.microsoft.com/office/powerpoint/2010/main" val="160512677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dirty="0" smtClean="0"/>
              <a:t>M</a:t>
            </a:r>
            <a:r>
              <a:rPr lang="en-US" dirty="0" smtClean="0"/>
              <a:t>a</a:t>
            </a:r>
            <a:r>
              <a:rPr dirty="0" smtClean="0"/>
              <a:t>tch the following:</a:t>
            </a:r>
            <a:endParaRPr dirty="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Icebreaker Activity</a:t>
            </a:r>
            <a:endParaRPr lang="en-US" sz="3400" dirty="0">
              <a:solidFill>
                <a:schemeClr val="tx2">
                  <a:lumMod val="75000"/>
                </a:schemeClr>
              </a:solidFill>
            </a:endParaRPr>
          </a:p>
        </p:txBody>
      </p:sp>
      <p:pic>
        <p:nvPicPr>
          <p:cNvPr id="2050" name="Picture 2" descr="C:\Documents and Settings\148282\Desktop\Icebreaker-Activity.png"/>
          <p:cNvPicPr>
            <a:picLocks noChangeAspect="1" noChangeArrowheads="1"/>
          </p:cNvPicPr>
          <p:nvPr/>
        </p:nvPicPr>
        <p:blipFill>
          <a:blip r:embed="rId3" cstate="print"/>
          <a:srcRect/>
          <a:stretch>
            <a:fillRect/>
          </a:stretch>
        </p:blipFill>
        <p:spPr bwMode="auto">
          <a:xfrm>
            <a:off x="7162800" y="304800"/>
            <a:ext cx="1524000" cy="960073"/>
          </a:xfrm>
          <a:prstGeom prst="rect">
            <a:avLst/>
          </a:prstGeom>
          <a:noFill/>
          <a:effectLst>
            <a:outerShdw blurRad="50800" dist="38100" dir="5400000" algn="t" rotWithShape="0">
              <a:prstClr val="black">
                <a:alpha val="40000"/>
              </a:prstClr>
            </a:outerShdw>
          </a:effectLst>
        </p:spPr>
      </p:pic>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97</a:t>
            </a:fld>
            <a:endParaRPr lang="en-US" sz="1400" dirty="0"/>
          </a:p>
        </p:txBody>
      </p:sp>
      <p:graphicFrame>
        <p:nvGraphicFramePr>
          <p:cNvPr id="4" name="Table 3"/>
          <p:cNvGraphicFramePr>
            <a:graphicFrameLocks noGrp="1"/>
          </p:cNvGraphicFramePr>
          <p:nvPr>
            <p:extLst>
              <p:ext uri="{D42A27DB-BD31-4B8C-83A1-F6EECF244321}">
                <p14:modId xmlns:p14="http://schemas.microsoft.com/office/powerpoint/2010/main" val="2818075569"/>
              </p:ext>
            </p:extLst>
          </p:nvPr>
        </p:nvGraphicFramePr>
        <p:xfrm>
          <a:off x="914400" y="2590800"/>
          <a:ext cx="6096000" cy="3291840"/>
        </p:xfrm>
        <a:graphic>
          <a:graphicData uri="http://schemas.openxmlformats.org/drawingml/2006/table">
            <a:tbl>
              <a:tblPr bandRow="1">
                <a:tableStyleId>{8799B23B-EC83-4686-B30A-512413B5E67A}</a:tableStyleId>
              </a:tblPr>
              <a:tblGrid>
                <a:gridCol w="3048000"/>
                <a:gridCol w="3048000"/>
              </a:tblGrid>
              <a:tr h="370840">
                <a:tc>
                  <a:txBody>
                    <a:bodyPr/>
                    <a:lstStyle/>
                    <a:p>
                      <a:r>
                        <a:rPr lang="en-US" dirty="0" smtClean="0"/>
                        <a:t>1&gt; @Session Attribute</a:t>
                      </a:r>
                      <a:endParaRPr lang="en-US" dirty="0"/>
                    </a:p>
                  </a:txBody>
                  <a:tcPr/>
                </a:tc>
                <a:tc>
                  <a:txBody>
                    <a:bodyPr/>
                    <a:lstStyle/>
                    <a:p>
                      <a:r>
                        <a:rPr lang="en-US" sz="1800" dirty="0" smtClean="0"/>
                        <a:t>A&gt; annotation allows a method parameter to be bound to the value of an HTTP cookie</a:t>
                      </a:r>
                      <a:endParaRPr lang="en-US" dirty="0"/>
                    </a:p>
                  </a:txBody>
                  <a:tcPr/>
                </a:tc>
              </a:tr>
              <a:tr h="370840">
                <a:tc>
                  <a:txBody>
                    <a:bodyPr/>
                    <a:lstStyle/>
                    <a:p>
                      <a:r>
                        <a:rPr lang="en-US" dirty="0" smtClean="0"/>
                        <a:t>2&gt;</a:t>
                      </a:r>
                      <a:r>
                        <a:rPr lang="en-US" sz="1800" dirty="0" smtClean="0"/>
                        <a:t>@</a:t>
                      </a:r>
                      <a:r>
                        <a:rPr lang="en-US" sz="1800" dirty="0" err="1" smtClean="0"/>
                        <a:t>CookieValue</a:t>
                      </a:r>
                      <a:endParaRPr lang="en-US" dirty="0"/>
                    </a:p>
                  </a:txBody>
                  <a:tcPr/>
                </a:tc>
                <a:tc>
                  <a:txBody>
                    <a:bodyPr/>
                    <a:lstStyle/>
                    <a:p>
                      <a:r>
                        <a:rPr lang="en-US" sz="1800" dirty="0" smtClean="0"/>
                        <a:t>B&gt;annotation for mapping web requests onto specific handler classes and/or handler methods</a:t>
                      </a:r>
                      <a:endParaRPr lang="en-US" dirty="0"/>
                    </a:p>
                  </a:txBody>
                  <a:tcPr/>
                </a:tc>
              </a:tr>
              <a:tr h="370840">
                <a:tc>
                  <a:txBody>
                    <a:bodyPr/>
                    <a:lstStyle/>
                    <a:p>
                      <a:r>
                        <a:rPr lang="en-US" dirty="0" smtClean="0"/>
                        <a:t>3&gt;</a:t>
                      </a:r>
                      <a:r>
                        <a:rPr lang="en-US" sz="1800" dirty="0" smtClean="0"/>
                        <a:t>@</a:t>
                      </a:r>
                      <a:r>
                        <a:rPr lang="en-US" sz="1800" dirty="0" err="1" smtClean="0"/>
                        <a:t>RequestMapping</a:t>
                      </a:r>
                      <a:endParaRPr lang="en-US" dirty="0"/>
                    </a:p>
                  </a:txBody>
                  <a:tcPr/>
                </a:tc>
                <a:tc>
                  <a:txBody>
                    <a:bodyPr/>
                    <a:lstStyle/>
                    <a:p>
                      <a:r>
                        <a:rPr lang="en-US" sz="1800" dirty="0" smtClean="0"/>
                        <a:t>C&gt;annotation declares session attributes used by a specific handler</a:t>
                      </a:r>
                      <a:endParaRPr lang="en-US" dirty="0"/>
                    </a:p>
                  </a:txBody>
                  <a:tcPr/>
                </a:tc>
              </a:tr>
            </a:tbl>
          </a:graphicData>
        </a:graphic>
      </p:graphicFrame>
    </p:spTree>
    <p:extLst>
      <p:ext uri="{BB962C8B-B14F-4D97-AF65-F5344CB8AC3E}">
        <p14:creationId xmlns:p14="http://schemas.microsoft.com/office/powerpoint/2010/main" val="392269409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4"/>
          <p:cNvSpPr>
            <a:spLocks noGrp="1"/>
          </p:cNvSpPr>
          <p:nvPr>
            <p:ph type="title"/>
          </p:nvPr>
        </p:nvSpPr>
        <p:spPr bwMode="auto">
          <a:noFill/>
          <a:ln>
            <a:noFill/>
          </a:ln>
        </p:spPr>
        <p:txBody>
          <a:bodyPr anchor="ctr"/>
          <a:lstStyle/>
          <a:p>
            <a:r>
              <a:rPr lang="en-US" dirty="0"/>
              <a:t>Handler Mapping and Interceptor: Overview</a:t>
            </a:r>
          </a:p>
        </p:txBody>
      </p:sp>
      <p:sp>
        <p:nvSpPr>
          <p:cNvPr id="6" name="Slide Number Placeholder 8"/>
          <p:cNvSpPr>
            <a:spLocks noGrp="1"/>
          </p:cNvSpPr>
          <p:nvPr>
            <p:ph type="sldNum" sz="quarter" idx="10"/>
          </p:nvPr>
        </p:nvSpPr>
        <p:spPr>
          <a:prstGeom prst="rect">
            <a:avLst/>
          </a:prstGeom>
        </p:spPr>
        <p:txBody>
          <a:bodyPr/>
          <a:lstStyle/>
          <a:p>
            <a:pPr algn="l">
              <a:defRPr/>
            </a:pPr>
            <a:fld id="{15BF392C-1561-4087-AD13-0140DA16EB69}" type="slidenum">
              <a:rPr lang="en-US" sz="1400" b="0">
                <a:latin typeface="+mn-lt"/>
              </a:rPr>
              <a:pPr algn="l">
                <a:defRPr/>
              </a:pPr>
              <a:t>98</a:t>
            </a:fld>
            <a:endParaRPr lang="en-US" sz="1400" b="0" dirty="0">
              <a:latin typeface="+mn-lt"/>
            </a:endParaRPr>
          </a:p>
        </p:txBody>
      </p:sp>
      <p:graphicFrame>
        <p:nvGraphicFramePr>
          <p:cNvPr id="2" name="Diagram 1"/>
          <p:cNvGraphicFramePr/>
          <p:nvPr>
            <p:extLst>
              <p:ext uri="{D42A27DB-BD31-4B8C-83A1-F6EECF244321}">
                <p14:modId xmlns:p14="http://schemas.microsoft.com/office/powerpoint/2010/main" val="1094646871"/>
              </p:ext>
            </p:extLst>
          </p:nvPr>
        </p:nvGraphicFramePr>
        <p:xfrm>
          <a:off x="914400" y="1828800"/>
          <a:ext cx="79248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376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graphicEl>
                                              <a:dgm id="{66EF845D-9C30-4792-B4C0-0893A895DF66}"/>
                                            </p:graphicEl>
                                          </p:spTgt>
                                        </p:tgtEl>
                                        <p:attrNameLst>
                                          <p:attrName>style.visibility</p:attrName>
                                        </p:attrNameLst>
                                      </p:cBhvr>
                                      <p:to>
                                        <p:strVal val="visible"/>
                                      </p:to>
                                    </p:set>
                                    <p:animEffect transition="in" filter="wipe(left)">
                                      <p:cBhvr>
                                        <p:cTn id="7" dur="500"/>
                                        <p:tgtEl>
                                          <p:spTgt spid="2">
                                            <p:graphicEl>
                                              <a:dgm id="{66EF845D-9C30-4792-B4C0-0893A895DF66}"/>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graphicEl>
                                              <a:dgm id="{60716108-95DC-4EEB-91A7-62B1F3B35F38}"/>
                                            </p:graphicEl>
                                          </p:spTgt>
                                        </p:tgtEl>
                                        <p:attrNameLst>
                                          <p:attrName>style.visibility</p:attrName>
                                        </p:attrNameLst>
                                      </p:cBhvr>
                                      <p:to>
                                        <p:strVal val="visible"/>
                                      </p:to>
                                    </p:set>
                                    <p:animEffect transition="in" filter="wipe(left)">
                                      <p:cBhvr>
                                        <p:cTn id="12" dur="500"/>
                                        <p:tgtEl>
                                          <p:spTgt spid="2">
                                            <p:graphicEl>
                                              <a:dgm id="{60716108-95DC-4EEB-91A7-62B1F3B35F38}"/>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
                                            <p:graphicEl>
                                              <a:dgm id="{CD9DCE0C-6AAD-4DF6-811E-D81C33CCEF63}"/>
                                            </p:graphicEl>
                                          </p:spTgt>
                                        </p:tgtEl>
                                        <p:attrNameLst>
                                          <p:attrName>style.visibility</p:attrName>
                                        </p:attrNameLst>
                                      </p:cBhvr>
                                      <p:to>
                                        <p:strVal val="visible"/>
                                      </p:to>
                                    </p:set>
                                    <p:animEffect transition="in" filter="wipe(left)">
                                      <p:cBhvr>
                                        <p:cTn id="15" dur="500"/>
                                        <p:tgtEl>
                                          <p:spTgt spid="2">
                                            <p:graphicEl>
                                              <a:dgm id="{CD9DCE0C-6AAD-4DF6-811E-D81C33CCEF63}"/>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
                                            <p:graphicEl>
                                              <a:dgm id="{014FD3AC-1DB8-4025-B0D4-4BE021224535}"/>
                                            </p:graphicEl>
                                          </p:spTgt>
                                        </p:tgtEl>
                                        <p:attrNameLst>
                                          <p:attrName>style.visibility</p:attrName>
                                        </p:attrNameLst>
                                      </p:cBhvr>
                                      <p:to>
                                        <p:strVal val="visible"/>
                                      </p:to>
                                    </p:set>
                                    <p:animEffect transition="in" filter="wipe(left)">
                                      <p:cBhvr>
                                        <p:cTn id="20" dur="500"/>
                                        <p:tgtEl>
                                          <p:spTgt spid="2">
                                            <p:graphicEl>
                                              <a:dgm id="{014FD3AC-1DB8-4025-B0D4-4BE021224535}"/>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
                                            <p:graphicEl>
                                              <a:dgm id="{EFE30253-0D06-4813-9CDE-48E65868D437}"/>
                                            </p:graphicEl>
                                          </p:spTgt>
                                        </p:tgtEl>
                                        <p:attrNameLst>
                                          <p:attrName>style.visibility</p:attrName>
                                        </p:attrNameLst>
                                      </p:cBhvr>
                                      <p:to>
                                        <p:strVal val="visible"/>
                                      </p:to>
                                    </p:set>
                                    <p:animEffect transition="in" filter="wipe(left)">
                                      <p:cBhvr>
                                        <p:cTn id="23" dur="500"/>
                                        <p:tgtEl>
                                          <p:spTgt spid="2">
                                            <p:graphicEl>
                                              <a:dgm id="{EFE30253-0D06-4813-9CDE-48E65868D43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p:txBody>
          <a:bodyPr/>
          <a:lstStyle/>
          <a:p>
            <a:pPr marL="0" indent="0" eaLnBrk="1" hangingPunct="1">
              <a:spcBef>
                <a:spcPts val="0"/>
              </a:spcBef>
              <a:buNone/>
              <a:defRPr/>
            </a:pPr>
            <a:r>
              <a:rPr sz="2000" dirty="0" smtClean="0"/>
              <a:t>After completing this chapter, you will be able to:</a:t>
            </a:r>
          </a:p>
          <a:p>
            <a:pPr lvl="1" eaLnBrk="1" hangingPunct="1">
              <a:spcBef>
                <a:spcPts val="0"/>
              </a:spcBef>
              <a:buFont typeface="Arial" panose="020B0604020202020204" pitchFamily="34" charset="0"/>
              <a:buChar char="•"/>
              <a:defRPr/>
            </a:pPr>
            <a:r>
              <a:rPr sz="1800" dirty="0" smtClean="0"/>
              <a:t>Define a controller with @Controller.</a:t>
            </a:r>
          </a:p>
          <a:p>
            <a:pPr lvl="1" eaLnBrk="1" hangingPunct="1">
              <a:spcBef>
                <a:spcPts val="0"/>
              </a:spcBef>
              <a:buFont typeface="Arial" panose="020B0604020202020204" pitchFamily="34" charset="0"/>
              <a:buChar char="•"/>
              <a:defRPr/>
            </a:pPr>
            <a:endParaRPr sz="1800" dirty="0" smtClean="0"/>
          </a:p>
          <a:p>
            <a:pPr lvl="1" eaLnBrk="1" hangingPunct="1">
              <a:spcBef>
                <a:spcPts val="0"/>
              </a:spcBef>
              <a:buFont typeface="Arial" panose="020B0604020202020204" pitchFamily="34" charset="0"/>
              <a:buChar char="•"/>
              <a:defRPr/>
            </a:pPr>
            <a:r>
              <a:rPr sz="1800" dirty="0" smtClean="0"/>
              <a:t>Explain the use of annotations such as @RequestMapping.</a:t>
            </a:r>
          </a:p>
          <a:p>
            <a:pPr lvl="1" eaLnBrk="1" hangingPunct="1">
              <a:spcBef>
                <a:spcPts val="0"/>
              </a:spcBef>
              <a:buFont typeface="Arial" panose="020B0604020202020204" pitchFamily="34" charset="0"/>
              <a:buChar char="•"/>
              <a:defRPr/>
            </a:pPr>
            <a:endParaRPr sz="1800" dirty="0" smtClean="0"/>
          </a:p>
          <a:p>
            <a:pPr lvl="1" eaLnBrk="1" hangingPunct="1">
              <a:spcBef>
                <a:spcPts val="0"/>
              </a:spcBef>
              <a:buFont typeface="Arial" panose="020B0604020202020204" pitchFamily="34" charset="0"/>
              <a:buChar char="•"/>
              <a:defRPr/>
            </a:pPr>
            <a:r>
              <a:rPr sz="1800" dirty="0" smtClean="0"/>
              <a:t>Explain the mapping of each request.</a:t>
            </a:r>
          </a:p>
          <a:p>
            <a:pPr lvl="1" eaLnBrk="1" hangingPunct="1">
              <a:spcBef>
                <a:spcPts val="0"/>
              </a:spcBef>
              <a:buFont typeface="Arial" panose="020B0604020202020204" pitchFamily="34" charset="0"/>
              <a:buChar char="•"/>
              <a:defRPr/>
            </a:pPr>
            <a:endParaRPr sz="1800" dirty="0" smtClean="0"/>
          </a:p>
          <a:p>
            <a:pPr lvl="1" eaLnBrk="1" hangingPunct="1">
              <a:spcBef>
                <a:spcPts val="0"/>
              </a:spcBef>
              <a:buFont typeface="Arial" panose="020B0604020202020204" pitchFamily="34" charset="0"/>
              <a:buChar char="•"/>
              <a:defRPr/>
            </a:pPr>
            <a:r>
              <a:rPr sz="1800" dirty="0" smtClean="0"/>
              <a:t>Illustrate the use of Handler interceptor.</a:t>
            </a:r>
          </a:p>
          <a:p>
            <a:pPr marL="1546225" lvl="1" eaLnBrk="1" hangingPunct="1">
              <a:spcBef>
                <a:spcPts val="0"/>
              </a:spcBef>
              <a:buFont typeface="Wingdings 2" pitchFamily="18" charset="2"/>
              <a:buNone/>
              <a:defRPr/>
            </a:pPr>
            <a:endParaRPr dirty="0" smtClean="0"/>
          </a:p>
          <a:p>
            <a:pPr lvl="1" eaLnBrk="1" hangingPunct="1">
              <a:spcBef>
                <a:spcPts val="0"/>
              </a:spcBef>
              <a:buFont typeface="Wingdings 2" pitchFamily="18" charset="2"/>
              <a:buNone/>
              <a:defRPr/>
            </a:pPr>
            <a:endParaRPr dirty="0" smtClean="0"/>
          </a:p>
          <a:p>
            <a:pPr lvl="1" eaLnBrk="1" hangingPunct="1">
              <a:spcBef>
                <a:spcPts val="0"/>
              </a:spcBef>
              <a:buFont typeface="Wingdings 2" pitchFamily="18" charset="2"/>
              <a:buNone/>
              <a:defRPr/>
            </a:pPr>
            <a:endParaRPr dirty="0" smtClean="0"/>
          </a:p>
        </p:txBody>
      </p:sp>
      <p:sp>
        <p:nvSpPr>
          <p:cNvPr id="13314" name="Title 5"/>
          <p:cNvSpPr>
            <a:spLocks noGrp="1"/>
          </p:cNvSpPr>
          <p:nvPr>
            <p:ph type="title"/>
          </p:nvPr>
        </p:nvSpPr>
        <p:spPr bwMode="auto">
          <a:noFill/>
          <a:ln>
            <a:noFill/>
          </a:ln>
        </p:spPr>
        <p:txBody>
          <a:bodyPr anchor="ctr"/>
          <a:lstStyle/>
          <a:p>
            <a:r>
              <a:rPr lang="en-US"/>
              <a:t>Objectives</a:t>
            </a:r>
          </a:p>
        </p:txBody>
      </p:sp>
      <p:sp>
        <p:nvSpPr>
          <p:cNvPr id="7" name="Slide Number Placeholder 3"/>
          <p:cNvSpPr>
            <a:spLocks noGrp="1"/>
          </p:cNvSpPr>
          <p:nvPr>
            <p:ph type="sldNum" sz="quarter" idx="10"/>
          </p:nvPr>
        </p:nvSpPr>
        <p:spPr>
          <a:prstGeom prst="rect">
            <a:avLst/>
          </a:prstGeom>
        </p:spPr>
        <p:txBody>
          <a:bodyPr/>
          <a:lstStyle/>
          <a:p>
            <a:pPr algn="l">
              <a:defRPr/>
            </a:pPr>
            <a:fld id="{596B56C1-E1B5-40DB-BA90-BBC1628C6FFF}" type="slidenum">
              <a:rPr lang="en-US" sz="1400" b="0">
                <a:latin typeface="+mn-lt"/>
              </a:rPr>
              <a:pPr algn="l">
                <a:defRPr/>
              </a:pPr>
              <a:t>99</a:t>
            </a:fld>
            <a:endParaRPr lang="en-US" sz="1400" b="0" dirty="0">
              <a:latin typeface="+mn-lt"/>
            </a:endParaRPr>
          </a:p>
        </p:txBody>
      </p:sp>
      <p:pic>
        <p:nvPicPr>
          <p:cNvPr id="13316" name="Picture 4" descr="objective.JPG"/>
          <p:cNvPicPr>
            <a:picLocks noChangeAspect="1"/>
          </p:cNvPicPr>
          <p:nvPr/>
        </p:nvPicPr>
        <p:blipFill>
          <a:blip r:embed="rId3"/>
          <a:srcRect/>
          <a:stretch>
            <a:fillRect/>
          </a:stretch>
        </p:blipFill>
        <p:spPr bwMode="auto">
          <a:xfrm>
            <a:off x="5029200" y="4038600"/>
            <a:ext cx="2800350" cy="2190750"/>
          </a:xfrm>
          <a:prstGeom prst="rect">
            <a:avLst/>
          </a:prstGeom>
          <a:noFill/>
          <a:ln w="9525">
            <a:noFill/>
            <a:miter lim="800000"/>
            <a:headEnd/>
            <a:tailEnd/>
          </a:ln>
        </p:spPr>
      </p:pic>
    </p:spTree>
    <p:extLst>
      <p:ext uri="{BB962C8B-B14F-4D97-AF65-F5344CB8AC3E}">
        <p14:creationId xmlns:p14="http://schemas.microsoft.com/office/powerpoint/2010/main" val="2918342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Virtual_Lear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_x0043_M1 xmlns="e5adf892-7f4a-4312-83a3-fc11e77de7b3" xsi:nil="true"/>
    <CheckedOutPath xmlns="e5adf892-7f4a-4312-83a3-fc11e77de7b3" xsi:nil="true"/>
    <AccountID xmlns="e5adf892-7f4a-4312-83a3-fc11e77de7b3" xsi:nil="true"/>
    <SubProjectID xmlns="e5adf892-7f4a-4312-83a3-fc11e77de7b3" xsi:nil="true"/>
    <ArtifactStatus xmlns="e5adf892-7f4a-4312-83a3-fc11e77de7b3" xsi:nil="true"/>
    <CopyToPath xmlns="e5adf892-7f4a-4312-83a3-fc11e77de7b3">https://cognizant20.cognizant.com/cts/OrgCommunities3/Java Learning Solutions/DSC/Java Learning Solutions/FG Doc</CopyToPath>
    <_x0043_M3 xmlns="e5adf892-7f4a-4312-83a3-fc11e77de7b3" xsi:nil="true"/>
    <_x0043_M2 xmlns="e5adf892-7f4a-4312-83a3-fc11e77de7b3" xsi:nil="true"/>
    <Rating5 xmlns="e5adf892-7f4a-4312-83a3-fc11e77de7b3" xsi:nil="true"/>
    <_x0043_M5 xmlns="e5adf892-7f4a-4312-83a3-fc11e77de7b3" xsi:nil="true"/>
    <ApprovalStatus xmlns="e5adf892-7f4a-4312-83a3-fc11e77de7b3">Approved</ApprovalStatus>
    <Work_x0020_request xmlns="e5adf892-7f4a-4312-83a3-fc11e77de7b3" xsi:nil="true"/>
    <Rating4 xmlns="e5adf892-7f4a-4312-83a3-fc11e77de7b3" xsi:nil="true"/>
    <_x0043_M4 xmlns="e5adf892-7f4a-4312-83a3-fc11e77de7b3" xsi:nil="true"/>
    <_x0043_M7 xmlns="e5adf892-7f4a-4312-83a3-fc11e77de7b3" xsi:nil="true"/>
    <Processes xmlns="e5adf892-7f4a-4312-83a3-fc11e77de7b3" xsi:nil="true"/>
    <ClientSupplied xmlns="e5adf892-7f4a-4312-83a3-fc11e77de7b3">false</ClientSupplied>
    <_x0043_M6 xmlns="e5adf892-7f4a-4312-83a3-fc11e77de7b3" xsi:nil="true"/>
    <Rating1 xmlns="e5adf892-7f4a-4312-83a3-fc11e77de7b3" xsi:nil="true"/>
    <_x0043_M9 xmlns="e5adf892-7f4a-4312-83a3-fc11e77de7b3" xsi:nil="true"/>
    <MBID xmlns="e5adf892-7f4a-4312-83a3-fc11e77de7b3">DS_974c6573-6257-4b4b-ad2d-1026222a1cda</MBID>
    <_x0043_M8 xmlns="e5adf892-7f4a-4312-83a3-fc11e77de7b3" xsi:nil="true"/>
    <Rating3 xmlns="e5adf892-7f4a-4312-83a3-fc11e77de7b3" xsi:nil="true"/>
    <Activities xmlns="e5adf892-7f4a-4312-83a3-fc11e77de7b3" xsi:nil="true"/>
    <Rating2 xmlns="e5adf892-7f4a-4312-83a3-fc11e77de7b3" xsi:nil="true"/>
    <ViewCount xmlns="e5adf892-7f4a-4312-83a3-fc11e77de7b3" xsi:nil="true"/>
    <Phase xmlns="e5adf892-7f4a-4312-83a3-fc11e77de7b3" xsi:nil="true"/>
    <Functional_x0020_Modules xmlns="e5adf892-7f4a-4312-83a3-fc11e77de7b3" xsi:nil="true"/>
    <Tags xmlns="e5adf892-7f4a-4312-83a3-fc11e77de7b3" xsi:nil="true"/>
    <Comments xmlns="e5adf892-7f4a-4312-83a3-fc11e77de7b3">CTS\357833</Comments>
    <Releases xmlns="e5adf892-7f4a-4312-83a3-fc11e77de7b3" xsi:nil="true"/>
    <UnmappedDocuments xmlns="e5adf892-7f4a-4312-83a3-fc11e77de7b3">false</UnmappedDocuments>
    <AssociateID xmlns="e5adf892-7f4a-4312-83a3-fc11e77de7b3">CTS\357833</AssociateID>
    <_x0043_M10 xmlns="e5adf892-7f4a-4312-83a3-fc11e77de7b3" xsi:nil="true"/>
    <ProjectID xmlns="e5adf892-7f4a-4312-83a3-fc11e77de7b3" xsi:nil="true"/>
    <CreatedTime xmlns="e5adf892-7f4a-4312-83a3-fc11e77de7b3">2015-07-27T05:40:11+00:00</CreatedTim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4E0F5F119CB3A43A401B21FE0988D48" ma:contentTypeVersion="36" ma:contentTypeDescription="Create a new document." ma:contentTypeScope="" ma:versionID="1b3ce69356c185c65882f23096b3e967">
  <xsd:schema xmlns:xsd="http://www.w3.org/2001/XMLSchema" xmlns:xs="http://www.w3.org/2001/XMLSchema" xmlns:p="http://schemas.microsoft.com/office/2006/metadata/properties" xmlns:ns2="e5adf892-7f4a-4312-83a3-fc11e77de7b3" targetNamespace="http://schemas.microsoft.com/office/2006/metadata/properties" ma:root="true" ma:fieldsID="5d35c83699306c60fc0270a7826a473e" ns2:_="">
    <xsd:import namespace="e5adf892-7f4a-4312-83a3-fc11e77de7b3"/>
    <xsd:element name="properties">
      <xsd:complexType>
        <xsd:sequence>
          <xsd:element name="documentManagement">
            <xsd:complexType>
              <xsd:all>
                <xsd:element ref="ns2:AccountID" minOccurs="0"/>
                <xsd:element ref="ns2:ProjectID" minOccurs="0"/>
                <xsd:element ref="ns2:SubProjectID" minOccurs="0"/>
                <xsd:element ref="ns2:AssociateID" minOccurs="0"/>
                <xsd:element ref="ns2:CreatedTime" minOccurs="0"/>
                <xsd:element ref="ns2:Processes" minOccurs="0"/>
                <xsd:element ref="ns2:Phase" minOccurs="0"/>
                <xsd:element ref="ns2:Activities" minOccurs="0"/>
                <xsd:element ref="ns2:Releases" minOccurs="0"/>
                <xsd:element ref="ns2:Functional_x0020_Modules" minOccurs="0"/>
                <xsd:element ref="ns2:ViewCount" minOccurs="0"/>
                <xsd:element ref="ns2:CheckedOutPath" minOccurs="0"/>
                <xsd:element ref="ns2:ApprovalStatus" minOccurs="0"/>
                <xsd:element ref="ns2:Work_x0020_request" minOccurs="0"/>
                <xsd:element ref="ns2:Tags" minOccurs="0"/>
                <xsd:element ref="ns2:ArtifactStatus" minOccurs="0"/>
                <xsd:element ref="ns2:UnmappedDocuments" minOccurs="0"/>
                <xsd:element ref="ns2:CopyToPath" minOccurs="0"/>
                <xsd:element ref="ns2:Comments" minOccurs="0"/>
                <xsd:element ref="ns2:ClientSupplied" minOccurs="0"/>
                <xsd:element ref="ns2:Rating1" minOccurs="0"/>
                <xsd:element ref="ns2:Rating2" minOccurs="0"/>
                <xsd:element ref="ns2:Rating3" minOccurs="0"/>
                <xsd:element ref="ns2:Rating4" minOccurs="0"/>
                <xsd:element ref="ns2:Rating5" minOccurs="0"/>
                <xsd:element ref="ns2:MBID" minOccurs="0"/>
                <xsd:element ref="ns2:_x0043_M1" minOccurs="0"/>
                <xsd:element ref="ns2:_x0043_M2" minOccurs="0"/>
                <xsd:element ref="ns2:_x0043_M3" minOccurs="0"/>
                <xsd:element ref="ns2:_x0043_M4" minOccurs="0"/>
                <xsd:element ref="ns2:_x0043_M5" minOccurs="0"/>
                <xsd:element ref="ns2:_x0043_M6" minOccurs="0"/>
                <xsd:element ref="ns2:_x0043_M7" minOccurs="0"/>
                <xsd:element ref="ns2:_x0043_M8" minOccurs="0"/>
                <xsd:element ref="ns2:_x0043_M9" minOccurs="0"/>
                <xsd:element ref="ns2:_x0043_M1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df892-7f4a-4312-83a3-fc11e77de7b3" elementFormDefault="qualified">
    <xsd:import namespace="http://schemas.microsoft.com/office/2006/documentManagement/types"/>
    <xsd:import namespace="http://schemas.microsoft.com/office/infopath/2007/PartnerControls"/>
    <xsd:element name="AccountID" ma:index="8" nillable="true" ma:displayName="AccountID" ma:internalName="AccountID">
      <xsd:simpleType>
        <xsd:restriction base="dms:Text"/>
      </xsd:simpleType>
    </xsd:element>
    <xsd:element name="ProjectID" ma:index="9" nillable="true" ma:displayName="ProjectID" ma:internalName="ProjectID">
      <xsd:simpleType>
        <xsd:restriction base="dms:Text"/>
      </xsd:simpleType>
    </xsd:element>
    <xsd:element name="SubProjectID" ma:index="10" nillable="true" ma:displayName="SubProjectID" ma:internalName="SubProjectID">
      <xsd:simpleType>
        <xsd:restriction base="dms:Text"/>
      </xsd:simpleType>
    </xsd:element>
    <xsd:element name="AssociateID" ma:index="11" nillable="true" ma:displayName="AssociateID" ma:internalName="AssociateID">
      <xsd:simpleType>
        <xsd:restriction base="dms:Text"/>
      </xsd:simpleType>
    </xsd:element>
    <xsd:element name="CreatedTime" ma:index="12" nillable="true" ma:displayName="CreatedTime" ma:internalName="CreatedTime">
      <xsd:simpleType>
        <xsd:restriction base="dms:DateTime"/>
      </xsd:simpleType>
    </xsd:element>
    <xsd:element name="Processes" ma:index="13" nillable="true" ma:displayName="Processes" ma:internalName="Processes">
      <xsd:simpleType>
        <xsd:restriction base="dms:Text"/>
      </xsd:simpleType>
    </xsd:element>
    <xsd:element name="Phase" ma:index="14" nillable="true" ma:displayName="Phase" ma:internalName="Phase">
      <xsd:simpleType>
        <xsd:restriction base="dms:Text"/>
      </xsd:simpleType>
    </xsd:element>
    <xsd:element name="Activities" ma:index="15" nillable="true" ma:displayName="Activities" ma:internalName="Activities">
      <xsd:simpleType>
        <xsd:restriction base="dms:Text"/>
      </xsd:simpleType>
    </xsd:element>
    <xsd:element name="Releases" ma:index="16" nillable="true" ma:displayName="Releases" ma:internalName="Releases">
      <xsd:simpleType>
        <xsd:restriction base="dms:Text"/>
      </xsd:simpleType>
    </xsd:element>
    <xsd:element name="Functional_x0020_Modules" ma:index="17" nillable="true" ma:displayName="Functional Modules" ma:internalName="Functional_x0020_Modules">
      <xsd:simpleType>
        <xsd:restriction base="dms:Text"/>
      </xsd:simpleType>
    </xsd:element>
    <xsd:element name="ViewCount" ma:index="18" nillable="true" ma:displayName="ViewCount" ma:internalName="ViewCount">
      <xsd:simpleType>
        <xsd:restriction base="dms:Unknown"/>
      </xsd:simpleType>
    </xsd:element>
    <xsd:element name="CheckedOutPath" ma:index="19" nillable="true" ma:displayName="CheckedOutPath" ma:internalName="CheckedOutPath">
      <xsd:simpleType>
        <xsd:restriction base="dms:Text"/>
      </xsd:simpleType>
    </xsd:element>
    <xsd:element name="ApprovalStatus" ma:index="20" nillable="true" ma:displayName="ApprovalStatus" ma:internalName="ApprovalStatus">
      <xsd:simpleType>
        <xsd:restriction base="dms:Text"/>
      </xsd:simpleType>
    </xsd:element>
    <xsd:element name="Work_x0020_request" ma:index="21" nillable="true" ma:displayName="Work request" ma:internalName="Work_x0020_request">
      <xsd:simpleType>
        <xsd:restriction base="dms:Text"/>
      </xsd:simpleType>
    </xsd:element>
    <xsd:element name="Tags" ma:index="22" nillable="true" ma:displayName="Tags" ma:internalName="Tags">
      <xsd:simpleType>
        <xsd:restriction base="dms:Note">
          <xsd:maxLength value="255"/>
        </xsd:restriction>
      </xsd:simpleType>
    </xsd:element>
    <xsd:element name="ArtifactStatus" ma:index="23" nillable="true" ma:displayName="ArtifactStatus" ma:internalName="ArtifactStatus">
      <xsd:simpleType>
        <xsd:restriction base="dms:Text"/>
      </xsd:simpleType>
    </xsd:element>
    <xsd:element name="UnmappedDocuments" ma:index="24" nillable="true" ma:displayName="UnmappedDocuments" ma:internalName="UnmappedDocuments">
      <xsd:simpleType>
        <xsd:restriction base="dms:Text"/>
      </xsd:simpleType>
    </xsd:element>
    <xsd:element name="CopyToPath" ma:index="25" nillable="true" ma:displayName="CopyToPath" ma:internalName="CopyToPath">
      <xsd:simpleType>
        <xsd:restriction base="dms:Text"/>
      </xsd:simpleType>
    </xsd:element>
    <xsd:element name="Comments" ma:index="26" nillable="true" ma:displayName="Comments" ma:internalName="Comments">
      <xsd:simpleType>
        <xsd:restriction base="dms:Note">
          <xsd:maxLength value="255"/>
        </xsd:restriction>
      </xsd:simpleType>
    </xsd:element>
    <xsd:element name="ClientSupplied" ma:index="27" nillable="true" ma:displayName="ClientSupplied" ma:internalName="ClientSupplied">
      <xsd:simpleType>
        <xsd:restriction base="dms:Text"/>
      </xsd:simpleType>
    </xsd:element>
    <xsd:element name="Rating1" ma:index="28" nillable="true" ma:displayName="Rating1" ma:internalName="Rating1">
      <xsd:simpleType>
        <xsd:restriction base="dms:Unknown"/>
      </xsd:simpleType>
    </xsd:element>
    <xsd:element name="Rating2" ma:index="29" nillable="true" ma:displayName="Rating2" ma:internalName="Rating2">
      <xsd:simpleType>
        <xsd:restriction base="dms:Unknown"/>
      </xsd:simpleType>
    </xsd:element>
    <xsd:element name="Rating3" ma:index="30" nillable="true" ma:displayName="Rating3" ma:internalName="Rating3">
      <xsd:simpleType>
        <xsd:restriction base="dms:Unknown"/>
      </xsd:simpleType>
    </xsd:element>
    <xsd:element name="Rating4" ma:index="31" nillable="true" ma:displayName="Rating4" ma:internalName="Rating4">
      <xsd:simpleType>
        <xsd:restriction base="dms:Unknown"/>
      </xsd:simpleType>
    </xsd:element>
    <xsd:element name="Rating5" ma:index="32" nillable="true" ma:displayName="Rating5" ma:internalName="Rating5">
      <xsd:simpleType>
        <xsd:restriction base="dms:Unknown"/>
      </xsd:simpleType>
    </xsd:element>
    <xsd:element name="MBID" ma:index="33" nillable="true" ma:displayName="MBID" ma:internalName="MBID">
      <xsd:simpleType>
        <xsd:restriction base="dms:Text"/>
      </xsd:simpleType>
    </xsd:element>
    <xsd:element name="_x0043_M1" ma:index="34" nillable="true" ma:displayName="CM1" ma:internalName="_x0043_M1">
      <xsd:simpleType>
        <xsd:restriction base="dms:Text"/>
      </xsd:simpleType>
    </xsd:element>
    <xsd:element name="_x0043_M2" ma:index="35" nillable="true" ma:displayName="CM2" ma:internalName="_x0043_M2">
      <xsd:simpleType>
        <xsd:restriction base="dms:Text"/>
      </xsd:simpleType>
    </xsd:element>
    <xsd:element name="_x0043_M3" ma:index="36" nillable="true" ma:displayName="CM3" ma:internalName="_x0043_M3">
      <xsd:simpleType>
        <xsd:restriction base="dms:Text"/>
      </xsd:simpleType>
    </xsd:element>
    <xsd:element name="_x0043_M4" ma:index="37" nillable="true" ma:displayName="CM4" ma:internalName="_x0043_M4">
      <xsd:simpleType>
        <xsd:restriction base="dms:Text"/>
      </xsd:simpleType>
    </xsd:element>
    <xsd:element name="_x0043_M5" ma:index="38" nillable="true" ma:displayName="CM5" ma:internalName="_x0043_M5">
      <xsd:simpleType>
        <xsd:restriction base="dms:Text"/>
      </xsd:simpleType>
    </xsd:element>
    <xsd:element name="_x0043_M6" ma:index="39" nillable="true" ma:displayName="CM6" ma:internalName="_x0043_M6">
      <xsd:simpleType>
        <xsd:restriction base="dms:Text"/>
      </xsd:simpleType>
    </xsd:element>
    <xsd:element name="_x0043_M7" ma:index="40" nillable="true" ma:displayName="CM7" ma:internalName="_x0043_M7">
      <xsd:simpleType>
        <xsd:restriction base="dms:Text"/>
      </xsd:simpleType>
    </xsd:element>
    <xsd:element name="_x0043_M8" ma:index="41" nillable="true" ma:displayName="CM8" ma:internalName="_x0043_M8">
      <xsd:simpleType>
        <xsd:restriction base="dms:Text"/>
      </xsd:simpleType>
    </xsd:element>
    <xsd:element name="_x0043_M9" ma:index="42" nillable="true" ma:displayName="CM9" ma:internalName="_x0043_M9">
      <xsd:simpleType>
        <xsd:restriction base="dms:Text"/>
      </xsd:simpleType>
    </xsd:element>
    <xsd:element name="_x0043_M10" ma:index="43" nillable="true" ma:displayName="CM10" ma:internalName="_x0043_M10">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8FCE96-C8A4-4E92-8467-18B7198B1C7C}">
  <ds:schemaRefs>
    <ds:schemaRef ds:uri="http://schemas.microsoft.com/office/2006/metadata/properties"/>
    <ds:schemaRef ds:uri="e5adf892-7f4a-4312-83a3-fc11e77de7b3"/>
  </ds:schemaRefs>
</ds:datastoreItem>
</file>

<file path=customXml/itemProps2.xml><?xml version="1.0" encoding="utf-8"?>
<ds:datastoreItem xmlns:ds="http://schemas.openxmlformats.org/officeDocument/2006/customXml" ds:itemID="{8AAEEA49-3EED-4488-A043-7D1DC7843D7D}">
  <ds:schemaRefs>
    <ds:schemaRef ds:uri="http://schemas.microsoft.com/sharepoint/v3/contenttype/forms"/>
  </ds:schemaRefs>
</ds:datastoreItem>
</file>

<file path=customXml/itemProps3.xml><?xml version="1.0" encoding="utf-8"?>
<ds:datastoreItem xmlns:ds="http://schemas.openxmlformats.org/officeDocument/2006/customXml" ds:itemID="{1EA548A0-C0B0-4B3D-99C6-B3EF27615A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df892-7f4a-4312-83a3-fc11e77de7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Virtual_Learning</Template>
  <TotalTime>1801</TotalTime>
  <Words>20956</Words>
  <Application>Microsoft Office PowerPoint</Application>
  <PresentationFormat>On-screen Show (4:3)</PresentationFormat>
  <Paragraphs>3100</Paragraphs>
  <Slides>234</Slides>
  <Notes>194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234</vt:i4>
      </vt:variant>
    </vt:vector>
  </HeadingPairs>
  <TitlesOfParts>
    <vt:vector size="245" baseType="lpstr">
      <vt:lpstr>Arial</vt:lpstr>
      <vt:lpstr>Arial Narrow</vt:lpstr>
      <vt:lpstr>Calibri</vt:lpstr>
      <vt:lpstr>Cambria</vt:lpstr>
      <vt:lpstr>Monotype Corsiva</vt:lpstr>
      <vt:lpstr>Myriad Pro</vt:lpstr>
      <vt:lpstr>Tw Cen MT Condensed</vt:lpstr>
      <vt:lpstr>Verdana</vt:lpstr>
      <vt:lpstr>Wingdings</vt:lpstr>
      <vt:lpstr>Wingdings 2</vt:lpstr>
      <vt:lpstr>Virtual_Learning</vt:lpstr>
      <vt:lpstr>PowerPoint Presentation</vt:lpstr>
      <vt:lpstr>Facilitator Guide</vt:lpstr>
      <vt:lpstr>Context Setting: Overview</vt:lpstr>
      <vt:lpstr>Module Information</vt:lpstr>
      <vt:lpstr>Course Objective</vt:lpstr>
      <vt:lpstr>Course Outline</vt:lpstr>
      <vt:lpstr>Session Plan</vt:lpstr>
      <vt:lpstr>PowerPoint Presentation</vt:lpstr>
      <vt:lpstr>PowerPoint Presentation</vt:lpstr>
      <vt:lpstr>PowerPoint Presentation</vt:lpstr>
      <vt:lpstr>Session Rules</vt:lpstr>
      <vt:lpstr>Icebreaker Activity</vt:lpstr>
      <vt:lpstr>Spring 3 MVC Introduction: Overview</vt:lpstr>
      <vt:lpstr>Objectives</vt:lpstr>
      <vt:lpstr>Do You Know</vt:lpstr>
      <vt:lpstr>Learn How – Tools Resources</vt:lpstr>
      <vt:lpstr>MVC Architecture Diagram</vt:lpstr>
      <vt:lpstr>Example of MVC Framework</vt:lpstr>
      <vt:lpstr>Life before MVC: Servlets</vt:lpstr>
      <vt:lpstr>Problems with Servlets</vt:lpstr>
      <vt:lpstr>Then Came the JSPs</vt:lpstr>
      <vt:lpstr>Interactive Activity   </vt:lpstr>
      <vt:lpstr>MVC Model 1 Architecture</vt:lpstr>
      <vt:lpstr>MVC Model 1 Architecture (Contd.)</vt:lpstr>
      <vt:lpstr>Interactive Activity</vt:lpstr>
      <vt:lpstr>Questions</vt:lpstr>
      <vt:lpstr>MVC Model 2 Architecture</vt:lpstr>
      <vt:lpstr>MVC Control Flow</vt:lpstr>
      <vt:lpstr>Spring MVC Introduction</vt:lpstr>
      <vt:lpstr>Request Life Cycle in Spring MVC</vt:lpstr>
      <vt:lpstr>Request Life Cycle in Spring MVC (Contd.)</vt:lpstr>
      <vt:lpstr>Comparison with Struts 1.x</vt:lpstr>
      <vt:lpstr>Introduction to Dispatcher  Servlet</vt:lpstr>
      <vt:lpstr>Dispatcher Servlet</vt:lpstr>
      <vt:lpstr>Web.xml</vt:lpstr>
      <vt:lpstr>Dispatcher Servlet</vt:lpstr>
      <vt:lpstr>Web.xml</vt:lpstr>
      <vt:lpstr>Web.xml (Contd.)</vt:lpstr>
      <vt:lpstr>Two Applications Context</vt:lpstr>
      <vt:lpstr>Interactive Activity</vt:lpstr>
      <vt:lpstr>Web Application Context</vt:lpstr>
      <vt:lpstr>Context Hierarchy in Spring Web MVC</vt:lpstr>
      <vt:lpstr>What is New in Spring 3 MVC</vt:lpstr>
      <vt:lpstr>Questions</vt:lpstr>
      <vt:lpstr>Welcome Break</vt:lpstr>
      <vt:lpstr>Test Your Understanding</vt:lpstr>
      <vt:lpstr>Test Your Understanding</vt:lpstr>
      <vt:lpstr>Test Your Understanding</vt:lpstr>
      <vt:lpstr>Test Your Understanding</vt:lpstr>
      <vt:lpstr>Summary</vt:lpstr>
      <vt:lpstr>Source</vt:lpstr>
      <vt:lpstr>PowerPoint Presentation</vt:lpstr>
      <vt:lpstr>PowerPoint Presentation</vt:lpstr>
      <vt:lpstr>Icebreaker Activity</vt:lpstr>
      <vt:lpstr>Spring 3 MVC Controller: Overview</vt:lpstr>
      <vt:lpstr>Objectives</vt:lpstr>
      <vt:lpstr>Do You Know</vt:lpstr>
      <vt:lpstr>Controller</vt:lpstr>
      <vt:lpstr>View</vt:lpstr>
      <vt:lpstr>Spring 3 MVC Configuration</vt:lpstr>
      <vt:lpstr>Spring 3 MVC Configuration (Contd.)</vt:lpstr>
      <vt:lpstr>Mapping Request </vt:lpstr>
      <vt:lpstr>Request Mapping XML-Based Approach</vt:lpstr>
      <vt:lpstr>Mapping Request: Options</vt:lpstr>
      <vt:lpstr>Mapping Request: Revisited</vt:lpstr>
      <vt:lpstr>Mapping Request: At Class Level</vt:lpstr>
      <vt:lpstr>Mapping Request</vt:lpstr>
      <vt:lpstr>Interactive Activity</vt:lpstr>
      <vt:lpstr>Lend a Hand</vt:lpstr>
      <vt:lpstr>Obtaining Request Data: @RequestParam</vt:lpstr>
      <vt:lpstr>Obtaining Request Data: @RequestBody </vt:lpstr>
      <vt:lpstr>Obtaining Request Data: @PathVariable</vt:lpstr>
      <vt:lpstr>Obtaining Request Data: @CookieValue</vt:lpstr>
      <vt:lpstr>Obtaining Request Data: @RequestHeader</vt:lpstr>
      <vt:lpstr>Obtaining Request Data: @RequestHeader</vt:lpstr>
      <vt:lpstr>Generating Responses: @ResponseBody</vt:lpstr>
      <vt:lpstr>Getting Form Data: @ModelAttribute</vt:lpstr>
      <vt:lpstr>Interactive Activity</vt:lpstr>
      <vt:lpstr>Storing Data in a Session</vt:lpstr>
      <vt:lpstr>Interactive Activity</vt:lpstr>
      <vt:lpstr>Welcome Break</vt:lpstr>
      <vt:lpstr>Lend a Hand</vt:lpstr>
      <vt:lpstr>Unit Testing of Controller</vt:lpstr>
      <vt:lpstr>Unit Testing of Controller (Contd.)</vt:lpstr>
      <vt:lpstr>Unit Testing of Controller (Contd.)</vt:lpstr>
      <vt:lpstr>Unit Testing of Controller (Contd.)</vt:lpstr>
      <vt:lpstr>Questions</vt:lpstr>
      <vt:lpstr>Test Your Understanding</vt:lpstr>
      <vt:lpstr>Test Your Understanding</vt:lpstr>
      <vt:lpstr>Test Your Understanding</vt:lpstr>
      <vt:lpstr>Test Your Understanding</vt:lpstr>
      <vt:lpstr>Summary</vt:lpstr>
      <vt:lpstr>Summary (Contd.)</vt:lpstr>
      <vt:lpstr>Source</vt:lpstr>
      <vt:lpstr>PowerPoint Presentation</vt:lpstr>
      <vt:lpstr>PowerPoint Presentation</vt:lpstr>
      <vt:lpstr>Icebreaker Activity</vt:lpstr>
      <vt:lpstr>Handler Mapping and Interceptor: Overview</vt:lpstr>
      <vt:lpstr>Objectives</vt:lpstr>
      <vt:lpstr>Do You Know</vt:lpstr>
      <vt:lpstr>Handler Mapping </vt:lpstr>
      <vt:lpstr>Handler Mapping: Types</vt:lpstr>
      <vt:lpstr>Handler Mapping Terminologies</vt:lpstr>
      <vt:lpstr>Class Level </vt:lpstr>
      <vt:lpstr>Key Aspects of Class Level</vt:lpstr>
      <vt:lpstr>Class Level (Contd.)</vt:lpstr>
      <vt:lpstr>Request Mapping Attributes</vt:lpstr>
      <vt:lpstr>Request Mapping Attributes: Value</vt:lpstr>
      <vt:lpstr>Request Mapping Attributes: Value (Contd.)</vt:lpstr>
      <vt:lpstr>Request Mapping Attributes: Method</vt:lpstr>
      <vt:lpstr>Request Mapping Attributes: Params</vt:lpstr>
      <vt:lpstr>Request Mapping Attributes: Params (Contd.)</vt:lpstr>
      <vt:lpstr>Request Mapping Attributes: Headers</vt:lpstr>
      <vt:lpstr>Request Mapping Attributes: Headers (Contd.)</vt:lpstr>
      <vt:lpstr>Interactive Activity</vt:lpstr>
      <vt:lpstr>Handler Interceptors</vt:lpstr>
      <vt:lpstr>Handler Interceptors (Contd.)</vt:lpstr>
      <vt:lpstr>Life Cycle of the Interceptor: Methods</vt:lpstr>
      <vt:lpstr>Overriding the Methods</vt:lpstr>
      <vt:lpstr>Implementing Handler Interceptor</vt:lpstr>
      <vt:lpstr>Key Aspects of Handler Interceptors</vt:lpstr>
      <vt:lpstr>Extending Handler Interceptor</vt:lpstr>
      <vt:lpstr>Key Aspects of Handler Interceptors (Contd.)</vt:lpstr>
      <vt:lpstr>Registering Interceptor and Ordering</vt:lpstr>
      <vt:lpstr>Handler Interceptor: Example</vt:lpstr>
      <vt:lpstr>Handler Interceptor: Example (Contd.)</vt:lpstr>
      <vt:lpstr>Interactive Activity</vt:lpstr>
      <vt:lpstr>Lend a Hand</vt:lpstr>
      <vt:lpstr>Questions</vt:lpstr>
      <vt:lpstr>Welcome Break</vt:lpstr>
      <vt:lpstr>Test Your Understanding</vt:lpstr>
      <vt:lpstr>Test Your Understanding</vt:lpstr>
      <vt:lpstr>Test Your Understanding</vt:lpstr>
      <vt:lpstr>Test Your Understanding</vt:lpstr>
      <vt:lpstr>Summary</vt:lpstr>
      <vt:lpstr>Source</vt:lpstr>
      <vt:lpstr>PowerPoint Presentation</vt:lpstr>
      <vt:lpstr>PowerPoint Presentation</vt:lpstr>
      <vt:lpstr>Icebreaker Activity</vt:lpstr>
      <vt:lpstr>Spring MVC View Resolver: Overview</vt:lpstr>
      <vt:lpstr>Objectives</vt:lpstr>
      <vt:lpstr>Do You Know</vt:lpstr>
      <vt:lpstr>View Resolver Interface</vt:lpstr>
      <vt:lpstr>InternalResourceViewResolver</vt:lpstr>
      <vt:lpstr>InternalResourceViewResolver (Contd.)</vt:lpstr>
      <vt:lpstr>InternalResourceView Resolver (Contd.)</vt:lpstr>
      <vt:lpstr>View Resolver: Example</vt:lpstr>
      <vt:lpstr>View Resolver: XML Configuration</vt:lpstr>
      <vt:lpstr>View Resolver: Resource Bundle</vt:lpstr>
      <vt:lpstr>View Resolver: Content Negotiation Slide One</vt:lpstr>
      <vt:lpstr>View Resolver: Content Negotiation Slide Two</vt:lpstr>
      <vt:lpstr>View Resolver: Content Negotiation Slide Three</vt:lpstr>
      <vt:lpstr>View Resolver: Content Negotiation Slide Four</vt:lpstr>
      <vt:lpstr>Interactive Activity</vt:lpstr>
      <vt:lpstr>Interactive Activity</vt:lpstr>
      <vt:lpstr>Lend a Hand</vt:lpstr>
      <vt:lpstr>Questions</vt:lpstr>
      <vt:lpstr>Welcome Break</vt:lpstr>
      <vt:lpstr>Test Your Understanding</vt:lpstr>
      <vt:lpstr>Test Your Understanding</vt:lpstr>
      <vt:lpstr>Test Your Understanding</vt:lpstr>
      <vt:lpstr>Test Your Understanding</vt:lpstr>
      <vt:lpstr>Summary</vt:lpstr>
      <vt:lpstr>Source</vt:lpstr>
      <vt:lpstr>PowerPoint Presentation</vt:lpstr>
      <vt:lpstr>PowerPoint Presentation</vt:lpstr>
      <vt:lpstr>Icebreaker Activity</vt:lpstr>
      <vt:lpstr>Spring Tags: Overview</vt:lpstr>
      <vt:lpstr>Objectives</vt:lpstr>
      <vt:lpstr>Configuration</vt:lpstr>
      <vt:lpstr>The Form Tag</vt:lpstr>
      <vt:lpstr>Tag Example: Form Tag</vt:lpstr>
      <vt:lpstr>Tag Example: Form Tag</vt:lpstr>
      <vt:lpstr>Tag Example: Form Tag (Contd.)</vt:lpstr>
      <vt:lpstr>Interactive Activity</vt:lpstr>
      <vt:lpstr>Interactive Activity</vt:lpstr>
      <vt:lpstr>Tag Example: Checkbox Slide One</vt:lpstr>
      <vt:lpstr>Tag Example: Checkbox Slide Two</vt:lpstr>
      <vt:lpstr>Tag Example: Checkbox Slide Three</vt:lpstr>
      <vt:lpstr>Tag Example: Radio Button Tag</vt:lpstr>
      <vt:lpstr>Tag Example: Radio Button Tag (Contd.)</vt:lpstr>
      <vt:lpstr>Tag Example: Password Tag</vt:lpstr>
      <vt:lpstr>Tag Example: Select Tag</vt:lpstr>
      <vt:lpstr>Tag Example: Select Tag (Contd.)</vt:lpstr>
      <vt:lpstr>Tag Example: Option Tag</vt:lpstr>
      <vt:lpstr> Tag Example: Option Tag (Contd.) </vt:lpstr>
      <vt:lpstr>Tag Example: Options Tag</vt:lpstr>
      <vt:lpstr>Tag Example: Options Tag (Contd.)</vt:lpstr>
      <vt:lpstr>Tag Example: Textarea Tag</vt:lpstr>
      <vt:lpstr>Tag Example: Hidden Tag</vt:lpstr>
      <vt:lpstr>Tag Example: Errors Tag</vt:lpstr>
      <vt:lpstr>Questions</vt:lpstr>
      <vt:lpstr>Welcome Break</vt:lpstr>
      <vt:lpstr>Test Your Understanding</vt:lpstr>
      <vt:lpstr>Test Your Understanding</vt:lpstr>
      <vt:lpstr>Summary</vt:lpstr>
      <vt:lpstr>Source</vt:lpstr>
      <vt:lpstr>PowerPoint Presentation</vt:lpstr>
      <vt:lpstr>PowerPoint Presentation</vt:lpstr>
      <vt:lpstr>Icebreaker Activity</vt:lpstr>
      <vt:lpstr>Spring MVC Validator and Exception handling :Overview</vt:lpstr>
      <vt:lpstr>Objectives</vt:lpstr>
      <vt:lpstr>Validator Interface</vt:lpstr>
      <vt:lpstr>Validation Utils</vt:lpstr>
      <vt:lpstr>Validator: Example</vt:lpstr>
      <vt:lpstr>ValidationUtils Methods</vt:lpstr>
      <vt:lpstr>ValidationUtils Methods (Contd.)</vt:lpstr>
      <vt:lpstr>Custom Validations</vt:lpstr>
      <vt:lpstr>Custom Validation: Example</vt:lpstr>
      <vt:lpstr>Validators</vt:lpstr>
      <vt:lpstr>Validator: Example</vt:lpstr>
      <vt:lpstr>Validations with Annotations (JSR 303): Slide 1</vt:lpstr>
      <vt:lpstr>Validations with Annotations (JSR 303): Slide 2</vt:lpstr>
      <vt:lpstr>Validations with Annotations (JSR 303): Slide 3</vt:lpstr>
      <vt:lpstr>Validations with Annotations (JSR 303): Slide 4</vt:lpstr>
      <vt:lpstr>Interactive Activity</vt:lpstr>
      <vt:lpstr>Questions</vt:lpstr>
      <vt:lpstr>Exception Handling</vt:lpstr>
      <vt:lpstr>Exception Handling Example: Slide 1</vt:lpstr>
      <vt:lpstr>Exception Handling Example: Slide 2</vt:lpstr>
      <vt:lpstr>Exception Handling Example: Slide 3</vt:lpstr>
      <vt:lpstr>Lend a Hand</vt:lpstr>
      <vt:lpstr>Questions</vt:lpstr>
      <vt:lpstr>Welcome Break</vt:lpstr>
      <vt:lpstr>Test Your Understanding</vt:lpstr>
      <vt:lpstr>Test Your Understanding</vt:lpstr>
      <vt:lpstr>Test Your Understanding</vt:lpstr>
      <vt:lpstr>Test Your Understanding</vt:lpstr>
      <vt:lpstr>Summary</vt:lpstr>
      <vt:lpstr>Source</vt:lpstr>
      <vt:lpstr>PowerPoint Presentation</vt:lpstr>
      <vt:lpstr>Appendix</vt:lpstr>
      <vt:lpstr>Reference</vt:lpstr>
      <vt:lpstr>Change Log</vt:lpstr>
    </vt:vector>
  </TitlesOfParts>
  <Company>Cognizant Technology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Technology Solutions</dc:title>
  <dc:creator>Partheeban, Cynthia (Cognizant)</dc:creator>
  <cp:lastModifiedBy>ADMIN</cp:lastModifiedBy>
  <cp:revision>80</cp:revision>
  <dcterms:created xsi:type="dcterms:W3CDTF">2013-02-19T10:22:52Z</dcterms:created>
  <dcterms:modified xsi:type="dcterms:W3CDTF">2015-08-05T07:44:37Z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0x01010044E0F5F119CB3A43A401B21FE0988D48</vt:lpwstr>
  </property>
</Properties>
</file>