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matic SC"/>
      <p:regular r:id="rId15"/>
      <p:bold r:id="rId16"/>
    </p:embeddedFont>
    <p:embeddedFont>
      <p:font typeface="Source Code Pr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regular.fntdata"/><Relationship Id="rId14" Type="http://schemas.openxmlformats.org/officeDocument/2006/relationships/slide" Target="slides/slide9.xml"/><Relationship Id="rId17" Type="http://schemas.openxmlformats.org/officeDocument/2006/relationships/font" Target="fonts/SourceCodePro-regular.fntdata"/><Relationship Id="rId16" Type="http://schemas.openxmlformats.org/officeDocument/2006/relationships/font" Target="fonts/AmaticSC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statista.com/chart/18208/means-of-transportation-used-by-us-commuters" TargetMode="External"/><Relationship Id="rId3" Type="http://schemas.openxmlformats.org/officeDocument/2006/relationships/hyperlink" Target="https://arstechnica.com/cars/2023/11/the-tesla-cybertruck-finally-goes-on-sale-starting-at-60990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62a25c41d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62a25c41d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https://www.statista.com/chart/18208/means-of-transportation-used-by-us-commuters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comments: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https://arstechnica.com/cars/2023/11/the-tesla-cybertruck-finally-goes-on-sale-starting-at-60990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62a25c41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62a25c41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62a25c41d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62a25c41d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2a25c41d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2a25c41d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2a25c41d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62a25c41d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2a25c41d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2a25c41d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2a25c41d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2a25c41d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3e55ac07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3e55ac07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nbcnews.com/tech/tech-news/pedestrians-already-dying-record-levels-now-face-elon-musks-cybertruck-rcna128603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1154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Tesla Deaths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Tejas Gupta, Shelley Ouyang, Alex Carlson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b="17491" l="0" r="0" t="0"/>
          <a:stretch/>
        </p:blipFill>
        <p:spPr>
          <a:xfrm>
            <a:off x="3290888" y="155323"/>
            <a:ext cx="2562225" cy="146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Teslas are </a:t>
            </a:r>
            <a:r>
              <a:rPr lang="en" u="sng"/>
              <a:t>murderous</a:t>
            </a:r>
            <a:r>
              <a:rPr lang="en"/>
              <a:t> vehicles, so we should research the data on the statistics of deaths caused by crashing of Tesla vehicles to understand the gRaViTy of the situation~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“Just like Elon says —  If you have an argument with another car, you will win — so long as ‘winning’ means inflicting life-threatening damage to other humans on the road” - </a:t>
            </a:r>
            <a:r>
              <a:rPr lang="en" u="sng">
                <a:solidFill>
                  <a:schemeClr val="hlink"/>
                </a:solidFill>
                <a:hlinkClick r:id="rId3"/>
              </a:rPr>
              <a:t>NBC News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6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Country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Deaths of…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Driver of Tesla, Occupant of Tesla, Occupants of Other Vehicle, Cyclists/</a:t>
            </a:r>
            <a:r>
              <a:rPr lang="en"/>
              <a:t>Pedestrians</a:t>
            </a:r>
            <a:r>
              <a:rPr lang="en"/>
              <a:t>, Tesla Cyclists/Pedestrians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AutoPilot Enabled/Verified AutoPilot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</a:t>
            </a:r>
            <a:endParaRPr/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279500" y="1701425"/>
            <a:ext cx="5197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*Descriptions and dates are strings, sources are links (strings), </a:t>
            </a: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everything else are integers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state with the most Tesla deaths is California, Tesla’s headquarters.</a:t>
            </a:r>
            <a:r>
              <a:rPr lang="en" sz="1200"/>
              <a:t> </a:t>
            </a:r>
            <a:r>
              <a:rPr i="1" lang="en" sz="1200"/>
              <a:t>If this is true, being closer to Tesla makes you more </a:t>
            </a:r>
            <a:r>
              <a:rPr i="1" lang="en" sz="1200"/>
              <a:t>likely</a:t>
            </a:r>
            <a:r>
              <a:rPr i="1" lang="en" sz="1200"/>
              <a:t> to die.</a:t>
            </a:r>
            <a:endParaRPr i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More people that are not in the Tesla have died in Tesla crashes than people actually in the Tesla.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average of casualties in tesla crashes is around 3-4.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28675"/>
            <a:ext cx="8520600" cy="3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Deaths - how many deaths occurred in the accident, and whether the people that died were in the Tesla or a cyclist or </a:t>
            </a:r>
            <a:r>
              <a:rPr lang="en"/>
              <a:t>pedestrian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State - what U.S. state </a:t>
            </a:r>
            <a:r>
              <a:rPr lang="en"/>
              <a:t>the</a:t>
            </a:r>
            <a:r>
              <a:rPr lang="en"/>
              <a:t> death </a:t>
            </a:r>
            <a:r>
              <a:rPr lang="en"/>
              <a:t>occurred</a:t>
            </a:r>
            <a:r>
              <a:rPr lang="en"/>
              <a:t> in.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bar graph was selected for </a:t>
            </a:r>
            <a:r>
              <a:rPr lang="en"/>
              <a:t>visualizing the data because it shows the breakdown of in which state each death occurred, or how many people of each category died.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 (Change to MLA)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https://www.nbcnews.com/tech/tech-news/pedestrians-already-dying-record-levels-now-face-elon-musks-cybertruck-rcna128603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