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48" r:id="rId3"/>
    <p:sldId id="354" r:id="rId4"/>
    <p:sldId id="355" r:id="rId5"/>
    <p:sldId id="352" r:id="rId6"/>
    <p:sldId id="298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398"/>
    <a:srgbClr val="007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84" y="29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E9E7B4D-348B-4E1F-99B3-41DF1EE1255F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1E53D8E-B3AC-4804-A5B9-B6DD372487C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B1E1076E-1DE3-41C9-B4B8-70E798437C6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56C7C8-BB78-45B3-ADBE-AEB4A454F2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DBC72D-1BB7-4910-AB89-FF08815C6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D6A344C-FB5E-42E5-A658-3B0799340A4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78AC8A-1FEA-4A2F-B2E6-A80E7F927FC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270177-09BF-4C36-B07D-E04B0676F77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FB4BFC-90EB-4218-B42B-C23204E79F2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29AB61-F657-4732-9711-9B0F1D1560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ECA0D5-69BA-4C03-B665-D6AC5490D28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DAED4C4-F714-4D00-8A06-F47702F23B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11012" y="2064003"/>
            <a:ext cx="5023088" cy="2861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6C2918E-7294-4AB4-B4BB-F01B1CE42A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2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7AA797-1798-4C08-849E-9333A7763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BB34080-9877-4AF5-88DD-E869B8D494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48416-229E-4F1F-9D54-8C98E04342E2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B358A-3674-4B1D-B9BD-E7F0E5CD10C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4A8BB-EEB9-45D1-BB64-2875A26CE44A}"/>
              </a:ext>
            </a:extLst>
          </p:cNvPr>
          <p:cNvGrpSpPr/>
          <p:nvPr userDrawn="1"/>
        </p:nvGrpSpPr>
        <p:grpSpPr>
          <a:xfrm>
            <a:off x="1287022" y="1127084"/>
            <a:ext cx="9617956" cy="5644480"/>
            <a:chOff x="2687161" y="3731096"/>
            <a:chExt cx="5158677" cy="3027467"/>
          </a:xfrm>
          <a:solidFill>
            <a:schemeClr val="bg1">
              <a:alpha val="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DB3861F-8715-46B6-A84E-EE57AF93D8C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73E1F-F495-4074-BE49-CF79406CB60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C49C45-73E4-4020-87A5-43596670C9A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DCC7AC-818C-4750-B80E-77FEB2AD9A98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208D0E-82AB-431E-B563-66B7857C8E4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8A9569-2A01-489D-A97A-127DFB37E54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D225B6-BA5E-49AF-8A0F-A10CED0CB84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5F471B-C553-49DD-B6BB-60A5EA2425B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237FB5-0578-4D94-89B2-DFA14D58D8A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52FB34-E045-432C-B74B-00A4CA6A8D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207626-8A50-4297-B706-FB3B992278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C81DB-A1E4-4D36-9F3A-47CBB27AA2E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6CC8F2-40B2-4E9C-9B15-05B07B85375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B5066-1C8C-4DD3-89D1-CD064A4DEAB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420584-DE68-470D-9F19-5924771E16E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FCA09-5C47-4D32-A33A-C1A19513E9C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88E24A-5282-4BBF-BCA4-7516D664E0F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468A2-3E5F-4066-8501-ED008417980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DC64C-6EC1-4D42-A779-876C9E091F0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374C7F-4991-4CB0-A601-36380C318AE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E06329-F699-4E47-9597-6B85CD55363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631A56-1804-40F7-8203-B9AFE97A4BC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4602E8-4CD0-46C4-8636-62A3ED6DED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F4B4FA-5B09-4867-89A3-28254972FFB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2F29E-ECD2-43FA-AE54-604B5213D51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3D4EDB-DA06-47DF-BE76-6219EA39A6D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BB5E3-060C-474B-91FD-88699422A04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C49A8D-8256-45D2-BA1A-C5DDF5D3E27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6F6073-18D9-483E-970D-B436FE0B029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82D651-94C6-483B-BA91-5F2E8013B00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DEDE31-A4C4-414E-8A74-9983964929D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700F52-122C-4034-8228-3C59A0DF053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3F8F07-2DD7-46C9-BA0F-32E69B5044C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67FD9B-F645-477A-8D11-0E89397A445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D79C78-80DF-4333-B21F-223A9CB1B8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A6BD9C-2D44-4A16-B41D-14DC536F6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CD0953-F8C6-42CF-8048-0F0B2DEBB23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5471A5-6F09-4059-867D-A32B8CD431B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A6F10-99F4-40A2-8988-5068C6F7C5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D4750C-CA5A-456D-BEA5-64EAF69052C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CE455D-B1F0-41C5-91A2-57765BA72BF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A88359-3E04-4AA1-A2A8-0C953CD172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23FB2B-5CC5-43AA-9162-DF012833F52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1EE10C-BDFB-4E23-982B-78BCA359791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182A86-8CA1-4331-BC0D-9E556AD3E62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E16DE-951D-4E30-8DA3-1E4921A14E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DEE26B-6138-4B66-AA83-D5B5D7372C3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4DB734-4994-43FF-9F21-9C421B9E863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62042F-EB79-41D9-A16C-52A53439E0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B69A72-3486-4BF0-AB16-8695ECFC167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242892-CB7F-4150-8B71-1FC8B7F1A3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E8DDC14-F8AC-4303-9B2C-A1121237F51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E71CE0-2534-4B07-B56F-BF1D32DD153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6C689E-EEE5-40E5-8321-735B366FA1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120F42-6153-41C6-A3CE-7F7FB945F1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585D90-02E3-4EB6-B3F5-15A9ACAE84D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118796-D5D4-4E63-BEC4-BD1F994290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0473F8-4732-4002-BBC7-F92434A3395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07AD0D-6B0A-49B6-B29C-0F9CA2DFCF2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8576E4-1B4C-4FCA-B5B6-4B9DB7F2290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A728F7-1671-42EA-8B79-EF0F150E803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31C661-9A26-4F83-BBAF-6B6EBFD3262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FD2A4B-70E3-4FA5-8991-86FFE826B9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3F283A7-4820-4EB2-964D-221E923D51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1F195D-B45F-4022-B23C-B679E1C229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E71EFF9-C944-4A13-AF77-73F1A9EAB66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F167B5A-D783-4714-AA09-5F28BC71B5D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6C3EE8-36AC-4ED4-A92A-6C0DC2412CE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AF1561-9551-4351-9E5C-3F5E65B9277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C98E2C-8675-4E5B-8DA6-F979D97D805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E4B13-D49E-40DF-960A-FD7A6336D0C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D6C89F-564A-4CF7-9B9F-6F5F6F6EAE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7B11FD-2B40-4C28-9501-F500C633AB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964DE4-D29F-460E-AC5C-768ABA14791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3DC323-839F-4F02-94AC-820CB3E8EAF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DAA9E8-C024-4856-BEFF-29AFBB9C8FE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737A67-7BC0-4221-9296-67FD2850796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1A33FB-15C5-4C69-9551-5F4DCE100A3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ACC1E6-AAA1-4F47-93A3-A09B748BEA9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7C6533-5B15-4328-B80A-D6A48A80BED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BD329D-77BF-45DF-9A94-AAAA6D787A3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AD0F7-7460-4479-B679-3178A17985F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E3D486-862D-457A-A9CA-124E6058814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3FCBB5-390A-4368-B2E5-5A33DD477C3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503B339-C3D8-4AAC-B8F9-B90B9BA9021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FDFFED-7DF4-42C1-8D20-DCEE57CFEFE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60195A2-B393-47D7-BD75-BCC4616CAD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488F51-B305-4689-86D4-0D744EB0A6C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4083C2-D6D4-4888-83DF-6052D89A14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A2F96F-3244-42F4-B193-90BD89981FF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8EB498-8E67-4AA3-802C-A4CE45734D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A1BEEC-1434-46B2-BFE3-AEEAB186E9B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D57F4E-2540-48B7-8B38-B8466F94B5B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84D078-DC56-4347-B918-2DD617533B4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D29627-A803-4193-9B6E-5E0EDB4387C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7D221B-0D80-40A9-8331-DA6558A1D37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9AB5199-FFB4-46F6-AAB5-4824C9BD875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F689634-627E-459C-80E5-C72E6CD219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AFA144-B2A8-4123-85EB-FFFEAAC587D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16F44E-9340-4139-97CC-A690559A430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07537B0-4EF0-4BA7-9690-3C3633CF11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2519478-5ED1-44E1-B158-1F34BF34C50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34F2DF-2CE0-4287-8BCC-DEB165C0D3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A4BADD-3A02-47BB-B196-BC8B6ABBBA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02D8199-EC44-4F53-A5E6-513B2FAE3D8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5BB763-EDAD-4F0D-8D03-E8FE70ADDEC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3783DD-ACCC-4B50-8831-1FB1F66AAA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F920D3-7F71-45BB-8D6A-A34208C03F0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954072-CFF0-437B-95D0-44F973F3669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BC99E0-50B7-4A1D-9E9C-60F36153167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FB6A75-70EB-4ABF-8097-A92423E3D59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1B85CFE-8353-4CFD-9369-F918AD5139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EBE979C5-59A9-40E1-A4B9-BF16F64CC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EADFCC0-7904-4119-8B0E-9A583C35A4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6D7053E-3D24-4B22-814E-887F5870629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51B118-15F6-4FE7-8ECE-FF5BB171072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63965083-1445-437C-A344-357B49C20F76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8682F-058D-4816-B976-4E6F2B1E9C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EB2F064B-2120-4A2F-92A3-900AC8FF511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57C785B3-4CDD-47C9-885D-AB93DA70AB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0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A0AA4DC-594A-6767-8F90-F97A69A41479}"/>
              </a:ext>
            </a:extLst>
          </p:cNvPr>
          <p:cNvGrpSpPr/>
          <p:nvPr/>
        </p:nvGrpSpPr>
        <p:grpSpPr>
          <a:xfrm>
            <a:off x="1549946" y="642405"/>
            <a:ext cx="6973877" cy="4691226"/>
            <a:chOff x="1458506" y="500165"/>
            <a:chExt cx="6973877" cy="469122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F97C546-07E4-1D19-1A9B-41D9E56B350A}"/>
                </a:ext>
              </a:extLst>
            </p:cNvPr>
            <p:cNvSpPr/>
            <p:nvPr/>
          </p:nvSpPr>
          <p:spPr>
            <a:xfrm rot="21060000" flipH="1">
              <a:off x="1458506" y="3846781"/>
              <a:ext cx="4981509" cy="5566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5D2333A-4754-C877-0DD3-7073F598A3BE}"/>
                </a:ext>
              </a:extLst>
            </p:cNvPr>
            <p:cNvGrpSpPr/>
            <p:nvPr/>
          </p:nvGrpSpPr>
          <p:grpSpPr>
            <a:xfrm>
              <a:off x="1643435" y="500165"/>
              <a:ext cx="6788948" cy="4691226"/>
              <a:chOff x="1643435" y="500165"/>
              <a:chExt cx="6788948" cy="4691226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26C9B91-0740-3896-F61D-2C35F04BEFB9}"/>
                  </a:ext>
                </a:extLst>
              </p:cNvPr>
              <p:cNvSpPr/>
              <p:nvPr/>
            </p:nvSpPr>
            <p:spPr>
              <a:xfrm rot="21060000" flipH="1">
                <a:off x="2120269" y="4212712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04D7DBA-B906-0999-37D2-1B0E14B5BCF0}"/>
                  </a:ext>
                </a:extLst>
              </p:cNvPr>
              <p:cNvSpPr/>
              <p:nvPr/>
            </p:nvSpPr>
            <p:spPr>
              <a:xfrm rot="21060000" flipH="1">
                <a:off x="2375962" y="4377667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ADFFA5A-811D-3B4D-EB56-C988771C2806}"/>
                  </a:ext>
                </a:extLst>
              </p:cNvPr>
              <p:cNvSpPr/>
              <p:nvPr/>
            </p:nvSpPr>
            <p:spPr>
              <a:xfrm>
                <a:off x="5813947" y="2930011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A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1EB1B7A-5093-BD8F-1B58-9ED33604F87D}"/>
                  </a:ext>
                </a:extLst>
              </p:cNvPr>
              <p:cNvSpPr/>
              <p:nvPr/>
            </p:nvSpPr>
            <p:spPr>
              <a:xfrm>
                <a:off x="7072964" y="1609440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Ă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20C47B-C67B-2003-8CF8-989D8D8A46C7}"/>
                  </a:ext>
                </a:extLst>
              </p:cNvPr>
              <p:cNvSpPr/>
              <p:nvPr/>
            </p:nvSpPr>
            <p:spPr>
              <a:xfrm>
                <a:off x="6468199" y="1771388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9D5ED6C-D6DC-C177-816B-E34BC785AE9A}"/>
                  </a:ext>
                </a:extLst>
              </p:cNvPr>
              <p:cNvSpPr/>
              <p:nvPr/>
            </p:nvSpPr>
            <p:spPr>
              <a:xfrm>
                <a:off x="5834641" y="194349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A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1D32F01-092C-432E-E88D-C1FCEA45C687}"/>
                  </a:ext>
                </a:extLst>
              </p:cNvPr>
              <p:cNvSpPr/>
              <p:nvPr/>
            </p:nvSpPr>
            <p:spPr>
              <a:xfrm>
                <a:off x="5201083" y="2115600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6F07D2F-C3B6-F63C-A209-17299F3B349D}"/>
                  </a:ext>
                </a:extLst>
              </p:cNvPr>
              <p:cNvSpPr/>
              <p:nvPr/>
            </p:nvSpPr>
            <p:spPr>
              <a:xfrm>
                <a:off x="4603933" y="2268133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O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690F03A-2115-F4C6-B6CE-2942C791541D}"/>
                  </a:ext>
                </a:extLst>
              </p:cNvPr>
              <p:cNvSpPr/>
              <p:nvPr/>
            </p:nvSpPr>
            <p:spPr>
              <a:xfrm>
                <a:off x="3970375" y="2428187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F75E010-8A40-4390-ACCF-58121087965E}"/>
                  </a:ext>
                </a:extLst>
              </p:cNvPr>
              <p:cNvSpPr/>
              <p:nvPr/>
            </p:nvSpPr>
            <p:spPr>
              <a:xfrm>
                <a:off x="3353196" y="2588241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U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3C5DA3-009E-281D-BB40-158F14AB83DB}"/>
                  </a:ext>
                </a:extLst>
              </p:cNvPr>
              <p:cNvSpPr/>
              <p:nvPr/>
            </p:nvSpPr>
            <p:spPr>
              <a:xfrm>
                <a:off x="7334324" y="500165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0168294-0826-89B0-E647-90CA31CDCD0D}"/>
                  </a:ext>
                </a:extLst>
              </p:cNvPr>
              <p:cNvSpPr/>
              <p:nvPr/>
            </p:nvSpPr>
            <p:spPr>
              <a:xfrm>
                <a:off x="6716503" y="652698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AE151D-0166-651C-E66E-25481255B95A}"/>
                  </a:ext>
                </a:extLst>
              </p:cNvPr>
              <p:cNvSpPr/>
              <p:nvPr/>
            </p:nvSpPr>
            <p:spPr>
              <a:xfrm>
                <a:off x="6098682" y="82690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Ț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15A9D65-959B-4435-DA81-9A8631495B64}"/>
                  </a:ext>
                </a:extLst>
              </p:cNvPr>
              <p:cNvSpPr/>
              <p:nvPr/>
            </p:nvSpPr>
            <p:spPr>
              <a:xfrm>
                <a:off x="5484537" y="984194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025AA3-4E22-FB38-7286-EE23C4A05F4E}"/>
                  </a:ext>
                </a:extLst>
              </p:cNvPr>
              <p:cNvSpPr/>
              <p:nvPr/>
            </p:nvSpPr>
            <p:spPr>
              <a:xfrm>
                <a:off x="4866716" y="114148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466AB00-B353-1731-FC82-671B05556538}"/>
                  </a:ext>
                </a:extLst>
              </p:cNvPr>
              <p:cNvSpPr/>
              <p:nvPr/>
            </p:nvSpPr>
            <p:spPr>
              <a:xfrm>
                <a:off x="4273700" y="129877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671B73-CF16-7EAE-BCF6-87AAA24A0ABD}"/>
                  </a:ext>
                </a:extLst>
              </p:cNvPr>
              <p:cNvSpPr/>
              <p:nvPr/>
            </p:nvSpPr>
            <p:spPr>
              <a:xfrm>
                <a:off x="3674628" y="1454107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3DA24-35FA-C953-A310-2D88EE431352}"/>
                  </a:ext>
                </a:extLst>
              </p:cNvPr>
              <p:cNvSpPr/>
              <p:nvPr/>
            </p:nvSpPr>
            <p:spPr>
              <a:xfrm>
                <a:off x="3069863" y="1609440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V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33E9E1-6C70-D7C5-753D-8B88B98EB27D}"/>
                  </a:ext>
                </a:extLst>
              </p:cNvPr>
              <p:cNvSpPr/>
              <p:nvPr/>
            </p:nvSpPr>
            <p:spPr>
              <a:xfrm>
                <a:off x="2470791" y="1775846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N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F62174-81EF-4C5E-9F0C-19A2B962E380}"/>
                  </a:ext>
                </a:extLst>
              </p:cNvPr>
              <p:cNvSpPr/>
              <p:nvPr/>
            </p:nvSpPr>
            <p:spPr>
              <a:xfrm>
                <a:off x="1824420" y="1937665"/>
                <a:ext cx="687977" cy="719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EC13169-8482-5615-031B-F23FE0216FDB}"/>
                  </a:ext>
                </a:extLst>
              </p:cNvPr>
              <p:cNvSpPr/>
              <p:nvPr/>
            </p:nvSpPr>
            <p:spPr>
              <a:xfrm>
                <a:off x="2725874" y="2745531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A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B7D0F8-3CC1-A26C-A283-C09BC8DA645A}"/>
                  </a:ext>
                </a:extLst>
              </p:cNvPr>
              <p:cNvSpPr/>
              <p:nvPr/>
            </p:nvSpPr>
            <p:spPr>
              <a:xfrm>
                <a:off x="5125970" y="3108643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L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7FC9E2-CFE4-4E2E-BEAD-43CDA6479DD0}"/>
                  </a:ext>
                </a:extLst>
              </p:cNvPr>
              <p:cNvSpPr/>
              <p:nvPr/>
            </p:nvSpPr>
            <p:spPr>
              <a:xfrm rot="21060000" flipH="1">
                <a:off x="1643435" y="4029987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CBADE02-9360-8966-F858-8BBB9B9BFEE1}"/>
                  </a:ext>
                </a:extLst>
              </p:cNvPr>
              <p:cNvSpPr/>
              <p:nvPr/>
            </p:nvSpPr>
            <p:spPr>
              <a:xfrm rot="21060000" flipH="1">
                <a:off x="1931269" y="4183154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82BA268-EFB8-1C0C-E6FF-6A7775253607}"/>
                  </a:ext>
                </a:extLst>
              </p:cNvPr>
              <p:cNvSpPr/>
              <p:nvPr/>
            </p:nvSpPr>
            <p:spPr>
              <a:xfrm>
                <a:off x="6840301" y="3555178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Ă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EFDC4A3-707D-CB46-CBFA-274AECBBFEB7}"/>
                  </a:ext>
                </a:extLst>
              </p:cNvPr>
              <p:cNvSpPr/>
              <p:nvPr/>
            </p:nvSpPr>
            <p:spPr>
              <a:xfrm>
                <a:off x="6214093" y="3722795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9F3F2D3-FF87-0D55-29D7-1E956E557007}"/>
                  </a:ext>
                </a:extLst>
              </p:cNvPr>
              <p:cNvSpPr/>
              <p:nvPr/>
            </p:nvSpPr>
            <p:spPr>
              <a:xfrm>
                <a:off x="5587885" y="3883602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R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5628E2-1451-441F-B2E7-06E562163686}"/>
                  </a:ext>
                </a:extLst>
              </p:cNvPr>
              <p:cNvSpPr/>
              <p:nvPr/>
            </p:nvSpPr>
            <p:spPr>
              <a:xfrm>
                <a:off x="4961677" y="4068637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U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D9D5F3A-1A47-B436-1B49-3ED637267AD4}"/>
                  </a:ext>
                </a:extLst>
              </p:cNvPr>
              <p:cNvSpPr/>
              <p:nvPr/>
            </p:nvSpPr>
            <p:spPr>
              <a:xfrm>
                <a:off x="4335469" y="4229444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B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9FDA2A9-4118-9588-719D-BB4E5B051C68}"/>
                  </a:ext>
                </a:extLst>
              </p:cNvPr>
              <p:cNvSpPr/>
              <p:nvPr/>
            </p:nvSpPr>
            <p:spPr>
              <a:xfrm rot="21060000" flipH="1">
                <a:off x="3089591" y="4517494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3DBE552-2BB8-FFC1-DEE7-1AD37D878721}"/>
                  </a:ext>
                </a:extLst>
              </p:cNvPr>
              <p:cNvSpPr/>
              <p:nvPr/>
            </p:nvSpPr>
            <p:spPr>
              <a:xfrm rot="21060000" flipH="1">
                <a:off x="3450874" y="4686785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5561728" y="1652648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316611" y="2223127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Arrow 7">
            <a:extLst>
              <a:ext uri="{FF2B5EF4-FFF2-40B4-BE49-F238E27FC236}">
                <a16:creationId xmlns:a16="http://schemas.microsoft.com/office/drawing/2014/main" id="{CC509157-E054-F23C-A633-D2219028964F}"/>
              </a:ext>
            </a:extLst>
          </p:cNvPr>
          <p:cNvSpPr/>
          <p:nvPr/>
        </p:nvSpPr>
        <p:spPr>
          <a:xfrm rot="10800000" flipH="1" flipV="1">
            <a:off x="10883027" y="0"/>
            <a:ext cx="172510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5106" h="6908989">
                <a:moveTo>
                  <a:pt x="34565" y="0"/>
                </a:moveTo>
                <a:lnTo>
                  <a:pt x="870958" y="9373"/>
                </a:lnTo>
                <a:lnTo>
                  <a:pt x="1725106" y="0"/>
                </a:lnTo>
                <a:lnTo>
                  <a:pt x="1302471" y="0"/>
                </a:lnTo>
                <a:lnTo>
                  <a:pt x="1302471" y="1920429"/>
                </a:lnTo>
                <a:cubicBezTo>
                  <a:pt x="1298421" y="3579896"/>
                  <a:pt x="1314690" y="5249522"/>
                  <a:pt x="1310640" y="6908989"/>
                </a:cubicBezTo>
                <a:lnTo>
                  <a:pt x="0" y="10160"/>
                </a:lnTo>
                <a:lnTo>
                  <a:pt x="34565" y="0"/>
                </a:lnTo>
                <a:close/>
              </a:path>
            </a:pathLst>
          </a:custGeom>
          <a:gradFill flip="none" rotWithShape="1">
            <a:gsLst>
              <a:gs pos="0">
                <a:srgbClr val="07A398">
                  <a:shade val="30000"/>
                  <a:satMod val="115000"/>
                </a:srgbClr>
              </a:gs>
              <a:gs pos="50000">
                <a:srgbClr val="07A398">
                  <a:shade val="67500"/>
                  <a:satMod val="115000"/>
                </a:srgbClr>
              </a:gs>
              <a:gs pos="100000">
                <a:srgbClr val="07A39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1A08B841-A275-B2C7-6435-DE0876B58890}"/>
              </a:ext>
            </a:extLst>
          </p:cNvPr>
          <p:cNvSpPr/>
          <p:nvPr/>
        </p:nvSpPr>
        <p:spPr>
          <a:xfrm flipH="1" flipV="1">
            <a:off x="-465693" y="-50989"/>
            <a:ext cx="237534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  <a:gd name="connsiteX0" fmla="*/ 308885 w 1725106"/>
              <a:gd name="connsiteY0" fmla="*/ 1016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08885 w 1725106"/>
              <a:gd name="connsiteY7" fmla="*/ 10160 h 6908989"/>
              <a:gd name="connsiteX0" fmla="*/ 959125 w 2375346"/>
              <a:gd name="connsiteY0" fmla="*/ 10160 h 6908989"/>
              <a:gd name="connsiteX1" fmla="*/ 1521198 w 2375346"/>
              <a:gd name="connsiteY1" fmla="*/ 9373 h 6908989"/>
              <a:gd name="connsiteX2" fmla="*/ 2375346 w 2375346"/>
              <a:gd name="connsiteY2" fmla="*/ 0 h 6908989"/>
              <a:gd name="connsiteX3" fmla="*/ 1952711 w 2375346"/>
              <a:gd name="connsiteY3" fmla="*/ 0 h 6908989"/>
              <a:gd name="connsiteX4" fmla="*/ 1952711 w 2375346"/>
              <a:gd name="connsiteY4" fmla="*/ 1920429 h 6908989"/>
              <a:gd name="connsiteX5" fmla="*/ 1960880 w 2375346"/>
              <a:gd name="connsiteY5" fmla="*/ 6908989 h 6908989"/>
              <a:gd name="connsiteX6" fmla="*/ 0 w 2375346"/>
              <a:gd name="connsiteY6" fmla="*/ 10160 h 6908989"/>
              <a:gd name="connsiteX7" fmla="*/ 959125 w 2375346"/>
              <a:gd name="connsiteY7" fmla="*/ 1016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5346" h="6908989">
                <a:moveTo>
                  <a:pt x="959125" y="10160"/>
                </a:moveTo>
                <a:lnTo>
                  <a:pt x="1521198" y="9373"/>
                </a:lnTo>
                <a:lnTo>
                  <a:pt x="2375346" y="0"/>
                </a:lnTo>
                <a:lnTo>
                  <a:pt x="1952711" y="0"/>
                </a:lnTo>
                <a:lnTo>
                  <a:pt x="1952711" y="1920429"/>
                </a:lnTo>
                <a:cubicBezTo>
                  <a:pt x="1948661" y="3579896"/>
                  <a:pt x="1964930" y="5249522"/>
                  <a:pt x="1960880" y="6908989"/>
                </a:cubicBezTo>
                <a:lnTo>
                  <a:pt x="0" y="10160"/>
                </a:lnTo>
                <a:lnTo>
                  <a:pt x="959125" y="10160"/>
                </a:lnTo>
                <a:close/>
              </a:path>
            </a:pathLst>
          </a:custGeom>
          <a:gradFill flip="none" rotWithShape="1">
            <a:gsLst>
              <a:gs pos="0">
                <a:srgbClr val="07A398">
                  <a:shade val="30000"/>
                  <a:satMod val="115000"/>
                </a:srgbClr>
              </a:gs>
              <a:gs pos="50000">
                <a:srgbClr val="07A398">
                  <a:shade val="67500"/>
                  <a:satMod val="115000"/>
                </a:srgbClr>
              </a:gs>
              <a:gs pos="100000">
                <a:srgbClr val="07A39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6" name="Graphic 14">
            <a:extLst>
              <a:ext uri="{FF2B5EF4-FFF2-40B4-BE49-F238E27FC236}">
                <a16:creationId xmlns:a16="http://schemas.microsoft.com/office/drawing/2014/main" id="{87BB47CE-EDF2-4E06-9E76-B911360F93EE}"/>
              </a:ext>
            </a:extLst>
          </p:cNvPr>
          <p:cNvGrpSpPr/>
          <p:nvPr/>
        </p:nvGrpSpPr>
        <p:grpSpPr>
          <a:xfrm>
            <a:off x="446164" y="1112161"/>
            <a:ext cx="8225856" cy="5745839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0CF3ED-44DE-A728-CFBA-D8E7BE47DF5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B5727C4-C26F-8510-156A-DB594E51BFB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6DBE0E-FE01-B585-7079-7C19E345875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43991D-1B90-5D37-86C9-8E36CE7FFD8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DBFFD6E-CA05-6DCE-2DB1-9517E8350F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842E9B-6308-A08D-9475-67981C064CC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EC4B-E68E-DD49-9091-11A4448BAA0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3F8A8B1-8721-0181-A539-6134F094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" y="1500343"/>
            <a:ext cx="7562976" cy="38063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351547-A312-B4EF-F84F-4CDF39BE21C7}"/>
              </a:ext>
            </a:extLst>
          </p:cNvPr>
          <p:cNvGrpSpPr/>
          <p:nvPr/>
        </p:nvGrpSpPr>
        <p:grpSpPr>
          <a:xfrm>
            <a:off x="6895995" y="3946702"/>
            <a:ext cx="5165188" cy="2888157"/>
            <a:chOff x="1097766" y="1121820"/>
            <a:chExt cx="9920184" cy="55682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41524E-BD95-9325-6568-E96ECE90CBA5}"/>
                </a:ext>
              </a:extLst>
            </p:cNvPr>
            <p:cNvSpPr/>
            <p:nvPr/>
          </p:nvSpPr>
          <p:spPr>
            <a:xfrm>
              <a:off x="1097766" y="4147242"/>
              <a:ext cx="2855109" cy="1782213"/>
            </a:xfrm>
            <a:custGeom>
              <a:avLst/>
              <a:gdLst>
                <a:gd name="connsiteX0" fmla="*/ 0 w 6857999"/>
                <a:gd name="connsiteY0" fmla="*/ 385763 h 4280892"/>
                <a:gd name="connsiteX1" fmla="*/ 0 w 6857999"/>
                <a:gd name="connsiteY1" fmla="*/ 294680 h 4280892"/>
                <a:gd name="connsiteX2" fmla="*/ 19288 w 6857999"/>
                <a:gd name="connsiteY2" fmla="*/ 183773 h 4280892"/>
                <a:gd name="connsiteX3" fmla="*/ 31075 w 6857999"/>
                <a:gd name="connsiteY3" fmla="*/ 199846 h 4280892"/>
                <a:gd name="connsiteX4" fmla="*/ 38040 w 6857999"/>
                <a:gd name="connsiteY4" fmla="*/ 311825 h 4280892"/>
                <a:gd name="connsiteX5" fmla="*/ 56793 w 6857999"/>
                <a:gd name="connsiteY5" fmla="*/ 392192 h 4280892"/>
                <a:gd name="connsiteX6" fmla="*/ 106085 w 6857999"/>
                <a:gd name="connsiteY6" fmla="*/ 413623 h 4280892"/>
                <a:gd name="connsiteX7" fmla="*/ 169843 w 6857999"/>
                <a:gd name="connsiteY7" fmla="*/ 380941 h 4280892"/>
                <a:gd name="connsiteX8" fmla="*/ 362188 w 6857999"/>
                <a:gd name="connsiteY8" fmla="*/ 227707 h 4280892"/>
                <a:gd name="connsiteX9" fmla="*/ 648295 w 6857999"/>
                <a:gd name="connsiteY9" fmla="*/ 0 h 4280892"/>
                <a:gd name="connsiteX10" fmla="*/ 685800 w 6857999"/>
                <a:gd name="connsiteY10" fmla="*/ 0 h 4280892"/>
                <a:gd name="connsiteX11" fmla="*/ 727591 w 6857999"/>
                <a:gd name="connsiteY11" fmla="*/ 27325 h 4280892"/>
                <a:gd name="connsiteX12" fmla="*/ 750094 w 6857999"/>
                <a:gd name="connsiteY12" fmla="*/ 152698 h 4280892"/>
                <a:gd name="connsiteX13" fmla="*/ 643473 w 6857999"/>
                <a:gd name="connsiteY13" fmla="*/ 530423 h 4280892"/>
                <a:gd name="connsiteX14" fmla="*/ 752773 w 6857999"/>
                <a:gd name="connsiteY14" fmla="*/ 862608 h 4280892"/>
                <a:gd name="connsiteX15" fmla="*/ 1143893 w 6857999"/>
                <a:gd name="connsiteY15" fmla="*/ 1106388 h 4280892"/>
                <a:gd name="connsiteX16" fmla="*/ 1171754 w 6857999"/>
                <a:gd name="connsiteY16" fmla="*/ 1099959 h 4280892"/>
                <a:gd name="connsiteX17" fmla="*/ 1309449 w 6857999"/>
                <a:gd name="connsiteY17" fmla="*/ 1012627 h 4280892"/>
                <a:gd name="connsiteX18" fmla="*/ 1481971 w 6857999"/>
                <a:gd name="connsiteY18" fmla="*/ 971907 h 4280892"/>
                <a:gd name="connsiteX19" fmla="*/ 1717715 w 6857999"/>
                <a:gd name="connsiteY19" fmla="*/ 966549 h 4280892"/>
                <a:gd name="connsiteX20" fmla="*/ 2466201 w 6857999"/>
                <a:gd name="connsiteY20" fmla="*/ 872788 h 4280892"/>
                <a:gd name="connsiteX21" fmla="*/ 2814995 w 6857999"/>
                <a:gd name="connsiteY21" fmla="*/ 758131 h 4280892"/>
                <a:gd name="connsiteX22" fmla="*/ 2988052 w 6857999"/>
                <a:gd name="connsiteY22" fmla="*/ 681514 h 4280892"/>
                <a:gd name="connsiteX23" fmla="*/ 3538835 w 6857999"/>
                <a:gd name="connsiteY23" fmla="*/ 482203 h 4280892"/>
                <a:gd name="connsiteX24" fmla="*/ 4148554 w 6857999"/>
                <a:gd name="connsiteY24" fmla="*/ 397550 h 4280892"/>
                <a:gd name="connsiteX25" fmla="*/ 4542889 w 6857999"/>
                <a:gd name="connsiteY25" fmla="*/ 503634 h 4280892"/>
                <a:gd name="connsiteX26" fmla="*/ 5078671 w 6857999"/>
                <a:gd name="connsiteY26" fmla="*/ 733485 h 4280892"/>
                <a:gd name="connsiteX27" fmla="*/ 5504617 w 6857999"/>
                <a:gd name="connsiteY27" fmla="*/ 1057096 h 4280892"/>
                <a:gd name="connsiteX28" fmla="*/ 5889307 w 6857999"/>
                <a:gd name="connsiteY28" fmla="*/ 1495901 h 4280892"/>
                <a:gd name="connsiteX29" fmla="*/ 5910739 w 6857999"/>
                <a:gd name="connsiteY29" fmla="*/ 1520547 h 4280892"/>
                <a:gd name="connsiteX30" fmla="*/ 6204347 w 6857999"/>
                <a:gd name="connsiteY30" fmla="*/ 1357670 h 4280892"/>
                <a:gd name="connsiteX31" fmla="*/ 6438483 w 6857999"/>
                <a:gd name="connsiteY31" fmla="*/ 1313200 h 4280892"/>
                <a:gd name="connsiteX32" fmla="*/ 6787813 w 6857999"/>
                <a:gd name="connsiteY32" fmla="*/ 1247299 h 4280892"/>
                <a:gd name="connsiteX33" fmla="*/ 6858000 w 6857999"/>
                <a:gd name="connsiteY33" fmla="*/ 1232833 h 4280892"/>
                <a:gd name="connsiteX34" fmla="*/ 6858000 w 6857999"/>
                <a:gd name="connsiteY34" fmla="*/ 1243548 h 4280892"/>
                <a:gd name="connsiteX35" fmla="*/ 6701016 w 6857999"/>
                <a:gd name="connsiteY35" fmla="*/ 1390352 h 4280892"/>
                <a:gd name="connsiteX36" fmla="*/ 6473309 w 6857999"/>
                <a:gd name="connsiteY36" fmla="*/ 1482507 h 4280892"/>
                <a:gd name="connsiteX37" fmla="*/ 6267033 w 6857999"/>
                <a:gd name="connsiteY37" fmla="*/ 1586448 h 4280892"/>
                <a:gd name="connsiteX38" fmla="*/ 6249353 w 6857999"/>
                <a:gd name="connsiteY38" fmla="*/ 1602522 h 4280892"/>
                <a:gd name="connsiteX39" fmla="*/ 6377405 w 6857999"/>
                <a:gd name="connsiteY39" fmla="*/ 1627168 h 4280892"/>
                <a:gd name="connsiteX40" fmla="*/ 6774418 w 6857999"/>
                <a:gd name="connsiteY40" fmla="*/ 1617524 h 4280892"/>
                <a:gd name="connsiteX41" fmla="*/ 6791563 w 6857999"/>
                <a:gd name="connsiteY41" fmla="*/ 1618595 h 4280892"/>
                <a:gd name="connsiteX42" fmla="*/ 6787277 w 6857999"/>
                <a:gd name="connsiteY42" fmla="*/ 1640027 h 4280892"/>
                <a:gd name="connsiteX43" fmla="*/ 6644223 w 6857999"/>
                <a:gd name="connsiteY43" fmla="*/ 1735931 h 4280892"/>
                <a:gd name="connsiteX44" fmla="*/ 6345258 w 6857999"/>
                <a:gd name="connsiteY44" fmla="*/ 1795403 h 4280892"/>
                <a:gd name="connsiteX45" fmla="*/ 6196310 w 6857999"/>
                <a:gd name="connsiteY45" fmla="*/ 1828621 h 4280892"/>
                <a:gd name="connsiteX46" fmla="*/ 6195775 w 6857999"/>
                <a:gd name="connsiteY46" fmla="*/ 1835587 h 4280892"/>
                <a:gd name="connsiteX47" fmla="*/ 6201668 w 6857999"/>
                <a:gd name="connsiteY47" fmla="*/ 1844695 h 4280892"/>
                <a:gd name="connsiteX48" fmla="*/ 6279356 w 6857999"/>
                <a:gd name="connsiteY48" fmla="*/ 2128659 h 4280892"/>
                <a:gd name="connsiteX49" fmla="*/ 6220956 w 6857999"/>
                <a:gd name="connsiteY49" fmla="*/ 2187059 h 4280892"/>
                <a:gd name="connsiteX50" fmla="*/ 6104692 w 6857999"/>
                <a:gd name="connsiteY50" fmla="*/ 2246531 h 4280892"/>
                <a:gd name="connsiteX51" fmla="*/ 5831443 w 6857999"/>
                <a:gd name="connsiteY51" fmla="*/ 2595860 h 4280892"/>
                <a:gd name="connsiteX52" fmla="*/ 5682496 w 6857999"/>
                <a:gd name="connsiteY52" fmla="*/ 2894826 h 4280892"/>
                <a:gd name="connsiteX53" fmla="*/ 5555516 w 6857999"/>
                <a:gd name="connsiteY53" fmla="*/ 2977872 h 4280892"/>
                <a:gd name="connsiteX54" fmla="*/ 5404425 w 6857999"/>
                <a:gd name="connsiteY54" fmla="*/ 2959120 h 4280892"/>
                <a:gd name="connsiteX55" fmla="*/ 5351919 w 6857999"/>
                <a:gd name="connsiteY55" fmla="*/ 2967157 h 4280892"/>
                <a:gd name="connsiteX56" fmla="*/ 5217438 w 6857999"/>
                <a:gd name="connsiteY56" fmla="*/ 2914650 h 4280892"/>
                <a:gd name="connsiteX57" fmla="*/ 5168682 w 6857999"/>
                <a:gd name="connsiteY57" fmla="*/ 2826246 h 4280892"/>
                <a:gd name="connsiteX58" fmla="*/ 5089922 w 6857999"/>
                <a:gd name="connsiteY58" fmla="*/ 2592110 h 4280892"/>
                <a:gd name="connsiteX59" fmla="*/ 5090993 w 6857999"/>
                <a:gd name="connsiteY59" fmla="*/ 2573357 h 4280892"/>
                <a:gd name="connsiteX60" fmla="*/ 5060990 w 6857999"/>
                <a:gd name="connsiteY60" fmla="*/ 2535853 h 4280892"/>
                <a:gd name="connsiteX61" fmla="*/ 4976336 w 6857999"/>
                <a:gd name="connsiteY61" fmla="*/ 2532102 h 4280892"/>
                <a:gd name="connsiteX62" fmla="*/ 4941510 w 6857999"/>
                <a:gd name="connsiteY62" fmla="*/ 2543889 h 4280892"/>
                <a:gd name="connsiteX63" fmla="*/ 4831675 w 6857999"/>
                <a:gd name="connsiteY63" fmla="*/ 2641937 h 4280892"/>
                <a:gd name="connsiteX64" fmla="*/ 4483954 w 6857999"/>
                <a:gd name="connsiteY64" fmla="*/ 2746415 h 4280892"/>
                <a:gd name="connsiteX65" fmla="*/ 4415909 w 6857999"/>
                <a:gd name="connsiteY65" fmla="*/ 2740521 h 4280892"/>
                <a:gd name="connsiteX66" fmla="*/ 4428768 w 6857999"/>
                <a:gd name="connsiteY66" fmla="*/ 2784455 h 4280892"/>
                <a:gd name="connsiteX67" fmla="*/ 4543425 w 6857999"/>
                <a:gd name="connsiteY67" fmla="*/ 3031450 h 4280892"/>
                <a:gd name="connsiteX68" fmla="*/ 4561106 w 6857999"/>
                <a:gd name="connsiteY68" fmla="*/ 3171825 h 4280892"/>
                <a:gd name="connsiteX69" fmla="*/ 4536460 w 6857999"/>
                <a:gd name="connsiteY69" fmla="*/ 3566160 h 4280892"/>
                <a:gd name="connsiteX70" fmla="*/ 4512885 w 6857999"/>
                <a:gd name="connsiteY70" fmla="*/ 3666351 h 4280892"/>
                <a:gd name="connsiteX71" fmla="*/ 4464665 w 6857999"/>
                <a:gd name="connsiteY71" fmla="*/ 3719929 h 4280892"/>
                <a:gd name="connsiteX72" fmla="*/ 4225707 w 6857999"/>
                <a:gd name="connsiteY72" fmla="*/ 3939064 h 4280892"/>
                <a:gd name="connsiteX73" fmla="*/ 4172664 w 6857999"/>
                <a:gd name="connsiteY73" fmla="*/ 3994249 h 4280892"/>
                <a:gd name="connsiteX74" fmla="*/ 4166235 w 6857999"/>
                <a:gd name="connsiteY74" fmla="*/ 3958352 h 4280892"/>
                <a:gd name="connsiteX75" fmla="*/ 4151769 w 6857999"/>
                <a:gd name="connsiteY75" fmla="*/ 3836194 h 4280892"/>
                <a:gd name="connsiteX76" fmla="*/ 4193560 w 6857999"/>
                <a:gd name="connsiteY76" fmla="*/ 3699034 h 4280892"/>
                <a:gd name="connsiteX77" fmla="*/ 4251424 w 6857999"/>
                <a:gd name="connsiteY77" fmla="*/ 3642241 h 4280892"/>
                <a:gd name="connsiteX78" fmla="*/ 4287857 w 6857999"/>
                <a:gd name="connsiteY78" fmla="*/ 3568839 h 4280892"/>
                <a:gd name="connsiteX79" fmla="*/ 4299109 w 6857999"/>
                <a:gd name="connsiteY79" fmla="*/ 3544729 h 4280892"/>
                <a:gd name="connsiteX80" fmla="*/ 4343579 w 6857999"/>
                <a:gd name="connsiteY80" fmla="*/ 3332560 h 4280892"/>
                <a:gd name="connsiteX81" fmla="*/ 4320004 w 6857999"/>
                <a:gd name="connsiteY81" fmla="*/ 3237726 h 4280892"/>
                <a:gd name="connsiteX82" fmla="*/ 3988891 w 6857999"/>
                <a:gd name="connsiteY82" fmla="*/ 2902327 h 4280892"/>
                <a:gd name="connsiteX83" fmla="*/ 3910131 w 6857999"/>
                <a:gd name="connsiteY83" fmla="*/ 2934474 h 4280892"/>
                <a:gd name="connsiteX84" fmla="*/ 3910667 w 6857999"/>
                <a:gd name="connsiteY84" fmla="*/ 3173432 h 4280892"/>
                <a:gd name="connsiteX85" fmla="*/ 3930491 w 6857999"/>
                <a:gd name="connsiteY85" fmla="*/ 3329345 h 4280892"/>
                <a:gd name="connsiteX86" fmla="*/ 3931027 w 6857999"/>
                <a:gd name="connsiteY86" fmla="*/ 3424714 h 4280892"/>
                <a:gd name="connsiteX87" fmla="*/ 3949779 w 6857999"/>
                <a:gd name="connsiteY87" fmla="*/ 3727430 h 4280892"/>
                <a:gd name="connsiteX88" fmla="*/ 4055864 w 6857999"/>
                <a:gd name="connsiteY88" fmla="*/ 3990499 h 4280892"/>
                <a:gd name="connsiteX89" fmla="*/ 4074616 w 6857999"/>
                <a:gd name="connsiteY89" fmla="*/ 4015681 h 4280892"/>
                <a:gd name="connsiteX90" fmla="*/ 4225171 w 6857999"/>
                <a:gd name="connsiteY90" fmla="*/ 4152305 h 4280892"/>
                <a:gd name="connsiteX91" fmla="*/ 4225171 w 6857999"/>
                <a:gd name="connsiteY91" fmla="*/ 4191953 h 4280892"/>
                <a:gd name="connsiteX92" fmla="*/ 4086939 w 6857999"/>
                <a:gd name="connsiteY92" fmla="*/ 4230529 h 4280892"/>
                <a:gd name="connsiteX93" fmla="*/ 3892986 w 6857999"/>
                <a:gd name="connsiteY93" fmla="*/ 4178558 h 4280892"/>
                <a:gd name="connsiteX94" fmla="*/ 3863518 w 6857999"/>
                <a:gd name="connsiteY94" fmla="*/ 4149090 h 4280892"/>
                <a:gd name="connsiteX95" fmla="*/ 3807797 w 6857999"/>
                <a:gd name="connsiteY95" fmla="*/ 4004429 h 4280892"/>
                <a:gd name="connsiteX96" fmla="*/ 3767614 w 6857999"/>
                <a:gd name="connsiteY96" fmla="*/ 3960495 h 4280892"/>
                <a:gd name="connsiteX97" fmla="*/ 3746183 w 6857999"/>
                <a:gd name="connsiteY97" fmla="*/ 3930491 h 4280892"/>
                <a:gd name="connsiteX98" fmla="*/ 3727966 w 6857999"/>
                <a:gd name="connsiteY98" fmla="*/ 3687782 h 4280892"/>
                <a:gd name="connsiteX99" fmla="*/ 3690461 w 6857999"/>
                <a:gd name="connsiteY99" fmla="*/ 3505617 h 4280892"/>
                <a:gd name="connsiteX100" fmla="*/ 3476149 w 6857999"/>
                <a:gd name="connsiteY100" fmla="*/ 2923222 h 4280892"/>
                <a:gd name="connsiteX101" fmla="*/ 3432751 w 6857999"/>
                <a:gd name="connsiteY101" fmla="*/ 2828925 h 4280892"/>
                <a:gd name="connsiteX102" fmla="*/ 3368457 w 6857999"/>
                <a:gd name="connsiteY102" fmla="*/ 2785527 h 4280892"/>
                <a:gd name="connsiteX103" fmla="*/ 3328273 w 6857999"/>
                <a:gd name="connsiteY103" fmla="*/ 2774811 h 4280892"/>
                <a:gd name="connsiteX104" fmla="*/ 3157359 w 6857999"/>
                <a:gd name="connsiteY104" fmla="*/ 2706231 h 4280892"/>
                <a:gd name="connsiteX105" fmla="*/ 2484953 w 6857999"/>
                <a:gd name="connsiteY105" fmla="*/ 2652653 h 4280892"/>
                <a:gd name="connsiteX106" fmla="*/ 2442627 w 6857999"/>
                <a:gd name="connsiteY106" fmla="*/ 2677835 h 4280892"/>
                <a:gd name="connsiteX107" fmla="*/ 2341364 w 6857999"/>
                <a:gd name="connsiteY107" fmla="*/ 2756059 h 4280892"/>
                <a:gd name="connsiteX108" fmla="*/ 2299573 w 6857999"/>
                <a:gd name="connsiteY108" fmla="*/ 2765703 h 4280892"/>
                <a:gd name="connsiteX109" fmla="*/ 2062758 w 6857999"/>
                <a:gd name="connsiteY109" fmla="*/ 2899112 h 4280892"/>
                <a:gd name="connsiteX110" fmla="*/ 1831836 w 6857999"/>
                <a:gd name="connsiteY110" fmla="*/ 3102174 h 4280892"/>
                <a:gd name="connsiteX111" fmla="*/ 1720394 w 6857999"/>
                <a:gd name="connsiteY111" fmla="*/ 3237191 h 4280892"/>
                <a:gd name="connsiteX112" fmla="*/ 1637348 w 6857999"/>
                <a:gd name="connsiteY112" fmla="*/ 3454182 h 4280892"/>
                <a:gd name="connsiteX113" fmla="*/ 1635740 w 6857999"/>
                <a:gd name="connsiteY113" fmla="*/ 3516332 h 4280892"/>
                <a:gd name="connsiteX114" fmla="*/ 1660922 w 6857999"/>
                <a:gd name="connsiteY114" fmla="*/ 3686711 h 4280892"/>
                <a:gd name="connsiteX115" fmla="*/ 1662529 w 6857999"/>
                <a:gd name="connsiteY115" fmla="*/ 3777794 h 4280892"/>
                <a:gd name="connsiteX116" fmla="*/ 1677531 w 6857999"/>
                <a:gd name="connsiteY116" fmla="*/ 3867269 h 4280892"/>
                <a:gd name="connsiteX117" fmla="*/ 1893987 w 6857999"/>
                <a:gd name="connsiteY117" fmla="*/ 4141054 h 4280892"/>
                <a:gd name="connsiteX118" fmla="*/ 1919168 w 6857999"/>
                <a:gd name="connsiteY118" fmla="*/ 4159270 h 4280892"/>
                <a:gd name="connsiteX119" fmla="*/ 1605201 w 6857999"/>
                <a:gd name="connsiteY119" fmla="*/ 4178558 h 4280892"/>
                <a:gd name="connsiteX120" fmla="*/ 1570911 w 6857999"/>
                <a:gd name="connsiteY120" fmla="*/ 4147483 h 4280892"/>
                <a:gd name="connsiteX121" fmla="*/ 1574125 w 6857999"/>
                <a:gd name="connsiteY121" fmla="*/ 4143732 h 4280892"/>
                <a:gd name="connsiteX122" fmla="*/ 1555373 w 6857999"/>
                <a:gd name="connsiteY122" fmla="*/ 4139982 h 4280892"/>
                <a:gd name="connsiteX123" fmla="*/ 1541443 w 6857999"/>
                <a:gd name="connsiteY123" fmla="*/ 4083725 h 4280892"/>
                <a:gd name="connsiteX124" fmla="*/ 1500723 w 6857999"/>
                <a:gd name="connsiteY124" fmla="*/ 4021038 h 4280892"/>
                <a:gd name="connsiteX125" fmla="*/ 1456789 w 6857999"/>
                <a:gd name="connsiteY125" fmla="*/ 4006037 h 4280892"/>
                <a:gd name="connsiteX126" fmla="*/ 1423571 w 6857999"/>
                <a:gd name="connsiteY126" fmla="*/ 3982462 h 4280892"/>
                <a:gd name="connsiteX127" fmla="*/ 1386066 w 6857999"/>
                <a:gd name="connsiteY127" fmla="*/ 3507224 h 4280892"/>
                <a:gd name="connsiteX128" fmla="*/ 1305163 w 6857999"/>
                <a:gd name="connsiteY128" fmla="*/ 3120390 h 4280892"/>
                <a:gd name="connsiteX129" fmla="*/ 1311592 w 6857999"/>
                <a:gd name="connsiteY129" fmla="*/ 2960192 h 4280892"/>
                <a:gd name="connsiteX130" fmla="*/ 1336238 w 6857999"/>
                <a:gd name="connsiteY130" fmla="*/ 2907149 h 4280892"/>
                <a:gd name="connsiteX131" fmla="*/ 1024949 w 6857999"/>
                <a:gd name="connsiteY131" fmla="*/ 3154144 h 4280892"/>
                <a:gd name="connsiteX132" fmla="*/ 805815 w 6857999"/>
                <a:gd name="connsiteY132" fmla="*/ 3474006 h 4280892"/>
                <a:gd name="connsiteX133" fmla="*/ 685800 w 6857999"/>
                <a:gd name="connsiteY133" fmla="*/ 4048363 h 4280892"/>
                <a:gd name="connsiteX134" fmla="*/ 712589 w 6857999"/>
                <a:gd name="connsiteY134" fmla="*/ 4132481 h 4280892"/>
                <a:gd name="connsiteX135" fmla="*/ 764024 w 6857999"/>
                <a:gd name="connsiteY135" fmla="*/ 4197846 h 4280892"/>
                <a:gd name="connsiteX136" fmla="*/ 742057 w 6857999"/>
                <a:gd name="connsiteY136" fmla="*/ 4278749 h 4280892"/>
                <a:gd name="connsiteX137" fmla="*/ 738842 w 6857999"/>
                <a:gd name="connsiteY137" fmla="*/ 4282500 h 4280892"/>
                <a:gd name="connsiteX138" fmla="*/ 599539 w 6857999"/>
                <a:gd name="connsiteY138" fmla="*/ 4282500 h 4280892"/>
                <a:gd name="connsiteX139" fmla="*/ 541139 w 6857999"/>
                <a:gd name="connsiteY139" fmla="*/ 4276070 h 4280892"/>
                <a:gd name="connsiteX140" fmla="*/ 403979 w 6857999"/>
                <a:gd name="connsiteY140" fmla="*/ 4203204 h 4280892"/>
                <a:gd name="connsiteX141" fmla="*/ 398085 w 6857999"/>
                <a:gd name="connsiteY141" fmla="*/ 4170522 h 4280892"/>
                <a:gd name="connsiteX142" fmla="*/ 410944 w 6857999"/>
                <a:gd name="connsiteY142" fmla="*/ 4008180 h 4280892"/>
                <a:gd name="connsiteX143" fmla="*/ 353080 w 6857999"/>
                <a:gd name="connsiteY143" fmla="*/ 3991570 h 4280892"/>
                <a:gd name="connsiteX144" fmla="*/ 399693 w 6857999"/>
                <a:gd name="connsiteY144" fmla="*/ 3905310 h 4280892"/>
                <a:gd name="connsiteX145" fmla="*/ 541139 w 6857999"/>
                <a:gd name="connsiteY145" fmla="*/ 3482578 h 4280892"/>
                <a:gd name="connsiteX146" fmla="*/ 564178 w 6857999"/>
                <a:gd name="connsiteY146" fmla="*/ 3209330 h 4280892"/>
                <a:gd name="connsiteX147" fmla="*/ 557748 w 6857999"/>
                <a:gd name="connsiteY147" fmla="*/ 3033058 h 4280892"/>
                <a:gd name="connsiteX148" fmla="*/ 622042 w 6857999"/>
                <a:gd name="connsiteY148" fmla="*/ 2901256 h 4280892"/>
                <a:gd name="connsiteX149" fmla="*/ 715268 w 6857999"/>
                <a:gd name="connsiteY149" fmla="*/ 2820888 h 4280892"/>
                <a:gd name="connsiteX150" fmla="*/ 846534 w 6857999"/>
                <a:gd name="connsiteY150" fmla="*/ 2607112 h 4280892"/>
                <a:gd name="connsiteX151" fmla="*/ 851892 w 6857999"/>
                <a:gd name="connsiteY151" fmla="*/ 2301716 h 4280892"/>
                <a:gd name="connsiteX152" fmla="*/ 805279 w 6857999"/>
                <a:gd name="connsiteY152" fmla="*/ 2109371 h 4280892"/>
                <a:gd name="connsiteX153" fmla="*/ 804208 w 6857999"/>
                <a:gd name="connsiteY153" fmla="*/ 1676460 h 4280892"/>
                <a:gd name="connsiteX154" fmla="*/ 956905 w 6857999"/>
                <a:gd name="connsiteY154" fmla="*/ 1347490 h 4280892"/>
                <a:gd name="connsiteX155" fmla="*/ 973515 w 6857999"/>
                <a:gd name="connsiteY155" fmla="*/ 1320165 h 4280892"/>
                <a:gd name="connsiteX156" fmla="*/ 755452 w 6857999"/>
                <a:gd name="connsiteY156" fmla="*/ 1093530 h 4280892"/>
                <a:gd name="connsiteX157" fmla="*/ 543282 w 6857999"/>
                <a:gd name="connsiteY157" fmla="*/ 832604 h 4280892"/>
                <a:gd name="connsiteX158" fmla="*/ 495598 w 6857999"/>
                <a:gd name="connsiteY158" fmla="*/ 397014 h 4280892"/>
                <a:gd name="connsiteX159" fmla="*/ 557748 w 6857999"/>
                <a:gd name="connsiteY159" fmla="*/ 220206 h 4280892"/>
                <a:gd name="connsiteX160" fmla="*/ 536853 w 6857999"/>
                <a:gd name="connsiteY160" fmla="*/ 234136 h 4280892"/>
                <a:gd name="connsiteX161" fmla="*/ 378797 w 6857999"/>
                <a:gd name="connsiteY161" fmla="*/ 344507 h 4280892"/>
                <a:gd name="connsiteX162" fmla="*/ 165556 w 6857999"/>
                <a:gd name="connsiteY162" fmla="*/ 466130 h 4280892"/>
                <a:gd name="connsiteX163" fmla="*/ 2679 w 6857999"/>
                <a:gd name="connsiteY163" fmla="*/ 389513 h 4280892"/>
                <a:gd name="connsiteX164" fmla="*/ 0 w 6857999"/>
                <a:gd name="connsiteY164" fmla="*/ 385763 h 428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6857999" h="4280892">
                  <a:moveTo>
                    <a:pt x="0" y="385763"/>
                  </a:moveTo>
                  <a:cubicBezTo>
                    <a:pt x="0" y="355223"/>
                    <a:pt x="0" y="325219"/>
                    <a:pt x="0" y="294680"/>
                  </a:cubicBezTo>
                  <a:cubicBezTo>
                    <a:pt x="6429" y="259318"/>
                    <a:pt x="12323" y="223957"/>
                    <a:pt x="19288" y="183773"/>
                  </a:cubicBezTo>
                  <a:cubicBezTo>
                    <a:pt x="23039" y="188595"/>
                    <a:pt x="30540" y="193953"/>
                    <a:pt x="31075" y="199846"/>
                  </a:cubicBezTo>
                  <a:cubicBezTo>
                    <a:pt x="34290" y="237351"/>
                    <a:pt x="33754" y="274856"/>
                    <a:pt x="38040" y="311825"/>
                  </a:cubicBezTo>
                  <a:cubicBezTo>
                    <a:pt x="41255" y="339150"/>
                    <a:pt x="47685" y="365939"/>
                    <a:pt x="56793" y="392192"/>
                  </a:cubicBezTo>
                  <a:cubicBezTo>
                    <a:pt x="64294" y="414695"/>
                    <a:pt x="83046" y="423803"/>
                    <a:pt x="106085" y="413623"/>
                  </a:cubicBezTo>
                  <a:cubicBezTo>
                    <a:pt x="128052" y="403979"/>
                    <a:pt x="151090" y="395407"/>
                    <a:pt x="169843" y="380941"/>
                  </a:cubicBezTo>
                  <a:cubicBezTo>
                    <a:pt x="235208" y="331113"/>
                    <a:pt x="298966" y="279678"/>
                    <a:pt x="362188" y="227707"/>
                  </a:cubicBezTo>
                  <a:cubicBezTo>
                    <a:pt x="457021" y="150555"/>
                    <a:pt x="541139" y="61079"/>
                    <a:pt x="648295" y="0"/>
                  </a:cubicBezTo>
                  <a:cubicBezTo>
                    <a:pt x="660618" y="0"/>
                    <a:pt x="673477" y="0"/>
                    <a:pt x="685800" y="0"/>
                  </a:cubicBezTo>
                  <a:cubicBezTo>
                    <a:pt x="699730" y="9108"/>
                    <a:pt x="715804" y="16073"/>
                    <a:pt x="727591" y="27325"/>
                  </a:cubicBezTo>
                  <a:cubicBezTo>
                    <a:pt x="764560" y="63222"/>
                    <a:pt x="767775" y="105013"/>
                    <a:pt x="750094" y="152698"/>
                  </a:cubicBezTo>
                  <a:cubicBezTo>
                    <a:pt x="705088" y="275927"/>
                    <a:pt x="664905" y="400229"/>
                    <a:pt x="643473" y="530423"/>
                  </a:cubicBezTo>
                  <a:cubicBezTo>
                    <a:pt x="622042" y="662226"/>
                    <a:pt x="654725" y="771525"/>
                    <a:pt x="752773" y="862608"/>
                  </a:cubicBezTo>
                  <a:cubicBezTo>
                    <a:pt x="867430" y="969228"/>
                    <a:pt x="1002983" y="1042630"/>
                    <a:pt x="1143893" y="1106388"/>
                  </a:cubicBezTo>
                  <a:cubicBezTo>
                    <a:pt x="1150858" y="1109603"/>
                    <a:pt x="1163717" y="1104781"/>
                    <a:pt x="1171754" y="1099959"/>
                  </a:cubicBezTo>
                  <a:cubicBezTo>
                    <a:pt x="1217831" y="1071027"/>
                    <a:pt x="1262301" y="1038880"/>
                    <a:pt x="1309449" y="1012627"/>
                  </a:cubicBezTo>
                  <a:cubicBezTo>
                    <a:pt x="1362492" y="983159"/>
                    <a:pt x="1419820" y="970836"/>
                    <a:pt x="1481971" y="971907"/>
                  </a:cubicBezTo>
                  <a:cubicBezTo>
                    <a:pt x="1560195" y="973515"/>
                    <a:pt x="1638955" y="970836"/>
                    <a:pt x="1717715" y="966549"/>
                  </a:cubicBezTo>
                  <a:cubicBezTo>
                    <a:pt x="1969532" y="953155"/>
                    <a:pt x="2218134" y="916186"/>
                    <a:pt x="2466201" y="872788"/>
                  </a:cubicBezTo>
                  <a:cubicBezTo>
                    <a:pt x="2588359" y="851356"/>
                    <a:pt x="2705695" y="817602"/>
                    <a:pt x="2814995" y="758131"/>
                  </a:cubicBezTo>
                  <a:cubicBezTo>
                    <a:pt x="2870180" y="728127"/>
                    <a:pt x="2928580" y="700802"/>
                    <a:pt x="2988052" y="681514"/>
                  </a:cubicBezTo>
                  <a:cubicBezTo>
                    <a:pt x="3173432" y="620435"/>
                    <a:pt x="3361492" y="566321"/>
                    <a:pt x="3538835" y="482203"/>
                  </a:cubicBezTo>
                  <a:cubicBezTo>
                    <a:pt x="3733324" y="390049"/>
                    <a:pt x="3939064" y="375047"/>
                    <a:pt x="4148554" y="397550"/>
                  </a:cubicBezTo>
                  <a:cubicBezTo>
                    <a:pt x="4285178" y="412016"/>
                    <a:pt x="4415909" y="452199"/>
                    <a:pt x="4542889" y="503634"/>
                  </a:cubicBezTo>
                  <a:cubicBezTo>
                    <a:pt x="4722912" y="577036"/>
                    <a:pt x="4905613" y="641866"/>
                    <a:pt x="5078671" y="733485"/>
                  </a:cubicBezTo>
                  <a:cubicBezTo>
                    <a:pt x="5239941" y="818674"/>
                    <a:pt x="5383530" y="922615"/>
                    <a:pt x="5504617" y="1057096"/>
                  </a:cubicBezTo>
                  <a:cubicBezTo>
                    <a:pt x="5635348" y="1201222"/>
                    <a:pt x="5761256" y="1349633"/>
                    <a:pt x="5889307" y="1495901"/>
                  </a:cubicBezTo>
                  <a:cubicBezTo>
                    <a:pt x="5896273" y="1503402"/>
                    <a:pt x="5902702" y="1511439"/>
                    <a:pt x="5910739" y="1520547"/>
                  </a:cubicBezTo>
                  <a:cubicBezTo>
                    <a:pt x="5992713" y="1432143"/>
                    <a:pt x="6091833" y="1382316"/>
                    <a:pt x="6204347" y="1357670"/>
                  </a:cubicBezTo>
                  <a:cubicBezTo>
                    <a:pt x="6282035" y="1340525"/>
                    <a:pt x="6360259" y="1327666"/>
                    <a:pt x="6438483" y="1313200"/>
                  </a:cubicBezTo>
                  <a:cubicBezTo>
                    <a:pt x="6554748" y="1291233"/>
                    <a:pt x="6671548" y="1269266"/>
                    <a:pt x="6787813" y="1247299"/>
                  </a:cubicBezTo>
                  <a:cubicBezTo>
                    <a:pt x="6811387" y="1243013"/>
                    <a:pt x="6834961" y="1237655"/>
                    <a:pt x="6858000" y="1232833"/>
                  </a:cubicBezTo>
                  <a:cubicBezTo>
                    <a:pt x="6858000" y="1236583"/>
                    <a:pt x="6858000" y="1239798"/>
                    <a:pt x="6858000" y="1243548"/>
                  </a:cubicBezTo>
                  <a:cubicBezTo>
                    <a:pt x="6825317" y="1313200"/>
                    <a:pt x="6767989" y="1358741"/>
                    <a:pt x="6701016" y="1390352"/>
                  </a:cubicBezTo>
                  <a:cubicBezTo>
                    <a:pt x="6627078" y="1425178"/>
                    <a:pt x="6550461" y="1456789"/>
                    <a:pt x="6473309" y="1482507"/>
                  </a:cubicBezTo>
                  <a:cubicBezTo>
                    <a:pt x="6398836" y="1507153"/>
                    <a:pt x="6328648" y="1538228"/>
                    <a:pt x="6267033" y="1586448"/>
                  </a:cubicBezTo>
                  <a:cubicBezTo>
                    <a:pt x="6262212" y="1590199"/>
                    <a:pt x="6257389" y="1595021"/>
                    <a:pt x="6249353" y="1602522"/>
                  </a:cubicBezTo>
                  <a:cubicBezTo>
                    <a:pt x="6295430" y="1611630"/>
                    <a:pt x="6336149" y="1620738"/>
                    <a:pt x="6377405" y="1627168"/>
                  </a:cubicBezTo>
                  <a:cubicBezTo>
                    <a:pt x="6510278" y="1648599"/>
                    <a:pt x="6643152" y="1664672"/>
                    <a:pt x="6774418" y="1617524"/>
                  </a:cubicBezTo>
                  <a:cubicBezTo>
                    <a:pt x="6779240" y="1615916"/>
                    <a:pt x="6785670" y="1618059"/>
                    <a:pt x="6791563" y="1618595"/>
                  </a:cubicBezTo>
                  <a:cubicBezTo>
                    <a:pt x="6790492" y="1626096"/>
                    <a:pt x="6791563" y="1635205"/>
                    <a:pt x="6787277" y="1640027"/>
                  </a:cubicBezTo>
                  <a:cubicBezTo>
                    <a:pt x="6750308" y="1687711"/>
                    <a:pt x="6705838" y="1724144"/>
                    <a:pt x="6644223" y="1735931"/>
                  </a:cubicBezTo>
                  <a:cubicBezTo>
                    <a:pt x="6544032" y="1754684"/>
                    <a:pt x="6444377" y="1775043"/>
                    <a:pt x="6345258" y="1795403"/>
                  </a:cubicBezTo>
                  <a:cubicBezTo>
                    <a:pt x="6294894" y="1805583"/>
                    <a:pt x="6245066" y="1817370"/>
                    <a:pt x="6196310" y="1828621"/>
                  </a:cubicBezTo>
                  <a:cubicBezTo>
                    <a:pt x="6195775" y="1833979"/>
                    <a:pt x="6195239" y="1835051"/>
                    <a:pt x="6195775" y="1835587"/>
                  </a:cubicBezTo>
                  <a:cubicBezTo>
                    <a:pt x="6197381" y="1838801"/>
                    <a:pt x="6199525" y="1842016"/>
                    <a:pt x="6201668" y="1844695"/>
                  </a:cubicBezTo>
                  <a:cubicBezTo>
                    <a:pt x="6269176" y="1927741"/>
                    <a:pt x="6289536" y="2024182"/>
                    <a:pt x="6279356" y="2128659"/>
                  </a:cubicBezTo>
                  <a:cubicBezTo>
                    <a:pt x="6275606" y="2168843"/>
                    <a:pt x="6261675" y="2183309"/>
                    <a:pt x="6220956" y="2187059"/>
                  </a:cubicBezTo>
                  <a:cubicBezTo>
                    <a:pt x="6173808" y="2191345"/>
                    <a:pt x="6136303" y="2212241"/>
                    <a:pt x="6104692" y="2246531"/>
                  </a:cubicBezTo>
                  <a:cubicBezTo>
                    <a:pt x="6003965" y="2355294"/>
                    <a:pt x="5906988" y="2468344"/>
                    <a:pt x="5831443" y="2595860"/>
                  </a:cubicBezTo>
                  <a:cubicBezTo>
                    <a:pt x="5775186" y="2691765"/>
                    <a:pt x="5729645" y="2794099"/>
                    <a:pt x="5682496" y="2894826"/>
                  </a:cubicBezTo>
                  <a:cubicBezTo>
                    <a:pt x="5656242" y="2951083"/>
                    <a:pt x="5616059" y="2981087"/>
                    <a:pt x="5555516" y="2977872"/>
                  </a:cubicBezTo>
                  <a:cubicBezTo>
                    <a:pt x="5505152" y="2975193"/>
                    <a:pt x="5454789" y="2966621"/>
                    <a:pt x="5404425" y="2959120"/>
                  </a:cubicBezTo>
                  <a:cubicBezTo>
                    <a:pt x="5385137" y="2955905"/>
                    <a:pt x="5370136" y="2955905"/>
                    <a:pt x="5351919" y="2967157"/>
                  </a:cubicBezTo>
                  <a:cubicBezTo>
                    <a:pt x="5298877" y="2999839"/>
                    <a:pt x="5235119" y="2975193"/>
                    <a:pt x="5217438" y="2914650"/>
                  </a:cubicBezTo>
                  <a:cubicBezTo>
                    <a:pt x="5207258" y="2880896"/>
                    <a:pt x="5193864" y="2853571"/>
                    <a:pt x="5168682" y="2826246"/>
                  </a:cubicBezTo>
                  <a:cubicBezTo>
                    <a:pt x="5109210" y="2761952"/>
                    <a:pt x="5070098" y="2685871"/>
                    <a:pt x="5089922" y="2592110"/>
                  </a:cubicBezTo>
                  <a:cubicBezTo>
                    <a:pt x="5090993" y="2586216"/>
                    <a:pt x="5093137" y="2578715"/>
                    <a:pt x="5090993" y="2573357"/>
                  </a:cubicBezTo>
                  <a:cubicBezTo>
                    <a:pt x="5084564" y="2558356"/>
                    <a:pt x="5084564" y="2536924"/>
                    <a:pt x="5060990" y="2535853"/>
                  </a:cubicBezTo>
                  <a:cubicBezTo>
                    <a:pt x="5032593" y="2534781"/>
                    <a:pt x="5004197" y="2531567"/>
                    <a:pt x="4976336" y="2532102"/>
                  </a:cubicBezTo>
                  <a:cubicBezTo>
                    <a:pt x="4964549" y="2532102"/>
                    <a:pt x="4950619" y="2536389"/>
                    <a:pt x="4941510" y="2543889"/>
                  </a:cubicBezTo>
                  <a:cubicBezTo>
                    <a:pt x="4904006" y="2575501"/>
                    <a:pt x="4868644" y="2609255"/>
                    <a:pt x="4831675" y="2641937"/>
                  </a:cubicBezTo>
                  <a:cubicBezTo>
                    <a:pt x="4732020" y="2730877"/>
                    <a:pt x="4614684" y="2760881"/>
                    <a:pt x="4483954" y="2746415"/>
                  </a:cubicBezTo>
                  <a:cubicBezTo>
                    <a:pt x="4461986" y="2743736"/>
                    <a:pt x="4440019" y="2742664"/>
                    <a:pt x="4415909" y="2740521"/>
                  </a:cubicBezTo>
                  <a:cubicBezTo>
                    <a:pt x="4420731" y="2757130"/>
                    <a:pt x="4422874" y="2771596"/>
                    <a:pt x="4428768" y="2784455"/>
                  </a:cubicBezTo>
                  <a:cubicBezTo>
                    <a:pt x="4466272" y="2866965"/>
                    <a:pt x="4503777" y="2950012"/>
                    <a:pt x="4543425" y="3031450"/>
                  </a:cubicBezTo>
                  <a:cubicBezTo>
                    <a:pt x="4565392" y="3076992"/>
                    <a:pt x="4577715" y="3119319"/>
                    <a:pt x="4561106" y="3171825"/>
                  </a:cubicBezTo>
                  <a:cubicBezTo>
                    <a:pt x="4519851" y="3300413"/>
                    <a:pt x="4511814" y="3433286"/>
                    <a:pt x="4536460" y="3566160"/>
                  </a:cubicBezTo>
                  <a:cubicBezTo>
                    <a:pt x="4543961" y="3605272"/>
                    <a:pt x="4534853" y="3636883"/>
                    <a:pt x="4512885" y="3666351"/>
                  </a:cubicBezTo>
                  <a:cubicBezTo>
                    <a:pt x="4498419" y="3685639"/>
                    <a:pt x="4482346" y="3703856"/>
                    <a:pt x="4464665" y="3719929"/>
                  </a:cubicBezTo>
                  <a:cubicBezTo>
                    <a:pt x="4385370" y="3793331"/>
                    <a:pt x="4305538" y="3865662"/>
                    <a:pt x="4225707" y="3939064"/>
                  </a:cubicBezTo>
                  <a:cubicBezTo>
                    <a:pt x="4208562" y="3955137"/>
                    <a:pt x="4193024" y="3972818"/>
                    <a:pt x="4172664" y="3994249"/>
                  </a:cubicBezTo>
                  <a:cubicBezTo>
                    <a:pt x="4169985" y="3978712"/>
                    <a:pt x="4167306" y="3968532"/>
                    <a:pt x="4166235" y="3958352"/>
                  </a:cubicBezTo>
                  <a:cubicBezTo>
                    <a:pt x="4161413" y="3917633"/>
                    <a:pt x="4161949" y="3875842"/>
                    <a:pt x="4151769" y="3836194"/>
                  </a:cubicBezTo>
                  <a:cubicBezTo>
                    <a:pt x="4137303" y="3779937"/>
                    <a:pt x="4156055" y="3737074"/>
                    <a:pt x="4193560" y="3699034"/>
                  </a:cubicBezTo>
                  <a:cubicBezTo>
                    <a:pt x="4212312" y="3679746"/>
                    <a:pt x="4235887" y="3663672"/>
                    <a:pt x="4251424" y="3642241"/>
                  </a:cubicBezTo>
                  <a:cubicBezTo>
                    <a:pt x="4267498" y="3620274"/>
                    <a:pt x="4276070" y="3593485"/>
                    <a:pt x="4287857" y="3568839"/>
                  </a:cubicBezTo>
                  <a:cubicBezTo>
                    <a:pt x="4291608" y="3560802"/>
                    <a:pt x="4297501" y="3553301"/>
                    <a:pt x="4299109" y="3544729"/>
                  </a:cubicBezTo>
                  <a:cubicBezTo>
                    <a:pt x="4314646" y="3474006"/>
                    <a:pt x="4330720" y="3403818"/>
                    <a:pt x="4343579" y="3332560"/>
                  </a:cubicBezTo>
                  <a:cubicBezTo>
                    <a:pt x="4349472" y="3298805"/>
                    <a:pt x="4346258" y="3264515"/>
                    <a:pt x="4320004" y="3237726"/>
                  </a:cubicBezTo>
                  <a:cubicBezTo>
                    <a:pt x="4208026" y="3124140"/>
                    <a:pt x="4096048" y="3010555"/>
                    <a:pt x="3988891" y="2902327"/>
                  </a:cubicBezTo>
                  <a:cubicBezTo>
                    <a:pt x="3955137" y="2916257"/>
                    <a:pt x="3931027" y="2925901"/>
                    <a:pt x="3910131" y="2934474"/>
                  </a:cubicBezTo>
                  <a:cubicBezTo>
                    <a:pt x="3910131" y="3014841"/>
                    <a:pt x="3907989" y="3094137"/>
                    <a:pt x="3910667" y="3173432"/>
                  </a:cubicBezTo>
                  <a:cubicBezTo>
                    <a:pt x="3912810" y="3225939"/>
                    <a:pt x="3916561" y="3279517"/>
                    <a:pt x="3930491" y="3329345"/>
                  </a:cubicBezTo>
                  <a:cubicBezTo>
                    <a:pt x="3939599" y="3363099"/>
                    <a:pt x="3938528" y="3392567"/>
                    <a:pt x="3931027" y="3424714"/>
                  </a:cubicBezTo>
                  <a:cubicBezTo>
                    <a:pt x="3907453" y="3527584"/>
                    <a:pt x="3910667" y="3628311"/>
                    <a:pt x="3949779" y="3727430"/>
                  </a:cubicBezTo>
                  <a:cubicBezTo>
                    <a:pt x="3984605" y="3815298"/>
                    <a:pt x="4019967" y="3903167"/>
                    <a:pt x="4055864" y="3990499"/>
                  </a:cubicBezTo>
                  <a:cubicBezTo>
                    <a:pt x="4059615" y="4000143"/>
                    <a:pt x="4067115" y="4008716"/>
                    <a:pt x="4074616" y="4015681"/>
                  </a:cubicBezTo>
                  <a:cubicBezTo>
                    <a:pt x="4124444" y="4061758"/>
                    <a:pt x="4174272" y="4107299"/>
                    <a:pt x="4225171" y="4152305"/>
                  </a:cubicBezTo>
                  <a:cubicBezTo>
                    <a:pt x="4241244" y="4166771"/>
                    <a:pt x="4241244" y="4179094"/>
                    <a:pt x="4225171" y="4191953"/>
                  </a:cubicBezTo>
                  <a:cubicBezTo>
                    <a:pt x="4184452" y="4224100"/>
                    <a:pt x="4141053" y="4245531"/>
                    <a:pt x="4086939" y="4230529"/>
                  </a:cubicBezTo>
                  <a:cubicBezTo>
                    <a:pt x="4022646" y="4212848"/>
                    <a:pt x="3957816" y="4195167"/>
                    <a:pt x="3892986" y="4178558"/>
                  </a:cubicBezTo>
                  <a:cubicBezTo>
                    <a:pt x="3875842" y="4174272"/>
                    <a:pt x="3868876" y="4165164"/>
                    <a:pt x="3863518" y="4149090"/>
                  </a:cubicBezTo>
                  <a:cubicBezTo>
                    <a:pt x="3846374" y="4100334"/>
                    <a:pt x="3828693" y="4051578"/>
                    <a:pt x="3807797" y="4004429"/>
                  </a:cubicBezTo>
                  <a:cubicBezTo>
                    <a:pt x="3799761" y="3986748"/>
                    <a:pt x="3784223" y="3968532"/>
                    <a:pt x="3767614" y="3960495"/>
                  </a:cubicBezTo>
                  <a:cubicBezTo>
                    <a:pt x="3752076" y="3952994"/>
                    <a:pt x="3747254" y="3946565"/>
                    <a:pt x="3746183" y="3930491"/>
                  </a:cubicBezTo>
                  <a:cubicBezTo>
                    <a:pt x="3740825" y="3849588"/>
                    <a:pt x="3737610" y="3768150"/>
                    <a:pt x="3727966" y="3687782"/>
                  </a:cubicBezTo>
                  <a:cubicBezTo>
                    <a:pt x="3720465" y="3626168"/>
                    <a:pt x="3713500" y="3561874"/>
                    <a:pt x="3690461" y="3505617"/>
                  </a:cubicBezTo>
                  <a:cubicBezTo>
                    <a:pt x="3612237" y="3313807"/>
                    <a:pt x="3538835" y="3120926"/>
                    <a:pt x="3476149" y="2923222"/>
                  </a:cubicBezTo>
                  <a:cubicBezTo>
                    <a:pt x="3465969" y="2890540"/>
                    <a:pt x="3448824" y="2859465"/>
                    <a:pt x="3432751" y="2828925"/>
                  </a:cubicBezTo>
                  <a:cubicBezTo>
                    <a:pt x="3419356" y="2804279"/>
                    <a:pt x="3397389" y="2789813"/>
                    <a:pt x="3368457" y="2785527"/>
                  </a:cubicBezTo>
                  <a:cubicBezTo>
                    <a:pt x="3354526" y="2783384"/>
                    <a:pt x="3336846" y="2783384"/>
                    <a:pt x="3328273" y="2774811"/>
                  </a:cubicBezTo>
                  <a:cubicBezTo>
                    <a:pt x="3280589" y="2727127"/>
                    <a:pt x="3218974" y="2715875"/>
                    <a:pt x="3157359" y="2706231"/>
                  </a:cubicBezTo>
                  <a:cubicBezTo>
                    <a:pt x="2934474" y="2670870"/>
                    <a:pt x="2709982" y="2661226"/>
                    <a:pt x="2484953" y="2652653"/>
                  </a:cubicBezTo>
                  <a:cubicBezTo>
                    <a:pt x="2463522" y="2651582"/>
                    <a:pt x="2451199" y="2657475"/>
                    <a:pt x="2442627" y="2677835"/>
                  </a:cubicBezTo>
                  <a:cubicBezTo>
                    <a:pt x="2423875" y="2722305"/>
                    <a:pt x="2394407" y="2754451"/>
                    <a:pt x="2341364" y="2756059"/>
                  </a:cubicBezTo>
                  <a:cubicBezTo>
                    <a:pt x="2327434" y="2756595"/>
                    <a:pt x="2313503" y="2761952"/>
                    <a:pt x="2299573" y="2765703"/>
                  </a:cubicBezTo>
                  <a:cubicBezTo>
                    <a:pt x="2209562" y="2789813"/>
                    <a:pt x="2130266" y="2829997"/>
                    <a:pt x="2062758" y="2899112"/>
                  </a:cubicBezTo>
                  <a:cubicBezTo>
                    <a:pt x="1990963" y="2971979"/>
                    <a:pt x="1911132" y="3037344"/>
                    <a:pt x="1831836" y="3102174"/>
                  </a:cubicBezTo>
                  <a:cubicBezTo>
                    <a:pt x="1785223" y="3140214"/>
                    <a:pt x="1743968" y="3182005"/>
                    <a:pt x="1720394" y="3237191"/>
                  </a:cubicBezTo>
                  <a:cubicBezTo>
                    <a:pt x="1689854" y="3308449"/>
                    <a:pt x="1663065" y="3381315"/>
                    <a:pt x="1637348" y="3454182"/>
                  </a:cubicBezTo>
                  <a:cubicBezTo>
                    <a:pt x="1630918" y="3472934"/>
                    <a:pt x="1628239" y="3498116"/>
                    <a:pt x="1635740" y="3516332"/>
                  </a:cubicBezTo>
                  <a:cubicBezTo>
                    <a:pt x="1657171" y="3571518"/>
                    <a:pt x="1664672" y="3627775"/>
                    <a:pt x="1660922" y="3686711"/>
                  </a:cubicBezTo>
                  <a:cubicBezTo>
                    <a:pt x="1658779" y="3716715"/>
                    <a:pt x="1659850" y="3747790"/>
                    <a:pt x="1662529" y="3777794"/>
                  </a:cubicBezTo>
                  <a:cubicBezTo>
                    <a:pt x="1665208" y="3807798"/>
                    <a:pt x="1668959" y="3838337"/>
                    <a:pt x="1677531" y="3867269"/>
                  </a:cubicBezTo>
                  <a:cubicBezTo>
                    <a:pt x="1713428" y="3986748"/>
                    <a:pt x="1794867" y="4070866"/>
                    <a:pt x="1893987" y="4141054"/>
                  </a:cubicBezTo>
                  <a:cubicBezTo>
                    <a:pt x="1901488" y="4146411"/>
                    <a:pt x="1908989" y="4151769"/>
                    <a:pt x="1919168" y="4159270"/>
                  </a:cubicBezTo>
                  <a:cubicBezTo>
                    <a:pt x="1813084" y="4204811"/>
                    <a:pt x="1709678" y="4207490"/>
                    <a:pt x="1605201" y="4178558"/>
                  </a:cubicBezTo>
                  <a:cubicBezTo>
                    <a:pt x="1591806" y="4174808"/>
                    <a:pt x="1582162" y="4158198"/>
                    <a:pt x="1570911" y="4147483"/>
                  </a:cubicBezTo>
                  <a:cubicBezTo>
                    <a:pt x="1571982" y="4146411"/>
                    <a:pt x="1573054" y="4144804"/>
                    <a:pt x="1574125" y="4143732"/>
                  </a:cubicBezTo>
                  <a:cubicBezTo>
                    <a:pt x="1565553" y="4142125"/>
                    <a:pt x="1557516" y="4140518"/>
                    <a:pt x="1555373" y="4139982"/>
                  </a:cubicBezTo>
                  <a:cubicBezTo>
                    <a:pt x="1550015" y="4118015"/>
                    <a:pt x="1548944" y="4099262"/>
                    <a:pt x="1541443" y="4083725"/>
                  </a:cubicBezTo>
                  <a:cubicBezTo>
                    <a:pt x="1530191" y="4061758"/>
                    <a:pt x="1514118" y="4041934"/>
                    <a:pt x="1500723" y="4021038"/>
                  </a:cubicBezTo>
                  <a:cubicBezTo>
                    <a:pt x="1490008" y="4003358"/>
                    <a:pt x="1475006" y="3999607"/>
                    <a:pt x="1456789" y="4006037"/>
                  </a:cubicBezTo>
                  <a:cubicBezTo>
                    <a:pt x="1433751" y="4014073"/>
                    <a:pt x="1425178" y="4007108"/>
                    <a:pt x="1423571" y="3982462"/>
                  </a:cubicBezTo>
                  <a:cubicBezTo>
                    <a:pt x="1411784" y="3823871"/>
                    <a:pt x="1401604" y="3665280"/>
                    <a:pt x="1386066" y="3507224"/>
                  </a:cubicBezTo>
                  <a:cubicBezTo>
                    <a:pt x="1372672" y="3375958"/>
                    <a:pt x="1352312" y="3244691"/>
                    <a:pt x="1305163" y="3120390"/>
                  </a:cubicBezTo>
                  <a:cubicBezTo>
                    <a:pt x="1283732" y="3063597"/>
                    <a:pt x="1289090" y="3012698"/>
                    <a:pt x="1311592" y="2960192"/>
                  </a:cubicBezTo>
                  <a:cubicBezTo>
                    <a:pt x="1319094" y="2942511"/>
                    <a:pt x="1328202" y="2924830"/>
                    <a:pt x="1336238" y="2907149"/>
                  </a:cubicBezTo>
                  <a:cubicBezTo>
                    <a:pt x="1229618" y="2986981"/>
                    <a:pt x="1124605" y="3067348"/>
                    <a:pt x="1024949" y="3154144"/>
                  </a:cubicBezTo>
                  <a:cubicBezTo>
                    <a:pt x="924758" y="3240941"/>
                    <a:pt x="854571" y="3353455"/>
                    <a:pt x="805815" y="3474006"/>
                  </a:cubicBezTo>
                  <a:cubicBezTo>
                    <a:pt x="731341" y="3657243"/>
                    <a:pt x="702945" y="3852267"/>
                    <a:pt x="685800" y="4048363"/>
                  </a:cubicBezTo>
                  <a:cubicBezTo>
                    <a:pt x="683121" y="4079439"/>
                    <a:pt x="691158" y="4107835"/>
                    <a:pt x="712589" y="4132481"/>
                  </a:cubicBezTo>
                  <a:cubicBezTo>
                    <a:pt x="730806" y="4152840"/>
                    <a:pt x="747951" y="4175343"/>
                    <a:pt x="764024" y="4197846"/>
                  </a:cubicBezTo>
                  <a:cubicBezTo>
                    <a:pt x="797243" y="4246067"/>
                    <a:pt x="808494" y="4258926"/>
                    <a:pt x="742057" y="4278749"/>
                  </a:cubicBezTo>
                  <a:cubicBezTo>
                    <a:pt x="740450" y="4279285"/>
                    <a:pt x="739914" y="4281428"/>
                    <a:pt x="738842" y="4282500"/>
                  </a:cubicBezTo>
                  <a:cubicBezTo>
                    <a:pt x="692229" y="4282500"/>
                    <a:pt x="646152" y="4282500"/>
                    <a:pt x="599539" y="4282500"/>
                  </a:cubicBezTo>
                  <a:cubicBezTo>
                    <a:pt x="580251" y="4280357"/>
                    <a:pt x="560963" y="4277678"/>
                    <a:pt x="541139" y="4276070"/>
                  </a:cubicBezTo>
                  <a:cubicBezTo>
                    <a:pt x="484346" y="4272320"/>
                    <a:pt x="433983" y="4256782"/>
                    <a:pt x="403979" y="4203204"/>
                  </a:cubicBezTo>
                  <a:cubicBezTo>
                    <a:pt x="398621" y="4194096"/>
                    <a:pt x="395407" y="4180701"/>
                    <a:pt x="398085" y="4170522"/>
                  </a:cubicBezTo>
                  <a:cubicBezTo>
                    <a:pt x="411480" y="4116407"/>
                    <a:pt x="412552" y="4061758"/>
                    <a:pt x="410944" y="4008180"/>
                  </a:cubicBezTo>
                  <a:cubicBezTo>
                    <a:pt x="390049" y="4002286"/>
                    <a:pt x="372904" y="3997464"/>
                    <a:pt x="353080" y="3991570"/>
                  </a:cubicBezTo>
                  <a:cubicBezTo>
                    <a:pt x="370225" y="3959959"/>
                    <a:pt x="385763" y="3933170"/>
                    <a:pt x="399693" y="3905310"/>
                  </a:cubicBezTo>
                  <a:cubicBezTo>
                    <a:pt x="465594" y="3770828"/>
                    <a:pt x="506849" y="3627775"/>
                    <a:pt x="541139" y="3482578"/>
                  </a:cubicBezTo>
                  <a:cubicBezTo>
                    <a:pt x="562035" y="3393103"/>
                    <a:pt x="574893" y="3302556"/>
                    <a:pt x="564178" y="3209330"/>
                  </a:cubicBezTo>
                  <a:cubicBezTo>
                    <a:pt x="557748" y="3150930"/>
                    <a:pt x="557213" y="3091458"/>
                    <a:pt x="557748" y="3033058"/>
                  </a:cubicBezTo>
                  <a:cubicBezTo>
                    <a:pt x="558284" y="2980016"/>
                    <a:pt x="576501" y="2934474"/>
                    <a:pt x="622042" y="2901256"/>
                  </a:cubicBezTo>
                  <a:cubicBezTo>
                    <a:pt x="654725" y="2877145"/>
                    <a:pt x="684728" y="2848213"/>
                    <a:pt x="715268" y="2820888"/>
                  </a:cubicBezTo>
                  <a:cubicBezTo>
                    <a:pt x="780633" y="2763024"/>
                    <a:pt x="822960" y="2690694"/>
                    <a:pt x="846534" y="2607112"/>
                  </a:cubicBezTo>
                  <a:cubicBezTo>
                    <a:pt x="874931" y="2505849"/>
                    <a:pt x="885646" y="2405122"/>
                    <a:pt x="851892" y="2301716"/>
                  </a:cubicBezTo>
                  <a:cubicBezTo>
                    <a:pt x="831532" y="2239030"/>
                    <a:pt x="818138" y="2174200"/>
                    <a:pt x="805279" y="2109371"/>
                  </a:cubicBezTo>
                  <a:cubicBezTo>
                    <a:pt x="776883" y="1965246"/>
                    <a:pt x="765096" y="1820049"/>
                    <a:pt x="804208" y="1676460"/>
                  </a:cubicBezTo>
                  <a:cubicBezTo>
                    <a:pt x="836355" y="1559124"/>
                    <a:pt x="892076" y="1450896"/>
                    <a:pt x="956905" y="1347490"/>
                  </a:cubicBezTo>
                  <a:cubicBezTo>
                    <a:pt x="962263" y="1338917"/>
                    <a:pt x="967621" y="1329809"/>
                    <a:pt x="973515" y="1320165"/>
                  </a:cubicBezTo>
                  <a:cubicBezTo>
                    <a:pt x="900113" y="1243548"/>
                    <a:pt x="829925" y="1166396"/>
                    <a:pt x="755452" y="1093530"/>
                  </a:cubicBezTo>
                  <a:cubicBezTo>
                    <a:pt x="674549" y="1014234"/>
                    <a:pt x="604897" y="925830"/>
                    <a:pt x="543282" y="832604"/>
                  </a:cubicBezTo>
                  <a:cubicBezTo>
                    <a:pt x="454343" y="697051"/>
                    <a:pt x="453271" y="548104"/>
                    <a:pt x="495598" y="397014"/>
                  </a:cubicBezTo>
                  <a:cubicBezTo>
                    <a:pt x="512207" y="337542"/>
                    <a:pt x="536317" y="279678"/>
                    <a:pt x="557748" y="220206"/>
                  </a:cubicBezTo>
                  <a:cubicBezTo>
                    <a:pt x="550783" y="225028"/>
                    <a:pt x="543818" y="229314"/>
                    <a:pt x="536853" y="234136"/>
                  </a:cubicBezTo>
                  <a:cubicBezTo>
                    <a:pt x="484346" y="271105"/>
                    <a:pt x="433447" y="310753"/>
                    <a:pt x="378797" y="344507"/>
                  </a:cubicBezTo>
                  <a:cubicBezTo>
                    <a:pt x="309146" y="387906"/>
                    <a:pt x="240030" y="432911"/>
                    <a:pt x="165556" y="466130"/>
                  </a:cubicBezTo>
                  <a:cubicBezTo>
                    <a:pt x="79296" y="504706"/>
                    <a:pt x="32683" y="477917"/>
                    <a:pt x="2679" y="389513"/>
                  </a:cubicBezTo>
                  <a:cubicBezTo>
                    <a:pt x="1607" y="386834"/>
                    <a:pt x="536" y="386298"/>
                    <a:pt x="0" y="3857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3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5152B2-2C8B-1230-DAE9-9528B2AB3C53}"/>
                </a:ext>
              </a:extLst>
            </p:cNvPr>
            <p:cNvSpPr/>
            <p:nvPr/>
          </p:nvSpPr>
          <p:spPr>
            <a:xfrm>
              <a:off x="7810344" y="4387448"/>
              <a:ext cx="3207606" cy="1607884"/>
            </a:xfrm>
            <a:custGeom>
              <a:avLst/>
              <a:gdLst>
                <a:gd name="connsiteX0" fmla="*/ 460938 w 3626598"/>
                <a:gd name="connsiteY0" fmla="*/ 1776618 h 1817913"/>
                <a:gd name="connsiteX1" fmla="*/ 450787 w 3626598"/>
                <a:gd name="connsiteY1" fmla="*/ 1766929 h 1817913"/>
                <a:gd name="connsiteX2" fmla="*/ 495543 w 3626598"/>
                <a:gd name="connsiteY2" fmla="*/ 1719405 h 1817913"/>
                <a:gd name="connsiteX3" fmla="*/ 531071 w 3626598"/>
                <a:gd name="connsiteY3" fmla="*/ 1687107 h 1817913"/>
                <a:gd name="connsiteX4" fmla="*/ 540760 w 3626598"/>
                <a:gd name="connsiteY4" fmla="*/ 1679263 h 1817913"/>
                <a:gd name="connsiteX5" fmla="*/ 554602 w 3626598"/>
                <a:gd name="connsiteY5" fmla="*/ 1670497 h 1817913"/>
                <a:gd name="connsiteX6" fmla="*/ 557832 w 3626598"/>
                <a:gd name="connsiteY6" fmla="*/ 1668651 h 1817913"/>
                <a:gd name="connsiteX7" fmla="*/ 571674 w 3626598"/>
                <a:gd name="connsiteY7" fmla="*/ 1659423 h 1817913"/>
                <a:gd name="connsiteX8" fmla="*/ 626119 w 3626598"/>
                <a:gd name="connsiteY8" fmla="*/ 1641428 h 1817913"/>
                <a:gd name="connsiteX9" fmla="*/ 668568 w 3626598"/>
                <a:gd name="connsiteY9" fmla="*/ 1636814 h 1817913"/>
                <a:gd name="connsiteX10" fmla="*/ 733164 w 3626598"/>
                <a:gd name="connsiteY10" fmla="*/ 1617897 h 1817913"/>
                <a:gd name="connsiteX11" fmla="*/ 748851 w 3626598"/>
                <a:gd name="connsiteY11" fmla="*/ 1602209 h 1817913"/>
                <a:gd name="connsiteX12" fmla="*/ 750697 w 3626598"/>
                <a:gd name="connsiteY12" fmla="*/ 1598518 h 1817913"/>
                <a:gd name="connsiteX13" fmla="*/ 761770 w 3626598"/>
                <a:gd name="connsiteY13" fmla="*/ 1580062 h 1817913"/>
                <a:gd name="connsiteX14" fmla="*/ 761770 w 3626598"/>
                <a:gd name="connsiteY14" fmla="*/ 1580062 h 1817913"/>
                <a:gd name="connsiteX15" fmla="*/ 830057 w 3626598"/>
                <a:gd name="connsiteY15" fmla="*/ 1478554 h 1817913"/>
                <a:gd name="connsiteX16" fmla="*/ 830057 w 3626598"/>
                <a:gd name="connsiteY16" fmla="*/ 1478554 h 1817913"/>
                <a:gd name="connsiteX17" fmla="*/ 901113 w 3626598"/>
                <a:gd name="connsiteY17" fmla="*/ 1398732 h 1817913"/>
                <a:gd name="connsiteX18" fmla="*/ 903420 w 3626598"/>
                <a:gd name="connsiteY18" fmla="*/ 1394580 h 1817913"/>
                <a:gd name="connsiteX19" fmla="*/ 958788 w 3626598"/>
                <a:gd name="connsiteY19" fmla="*/ 1308759 h 1817913"/>
                <a:gd name="connsiteX20" fmla="*/ 964786 w 3626598"/>
                <a:gd name="connsiteY20" fmla="*/ 1290303 h 1817913"/>
                <a:gd name="connsiteX21" fmla="*/ 975398 w 3626598"/>
                <a:gd name="connsiteY21" fmla="*/ 1269079 h 1817913"/>
                <a:gd name="connsiteX22" fmla="*/ 1016001 w 3626598"/>
                <a:gd name="connsiteY22" fmla="*/ 1122816 h 1817913"/>
                <a:gd name="connsiteX23" fmla="*/ 1021077 w 3626598"/>
                <a:gd name="connsiteY23" fmla="*/ 1105282 h 1817913"/>
                <a:gd name="connsiteX24" fmla="*/ 1027075 w 3626598"/>
                <a:gd name="connsiteY24" fmla="*/ 1089133 h 1817913"/>
                <a:gd name="connsiteX25" fmla="*/ 1032150 w 3626598"/>
                <a:gd name="connsiteY25" fmla="*/ 1071600 h 1817913"/>
                <a:gd name="connsiteX26" fmla="*/ 1038610 w 3626598"/>
                <a:gd name="connsiteY26" fmla="*/ 1050837 h 1817913"/>
                <a:gd name="connsiteX27" fmla="*/ 1040917 w 3626598"/>
                <a:gd name="connsiteY27" fmla="*/ 1031458 h 1817913"/>
                <a:gd name="connsiteX28" fmla="*/ 1015079 w 3626598"/>
                <a:gd name="connsiteY28" fmla="*/ 1006081 h 1817913"/>
                <a:gd name="connsiteX29" fmla="*/ 992931 w 3626598"/>
                <a:gd name="connsiteY29" fmla="*/ 1004697 h 1817913"/>
                <a:gd name="connsiteX30" fmla="*/ 970323 w 3626598"/>
                <a:gd name="connsiteY30" fmla="*/ 1010234 h 1817913"/>
                <a:gd name="connsiteX31" fmla="*/ 941716 w 3626598"/>
                <a:gd name="connsiteY31" fmla="*/ 1014848 h 1817913"/>
                <a:gd name="connsiteX32" fmla="*/ 930643 w 3626598"/>
                <a:gd name="connsiteY32" fmla="*/ 1019001 h 1817913"/>
                <a:gd name="connsiteX33" fmla="*/ 867431 w 3626598"/>
                <a:gd name="connsiteY33" fmla="*/ 1030997 h 1817913"/>
                <a:gd name="connsiteX34" fmla="*/ 865124 w 3626598"/>
                <a:gd name="connsiteY34" fmla="*/ 1030536 h 1817913"/>
                <a:gd name="connsiteX35" fmla="*/ 863740 w 3626598"/>
                <a:gd name="connsiteY35" fmla="*/ 1032381 h 1817913"/>
                <a:gd name="connsiteX36" fmla="*/ 851282 w 3626598"/>
                <a:gd name="connsiteY36" fmla="*/ 1040225 h 1817913"/>
                <a:gd name="connsiteX37" fmla="*/ 806987 w 3626598"/>
                <a:gd name="connsiteY37" fmla="*/ 1060527 h 1817913"/>
                <a:gd name="connsiteX38" fmla="*/ 782533 w 3626598"/>
                <a:gd name="connsiteY38" fmla="*/ 1087749 h 1817913"/>
                <a:gd name="connsiteX39" fmla="*/ 780688 w 3626598"/>
                <a:gd name="connsiteY39" fmla="*/ 1087749 h 1817913"/>
                <a:gd name="connsiteX40" fmla="*/ 767769 w 3626598"/>
                <a:gd name="connsiteY40" fmla="*/ 1094209 h 1817913"/>
                <a:gd name="connsiteX41" fmla="*/ 767307 w 3626598"/>
                <a:gd name="connsiteY41" fmla="*/ 1093747 h 1817913"/>
                <a:gd name="connsiteX42" fmla="*/ 751158 w 3626598"/>
                <a:gd name="connsiteY42" fmla="*/ 1100207 h 1817913"/>
                <a:gd name="connsiteX43" fmla="*/ 728088 w 3626598"/>
                <a:gd name="connsiteY43" fmla="*/ 1116356 h 1817913"/>
                <a:gd name="connsiteX44" fmla="*/ 710555 w 3626598"/>
                <a:gd name="connsiteY44" fmla="*/ 1122354 h 1817913"/>
                <a:gd name="connsiteX45" fmla="*/ 711016 w 3626598"/>
                <a:gd name="connsiteY45" fmla="*/ 1121893 h 1817913"/>
                <a:gd name="connsiteX46" fmla="*/ 679180 w 3626598"/>
                <a:gd name="connsiteY46" fmla="*/ 1146808 h 1817913"/>
                <a:gd name="connsiteX47" fmla="*/ 669952 w 3626598"/>
                <a:gd name="connsiteY47" fmla="*/ 1146347 h 1817913"/>
                <a:gd name="connsiteX48" fmla="*/ 665338 w 3626598"/>
                <a:gd name="connsiteY48" fmla="*/ 1150499 h 1817913"/>
                <a:gd name="connsiteX49" fmla="*/ 651496 w 3626598"/>
                <a:gd name="connsiteY49" fmla="*/ 1146347 h 1817913"/>
                <a:gd name="connsiteX50" fmla="*/ 655648 w 3626598"/>
                <a:gd name="connsiteY50" fmla="*/ 1156498 h 1817913"/>
                <a:gd name="connsiteX51" fmla="*/ 643652 w 3626598"/>
                <a:gd name="connsiteY51" fmla="*/ 1179106 h 1817913"/>
                <a:gd name="connsiteX52" fmla="*/ 632117 w 3626598"/>
                <a:gd name="connsiteY52" fmla="*/ 1188796 h 1817913"/>
                <a:gd name="connsiteX53" fmla="*/ 624273 w 3626598"/>
                <a:gd name="connsiteY53" fmla="*/ 1185104 h 1817913"/>
                <a:gd name="connsiteX54" fmla="*/ 617352 w 3626598"/>
                <a:gd name="connsiteY54" fmla="*/ 1189718 h 1817913"/>
                <a:gd name="connsiteX55" fmla="*/ 604433 w 3626598"/>
                <a:gd name="connsiteY55" fmla="*/ 1207252 h 1817913"/>
                <a:gd name="connsiteX56" fmla="*/ 602588 w 3626598"/>
                <a:gd name="connsiteY56" fmla="*/ 1216018 h 1817913"/>
                <a:gd name="connsiteX57" fmla="*/ 585054 w 3626598"/>
                <a:gd name="connsiteY57" fmla="*/ 1234935 h 1817913"/>
                <a:gd name="connsiteX58" fmla="*/ 550911 w 3626598"/>
                <a:gd name="connsiteY58" fmla="*/ 1240934 h 1817913"/>
                <a:gd name="connsiteX59" fmla="*/ 536146 w 3626598"/>
                <a:gd name="connsiteY59" fmla="*/ 1211866 h 1817913"/>
                <a:gd name="connsiteX60" fmla="*/ 536146 w 3626598"/>
                <a:gd name="connsiteY60" fmla="*/ 1211866 h 1817913"/>
                <a:gd name="connsiteX61" fmla="*/ 513537 w 3626598"/>
                <a:gd name="connsiteY61" fmla="*/ 1198485 h 1817913"/>
                <a:gd name="connsiteX62" fmla="*/ 508462 w 3626598"/>
                <a:gd name="connsiteY62" fmla="*/ 1195255 h 1817913"/>
                <a:gd name="connsiteX63" fmla="*/ 427256 w 3626598"/>
                <a:gd name="connsiteY63" fmla="*/ 1195255 h 1817913"/>
                <a:gd name="connsiteX64" fmla="*/ 316981 w 3626598"/>
                <a:gd name="connsiteY64" fmla="*/ 1242318 h 1817913"/>
                <a:gd name="connsiteX65" fmla="*/ 233468 w 3626598"/>
                <a:gd name="connsiteY65" fmla="*/ 1234013 h 1817913"/>
                <a:gd name="connsiteX66" fmla="*/ 210860 w 3626598"/>
                <a:gd name="connsiteY66" fmla="*/ 1202176 h 1817913"/>
                <a:gd name="connsiteX67" fmla="*/ 208553 w 3626598"/>
                <a:gd name="connsiteY67" fmla="*/ 1167110 h 1817913"/>
                <a:gd name="connsiteX68" fmla="*/ 225624 w 3626598"/>
                <a:gd name="connsiteY68" fmla="*/ 1150038 h 1817913"/>
                <a:gd name="connsiteX69" fmla="*/ 235775 w 3626598"/>
                <a:gd name="connsiteY69" fmla="*/ 1144963 h 1817913"/>
                <a:gd name="connsiteX70" fmla="*/ 238082 w 3626598"/>
                <a:gd name="connsiteY70" fmla="*/ 1139887 h 1817913"/>
                <a:gd name="connsiteX71" fmla="*/ 252847 w 3626598"/>
                <a:gd name="connsiteY71" fmla="*/ 1111281 h 1817913"/>
                <a:gd name="connsiteX72" fmla="*/ 270380 w 3626598"/>
                <a:gd name="connsiteY72" fmla="*/ 1078983 h 1817913"/>
                <a:gd name="connsiteX73" fmla="*/ 243157 w 3626598"/>
                <a:gd name="connsiteY73" fmla="*/ 1087749 h 1817913"/>
                <a:gd name="connsiteX74" fmla="*/ 242696 w 3626598"/>
                <a:gd name="connsiteY74" fmla="*/ 1088211 h 1817913"/>
                <a:gd name="connsiteX75" fmla="*/ 225624 w 3626598"/>
                <a:gd name="connsiteY75" fmla="*/ 1098823 h 1817913"/>
                <a:gd name="connsiteX76" fmla="*/ 225624 w 3626598"/>
                <a:gd name="connsiteY76" fmla="*/ 1098823 h 1817913"/>
                <a:gd name="connsiteX77" fmla="*/ 205784 w 3626598"/>
                <a:gd name="connsiteY77" fmla="*/ 1108974 h 1817913"/>
                <a:gd name="connsiteX78" fmla="*/ 203939 w 3626598"/>
                <a:gd name="connsiteY78" fmla="*/ 1108512 h 1817913"/>
                <a:gd name="connsiteX79" fmla="*/ 203016 w 3626598"/>
                <a:gd name="connsiteY79" fmla="*/ 1109896 h 1817913"/>
                <a:gd name="connsiteX80" fmla="*/ 190558 w 3626598"/>
                <a:gd name="connsiteY80" fmla="*/ 1126968 h 1817913"/>
                <a:gd name="connsiteX81" fmla="*/ 173025 w 3626598"/>
                <a:gd name="connsiteY81" fmla="*/ 1132966 h 1817913"/>
                <a:gd name="connsiteX82" fmla="*/ 147186 w 3626598"/>
                <a:gd name="connsiteY82" fmla="*/ 1114972 h 1817913"/>
                <a:gd name="connsiteX83" fmla="*/ 107045 w 3626598"/>
                <a:gd name="connsiteY83" fmla="*/ 1109896 h 1817913"/>
                <a:gd name="connsiteX84" fmla="*/ 41987 w 3626598"/>
                <a:gd name="connsiteY84" fmla="*/ 1080828 h 1817913"/>
                <a:gd name="connsiteX85" fmla="*/ 22147 w 3626598"/>
                <a:gd name="connsiteY85" fmla="*/ 1059604 h 1817913"/>
                <a:gd name="connsiteX86" fmla="*/ 21224 w 3626598"/>
                <a:gd name="connsiteY86" fmla="*/ 1057758 h 1817913"/>
                <a:gd name="connsiteX87" fmla="*/ 19379 w 3626598"/>
                <a:gd name="connsiteY87" fmla="*/ 1058220 h 1817913"/>
                <a:gd name="connsiteX88" fmla="*/ 0 w 3626598"/>
                <a:gd name="connsiteY88" fmla="*/ 1042071 h 1817913"/>
                <a:gd name="connsiteX89" fmla="*/ 0 w 3626598"/>
                <a:gd name="connsiteY89" fmla="*/ 1030997 h 1817913"/>
                <a:gd name="connsiteX90" fmla="*/ 67826 w 3626598"/>
                <a:gd name="connsiteY90" fmla="*/ 956712 h 1817913"/>
                <a:gd name="connsiteX91" fmla="*/ 159183 w 3626598"/>
                <a:gd name="connsiteY91" fmla="*/ 845976 h 1817913"/>
                <a:gd name="connsiteX92" fmla="*/ 165181 w 3626598"/>
                <a:gd name="connsiteY92" fmla="*/ 761078 h 1817913"/>
                <a:gd name="connsiteX93" fmla="*/ 165642 w 3626598"/>
                <a:gd name="connsiteY93" fmla="*/ 729242 h 1817913"/>
                <a:gd name="connsiteX94" fmla="*/ 264382 w 3626598"/>
                <a:gd name="connsiteY94" fmla="*/ 572366 h 1817913"/>
                <a:gd name="connsiteX95" fmla="*/ 280992 w 3626598"/>
                <a:gd name="connsiteY95" fmla="*/ 528994 h 1817913"/>
                <a:gd name="connsiteX96" fmla="*/ 306831 w 3626598"/>
                <a:gd name="connsiteY96" fmla="*/ 437637 h 1817913"/>
                <a:gd name="connsiteX97" fmla="*/ 355739 w 3626598"/>
                <a:gd name="connsiteY97" fmla="*/ 414106 h 1817913"/>
                <a:gd name="connsiteX98" fmla="*/ 370965 w 3626598"/>
                <a:gd name="connsiteY98" fmla="*/ 421488 h 1817913"/>
                <a:gd name="connsiteX99" fmla="*/ 384346 w 3626598"/>
                <a:gd name="connsiteY99" fmla="*/ 430716 h 1817913"/>
                <a:gd name="connsiteX100" fmla="*/ 388037 w 3626598"/>
                <a:gd name="connsiteY100" fmla="*/ 432562 h 1817913"/>
                <a:gd name="connsiteX101" fmla="*/ 401417 w 3626598"/>
                <a:gd name="connsiteY101" fmla="*/ 441790 h 1817913"/>
                <a:gd name="connsiteX102" fmla="*/ 405570 w 3626598"/>
                <a:gd name="connsiteY102" fmla="*/ 443636 h 1817913"/>
                <a:gd name="connsiteX103" fmla="*/ 463245 w 3626598"/>
                <a:gd name="connsiteY103" fmla="*/ 443174 h 1817913"/>
                <a:gd name="connsiteX104" fmla="*/ 463245 w 3626598"/>
                <a:gd name="connsiteY104" fmla="*/ 443174 h 1817913"/>
                <a:gd name="connsiteX105" fmla="*/ 480778 w 3626598"/>
                <a:gd name="connsiteY105" fmla="*/ 421027 h 1817913"/>
                <a:gd name="connsiteX106" fmla="*/ 480778 w 3626598"/>
                <a:gd name="connsiteY106" fmla="*/ 421027 h 1817913"/>
                <a:gd name="connsiteX107" fmla="*/ 502003 w 3626598"/>
                <a:gd name="connsiteY107" fmla="*/ 386422 h 1817913"/>
                <a:gd name="connsiteX108" fmla="*/ 502464 w 3626598"/>
                <a:gd name="connsiteY108" fmla="*/ 385961 h 1817913"/>
                <a:gd name="connsiteX109" fmla="*/ 525072 w 3626598"/>
                <a:gd name="connsiteY109" fmla="*/ 364275 h 1817913"/>
                <a:gd name="connsiteX110" fmla="*/ 525534 w 3626598"/>
                <a:gd name="connsiteY110" fmla="*/ 364275 h 1817913"/>
                <a:gd name="connsiteX111" fmla="*/ 542606 w 3626598"/>
                <a:gd name="connsiteY111" fmla="*/ 353201 h 1817913"/>
                <a:gd name="connsiteX112" fmla="*/ 542606 w 3626598"/>
                <a:gd name="connsiteY112" fmla="*/ 353201 h 1817913"/>
                <a:gd name="connsiteX113" fmla="*/ 559677 w 3626598"/>
                <a:gd name="connsiteY113" fmla="*/ 352740 h 1817913"/>
                <a:gd name="connsiteX114" fmla="*/ 564291 w 3626598"/>
                <a:gd name="connsiteY114" fmla="*/ 353663 h 1817913"/>
                <a:gd name="connsiteX115" fmla="*/ 582286 w 3626598"/>
                <a:gd name="connsiteY115" fmla="*/ 363352 h 1817913"/>
                <a:gd name="connsiteX116" fmla="*/ 585516 w 3626598"/>
                <a:gd name="connsiteY116" fmla="*/ 365198 h 1817913"/>
                <a:gd name="connsiteX117" fmla="*/ 609970 w 3626598"/>
                <a:gd name="connsiteY117" fmla="*/ 387806 h 1817913"/>
                <a:gd name="connsiteX118" fmla="*/ 632579 w 3626598"/>
                <a:gd name="connsiteY118" fmla="*/ 385961 h 1817913"/>
                <a:gd name="connsiteX119" fmla="*/ 660724 w 3626598"/>
                <a:gd name="connsiteY119" fmla="*/ 358738 h 1817913"/>
                <a:gd name="connsiteX120" fmla="*/ 672259 w 3626598"/>
                <a:gd name="connsiteY120" fmla="*/ 352278 h 1817913"/>
                <a:gd name="connsiteX121" fmla="*/ 708248 w 3626598"/>
                <a:gd name="connsiteY121" fmla="*/ 325517 h 1817913"/>
                <a:gd name="connsiteX122" fmla="*/ 717476 w 3626598"/>
                <a:gd name="connsiteY122" fmla="*/ 317673 h 1817913"/>
                <a:gd name="connsiteX123" fmla="*/ 736855 w 3626598"/>
                <a:gd name="connsiteY123" fmla="*/ 308445 h 1817913"/>
                <a:gd name="connsiteX124" fmla="*/ 739162 w 3626598"/>
                <a:gd name="connsiteY124" fmla="*/ 308445 h 1817913"/>
                <a:gd name="connsiteX125" fmla="*/ 740085 w 3626598"/>
                <a:gd name="connsiteY125" fmla="*/ 306600 h 1817913"/>
                <a:gd name="connsiteX126" fmla="*/ 753004 w 3626598"/>
                <a:gd name="connsiteY126" fmla="*/ 296911 h 1817913"/>
                <a:gd name="connsiteX127" fmla="*/ 774228 w 3626598"/>
                <a:gd name="connsiteY127" fmla="*/ 283991 h 1817913"/>
                <a:gd name="connsiteX128" fmla="*/ 796837 w 3626598"/>
                <a:gd name="connsiteY128" fmla="*/ 273841 h 1817913"/>
                <a:gd name="connsiteX129" fmla="*/ 796837 w 3626598"/>
                <a:gd name="connsiteY129" fmla="*/ 273841 h 1817913"/>
                <a:gd name="connsiteX130" fmla="*/ 822214 w 3626598"/>
                <a:gd name="connsiteY130" fmla="*/ 263228 h 1817913"/>
                <a:gd name="connsiteX131" fmla="*/ 824059 w 3626598"/>
                <a:gd name="connsiteY131" fmla="*/ 263690 h 1817913"/>
                <a:gd name="connsiteX132" fmla="*/ 824982 w 3626598"/>
                <a:gd name="connsiteY132" fmla="*/ 261844 h 1817913"/>
                <a:gd name="connsiteX133" fmla="*/ 853127 w 3626598"/>
                <a:gd name="connsiteY133" fmla="*/ 245695 h 1817913"/>
                <a:gd name="connsiteX134" fmla="*/ 971707 w 3626598"/>
                <a:gd name="connsiteY134" fmla="*/ 193557 h 1817913"/>
                <a:gd name="connsiteX135" fmla="*/ 983242 w 3626598"/>
                <a:gd name="connsiteY135" fmla="*/ 183406 h 1817913"/>
                <a:gd name="connsiteX136" fmla="*/ 1011387 w 3626598"/>
                <a:gd name="connsiteY136" fmla="*/ 170948 h 1817913"/>
                <a:gd name="connsiteX137" fmla="*/ 1047838 w 3626598"/>
                <a:gd name="connsiteY137" fmla="*/ 150185 h 1817913"/>
                <a:gd name="connsiteX138" fmla="*/ 1050606 w 3626598"/>
                <a:gd name="connsiteY138" fmla="*/ 147878 h 1817913"/>
                <a:gd name="connsiteX139" fmla="*/ 1064448 w 3626598"/>
                <a:gd name="connsiteY139" fmla="*/ 139112 h 1817913"/>
                <a:gd name="connsiteX140" fmla="*/ 1084289 w 3626598"/>
                <a:gd name="connsiteY140" fmla="*/ 131730 h 1817913"/>
                <a:gd name="connsiteX141" fmla="*/ 1114741 w 3626598"/>
                <a:gd name="connsiteY141" fmla="*/ 104968 h 1817913"/>
                <a:gd name="connsiteX142" fmla="*/ 1129506 w 3626598"/>
                <a:gd name="connsiteY142" fmla="*/ 97586 h 1817913"/>
                <a:gd name="connsiteX143" fmla="*/ 1145655 w 3626598"/>
                <a:gd name="connsiteY143" fmla="*/ 86974 h 1817913"/>
                <a:gd name="connsiteX144" fmla="*/ 1146116 w 3626598"/>
                <a:gd name="connsiteY144" fmla="*/ 86512 h 1817913"/>
                <a:gd name="connsiteX145" fmla="*/ 1165033 w 3626598"/>
                <a:gd name="connsiteY145" fmla="*/ 76362 h 1817913"/>
                <a:gd name="connsiteX146" fmla="*/ 1168725 w 3626598"/>
                <a:gd name="connsiteY146" fmla="*/ 74516 h 1817913"/>
                <a:gd name="connsiteX147" fmla="*/ 1182105 w 3626598"/>
                <a:gd name="connsiteY147" fmla="*/ 65288 h 1817913"/>
                <a:gd name="connsiteX148" fmla="*/ 1348209 w 3626598"/>
                <a:gd name="connsiteY148" fmla="*/ 14534 h 1817913"/>
                <a:gd name="connsiteX149" fmla="*/ 1377738 w 3626598"/>
                <a:gd name="connsiteY149" fmla="*/ 8075 h 1817913"/>
                <a:gd name="connsiteX150" fmla="*/ 1408191 w 3626598"/>
                <a:gd name="connsiteY150" fmla="*/ 3461 h 1817913"/>
                <a:gd name="connsiteX151" fmla="*/ 1410498 w 3626598"/>
                <a:gd name="connsiteY151" fmla="*/ 3922 h 1817913"/>
                <a:gd name="connsiteX152" fmla="*/ 1411882 w 3626598"/>
                <a:gd name="connsiteY152" fmla="*/ 2076 h 1817913"/>
                <a:gd name="connsiteX153" fmla="*/ 1423417 w 3626598"/>
                <a:gd name="connsiteY153" fmla="*/ 2076 h 1817913"/>
                <a:gd name="connsiteX154" fmla="*/ 1443257 w 3626598"/>
                <a:gd name="connsiteY154" fmla="*/ 2999 h 1817913"/>
                <a:gd name="connsiteX155" fmla="*/ 1529078 w 3626598"/>
                <a:gd name="connsiteY155" fmla="*/ 5768 h 1817913"/>
                <a:gd name="connsiteX156" fmla="*/ 1559069 w 3626598"/>
                <a:gd name="connsiteY156" fmla="*/ 8075 h 1817913"/>
                <a:gd name="connsiteX157" fmla="*/ 1591828 w 3626598"/>
                <a:gd name="connsiteY157" fmla="*/ 14534 h 1817913"/>
                <a:gd name="connsiteX158" fmla="*/ 1602440 w 3626598"/>
                <a:gd name="connsiteY158" fmla="*/ 20532 h 1817913"/>
                <a:gd name="connsiteX159" fmla="*/ 1646273 w 3626598"/>
                <a:gd name="connsiteY159" fmla="*/ 38527 h 1817913"/>
                <a:gd name="connsiteX160" fmla="*/ 1740398 w 3626598"/>
                <a:gd name="connsiteY160" fmla="*/ 76362 h 1817913"/>
                <a:gd name="connsiteX161" fmla="*/ 1757932 w 3626598"/>
                <a:gd name="connsiteY161" fmla="*/ 87435 h 1817913"/>
                <a:gd name="connsiteX162" fmla="*/ 1767160 w 3626598"/>
                <a:gd name="connsiteY162" fmla="*/ 93433 h 1817913"/>
                <a:gd name="connsiteX163" fmla="*/ 1785615 w 3626598"/>
                <a:gd name="connsiteY163" fmla="*/ 103584 h 1817913"/>
                <a:gd name="connsiteX164" fmla="*/ 1857132 w 3626598"/>
                <a:gd name="connsiteY164" fmla="*/ 127577 h 1817913"/>
                <a:gd name="connsiteX165" fmla="*/ 1898658 w 3626598"/>
                <a:gd name="connsiteY165" fmla="*/ 132191 h 1817913"/>
                <a:gd name="connsiteX166" fmla="*/ 1929111 w 3626598"/>
                <a:gd name="connsiteY166" fmla="*/ 132652 h 1817913"/>
                <a:gd name="connsiteX167" fmla="*/ 2014470 w 3626598"/>
                <a:gd name="connsiteY167" fmla="*/ 132652 h 1817913"/>
                <a:gd name="connsiteX168" fmla="*/ 2039385 w 3626598"/>
                <a:gd name="connsiteY168" fmla="*/ 132191 h 1817913"/>
                <a:gd name="connsiteX169" fmla="*/ 2080450 w 3626598"/>
                <a:gd name="connsiteY169" fmla="*/ 127116 h 1817913"/>
                <a:gd name="connsiteX170" fmla="*/ 2304229 w 3626598"/>
                <a:gd name="connsiteY170" fmla="*/ 86051 h 1817913"/>
                <a:gd name="connsiteX171" fmla="*/ 2355905 w 3626598"/>
                <a:gd name="connsiteY171" fmla="*/ 75439 h 1817913"/>
                <a:gd name="connsiteX172" fmla="*/ 2404352 w 3626598"/>
                <a:gd name="connsiteY172" fmla="*/ 70825 h 1817913"/>
                <a:gd name="connsiteX173" fmla="*/ 2429729 w 3626598"/>
                <a:gd name="connsiteY173" fmla="*/ 69902 h 1817913"/>
                <a:gd name="connsiteX174" fmla="*/ 2522470 w 3626598"/>
                <a:gd name="connsiteY174" fmla="*/ 65288 h 1817913"/>
                <a:gd name="connsiteX175" fmla="*/ 2557537 w 3626598"/>
                <a:gd name="connsiteY175" fmla="*/ 65288 h 1817913"/>
                <a:gd name="connsiteX176" fmla="*/ 2587528 w 3626598"/>
                <a:gd name="connsiteY176" fmla="*/ 69902 h 1817913"/>
                <a:gd name="connsiteX177" fmla="*/ 2625362 w 3626598"/>
                <a:gd name="connsiteY177" fmla="*/ 76823 h 1817913"/>
                <a:gd name="connsiteX178" fmla="*/ 2660890 w 3626598"/>
                <a:gd name="connsiteY178" fmla="*/ 81437 h 1817913"/>
                <a:gd name="connsiteX179" fmla="*/ 2675655 w 3626598"/>
                <a:gd name="connsiteY179" fmla="*/ 82360 h 1817913"/>
                <a:gd name="connsiteX180" fmla="*/ 2711644 w 3626598"/>
                <a:gd name="connsiteY180" fmla="*/ 86974 h 1817913"/>
                <a:gd name="connsiteX181" fmla="*/ 2739328 w 3626598"/>
                <a:gd name="connsiteY181" fmla="*/ 92972 h 1817913"/>
                <a:gd name="connsiteX182" fmla="*/ 2761937 w 3626598"/>
                <a:gd name="connsiteY182" fmla="*/ 104968 h 1817913"/>
                <a:gd name="connsiteX183" fmla="*/ 2828378 w 3626598"/>
                <a:gd name="connsiteY183" fmla="*/ 127116 h 1817913"/>
                <a:gd name="connsiteX184" fmla="*/ 2852832 w 3626598"/>
                <a:gd name="connsiteY184" fmla="*/ 137266 h 1817913"/>
                <a:gd name="connsiteX185" fmla="*/ 2931270 w 3626598"/>
                <a:gd name="connsiteY185" fmla="*/ 171871 h 1817913"/>
                <a:gd name="connsiteX186" fmla="*/ 2954340 w 3626598"/>
                <a:gd name="connsiteY186" fmla="*/ 182022 h 1817913"/>
                <a:gd name="connsiteX187" fmla="*/ 3025857 w 3626598"/>
                <a:gd name="connsiteY187" fmla="*/ 217550 h 1817913"/>
                <a:gd name="connsiteX188" fmla="*/ 3039238 w 3626598"/>
                <a:gd name="connsiteY188" fmla="*/ 226778 h 1817913"/>
                <a:gd name="connsiteX189" fmla="*/ 3065537 w 3626598"/>
                <a:gd name="connsiteY189" fmla="*/ 240158 h 1817913"/>
                <a:gd name="connsiteX190" fmla="*/ 3078457 w 3626598"/>
                <a:gd name="connsiteY190" fmla="*/ 251232 h 1817913"/>
                <a:gd name="connsiteX191" fmla="*/ 3094144 w 3626598"/>
                <a:gd name="connsiteY191" fmla="*/ 262767 h 1817913"/>
                <a:gd name="connsiteX192" fmla="*/ 3143975 w 3626598"/>
                <a:gd name="connsiteY192" fmla="*/ 308445 h 1817913"/>
                <a:gd name="connsiteX193" fmla="*/ 3149973 w 3626598"/>
                <a:gd name="connsiteY193" fmla="*/ 313982 h 1817913"/>
                <a:gd name="connsiteX194" fmla="*/ 3223797 w 3626598"/>
                <a:gd name="connsiteY194" fmla="*/ 393804 h 1817913"/>
                <a:gd name="connsiteX195" fmla="*/ 3257941 w 3626598"/>
                <a:gd name="connsiteY195" fmla="*/ 427487 h 1817913"/>
                <a:gd name="connsiteX196" fmla="*/ 3258864 w 3626598"/>
                <a:gd name="connsiteY196" fmla="*/ 426564 h 1817913"/>
                <a:gd name="connsiteX197" fmla="*/ 3257941 w 3626598"/>
                <a:gd name="connsiteY197" fmla="*/ 427487 h 1817913"/>
                <a:gd name="connsiteX198" fmla="*/ 3303619 w 3626598"/>
                <a:gd name="connsiteY198" fmla="*/ 483777 h 1817913"/>
                <a:gd name="connsiteX199" fmla="*/ 3303619 w 3626598"/>
                <a:gd name="connsiteY199" fmla="*/ 483777 h 1817913"/>
                <a:gd name="connsiteX200" fmla="*/ 3383441 w 3626598"/>
                <a:gd name="connsiteY200" fmla="*/ 602357 h 1817913"/>
                <a:gd name="connsiteX201" fmla="*/ 3393592 w 3626598"/>
                <a:gd name="connsiteY201" fmla="*/ 630502 h 1817913"/>
                <a:gd name="connsiteX202" fmla="*/ 3404666 w 3626598"/>
                <a:gd name="connsiteY202" fmla="*/ 646651 h 1817913"/>
                <a:gd name="connsiteX203" fmla="*/ 3406973 w 3626598"/>
                <a:gd name="connsiteY203" fmla="*/ 658648 h 1817913"/>
                <a:gd name="connsiteX204" fmla="*/ 3401436 w 3626598"/>
                <a:gd name="connsiteY204" fmla="*/ 694175 h 1817913"/>
                <a:gd name="connsiteX205" fmla="*/ 3397745 w 3626598"/>
                <a:gd name="connsiteY205" fmla="*/ 701096 h 1817913"/>
                <a:gd name="connsiteX206" fmla="*/ 3399590 w 3626598"/>
                <a:gd name="connsiteY206" fmla="*/ 738470 h 1817913"/>
                <a:gd name="connsiteX207" fmla="*/ 3406511 w 3626598"/>
                <a:gd name="connsiteY207" fmla="*/ 761078 h 1817913"/>
                <a:gd name="connsiteX208" fmla="*/ 3416201 w 3626598"/>
                <a:gd name="connsiteY208" fmla="*/ 803527 h 1817913"/>
                <a:gd name="connsiteX209" fmla="*/ 3427274 w 3626598"/>
                <a:gd name="connsiteY209" fmla="*/ 832134 h 1817913"/>
                <a:gd name="connsiteX210" fmla="*/ 3434657 w 3626598"/>
                <a:gd name="connsiteY210" fmla="*/ 861663 h 1817913"/>
                <a:gd name="connsiteX211" fmla="*/ 3445730 w 3626598"/>
                <a:gd name="connsiteY211" fmla="*/ 889809 h 1817913"/>
                <a:gd name="connsiteX212" fmla="*/ 3456804 w 3626598"/>
                <a:gd name="connsiteY212" fmla="*/ 947945 h 1817913"/>
                <a:gd name="connsiteX213" fmla="*/ 3461418 w 3626598"/>
                <a:gd name="connsiteY213" fmla="*/ 962710 h 1817913"/>
                <a:gd name="connsiteX214" fmla="*/ 3467416 w 3626598"/>
                <a:gd name="connsiteY214" fmla="*/ 981627 h 1817913"/>
                <a:gd name="connsiteX215" fmla="*/ 3473414 w 3626598"/>
                <a:gd name="connsiteY215" fmla="*/ 1009773 h 1817913"/>
                <a:gd name="connsiteX216" fmla="*/ 3475721 w 3626598"/>
                <a:gd name="connsiteY216" fmla="*/ 1026844 h 1817913"/>
                <a:gd name="connsiteX217" fmla="*/ 3478490 w 3626598"/>
                <a:gd name="connsiteY217" fmla="*/ 1075291 h 1817913"/>
                <a:gd name="connsiteX218" fmla="*/ 3481258 w 3626598"/>
                <a:gd name="connsiteY218" fmla="*/ 1092825 h 1817913"/>
                <a:gd name="connsiteX219" fmla="*/ 3484488 w 3626598"/>
                <a:gd name="connsiteY219" fmla="*/ 1136657 h 1817913"/>
                <a:gd name="connsiteX220" fmla="*/ 3486795 w 3626598"/>
                <a:gd name="connsiteY220" fmla="*/ 1149577 h 1817913"/>
                <a:gd name="connsiteX221" fmla="*/ 3490025 w 3626598"/>
                <a:gd name="connsiteY221" fmla="*/ 1187873 h 1817913"/>
                <a:gd name="connsiteX222" fmla="*/ 3492332 w 3626598"/>
                <a:gd name="connsiteY222" fmla="*/ 1200331 h 1817913"/>
                <a:gd name="connsiteX223" fmla="*/ 3496023 w 3626598"/>
                <a:gd name="connsiteY223" fmla="*/ 1229399 h 1817913"/>
                <a:gd name="connsiteX224" fmla="*/ 3518632 w 3626598"/>
                <a:gd name="connsiteY224" fmla="*/ 1323524 h 1817913"/>
                <a:gd name="connsiteX225" fmla="*/ 3532474 w 3626598"/>
                <a:gd name="connsiteY225" fmla="*/ 1358590 h 1817913"/>
                <a:gd name="connsiteX226" fmla="*/ 3535703 w 3626598"/>
                <a:gd name="connsiteY226" fmla="*/ 1365050 h 1817913"/>
                <a:gd name="connsiteX227" fmla="*/ 3543547 w 3626598"/>
                <a:gd name="connsiteY227" fmla="*/ 1376585 h 1817913"/>
                <a:gd name="connsiteX228" fmla="*/ 3548161 w 3626598"/>
                <a:gd name="connsiteY228" fmla="*/ 1382122 h 1817913"/>
                <a:gd name="connsiteX229" fmla="*/ 3567540 w 3626598"/>
                <a:gd name="connsiteY229" fmla="*/ 1412574 h 1817913"/>
                <a:gd name="connsiteX230" fmla="*/ 3571693 w 3626598"/>
                <a:gd name="connsiteY230" fmla="*/ 1419034 h 1817913"/>
                <a:gd name="connsiteX231" fmla="*/ 3611373 w 3626598"/>
                <a:gd name="connsiteY231" fmla="*/ 1494242 h 1817913"/>
                <a:gd name="connsiteX232" fmla="*/ 3614141 w 3626598"/>
                <a:gd name="connsiteY232" fmla="*/ 1501624 h 1817913"/>
                <a:gd name="connsiteX233" fmla="*/ 3620601 w 3626598"/>
                <a:gd name="connsiteY233" fmla="*/ 1521003 h 1817913"/>
                <a:gd name="connsiteX234" fmla="*/ 3627983 w 3626598"/>
                <a:gd name="connsiteY234" fmla="*/ 1559761 h 1817913"/>
                <a:gd name="connsiteX235" fmla="*/ 3627522 w 3626598"/>
                <a:gd name="connsiteY235" fmla="*/ 1629432 h 1817913"/>
                <a:gd name="connsiteX236" fmla="*/ 3599377 w 3626598"/>
                <a:gd name="connsiteY236" fmla="*/ 1665421 h 1817913"/>
                <a:gd name="connsiteX237" fmla="*/ 3574461 w 3626598"/>
                <a:gd name="connsiteY237" fmla="*/ 1681570 h 1817913"/>
                <a:gd name="connsiteX238" fmla="*/ 3568463 w 3626598"/>
                <a:gd name="connsiteY238" fmla="*/ 1685261 h 1817913"/>
                <a:gd name="connsiteX239" fmla="*/ 3554621 w 3626598"/>
                <a:gd name="connsiteY239" fmla="*/ 1694489 h 1817913"/>
                <a:gd name="connsiteX240" fmla="*/ 3549084 w 3626598"/>
                <a:gd name="connsiteY240" fmla="*/ 1698181 h 1817913"/>
                <a:gd name="connsiteX241" fmla="*/ 3538010 w 3626598"/>
                <a:gd name="connsiteY241" fmla="*/ 1706024 h 1817913"/>
                <a:gd name="connsiteX242" fmla="*/ 3532474 w 3626598"/>
                <a:gd name="connsiteY242" fmla="*/ 1709716 h 1817913"/>
                <a:gd name="connsiteX243" fmla="*/ 3521400 w 3626598"/>
                <a:gd name="connsiteY243" fmla="*/ 1717098 h 1817913"/>
                <a:gd name="connsiteX244" fmla="*/ 3510326 w 3626598"/>
                <a:gd name="connsiteY244" fmla="*/ 1724019 h 1817913"/>
                <a:gd name="connsiteX245" fmla="*/ 3497869 w 3626598"/>
                <a:gd name="connsiteY245" fmla="*/ 1734631 h 1817913"/>
                <a:gd name="connsiteX246" fmla="*/ 3492332 w 3626598"/>
                <a:gd name="connsiteY246" fmla="*/ 1737861 h 1817913"/>
                <a:gd name="connsiteX247" fmla="*/ 3477567 w 3626598"/>
                <a:gd name="connsiteY247" fmla="*/ 1746166 h 1817913"/>
                <a:gd name="connsiteX248" fmla="*/ 3471569 w 3626598"/>
                <a:gd name="connsiteY248" fmla="*/ 1750319 h 1817913"/>
                <a:gd name="connsiteX249" fmla="*/ 3445730 w 3626598"/>
                <a:gd name="connsiteY249" fmla="*/ 1759547 h 1817913"/>
                <a:gd name="connsiteX250" fmla="*/ 3432350 w 3626598"/>
                <a:gd name="connsiteY250" fmla="*/ 1758624 h 1817913"/>
                <a:gd name="connsiteX251" fmla="*/ 3291162 w 3626598"/>
                <a:gd name="connsiteY251" fmla="*/ 1757240 h 1817913"/>
                <a:gd name="connsiteX252" fmla="*/ 3259325 w 3626598"/>
                <a:gd name="connsiteY252" fmla="*/ 1750780 h 1817913"/>
                <a:gd name="connsiteX253" fmla="*/ 3226104 w 3626598"/>
                <a:gd name="connsiteY253" fmla="*/ 1744782 h 1817913"/>
                <a:gd name="connsiteX254" fmla="*/ 3206264 w 3626598"/>
                <a:gd name="connsiteY254" fmla="*/ 1739245 h 1817913"/>
                <a:gd name="connsiteX255" fmla="*/ 3190577 w 3626598"/>
                <a:gd name="connsiteY255" fmla="*/ 1735093 h 1817913"/>
                <a:gd name="connsiteX256" fmla="*/ 3171198 w 3626598"/>
                <a:gd name="connsiteY256" fmla="*/ 1724942 h 1817913"/>
                <a:gd name="connsiteX257" fmla="*/ 3170736 w 3626598"/>
                <a:gd name="connsiteY257" fmla="*/ 1684339 h 1817913"/>
                <a:gd name="connsiteX258" fmla="*/ 3209033 w 3626598"/>
                <a:gd name="connsiteY258" fmla="*/ 1646965 h 1817913"/>
                <a:gd name="connsiteX259" fmla="*/ 3215031 w 3626598"/>
                <a:gd name="connsiteY259" fmla="*/ 1642813 h 1817913"/>
                <a:gd name="connsiteX260" fmla="*/ 3240408 w 3626598"/>
                <a:gd name="connsiteY260" fmla="*/ 1627586 h 1817913"/>
                <a:gd name="connsiteX261" fmla="*/ 3247329 w 3626598"/>
                <a:gd name="connsiteY261" fmla="*/ 1624357 h 1817913"/>
                <a:gd name="connsiteX262" fmla="*/ 3272244 w 3626598"/>
                <a:gd name="connsiteY262" fmla="*/ 1615129 h 1817913"/>
                <a:gd name="connsiteX263" fmla="*/ 3283779 w 3626598"/>
                <a:gd name="connsiteY263" fmla="*/ 1612360 h 1817913"/>
                <a:gd name="connsiteX264" fmla="*/ 3330381 w 3626598"/>
                <a:gd name="connsiteY264" fmla="*/ 1604055 h 1817913"/>
                <a:gd name="connsiteX265" fmla="*/ 3361294 w 3626598"/>
                <a:gd name="connsiteY265" fmla="*/ 1592059 h 1817913"/>
                <a:gd name="connsiteX266" fmla="*/ 3370984 w 3626598"/>
                <a:gd name="connsiteY266" fmla="*/ 1576371 h 1817913"/>
                <a:gd name="connsiteX267" fmla="*/ 3369599 w 3626598"/>
                <a:gd name="connsiteY267" fmla="*/ 1569450 h 1817913"/>
                <a:gd name="connsiteX268" fmla="*/ 3340070 w 3626598"/>
                <a:gd name="connsiteY268" fmla="*/ 1547303 h 1817913"/>
                <a:gd name="connsiteX269" fmla="*/ 3308695 w 3626598"/>
                <a:gd name="connsiteY269" fmla="*/ 1539459 h 1817913"/>
                <a:gd name="connsiteX270" fmla="*/ 3275474 w 3626598"/>
                <a:gd name="connsiteY270" fmla="*/ 1536691 h 1817913"/>
                <a:gd name="connsiteX271" fmla="*/ 3164738 w 3626598"/>
                <a:gd name="connsiteY271" fmla="*/ 1507623 h 1817913"/>
                <a:gd name="connsiteX272" fmla="*/ 3119983 w 3626598"/>
                <a:gd name="connsiteY272" fmla="*/ 1490551 h 1817913"/>
                <a:gd name="connsiteX273" fmla="*/ 3101988 w 3626598"/>
                <a:gd name="connsiteY273" fmla="*/ 1483630 h 1817913"/>
                <a:gd name="connsiteX274" fmla="*/ 3077534 w 3626598"/>
                <a:gd name="connsiteY274" fmla="*/ 1467019 h 1817913"/>
                <a:gd name="connsiteX275" fmla="*/ 3065999 w 3626598"/>
                <a:gd name="connsiteY275" fmla="*/ 1458714 h 1817913"/>
                <a:gd name="connsiteX276" fmla="*/ 3052157 w 3626598"/>
                <a:gd name="connsiteY276" fmla="*/ 1449486 h 1817913"/>
                <a:gd name="connsiteX277" fmla="*/ 3041083 w 3626598"/>
                <a:gd name="connsiteY277" fmla="*/ 1442104 h 1817913"/>
                <a:gd name="connsiteX278" fmla="*/ 3024934 w 3626598"/>
                <a:gd name="connsiteY278" fmla="*/ 1430569 h 1817913"/>
                <a:gd name="connsiteX279" fmla="*/ 3016629 w 3626598"/>
                <a:gd name="connsiteY279" fmla="*/ 1419495 h 1817913"/>
                <a:gd name="connsiteX280" fmla="*/ 3008785 w 3626598"/>
                <a:gd name="connsiteY280" fmla="*/ 1403808 h 1817913"/>
                <a:gd name="connsiteX281" fmla="*/ 3005094 w 3626598"/>
                <a:gd name="connsiteY281" fmla="*/ 1397809 h 1817913"/>
                <a:gd name="connsiteX282" fmla="*/ 2988945 w 3626598"/>
                <a:gd name="connsiteY282" fmla="*/ 1370587 h 1817913"/>
                <a:gd name="connsiteX283" fmla="*/ 2984793 w 3626598"/>
                <a:gd name="connsiteY283" fmla="*/ 1364589 h 1817913"/>
                <a:gd name="connsiteX284" fmla="*/ 2974180 w 3626598"/>
                <a:gd name="connsiteY284" fmla="*/ 1342441 h 1817913"/>
                <a:gd name="connsiteX285" fmla="*/ 2971412 w 3626598"/>
                <a:gd name="connsiteY285" fmla="*/ 1335982 h 1817913"/>
                <a:gd name="connsiteX286" fmla="*/ 2934500 w 3626598"/>
                <a:gd name="connsiteY286" fmla="*/ 1350285 h 1817913"/>
                <a:gd name="connsiteX287" fmla="*/ 2918813 w 3626598"/>
                <a:gd name="connsiteY287" fmla="*/ 1359052 h 1817913"/>
                <a:gd name="connsiteX288" fmla="*/ 2877287 w 3626598"/>
                <a:gd name="connsiteY288" fmla="*/ 1396425 h 1817913"/>
                <a:gd name="connsiteX289" fmla="*/ 2845911 w 3626598"/>
                <a:gd name="connsiteY289" fmla="*/ 1410267 h 1817913"/>
                <a:gd name="connsiteX290" fmla="*/ 2796080 w 3626598"/>
                <a:gd name="connsiteY290" fmla="*/ 1455484 h 1817913"/>
                <a:gd name="connsiteX291" fmla="*/ 2790543 w 3626598"/>
                <a:gd name="connsiteY291" fmla="*/ 1460098 h 1817913"/>
                <a:gd name="connsiteX292" fmla="*/ 2776240 w 3626598"/>
                <a:gd name="connsiteY292" fmla="*/ 1479939 h 1817913"/>
                <a:gd name="connsiteX293" fmla="*/ 2767935 w 3626598"/>
                <a:gd name="connsiteY293" fmla="*/ 1486860 h 1817913"/>
                <a:gd name="connsiteX294" fmla="*/ 2749479 w 3626598"/>
                <a:gd name="connsiteY294" fmla="*/ 1494703 h 1817913"/>
                <a:gd name="connsiteX295" fmla="*/ 2744403 w 3626598"/>
                <a:gd name="connsiteY295" fmla="*/ 1499317 h 1817913"/>
                <a:gd name="connsiteX296" fmla="*/ 2732868 w 3626598"/>
                <a:gd name="connsiteY296" fmla="*/ 1511775 h 1817913"/>
                <a:gd name="connsiteX297" fmla="*/ 2709337 w 3626598"/>
                <a:gd name="connsiteY297" fmla="*/ 1528847 h 1817913"/>
                <a:gd name="connsiteX298" fmla="*/ 2665043 w 3626598"/>
                <a:gd name="connsiteY298" fmla="*/ 1579139 h 1817913"/>
                <a:gd name="connsiteX299" fmla="*/ 2653046 w 3626598"/>
                <a:gd name="connsiteY299" fmla="*/ 1594366 h 1817913"/>
                <a:gd name="connsiteX300" fmla="*/ 2626285 w 3626598"/>
                <a:gd name="connsiteY300" fmla="*/ 1626664 h 1817913"/>
                <a:gd name="connsiteX301" fmla="*/ 2618441 w 3626598"/>
                <a:gd name="connsiteY301" fmla="*/ 1634507 h 1817913"/>
                <a:gd name="connsiteX302" fmla="*/ 2588450 w 3626598"/>
                <a:gd name="connsiteY302" fmla="*/ 1667267 h 1817913"/>
                <a:gd name="connsiteX303" fmla="*/ 2584298 w 3626598"/>
                <a:gd name="connsiteY303" fmla="*/ 1673726 h 1817913"/>
                <a:gd name="connsiteX304" fmla="*/ 2544617 w 3626598"/>
                <a:gd name="connsiteY304" fmla="*/ 1742475 h 1817913"/>
                <a:gd name="connsiteX305" fmla="*/ 2479560 w 3626598"/>
                <a:gd name="connsiteY305" fmla="*/ 1756778 h 1817913"/>
                <a:gd name="connsiteX306" fmla="*/ 2424192 w 3626598"/>
                <a:gd name="connsiteY306" fmla="*/ 1759547 h 1817913"/>
                <a:gd name="connsiteX307" fmla="*/ 2391433 w 3626598"/>
                <a:gd name="connsiteY307" fmla="*/ 1762315 h 1817913"/>
                <a:gd name="connsiteX308" fmla="*/ 2346216 w 3626598"/>
                <a:gd name="connsiteY308" fmla="*/ 1765083 h 1817913"/>
                <a:gd name="connsiteX309" fmla="*/ 2332835 w 3626598"/>
                <a:gd name="connsiteY309" fmla="*/ 1767390 h 1817913"/>
                <a:gd name="connsiteX310" fmla="*/ 2291771 w 3626598"/>
                <a:gd name="connsiteY310" fmla="*/ 1771082 h 1817913"/>
                <a:gd name="connsiteX311" fmla="*/ 2239633 w 3626598"/>
                <a:gd name="connsiteY311" fmla="*/ 1774311 h 1817913"/>
                <a:gd name="connsiteX312" fmla="*/ 2211487 w 3626598"/>
                <a:gd name="connsiteY312" fmla="*/ 1773850 h 1817913"/>
                <a:gd name="connsiteX313" fmla="*/ 2124744 w 3626598"/>
                <a:gd name="connsiteY313" fmla="*/ 1754010 h 1817913"/>
                <a:gd name="connsiteX314" fmla="*/ 2097983 w 3626598"/>
                <a:gd name="connsiteY314" fmla="*/ 1744321 h 1817913"/>
                <a:gd name="connsiteX315" fmla="*/ 2086909 w 3626598"/>
                <a:gd name="connsiteY315" fmla="*/ 1740629 h 1817913"/>
                <a:gd name="connsiteX316" fmla="*/ 2057841 w 3626598"/>
                <a:gd name="connsiteY316" fmla="*/ 1728633 h 1817913"/>
                <a:gd name="connsiteX317" fmla="*/ 2026927 w 3626598"/>
                <a:gd name="connsiteY317" fmla="*/ 1705102 h 1817913"/>
                <a:gd name="connsiteX318" fmla="*/ 2027389 w 3626598"/>
                <a:gd name="connsiteY318" fmla="*/ 1697258 h 1817913"/>
                <a:gd name="connsiteX319" fmla="*/ 2057841 w 3626598"/>
                <a:gd name="connsiteY319" fmla="*/ 1664037 h 1817913"/>
                <a:gd name="connsiteX320" fmla="*/ 2253475 w 3626598"/>
                <a:gd name="connsiteY320" fmla="*/ 1606362 h 1817913"/>
                <a:gd name="connsiteX321" fmla="*/ 2284388 w 3626598"/>
                <a:gd name="connsiteY321" fmla="*/ 1604055 h 1817913"/>
                <a:gd name="connsiteX322" fmla="*/ 2314841 w 3626598"/>
                <a:gd name="connsiteY322" fmla="*/ 1566682 h 1817913"/>
                <a:gd name="connsiteX323" fmla="*/ 2305613 w 3626598"/>
                <a:gd name="connsiteY323" fmla="*/ 1449025 h 1817913"/>
                <a:gd name="connsiteX324" fmla="*/ 2300537 w 3626598"/>
                <a:gd name="connsiteY324" fmla="*/ 1225708 h 1817913"/>
                <a:gd name="connsiteX325" fmla="*/ 2285311 w 3626598"/>
                <a:gd name="connsiteY325" fmla="*/ 1205406 h 1817913"/>
                <a:gd name="connsiteX326" fmla="*/ 2160733 w 3626598"/>
                <a:gd name="connsiteY326" fmla="*/ 1197562 h 1817913"/>
                <a:gd name="connsiteX327" fmla="*/ 2009394 w 3626598"/>
                <a:gd name="connsiteY327" fmla="*/ 1192025 h 1817913"/>
                <a:gd name="connsiteX328" fmla="*/ 1998321 w 3626598"/>
                <a:gd name="connsiteY328" fmla="*/ 1212327 h 1817913"/>
                <a:gd name="connsiteX329" fmla="*/ 2053689 w 3626598"/>
                <a:gd name="connsiteY329" fmla="*/ 1344748 h 1817913"/>
                <a:gd name="connsiteX330" fmla="*/ 2088755 w 3626598"/>
                <a:gd name="connsiteY330" fmla="*/ 1433799 h 1817913"/>
                <a:gd name="connsiteX331" fmla="*/ 2080450 w 3626598"/>
                <a:gd name="connsiteY331" fmla="*/ 1502086 h 1817913"/>
                <a:gd name="connsiteX332" fmla="*/ 2018161 w 3626598"/>
                <a:gd name="connsiteY332" fmla="*/ 1618358 h 1817913"/>
                <a:gd name="connsiteX333" fmla="*/ 1994168 w 3626598"/>
                <a:gd name="connsiteY333" fmla="*/ 1666805 h 1817913"/>
                <a:gd name="connsiteX334" fmla="*/ 1970175 w 3626598"/>
                <a:gd name="connsiteY334" fmla="*/ 1682493 h 1817913"/>
                <a:gd name="connsiteX335" fmla="*/ 1947105 w 3626598"/>
                <a:gd name="connsiteY335" fmla="*/ 1692644 h 1817913"/>
                <a:gd name="connsiteX336" fmla="*/ 1907886 w 3626598"/>
                <a:gd name="connsiteY336" fmla="*/ 1700488 h 1817913"/>
                <a:gd name="connsiteX337" fmla="*/ 1852057 w 3626598"/>
                <a:gd name="connsiteY337" fmla="*/ 1700488 h 1817913"/>
                <a:gd name="connsiteX338" fmla="*/ 1834062 w 3626598"/>
                <a:gd name="connsiteY338" fmla="*/ 1698181 h 1817913"/>
                <a:gd name="connsiteX339" fmla="*/ 1800842 w 3626598"/>
                <a:gd name="connsiteY339" fmla="*/ 1698181 h 1817913"/>
                <a:gd name="connsiteX340" fmla="*/ 1761161 w 3626598"/>
                <a:gd name="connsiteY340" fmla="*/ 1705563 h 1817913"/>
                <a:gd name="connsiteX341" fmla="*/ 1668420 w 3626598"/>
                <a:gd name="connsiteY341" fmla="*/ 1707409 h 1817913"/>
                <a:gd name="connsiteX342" fmla="*/ 1655962 w 3626598"/>
                <a:gd name="connsiteY342" fmla="*/ 1711100 h 1817913"/>
                <a:gd name="connsiteX343" fmla="*/ 1608900 w 3626598"/>
                <a:gd name="connsiteY343" fmla="*/ 1688953 h 1817913"/>
                <a:gd name="connsiteX344" fmla="*/ 1608900 w 3626598"/>
                <a:gd name="connsiteY344" fmla="*/ 1681570 h 1817913"/>
                <a:gd name="connsiteX345" fmla="*/ 1602901 w 3626598"/>
                <a:gd name="connsiteY345" fmla="*/ 1665421 h 1817913"/>
                <a:gd name="connsiteX346" fmla="*/ 1618128 w 3626598"/>
                <a:gd name="connsiteY346" fmla="*/ 1636353 h 1817913"/>
                <a:gd name="connsiteX347" fmla="*/ 1622742 w 3626598"/>
                <a:gd name="connsiteY347" fmla="*/ 1629893 h 1817913"/>
                <a:gd name="connsiteX348" fmla="*/ 1660115 w 3626598"/>
                <a:gd name="connsiteY348" fmla="*/ 1589290 h 1817913"/>
                <a:gd name="connsiteX349" fmla="*/ 1770389 w 3626598"/>
                <a:gd name="connsiteY349" fmla="*/ 1549610 h 1817913"/>
                <a:gd name="connsiteX350" fmla="*/ 1795766 w 3626598"/>
                <a:gd name="connsiteY350" fmla="*/ 1547764 h 1817913"/>
                <a:gd name="connsiteX351" fmla="*/ 1800380 w 3626598"/>
                <a:gd name="connsiteY351" fmla="*/ 1542689 h 1817913"/>
                <a:gd name="connsiteX352" fmla="*/ 1787000 w 3626598"/>
                <a:gd name="connsiteY352" fmla="*/ 1509007 h 1817913"/>
                <a:gd name="connsiteX353" fmla="*/ 1769005 w 3626598"/>
                <a:gd name="connsiteY353" fmla="*/ 1489167 h 1817913"/>
                <a:gd name="connsiteX354" fmla="*/ 1768544 w 3626598"/>
                <a:gd name="connsiteY354" fmla="*/ 1489167 h 1817913"/>
                <a:gd name="connsiteX355" fmla="*/ 1743628 w 3626598"/>
                <a:gd name="connsiteY355" fmla="*/ 1471633 h 1817913"/>
                <a:gd name="connsiteX356" fmla="*/ 1735323 w 3626598"/>
                <a:gd name="connsiteY356" fmla="*/ 1463328 h 1817913"/>
                <a:gd name="connsiteX357" fmla="*/ 1706716 w 3626598"/>
                <a:gd name="connsiteY357" fmla="*/ 1434260 h 1817913"/>
                <a:gd name="connsiteX358" fmla="*/ 1700718 w 3626598"/>
                <a:gd name="connsiteY358" fmla="*/ 1430107 h 1817913"/>
                <a:gd name="connsiteX359" fmla="*/ 1686415 w 3626598"/>
                <a:gd name="connsiteY359" fmla="*/ 1419957 h 1817913"/>
                <a:gd name="connsiteX360" fmla="*/ 1680417 w 3626598"/>
                <a:gd name="connsiteY360" fmla="*/ 1415804 h 1817913"/>
                <a:gd name="connsiteX361" fmla="*/ 1655040 w 3626598"/>
                <a:gd name="connsiteY361" fmla="*/ 1395502 h 1817913"/>
                <a:gd name="connsiteX362" fmla="*/ 1645812 w 3626598"/>
                <a:gd name="connsiteY362" fmla="*/ 1384429 h 1817913"/>
                <a:gd name="connsiteX363" fmla="*/ 1630585 w 3626598"/>
                <a:gd name="connsiteY363" fmla="*/ 1365050 h 1817913"/>
                <a:gd name="connsiteX364" fmla="*/ 1624587 w 3626598"/>
                <a:gd name="connsiteY364" fmla="*/ 1360897 h 1817913"/>
                <a:gd name="connsiteX365" fmla="*/ 1597826 w 3626598"/>
                <a:gd name="connsiteY365" fmla="*/ 1336905 h 1817913"/>
                <a:gd name="connsiteX366" fmla="*/ 1586291 w 3626598"/>
                <a:gd name="connsiteY366" fmla="*/ 1328600 h 1817913"/>
                <a:gd name="connsiteX367" fmla="*/ 1571526 w 3626598"/>
                <a:gd name="connsiteY367" fmla="*/ 1318910 h 1817913"/>
                <a:gd name="connsiteX368" fmla="*/ 1561376 w 3626598"/>
                <a:gd name="connsiteY368" fmla="*/ 1308759 h 1817913"/>
                <a:gd name="connsiteX369" fmla="*/ 1540151 w 3626598"/>
                <a:gd name="connsiteY369" fmla="*/ 1273693 h 1817913"/>
                <a:gd name="connsiteX370" fmla="*/ 1533230 w 3626598"/>
                <a:gd name="connsiteY370" fmla="*/ 1264926 h 1817913"/>
                <a:gd name="connsiteX371" fmla="*/ 1514774 w 3626598"/>
                <a:gd name="connsiteY371" fmla="*/ 1255237 h 1817913"/>
                <a:gd name="connsiteX372" fmla="*/ 1508776 w 3626598"/>
                <a:gd name="connsiteY372" fmla="*/ 1259390 h 1817913"/>
                <a:gd name="connsiteX373" fmla="*/ 1482015 w 3626598"/>
                <a:gd name="connsiteY373" fmla="*/ 1295840 h 1817913"/>
                <a:gd name="connsiteX374" fmla="*/ 1477401 w 3626598"/>
                <a:gd name="connsiteY374" fmla="*/ 1301838 h 1817913"/>
                <a:gd name="connsiteX375" fmla="*/ 1447871 w 3626598"/>
                <a:gd name="connsiteY375" fmla="*/ 1344748 h 1817913"/>
                <a:gd name="connsiteX376" fmla="*/ 1438643 w 3626598"/>
                <a:gd name="connsiteY376" fmla="*/ 1360897 h 1817913"/>
                <a:gd name="connsiteX377" fmla="*/ 1410036 w 3626598"/>
                <a:gd name="connsiteY377" fmla="*/ 1390888 h 1817913"/>
                <a:gd name="connsiteX378" fmla="*/ 1388351 w 3626598"/>
                <a:gd name="connsiteY378" fmla="*/ 1420418 h 1817913"/>
                <a:gd name="connsiteX379" fmla="*/ 1343134 w 3626598"/>
                <a:gd name="connsiteY379" fmla="*/ 1454100 h 1817913"/>
                <a:gd name="connsiteX380" fmla="*/ 1341288 w 3626598"/>
                <a:gd name="connsiteY380" fmla="*/ 1454100 h 1817913"/>
                <a:gd name="connsiteX381" fmla="*/ 1340365 w 3626598"/>
                <a:gd name="connsiteY381" fmla="*/ 1455946 h 1817913"/>
                <a:gd name="connsiteX382" fmla="*/ 1322371 w 3626598"/>
                <a:gd name="connsiteY382" fmla="*/ 1478554 h 1817913"/>
                <a:gd name="connsiteX383" fmla="*/ 1314988 w 3626598"/>
                <a:gd name="connsiteY383" fmla="*/ 1486398 h 1817913"/>
                <a:gd name="connsiteX384" fmla="*/ 1301608 w 3626598"/>
                <a:gd name="connsiteY384" fmla="*/ 1497933 h 1817913"/>
                <a:gd name="connsiteX385" fmla="*/ 1290073 w 3626598"/>
                <a:gd name="connsiteY385" fmla="*/ 1505777 h 1817913"/>
                <a:gd name="connsiteX386" fmla="*/ 1273462 w 3626598"/>
                <a:gd name="connsiteY386" fmla="*/ 1518696 h 1817913"/>
                <a:gd name="connsiteX387" fmla="*/ 1267926 w 3626598"/>
                <a:gd name="connsiteY387" fmla="*/ 1522849 h 1817913"/>
                <a:gd name="connsiteX388" fmla="*/ 1256852 w 3626598"/>
                <a:gd name="connsiteY388" fmla="*/ 1531154 h 1817913"/>
                <a:gd name="connsiteX389" fmla="*/ 1245317 w 3626598"/>
                <a:gd name="connsiteY389" fmla="*/ 1538536 h 1817913"/>
                <a:gd name="connsiteX390" fmla="*/ 1231475 w 3626598"/>
                <a:gd name="connsiteY390" fmla="*/ 1548687 h 1817913"/>
                <a:gd name="connsiteX391" fmla="*/ 1225938 w 3626598"/>
                <a:gd name="connsiteY391" fmla="*/ 1553301 h 1817913"/>
                <a:gd name="connsiteX392" fmla="*/ 1171032 w 3626598"/>
                <a:gd name="connsiteY392" fmla="*/ 1598057 h 1817913"/>
                <a:gd name="connsiteX393" fmla="*/ 1163188 w 3626598"/>
                <a:gd name="connsiteY393" fmla="*/ 1605901 h 1817913"/>
                <a:gd name="connsiteX394" fmla="*/ 1146116 w 3626598"/>
                <a:gd name="connsiteY394" fmla="*/ 1623434 h 1817913"/>
                <a:gd name="connsiteX395" fmla="*/ 1133197 w 3626598"/>
                <a:gd name="connsiteY395" fmla="*/ 1636353 h 1817913"/>
                <a:gd name="connsiteX396" fmla="*/ 1078752 w 3626598"/>
                <a:gd name="connsiteY396" fmla="*/ 1677879 h 1817913"/>
                <a:gd name="connsiteX397" fmla="*/ 1061219 w 3626598"/>
                <a:gd name="connsiteY397" fmla="*/ 1691260 h 1817913"/>
                <a:gd name="connsiteX398" fmla="*/ 1045992 w 3626598"/>
                <a:gd name="connsiteY398" fmla="*/ 1706947 h 1817913"/>
                <a:gd name="connsiteX399" fmla="*/ 1014617 w 3626598"/>
                <a:gd name="connsiteY399" fmla="*/ 1722173 h 1817913"/>
                <a:gd name="connsiteX400" fmla="*/ 982781 w 3626598"/>
                <a:gd name="connsiteY400" fmla="*/ 1740629 h 1817913"/>
                <a:gd name="connsiteX401" fmla="*/ 969861 w 3626598"/>
                <a:gd name="connsiteY401" fmla="*/ 1748473 h 1817913"/>
                <a:gd name="connsiteX402" fmla="*/ 914032 w 3626598"/>
                <a:gd name="connsiteY402" fmla="*/ 1778925 h 1817913"/>
                <a:gd name="connsiteX403" fmla="*/ 907573 w 3626598"/>
                <a:gd name="connsiteY403" fmla="*/ 1783539 h 1817913"/>
                <a:gd name="connsiteX404" fmla="*/ 882196 w 3626598"/>
                <a:gd name="connsiteY404" fmla="*/ 1798304 h 1817913"/>
                <a:gd name="connsiteX405" fmla="*/ 873429 w 3626598"/>
                <a:gd name="connsiteY405" fmla="*/ 1800611 h 1817913"/>
                <a:gd name="connsiteX406" fmla="*/ 760386 w 3626598"/>
                <a:gd name="connsiteY406" fmla="*/ 1804302 h 1817913"/>
                <a:gd name="connsiteX407" fmla="*/ 696252 w 3626598"/>
                <a:gd name="connsiteY407" fmla="*/ 1817222 h 1817913"/>
                <a:gd name="connsiteX408" fmla="*/ 658417 w 3626598"/>
                <a:gd name="connsiteY408" fmla="*/ 1818606 h 1817913"/>
                <a:gd name="connsiteX409" fmla="*/ 631656 w 3626598"/>
                <a:gd name="connsiteY409" fmla="*/ 1811223 h 1817913"/>
                <a:gd name="connsiteX410" fmla="*/ 555063 w 3626598"/>
                <a:gd name="connsiteY410" fmla="*/ 1799227 h 1817913"/>
                <a:gd name="connsiteX411" fmla="*/ 555063 w 3626598"/>
                <a:gd name="connsiteY411" fmla="*/ 1794152 h 1817913"/>
                <a:gd name="connsiteX412" fmla="*/ 531993 w 3626598"/>
                <a:gd name="connsiteY412" fmla="*/ 1782617 h 1817913"/>
                <a:gd name="connsiteX413" fmla="*/ 493236 w 3626598"/>
                <a:gd name="connsiteY413" fmla="*/ 1793690 h 1817913"/>
                <a:gd name="connsiteX414" fmla="*/ 498311 w 3626598"/>
                <a:gd name="connsiteY414" fmla="*/ 1768775 h 1817913"/>
                <a:gd name="connsiteX415" fmla="*/ 460938 w 3626598"/>
                <a:gd name="connsiteY415" fmla="*/ 1776618 h 18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3626598" h="1817913">
                  <a:moveTo>
                    <a:pt x="460938" y="1776618"/>
                  </a:moveTo>
                  <a:cubicBezTo>
                    <a:pt x="458631" y="1772927"/>
                    <a:pt x="443866" y="1787231"/>
                    <a:pt x="450787" y="1766929"/>
                  </a:cubicBezTo>
                  <a:cubicBezTo>
                    <a:pt x="459092" y="1742475"/>
                    <a:pt x="472473" y="1727710"/>
                    <a:pt x="495543" y="1719405"/>
                  </a:cubicBezTo>
                  <a:cubicBezTo>
                    <a:pt x="504310" y="1705102"/>
                    <a:pt x="513999" y="1692182"/>
                    <a:pt x="531071" y="1687107"/>
                  </a:cubicBezTo>
                  <a:cubicBezTo>
                    <a:pt x="534300" y="1684339"/>
                    <a:pt x="537530" y="1682032"/>
                    <a:pt x="540760" y="1679263"/>
                  </a:cubicBezTo>
                  <a:cubicBezTo>
                    <a:pt x="543528" y="1673265"/>
                    <a:pt x="548142" y="1670958"/>
                    <a:pt x="554602" y="1670497"/>
                  </a:cubicBezTo>
                  <a:cubicBezTo>
                    <a:pt x="556448" y="1670958"/>
                    <a:pt x="557370" y="1670497"/>
                    <a:pt x="557832" y="1668651"/>
                  </a:cubicBezTo>
                  <a:cubicBezTo>
                    <a:pt x="560139" y="1662653"/>
                    <a:pt x="565214" y="1659884"/>
                    <a:pt x="571674" y="1659423"/>
                  </a:cubicBezTo>
                  <a:cubicBezTo>
                    <a:pt x="586900" y="1644658"/>
                    <a:pt x="608124" y="1648349"/>
                    <a:pt x="626119" y="1641428"/>
                  </a:cubicBezTo>
                  <a:cubicBezTo>
                    <a:pt x="639961" y="1635430"/>
                    <a:pt x="654726" y="1642351"/>
                    <a:pt x="668568" y="1636814"/>
                  </a:cubicBezTo>
                  <a:cubicBezTo>
                    <a:pt x="693022" y="1640044"/>
                    <a:pt x="714246" y="1632662"/>
                    <a:pt x="733164" y="1617897"/>
                  </a:cubicBezTo>
                  <a:cubicBezTo>
                    <a:pt x="736393" y="1610515"/>
                    <a:pt x="741469" y="1604978"/>
                    <a:pt x="748851" y="1602209"/>
                  </a:cubicBezTo>
                  <a:cubicBezTo>
                    <a:pt x="750697" y="1601748"/>
                    <a:pt x="751620" y="1600364"/>
                    <a:pt x="750697" y="1598518"/>
                  </a:cubicBezTo>
                  <a:cubicBezTo>
                    <a:pt x="752081" y="1591136"/>
                    <a:pt x="754849" y="1584215"/>
                    <a:pt x="761770" y="1580062"/>
                  </a:cubicBezTo>
                  <a:lnTo>
                    <a:pt x="761770" y="1580062"/>
                  </a:lnTo>
                  <a:cubicBezTo>
                    <a:pt x="773767" y="1538998"/>
                    <a:pt x="797759" y="1505777"/>
                    <a:pt x="830057" y="1478554"/>
                  </a:cubicBezTo>
                  <a:lnTo>
                    <a:pt x="830057" y="1478554"/>
                  </a:lnTo>
                  <a:cubicBezTo>
                    <a:pt x="849898" y="1448563"/>
                    <a:pt x="871583" y="1419957"/>
                    <a:pt x="901113" y="1398732"/>
                  </a:cubicBezTo>
                  <a:cubicBezTo>
                    <a:pt x="902959" y="1398271"/>
                    <a:pt x="903881" y="1396887"/>
                    <a:pt x="903420" y="1394580"/>
                  </a:cubicBezTo>
                  <a:cubicBezTo>
                    <a:pt x="916339" y="1362282"/>
                    <a:pt x="943100" y="1338750"/>
                    <a:pt x="958788" y="1308759"/>
                  </a:cubicBezTo>
                  <a:cubicBezTo>
                    <a:pt x="963863" y="1303684"/>
                    <a:pt x="957404" y="1294917"/>
                    <a:pt x="964786" y="1290303"/>
                  </a:cubicBezTo>
                  <a:cubicBezTo>
                    <a:pt x="970323" y="1284305"/>
                    <a:pt x="966632" y="1273693"/>
                    <a:pt x="975398" y="1269079"/>
                  </a:cubicBezTo>
                  <a:cubicBezTo>
                    <a:pt x="988779" y="1220171"/>
                    <a:pt x="1002159" y="1171724"/>
                    <a:pt x="1016001" y="1122816"/>
                  </a:cubicBezTo>
                  <a:cubicBezTo>
                    <a:pt x="1021077" y="1117740"/>
                    <a:pt x="1015540" y="1109896"/>
                    <a:pt x="1021077" y="1105282"/>
                  </a:cubicBezTo>
                  <a:cubicBezTo>
                    <a:pt x="1022922" y="1099746"/>
                    <a:pt x="1025229" y="1094670"/>
                    <a:pt x="1027075" y="1089133"/>
                  </a:cubicBezTo>
                  <a:cubicBezTo>
                    <a:pt x="1032150" y="1084058"/>
                    <a:pt x="1026614" y="1076214"/>
                    <a:pt x="1032150" y="1071600"/>
                  </a:cubicBezTo>
                  <a:cubicBezTo>
                    <a:pt x="1033073" y="1064218"/>
                    <a:pt x="1031689" y="1056374"/>
                    <a:pt x="1038610" y="1050837"/>
                  </a:cubicBezTo>
                  <a:cubicBezTo>
                    <a:pt x="1041840" y="1044839"/>
                    <a:pt x="1040456" y="1037918"/>
                    <a:pt x="1040917" y="1031458"/>
                  </a:cubicBezTo>
                  <a:cubicBezTo>
                    <a:pt x="1042301" y="1012541"/>
                    <a:pt x="1035380" y="1003313"/>
                    <a:pt x="1015079" y="1006081"/>
                  </a:cubicBezTo>
                  <a:cubicBezTo>
                    <a:pt x="1007696" y="1007004"/>
                    <a:pt x="1000314" y="1007927"/>
                    <a:pt x="992931" y="1004697"/>
                  </a:cubicBezTo>
                  <a:cubicBezTo>
                    <a:pt x="983242" y="997315"/>
                    <a:pt x="977244" y="1006543"/>
                    <a:pt x="970323" y="1010234"/>
                  </a:cubicBezTo>
                  <a:cubicBezTo>
                    <a:pt x="961095" y="1015309"/>
                    <a:pt x="950483" y="1008850"/>
                    <a:pt x="941716" y="1014848"/>
                  </a:cubicBezTo>
                  <a:cubicBezTo>
                    <a:pt x="937564" y="1014848"/>
                    <a:pt x="932488" y="1013925"/>
                    <a:pt x="930643" y="1019001"/>
                  </a:cubicBezTo>
                  <a:cubicBezTo>
                    <a:pt x="910341" y="1026383"/>
                    <a:pt x="888194" y="1026844"/>
                    <a:pt x="867431" y="1030997"/>
                  </a:cubicBezTo>
                  <a:lnTo>
                    <a:pt x="865124" y="1030536"/>
                  </a:lnTo>
                  <a:lnTo>
                    <a:pt x="863740" y="1032381"/>
                  </a:lnTo>
                  <a:cubicBezTo>
                    <a:pt x="860971" y="1037457"/>
                    <a:pt x="857741" y="1041148"/>
                    <a:pt x="851282" y="1040225"/>
                  </a:cubicBezTo>
                  <a:cubicBezTo>
                    <a:pt x="837440" y="1048992"/>
                    <a:pt x="818061" y="1045300"/>
                    <a:pt x="806987" y="1060527"/>
                  </a:cubicBezTo>
                  <a:cubicBezTo>
                    <a:pt x="801451" y="1072062"/>
                    <a:pt x="789454" y="1077598"/>
                    <a:pt x="782533" y="1087749"/>
                  </a:cubicBezTo>
                  <a:lnTo>
                    <a:pt x="780688" y="1087749"/>
                  </a:lnTo>
                  <a:cubicBezTo>
                    <a:pt x="772844" y="1082674"/>
                    <a:pt x="770998" y="1090056"/>
                    <a:pt x="767769" y="1094209"/>
                  </a:cubicBezTo>
                  <a:lnTo>
                    <a:pt x="767307" y="1093747"/>
                  </a:lnTo>
                  <a:cubicBezTo>
                    <a:pt x="763155" y="1099746"/>
                    <a:pt x="750697" y="1082674"/>
                    <a:pt x="751158" y="1100207"/>
                  </a:cubicBezTo>
                  <a:cubicBezTo>
                    <a:pt x="743314" y="1105744"/>
                    <a:pt x="735932" y="1111281"/>
                    <a:pt x="728088" y="1116356"/>
                  </a:cubicBezTo>
                  <a:cubicBezTo>
                    <a:pt x="723936" y="1123277"/>
                    <a:pt x="713785" y="1112665"/>
                    <a:pt x="710555" y="1122354"/>
                  </a:cubicBezTo>
                  <a:lnTo>
                    <a:pt x="711016" y="1121893"/>
                  </a:lnTo>
                  <a:cubicBezTo>
                    <a:pt x="698097" y="1127429"/>
                    <a:pt x="687485" y="1135735"/>
                    <a:pt x="679180" y="1146808"/>
                  </a:cubicBezTo>
                  <a:cubicBezTo>
                    <a:pt x="675950" y="1145885"/>
                    <a:pt x="673182" y="1143578"/>
                    <a:pt x="669952" y="1146347"/>
                  </a:cubicBezTo>
                  <a:cubicBezTo>
                    <a:pt x="668568" y="1147731"/>
                    <a:pt x="667183" y="1149115"/>
                    <a:pt x="665338" y="1150499"/>
                  </a:cubicBezTo>
                  <a:cubicBezTo>
                    <a:pt x="660262" y="1150038"/>
                    <a:pt x="657033" y="1141271"/>
                    <a:pt x="651496" y="1146347"/>
                  </a:cubicBezTo>
                  <a:cubicBezTo>
                    <a:pt x="646420" y="1150961"/>
                    <a:pt x="654726" y="1152806"/>
                    <a:pt x="655648" y="1156498"/>
                  </a:cubicBezTo>
                  <a:cubicBezTo>
                    <a:pt x="656571" y="1166648"/>
                    <a:pt x="648266" y="1171724"/>
                    <a:pt x="643652" y="1179106"/>
                  </a:cubicBezTo>
                  <a:cubicBezTo>
                    <a:pt x="639961" y="1182336"/>
                    <a:pt x="636270" y="1185566"/>
                    <a:pt x="632117" y="1188796"/>
                  </a:cubicBezTo>
                  <a:cubicBezTo>
                    <a:pt x="629349" y="1187873"/>
                    <a:pt x="627042" y="1186027"/>
                    <a:pt x="624273" y="1185104"/>
                  </a:cubicBezTo>
                  <a:cubicBezTo>
                    <a:pt x="621044" y="1185566"/>
                    <a:pt x="619198" y="1187411"/>
                    <a:pt x="617352" y="1189718"/>
                  </a:cubicBezTo>
                  <a:cubicBezTo>
                    <a:pt x="613661" y="1196178"/>
                    <a:pt x="611816" y="1204022"/>
                    <a:pt x="604433" y="1207252"/>
                  </a:cubicBezTo>
                  <a:cubicBezTo>
                    <a:pt x="603972" y="1210020"/>
                    <a:pt x="603510" y="1213250"/>
                    <a:pt x="602588" y="1216018"/>
                  </a:cubicBezTo>
                  <a:cubicBezTo>
                    <a:pt x="586900" y="1213250"/>
                    <a:pt x="592437" y="1229860"/>
                    <a:pt x="585054" y="1234935"/>
                  </a:cubicBezTo>
                  <a:cubicBezTo>
                    <a:pt x="573981" y="1237704"/>
                    <a:pt x="563830" y="1246009"/>
                    <a:pt x="550911" y="1240934"/>
                  </a:cubicBezTo>
                  <a:cubicBezTo>
                    <a:pt x="546758" y="1230783"/>
                    <a:pt x="538914" y="1222478"/>
                    <a:pt x="536146" y="1211866"/>
                  </a:cubicBezTo>
                  <a:lnTo>
                    <a:pt x="536146" y="1211866"/>
                  </a:lnTo>
                  <a:cubicBezTo>
                    <a:pt x="528764" y="1207252"/>
                    <a:pt x="514922" y="1213250"/>
                    <a:pt x="513537" y="1198485"/>
                  </a:cubicBezTo>
                  <a:cubicBezTo>
                    <a:pt x="511692" y="1197562"/>
                    <a:pt x="510308" y="1196178"/>
                    <a:pt x="508462" y="1195255"/>
                  </a:cubicBezTo>
                  <a:cubicBezTo>
                    <a:pt x="481240" y="1193871"/>
                    <a:pt x="454478" y="1194794"/>
                    <a:pt x="427256" y="1195255"/>
                  </a:cubicBezTo>
                  <a:cubicBezTo>
                    <a:pt x="386191" y="1200792"/>
                    <a:pt x="357585" y="1235858"/>
                    <a:pt x="316981" y="1242318"/>
                  </a:cubicBezTo>
                  <a:cubicBezTo>
                    <a:pt x="288375" y="1246932"/>
                    <a:pt x="260229" y="1248316"/>
                    <a:pt x="233468" y="1234013"/>
                  </a:cubicBezTo>
                  <a:cubicBezTo>
                    <a:pt x="215012" y="1231244"/>
                    <a:pt x="209937" y="1219709"/>
                    <a:pt x="210860" y="1202176"/>
                  </a:cubicBezTo>
                  <a:cubicBezTo>
                    <a:pt x="211321" y="1190641"/>
                    <a:pt x="214551" y="1178183"/>
                    <a:pt x="208553" y="1167110"/>
                  </a:cubicBezTo>
                  <a:cubicBezTo>
                    <a:pt x="210860" y="1158343"/>
                    <a:pt x="226086" y="1162034"/>
                    <a:pt x="225624" y="1150038"/>
                  </a:cubicBezTo>
                  <a:cubicBezTo>
                    <a:pt x="224240" y="1138503"/>
                    <a:pt x="231622" y="1144963"/>
                    <a:pt x="235775" y="1144963"/>
                  </a:cubicBezTo>
                  <a:cubicBezTo>
                    <a:pt x="244080" y="1147270"/>
                    <a:pt x="236698" y="1141271"/>
                    <a:pt x="238082" y="1139887"/>
                  </a:cubicBezTo>
                  <a:cubicBezTo>
                    <a:pt x="236236" y="1126968"/>
                    <a:pt x="244542" y="1119124"/>
                    <a:pt x="252847" y="1111281"/>
                  </a:cubicBezTo>
                  <a:cubicBezTo>
                    <a:pt x="262075" y="1102975"/>
                    <a:pt x="267612" y="1092825"/>
                    <a:pt x="270380" y="1078983"/>
                  </a:cubicBezTo>
                  <a:cubicBezTo>
                    <a:pt x="259768" y="1081290"/>
                    <a:pt x="251001" y="1083135"/>
                    <a:pt x="243157" y="1087749"/>
                  </a:cubicBezTo>
                  <a:lnTo>
                    <a:pt x="242696" y="1088211"/>
                  </a:lnTo>
                  <a:cubicBezTo>
                    <a:pt x="240389" y="1096977"/>
                    <a:pt x="230700" y="1094209"/>
                    <a:pt x="225624" y="1098823"/>
                  </a:cubicBezTo>
                  <a:lnTo>
                    <a:pt x="225624" y="1098823"/>
                  </a:lnTo>
                  <a:cubicBezTo>
                    <a:pt x="222394" y="1108512"/>
                    <a:pt x="213628" y="1107589"/>
                    <a:pt x="205784" y="1108974"/>
                  </a:cubicBezTo>
                  <a:lnTo>
                    <a:pt x="203939" y="1108512"/>
                  </a:lnTo>
                  <a:lnTo>
                    <a:pt x="203016" y="1109896"/>
                  </a:lnTo>
                  <a:cubicBezTo>
                    <a:pt x="199325" y="1115895"/>
                    <a:pt x="193326" y="1120047"/>
                    <a:pt x="190558" y="1126968"/>
                  </a:cubicBezTo>
                  <a:cubicBezTo>
                    <a:pt x="190097" y="1144501"/>
                    <a:pt x="180407" y="1137119"/>
                    <a:pt x="173025" y="1132966"/>
                  </a:cubicBezTo>
                  <a:cubicBezTo>
                    <a:pt x="164258" y="1127429"/>
                    <a:pt x="155953" y="1120970"/>
                    <a:pt x="147186" y="1114972"/>
                  </a:cubicBezTo>
                  <a:cubicBezTo>
                    <a:pt x="134267" y="1108051"/>
                    <a:pt x="119502" y="1116817"/>
                    <a:pt x="107045" y="1109896"/>
                  </a:cubicBezTo>
                  <a:cubicBezTo>
                    <a:pt x="83052" y="1105282"/>
                    <a:pt x="59521" y="1099284"/>
                    <a:pt x="41987" y="1080828"/>
                  </a:cubicBezTo>
                  <a:cubicBezTo>
                    <a:pt x="31837" y="1077137"/>
                    <a:pt x="29068" y="1066525"/>
                    <a:pt x="22147" y="1059604"/>
                  </a:cubicBezTo>
                  <a:lnTo>
                    <a:pt x="21224" y="1057758"/>
                  </a:lnTo>
                  <a:lnTo>
                    <a:pt x="19379" y="1058220"/>
                  </a:lnTo>
                  <a:cubicBezTo>
                    <a:pt x="8305" y="1058220"/>
                    <a:pt x="4614" y="1049453"/>
                    <a:pt x="0" y="1042071"/>
                  </a:cubicBezTo>
                  <a:cubicBezTo>
                    <a:pt x="0" y="1038379"/>
                    <a:pt x="0" y="1034688"/>
                    <a:pt x="0" y="1030997"/>
                  </a:cubicBezTo>
                  <a:cubicBezTo>
                    <a:pt x="16610" y="1000545"/>
                    <a:pt x="47524" y="983473"/>
                    <a:pt x="67826" y="956712"/>
                  </a:cubicBezTo>
                  <a:cubicBezTo>
                    <a:pt x="96894" y="918877"/>
                    <a:pt x="131037" y="884733"/>
                    <a:pt x="159183" y="845976"/>
                  </a:cubicBezTo>
                  <a:cubicBezTo>
                    <a:pt x="178562" y="819215"/>
                    <a:pt x="189174" y="791531"/>
                    <a:pt x="165181" y="761078"/>
                  </a:cubicBezTo>
                  <a:cubicBezTo>
                    <a:pt x="156876" y="750928"/>
                    <a:pt x="160106" y="739393"/>
                    <a:pt x="165642" y="729242"/>
                  </a:cubicBezTo>
                  <a:cubicBezTo>
                    <a:pt x="196556" y="675719"/>
                    <a:pt x="221472" y="618044"/>
                    <a:pt x="264382" y="572366"/>
                  </a:cubicBezTo>
                  <a:cubicBezTo>
                    <a:pt x="275917" y="559908"/>
                    <a:pt x="280069" y="545605"/>
                    <a:pt x="280992" y="528994"/>
                  </a:cubicBezTo>
                  <a:cubicBezTo>
                    <a:pt x="282838" y="496696"/>
                    <a:pt x="288836" y="465321"/>
                    <a:pt x="306831" y="437637"/>
                  </a:cubicBezTo>
                  <a:cubicBezTo>
                    <a:pt x="317904" y="420104"/>
                    <a:pt x="332208" y="406724"/>
                    <a:pt x="355739" y="414106"/>
                  </a:cubicBezTo>
                  <a:cubicBezTo>
                    <a:pt x="360353" y="417797"/>
                    <a:pt x="364506" y="422411"/>
                    <a:pt x="370965" y="421488"/>
                  </a:cubicBezTo>
                  <a:cubicBezTo>
                    <a:pt x="376963" y="422411"/>
                    <a:pt x="381577" y="425180"/>
                    <a:pt x="384346" y="430716"/>
                  </a:cubicBezTo>
                  <a:cubicBezTo>
                    <a:pt x="384807" y="432562"/>
                    <a:pt x="386191" y="433485"/>
                    <a:pt x="388037" y="432562"/>
                  </a:cubicBezTo>
                  <a:cubicBezTo>
                    <a:pt x="394035" y="433485"/>
                    <a:pt x="398649" y="435792"/>
                    <a:pt x="401417" y="441790"/>
                  </a:cubicBezTo>
                  <a:cubicBezTo>
                    <a:pt x="402340" y="443636"/>
                    <a:pt x="403724" y="444097"/>
                    <a:pt x="405570" y="443636"/>
                  </a:cubicBezTo>
                  <a:cubicBezTo>
                    <a:pt x="424949" y="447327"/>
                    <a:pt x="443866" y="448250"/>
                    <a:pt x="463245" y="443174"/>
                  </a:cubicBezTo>
                  <a:lnTo>
                    <a:pt x="463245" y="443174"/>
                  </a:lnTo>
                  <a:cubicBezTo>
                    <a:pt x="466936" y="433946"/>
                    <a:pt x="472934" y="427025"/>
                    <a:pt x="480778" y="421027"/>
                  </a:cubicBezTo>
                  <a:lnTo>
                    <a:pt x="480778" y="421027"/>
                  </a:lnTo>
                  <a:cubicBezTo>
                    <a:pt x="484469" y="407185"/>
                    <a:pt x="486315" y="392420"/>
                    <a:pt x="502003" y="386422"/>
                  </a:cubicBezTo>
                  <a:lnTo>
                    <a:pt x="502464" y="385961"/>
                  </a:lnTo>
                  <a:cubicBezTo>
                    <a:pt x="506155" y="374887"/>
                    <a:pt x="513537" y="367505"/>
                    <a:pt x="525072" y="364275"/>
                  </a:cubicBezTo>
                  <a:lnTo>
                    <a:pt x="525534" y="364275"/>
                  </a:lnTo>
                  <a:cubicBezTo>
                    <a:pt x="527841" y="355508"/>
                    <a:pt x="537530" y="357815"/>
                    <a:pt x="542606" y="353201"/>
                  </a:cubicBezTo>
                  <a:lnTo>
                    <a:pt x="542606" y="353201"/>
                  </a:lnTo>
                  <a:cubicBezTo>
                    <a:pt x="548142" y="348587"/>
                    <a:pt x="553679" y="347664"/>
                    <a:pt x="559677" y="352740"/>
                  </a:cubicBezTo>
                  <a:cubicBezTo>
                    <a:pt x="561062" y="354124"/>
                    <a:pt x="562446" y="354585"/>
                    <a:pt x="564291" y="353663"/>
                  </a:cubicBezTo>
                  <a:cubicBezTo>
                    <a:pt x="569828" y="357815"/>
                    <a:pt x="579056" y="355047"/>
                    <a:pt x="582286" y="363352"/>
                  </a:cubicBezTo>
                  <a:cubicBezTo>
                    <a:pt x="582747" y="365198"/>
                    <a:pt x="583670" y="366120"/>
                    <a:pt x="585516" y="365198"/>
                  </a:cubicBezTo>
                  <a:cubicBezTo>
                    <a:pt x="598896" y="367043"/>
                    <a:pt x="605817" y="375810"/>
                    <a:pt x="609970" y="387806"/>
                  </a:cubicBezTo>
                  <a:cubicBezTo>
                    <a:pt x="618737" y="401648"/>
                    <a:pt x="624735" y="381808"/>
                    <a:pt x="632579" y="385961"/>
                  </a:cubicBezTo>
                  <a:cubicBezTo>
                    <a:pt x="638577" y="373503"/>
                    <a:pt x="647805" y="364275"/>
                    <a:pt x="660724" y="358738"/>
                  </a:cubicBezTo>
                  <a:cubicBezTo>
                    <a:pt x="664415" y="356431"/>
                    <a:pt x="668568" y="354585"/>
                    <a:pt x="672259" y="352278"/>
                  </a:cubicBezTo>
                  <a:cubicBezTo>
                    <a:pt x="679180" y="336129"/>
                    <a:pt x="692099" y="329208"/>
                    <a:pt x="708248" y="325517"/>
                  </a:cubicBezTo>
                  <a:cubicBezTo>
                    <a:pt x="711478" y="322749"/>
                    <a:pt x="714246" y="320442"/>
                    <a:pt x="717476" y="317673"/>
                  </a:cubicBezTo>
                  <a:cubicBezTo>
                    <a:pt x="721167" y="309368"/>
                    <a:pt x="730395" y="311214"/>
                    <a:pt x="736855" y="308445"/>
                  </a:cubicBezTo>
                  <a:lnTo>
                    <a:pt x="739162" y="308445"/>
                  </a:lnTo>
                  <a:lnTo>
                    <a:pt x="740085" y="306600"/>
                  </a:lnTo>
                  <a:cubicBezTo>
                    <a:pt x="742392" y="301063"/>
                    <a:pt x="747006" y="298295"/>
                    <a:pt x="753004" y="296911"/>
                  </a:cubicBezTo>
                  <a:cubicBezTo>
                    <a:pt x="759925" y="292758"/>
                    <a:pt x="766846" y="288144"/>
                    <a:pt x="774228" y="283991"/>
                  </a:cubicBezTo>
                  <a:cubicBezTo>
                    <a:pt x="777919" y="271995"/>
                    <a:pt x="790377" y="279839"/>
                    <a:pt x="796837" y="273841"/>
                  </a:cubicBezTo>
                  <a:lnTo>
                    <a:pt x="796837" y="273841"/>
                  </a:lnTo>
                  <a:cubicBezTo>
                    <a:pt x="802835" y="264613"/>
                    <a:pt x="813447" y="266458"/>
                    <a:pt x="822214" y="263228"/>
                  </a:cubicBezTo>
                  <a:lnTo>
                    <a:pt x="824059" y="263690"/>
                  </a:lnTo>
                  <a:lnTo>
                    <a:pt x="824982" y="261844"/>
                  </a:lnTo>
                  <a:cubicBezTo>
                    <a:pt x="828673" y="246618"/>
                    <a:pt x="843899" y="250771"/>
                    <a:pt x="853127" y="245695"/>
                  </a:cubicBezTo>
                  <a:cubicBezTo>
                    <a:pt x="892808" y="228162"/>
                    <a:pt x="932027" y="211090"/>
                    <a:pt x="971707" y="193557"/>
                  </a:cubicBezTo>
                  <a:cubicBezTo>
                    <a:pt x="974014" y="188482"/>
                    <a:pt x="978167" y="185713"/>
                    <a:pt x="983242" y="183406"/>
                  </a:cubicBezTo>
                  <a:cubicBezTo>
                    <a:pt x="992470" y="179254"/>
                    <a:pt x="1002159" y="175101"/>
                    <a:pt x="1011387" y="170948"/>
                  </a:cubicBezTo>
                  <a:cubicBezTo>
                    <a:pt x="1019693" y="157568"/>
                    <a:pt x="1033996" y="153877"/>
                    <a:pt x="1047838" y="150185"/>
                  </a:cubicBezTo>
                  <a:cubicBezTo>
                    <a:pt x="1049684" y="150647"/>
                    <a:pt x="1050606" y="149724"/>
                    <a:pt x="1050606" y="147878"/>
                  </a:cubicBezTo>
                  <a:cubicBezTo>
                    <a:pt x="1053375" y="141880"/>
                    <a:pt x="1058450" y="139573"/>
                    <a:pt x="1064448" y="139112"/>
                  </a:cubicBezTo>
                  <a:cubicBezTo>
                    <a:pt x="1070908" y="136805"/>
                    <a:pt x="1077829" y="134037"/>
                    <a:pt x="1084289" y="131730"/>
                  </a:cubicBezTo>
                  <a:cubicBezTo>
                    <a:pt x="1091210" y="119272"/>
                    <a:pt x="1099515" y="108198"/>
                    <a:pt x="1114741" y="104968"/>
                  </a:cubicBezTo>
                  <a:cubicBezTo>
                    <a:pt x="1119816" y="102661"/>
                    <a:pt x="1124430" y="100354"/>
                    <a:pt x="1129506" y="97586"/>
                  </a:cubicBezTo>
                  <a:cubicBezTo>
                    <a:pt x="1131813" y="88819"/>
                    <a:pt x="1141502" y="92049"/>
                    <a:pt x="1145655" y="86974"/>
                  </a:cubicBezTo>
                  <a:lnTo>
                    <a:pt x="1146116" y="86512"/>
                  </a:lnTo>
                  <a:cubicBezTo>
                    <a:pt x="1149346" y="77746"/>
                    <a:pt x="1158574" y="79591"/>
                    <a:pt x="1165033" y="76362"/>
                  </a:cubicBezTo>
                  <a:cubicBezTo>
                    <a:pt x="1166879" y="77284"/>
                    <a:pt x="1168263" y="76823"/>
                    <a:pt x="1168725" y="74516"/>
                  </a:cubicBezTo>
                  <a:cubicBezTo>
                    <a:pt x="1171032" y="68518"/>
                    <a:pt x="1176107" y="65749"/>
                    <a:pt x="1182105" y="65288"/>
                  </a:cubicBezTo>
                  <a:cubicBezTo>
                    <a:pt x="1233782" y="36220"/>
                    <a:pt x="1290995" y="25608"/>
                    <a:pt x="1348209" y="14534"/>
                  </a:cubicBezTo>
                  <a:cubicBezTo>
                    <a:pt x="1358360" y="12689"/>
                    <a:pt x="1368049" y="10382"/>
                    <a:pt x="1377738" y="8075"/>
                  </a:cubicBezTo>
                  <a:cubicBezTo>
                    <a:pt x="1387428" y="2538"/>
                    <a:pt x="1398501" y="8075"/>
                    <a:pt x="1408191" y="3461"/>
                  </a:cubicBezTo>
                  <a:lnTo>
                    <a:pt x="1410498" y="3922"/>
                  </a:lnTo>
                  <a:lnTo>
                    <a:pt x="1411882" y="2076"/>
                  </a:lnTo>
                  <a:cubicBezTo>
                    <a:pt x="1415573" y="-692"/>
                    <a:pt x="1419726" y="-692"/>
                    <a:pt x="1423417" y="2076"/>
                  </a:cubicBezTo>
                  <a:cubicBezTo>
                    <a:pt x="1429877" y="4383"/>
                    <a:pt x="1436336" y="5306"/>
                    <a:pt x="1443257" y="2999"/>
                  </a:cubicBezTo>
                  <a:cubicBezTo>
                    <a:pt x="1471864" y="8075"/>
                    <a:pt x="1500471" y="3922"/>
                    <a:pt x="1529078" y="5768"/>
                  </a:cubicBezTo>
                  <a:cubicBezTo>
                    <a:pt x="1539228" y="6229"/>
                    <a:pt x="1549379" y="3461"/>
                    <a:pt x="1559069" y="8075"/>
                  </a:cubicBezTo>
                  <a:cubicBezTo>
                    <a:pt x="1569681" y="12227"/>
                    <a:pt x="1579831" y="16380"/>
                    <a:pt x="1591828" y="14534"/>
                  </a:cubicBezTo>
                  <a:cubicBezTo>
                    <a:pt x="1595058" y="17303"/>
                    <a:pt x="1600594" y="15457"/>
                    <a:pt x="1602440" y="20532"/>
                  </a:cubicBezTo>
                  <a:cubicBezTo>
                    <a:pt x="1612129" y="37143"/>
                    <a:pt x="1633354" y="35758"/>
                    <a:pt x="1646273" y="38527"/>
                  </a:cubicBezTo>
                  <a:cubicBezTo>
                    <a:pt x="1680417" y="45909"/>
                    <a:pt x="1708562" y="65288"/>
                    <a:pt x="1740398" y="76362"/>
                  </a:cubicBezTo>
                  <a:cubicBezTo>
                    <a:pt x="1744090" y="83283"/>
                    <a:pt x="1758854" y="73593"/>
                    <a:pt x="1757932" y="87435"/>
                  </a:cubicBezTo>
                  <a:cubicBezTo>
                    <a:pt x="1756547" y="96202"/>
                    <a:pt x="1762084" y="94356"/>
                    <a:pt x="1767160" y="93433"/>
                  </a:cubicBezTo>
                  <a:cubicBezTo>
                    <a:pt x="1773158" y="97125"/>
                    <a:pt x="1782386" y="94818"/>
                    <a:pt x="1785615" y="103584"/>
                  </a:cubicBezTo>
                  <a:cubicBezTo>
                    <a:pt x="1807301" y="118349"/>
                    <a:pt x="1831294" y="125731"/>
                    <a:pt x="1857132" y="127577"/>
                  </a:cubicBezTo>
                  <a:cubicBezTo>
                    <a:pt x="1870513" y="133575"/>
                    <a:pt x="1885278" y="126193"/>
                    <a:pt x="1898658" y="132191"/>
                  </a:cubicBezTo>
                  <a:cubicBezTo>
                    <a:pt x="1908809" y="134498"/>
                    <a:pt x="1918960" y="136344"/>
                    <a:pt x="1929111" y="132652"/>
                  </a:cubicBezTo>
                  <a:cubicBezTo>
                    <a:pt x="1957718" y="136805"/>
                    <a:pt x="1985863" y="136805"/>
                    <a:pt x="2014470" y="132652"/>
                  </a:cubicBezTo>
                  <a:cubicBezTo>
                    <a:pt x="2022775" y="135882"/>
                    <a:pt x="2031080" y="134037"/>
                    <a:pt x="2039385" y="132191"/>
                  </a:cubicBezTo>
                  <a:cubicBezTo>
                    <a:pt x="2052304" y="125731"/>
                    <a:pt x="2067069" y="133575"/>
                    <a:pt x="2080450" y="127116"/>
                  </a:cubicBezTo>
                  <a:cubicBezTo>
                    <a:pt x="2155196" y="113274"/>
                    <a:pt x="2229482" y="99893"/>
                    <a:pt x="2304229" y="86051"/>
                  </a:cubicBezTo>
                  <a:cubicBezTo>
                    <a:pt x="2321300" y="82821"/>
                    <a:pt x="2338833" y="79130"/>
                    <a:pt x="2355905" y="75439"/>
                  </a:cubicBezTo>
                  <a:cubicBezTo>
                    <a:pt x="2371593" y="69441"/>
                    <a:pt x="2388665" y="76823"/>
                    <a:pt x="2404352" y="70825"/>
                  </a:cubicBezTo>
                  <a:cubicBezTo>
                    <a:pt x="2412657" y="70363"/>
                    <a:pt x="2420963" y="70363"/>
                    <a:pt x="2429729" y="69902"/>
                  </a:cubicBezTo>
                  <a:cubicBezTo>
                    <a:pt x="2460181" y="63442"/>
                    <a:pt x="2492018" y="71748"/>
                    <a:pt x="2522470" y="65288"/>
                  </a:cubicBezTo>
                  <a:cubicBezTo>
                    <a:pt x="2534005" y="67595"/>
                    <a:pt x="2546002" y="67595"/>
                    <a:pt x="2557537" y="65288"/>
                  </a:cubicBezTo>
                  <a:cubicBezTo>
                    <a:pt x="2566765" y="70363"/>
                    <a:pt x="2578300" y="64827"/>
                    <a:pt x="2587528" y="69902"/>
                  </a:cubicBezTo>
                  <a:cubicBezTo>
                    <a:pt x="2599524" y="76362"/>
                    <a:pt x="2612443" y="77284"/>
                    <a:pt x="2625362" y="76823"/>
                  </a:cubicBezTo>
                  <a:cubicBezTo>
                    <a:pt x="2636436" y="82821"/>
                    <a:pt x="2649355" y="75900"/>
                    <a:pt x="2660890" y="81437"/>
                  </a:cubicBezTo>
                  <a:cubicBezTo>
                    <a:pt x="2665965" y="81898"/>
                    <a:pt x="2671041" y="81898"/>
                    <a:pt x="2675655" y="82360"/>
                  </a:cubicBezTo>
                  <a:cubicBezTo>
                    <a:pt x="2687190" y="87897"/>
                    <a:pt x="2700109" y="81437"/>
                    <a:pt x="2711644" y="86974"/>
                  </a:cubicBezTo>
                  <a:cubicBezTo>
                    <a:pt x="2719488" y="94818"/>
                    <a:pt x="2729639" y="92972"/>
                    <a:pt x="2739328" y="92972"/>
                  </a:cubicBezTo>
                  <a:cubicBezTo>
                    <a:pt x="2746710" y="97586"/>
                    <a:pt x="2757784" y="94356"/>
                    <a:pt x="2761937" y="104968"/>
                  </a:cubicBezTo>
                  <a:cubicBezTo>
                    <a:pt x="2783161" y="115581"/>
                    <a:pt x="2804847" y="123424"/>
                    <a:pt x="2828378" y="127116"/>
                  </a:cubicBezTo>
                  <a:cubicBezTo>
                    <a:pt x="2836683" y="130807"/>
                    <a:pt x="2847296" y="128038"/>
                    <a:pt x="2852832" y="137266"/>
                  </a:cubicBezTo>
                  <a:cubicBezTo>
                    <a:pt x="2879132" y="148801"/>
                    <a:pt x="2904971" y="160336"/>
                    <a:pt x="2931270" y="171871"/>
                  </a:cubicBezTo>
                  <a:cubicBezTo>
                    <a:pt x="2938191" y="177408"/>
                    <a:pt x="2950649" y="170026"/>
                    <a:pt x="2954340" y="182022"/>
                  </a:cubicBezTo>
                  <a:cubicBezTo>
                    <a:pt x="2976949" y="195864"/>
                    <a:pt x="3000942" y="208322"/>
                    <a:pt x="3025857" y="217550"/>
                  </a:cubicBezTo>
                  <a:cubicBezTo>
                    <a:pt x="3031855" y="218473"/>
                    <a:pt x="3036469" y="220780"/>
                    <a:pt x="3039238" y="226778"/>
                  </a:cubicBezTo>
                  <a:cubicBezTo>
                    <a:pt x="3046620" y="234160"/>
                    <a:pt x="3055387" y="238313"/>
                    <a:pt x="3065537" y="240158"/>
                  </a:cubicBezTo>
                  <a:cubicBezTo>
                    <a:pt x="3072458" y="241081"/>
                    <a:pt x="3076150" y="245234"/>
                    <a:pt x="3078457" y="251232"/>
                  </a:cubicBezTo>
                  <a:cubicBezTo>
                    <a:pt x="3081225" y="258614"/>
                    <a:pt x="3088607" y="259076"/>
                    <a:pt x="3094144" y="262767"/>
                  </a:cubicBezTo>
                  <a:cubicBezTo>
                    <a:pt x="3115369" y="272456"/>
                    <a:pt x="3130595" y="289528"/>
                    <a:pt x="3143975" y="308445"/>
                  </a:cubicBezTo>
                  <a:cubicBezTo>
                    <a:pt x="3145821" y="310291"/>
                    <a:pt x="3148128" y="312137"/>
                    <a:pt x="3149973" y="313982"/>
                  </a:cubicBezTo>
                  <a:cubicBezTo>
                    <a:pt x="3182733" y="332900"/>
                    <a:pt x="3208571" y="358277"/>
                    <a:pt x="3223797" y="393804"/>
                  </a:cubicBezTo>
                  <a:cubicBezTo>
                    <a:pt x="3238101" y="401648"/>
                    <a:pt x="3252404" y="410415"/>
                    <a:pt x="3257941" y="427487"/>
                  </a:cubicBezTo>
                  <a:lnTo>
                    <a:pt x="3258864" y="426564"/>
                  </a:lnTo>
                  <a:lnTo>
                    <a:pt x="3257941" y="427487"/>
                  </a:lnTo>
                  <a:cubicBezTo>
                    <a:pt x="3277320" y="442713"/>
                    <a:pt x="3291623" y="462091"/>
                    <a:pt x="3303619" y="483777"/>
                  </a:cubicBezTo>
                  <a:lnTo>
                    <a:pt x="3303619" y="483777"/>
                  </a:lnTo>
                  <a:cubicBezTo>
                    <a:pt x="3343761" y="514230"/>
                    <a:pt x="3367754" y="555756"/>
                    <a:pt x="3383441" y="602357"/>
                  </a:cubicBezTo>
                  <a:cubicBezTo>
                    <a:pt x="3383903" y="612969"/>
                    <a:pt x="3388978" y="621736"/>
                    <a:pt x="3393592" y="630502"/>
                  </a:cubicBezTo>
                  <a:cubicBezTo>
                    <a:pt x="3400513" y="633732"/>
                    <a:pt x="3400975" y="641114"/>
                    <a:pt x="3404666" y="646651"/>
                  </a:cubicBezTo>
                  <a:cubicBezTo>
                    <a:pt x="3406050" y="650342"/>
                    <a:pt x="3406973" y="654495"/>
                    <a:pt x="3406973" y="658648"/>
                  </a:cubicBezTo>
                  <a:cubicBezTo>
                    <a:pt x="3407896" y="671105"/>
                    <a:pt x="3406973" y="683102"/>
                    <a:pt x="3401436" y="694175"/>
                  </a:cubicBezTo>
                  <a:cubicBezTo>
                    <a:pt x="3400513" y="696482"/>
                    <a:pt x="3399129" y="698789"/>
                    <a:pt x="3397745" y="701096"/>
                  </a:cubicBezTo>
                  <a:cubicBezTo>
                    <a:pt x="3387133" y="714016"/>
                    <a:pt x="3394054" y="726473"/>
                    <a:pt x="3399590" y="738470"/>
                  </a:cubicBezTo>
                  <a:cubicBezTo>
                    <a:pt x="3402359" y="745852"/>
                    <a:pt x="3404666" y="753235"/>
                    <a:pt x="3406511" y="761078"/>
                  </a:cubicBezTo>
                  <a:cubicBezTo>
                    <a:pt x="3408357" y="775382"/>
                    <a:pt x="3412048" y="789224"/>
                    <a:pt x="3416201" y="803527"/>
                  </a:cubicBezTo>
                  <a:cubicBezTo>
                    <a:pt x="3418969" y="813678"/>
                    <a:pt x="3422199" y="822906"/>
                    <a:pt x="3427274" y="832134"/>
                  </a:cubicBezTo>
                  <a:cubicBezTo>
                    <a:pt x="3431888" y="841362"/>
                    <a:pt x="3435580" y="851051"/>
                    <a:pt x="3434657" y="861663"/>
                  </a:cubicBezTo>
                  <a:cubicBezTo>
                    <a:pt x="3435118" y="872276"/>
                    <a:pt x="3438809" y="881965"/>
                    <a:pt x="3445730" y="889809"/>
                  </a:cubicBezTo>
                  <a:cubicBezTo>
                    <a:pt x="3450344" y="909187"/>
                    <a:pt x="3450806" y="929028"/>
                    <a:pt x="3456804" y="947945"/>
                  </a:cubicBezTo>
                  <a:cubicBezTo>
                    <a:pt x="3458188" y="953020"/>
                    <a:pt x="3460034" y="958096"/>
                    <a:pt x="3461418" y="962710"/>
                  </a:cubicBezTo>
                  <a:cubicBezTo>
                    <a:pt x="3463725" y="969169"/>
                    <a:pt x="3465571" y="975168"/>
                    <a:pt x="3467416" y="981627"/>
                  </a:cubicBezTo>
                  <a:cubicBezTo>
                    <a:pt x="3469723" y="990855"/>
                    <a:pt x="3470185" y="1000545"/>
                    <a:pt x="3473414" y="1009773"/>
                  </a:cubicBezTo>
                  <a:cubicBezTo>
                    <a:pt x="3474799" y="1015309"/>
                    <a:pt x="3475721" y="1020846"/>
                    <a:pt x="3475721" y="1026844"/>
                  </a:cubicBezTo>
                  <a:cubicBezTo>
                    <a:pt x="3476183" y="1042993"/>
                    <a:pt x="3474337" y="1059142"/>
                    <a:pt x="3478490" y="1075291"/>
                  </a:cubicBezTo>
                  <a:cubicBezTo>
                    <a:pt x="3478951" y="1081290"/>
                    <a:pt x="3480335" y="1086826"/>
                    <a:pt x="3481258" y="1092825"/>
                  </a:cubicBezTo>
                  <a:cubicBezTo>
                    <a:pt x="3482181" y="1107589"/>
                    <a:pt x="3479874" y="1122354"/>
                    <a:pt x="3484488" y="1136657"/>
                  </a:cubicBezTo>
                  <a:cubicBezTo>
                    <a:pt x="3485872" y="1140810"/>
                    <a:pt x="3486334" y="1145424"/>
                    <a:pt x="3486795" y="1149577"/>
                  </a:cubicBezTo>
                  <a:cubicBezTo>
                    <a:pt x="3487718" y="1162496"/>
                    <a:pt x="3485872" y="1175415"/>
                    <a:pt x="3490025" y="1187873"/>
                  </a:cubicBezTo>
                  <a:cubicBezTo>
                    <a:pt x="3490948" y="1192025"/>
                    <a:pt x="3491870" y="1196178"/>
                    <a:pt x="3492332" y="1200331"/>
                  </a:cubicBezTo>
                  <a:cubicBezTo>
                    <a:pt x="3492793" y="1210020"/>
                    <a:pt x="3492793" y="1220171"/>
                    <a:pt x="3496023" y="1229399"/>
                  </a:cubicBezTo>
                  <a:cubicBezTo>
                    <a:pt x="3501560" y="1261235"/>
                    <a:pt x="3512172" y="1292149"/>
                    <a:pt x="3518632" y="1323524"/>
                  </a:cubicBezTo>
                  <a:cubicBezTo>
                    <a:pt x="3521400" y="1335982"/>
                    <a:pt x="3526475" y="1347517"/>
                    <a:pt x="3532474" y="1358590"/>
                  </a:cubicBezTo>
                  <a:cubicBezTo>
                    <a:pt x="3533858" y="1360436"/>
                    <a:pt x="3534781" y="1362743"/>
                    <a:pt x="3535703" y="1365050"/>
                  </a:cubicBezTo>
                  <a:cubicBezTo>
                    <a:pt x="3538010" y="1369203"/>
                    <a:pt x="3540317" y="1372894"/>
                    <a:pt x="3543547" y="1376585"/>
                  </a:cubicBezTo>
                  <a:cubicBezTo>
                    <a:pt x="3545393" y="1378431"/>
                    <a:pt x="3546777" y="1380276"/>
                    <a:pt x="3548161" y="1382122"/>
                  </a:cubicBezTo>
                  <a:cubicBezTo>
                    <a:pt x="3554621" y="1392273"/>
                    <a:pt x="3559696" y="1403346"/>
                    <a:pt x="3567540" y="1412574"/>
                  </a:cubicBezTo>
                  <a:cubicBezTo>
                    <a:pt x="3568924" y="1414420"/>
                    <a:pt x="3570308" y="1416727"/>
                    <a:pt x="3571693" y="1419034"/>
                  </a:cubicBezTo>
                  <a:cubicBezTo>
                    <a:pt x="3591071" y="1440720"/>
                    <a:pt x="3597070" y="1469326"/>
                    <a:pt x="3611373" y="1494242"/>
                  </a:cubicBezTo>
                  <a:cubicBezTo>
                    <a:pt x="3612757" y="1496549"/>
                    <a:pt x="3613680" y="1499317"/>
                    <a:pt x="3614141" y="1501624"/>
                  </a:cubicBezTo>
                  <a:cubicBezTo>
                    <a:pt x="3614603" y="1508545"/>
                    <a:pt x="3618755" y="1514544"/>
                    <a:pt x="3620601" y="1521003"/>
                  </a:cubicBezTo>
                  <a:cubicBezTo>
                    <a:pt x="3623369" y="1533922"/>
                    <a:pt x="3626599" y="1546380"/>
                    <a:pt x="3627983" y="1559761"/>
                  </a:cubicBezTo>
                  <a:cubicBezTo>
                    <a:pt x="3628445" y="1582831"/>
                    <a:pt x="3628906" y="1606362"/>
                    <a:pt x="3627522" y="1629432"/>
                  </a:cubicBezTo>
                  <a:cubicBezTo>
                    <a:pt x="3625215" y="1646965"/>
                    <a:pt x="3614141" y="1657577"/>
                    <a:pt x="3599377" y="1665421"/>
                  </a:cubicBezTo>
                  <a:cubicBezTo>
                    <a:pt x="3591071" y="1670497"/>
                    <a:pt x="3582305" y="1675572"/>
                    <a:pt x="3574461" y="1681570"/>
                  </a:cubicBezTo>
                  <a:cubicBezTo>
                    <a:pt x="3572615" y="1682954"/>
                    <a:pt x="3570770" y="1683877"/>
                    <a:pt x="3568463" y="1685261"/>
                  </a:cubicBezTo>
                  <a:cubicBezTo>
                    <a:pt x="3563387" y="1687568"/>
                    <a:pt x="3559235" y="1691260"/>
                    <a:pt x="3554621" y="1694489"/>
                  </a:cubicBezTo>
                  <a:cubicBezTo>
                    <a:pt x="3552775" y="1695874"/>
                    <a:pt x="3550930" y="1696796"/>
                    <a:pt x="3549084" y="1698181"/>
                  </a:cubicBezTo>
                  <a:cubicBezTo>
                    <a:pt x="3545393" y="1700488"/>
                    <a:pt x="3541702" y="1703256"/>
                    <a:pt x="3538010" y="1706024"/>
                  </a:cubicBezTo>
                  <a:cubicBezTo>
                    <a:pt x="3536165" y="1707409"/>
                    <a:pt x="3534319" y="1708331"/>
                    <a:pt x="3532474" y="1709716"/>
                  </a:cubicBezTo>
                  <a:cubicBezTo>
                    <a:pt x="3528782" y="1712023"/>
                    <a:pt x="3525091" y="1714791"/>
                    <a:pt x="3521400" y="1717098"/>
                  </a:cubicBezTo>
                  <a:cubicBezTo>
                    <a:pt x="3517709" y="1719405"/>
                    <a:pt x="3514018" y="1721251"/>
                    <a:pt x="3510326" y="1724019"/>
                  </a:cubicBezTo>
                  <a:cubicBezTo>
                    <a:pt x="3506174" y="1727249"/>
                    <a:pt x="3502483" y="1731401"/>
                    <a:pt x="3497869" y="1734631"/>
                  </a:cubicBezTo>
                  <a:cubicBezTo>
                    <a:pt x="3496023" y="1736015"/>
                    <a:pt x="3494177" y="1736938"/>
                    <a:pt x="3492332" y="1737861"/>
                  </a:cubicBezTo>
                  <a:cubicBezTo>
                    <a:pt x="3487256" y="1740168"/>
                    <a:pt x="3482181" y="1742936"/>
                    <a:pt x="3477567" y="1746166"/>
                  </a:cubicBezTo>
                  <a:cubicBezTo>
                    <a:pt x="3475721" y="1747550"/>
                    <a:pt x="3473414" y="1748935"/>
                    <a:pt x="3471569" y="1750319"/>
                  </a:cubicBezTo>
                  <a:cubicBezTo>
                    <a:pt x="3463264" y="1754471"/>
                    <a:pt x="3454958" y="1757701"/>
                    <a:pt x="3445730" y="1759547"/>
                  </a:cubicBezTo>
                  <a:cubicBezTo>
                    <a:pt x="3441116" y="1760008"/>
                    <a:pt x="3436964" y="1759547"/>
                    <a:pt x="3432350" y="1758624"/>
                  </a:cubicBezTo>
                  <a:cubicBezTo>
                    <a:pt x="3385287" y="1755856"/>
                    <a:pt x="3338224" y="1758163"/>
                    <a:pt x="3291162" y="1757240"/>
                  </a:cubicBezTo>
                  <a:cubicBezTo>
                    <a:pt x="3280088" y="1757701"/>
                    <a:pt x="3269476" y="1755394"/>
                    <a:pt x="3259325" y="1750780"/>
                  </a:cubicBezTo>
                  <a:cubicBezTo>
                    <a:pt x="3249174" y="1744321"/>
                    <a:pt x="3237639" y="1745243"/>
                    <a:pt x="3226104" y="1744782"/>
                  </a:cubicBezTo>
                  <a:cubicBezTo>
                    <a:pt x="3219183" y="1744321"/>
                    <a:pt x="3212262" y="1742936"/>
                    <a:pt x="3206264" y="1739245"/>
                  </a:cubicBezTo>
                  <a:cubicBezTo>
                    <a:pt x="3201189" y="1736015"/>
                    <a:pt x="3196575" y="1734170"/>
                    <a:pt x="3190577" y="1735093"/>
                  </a:cubicBezTo>
                  <a:cubicBezTo>
                    <a:pt x="3182271" y="1736015"/>
                    <a:pt x="3174889" y="1736938"/>
                    <a:pt x="3171198" y="1724942"/>
                  </a:cubicBezTo>
                  <a:cubicBezTo>
                    <a:pt x="3161970" y="1694028"/>
                    <a:pt x="3161047" y="1694489"/>
                    <a:pt x="3170736" y="1684339"/>
                  </a:cubicBezTo>
                  <a:cubicBezTo>
                    <a:pt x="3182733" y="1671419"/>
                    <a:pt x="3196575" y="1659884"/>
                    <a:pt x="3209033" y="1646965"/>
                  </a:cubicBezTo>
                  <a:cubicBezTo>
                    <a:pt x="3210878" y="1645120"/>
                    <a:pt x="3213185" y="1643735"/>
                    <a:pt x="3215031" y="1642813"/>
                  </a:cubicBezTo>
                  <a:cubicBezTo>
                    <a:pt x="3223797" y="1638199"/>
                    <a:pt x="3231641" y="1632200"/>
                    <a:pt x="3240408" y="1627586"/>
                  </a:cubicBezTo>
                  <a:cubicBezTo>
                    <a:pt x="3242715" y="1626202"/>
                    <a:pt x="3245022" y="1625279"/>
                    <a:pt x="3247329" y="1624357"/>
                  </a:cubicBezTo>
                  <a:cubicBezTo>
                    <a:pt x="3255634" y="1621127"/>
                    <a:pt x="3263939" y="1618358"/>
                    <a:pt x="3272244" y="1615129"/>
                  </a:cubicBezTo>
                  <a:cubicBezTo>
                    <a:pt x="3275935" y="1613744"/>
                    <a:pt x="3279627" y="1613283"/>
                    <a:pt x="3283779" y="1612360"/>
                  </a:cubicBezTo>
                  <a:cubicBezTo>
                    <a:pt x="3299005" y="1609130"/>
                    <a:pt x="3314693" y="1607285"/>
                    <a:pt x="3330381" y="1604055"/>
                  </a:cubicBezTo>
                  <a:cubicBezTo>
                    <a:pt x="3340993" y="1601287"/>
                    <a:pt x="3351605" y="1597595"/>
                    <a:pt x="3361294" y="1592059"/>
                  </a:cubicBezTo>
                  <a:cubicBezTo>
                    <a:pt x="3367754" y="1588829"/>
                    <a:pt x="3371445" y="1583753"/>
                    <a:pt x="3370984" y="1576371"/>
                  </a:cubicBezTo>
                  <a:cubicBezTo>
                    <a:pt x="3370522" y="1574064"/>
                    <a:pt x="3370061" y="1571757"/>
                    <a:pt x="3369599" y="1569450"/>
                  </a:cubicBezTo>
                  <a:cubicBezTo>
                    <a:pt x="3362678" y="1557915"/>
                    <a:pt x="3354373" y="1548687"/>
                    <a:pt x="3340070" y="1547303"/>
                  </a:cubicBezTo>
                  <a:cubicBezTo>
                    <a:pt x="3329458" y="1545919"/>
                    <a:pt x="3319307" y="1542228"/>
                    <a:pt x="3308695" y="1539459"/>
                  </a:cubicBezTo>
                  <a:cubicBezTo>
                    <a:pt x="3297621" y="1535307"/>
                    <a:pt x="3286548" y="1536691"/>
                    <a:pt x="3275474" y="1536691"/>
                  </a:cubicBezTo>
                  <a:cubicBezTo>
                    <a:pt x="3236255" y="1536691"/>
                    <a:pt x="3199343" y="1525617"/>
                    <a:pt x="3164738" y="1507623"/>
                  </a:cubicBezTo>
                  <a:cubicBezTo>
                    <a:pt x="3149512" y="1502086"/>
                    <a:pt x="3136132" y="1492858"/>
                    <a:pt x="3119983" y="1490551"/>
                  </a:cubicBezTo>
                  <a:cubicBezTo>
                    <a:pt x="3113523" y="1489628"/>
                    <a:pt x="3107525" y="1487321"/>
                    <a:pt x="3101988" y="1483630"/>
                  </a:cubicBezTo>
                  <a:cubicBezTo>
                    <a:pt x="3093683" y="1478093"/>
                    <a:pt x="3085839" y="1472556"/>
                    <a:pt x="3077534" y="1467019"/>
                  </a:cubicBezTo>
                  <a:cubicBezTo>
                    <a:pt x="3073381" y="1464712"/>
                    <a:pt x="3069690" y="1461944"/>
                    <a:pt x="3065999" y="1458714"/>
                  </a:cubicBezTo>
                  <a:cubicBezTo>
                    <a:pt x="3061846" y="1455023"/>
                    <a:pt x="3057694" y="1451793"/>
                    <a:pt x="3052157" y="1449486"/>
                  </a:cubicBezTo>
                  <a:cubicBezTo>
                    <a:pt x="3048004" y="1447641"/>
                    <a:pt x="3044313" y="1445334"/>
                    <a:pt x="3041083" y="1442104"/>
                  </a:cubicBezTo>
                  <a:cubicBezTo>
                    <a:pt x="3036931" y="1437028"/>
                    <a:pt x="3030933" y="1433337"/>
                    <a:pt x="3024934" y="1430569"/>
                  </a:cubicBezTo>
                  <a:cubicBezTo>
                    <a:pt x="3020782" y="1427800"/>
                    <a:pt x="3018475" y="1424109"/>
                    <a:pt x="3016629" y="1419495"/>
                  </a:cubicBezTo>
                  <a:cubicBezTo>
                    <a:pt x="3014322" y="1413958"/>
                    <a:pt x="3012015" y="1408883"/>
                    <a:pt x="3008785" y="1403808"/>
                  </a:cubicBezTo>
                  <a:cubicBezTo>
                    <a:pt x="3007401" y="1401962"/>
                    <a:pt x="3006017" y="1400116"/>
                    <a:pt x="3005094" y="1397809"/>
                  </a:cubicBezTo>
                  <a:cubicBezTo>
                    <a:pt x="3000019" y="1388581"/>
                    <a:pt x="2996328" y="1378431"/>
                    <a:pt x="2988945" y="1370587"/>
                  </a:cubicBezTo>
                  <a:cubicBezTo>
                    <a:pt x="2987561" y="1368741"/>
                    <a:pt x="2986177" y="1366896"/>
                    <a:pt x="2984793" y="1364589"/>
                  </a:cubicBezTo>
                  <a:cubicBezTo>
                    <a:pt x="2981101" y="1357206"/>
                    <a:pt x="2977410" y="1349824"/>
                    <a:pt x="2974180" y="1342441"/>
                  </a:cubicBezTo>
                  <a:cubicBezTo>
                    <a:pt x="2973258" y="1340134"/>
                    <a:pt x="2972335" y="1338289"/>
                    <a:pt x="2971412" y="1335982"/>
                  </a:cubicBezTo>
                  <a:cubicBezTo>
                    <a:pt x="2953417" y="1326293"/>
                    <a:pt x="2946958" y="1345210"/>
                    <a:pt x="2934500" y="1350285"/>
                  </a:cubicBezTo>
                  <a:cubicBezTo>
                    <a:pt x="2929425" y="1353515"/>
                    <a:pt x="2923427" y="1354899"/>
                    <a:pt x="2918813" y="1359052"/>
                  </a:cubicBezTo>
                  <a:cubicBezTo>
                    <a:pt x="2906816" y="1373355"/>
                    <a:pt x="2891129" y="1383967"/>
                    <a:pt x="2877287" y="1396425"/>
                  </a:cubicBezTo>
                  <a:cubicBezTo>
                    <a:pt x="2867136" y="1401962"/>
                    <a:pt x="2857446" y="1407499"/>
                    <a:pt x="2845911" y="1410267"/>
                  </a:cubicBezTo>
                  <a:cubicBezTo>
                    <a:pt x="2826533" y="1422264"/>
                    <a:pt x="2813152" y="1440720"/>
                    <a:pt x="2796080" y="1455484"/>
                  </a:cubicBezTo>
                  <a:cubicBezTo>
                    <a:pt x="2794235" y="1457330"/>
                    <a:pt x="2792389" y="1458714"/>
                    <a:pt x="2790543" y="1460098"/>
                  </a:cubicBezTo>
                  <a:cubicBezTo>
                    <a:pt x="2783622" y="1465174"/>
                    <a:pt x="2780854" y="1473018"/>
                    <a:pt x="2776240" y="1479939"/>
                  </a:cubicBezTo>
                  <a:cubicBezTo>
                    <a:pt x="2773933" y="1482707"/>
                    <a:pt x="2771165" y="1485014"/>
                    <a:pt x="2767935" y="1486860"/>
                  </a:cubicBezTo>
                  <a:cubicBezTo>
                    <a:pt x="2761475" y="1489167"/>
                    <a:pt x="2754093" y="1488244"/>
                    <a:pt x="2749479" y="1494703"/>
                  </a:cubicBezTo>
                  <a:cubicBezTo>
                    <a:pt x="2748095" y="1496549"/>
                    <a:pt x="2746249" y="1497933"/>
                    <a:pt x="2744403" y="1499317"/>
                  </a:cubicBezTo>
                  <a:cubicBezTo>
                    <a:pt x="2739789" y="1502547"/>
                    <a:pt x="2735637" y="1507161"/>
                    <a:pt x="2732868" y="1511775"/>
                  </a:cubicBezTo>
                  <a:cubicBezTo>
                    <a:pt x="2726870" y="1520080"/>
                    <a:pt x="2719949" y="1527001"/>
                    <a:pt x="2709337" y="1528847"/>
                  </a:cubicBezTo>
                  <a:cubicBezTo>
                    <a:pt x="2690881" y="1542228"/>
                    <a:pt x="2674732" y="1557454"/>
                    <a:pt x="2665043" y="1579139"/>
                  </a:cubicBezTo>
                  <a:cubicBezTo>
                    <a:pt x="2661813" y="1584676"/>
                    <a:pt x="2657660" y="1589290"/>
                    <a:pt x="2653046" y="1594366"/>
                  </a:cubicBezTo>
                  <a:cubicBezTo>
                    <a:pt x="2643818" y="1604978"/>
                    <a:pt x="2636436" y="1616974"/>
                    <a:pt x="2626285" y="1626664"/>
                  </a:cubicBezTo>
                  <a:cubicBezTo>
                    <a:pt x="2623517" y="1629432"/>
                    <a:pt x="2621210" y="1632200"/>
                    <a:pt x="2618441" y="1634507"/>
                  </a:cubicBezTo>
                  <a:cubicBezTo>
                    <a:pt x="2607829" y="1645120"/>
                    <a:pt x="2596294" y="1654809"/>
                    <a:pt x="2588450" y="1667267"/>
                  </a:cubicBezTo>
                  <a:cubicBezTo>
                    <a:pt x="2587066" y="1669574"/>
                    <a:pt x="2585682" y="1671419"/>
                    <a:pt x="2584298" y="1673726"/>
                  </a:cubicBezTo>
                  <a:cubicBezTo>
                    <a:pt x="2564458" y="1692644"/>
                    <a:pt x="2557075" y="1718944"/>
                    <a:pt x="2544617" y="1742475"/>
                  </a:cubicBezTo>
                  <a:cubicBezTo>
                    <a:pt x="2522932" y="1748012"/>
                    <a:pt x="2501707" y="1754471"/>
                    <a:pt x="2479560" y="1756778"/>
                  </a:cubicBezTo>
                  <a:cubicBezTo>
                    <a:pt x="2461104" y="1757701"/>
                    <a:pt x="2442648" y="1754933"/>
                    <a:pt x="2424192" y="1759547"/>
                  </a:cubicBezTo>
                  <a:cubicBezTo>
                    <a:pt x="2413119" y="1760008"/>
                    <a:pt x="2402507" y="1761392"/>
                    <a:pt x="2391433" y="1762315"/>
                  </a:cubicBezTo>
                  <a:cubicBezTo>
                    <a:pt x="2376207" y="1762776"/>
                    <a:pt x="2360981" y="1760469"/>
                    <a:pt x="2346216" y="1765083"/>
                  </a:cubicBezTo>
                  <a:cubicBezTo>
                    <a:pt x="2341602" y="1766468"/>
                    <a:pt x="2336988" y="1766929"/>
                    <a:pt x="2332835" y="1767390"/>
                  </a:cubicBezTo>
                  <a:cubicBezTo>
                    <a:pt x="2318993" y="1767852"/>
                    <a:pt x="2305151" y="1767390"/>
                    <a:pt x="2291771" y="1771082"/>
                  </a:cubicBezTo>
                  <a:cubicBezTo>
                    <a:pt x="2274238" y="1770620"/>
                    <a:pt x="2256704" y="1773850"/>
                    <a:pt x="2239633" y="1774311"/>
                  </a:cubicBezTo>
                  <a:cubicBezTo>
                    <a:pt x="2230405" y="1773850"/>
                    <a:pt x="2220715" y="1773850"/>
                    <a:pt x="2211487" y="1773850"/>
                  </a:cubicBezTo>
                  <a:cubicBezTo>
                    <a:pt x="2181035" y="1773389"/>
                    <a:pt x="2154735" y="1755856"/>
                    <a:pt x="2124744" y="1754010"/>
                  </a:cubicBezTo>
                  <a:cubicBezTo>
                    <a:pt x="2119669" y="1740629"/>
                    <a:pt x="2107211" y="1746166"/>
                    <a:pt x="2097983" y="1744321"/>
                  </a:cubicBezTo>
                  <a:cubicBezTo>
                    <a:pt x="2093830" y="1743859"/>
                    <a:pt x="2090139" y="1742475"/>
                    <a:pt x="2086909" y="1740629"/>
                  </a:cubicBezTo>
                  <a:cubicBezTo>
                    <a:pt x="2079988" y="1730479"/>
                    <a:pt x="2067531" y="1726787"/>
                    <a:pt x="2057841" y="1728633"/>
                  </a:cubicBezTo>
                  <a:cubicBezTo>
                    <a:pt x="2036155" y="1733247"/>
                    <a:pt x="2031080" y="1720789"/>
                    <a:pt x="2026927" y="1705102"/>
                  </a:cubicBezTo>
                  <a:cubicBezTo>
                    <a:pt x="2026466" y="1702333"/>
                    <a:pt x="2026466" y="1699565"/>
                    <a:pt x="2027389" y="1697258"/>
                  </a:cubicBezTo>
                  <a:cubicBezTo>
                    <a:pt x="2035694" y="1684339"/>
                    <a:pt x="2048152" y="1675111"/>
                    <a:pt x="2057841" y="1664037"/>
                  </a:cubicBezTo>
                  <a:cubicBezTo>
                    <a:pt x="2116900" y="1623895"/>
                    <a:pt x="2181035" y="1600825"/>
                    <a:pt x="2253475" y="1606362"/>
                  </a:cubicBezTo>
                  <a:cubicBezTo>
                    <a:pt x="2263625" y="1607285"/>
                    <a:pt x="2274238" y="1605901"/>
                    <a:pt x="2284388" y="1604055"/>
                  </a:cubicBezTo>
                  <a:cubicBezTo>
                    <a:pt x="2304690" y="1599902"/>
                    <a:pt x="2315764" y="1587906"/>
                    <a:pt x="2314841" y="1566682"/>
                  </a:cubicBezTo>
                  <a:cubicBezTo>
                    <a:pt x="2313457" y="1527463"/>
                    <a:pt x="2311150" y="1487782"/>
                    <a:pt x="2305613" y="1449025"/>
                  </a:cubicBezTo>
                  <a:cubicBezTo>
                    <a:pt x="2295001" y="1374739"/>
                    <a:pt x="2290848" y="1300454"/>
                    <a:pt x="2300537" y="1225708"/>
                  </a:cubicBezTo>
                  <a:cubicBezTo>
                    <a:pt x="2301922" y="1213711"/>
                    <a:pt x="2304229" y="1201253"/>
                    <a:pt x="2285311" y="1205406"/>
                  </a:cubicBezTo>
                  <a:cubicBezTo>
                    <a:pt x="2242862" y="1214173"/>
                    <a:pt x="2201798" y="1205406"/>
                    <a:pt x="2160733" y="1197562"/>
                  </a:cubicBezTo>
                  <a:cubicBezTo>
                    <a:pt x="2110441" y="1188334"/>
                    <a:pt x="2059687" y="1198024"/>
                    <a:pt x="2009394" y="1192025"/>
                  </a:cubicBezTo>
                  <a:cubicBezTo>
                    <a:pt x="1991400" y="1189718"/>
                    <a:pt x="1994629" y="1202176"/>
                    <a:pt x="1998321" y="1212327"/>
                  </a:cubicBezTo>
                  <a:cubicBezTo>
                    <a:pt x="2014931" y="1257083"/>
                    <a:pt x="2033387" y="1301377"/>
                    <a:pt x="2053689" y="1344748"/>
                  </a:cubicBezTo>
                  <a:cubicBezTo>
                    <a:pt x="2067531" y="1373817"/>
                    <a:pt x="2076759" y="1404269"/>
                    <a:pt x="2088755" y="1433799"/>
                  </a:cubicBezTo>
                  <a:cubicBezTo>
                    <a:pt x="2098444" y="1456407"/>
                    <a:pt x="2089216" y="1479939"/>
                    <a:pt x="2080450" y="1502086"/>
                  </a:cubicBezTo>
                  <a:cubicBezTo>
                    <a:pt x="2064301" y="1543612"/>
                    <a:pt x="2038924" y="1579601"/>
                    <a:pt x="2018161" y="1618358"/>
                  </a:cubicBezTo>
                  <a:cubicBezTo>
                    <a:pt x="2010778" y="1634969"/>
                    <a:pt x="2005703" y="1652502"/>
                    <a:pt x="1994168" y="1666805"/>
                  </a:cubicBezTo>
                  <a:cubicBezTo>
                    <a:pt x="1987708" y="1674188"/>
                    <a:pt x="1979865" y="1680186"/>
                    <a:pt x="1970175" y="1682493"/>
                  </a:cubicBezTo>
                  <a:cubicBezTo>
                    <a:pt x="1962793" y="1686184"/>
                    <a:pt x="1954949" y="1689875"/>
                    <a:pt x="1947105" y="1692644"/>
                  </a:cubicBezTo>
                  <a:cubicBezTo>
                    <a:pt x="1934186" y="1696335"/>
                    <a:pt x="1921267" y="1700026"/>
                    <a:pt x="1907886" y="1700488"/>
                  </a:cubicBezTo>
                  <a:cubicBezTo>
                    <a:pt x="1889430" y="1700949"/>
                    <a:pt x="1870513" y="1700488"/>
                    <a:pt x="1852057" y="1700488"/>
                  </a:cubicBezTo>
                  <a:cubicBezTo>
                    <a:pt x="1846059" y="1700488"/>
                    <a:pt x="1840061" y="1699565"/>
                    <a:pt x="1834062" y="1698181"/>
                  </a:cubicBezTo>
                  <a:cubicBezTo>
                    <a:pt x="1822989" y="1694028"/>
                    <a:pt x="1811915" y="1694028"/>
                    <a:pt x="1800842" y="1698181"/>
                  </a:cubicBezTo>
                  <a:cubicBezTo>
                    <a:pt x="1787000" y="1697719"/>
                    <a:pt x="1774542" y="1703717"/>
                    <a:pt x="1761161" y="1705563"/>
                  </a:cubicBezTo>
                  <a:cubicBezTo>
                    <a:pt x="1730248" y="1706947"/>
                    <a:pt x="1699334" y="1704179"/>
                    <a:pt x="1668420" y="1707409"/>
                  </a:cubicBezTo>
                  <a:cubicBezTo>
                    <a:pt x="1664268" y="1708793"/>
                    <a:pt x="1660115" y="1710177"/>
                    <a:pt x="1655962" y="1711100"/>
                  </a:cubicBezTo>
                  <a:cubicBezTo>
                    <a:pt x="1635661" y="1713868"/>
                    <a:pt x="1612591" y="1721712"/>
                    <a:pt x="1608900" y="1688953"/>
                  </a:cubicBezTo>
                  <a:cubicBezTo>
                    <a:pt x="1608438" y="1686646"/>
                    <a:pt x="1608438" y="1684339"/>
                    <a:pt x="1608900" y="1681570"/>
                  </a:cubicBezTo>
                  <a:cubicBezTo>
                    <a:pt x="1614898" y="1673265"/>
                    <a:pt x="1603824" y="1671419"/>
                    <a:pt x="1602901" y="1665421"/>
                  </a:cubicBezTo>
                  <a:cubicBezTo>
                    <a:pt x="1602440" y="1652963"/>
                    <a:pt x="1613514" y="1646042"/>
                    <a:pt x="1618128" y="1636353"/>
                  </a:cubicBezTo>
                  <a:cubicBezTo>
                    <a:pt x="1619512" y="1634046"/>
                    <a:pt x="1620896" y="1632200"/>
                    <a:pt x="1622742" y="1629893"/>
                  </a:cubicBezTo>
                  <a:cubicBezTo>
                    <a:pt x="1635661" y="1616974"/>
                    <a:pt x="1649964" y="1604516"/>
                    <a:pt x="1660115" y="1589290"/>
                  </a:cubicBezTo>
                  <a:cubicBezTo>
                    <a:pt x="1692413" y="1563913"/>
                    <a:pt x="1730248" y="1553301"/>
                    <a:pt x="1770389" y="1549610"/>
                  </a:cubicBezTo>
                  <a:cubicBezTo>
                    <a:pt x="1778695" y="1549610"/>
                    <a:pt x="1787461" y="1550994"/>
                    <a:pt x="1795766" y="1547764"/>
                  </a:cubicBezTo>
                  <a:cubicBezTo>
                    <a:pt x="1797612" y="1546380"/>
                    <a:pt x="1798996" y="1544535"/>
                    <a:pt x="1800380" y="1542689"/>
                  </a:cubicBezTo>
                  <a:cubicBezTo>
                    <a:pt x="1804071" y="1528386"/>
                    <a:pt x="1797150" y="1517773"/>
                    <a:pt x="1787000" y="1509007"/>
                  </a:cubicBezTo>
                  <a:cubicBezTo>
                    <a:pt x="1780079" y="1503009"/>
                    <a:pt x="1772235" y="1497933"/>
                    <a:pt x="1769005" y="1489167"/>
                  </a:cubicBezTo>
                  <a:lnTo>
                    <a:pt x="1768544" y="1489167"/>
                  </a:lnTo>
                  <a:cubicBezTo>
                    <a:pt x="1760239" y="1483168"/>
                    <a:pt x="1751011" y="1478554"/>
                    <a:pt x="1743628" y="1471633"/>
                  </a:cubicBezTo>
                  <a:cubicBezTo>
                    <a:pt x="1740398" y="1469326"/>
                    <a:pt x="1738091" y="1466558"/>
                    <a:pt x="1735323" y="1463328"/>
                  </a:cubicBezTo>
                  <a:cubicBezTo>
                    <a:pt x="1726556" y="1452716"/>
                    <a:pt x="1718713" y="1441642"/>
                    <a:pt x="1706716" y="1434260"/>
                  </a:cubicBezTo>
                  <a:cubicBezTo>
                    <a:pt x="1704409" y="1432876"/>
                    <a:pt x="1702564" y="1431492"/>
                    <a:pt x="1700718" y="1430107"/>
                  </a:cubicBezTo>
                  <a:cubicBezTo>
                    <a:pt x="1696104" y="1426416"/>
                    <a:pt x="1691490" y="1422725"/>
                    <a:pt x="1686415" y="1419957"/>
                  </a:cubicBezTo>
                  <a:cubicBezTo>
                    <a:pt x="1684108" y="1419034"/>
                    <a:pt x="1682262" y="1417650"/>
                    <a:pt x="1680417" y="1415804"/>
                  </a:cubicBezTo>
                  <a:cubicBezTo>
                    <a:pt x="1672111" y="1408422"/>
                    <a:pt x="1664729" y="1401039"/>
                    <a:pt x="1655040" y="1395502"/>
                  </a:cubicBezTo>
                  <a:cubicBezTo>
                    <a:pt x="1650887" y="1392273"/>
                    <a:pt x="1648119" y="1388581"/>
                    <a:pt x="1645812" y="1384429"/>
                  </a:cubicBezTo>
                  <a:cubicBezTo>
                    <a:pt x="1641659" y="1377046"/>
                    <a:pt x="1638429" y="1369664"/>
                    <a:pt x="1630585" y="1365050"/>
                  </a:cubicBezTo>
                  <a:cubicBezTo>
                    <a:pt x="1628740" y="1363666"/>
                    <a:pt x="1626433" y="1362282"/>
                    <a:pt x="1624587" y="1360897"/>
                  </a:cubicBezTo>
                  <a:cubicBezTo>
                    <a:pt x="1615359" y="1353054"/>
                    <a:pt x="1608438" y="1342903"/>
                    <a:pt x="1597826" y="1336905"/>
                  </a:cubicBezTo>
                  <a:cubicBezTo>
                    <a:pt x="1593673" y="1334136"/>
                    <a:pt x="1589982" y="1331368"/>
                    <a:pt x="1586291" y="1328600"/>
                  </a:cubicBezTo>
                  <a:cubicBezTo>
                    <a:pt x="1581677" y="1324908"/>
                    <a:pt x="1577063" y="1321679"/>
                    <a:pt x="1571526" y="1318910"/>
                  </a:cubicBezTo>
                  <a:cubicBezTo>
                    <a:pt x="1566912" y="1316603"/>
                    <a:pt x="1563221" y="1313373"/>
                    <a:pt x="1561376" y="1308759"/>
                  </a:cubicBezTo>
                  <a:cubicBezTo>
                    <a:pt x="1557223" y="1295379"/>
                    <a:pt x="1550763" y="1283382"/>
                    <a:pt x="1540151" y="1273693"/>
                  </a:cubicBezTo>
                  <a:cubicBezTo>
                    <a:pt x="1537383" y="1271386"/>
                    <a:pt x="1535076" y="1268156"/>
                    <a:pt x="1533230" y="1264926"/>
                  </a:cubicBezTo>
                  <a:cubicBezTo>
                    <a:pt x="1529539" y="1257083"/>
                    <a:pt x="1524925" y="1251084"/>
                    <a:pt x="1514774" y="1255237"/>
                  </a:cubicBezTo>
                  <a:cubicBezTo>
                    <a:pt x="1512929" y="1256621"/>
                    <a:pt x="1510622" y="1257544"/>
                    <a:pt x="1508776" y="1259390"/>
                  </a:cubicBezTo>
                  <a:cubicBezTo>
                    <a:pt x="1495857" y="1269079"/>
                    <a:pt x="1490320" y="1283382"/>
                    <a:pt x="1482015" y="1295840"/>
                  </a:cubicBezTo>
                  <a:cubicBezTo>
                    <a:pt x="1480631" y="1298147"/>
                    <a:pt x="1479246" y="1299993"/>
                    <a:pt x="1477401" y="1301838"/>
                  </a:cubicBezTo>
                  <a:cubicBezTo>
                    <a:pt x="1466327" y="1315219"/>
                    <a:pt x="1457099" y="1329984"/>
                    <a:pt x="1447871" y="1344748"/>
                  </a:cubicBezTo>
                  <a:cubicBezTo>
                    <a:pt x="1444641" y="1350285"/>
                    <a:pt x="1441873" y="1355822"/>
                    <a:pt x="1438643" y="1360897"/>
                  </a:cubicBezTo>
                  <a:cubicBezTo>
                    <a:pt x="1429877" y="1371510"/>
                    <a:pt x="1419264" y="1380738"/>
                    <a:pt x="1410036" y="1390888"/>
                  </a:cubicBezTo>
                  <a:cubicBezTo>
                    <a:pt x="1401270" y="1399655"/>
                    <a:pt x="1400347" y="1413958"/>
                    <a:pt x="1388351" y="1420418"/>
                  </a:cubicBezTo>
                  <a:cubicBezTo>
                    <a:pt x="1369895" y="1427339"/>
                    <a:pt x="1359283" y="1444411"/>
                    <a:pt x="1343134" y="1454100"/>
                  </a:cubicBezTo>
                  <a:lnTo>
                    <a:pt x="1341288" y="1454100"/>
                  </a:lnTo>
                  <a:lnTo>
                    <a:pt x="1340365" y="1455946"/>
                  </a:lnTo>
                  <a:cubicBezTo>
                    <a:pt x="1336213" y="1464712"/>
                    <a:pt x="1327907" y="1470711"/>
                    <a:pt x="1322371" y="1478554"/>
                  </a:cubicBezTo>
                  <a:cubicBezTo>
                    <a:pt x="1320064" y="1481323"/>
                    <a:pt x="1317757" y="1483630"/>
                    <a:pt x="1314988" y="1486398"/>
                  </a:cubicBezTo>
                  <a:cubicBezTo>
                    <a:pt x="1310836" y="1490551"/>
                    <a:pt x="1306683" y="1494703"/>
                    <a:pt x="1301608" y="1497933"/>
                  </a:cubicBezTo>
                  <a:cubicBezTo>
                    <a:pt x="1297916" y="1500702"/>
                    <a:pt x="1293764" y="1503009"/>
                    <a:pt x="1290073" y="1505777"/>
                  </a:cubicBezTo>
                  <a:cubicBezTo>
                    <a:pt x="1284536" y="1510391"/>
                    <a:pt x="1278999" y="1514544"/>
                    <a:pt x="1273462" y="1518696"/>
                  </a:cubicBezTo>
                  <a:cubicBezTo>
                    <a:pt x="1271617" y="1520080"/>
                    <a:pt x="1269771" y="1521465"/>
                    <a:pt x="1267926" y="1522849"/>
                  </a:cubicBezTo>
                  <a:cubicBezTo>
                    <a:pt x="1264234" y="1525617"/>
                    <a:pt x="1261005" y="1528847"/>
                    <a:pt x="1256852" y="1531154"/>
                  </a:cubicBezTo>
                  <a:cubicBezTo>
                    <a:pt x="1253161" y="1533461"/>
                    <a:pt x="1249008" y="1535768"/>
                    <a:pt x="1245317" y="1538536"/>
                  </a:cubicBezTo>
                  <a:cubicBezTo>
                    <a:pt x="1240703" y="1541766"/>
                    <a:pt x="1235628" y="1544996"/>
                    <a:pt x="1231475" y="1548687"/>
                  </a:cubicBezTo>
                  <a:cubicBezTo>
                    <a:pt x="1229629" y="1550533"/>
                    <a:pt x="1227784" y="1551917"/>
                    <a:pt x="1225938" y="1553301"/>
                  </a:cubicBezTo>
                  <a:cubicBezTo>
                    <a:pt x="1208866" y="1569450"/>
                    <a:pt x="1186258" y="1579139"/>
                    <a:pt x="1171032" y="1598057"/>
                  </a:cubicBezTo>
                  <a:cubicBezTo>
                    <a:pt x="1168725" y="1600825"/>
                    <a:pt x="1165956" y="1603594"/>
                    <a:pt x="1163188" y="1605901"/>
                  </a:cubicBezTo>
                  <a:cubicBezTo>
                    <a:pt x="1156267" y="1610515"/>
                    <a:pt x="1150730" y="1616513"/>
                    <a:pt x="1146116" y="1623434"/>
                  </a:cubicBezTo>
                  <a:cubicBezTo>
                    <a:pt x="1142425" y="1628509"/>
                    <a:pt x="1138272" y="1632662"/>
                    <a:pt x="1133197" y="1636353"/>
                  </a:cubicBezTo>
                  <a:cubicBezTo>
                    <a:pt x="1116587" y="1652041"/>
                    <a:pt x="1098131" y="1665421"/>
                    <a:pt x="1078752" y="1677879"/>
                  </a:cubicBezTo>
                  <a:cubicBezTo>
                    <a:pt x="1073215" y="1682493"/>
                    <a:pt x="1066294" y="1686184"/>
                    <a:pt x="1061219" y="1691260"/>
                  </a:cubicBezTo>
                  <a:cubicBezTo>
                    <a:pt x="1056143" y="1696796"/>
                    <a:pt x="1052452" y="1703256"/>
                    <a:pt x="1045992" y="1706947"/>
                  </a:cubicBezTo>
                  <a:cubicBezTo>
                    <a:pt x="1034457" y="1710638"/>
                    <a:pt x="1022461" y="1712023"/>
                    <a:pt x="1014617" y="1722173"/>
                  </a:cubicBezTo>
                  <a:cubicBezTo>
                    <a:pt x="1004005" y="1728172"/>
                    <a:pt x="992470" y="1733247"/>
                    <a:pt x="982781" y="1740629"/>
                  </a:cubicBezTo>
                  <a:cubicBezTo>
                    <a:pt x="978628" y="1743398"/>
                    <a:pt x="974475" y="1746166"/>
                    <a:pt x="969861" y="1748473"/>
                  </a:cubicBezTo>
                  <a:cubicBezTo>
                    <a:pt x="951405" y="1759085"/>
                    <a:pt x="929720" y="1762776"/>
                    <a:pt x="914032" y="1778925"/>
                  </a:cubicBezTo>
                  <a:cubicBezTo>
                    <a:pt x="911725" y="1780771"/>
                    <a:pt x="909880" y="1782155"/>
                    <a:pt x="907573" y="1783539"/>
                  </a:cubicBezTo>
                  <a:cubicBezTo>
                    <a:pt x="899267" y="1788615"/>
                    <a:pt x="891424" y="1794613"/>
                    <a:pt x="882196" y="1798304"/>
                  </a:cubicBezTo>
                  <a:cubicBezTo>
                    <a:pt x="879427" y="1799227"/>
                    <a:pt x="876659" y="1800150"/>
                    <a:pt x="873429" y="1800611"/>
                  </a:cubicBezTo>
                  <a:cubicBezTo>
                    <a:pt x="835594" y="1803841"/>
                    <a:pt x="797759" y="1798304"/>
                    <a:pt x="760386" y="1804302"/>
                  </a:cubicBezTo>
                  <a:cubicBezTo>
                    <a:pt x="738700" y="1807994"/>
                    <a:pt x="717476" y="1811685"/>
                    <a:pt x="696252" y="1817222"/>
                  </a:cubicBezTo>
                  <a:cubicBezTo>
                    <a:pt x="683794" y="1819067"/>
                    <a:pt x="671336" y="1818606"/>
                    <a:pt x="658417" y="1818606"/>
                  </a:cubicBezTo>
                  <a:cubicBezTo>
                    <a:pt x="648727" y="1818144"/>
                    <a:pt x="639961" y="1815837"/>
                    <a:pt x="631656" y="1811223"/>
                  </a:cubicBezTo>
                  <a:cubicBezTo>
                    <a:pt x="608124" y="1794613"/>
                    <a:pt x="579518" y="1808916"/>
                    <a:pt x="555063" y="1799227"/>
                  </a:cubicBezTo>
                  <a:cubicBezTo>
                    <a:pt x="555063" y="1797381"/>
                    <a:pt x="555063" y="1795997"/>
                    <a:pt x="555063" y="1794152"/>
                  </a:cubicBezTo>
                  <a:cubicBezTo>
                    <a:pt x="556909" y="1771543"/>
                    <a:pt x="543067" y="1780310"/>
                    <a:pt x="531993" y="1782617"/>
                  </a:cubicBezTo>
                  <a:cubicBezTo>
                    <a:pt x="516767" y="1778003"/>
                    <a:pt x="507078" y="1794152"/>
                    <a:pt x="493236" y="1793690"/>
                  </a:cubicBezTo>
                  <a:cubicBezTo>
                    <a:pt x="485854" y="1784924"/>
                    <a:pt x="493697" y="1778925"/>
                    <a:pt x="498311" y="1768775"/>
                  </a:cubicBezTo>
                  <a:cubicBezTo>
                    <a:pt x="482624" y="1772466"/>
                    <a:pt x="471550" y="1772927"/>
                    <a:pt x="460938" y="1776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1211A8-572C-AF5A-2077-638EC72C06CD}"/>
                </a:ext>
              </a:extLst>
            </p:cNvPr>
            <p:cNvSpPr txBox="1"/>
            <p:nvPr/>
          </p:nvSpPr>
          <p:spPr>
            <a:xfrm>
              <a:off x="1693496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40F32-C143-B6DB-4098-51103545468F}"/>
                </a:ext>
              </a:extLst>
            </p:cNvPr>
            <p:cNvSpPr txBox="1"/>
            <p:nvPr/>
          </p:nvSpPr>
          <p:spPr>
            <a:xfrm>
              <a:off x="8778833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1E2D3AB-86EC-CC74-1C94-A37228B11179}"/>
                </a:ext>
              </a:extLst>
            </p:cNvPr>
            <p:cNvSpPr/>
            <p:nvPr/>
          </p:nvSpPr>
          <p:spPr>
            <a:xfrm>
              <a:off x="1202741" y="5873878"/>
              <a:ext cx="9815209" cy="1750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4197010-3520-BEC0-1696-1297EA23C7F9}"/>
                </a:ext>
              </a:extLst>
            </p:cNvPr>
            <p:cNvSpPr/>
            <p:nvPr/>
          </p:nvSpPr>
          <p:spPr>
            <a:xfrm>
              <a:off x="5526649" y="6031829"/>
              <a:ext cx="1138701" cy="65820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66">
              <a:extLst>
                <a:ext uri="{FF2B5EF4-FFF2-40B4-BE49-F238E27FC236}">
                  <a16:creationId xmlns:a16="http://schemas.microsoft.com/office/drawing/2014/main" id="{7DADE8A4-EDEA-2DC0-6BFB-3B455D083A1C}"/>
                </a:ext>
              </a:extLst>
            </p:cNvPr>
            <p:cNvGrpSpPr/>
            <p:nvPr/>
          </p:nvGrpSpPr>
          <p:grpSpPr>
            <a:xfrm>
              <a:off x="5413552" y="1121820"/>
              <a:ext cx="1742436" cy="4771108"/>
              <a:chOff x="7354684" y="1811872"/>
              <a:chExt cx="1908028" cy="52245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C73B8A2-FD38-A544-B163-9195C9636210}"/>
                  </a:ext>
                </a:extLst>
              </p:cNvPr>
              <p:cNvSpPr/>
              <p:nvPr/>
            </p:nvSpPr>
            <p:spPr>
              <a:xfrm>
                <a:off x="7354343" y="1810707"/>
                <a:ext cx="1901090" cy="5217590"/>
              </a:xfrm>
              <a:custGeom>
                <a:avLst/>
                <a:gdLst>
                  <a:gd name="connsiteX0" fmla="*/ 1829966 w 1901089"/>
                  <a:gd name="connsiteY0" fmla="*/ 1619173 h 5217589"/>
                  <a:gd name="connsiteX1" fmla="*/ 1678712 w 1901089"/>
                  <a:gd name="connsiteY1" fmla="*/ 1402699 h 5217589"/>
                  <a:gd name="connsiteX2" fmla="*/ 1483052 w 1901089"/>
                  <a:gd name="connsiteY2" fmla="*/ 1064805 h 5217589"/>
                  <a:gd name="connsiteX3" fmla="*/ 1382447 w 1901089"/>
                  <a:gd name="connsiteY3" fmla="*/ 976688 h 5217589"/>
                  <a:gd name="connsiteX4" fmla="*/ 1198583 w 1901089"/>
                  <a:gd name="connsiteY4" fmla="*/ 916325 h 5217589"/>
                  <a:gd name="connsiteX5" fmla="*/ 1198583 w 1901089"/>
                  <a:gd name="connsiteY5" fmla="*/ 916325 h 5217589"/>
                  <a:gd name="connsiteX6" fmla="*/ 1183318 w 1901089"/>
                  <a:gd name="connsiteY6" fmla="*/ 895510 h 5217589"/>
                  <a:gd name="connsiteX7" fmla="*/ 1129894 w 1901089"/>
                  <a:gd name="connsiteY7" fmla="*/ 633243 h 5217589"/>
                  <a:gd name="connsiteX8" fmla="*/ 1007780 w 1901089"/>
                  <a:gd name="connsiteY8" fmla="*/ 230129 h 5217589"/>
                  <a:gd name="connsiteX9" fmla="*/ 898155 w 1901089"/>
                  <a:gd name="connsiteY9" fmla="*/ 60141 h 5217589"/>
                  <a:gd name="connsiteX10" fmla="*/ 724698 w 1901089"/>
                  <a:gd name="connsiteY10" fmla="*/ 1165 h 5217589"/>
                  <a:gd name="connsiteX11" fmla="*/ 369458 w 1901089"/>
                  <a:gd name="connsiteY11" fmla="*/ 151032 h 5217589"/>
                  <a:gd name="connsiteX12" fmla="*/ 357663 w 1901089"/>
                  <a:gd name="connsiteY12" fmla="*/ 211395 h 5217589"/>
                  <a:gd name="connsiteX13" fmla="*/ 420107 w 1901089"/>
                  <a:gd name="connsiteY13" fmla="*/ 254413 h 5217589"/>
                  <a:gd name="connsiteX14" fmla="*/ 420107 w 1901089"/>
                  <a:gd name="connsiteY14" fmla="*/ 254413 h 5217589"/>
                  <a:gd name="connsiteX15" fmla="*/ 375702 w 1901089"/>
                  <a:gd name="connsiteY15" fmla="*/ 293267 h 5217589"/>
                  <a:gd name="connsiteX16" fmla="*/ 372233 w 1901089"/>
                  <a:gd name="connsiteY16" fmla="*/ 312694 h 5217589"/>
                  <a:gd name="connsiteX17" fmla="*/ 382640 w 1901089"/>
                  <a:gd name="connsiteY17" fmla="*/ 409137 h 5217589"/>
                  <a:gd name="connsiteX18" fmla="*/ 388191 w 1901089"/>
                  <a:gd name="connsiteY18" fmla="*/ 479213 h 5217589"/>
                  <a:gd name="connsiteX19" fmla="*/ 375008 w 1901089"/>
                  <a:gd name="connsiteY19" fmla="*/ 516680 h 5217589"/>
                  <a:gd name="connsiteX20" fmla="*/ 397211 w 1901089"/>
                  <a:gd name="connsiteY20" fmla="*/ 554147 h 5217589"/>
                  <a:gd name="connsiteX21" fmla="*/ 425658 w 1901089"/>
                  <a:gd name="connsiteY21" fmla="*/ 585369 h 5217589"/>
                  <a:gd name="connsiteX22" fmla="*/ 462431 w 1901089"/>
                  <a:gd name="connsiteY22" fmla="*/ 711646 h 5217589"/>
                  <a:gd name="connsiteX23" fmla="*/ 539446 w 1901089"/>
                  <a:gd name="connsiteY23" fmla="*/ 763683 h 5217589"/>
                  <a:gd name="connsiteX24" fmla="*/ 526957 w 1901089"/>
                  <a:gd name="connsiteY24" fmla="*/ 799762 h 5217589"/>
                  <a:gd name="connsiteX25" fmla="*/ 549159 w 1901089"/>
                  <a:gd name="connsiteY25" fmla="*/ 863594 h 5217589"/>
                  <a:gd name="connsiteX26" fmla="*/ 549159 w 1901089"/>
                  <a:gd name="connsiteY26" fmla="*/ 863594 h 5217589"/>
                  <a:gd name="connsiteX27" fmla="*/ 472144 w 1901089"/>
                  <a:gd name="connsiteY27" fmla="*/ 917019 h 5217589"/>
                  <a:gd name="connsiteX28" fmla="*/ 472144 w 1901089"/>
                  <a:gd name="connsiteY28" fmla="*/ 917019 h 5217589"/>
                  <a:gd name="connsiteX29" fmla="*/ 380559 w 1901089"/>
                  <a:gd name="connsiteY29" fmla="*/ 932977 h 5217589"/>
                  <a:gd name="connsiteX30" fmla="*/ 249425 w 1901089"/>
                  <a:gd name="connsiteY30" fmla="*/ 1050234 h 5217589"/>
                  <a:gd name="connsiteX31" fmla="*/ 200857 w 1901089"/>
                  <a:gd name="connsiteY31" fmla="*/ 1232711 h 5217589"/>
                  <a:gd name="connsiteX32" fmla="*/ 131474 w 1901089"/>
                  <a:gd name="connsiteY32" fmla="*/ 1475551 h 5217589"/>
                  <a:gd name="connsiteX33" fmla="*/ 81519 w 1901089"/>
                  <a:gd name="connsiteY33" fmla="*/ 1608072 h 5217589"/>
                  <a:gd name="connsiteX34" fmla="*/ 73193 w 1901089"/>
                  <a:gd name="connsiteY34" fmla="*/ 1848831 h 5217589"/>
                  <a:gd name="connsiteX35" fmla="*/ 116210 w 1901089"/>
                  <a:gd name="connsiteY35" fmla="*/ 2194357 h 5217589"/>
                  <a:gd name="connsiteX36" fmla="*/ 160615 w 1901089"/>
                  <a:gd name="connsiteY36" fmla="*/ 2343530 h 5217589"/>
                  <a:gd name="connsiteX37" fmla="*/ 171717 w 1901089"/>
                  <a:gd name="connsiteY37" fmla="*/ 2349081 h 5217589"/>
                  <a:gd name="connsiteX38" fmla="*/ 250119 w 1901089"/>
                  <a:gd name="connsiteY38" fmla="*/ 2436503 h 5217589"/>
                  <a:gd name="connsiteX39" fmla="*/ 250119 w 1901089"/>
                  <a:gd name="connsiteY39" fmla="*/ 2436503 h 5217589"/>
                  <a:gd name="connsiteX40" fmla="*/ 243875 w 1901089"/>
                  <a:gd name="connsiteY40" fmla="*/ 2454543 h 5217589"/>
                  <a:gd name="connsiteX41" fmla="*/ 238324 w 1901089"/>
                  <a:gd name="connsiteY41" fmla="*/ 2548904 h 5217589"/>
                  <a:gd name="connsiteX42" fmla="*/ 265383 w 1901089"/>
                  <a:gd name="connsiteY42" fmla="*/ 2584983 h 5217589"/>
                  <a:gd name="connsiteX43" fmla="*/ 282035 w 1901089"/>
                  <a:gd name="connsiteY43" fmla="*/ 2608573 h 5217589"/>
                  <a:gd name="connsiteX44" fmla="*/ 273709 w 1901089"/>
                  <a:gd name="connsiteY44" fmla="*/ 2642570 h 5217589"/>
                  <a:gd name="connsiteX45" fmla="*/ 137719 w 1901089"/>
                  <a:gd name="connsiteY45" fmla="*/ 3205265 h 5217589"/>
                  <a:gd name="connsiteX46" fmla="*/ 87069 w 1901089"/>
                  <a:gd name="connsiteY46" fmla="*/ 3546629 h 5217589"/>
                  <a:gd name="connsiteX47" fmla="*/ 114129 w 1901089"/>
                  <a:gd name="connsiteY47" fmla="*/ 3930316 h 5217589"/>
                  <a:gd name="connsiteX48" fmla="*/ 158534 w 1901089"/>
                  <a:gd name="connsiteY48" fmla="*/ 4220336 h 5217589"/>
                  <a:gd name="connsiteX49" fmla="*/ 177267 w 1901089"/>
                  <a:gd name="connsiteY49" fmla="*/ 4517989 h 5217589"/>
                  <a:gd name="connsiteX50" fmla="*/ 288973 w 1901089"/>
                  <a:gd name="connsiteY50" fmla="*/ 4745564 h 5217589"/>
                  <a:gd name="connsiteX51" fmla="*/ 322971 w 1901089"/>
                  <a:gd name="connsiteY51" fmla="*/ 4845476 h 5217589"/>
                  <a:gd name="connsiteX52" fmla="*/ 252894 w 1901089"/>
                  <a:gd name="connsiteY52" fmla="*/ 5036972 h 5217589"/>
                  <a:gd name="connsiteX53" fmla="*/ 213346 w 1901089"/>
                  <a:gd name="connsiteY53" fmla="*/ 5083459 h 5217589"/>
                  <a:gd name="connsiteX54" fmla="*/ 26706 w 1901089"/>
                  <a:gd name="connsiteY54" fmla="*/ 5171575 h 5217589"/>
                  <a:gd name="connsiteX55" fmla="*/ 1035 w 1901089"/>
                  <a:gd name="connsiteY55" fmla="*/ 5189615 h 5217589"/>
                  <a:gd name="connsiteX56" fmla="*/ 16993 w 1901089"/>
                  <a:gd name="connsiteY56" fmla="*/ 5218755 h 5217589"/>
                  <a:gd name="connsiteX57" fmla="*/ 425658 w 1901089"/>
                  <a:gd name="connsiteY57" fmla="*/ 5213205 h 5217589"/>
                  <a:gd name="connsiteX58" fmla="*/ 506142 w 1901089"/>
                  <a:gd name="connsiteY58" fmla="*/ 5113988 h 5217589"/>
                  <a:gd name="connsiteX59" fmla="*/ 620623 w 1901089"/>
                  <a:gd name="connsiteY59" fmla="*/ 5077908 h 5217589"/>
                  <a:gd name="connsiteX60" fmla="*/ 633112 w 1901089"/>
                  <a:gd name="connsiteY60" fmla="*/ 5098029 h 5217589"/>
                  <a:gd name="connsiteX61" fmla="*/ 634500 w 1901089"/>
                  <a:gd name="connsiteY61" fmla="*/ 5212511 h 5217589"/>
                  <a:gd name="connsiteX62" fmla="*/ 678905 w 1901089"/>
                  <a:gd name="connsiteY62" fmla="*/ 5215980 h 5217589"/>
                  <a:gd name="connsiteX63" fmla="*/ 684456 w 1901089"/>
                  <a:gd name="connsiteY63" fmla="*/ 5092479 h 5217589"/>
                  <a:gd name="connsiteX64" fmla="*/ 708740 w 1901089"/>
                  <a:gd name="connsiteY64" fmla="*/ 5061256 h 5217589"/>
                  <a:gd name="connsiteX65" fmla="*/ 744819 w 1901089"/>
                  <a:gd name="connsiteY65" fmla="*/ 5021708 h 5217589"/>
                  <a:gd name="connsiteX66" fmla="*/ 761471 w 1901089"/>
                  <a:gd name="connsiteY66" fmla="*/ 5049461 h 5217589"/>
                  <a:gd name="connsiteX67" fmla="*/ 762164 w 1901089"/>
                  <a:gd name="connsiteY67" fmla="*/ 5172963 h 5217589"/>
                  <a:gd name="connsiteX68" fmla="*/ 785061 w 1901089"/>
                  <a:gd name="connsiteY68" fmla="*/ 5221531 h 5217589"/>
                  <a:gd name="connsiteX69" fmla="*/ 1077856 w 1901089"/>
                  <a:gd name="connsiteY69" fmla="*/ 5213205 h 5217589"/>
                  <a:gd name="connsiteX70" fmla="*/ 1209684 w 1901089"/>
                  <a:gd name="connsiteY70" fmla="*/ 4932898 h 5217589"/>
                  <a:gd name="connsiteX71" fmla="*/ 1237437 w 1901089"/>
                  <a:gd name="connsiteY71" fmla="*/ 4703935 h 5217589"/>
                  <a:gd name="connsiteX72" fmla="*/ 1243681 w 1901089"/>
                  <a:gd name="connsiteY72" fmla="*/ 4418077 h 5217589"/>
                  <a:gd name="connsiteX73" fmla="*/ 1201358 w 1901089"/>
                  <a:gd name="connsiteY73" fmla="*/ 3833874 h 5217589"/>
                  <a:gd name="connsiteX74" fmla="*/ 1185400 w 1901089"/>
                  <a:gd name="connsiteY74" fmla="*/ 3616012 h 5217589"/>
                  <a:gd name="connsiteX75" fmla="*/ 1215928 w 1901089"/>
                  <a:gd name="connsiteY75" fmla="*/ 3369703 h 5217589"/>
                  <a:gd name="connsiteX76" fmla="*/ 1295718 w 1901089"/>
                  <a:gd name="connsiteY76" fmla="*/ 2929122 h 5217589"/>
                  <a:gd name="connsiteX77" fmla="*/ 1319309 w 1901089"/>
                  <a:gd name="connsiteY77" fmla="*/ 2696689 h 5217589"/>
                  <a:gd name="connsiteX78" fmla="*/ 1222867 w 1901089"/>
                  <a:gd name="connsiteY78" fmla="*/ 2435116 h 5217589"/>
                  <a:gd name="connsiteX79" fmla="*/ 1202052 w 1901089"/>
                  <a:gd name="connsiteY79" fmla="*/ 2407362 h 5217589"/>
                  <a:gd name="connsiteX80" fmla="*/ 1236049 w 1901089"/>
                  <a:gd name="connsiteY80" fmla="*/ 2401812 h 5217589"/>
                  <a:gd name="connsiteX81" fmla="*/ 1258946 w 1901089"/>
                  <a:gd name="connsiteY81" fmla="*/ 2382385 h 5217589"/>
                  <a:gd name="connsiteX82" fmla="*/ 1712015 w 1901089"/>
                  <a:gd name="connsiteY82" fmla="*/ 2057673 h 5217589"/>
                  <a:gd name="connsiteX83" fmla="*/ 1850087 w 1901089"/>
                  <a:gd name="connsiteY83" fmla="*/ 1952211 h 5217589"/>
                  <a:gd name="connsiteX84" fmla="*/ 1895880 w 1901089"/>
                  <a:gd name="connsiteY84" fmla="*/ 1755164 h 5217589"/>
                  <a:gd name="connsiteX85" fmla="*/ 1829966 w 1901089"/>
                  <a:gd name="connsiteY85" fmla="*/ 1619173 h 5217589"/>
                  <a:gd name="connsiteX86" fmla="*/ 230692 w 1901089"/>
                  <a:gd name="connsiteY86" fmla="*/ 2354632 h 5217589"/>
                  <a:gd name="connsiteX87" fmla="*/ 230692 w 1901089"/>
                  <a:gd name="connsiteY87" fmla="*/ 2354632 h 5217589"/>
                  <a:gd name="connsiteX88" fmla="*/ 230692 w 1901089"/>
                  <a:gd name="connsiteY88" fmla="*/ 2354632 h 5217589"/>
                  <a:gd name="connsiteX89" fmla="*/ 230692 w 1901089"/>
                  <a:gd name="connsiteY89" fmla="*/ 2354632 h 5217589"/>
                  <a:gd name="connsiteX90" fmla="*/ 270240 w 1901089"/>
                  <a:gd name="connsiteY90" fmla="*/ 2303288 h 5217589"/>
                  <a:gd name="connsiteX91" fmla="*/ 271628 w 1901089"/>
                  <a:gd name="connsiteY91" fmla="*/ 2303288 h 5217589"/>
                  <a:gd name="connsiteX92" fmla="*/ 270934 w 1901089"/>
                  <a:gd name="connsiteY92" fmla="*/ 2303982 h 5217589"/>
                  <a:gd name="connsiteX93" fmla="*/ 270240 w 1901089"/>
                  <a:gd name="connsiteY93" fmla="*/ 2303288 h 5217589"/>
                  <a:gd name="connsiteX94" fmla="*/ 803794 w 1901089"/>
                  <a:gd name="connsiteY94" fmla="*/ 4826049 h 5217589"/>
                  <a:gd name="connsiteX95" fmla="*/ 776735 w 1901089"/>
                  <a:gd name="connsiteY95" fmla="*/ 4904451 h 5217589"/>
                  <a:gd name="connsiteX96" fmla="*/ 747594 w 1901089"/>
                  <a:gd name="connsiteY96" fmla="*/ 4991873 h 5217589"/>
                  <a:gd name="connsiteX97" fmla="*/ 750369 w 1901089"/>
                  <a:gd name="connsiteY97" fmla="*/ 4834374 h 5217589"/>
                  <a:gd name="connsiteX98" fmla="*/ 585238 w 1901089"/>
                  <a:gd name="connsiteY98" fmla="*/ 4073938 h 5217589"/>
                  <a:gd name="connsiteX99" fmla="*/ 544996 w 1901089"/>
                  <a:gd name="connsiteY99" fmla="*/ 3892155 h 5217589"/>
                  <a:gd name="connsiteX100" fmla="*/ 565117 w 1901089"/>
                  <a:gd name="connsiteY100" fmla="*/ 3647234 h 5217589"/>
                  <a:gd name="connsiteX101" fmla="*/ 653233 w 1901089"/>
                  <a:gd name="connsiteY101" fmla="*/ 3355826 h 5217589"/>
                  <a:gd name="connsiteX102" fmla="*/ 685843 w 1901089"/>
                  <a:gd name="connsiteY102" fmla="*/ 3104660 h 5217589"/>
                  <a:gd name="connsiteX103" fmla="*/ 738574 w 1901089"/>
                  <a:gd name="connsiteY103" fmla="*/ 3575770 h 5217589"/>
                  <a:gd name="connsiteX104" fmla="*/ 776735 w 1901089"/>
                  <a:gd name="connsiteY104" fmla="*/ 3999005 h 5217589"/>
                  <a:gd name="connsiteX105" fmla="*/ 807957 w 1901089"/>
                  <a:gd name="connsiteY105" fmla="*/ 4313309 h 5217589"/>
                  <a:gd name="connsiteX106" fmla="*/ 859994 w 1901089"/>
                  <a:gd name="connsiteY106" fmla="*/ 4644266 h 5217589"/>
                  <a:gd name="connsiteX107" fmla="*/ 803794 w 1901089"/>
                  <a:gd name="connsiteY107" fmla="*/ 4826049 h 5217589"/>
                  <a:gd name="connsiteX108" fmla="*/ 1515662 w 1901089"/>
                  <a:gd name="connsiteY108" fmla="*/ 1842586 h 5217589"/>
                  <a:gd name="connsiteX109" fmla="*/ 1210378 w 1901089"/>
                  <a:gd name="connsiteY109" fmla="*/ 2003554 h 5217589"/>
                  <a:gd name="connsiteX110" fmla="*/ 1063286 w 1901089"/>
                  <a:gd name="connsiteY110" fmla="*/ 2081263 h 5217589"/>
                  <a:gd name="connsiteX111" fmla="*/ 1111854 w 1901089"/>
                  <a:gd name="connsiteY111" fmla="*/ 1924458 h 5217589"/>
                  <a:gd name="connsiteX112" fmla="*/ 1327635 w 1901089"/>
                  <a:gd name="connsiteY112" fmla="*/ 1547709 h 5217589"/>
                  <a:gd name="connsiteX113" fmla="*/ 1347756 w 1901089"/>
                  <a:gd name="connsiteY113" fmla="*/ 1548403 h 5217589"/>
                  <a:gd name="connsiteX114" fmla="*/ 1526763 w 1901089"/>
                  <a:gd name="connsiteY114" fmla="*/ 1814139 h 5217589"/>
                  <a:gd name="connsiteX115" fmla="*/ 1515662 w 1901089"/>
                  <a:gd name="connsiteY115" fmla="*/ 1842586 h 521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901089" h="5217589">
                    <a:moveTo>
                      <a:pt x="1829966" y="1619173"/>
                    </a:moveTo>
                    <a:cubicBezTo>
                      <a:pt x="1780011" y="1547015"/>
                      <a:pt x="1730055" y="1474163"/>
                      <a:pt x="1678712" y="1402699"/>
                    </a:cubicBezTo>
                    <a:cubicBezTo>
                      <a:pt x="1603084" y="1295849"/>
                      <a:pt x="1517050" y="1195244"/>
                      <a:pt x="1483052" y="1064805"/>
                    </a:cubicBezTo>
                    <a:cubicBezTo>
                      <a:pt x="1469176" y="1012073"/>
                      <a:pt x="1431015" y="990565"/>
                      <a:pt x="1382447" y="976688"/>
                    </a:cubicBezTo>
                    <a:cubicBezTo>
                      <a:pt x="1320002" y="959343"/>
                      <a:pt x="1257558" y="943385"/>
                      <a:pt x="1198583" y="916325"/>
                    </a:cubicBezTo>
                    <a:lnTo>
                      <a:pt x="1198583" y="916325"/>
                    </a:lnTo>
                    <a:cubicBezTo>
                      <a:pt x="1192338" y="910081"/>
                      <a:pt x="1185400" y="906612"/>
                      <a:pt x="1183318" y="895510"/>
                    </a:cubicBezTo>
                    <a:cubicBezTo>
                      <a:pt x="1168748" y="807394"/>
                      <a:pt x="1150015" y="720666"/>
                      <a:pt x="1129894" y="633243"/>
                    </a:cubicBezTo>
                    <a:cubicBezTo>
                      <a:pt x="1098671" y="495865"/>
                      <a:pt x="1064674" y="359875"/>
                      <a:pt x="1007780" y="230129"/>
                    </a:cubicBezTo>
                    <a:cubicBezTo>
                      <a:pt x="980720" y="167684"/>
                      <a:pt x="948804" y="108015"/>
                      <a:pt x="898155" y="60141"/>
                    </a:cubicBezTo>
                    <a:cubicBezTo>
                      <a:pt x="848893" y="13654"/>
                      <a:pt x="789918" y="-5079"/>
                      <a:pt x="724698" y="1165"/>
                    </a:cubicBezTo>
                    <a:cubicBezTo>
                      <a:pt x="591483" y="15042"/>
                      <a:pt x="477695" y="77487"/>
                      <a:pt x="369458" y="151032"/>
                    </a:cubicBezTo>
                    <a:cubicBezTo>
                      <a:pt x="345867" y="166990"/>
                      <a:pt x="343786" y="186418"/>
                      <a:pt x="357663" y="211395"/>
                    </a:cubicBezTo>
                    <a:cubicBezTo>
                      <a:pt x="371539" y="235679"/>
                      <a:pt x="388885" y="255107"/>
                      <a:pt x="420107" y="254413"/>
                    </a:cubicBezTo>
                    <a:cubicBezTo>
                      <a:pt x="420107" y="254413"/>
                      <a:pt x="420107" y="254413"/>
                      <a:pt x="420107" y="254413"/>
                    </a:cubicBezTo>
                    <a:cubicBezTo>
                      <a:pt x="386803" y="255107"/>
                      <a:pt x="380559" y="260657"/>
                      <a:pt x="375702" y="293267"/>
                    </a:cubicBezTo>
                    <a:cubicBezTo>
                      <a:pt x="375008" y="299512"/>
                      <a:pt x="372927" y="306450"/>
                      <a:pt x="372233" y="312694"/>
                    </a:cubicBezTo>
                    <a:cubicBezTo>
                      <a:pt x="370845" y="345304"/>
                      <a:pt x="361825" y="382771"/>
                      <a:pt x="382640" y="409137"/>
                    </a:cubicBezTo>
                    <a:cubicBezTo>
                      <a:pt x="402068" y="434808"/>
                      <a:pt x="397905" y="454929"/>
                      <a:pt x="388191" y="479213"/>
                    </a:cubicBezTo>
                    <a:cubicBezTo>
                      <a:pt x="383334" y="491702"/>
                      <a:pt x="379865" y="504191"/>
                      <a:pt x="375008" y="516680"/>
                    </a:cubicBezTo>
                    <a:cubicBezTo>
                      <a:pt x="366682" y="538883"/>
                      <a:pt x="376396" y="550678"/>
                      <a:pt x="397211" y="554147"/>
                    </a:cubicBezTo>
                    <a:cubicBezTo>
                      <a:pt x="415944" y="556922"/>
                      <a:pt x="422189" y="568023"/>
                      <a:pt x="425658" y="585369"/>
                    </a:cubicBezTo>
                    <a:cubicBezTo>
                      <a:pt x="434677" y="628386"/>
                      <a:pt x="446473" y="670710"/>
                      <a:pt x="462431" y="711646"/>
                    </a:cubicBezTo>
                    <a:cubicBezTo>
                      <a:pt x="479776" y="756745"/>
                      <a:pt x="492265" y="764377"/>
                      <a:pt x="539446" y="763683"/>
                    </a:cubicBezTo>
                    <a:cubicBezTo>
                      <a:pt x="515162" y="768540"/>
                      <a:pt x="514468" y="780335"/>
                      <a:pt x="526957" y="799762"/>
                    </a:cubicBezTo>
                    <a:cubicBezTo>
                      <a:pt x="538752" y="819189"/>
                      <a:pt x="544996" y="841392"/>
                      <a:pt x="549159" y="863594"/>
                    </a:cubicBezTo>
                    <a:cubicBezTo>
                      <a:pt x="549159" y="863594"/>
                      <a:pt x="549159" y="863594"/>
                      <a:pt x="549159" y="863594"/>
                    </a:cubicBezTo>
                    <a:cubicBezTo>
                      <a:pt x="514468" y="868451"/>
                      <a:pt x="493653" y="893429"/>
                      <a:pt x="472144" y="917019"/>
                    </a:cubicBezTo>
                    <a:cubicBezTo>
                      <a:pt x="472144" y="917019"/>
                      <a:pt x="472144" y="917019"/>
                      <a:pt x="472144" y="917019"/>
                    </a:cubicBezTo>
                    <a:cubicBezTo>
                      <a:pt x="440228" y="913550"/>
                      <a:pt x="411087" y="926733"/>
                      <a:pt x="380559" y="932977"/>
                    </a:cubicBezTo>
                    <a:cubicBezTo>
                      <a:pt x="314645" y="946854"/>
                      <a:pt x="273709" y="989177"/>
                      <a:pt x="249425" y="1050234"/>
                    </a:cubicBezTo>
                    <a:cubicBezTo>
                      <a:pt x="225835" y="1109209"/>
                      <a:pt x="214734" y="1171654"/>
                      <a:pt x="200857" y="1232711"/>
                    </a:cubicBezTo>
                    <a:cubicBezTo>
                      <a:pt x="182124" y="1315277"/>
                      <a:pt x="168247" y="1398536"/>
                      <a:pt x="131474" y="1475551"/>
                    </a:cubicBezTo>
                    <a:cubicBezTo>
                      <a:pt x="111353" y="1517875"/>
                      <a:pt x="91232" y="1560892"/>
                      <a:pt x="81519" y="1608072"/>
                    </a:cubicBezTo>
                    <a:cubicBezTo>
                      <a:pt x="65561" y="1687862"/>
                      <a:pt x="68336" y="1768346"/>
                      <a:pt x="73193" y="1848831"/>
                    </a:cubicBezTo>
                    <a:cubicBezTo>
                      <a:pt x="80825" y="1964700"/>
                      <a:pt x="96089" y="2079876"/>
                      <a:pt x="116210" y="2194357"/>
                    </a:cubicBezTo>
                    <a:cubicBezTo>
                      <a:pt x="125230" y="2245701"/>
                      <a:pt x="134944" y="2297044"/>
                      <a:pt x="160615" y="2343530"/>
                    </a:cubicBezTo>
                    <a:cubicBezTo>
                      <a:pt x="162697" y="2347000"/>
                      <a:pt x="162697" y="2358794"/>
                      <a:pt x="171717" y="2349081"/>
                    </a:cubicBezTo>
                    <a:cubicBezTo>
                      <a:pt x="180736" y="2393486"/>
                      <a:pt x="209877" y="2420545"/>
                      <a:pt x="250119" y="2436503"/>
                    </a:cubicBezTo>
                    <a:lnTo>
                      <a:pt x="250119" y="2436503"/>
                    </a:lnTo>
                    <a:cubicBezTo>
                      <a:pt x="243181" y="2440666"/>
                      <a:pt x="244568" y="2447605"/>
                      <a:pt x="243875" y="2454543"/>
                    </a:cubicBezTo>
                    <a:cubicBezTo>
                      <a:pt x="242487" y="2485765"/>
                      <a:pt x="242487" y="2517681"/>
                      <a:pt x="238324" y="2548904"/>
                    </a:cubicBezTo>
                    <a:cubicBezTo>
                      <a:pt x="235549" y="2571800"/>
                      <a:pt x="237630" y="2585676"/>
                      <a:pt x="265383" y="2584983"/>
                    </a:cubicBezTo>
                    <a:cubicBezTo>
                      <a:pt x="279954" y="2584289"/>
                      <a:pt x="288973" y="2591227"/>
                      <a:pt x="282035" y="2608573"/>
                    </a:cubicBezTo>
                    <a:cubicBezTo>
                      <a:pt x="277872" y="2618980"/>
                      <a:pt x="276485" y="2631469"/>
                      <a:pt x="273709" y="2642570"/>
                    </a:cubicBezTo>
                    <a:cubicBezTo>
                      <a:pt x="227223" y="2829904"/>
                      <a:pt x="176573" y="3016544"/>
                      <a:pt x="137719" y="3205265"/>
                    </a:cubicBezTo>
                    <a:cubicBezTo>
                      <a:pt x="114823" y="3318359"/>
                      <a:pt x="94702" y="3431453"/>
                      <a:pt x="87069" y="3546629"/>
                    </a:cubicBezTo>
                    <a:cubicBezTo>
                      <a:pt x="78050" y="3675681"/>
                      <a:pt x="91232" y="3803345"/>
                      <a:pt x="114129" y="3930316"/>
                    </a:cubicBezTo>
                    <a:cubicBezTo>
                      <a:pt x="131474" y="4026758"/>
                      <a:pt x="154371" y="4121813"/>
                      <a:pt x="158534" y="4220336"/>
                    </a:cubicBezTo>
                    <a:cubicBezTo>
                      <a:pt x="162697" y="4319554"/>
                      <a:pt x="169635" y="4418771"/>
                      <a:pt x="177267" y="4517989"/>
                    </a:cubicBezTo>
                    <a:cubicBezTo>
                      <a:pt x="184205" y="4608186"/>
                      <a:pt x="243181" y="4706710"/>
                      <a:pt x="288973" y="4745564"/>
                    </a:cubicBezTo>
                    <a:cubicBezTo>
                      <a:pt x="323665" y="4774705"/>
                      <a:pt x="332685" y="4805234"/>
                      <a:pt x="322971" y="4845476"/>
                    </a:cubicBezTo>
                    <a:cubicBezTo>
                      <a:pt x="307013" y="4912083"/>
                      <a:pt x="279954" y="4974528"/>
                      <a:pt x="252894" y="5036972"/>
                    </a:cubicBezTo>
                    <a:cubicBezTo>
                      <a:pt x="243875" y="5057093"/>
                      <a:pt x="231386" y="5071664"/>
                      <a:pt x="213346" y="5083459"/>
                    </a:cubicBezTo>
                    <a:cubicBezTo>
                      <a:pt x="155065" y="5120232"/>
                      <a:pt x="90539" y="5145210"/>
                      <a:pt x="26706" y="5171575"/>
                    </a:cubicBezTo>
                    <a:cubicBezTo>
                      <a:pt x="16993" y="5175738"/>
                      <a:pt x="5198" y="5177126"/>
                      <a:pt x="1035" y="5189615"/>
                    </a:cubicBezTo>
                    <a:cubicBezTo>
                      <a:pt x="-3128" y="5203491"/>
                      <a:pt x="5892" y="5211817"/>
                      <a:pt x="16993" y="5218755"/>
                    </a:cubicBezTo>
                    <a:cubicBezTo>
                      <a:pt x="137719" y="5220837"/>
                      <a:pt x="415944" y="5226387"/>
                      <a:pt x="425658" y="5213205"/>
                    </a:cubicBezTo>
                    <a:cubicBezTo>
                      <a:pt x="450636" y="5175738"/>
                      <a:pt x="472144" y="5138272"/>
                      <a:pt x="506142" y="5113988"/>
                    </a:cubicBezTo>
                    <a:cubicBezTo>
                      <a:pt x="539446" y="5089704"/>
                      <a:pt x="581075" y="5084847"/>
                      <a:pt x="620623" y="5077908"/>
                    </a:cubicBezTo>
                    <a:cubicBezTo>
                      <a:pt x="633112" y="5075827"/>
                      <a:pt x="633112" y="5089009"/>
                      <a:pt x="633112" y="5098029"/>
                    </a:cubicBezTo>
                    <a:cubicBezTo>
                      <a:pt x="635194" y="5125089"/>
                      <a:pt x="631725" y="5185452"/>
                      <a:pt x="634500" y="5212511"/>
                    </a:cubicBezTo>
                    <a:cubicBezTo>
                      <a:pt x="635194" y="5219449"/>
                      <a:pt x="655315" y="5222918"/>
                      <a:pt x="678905" y="5215980"/>
                    </a:cubicBezTo>
                    <a:cubicBezTo>
                      <a:pt x="680987" y="5154923"/>
                      <a:pt x="685149" y="5120232"/>
                      <a:pt x="684456" y="5092479"/>
                    </a:cubicBezTo>
                    <a:cubicBezTo>
                      <a:pt x="683762" y="5077214"/>
                      <a:pt x="698332" y="5070970"/>
                      <a:pt x="708740" y="5061256"/>
                    </a:cubicBezTo>
                    <a:cubicBezTo>
                      <a:pt x="728167" y="5042523"/>
                      <a:pt x="725392" y="5023790"/>
                      <a:pt x="744819" y="5021708"/>
                    </a:cubicBezTo>
                    <a:cubicBezTo>
                      <a:pt x="758695" y="5020321"/>
                      <a:pt x="764246" y="5034891"/>
                      <a:pt x="761471" y="5049461"/>
                    </a:cubicBezTo>
                    <a:cubicBezTo>
                      <a:pt x="754532" y="5086234"/>
                      <a:pt x="763552" y="5136190"/>
                      <a:pt x="762164" y="5172963"/>
                    </a:cubicBezTo>
                    <a:cubicBezTo>
                      <a:pt x="760777" y="5215980"/>
                      <a:pt x="774653" y="5221531"/>
                      <a:pt x="785061" y="5221531"/>
                    </a:cubicBezTo>
                    <a:cubicBezTo>
                      <a:pt x="878728" y="5227081"/>
                      <a:pt x="934234" y="5223612"/>
                      <a:pt x="1077856" y="5213205"/>
                    </a:cubicBezTo>
                    <a:cubicBezTo>
                      <a:pt x="1096590" y="5218062"/>
                      <a:pt x="1229111" y="5041829"/>
                      <a:pt x="1209684" y="4932898"/>
                    </a:cubicBezTo>
                    <a:cubicBezTo>
                      <a:pt x="1197195" y="4862127"/>
                      <a:pt x="1235355" y="4776787"/>
                      <a:pt x="1237437" y="4703935"/>
                    </a:cubicBezTo>
                    <a:cubicBezTo>
                      <a:pt x="1240212" y="4603330"/>
                      <a:pt x="1238825" y="4518682"/>
                      <a:pt x="1243681" y="4418077"/>
                    </a:cubicBezTo>
                    <a:cubicBezTo>
                      <a:pt x="1252701" y="4221724"/>
                      <a:pt x="1240906" y="4026758"/>
                      <a:pt x="1201358" y="3833874"/>
                    </a:cubicBezTo>
                    <a:cubicBezTo>
                      <a:pt x="1186787" y="3762409"/>
                      <a:pt x="1181237" y="3689557"/>
                      <a:pt x="1185400" y="3616012"/>
                    </a:cubicBezTo>
                    <a:cubicBezTo>
                      <a:pt x="1189563" y="3532752"/>
                      <a:pt x="1202746" y="3451574"/>
                      <a:pt x="1215928" y="3369703"/>
                    </a:cubicBezTo>
                    <a:cubicBezTo>
                      <a:pt x="1240212" y="3222611"/>
                      <a:pt x="1266578" y="3075519"/>
                      <a:pt x="1295718" y="2929122"/>
                    </a:cubicBezTo>
                    <a:cubicBezTo>
                      <a:pt x="1310983" y="2852800"/>
                      <a:pt x="1319309" y="2775092"/>
                      <a:pt x="1319309" y="2696689"/>
                    </a:cubicBezTo>
                    <a:cubicBezTo>
                      <a:pt x="1319309" y="2598165"/>
                      <a:pt x="1280454" y="2512824"/>
                      <a:pt x="1222867" y="2435116"/>
                    </a:cubicBezTo>
                    <a:cubicBezTo>
                      <a:pt x="1215928" y="2426096"/>
                      <a:pt x="1208990" y="2416382"/>
                      <a:pt x="1202052" y="2407362"/>
                    </a:cubicBezTo>
                    <a:cubicBezTo>
                      <a:pt x="1217316" y="2417770"/>
                      <a:pt x="1226336" y="2412219"/>
                      <a:pt x="1236049" y="2401812"/>
                    </a:cubicBezTo>
                    <a:cubicBezTo>
                      <a:pt x="1242988" y="2394874"/>
                      <a:pt x="1250620" y="2388629"/>
                      <a:pt x="1258946" y="2382385"/>
                    </a:cubicBezTo>
                    <a:cubicBezTo>
                      <a:pt x="1407425" y="2270678"/>
                      <a:pt x="1561455" y="2166604"/>
                      <a:pt x="1712015" y="2057673"/>
                    </a:cubicBezTo>
                    <a:cubicBezTo>
                      <a:pt x="1759196" y="2023675"/>
                      <a:pt x="1809845" y="1994534"/>
                      <a:pt x="1850087" y="1952211"/>
                    </a:cubicBezTo>
                    <a:cubicBezTo>
                      <a:pt x="1903512" y="1895317"/>
                      <a:pt x="1922246" y="1830791"/>
                      <a:pt x="1895880" y="1755164"/>
                    </a:cubicBezTo>
                    <a:cubicBezTo>
                      <a:pt x="1879228" y="1707290"/>
                      <a:pt x="1859107" y="1660803"/>
                      <a:pt x="1829966" y="1619173"/>
                    </a:cubicBezTo>
                    <a:close/>
                    <a:moveTo>
                      <a:pt x="230692" y="2354632"/>
                    </a:move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lose/>
                    <a:moveTo>
                      <a:pt x="270240" y="2303288"/>
                    </a:moveTo>
                    <a:cubicBezTo>
                      <a:pt x="270934" y="2303288"/>
                      <a:pt x="270934" y="2303288"/>
                      <a:pt x="271628" y="2303288"/>
                    </a:cubicBezTo>
                    <a:cubicBezTo>
                      <a:pt x="271628" y="2303288"/>
                      <a:pt x="271628" y="2303982"/>
                      <a:pt x="270934" y="2303982"/>
                    </a:cubicBezTo>
                    <a:cubicBezTo>
                      <a:pt x="270934" y="2303982"/>
                      <a:pt x="270240" y="2303982"/>
                      <a:pt x="270240" y="2303288"/>
                    </a:cubicBezTo>
                    <a:close/>
                    <a:moveTo>
                      <a:pt x="803794" y="4826049"/>
                    </a:moveTo>
                    <a:cubicBezTo>
                      <a:pt x="778816" y="4848945"/>
                      <a:pt x="769797" y="4871841"/>
                      <a:pt x="776735" y="4904451"/>
                    </a:cubicBezTo>
                    <a:cubicBezTo>
                      <a:pt x="780204" y="4920409"/>
                      <a:pt x="747594" y="4968977"/>
                      <a:pt x="747594" y="4991873"/>
                    </a:cubicBezTo>
                    <a:cubicBezTo>
                      <a:pt x="732330" y="4946775"/>
                      <a:pt x="758001" y="4873923"/>
                      <a:pt x="750369" y="4834374"/>
                    </a:cubicBezTo>
                    <a:cubicBezTo>
                      <a:pt x="702495" y="4579046"/>
                      <a:pt x="649764" y="4325798"/>
                      <a:pt x="585238" y="4073938"/>
                    </a:cubicBezTo>
                    <a:cubicBezTo>
                      <a:pt x="569974" y="4013575"/>
                      <a:pt x="550547" y="3953906"/>
                      <a:pt x="544996" y="3892155"/>
                    </a:cubicBezTo>
                    <a:cubicBezTo>
                      <a:pt x="539446" y="3824854"/>
                      <a:pt x="535283" y="3706903"/>
                      <a:pt x="565117" y="3647234"/>
                    </a:cubicBezTo>
                    <a:cubicBezTo>
                      <a:pt x="617848" y="3543854"/>
                      <a:pt x="631031" y="3468226"/>
                      <a:pt x="653233" y="3355826"/>
                    </a:cubicBezTo>
                    <a:cubicBezTo>
                      <a:pt x="655315" y="3345419"/>
                      <a:pt x="683068" y="3115761"/>
                      <a:pt x="685843" y="3104660"/>
                    </a:cubicBezTo>
                    <a:cubicBezTo>
                      <a:pt x="704577" y="3183063"/>
                      <a:pt x="731636" y="3495286"/>
                      <a:pt x="738574" y="3575770"/>
                    </a:cubicBezTo>
                    <a:cubicBezTo>
                      <a:pt x="750369" y="3717310"/>
                      <a:pt x="763552" y="3858158"/>
                      <a:pt x="776735" y="3999005"/>
                    </a:cubicBezTo>
                    <a:cubicBezTo>
                      <a:pt x="786448" y="4103773"/>
                      <a:pt x="794081" y="4208541"/>
                      <a:pt x="807957" y="4313309"/>
                    </a:cubicBezTo>
                    <a:cubicBezTo>
                      <a:pt x="822528" y="4424322"/>
                      <a:pt x="839179" y="4534641"/>
                      <a:pt x="859994" y="4644266"/>
                    </a:cubicBezTo>
                    <a:cubicBezTo>
                      <a:pt x="873871" y="4717118"/>
                      <a:pt x="856525" y="4778174"/>
                      <a:pt x="803794" y="4826049"/>
                    </a:cubicBezTo>
                    <a:close/>
                    <a:moveTo>
                      <a:pt x="1515662" y="1842586"/>
                    </a:moveTo>
                    <a:cubicBezTo>
                      <a:pt x="1413669" y="1896705"/>
                      <a:pt x="1312370" y="1950130"/>
                      <a:pt x="1210378" y="2003554"/>
                    </a:cubicBezTo>
                    <a:cubicBezTo>
                      <a:pt x="1163197" y="2028532"/>
                      <a:pt x="1115323" y="2053510"/>
                      <a:pt x="1063286" y="2081263"/>
                    </a:cubicBezTo>
                    <a:cubicBezTo>
                      <a:pt x="1070224" y="2021594"/>
                      <a:pt x="1090345" y="1972332"/>
                      <a:pt x="1111854" y="1924458"/>
                    </a:cubicBezTo>
                    <a:cubicBezTo>
                      <a:pt x="1171523" y="1791937"/>
                      <a:pt x="1249232" y="1669823"/>
                      <a:pt x="1327635" y="1547709"/>
                    </a:cubicBezTo>
                    <a:cubicBezTo>
                      <a:pt x="1335961" y="1534526"/>
                      <a:pt x="1340124" y="1536608"/>
                      <a:pt x="1347756" y="1548403"/>
                    </a:cubicBezTo>
                    <a:cubicBezTo>
                      <a:pt x="1406731" y="1637213"/>
                      <a:pt x="1465706" y="1726023"/>
                      <a:pt x="1526763" y="1814139"/>
                    </a:cubicBezTo>
                    <a:cubicBezTo>
                      <a:pt x="1539252" y="1832873"/>
                      <a:pt x="1526763" y="1836342"/>
                      <a:pt x="1515662" y="18425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7B47CD9-C6C7-7569-0FF7-56019F1F0119}"/>
                  </a:ext>
                </a:extLst>
              </p:cNvPr>
              <p:cNvSpPr/>
              <p:nvPr/>
            </p:nvSpPr>
            <p:spPr>
              <a:xfrm>
                <a:off x="7695937" y="1812094"/>
                <a:ext cx="846471" cy="1068496"/>
              </a:xfrm>
              <a:custGeom>
                <a:avLst/>
                <a:gdLst>
                  <a:gd name="connsiteX0" fmla="*/ 849357 w 846470"/>
                  <a:gd name="connsiteY0" fmla="*/ 915631 h 1068495"/>
                  <a:gd name="connsiteX1" fmla="*/ 845888 w 846470"/>
                  <a:gd name="connsiteY1" fmla="*/ 946854 h 1068495"/>
                  <a:gd name="connsiteX2" fmla="*/ 827154 w 846470"/>
                  <a:gd name="connsiteY2" fmla="*/ 963505 h 1068495"/>
                  <a:gd name="connsiteX3" fmla="*/ 685613 w 846470"/>
                  <a:gd name="connsiteY3" fmla="*/ 927426 h 1068495"/>
                  <a:gd name="connsiteX4" fmla="*/ 659942 w 846470"/>
                  <a:gd name="connsiteY4" fmla="*/ 939221 h 1068495"/>
                  <a:gd name="connsiteX5" fmla="*/ 625944 w 846470"/>
                  <a:gd name="connsiteY5" fmla="*/ 984320 h 1068495"/>
                  <a:gd name="connsiteX6" fmla="*/ 514932 w 846470"/>
                  <a:gd name="connsiteY6" fmla="*/ 1075212 h 1068495"/>
                  <a:gd name="connsiteX7" fmla="*/ 517707 w 846470"/>
                  <a:gd name="connsiteY7" fmla="*/ 1044683 h 1068495"/>
                  <a:gd name="connsiteX8" fmla="*/ 541991 w 846470"/>
                  <a:gd name="connsiteY8" fmla="*/ 878858 h 1068495"/>
                  <a:gd name="connsiteX9" fmla="*/ 464282 w 846470"/>
                  <a:gd name="connsiteY9" fmla="*/ 1029419 h 1068495"/>
                  <a:gd name="connsiteX10" fmla="*/ 458732 w 846470"/>
                  <a:gd name="connsiteY10" fmla="*/ 1040520 h 1068495"/>
                  <a:gd name="connsiteX11" fmla="*/ 444161 w 846470"/>
                  <a:gd name="connsiteY11" fmla="*/ 1055785 h 1068495"/>
                  <a:gd name="connsiteX12" fmla="*/ 432366 w 846470"/>
                  <a:gd name="connsiteY12" fmla="*/ 1036357 h 1068495"/>
                  <a:gd name="connsiteX13" fmla="*/ 406001 w 846470"/>
                  <a:gd name="connsiteY13" fmla="*/ 894817 h 1068495"/>
                  <a:gd name="connsiteX14" fmla="*/ 361596 w 846470"/>
                  <a:gd name="connsiteY14" fmla="*/ 714421 h 1068495"/>
                  <a:gd name="connsiteX15" fmla="*/ 278336 w 846470"/>
                  <a:gd name="connsiteY15" fmla="*/ 496559 h 1068495"/>
                  <a:gd name="connsiteX16" fmla="*/ 90309 w 846470"/>
                  <a:gd name="connsiteY16" fmla="*/ 271065 h 1068495"/>
                  <a:gd name="connsiteX17" fmla="*/ 70882 w 846470"/>
                  <a:gd name="connsiteY17" fmla="*/ 253025 h 1068495"/>
                  <a:gd name="connsiteX18" fmla="*/ 8437 w 846470"/>
                  <a:gd name="connsiteY18" fmla="*/ 210008 h 1068495"/>
                  <a:gd name="connsiteX19" fmla="*/ 20232 w 846470"/>
                  <a:gd name="connsiteY19" fmla="*/ 149645 h 1068495"/>
                  <a:gd name="connsiteX20" fmla="*/ 376166 w 846470"/>
                  <a:gd name="connsiteY20" fmla="*/ 1165 h 1068495"/>
                  <a:gd name="connsiteX21" fmla="*/ 549623 w 846470"/>
                  <a:gd name="connsiteY21" fmla="*/ 60141 h 1068495"/>
                  <a:gd name="connsiteX22" fmla="*/ 659248 w 846470"/>
                  <a:gd name="connsiteY22" fmla="*/ 230129 h 1068495"/>
                  <a:gd name="connsiteX23" fmla="*/ 781362 w 846470"/>
                  <a:gd name="connsiteY23" fmla="*/ 633243 h 1068495"/>
                  <a:gd name="connsiteX24" fmla="*/ 834787 w 846470"/>
                  <a:gd name="connsiteY24" fmla="*/ 895510 h 1068495"/>
                  <a:gd name="connsiteX25" fmla="*/ 849357 w 846470"/>
                  <a:gd name="connsiteY25" fmla="*/ 915631 h 106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46470" h="1068495">
                    <a:moveTo>
                      <a:pt x="849357" y="915631"/>
                    </a:moveTo>
                    <a:cubicBezTo>
                      <a:pt x="829930" y="923264"/>
                      <a:pt x="843806" y="937834"/>
                      <a:pt x="845888" y="946854"/>
                    </a:cubicBezTo>
                    <a:cubicBezTo>
                      <a:pt x="850051" y="966975"/>
                      <a:pt x="844500" y="968362"/>
                      <a:pt x="827154" y="963505"/>
                    </a:cubicBezTo>
                    <a:cubicBezTo>
                      <a:pt x="779974" y="951017"/>
                      <a:pt x="732794" y="939221"/>
                      <a:pt x="685613" y="927426"/>
                    </a:cubicBezTo>
                    <a:cubicBezTo>
                      <a:pt x="673818" y="924651"/>
                      <a:pt x="664105" y="923264"/>
                      <a:pt x="659942" y="939221"/>
                    </a:cubicBezTo>
                    <a:cubicBezTo>
                      <a:pt x="655085" y="958649"/>
                      <a:pt x="639821" y="971832"/>
                      <a:pt x="625944" y="984320"/>
                    </a:cubicBezTo>
                    <a:cubicBezTo>
                      <a:pt x="590559" y="1016236"/>
                      <a:pt x="555868" y="1050234"/>
                      <a:pt x="514932" y="1075212"/>
                    </a:cubicBezTo>
                    <a:cubicBezTo>
                      <a:pt x="507300" y="1064111"/>
                      <a:pt x="514238" y="1054397"/>
                      <a:pt x="517707" y="1044683"/>
                    </a:cubicBezTo>
                    <a:cubicBezTo>
                      <a:pt x="537828" y="991259"/>
                      <a:pt x="549623" y="937140"/>
                      <a:pt x="541991" y="878858"/>
                    </a:cubicBezTo>
                    <a:cubicBezTo>
                      <a:pt x="516319" y="929508"/>
                      <a:pt x="491342" y="980157"/>
                      <a:pt x="464282" y="1029419"/>
                    </a:cubicBezTo>
                    <a:cubicBezTo>
                      <a:pt x="462201" y="1032888"/>
                      <a:pt x="460813" y="1037051"/>
                      <a:pt x="458732" y="1040520"/>
                    </a:cubicBezTo>
                    <a:cubicBezTo>
                      <a:pt x="454569" y="1046765"/>
                      <a:pt x="451793" y="1056479"/>
                      <a:pt x="444161" y="1055785"/>
                    </a:cubicBezTo>
                    <a:cubicBezTo>
                      <a:pt x="434448" y="1054397"/>
                      <a:pt x="433754" y="1043990"/>
                      <a:pt x="432366" y="1036357"/>
                    </a:cubicBezTo>
                    <a:cubicBezTo>
                      <a:pt x="424734" y="989177"/>
                      <a:pt x="418490" y="941303"/>
                      <a:pt x="406001" y="894817"/>
                    </a:cubicBezTo>
                    <a:cubicBezTo>
                      <a:pt x="400450" y="832372"/>
                      <a:pt x="381717" y="773397"/>
                      <a:pt x="361596" y="714421"/>
                    </a:cubicBezTo>
                    <a:cubicBezTo>
                      <a:pt x="335924" y="640875"/>
                      <a:pt x="308865" y="568023"/>
                      <a:pt x="278336" y="496559"/>
                    </a:cubicBezTo>
                    <a:cubicBezTo>
                      <a:pt x="237400" y="400811"/>
                      <a:pt x="172180" y="329346"/>
                      <a:pt x="90309" y="271065"/>
                    </a:cubicBezTo>
                    <a:cubicBezTo>
                      <a:pt x="83370" y="266208"/>
                      <a:pt x="73657" y="263433"/>
                      <a:pt x="70882" y="253025"/>
                    </a:cubicBezTo>
                    <a:cubicBezTo>
                      <a:pt x="39659" y="253719"/>
                      <a:pt x="23007" y="234292"/>
                      <a:pt x="8437" y="210008"/>
                    </a:cubicBezTo>
                    <a:cubicBezTo>
                      <a:pt x="-5440" y="185724"/>
                      <a:pt x="-2664" y="165603"/>
                      <a:pt x="20232" y="149645"/>
                    </a:cubicBezTo>
                    <a:cubicBezTo>
                      <a:pt x="129163" y="76099"/>
                      <a:pt x="242951" y="13654"/>
                      <a:pt x="376166" y="1165"/>
                    </a:cubicBezTo>
                    <a:cubicBezTo>
                      <a:pt x="441386" y="-5079"/>
                      <a:pt x="500361" y="13654"/>
                      <a:pt x="549623" y="60141"/>
                    </a:cubicBezTo>
                    <a:cubicBezTo>
                      <a:pt x="600273" y="108015"/>
                      <a:pt x="632189" y="167684"/>
                      <a:pt x="659248" y="230129"/>
                    </a:cubicBezTo>
                    <a:cubicBezTo>
                      <a:pt x="716142" y="359181"/>
                      <a:pt x="749446" y="495865"/>
                      <a:pt x="781362" y="633243"/>
                    </a:cubicBezTo>
                    <a:cubicBezTo>
                      <a:pt x="801483" y="719972"/>
                      <a:pt x="820216" y="807394"/>
                      <a:pt x="834787" y="895510"/>
                    </a:cubicBezTo>
                    <a:cubicBezTo>
                      <a:pt x="836174" y="905918"/>
                      <a:pt x="843806" y="909387"/>
                      <a:pt x="849357" y="915631"/>
                    </a:cubicBezTo>
                    <a:close/>
                  </a:path>
                </a:pathLst>
              </a:custGeom>
              <a:solidFill>
                <a:srgbClr val="66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05A6AF5-E9DA-5A04-F575-DF491EE1A89B}"/>
                  </a:ext>
                </a:extLst>
              </p:cNvPr>
              <p:cNvSpPr/>
              <p:nvPr/>
            </p:nvSpPr>
            <p:spPr>
              <a:xfrm>
                <a:off x="7682420" y="2663893"/>
                <a:ext cx="562001" cy="881162"/>
              </a:xfrm>
              <a:custGeom>
                <a:avLst/>
                <a:gdLst>
                  <a:gd name="connsiteX0" fmla="*/ 424374 w 562000"/>
                  <a:gd name="connsiteY0" fmla="*/ 38854 h 881162"/>
                  <a:gd name="connsiteX1" fmla="*/ 454903 w 562000"/>
                  <a:gd name="connsiteY1" fmla="*/ 205373 h 881162"/>
                  <a:gd name="connsiteX2" fmla="*/ 561752 w 562000"/>
                  <a:gd name="connsiteY2" fmla="*/ 0 h 881162"/>
                  <a:gd name="connsiteX3" fmla="*/ 536775 w 562000"/>
                  <a:gd name="connsiteY3" fmla="*/ 194966 h 881162"/>
                  <a:gd name="connsiteX4" fmla="*/ 527755 w 562000"/>
                  <a:gd name="connsiteY4" fmla="*/ 222719 h 881162"/>
                  <a:gd name="connsiteX5" fmla="*/ 469473 w 562000"/>
                  <a:gd name="connsiteY5" fmla="*/ 308754 h 881162"/>
                  <a:gd name="connsiteX6" fmla="*/ 334870 w 562000"/>
                  <a:gd name="connsiteY6" fmla="*/ 543268 h 881162"/>
                  <a:gd name="connsiteX7" fmla="*/ 205125 w 562000"/>
                  <a:gd name="connsiteY7" fmla="*/ 786801 h 881162"/>
                  <a:gd name="connsiteX8" fmla="*/ 142680 w 562000"/>
                  <a:gd name="connsiteY8" fmla="*/ 881856 h 881162"/>
                  <a:gd name="connsiteX9" fmla="*/ 126722 w 562000"/>
                  <a:gd name="connsiteY9" fmla="*/ 879774 h 881162"/>
                  <a:gd name="connsiteX10" fmla="*/ 7383 w 562000"/>
                  <a:gd name="connsiteY10" fmla="*/ 615426 h 881162"/>
                  <a:gd name="connsiteX11" fmla="*/ 42075 w 562000"/>
                  <a:gd name="connsiteY11" fmla="*/ 430867 h 881162"/>
                  <a:gd name="connsiteX12" fmla="*/ 114927 w 562000"/>
                  <a:gd name="connsiteY12" fmla="*/ 299040 h 881162"/>
                  <a:gd name="connsiteX13" fmla="*/ 123947 w 562000"/>
                  <a:gd name="connsiteY13" fmla="*/ 104074 h 881162"/>
                  <a:gd name="connsiteX14" fmla="*/ 135742 w 562000"/>
                  <a:gd name="connsiteY14" fmla="*/ 63138 h 881162"/>
                  <a:gd name="connsiteX15" fmla="*/ 212757 w 562000"/>
                  <a:gd name="connsiteY15" fmla="*/ 9714 h 881162"/>
                  <a:gd name="connsiteX16" fmla="*/ 212063 w 562000"/>
                  <a:gd name="connsiteY16" fmla="*/ 115175 h 881162"/>
                  <a:gd name="connsiteX17" fmla="*/ 173208 w 562000"/>
                  <a:gd name="connsiteY17" fmla="*/ 202598 h 881162"/>
                  <a:gd name="connsiteX18" fmla="*/ 260631 w 562000"/>
                  <a:gd name="connsiteY18" fmla="*/ 158193 h 881162"/>
                  <a:gd name="connsiteX19" fmla="*/ 286302 w 562000"/>
                  <a:gd name="connsiteY19" fmla="*/ 149867 h 881162"/>
                  <a:gd name="connsiteX20" fmla="*/ 295322 w 562000"/>
                  <a:gd name="connsiteY20" fmla="*/ 178314 h 881162"/>
                  <a:gd name="connsiteX21" fmla="*/ 282139 w 562000"/>
                  <a:gd name="connsiteY21" fmla="*/ 297652 h 881162"/>
                  <a:gd name="connsiteX22" fmla="*/ 338340 w 562000"/>
                  <a:gd name="connsiteY22" fmla="*/ 104074 h 881162"/>
                  <a:gd name="connsiteX23" fmla="*/ 424374 w 562000"/>
                  <a:gd name="connsiteY23" fmla="*/ 38854 h 88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2000" h="881162">
                    <a:moveTo>
                      <a:pt x="424374" y="38854"/>
                    </a:moveTo>
                    <a:cubicBezTo>
                      <a:pt x="440332" y="91585"/>
                      <a:pt x="445189" y="146398"/>
                      <a:pt x="454903" y="205373"/>
                    </a:cubicBezTo>
                    <a:cubicBezTo>
                      <a:pt x="490982" y="136684"/>
                      <a:pt x="524979" y="71464"/>
                      <a:pt x="561752" y="0"/>
                    </a:cubicBezTo>
                    <a:cubicBezTo>
                      <a:pt x="569384" y="71464"/>
                      <a:pt x="561752" y="133909"/>
                      <a:pt x="536775" y="194966"/>
                    </a:cubicBezTo>
                    <a:cubicBezTo>
                      <a:pt x="533305" y="203986"/>
                      <a:pt x="527061" y="212311"/>
                      <a:pt x="527755" y="222719"/>
                    </a:cubicBezTo>
                    <a:cubicBezTo>
                      <a:pt x="503471" y="247697"/>
                      <a:pt x="484044" y="277531"/>
                      <a:pt x="469473" y="308754"/>
                    </a:cubicBezTo>
                    <a:cubicBezTo>
                      <a:pt x="431313" y="390625"/>
                      <a:pt x="388295" y="470416"/>
                      <a:pt x="334870" y="543268"/>
                    </a:cubicBezTo>
                    <a:cubicBezTo>
                      <a:pt x="280058" y="618201"/>
                      <a:pt x="243285" y="702154"/>
                      <a:pt x="205125" y="786801"/>
                    </a:cubicBezTo>
                    <a:cubicBezTo>
                      <a:pt x="189166" y="822187"/>
                      <a:pt x="162801" y="849940"/>
                      <a:pt x="142680" y="881856"/>
                    </a:cubicBezTo>
                    <a:cubicBezTo>
                      <a:pt x="135742" y="892263"/>
                      <a:pt x="131579" y="888100"/>
                      <a:pt x="126722" y="879774"/>
                    </a:cubicBezTo>
                    <a:cubicBezTo>
                      <a:pt x="77460" y="795821"/>
                      <a:pt x="31667" y="710480"/>
                      <a:pt x="7383" y="615426"/>
                    </a:cubicBezTo>
                    <a:cubicBezTo>
                      <a:pt x="-9962" y="548818"/>
                      <a:pt x="3914" y="487761"/>
                      <a:pt x="42075" y="430867"/>
                    </a:cubicBezTo>
                    <a:cubicBezTo>
                      <a:pt x="69828" y="389238"/>
                      <a:pt x="101050" y="348996"/>
                      <a:pt x="114927" y="299040"/>
                    </a:cubicBezTo>
                    <a:cubicBezTo>
                      <a:pt x="132966" y="234514"/>
                      <a:pt x="128803" y="169294"/>
                      <a:pt x="123947" y="104074"/>
                    </a:cubicBezTo>
                    <a:cubicBezTo>
                      <a:pt x="122559" y="88116"/>
                      <a:pt x="123947" y="74240"/>
                      <a:pt x="135742" y="63138"/>
                    </a:cubicBezTo>
                    <a:cubicBezTo>
                      <a:pt x="157250" y="39548"/>
                      <a:pt x="178065" y="13877"/>
                      <a:pt x="212757" y="9714"/>
                    </a:cubicBezTo>
                    <a:cubicBezTo>
                      <a:pt x="228021" y="45099"/>
                      <a:pt x="222470" y="80484"/>
                      <a:pt x="212063" y="115175"/>
                    </a:cubicBezTo>
                    <a:cubicBezTo>
                      <a:pt x="203043" y="144316"/>
                      <a:pt x="191248" y="172763"/>
                      <a:pt x="173208" y="202598"/>
                    </a:cubicBezTo>
                    <a:cubicBezTo>
                      <a:pt x="204431" y="185946"/>
                      <a:pt x="232878" y="172763"/>
                      <a:pt x="260631" y="158193"/>
                    </a:cubicBezTo>
                    <a:cubicBezTo>
                      <a:pt x="268263" y="154030"/>
                      <a:pt x="275895" y="148479"/>
                      <a:pt x="286302" y="149867"/>
                    </a:cubicBezTo>
                    <a:cubicBezTo>
                      <a:pt x="302954" y="154724"/>
                      <a:pt x="298098" y="167213"/>
                      <a:pt x="295322" y="178314"/>
                    </a:cubicBezTo>
                    <a:cubicBezTo>
                      <a:pt x="286302" y="217862"/>
                      <a:pt x="275895" y="256717"/>
                      <a:pt x="282139" y="297652"/>
                    </a:cubicBezTo>
                    <a:cubicBezTo>
                      <a:pt x="307811" y="235208"/>
                      <a:pt x="330707" y="172069"/>
                      <a:pt x="338340" y="104074"/>
                    </a:cubicBezTo>
                    <a:cubicBezTo>
                      <a:pt x="344584" y="49262"/>
                      <a:pt x="370256" y="31222"/>
                      <a:pt x="424374" y="3885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3B3E30-129C-8DD6-6828-4A19420A1B96}"/>
                  </a:ext>
                </a:extLst>
              </p:cNvPr>
              <p:cNvSpPr/>
              <p:nvPr/>
            </p:nvSpPr>
            <p:spPr>
              <a:xfrm>
                <a:off x="7715120" y="2065119"/>
                <a:ext cx="388544" cy="915854"/>
              </a:xfrm>
              <a:custGeom>
                <a:avLst/>
                <a:gdLst>
                  <a:gd name="connsiteX0" fmla="*/ 391674 w 388543"/>
                  <a:gd name="connsiteY0" fmla="*/ 637628 h 915853"/>
                  <a:gd name="connsiteX1" fmla="*/ 336862 w 388543"/>
                  <a:gd name="connsiteY1" fmla="*/ 650811 h 915853"/>
                  <a:gd name="connsiteX2" fmla="*/ 319516 w 388543"/>
                  <a:gd name="connsiteY2" fmla="*/ 670932 h 915853"/>
                  <a:gd name="connsiteX3" fmla="*/ 303558 w 388543"/>
                  <a:gd name="connsiteY3" fmla="*/ 755579 h 915853"/>
                  <a:gd name="connsiteX4" fmla="*/ 257072 w 388543"/>
                  <a:gd name="connsiteY4" fmla="*/ 895733 h 915853"/>
                  <a:gd name="connsiteX5" fmla="*/ 244583 w 388543"/>
                  <a:gd name="connsiteY5" fmla="*/ 915854 h 915853"/>
                  <a:gd name="connsiteX6" fmla="*/ 245277 w 388543"/>
                  <a:gd name="connsiteY6" fmla="*/ 824268 h 915853"/>
                  <a:gd name="connsiteX7" fmla="*/ 259153 w 388543"/>
                  <a:gd name="connsiteY7" fmla="*/ 766680 h 915853"/>
                  <a:gd name="connsiteX8" fmla="*/ 251521 w 388543"/>
                  <a:gd name="connsiteY8" fmla="*/ 752110 h 915853"/>
                  <a:gd name="connsiteX9" fmla="*/ 276499 w 388543"/>
                  <a:gd name="connsiteY9" fmla="*/ 665381 h 915853"/>
                  <a:gd name="connsiteX10" fmla="*/ 258459 w 388543"/>
                  <a:gd name="connsiteY10" fmla="*/ 539799 h 915853"/>
                  <a:gd name="connsiteX11" fmla="*/ 193933 w 388543"/>
                  <a:gd name="connsiteY11" fmla="*/ 510658 h 915853"/>
                  <a:gd name="connsiteX12" fmla="*/ 170343 w 388543"/>
                  <a:gd name="connsiteY12" fmla="*/ 509270 h 915853"/>
                  <a:gd name="connsiteX13" fmla="*/ 93328 w 388543"/>
                  <a:gd name="connsiteY13" fmla="*/ 457233 h 915853"/>
                  <a:gd name="connsiteX14" fmla="*/ 56555 w 388543"/>
                  <a:gd name="connsiteY14" fmla="*/ 330956 h 915853"/>
                  <a:gd name="connsiteX15" fmla="*/ 28108 w 388543"/>
                  <a:gd name="connsiteY15" fmla="*/ 299734 h 915853"/>
                  <a:gd name="connsiteX16" fmla="*/ 5906 w 388543"/>
                  <a:gd name="connsiteY16" fmla="*/ 262267 h 915853"/>
                  <a:gd name="connsiteX17" fmla="*/ 19089 w 388543"/>
                  <a:gd name="connsiteY17" fmla="*/ 224800 h 915853"/>
                  <a:gd name="connsiteX18" fmla="*/ 13538 w 388543"/>
                  <a:gd name="connsiteY18" fmla="*/ 154724 h 915853"/>
                  <a:gd name="connsiteX19" fmla="*/ 3131 w 388543"/>
                  <a:gd name="connsiteY19" fmla="*/ 58282 h 915853"/>
                  <a:gd name="connsiteX20" fmla="*/ 6600 w 388543"/>
                  <a:gd name="connsiteY20" fmla="*/ 38854 h 915853"/>
                  <a:gd name="connsiteX21" fmla="*/ 51005 w 388543"/>
                  <a:gd name="connsiteY21" fmla="*/ 0 h 915853"/>
                  <a:gd name="connsiteX22" fmla="*/ 244583 w 388543"/>
                  <a:gd name="connsiteY22" fmla="*/ 204679 h 915853"/>
                  <a:gd name="connsiteX23" fmla="*/ 388205 w 388543"/>
                  <a:gd name="connsiteY23" fmla="*/ 614038 h 915853"/>
                  <a:gd name="connsiteX24" fmla="*/ 391674 w 388543"/>
                  <a:gd name="connsiteY24" fmla="*/ 637628 h 91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8543" h="915853">
                    <a:moveTo>
                      <a:pt x="391674" y="637628"/>
                    </a:moveTo>
                    <a:cubicBezTo>
                      <a:pt x="374329" y="646648"/>
                      <a:pt x="354901" y="643179"/>
                      <a:pt x="336862" y="650811"/>
                    </a:cubicBezTo>
                    <a:cubicBezTo>
                      <a:pt x="325761" y="655668"/>
                      <a:pt x="321598" y="659831"/>
                      <a:pt x="319516" y="670932"/>
                    </a:cubicBezTo>
                    <a:cubicBezTo>
                      <a:pt x="314659" y="699379"/>
                      <a:pt x="307721" y="727132"/>
                      <a:pt x="303558" y="755579"/>
                    </a:cubicBezTo>
                    <a:cubicBezTo>
                      <a:pt x="296620" y="804841"/>
                      <a:pt x="274417" y="849246"/>
                      <a:pt x="257072" y="895733"/>
                    </a:cubicBezTo>
                    <a:cubicBezTo>
                      <a:pt x="254990" y="900589"/>
                      <a:pt x="251521" y="904752"/>
                      <a:pt x="244583" y="915854"/>
                    </a:cubicBezTo>
                    <a:cubicBezTo>
                      <a:pt x="241114" y="880468"/>
                      <a:pt x="238338" y="852021"/>
                      <a:pt x="245277" y="824268"/>
                    </a:cubicBezTo>
                    <a:cubicBezTo>
                      <a:pt x="250133" y="804841"/>
                      <a:pt x="250133" y="784720"/>
                      <a:pt x="259153" y="766680"/>
                    </a:cubicBezTo>
                    <a:cubicBezTo>
                      <a:pt x="262622" y="759742"/>
                      <a:pt x="260541" y="753498"/>
                      <a:pt x="251521" y="752110"/>
                    </a:cubicBezTo>
                    <a:cubicBezTo>
                      <a:pt x="265398" y="725051"/>
                      <a:pt x="272336" y="695216"/>
                      <a:pt x="276499" y="665381"/>
                    </a:cubicBezTo>
                    <a:cubicBezTo>
                      <a:pt x="282743" y="621670"/>
                      <a:pt x="277887" y="579347"/>
                      <a:pt x="258459" y="539799"/>
                    </a:cubicBezTo>
                    <a:cubicBezTo>
                      <a:pt x="242501" y="508576"/>
                      <a:pt x="228625" y="503026"/>
                      <a:pt x="193933" y="510658"/>
                    </a:cubicBezTo>
                    <a:cubicBezTo>
                      <a:pt x="185607" y="512739"/>
                      <a:pt x="177975" y="515515"/>
                      <a:pt x="170343" y="509270"/>
                    </a:cubicBezTo>
                    <a:cubicBezTo>
                      <a:pt x="123163" y="509964"/>
                      <a:pt x="110674" y="501638"/>
                      <a:pt x="93328" y="457233"/>
                    </a:cubicBezTo>
                    <a:cubicBezTo>
                      <a:pt x="78064" y="416297"/>
                      <a:pt x="66269" y="373974"/>
                      <a:pt x="56555" y="330956"/>
                    </a:cubicBezTo>
                    <a:cubicBezTo>
                      <a:pt x="53086" y="313610"/>
                      <a:pt x="46842" y="303203"/>
                      <a:pt x="28108" y="299734"/>
                    </a:cubicBezTo>
                    <a:cubicBezTo>
                      <a:pt x="7293" y="296265"/>
                      <a:pt x="-2420" y="284470"/>
                      <a:pt x="5906" y="262267"/>
                    </a:cubicBezTo>
                    <a:cubicBezTo>
                      <a:pt x="10763" y="249778"/>
                      <a:pt x="14232" y="237289"/>
                      <a:pt x="19089" y="224800"/>
                    </a:cubicBezTo>
                    <a:cubicBezTo>
                      <a:pt x="29496" y="200516"/>
                      <a:pt x="33659" y="180395"/>
                      <a:pt x="13538" y="154724"/>
                    </a:cubicBezTo>
                    <a:cubicBezTo>
                      <a:pt x="-7277" y="127664"/>
                      <a:pt x="1743" y="90892"/>
                      <a:pt x="3131" y="58282"/>
                    </a:cubicBezTo>
                    <a:cubicBezTo>
                      <a:pt x="3131" y="52037"/>
                      <a:pt x="5212" y="45099"/>
                      <a:pt x="6600" y="38854"/>
                    </a:cubicBezTo>
                    <a:cubicBezTo>
                      <a:pt x="11456" y="5551"/>
                      <a:pt x="17701" y="0"/>
                      <a:pt x="51005" y="0"/>
                    </a:cubicBezTo>
                    <a:cubicBezTo>
                      <a:pt x="134958" y="49262"/>
                      <a:pt x="203647" y="115869"/>
                      <a:pt x="244583" y="204679"/>
                    </a:cubicBezTo>
                    <a:cubicBezTo>
                      <a:pt x="306333" y="335813"/>
                      <a:pt x="358371" y="471110"/>
                      <a:pt x="388205" y="614038"/>
                    </a:cubicBezTo>
                    <a:cubicBezTo>
                      <a:pt x="390981" y="621670"/>
                      <a:pt x="390981" y="629996"/>
                      <a:pt x="391674" y="637628"/>
                    </a:cubicBezTo>
                    <a:close/>
                  </a:path>
                </a:pathLst>
              </a:custGeom>
              <a:solidFill>
                <a:srgbClr val="FCC791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5594E8F-B4FB-FAEC-17BE-1B120472090A}"/>
                  </a:ext>
                </a:extLst>
              </p:cNvPr>
              <p:cNvSpPr/>
              <p:nvPr/>
            </p:nvSpPr>
            <p:spPr>
              <a:xfrm>
                <a:off x="7841751" y="2565970"/>
                <a:ext cx="159581" cy="312223"/>
              </a:xfrm>
              <a:custGeom>
                <a:avLst/>
                <a:gdLst>
                  <a:gd name="connsiteX0" fmla="*/ 45099 w 159580"/>
                  <a:gd name="connsiteY0" fmla="*/ 8419 h 312222"/>
                  <a:gd name="connsiteX1" fmla="*/ 61751 w 159580"/>
                  <a:gd name="connsiteY1" fmla="*/ 4950 h 312222"/>
                  <a:gd name="connsiteX2" fmla="*/ 144316 w 159580"/>
                  <a:gd name="connsiteY2" fmla="*/ 45886 h 312222"/>
                  <a:gd name="connsiteX3" fmla="*/ 142929 w 159580"/>
                  <a:gd name="connsiteY3" fmla="*/ 234607 h 312222"/>
                  <a:gd name="connsiteX4" fmla="*/ 126277 w 159580"/>
                  <a:gd name="connsiteY4" fmla="*/ 251259 h 312222"/>
                  <a:gd name="connsiteX5" fmla="*/ 0 w 159580"/>
                  <a:gd name="connsiteY5" fmla="*/ 314398 h 312222"/>
                  <a:gd name="connsiteX6" fmla="*/ 54812 w 159580"/>
                  <a:gd name="connsiteY6" fmla="*/ 107637 h 312222"/>
                  <a:gd name="connsiteX7" fmla="*/ 32610 w 159580"/>
                  <a:gd name="connsiteY7" fmla="*/ 43805 h 312222"/>
                  <a:gd name="connsiteX8" fmla="*/ 45099 w 159580"/>
                  <a:gd name="connsiteY8" fmla="*/ 8419 h 31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580" h="312222">
                    <a:moveTo>
                      <a:pt x="45099" y="8419"/>
                    </a:moveTo>
                    <a:cubicBezTo>
                      <a:pt x="50649" y="7032"/>
                      <a:pt x="56200" y="6338"/>
                      <a:pt x="61751" y="4950"/>
                    </a:cubicBezTo>
                    <a:cubicBezTo>
                      <a:pt x="109625" y="-6845"/>
                      <a:pt x="126277" y="787"/>
                      <a:pt x="144316" y="45886"/>
                    </a:cubicBezTo>
                    <a:cubicBezTo>
                      <a:pt x="169294" y="109024"/>
                      <a:pt x="161662" y="172163"/>
                      <a:pt x="142929" y="234607"/>
                    </a:cubicBezTo>
                    <a:cubicBezTo>
                      <a:pt x="140153" y="244321"/>
                      <a:pt x="131134" y="245015"/>
                      <a:pt x="126277" y="251259"/>
                    </a:cubicBezTo>
                    <a:cubicBezTo>
                      <a:pt x="86035" y="271380"/>
                      <a:pt x="45793" y="291501"/>
                      <a:pt x="0" y="314398"/>
                    </a:cubicBezTo>
                    <a:cubicBezTo>
                      <a:pt x="37467" y="246402"/>
                      <a:pt x="69383" y="182570"/>
                      <a:pt x="54812" y="107637"/>
                    </a:cubicBezTo>
                    <a:cubicBezTo>
                      <a:pt x="50649" y="85434"/>
                      <a:pt x="45099" y="62538"/>
                      <a:pt x="32610" y="43805"/>
                    </a:cubicBezTo>
                    <a:cubicBezTo>
                      <a:pt x="20121" y="25071"/>
                      <a:pt x="20815" y="13276"/>
                      <a:pt x="45099" y="8419"/>
                    </a:cubicBezTo>
                    <a:close/>
                  </a:path>
                </a:pathLst>
              </a:custGeom>
              <a:solidFill>
                <a:srgbClr val="65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9E2E619-6367-38C7-F10A-B4A74FAB1223}"/>
                  </a:ext>
                </a:extLst>
              </p:cNvPr>
              <p:cNvSpPr/>
              <p:nvPr/>
            </p:nvSpPr>
            <p:spPr>
              <a:xfrm>
                <a:off x="7517089" y="3909052"/>
                <a:ext cx="131827" cy="333038"/>
              </a:xfrm>
              <a:custGeom>
                <a:avLst/>
                <a:gdLst>
                  <a:gd name="connsiteX0" fmla="*/ 2033 w 131827"/>
                  <a:gd name="connsiteY0" fmla="*/ 250041 h 333037"/>
                  <a:gd name="connsiteX1" fmla="*/ 9665 w 131827"/>
                  <a:gd name="connsiteY1" fmla="*/ 189679 h 333037"/>
                  <a:gd name="connsiteX2" fmla="*/ 43662 w 131827"/>
                  <a:gd name="connsiteY2" fmla="*/ 110582 h 333037"/>
                  <a:gd name="connsiteX3" fmla="*/ 64477 w 131827"/>
                  <a:gd name="connsiteY3" fmla="*/ 96012 h 333037"/>
                  <a:gd name="connsiteX4" fmla="*/ 83904 w 131827"/>
                  <a:gd name="connsiteY4" fmla="*/ 64789 h 333037"/>
                  <a:gd name="connsiteX5" fmla="*/ 77660 w 131827"/>
                  <a:gd name="connsiteY5" fmla="*/ 30792 h 333037"/>
                  <a:gd name="connsiteX6" fmla="*/ 89455 w 131827"/>
                  <a:gd name="connsiteY6" fmla="*/ 3732 h 333037"/>
                  <a:gd name="connsiteX7" fmla="*/ 132472 w 131827"/>
                  <a:gd name="connsiteY7" fmla="*/ 7202 h 333037"/>
                  <a:gd name="connsiteX8" fmla="*/ 124840 w 131827"/>
                  <a:gd name="connsiteY8" fmla="*/ 63402 h 333037"/>
                  <a:gd name="connsiteX9" fmla="*/ 104719 w 131827"/>
                  <a:gd name="connsiteY9" fmla="*/ 73115 h 333037"/>
                  <a:gd name="connsiteX10" fmla="*/ 110270 w 131827"/>
                  <a:gd name="connsiteY10" fmla="*/ 121683 h 333037"/>
                  <a:gd name="connsiteX11" fmla="*/ 115127 w 131827"/>
                  <a:gd name="connsiteY11" fmla="*/ 137641 h 333037"/>
                  <a:gd name="connsiteX12" fmla="*/ 131779 w 131827"/>
                  <a:gd name="connsiteY12" fmla="*/ 177883 h 333037"/>
                  <a:gd name="connsiteX13" fmla="*/ 101250 w 131827"/>
                  <a:gd name="connsiteY13" fmla="*/ 204249 h 333037"/>
                  <a:gd name="connsiteX14" fmla="*/ 117902 w 131827"/>
                  <a:gd name="connsiteY14" fmla="*/ 269469 h 333037"/>
                  <a:gd name="connsiteX15" fmla="*/ 61702 w 131827"/>
                  <a:gd name="connsiteY15" fmla="*/ 254898 h 333037"/>
                  <a:gd name="connsiteX16" fmla="*/ 95006 w 131827"/>
                  <a:gd name="connsiteY16" fmla="*/ 318037 h 333037"/>
                  <a:gd name="connsiteX17" fmla="*/ 81129 w 131827"/>
                  <a:gd name="connsiteY17" fmla="*/ 336770 h 333037"/>
                  <a:gd name="connsiteX18" fmla="*/ 2033 w 131827"/>
                  <a:gd name="connsiteY18" fmla="*/ 250041 h 33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827" h="333037">
                    <a:moveTo>
                      <a:pt x="2033" y="250041"/>
                    </a:moveTo>
                    <a:cubicBezTo>
                      <a:pt x="-2130" y="229227"/>
                      <a:pt x="-49" y="208412"/>
                      <a:pt x="9665" y="189679"/>
                    </a:cubicBezTo>
                    <a:cubicBezTo>
                      <a:pt x="22848" y="164007"/>
                      <a:pt x="38806" y="139723"/>
                      <a:pt x="43662" y="110582"/>
                    </a:cubicBezTo>
                    <a:cubicBezTo>
                      <a:pt x="45050" y="100175"/>
                      <a:pt x="54070" y="96706"/>
                      <a:pt x="64477" y="96012"/>
                    </a:cubicBezTo>
                    <a:cubicBezTo>
                      <a:pt x="85292" y="94624"/>
                      <a:pt x="88067" y="82135"/>
                      <a:pt x="83904" y="64789"/>
                    </a:cubicBezTo>
                    <a:cubicBezTo>
                      <a:pt x="81129" y="53688"/>
                      <a:pt x="79048" y="41893"/>
                      <a:pt x="77660" y="30792"/>
                    </a:cubicBezTo>
                    <a:cubicBezTo>
                      <a:pt x="76272" y="19691"/>
                      <a:pt x="75579" y="7895"/>
                      <a:pt x="89455" y="3732"/>
                    </a:cubicBezTo>
                    <a:cubicBezTo>
                      <a:pt x="104026" y="-430"/>
                      <a:pt x="119290" y="-3206"/>
                      <a:pt x="132472" y="7202"/>
                    </a:cubicBezTo>
                    <a:cubicBezTo>
                      <a:pt x="142880" y="15528"/>
                      <a:pt x="136635" y="55770"/>
                      <a:pt x="124840" y="63402"/>
                    </a:cubicBezTo>
                    <a:cubicBezTo>
                      <a:pt x="119290" y="66871"/>
                      <a:pt x="113045" y="69646"/>
                      <a:pt x="104719" y="73115"/>
                    </a:cubicBezTo>
                    <a:cubicBezTo>
                      <a:pt x="124840" y="87686"/>
                      <a:pt x="129003" y="103644"/>
                      <a:pt x="110270" y="121683"/>
                    </a:cubicBezTo>
                    <a:cubicBezTo>
                      <a:pt x="102638" y="128621"/>
                      <a:pt x="111658" y="133478"/>
                      <a:pt x="115127" y="137641"/>
                    </a:cubicBezTo>
                    <a:cubicBezTo>
                      <a:pt x="124147" y="149436"/>
                      <a:pt x="132472" y="161925"/>
                      <a:pt x="131779" y="177883"/>
                    </a:cubicBezTo>
                    <a:cubicBezTo>
                      <a:pt x="131085" y="196617"/>
                      <a:pt x="126922" y="211187"/>
                      <a:pt x="101250" y="204249"/>
                    </a:cubicBezTo>
                    <a:cubicBezTo>
                      <a:pt x="114433" y="225757"/>
                      <a:pt x="142880" y="243797"/>
                      <a:pt x="117902" y="269469"/>
                    </a:cubicBezTo>
                    <a:cubicBezTo>
                      <a:pt x="97781" y="290284"/>
                      <a:pt x="82517" y="268775"/>
                      <a:pt x="61702" y="254898"/>
                    </a:cubicBezTo>
                    <a:cubicBezTo>
                      <a:pt x="74885" y="279182"/>
                      <a:pt x="85986" y="297916"/>
                      <a:pt x="95006" y="318037"/>
                    </a:cubicBezTo>
                    <a:cubicBezTo>
                      <a:pt x="99863" y="329138"/>
                      <a:pt x="102638" y="343015"/>
                      <a:pt x="81129" y="336770"/>
                    </a:cubicBezTo>
                    <a:cubicBezTo>
                      <a:pt x="40193" y="321506"/>
                      <a:pt x="11053" y="294447"/>
                      <a:pt x="2033" y="250041"/>
                    </a:cubicBezTo>
                    <a:close/>
                  </a:path>
                </a:pathLst>
              </a:custGeom>
              <a:solidFill>
                <a:srgbClr val="FB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8788DA6-83B7-7FE9-8414-97A440E13FE5}"/>
                  </a:ext>
                </a:extLst>
              </p:cNvPr>
              <p:cNvSpPr/>
              <p:nvPr/>
            </p:nvSpPr>
            <p:spPr>
              <a:xfrm>
                <a:off x="8031111" y="3840625"/>
                <a:ext cx="444050" cy="367729"/>
              </a:xfrm>
              <a:custGeom>
                <a:avLst/>
                <a:gdLst>
                  <a:gd name="connsiteX0" fmla="*/ 161023 w 444050"/>
                  <a:gd name="connsiteY0" fmla="*/ 74935 h 367729"/>
                  <a:gd name="connsiteX1" fmla="*/ 82621 w 444050"/>
                  <a:gd name="connsiteY1" fmla="*/ 92281 h 367729"/>
                  <a:gd name="connsiteX2" fmla="*/ 49317 w 444050"/>
                  <a:gd name="connsiteY2" fmla="*/ 108932 h 367729"/>
                  <a:gd name="connsiteX3" fmla="*/ 18095 w 444050"/>
                  <a:gd name="connsiteY3" fmla="*/ 100606 h 367729"/>
                  <a:gd name="connsiteX4" fmla="*/ 20176 w 444050"/>
                  <a:gd name="connsiteY4" fmla="*/ 72853 h 367729"/>
                  <a:gd name="connsiteX5" fmla="*/ 156167 w 444050"/>
                  <a:gd name="connsiteY5" fmla="*/ 695 h 367729"/>
                  <a:gd name="connsiteX6" fmla="*/ 315053 w 444050"/>
                  <a:gd name="connsiteY6" fmla="*/ 30530 h 367729"/>
                  <a:gd name="connsiteX7" fmla="*/ 371253 w 444050"/>
                  <a:gd name="connsiteY7" fmla="*/ 94362 h 367729"/>
                  <a:gd name="connsiteX8" fmla="*/ 437861 w 444050"/>
                  <a:gd name="connsiteY8" fmla="*/ 256024 h 367729"/>
                  <a:gd name="connsiteX9" fmla="*/ 448962 w 444050"/>
                  <a:gd name="connsiteY9" fmla="*/ 274064 h 367729"/>
                  <a:gd name="connsiteX10" fmla="*/ 426760 w 444050"/>
                  <a:gd name="connsiteY10" fmla="*/ 278920 h 367729"/>
                  <a:gd name="connsiteX11" fmla="*/ 307421 w 444050"/>
                  <a:gd name="connsiteY11" fmla="*/ 281696 h 367729"/>
                  <a:gd name="connsiteX12" fmla="*/ 156860 w 444050"/>
                  <a:gd name="connsiteY12" fmla="*/ 330264 h 367729"/>
                  <a:gd name="connsiteX13" fmla="*/ 95804 w 444050"/>
                  <a:gd name="connsiteY13" fmla="*/ 362874 h 367729"/>
                  <a:gd name="connsiteX14" fmla="*/ 64581 w 444050"/>
                  <a:gd name="connsiteY14" fmla="*/ 361486 h 367729"/>
                  <a:gd name="connsiteX15" fmla="*/ 76376 w 444050"/>
                  <a:gd name="connsiteY15" fmla="*/ 334427 h 367729"/>
                  <a:gd name="connsiteX16" fmla="*/ 140902 w 444050"/>
                  <a:gd name="connsiteY16" fmla="*/ 271982 h 367729"/>
                  <a:gd name="connsiteX17" fmla="*/ 197796 w 444050"/>
                  <a:gd name="connsiteY17" fmla="*/ 215088 h 367729"/>
                  <a:gd name="connsiteX18" fmla="*/ 167962 w 444050"/>
                  <a:gd name="connsiteY18" fmla="*/ 216476 h 367729"/>
                  <a:gd name="connsiteX19" fmla="*/ 62500 w 444050"/>
                  <a:gd name="connsiteY19" fmla="*/ 253943 h 367729"/>
                  <a:gd name="connsiteX20" fmla="*/ 11850 w 444050"/>
                  <a:gd name="connsiteY20" fmla="*/ 255330 h 367729"/>
                  <a:gd name="connsiteX21" fmla="*/ 7687 w 444050"/>
                  <a:gd name="connsiteY21" fmla="*/ 183866 h 367729"/>
                  <a:gd name="connsiteX22" fmla="*/ 46542 w 444050"/>
                  <a:gd name="connsiteY22" fmla="*/ 139461 h 367729"/>
                  <a:gd name="connsiteX23" fmla="*/ 147147 w 444050"/>
                  <a:gd name="connsiteY23" fmla="*/ 86730 h 367729"/>
                  <a:gd name="connsiteX24" fmla="*/ 161023 w 444050"/>
                  <a:gd name="connsiteY24" fmla="*/ 74935 h 36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4050" h="367729">
                    <a:moveTo>
                      <a:pt x="161023" y="74935"/>
                    </a:moveTo>
                    <a:cubicBezTo>
                      <a:pt x="132576" y="74241"/>
                      <a:pt x="106905" y="78404"/>
                      <a:pt x="82621" y="92281"/>
                    </a:cubicBezTo>
                    <a:cubicBezTo>
                      <a:pt x="71520" y="98525"/>
                      <a:pt x="61112" y="104769"/>
                      <a:pt x="49317" y="108932"/>
                    </a:cubicBezTo>
                    <a:cubicBezTo>
                      <a:pt x="37522" y="113095"/>
                      <a:pt x="25727" y="111014"/>
                      <a:pt x="18095" y="100606"/>
                    </a:cubicBezTo>
                    <a:cubicBezTo>
                      <a:pt x="10463" y="90893"/>
                      <a:pt x="15319" y="81873"/>
                      <a:pt x="20176" y="72853"/>
                    </a:cubicBezTo>
                    <a:cubicBezTo>
                      <a:pt x="42379" y="31224"/>
                      <a:pt x="110374" y="-5549"/>
                      <a:pt x="156167" y="695"/>
                    </a:cubicBezTo>
                    <a:cubicBezTo>
                      <a:pt x="209591" y="7633"/>
                      <a:pt x="262322" y="16653"/>
                      <a:pt x="315053" y="30530"/>
                    </a:cubicBezTo>
                    <a:cubicBezTo>
                      <a:pt x="355989" y="40937"/>
                      <a:pt x="361540" y="54120"/>
                      <a:pt x="371253" y="94362"/>
                    </a:cubicBezTo>
                    <a:cubicBezTo>
                      <a:pt x="385130" y="151256"/>
                      <a:pt x="399007" y="208844"/>
                      <a:pt x="437861" y="256024"/>
                    </a:cubicBezTo>
                    <a:cubicBezTo>
                      <a:pt x="442718" y="261575"/>
                      <a:pt x="451738" y="267125"/>
                      <a:pt x="448962" y="274064"/>
                    </a:cubicBezTo>
                    <a:cubicBezTo>
                      <a:pt x="445493" y="283083"/>
                      <a:pt x="434392" y="278920"/>
                      <a:pt x="426760" y="278920"/>
                    </a:cubicBezTo>
                    <a:cubicBezTo>
                      <a:pt x="387211" y="280308"/>
                      <a:pt x="346969" y="282390"/>
                      <a:pt x="307421" y="281696"/>
                    </a:cubicBezTo>
                    <a:cubicBezTo>
                      <a:pt x="251221" y="279614"/>
                      <a:pt x="201265" y="296266"/>
                      <a:pt x="156860" y="330264"/>
                    </a:cubicBezTo>
                    <a:cubicBezTo>
                      <a:pt x="138127" y="344140"/>
                      <a:pt x="118700" y="356629"/>
                      <a:pt x="95804" y="362874"/>
                    </a:cubicBezTo>
                    <a:cubicBezTo>
                      <a:pt x="85396" y="365649"/>
                      <a:pt x="72213" y="374669"/>
                      <a:pt x="64581" y="361486"/>
                    </a:cubicBezTo>
                    <a:cubicBezTo>
                      <a:pt x="58337" y="350385"/>
                      <a:pt x="68744" y="341365"/>
                      <a:pt x="76376" y="334427"/>
                    </a:cubicBezTo>
                    <a:cubicBezTo>
                      <a:pt x="97885" y="313612"/>
                      <a:pt x="118700" y="292797"/>
                      <a:pt x="140902" y="271982"/>
                    </a:cubicBezTo>
                    <a:cubicBezTo>
                      <a:pt x="159636" y="253943"/>
                      <a:pt x="180451" y="237291"/>
                      <a:pt x="197796" y="215088"/>
                    </a:cubicBezTo>
                    <a:cubicBezTo>
                      <a:pt x="185307" y="207456"/>
                      <a:pt x="176288" y="213701"/>
                      <a:pt x="167962" y="216476"/>
                    </a:cubicBezTo>
                    <a:cubicBezTo>
                      <a:pt x="132576" y="228271"/>
                      <a:pt x="97885" y="242147"/>
                      <a:pt x="62500" y="253943"/>
                    </a:cubicBezTo>
                    <a:cubicBezTo>
                      <a:pt x="45848" y="259493"/>
                      <a:pt x="23645" y="272676"/>
                      <a:pt x="11850" y="255330"/>
                    </a:cubicBezTo>
                    <a:cubicBezTo>
                      <a:pt x="-2026" y="235209"/>
                      <a:pt x="-4108" y="208150"/>
                      <a:pt x="7687" y="183866"/>
                    </a:cubicBezTo>
                    <a:cubicBezTo>
                      <a:pt x="16013" y="165826"/>
                      <a:pt x="31277" y="151950"/>
                      <a:pt x="46542" y="139461"/>
                    </a:cubicBezTo>
                    <a:cubicBezTo>
                      <a:pt x="76376" y="114483"/>
                      <a:pt x="109680" y="97137"/>
                      <a:pt x="147147" y="86730"/>
                    </a:cubicBezTo>
                    <a:cubicBezTo>
                      <a:pt x="151310" y="83955"/>
                      <a:pt x="158248" y="84648"/>
                      <a:pt x="161023" y="74935"/>
                    </a:cubicBezTo>
                    <a:close/>
                  </a:path>
                </a:pathLst>
              </a:custGeom>
              <a:solidFill>
                <a:srgbClr val="FC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2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7">
            <a:extLst>
              <a:ext uri="{FF2B5EF4-FFF2-40B4-BE49-F238E27FC236}">
                <a16:creationId xmlns:a16="http://schemas.microsoft.com/office/drawing/2014/main" id="{A473231D-579B-AA21-5100-B55D27C21C57}"/>
              </a:ext>
            </a:extLst>
          </p:cNvPr>
          <p:cNvSpPr/>
          <p:nvPr/>
        </p:nvSpPr>
        <p:spPr>
          <a:xfrm flipH="1" flipV="1">
            <a:off x="-416657" y="-25496"/>
            <a:ext cx="172510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5106" h="6908989">
                <a:moveTo>
                  <a:pt x="34565" y="0"/>
                </a:moveTo>
                <a:lnTo>
                  <a:pt x="870958" y="9373"/>
                </a:lnTo>
                <a:lnTo>
                  <a:pt x="1725106" y="0"/>
                </a:lnTo>
                <a:lnTo>
                  <a:pt x="1302471" y="0"/>
                </a:lnTo>
                <a:lnTo>
                  <a:pt x="1302471" y="1920429"/>
                </a:lnTo>
                <a:cubicBezTo>
                  <a:pt x="1298421" y="3579896"/>
                  <a:pt x="1314690" y="5249522"/>
                  <a:pt x="1310640" y="6908989"/>
                </a:cubicBezTo>
                <a:lnTo>
                  <a:pt x="0" y="10160"/>
                </a:lnTo>
                <a:lnTo>
                  <a:pt x="3456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Up Arrow 7">
            <a:extLst>
              <a:ext uri="{FF2B5EF4-FFF2-40B4-BE49-F238E27FC236}">
                <a16:creationId xmlns:a16="http://schemas.microsoft.com/office/drawing/2014/main" id="{B87BE34B-7E16-610A-0FC0-8AE3D962A8F9}"/>
              </a:ext>
            </a:extLst>
          </p:cNvPr>
          <p:cNvSpPr/>
          <p:nvPr/>
        </p:nvSpPr>
        <p:spPr>
          <a:xfrm rot="10800000" flipH="1" flipV="1">
            <a:off x="10245302" y="-25495"/>
            <a:ext cx="237534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  <a:gd name="connsiteX0" fmla="*/ 308885 w 1725106"/>
              <a:gd name="connsiteY0" fmla="*/ 1016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08885 w 1725106"/>
              <a:gd name="connsiteY7" fmla="*/ 10160 h 6908989"/>
              <a:gd name="connsiteX0" fmla="*/ 959125 w 2375346"/>
              <a:gd name="connsiteY0" fmla="*/ 10160 h 6908989"/>
              <a:gd name="connsiteX1" fmla="*/ 1521198 w 2375346"/>
              <a:gd name="connsiteY1" fmla="*/ 9373 h 6908989"/>
              <a:gd name="connsiteX2" fmla="*/ 2375346 w 2375346"/>
              <a:gd name="connsiteY2" fmla="*/ 0 h 6908989"/>
              <a:gd name="connsiteX3" fmla="*/ 1952711 w 2375346"/>
              <a:gd name="connsiteY3" fmla="*/ 0 h 6908989"/>
              <a:gd name="connsiteX4" fmla="*/ 1952711 w 2375346"/>
              <a:gd name="connsiteY4" fmla="*/ 1920429 h 6908989"/>
              <a:gd name="connsiteX5" fmla="*/ 1960880 w 2375346"/>
              <a:gd name="connsiteY5" fmla="*/ 6908989 h 6908989"/>
              <a:gd name="connsiteX6" fmla="*/ 0 w 2375346"/>
              <a:gd name="connsiteY6" fmla="*/ 10160 h 6908989"/>
              <a:gd name="connsiteX7" fmla="*/ 959125 w 2375346"/>
              <a:gd name="connsiteY7" fmla="*/ 1016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5346" h="6908989">
                <a:moveTo>
                  <a:pt x="959125" y="10160"/>
                </a:moveTo>
                <a:lnTo>
                  <a:pt x="1521198" y="9373"/>
                </a:lnTo>
                <a:lnTo>
                  <a:pt x="2375346" y="0"/>
                </a:lnTo>
                <a:lnTo>
                  <a:pt x="1952711" y="0"/>
                </a:lnTo>
                <a:lnTo>
                  <a:pt x="1952711" y="1920429"/>
                </a:lnTo>
                <a:cubicBezTo>
                  <a:pt x="1948661" y="3579896"/>
                  <a:pt x="1964930" y="5249522"/>
                  <a:pt x="1960880" y="6908989"/>
                </a:cubicBezTo>
                <a:lnTo>
                  <a:pt x="0" y="10160"/>
                </a:lnTo>
                <a:lnTo>
                  <a:pt x="959125" y="10160"/>
                </a:lnTo>
                <a:close/>
              </a:path>
            </a:pathLst>
          </a:custGeom>
          <a:gradFill flip="none" rotWithShape="1">
            <a:gsLst>
              <a:gs pos="0">
                <a:srgbClr val="07A398">
                  <a:shade val="30000"/>
                  <a:satMod val="115000"/>
                </a:srgbClr>
              </a:gs>
              <a:gs pos="50000">
                <a:srgbClr val="07A398">
                  <a:shade val="67500"/>
                  <a:satMod val="115000"/>
                </a:srgbClr>
              </a:gs>
              <a:gs pos="100000">
                <a:srgbClr val="07A39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95AF0A72-C053-E0C7-3D3C-4D0F285F3684}"/>
              </a:ext>
            </a:extLst>
          </p:cNvPr>
          <p:cNvGrpSpPr/>
          <p:nvPr/>
        </p:nvGrpSpPr>
        <p:grpSpPr>
          <a:xfrm>
            <a:off x="3255564" y="1112161"/>
            <a:ext cx="8225856" cy="574583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A14D204-F9E0-626E-2A9F-7E26A1D1218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84290C-3C47-8444-9F14-5605DA8E335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4B4638D-769C-311A-09EC-7178D92399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8F8894-B776-CBEE-04FB-E59E1C2048D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FF32E0-F3E3-1FE0-DDA7-2AB3A7D3E26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86505CB-5C29-CF3E-657E-14C630CCC7F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9FA7E4-EF26-8B71-8551-C49BC4BCBE3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C862F38-A936-1504-8A96-681BAB08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1" y="1506237"/>
            <a:ext cx="7512788" cy="378679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EB8CBEC-6A12-F0D6-E8BA-6436C9A8953E}"/>
              </a:ext>
            </a:extLst>
          </p:cNvPr>
          <p:cNvGrpSpPr/>
          <p:nvPr/>
        </p:nvGrpSpPr>
        <p:grpSpPr>
          <a:xfrm>
            <a:off x="139954" y="3196538"/>
            <a:ext cx="3267400" cy="3538337"/>
            <a:chOff x="654335" y="1675548"/>
            <a:chExt cx="4578818" cy="44955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1532F-63A4-104F-1D73-3ABB50589D88}"/>
                </a:ext>
              </a:extLst>
            </p:cNvPr>
            <p:cNvGrpSpPr/>
            <p:nvPr/>
          </p:nvGrpSpPr>
          <p:grpSpPr>
            <a:xfrm flipH="1">
              <a:off x="2517606" y="1675548"/>
              <a:ext cx="2546898" cy="2822827"/>
              <a:chOff x="3790357" y="1727004"/>
              <a:chExt cx="2546898" cy="2822827"/>
            </a:xfrm>
            <a:solidFill>
              <a:schemeClr val="accent1"/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8D50929-15C9-13C3-99F5-A202A4640660}"/>
                  </a:ext>
                </a:extLst>
              </p:cNvPr>
              <p:cNvSpPr/>
              <p:nvPr/>
            </p:nvSpPr>
            <p:spPr>
              <a:xfrm rot="20419300">
                <a:off x="3790357" y="2577464"/>
                <a:ext cx="1591629" cy="1972367"/>
              </a:xfrm>
              <a:custGeom>
                <a:avLst/>
                <a:gdLst>
                  <a:gd name="connsiteX0" fmla="*/ 760649 w 1591629"/>
                  <a:gd name="connsiteY0" fmla="*/ 0 h 1972367"/>
                  <a:gd name="connsiteX1" fmla="*/ 795715 w 1591629"/>
                  <a:gd name="connsiteY1" fmla="*/ 13842 h 1972367"/>
                  <a:gd name="connsiteX2" fmla="*/ 1152838 w 1591629"/>
                  <a:gd name="connsiteY2" fmla="*/ 196556 h 1972367"/>
                  <a:gd name="connsiteX3" fmla="*/ 1196210 w 1591629"/>
                  <a:gd name="connsiteY3" fmla="*/ 213167 h 1972367"/>
                  <a:gd name="connsiteX4" fmla="*/ 1261729 w 1591629"/>
                  <a:gd name="connsiteY4" fmla="*/ 339129 h 1972367"/>
                  <a:gd name="connsiteX5" fmla="*/ 1204515 w 1591629"/>
                  <a:gd name="connsiteY5" fmla="*/ 402340 h 1972367"/>
                  <a:gd name="connsiteX6" fmla="*/ 1122386 w 1591629"/>
                  <a:gd name="connsiteY6" fmla="*/ 429101 h 1972367"/>
                  <a:gd name="connsiteX7" fmla="*/ 1115927 w 1591629"/>
                  <a:gd name="connsiteY7" fmla="*/ 432793 h 1972367"/>
                  <a:gd name="connsiteX8" fmla="*/ 1205899 w 1591629"/>
                  <a:gd name="connsiteY8" fmla="*/ 485854 h 1972367"/>
                  <a:gd name="connsiteX9" fmla="*/ 1354931 w 1591629"/>
                  <a:gd name="connsiteY9" fmla="*/ 569367 h 1972367"/>
                  <a:gd name="connsiteX10" fmla="*/ 1447673 w 1591629"/>
                  <a:gd name="connsiteY10" fmla="*/ 631656 h 1972367"/>
                  <a:gd name="connsiteX11" fmla="*/ 1531186 w 1591629"/>
                  <a:gd name="connsiteY11" fmla="*/ 681487 h 1972367"/>
                  <a:gd name="connsiteX12" fmla="*/ 1591629 w 1591629"/>
                  <a:gd name="connsiteY12" fmla="*/ 712029 h 1972367"/>
                  <a:gd name="connsiteX13" fmla="*/ 1142918 w 1591629"/>
                  <a:gd name="connsiteY13" fmla="*/ 1972367 h 1972367"/>
                  <a:gd name="connsiteX14" fmla="*/ 1137497 w 1591629"/>
                  <a:gd name="connsiteY14" fmla="*/ 1967119 h 1972367"/>
                  <a:gd name="connsiteX15" fmla="*/ 1111313 w 1591629"/>
                  <a:gd name="connsiteY15" fmla="*/ 1921728 h 1972367"/>
                  <a:gd name="connsiteX16" fmla="*/ 1006575 w 1591629"/>
                  <a:gd name="connsiteY16" fmla="*/ 1776849 h 1972367"/>
                  <a:gd name="connsiteX17" fmla="*/ 949361 w 1591629"/>
                  <a:gd name="connsiteY17" fmla="*/ 1677187 h 1972367"/>
                  <a:gd name="connsiteX18" fmla="*/ 878767 w 1591629"/>
                  <a:gd name="connsiteY18" fmla="*/ 1515697 h 1972367"/>
                  <a:gd name="connsiteX19" fmla="*/ 763879 w 1591629"/>
                  <a:gd name="connsiteY19" fmla="*/ 1288227 h 1972367"/>
                  <a:gd name="connsiteX20" fmla="*/ 751421 w 1591629"/>
                  <a:gd name="connsiteY20" fmla="*/ 1258698 h 1972367"/>
                  <a:gd name="connsiteX21" fmla="*/ 708972 w 1591629"/>
                  <a:gd name="connsiteY21" fmla="*/ 1229629 h 1972367"/>
                  <a:gd name="connsiteX22" fmla="*/ 657295 w 1591629"/>
                  <a:gd name="connsiteY22" fmla="*/ 1208866 h 1972367"/>
                  <a:gd name="connsiteX23" fmla="*/ 626382 w 1591629"/>
                  <a:gd name="connsiteY23" fmla="*/ 1176568 h 1972367"/>
                  <a:gd name="connsiteX24" fmla="*/ 501804 w 1591629"/>
                  <a:gd name="connsiteY24" fmla="*/ 1111511 h 1972367"/>
                  <a:gd name="connsiteX25" fmla="*/ 408140 w 1591629"/>
                  <a:gd name="connsiteY25" fmla="*/ 1116125 h 1972367"/>
                  <a:gd name="connsiteX26" fmla="*/ 340776 w 1591629"/>
                  <a:gd name="connsiteY26" fmla="*/ 1093978 h 1972367"/>
                  <a:gd name="connsiteX27" fmla="*/ 313092 w 1591629"/>
                  <a:gd name="connsiteY27" fmla="*/ 1069985 h 1972367"/>
                  <a:gd name="connsiteX28" fmla="*/ 255417 w 1591629"/>
                  <a:gd name="connsiteY28" fmla="*/ 991086 h 1972367"/>
                  <a:gd name="connsiteX29" fmla="*/ 248034 w 1591629"/>
                  <a:gd name="connsiteY29" fmla="*/ 868354 h 1972367"/>
                  <a:gd name="connsiteX30" fmla="*/ 278025 w 1591629"/>
                  <a:gd name="connsiteY30" fmla="*/ 822214 h 1972367"/>
                  <a:gd name="connsiteX31" fmla="*/ 318628 w 1591629"/>
                  <a:gd name="connsiteY31" fmla="*/ 768230 h 1972367"/>
                  <a:gd name="connsiteX32" fmla="*/ 331086 w 1591629"/>
                  <a:gd name="connsiteY32" fmla="*/ 747928 h 1972367"/>
                  <a:gd name="connsiteX33" fmla="*/ 349080 w 1591629"/>
                  <a:gd name="connsiteY33" fmla="*/ 725320 h 1972367"/>
                  <a:gd name="connsiteX34" fmla="*/ 351849 w 1591629"/>
                  <a:gd name="connsiteY34" fmla="*/ 653342 h 1972367"/>
                  <a:gd name="connsiteX35" fmla="*/ 303402 w 1591629"/>
                  <a:gd name="connsiteY35" fmla="*/ 567060 h 1972367"/>
                  <a:gd name="connsiteX36" fmla="*/ 319551 w 1591629"/>
                  <a:gd name="connsiteY36" fmla="*/ 546297 h 1972367"/>
                  <a:gd name="connsiteX37" fmla="*/ 348619 w 1591629"/>
                  <a:gd name="connsiteY37" fmla="*/ 553679 h 1972367"/>
                  <a:gd name="connsiteX38" fmla="*/ 369382 w 1591629"/>
                  <a:gd name="connsiteY38" fmla="*/ 553218 h 1972367"/>
                  <a:gd name="connsiteX39" fmla="*/ 367998 w 1591629"/>
                  <a:gd name="connsiteY39" fmla="*/ 537992 h 1972367"/>
                  <a:gd name="connsiteX40" fmla="*/ 350004 w 1591629"/>
                  <a:gd name="connsiteY40" fmla="*/ 527380 h 1972367"/>
                  <a:gd name="connsiteX41" fmla="*/ 269259 w 1591629"/>
                  <a:gd name="connsiteY41" fmla="*/ 520458 h 1972367"/>
                  <a:gd name="connsiteX42" fmla="*/ 103155 w 1591629"/>
                  <a:gd name="connsiteY42" fmla="*/ 475703 h 1972367"/>
                  <a:gd name="connsiteX43" fmla="*/ 21948 w 1591629"/>
                  <a:gd name="connsiteY43" fmla="*/ 412491 h 1972367"/>
                  <a:gd name="connsiteX44" fmla="*/ 724 w 1591629"/>
                  <a:gd name="connsiteY44" fmla="*/ 318366 h 1972367"/>
                  <a:gd name="connsiteX45" fmla="*/ 45480 w 1591629"/>
                  <a:gd name="connsiteY45" fmla="*/ 166104 h 1972367"/>
                  <a:gd name="connsiteX46" fmla="*/ 65320 w 1591629"/>
                  <a:gd name="connsiteY46" fmla="*/ 164258 h 1972367"/>
                  <a:gd name="connsiteX47" fmla="*/ 58860 w 1591629"/>
                  <a:gd name="connsiteY47" fmla="*/ 152262 h 1972367"/>
                  <a:gd name="connsiteX48" fmla="*/ 83776 w 1591629"/>
                  <a:gd name="connsiteY48" fmla="*/ 188712 h 1972367"/>
                  <a:gd name="connsiteX49" fmla="*/ 72702 w 1591629"/>
                  <a:gd name="connsiteY49" fmla="*/ 269457 h 1972367"/>
                  <a:gd name="connsiteX50" fmla="*/ 70395 w 1591629"/>
                  <a:gd name="connsiteY50" fmla="*/ 326671 h 1972367"/>
                  <a:gd name="connsiteX51" fmla="*/ 90697 w 1591629"/>
                  <a:gd name="connsiteY51" fmla="*/ 351125 h 1972367"/>
                  <a:gd name="connsiteX52" fmla="*/ 229117 w 1591629"/>
                  <a:gd name="connsiteY52" fmla="*/ 382500 h 1972367"/>
                  <a:gd name="connsiteX53" fmla="*/ 458894 w 1591629"/>
                  <a:gd name="connsiteY53" fmla="*/ 374195 h 1972367"/>
                  <a:gd name="connsiteX54" fmla="*/ 487039 w 1591629"/>
                  <a:gd name="connsiteY54" fmla="*/ 357585 h 1972367"/>
                  <a:gd name="connsiteX55" fmla="*/ 676674 w 1591629"/>
                  <a:gd name="connsiteY55" fmla="*/ 278685 h 1972367"/>
                  <a:gd name="connsiteX56" fmla="*/ 780489 w 1591629"/>
                  <a:gd name="connsiteY56" fmla="*/ 262998 h 1972367"/>
                  <a:gd name="connsiteX57" fmla="*/ 838626 w 1591629"/>
                  <a:gd name="connsiteY57" fmla="*/ 252385 h 1972367"/>
                  <a:gd name="connsiteX58" fmla="*/ 886149 w 1591629"/>
                  <a:gd name="connsiteY58" fmla="*/ 262075 h 1972367"/>
                  <a:gd name="connsiteX59" fmla="*/ 915218 w 1591629"/>
                  <a:gd name="connsiteY59" fmla="*/ 266227 h 1972367"/>
                  <a:gd name="connsiteX60" fmla="*/ 943363 w 1591629"/>
                  <a:gd name="connsiteY60" fmla="*/ 259306 h 1972367"/>
                  <a:gd name="connsiteX61" fmla="*/ 996885 w 1591629"/>
                  <a:gd name="connsiteY61" fmla="*/ 279608 h 1972367"/>
                  <a:gd name="connsiteX62" fmla="*/ 1013496 w 1591629"/>
                  <a:gd name="connsiteY62" fmla="*/ 288375 h 1972367"/>
                  <a:gd name="connsiteX63" fmla="*/ 1075784 w 1591629"/>
                  <a:gd name="connsiteY63" fmla="*/ 288375 h 1972367"/>
                  <a:gd name="connsiteX64" fmla="*/ 1057328 w 1591629"/>
                  <a:gd name="connsiteY64" fmla="*/ 269457 h 1972367"/>
                  <a:gd name="connsiteX65" fmla="*/ 922139 w 1591629"/>
                  <a:gd name="connsiteY65" fmla="*/ 180869 h 1972367"/>
                  <a:gd name="connsiteX66" fmla="*/ 775414 w 1591629"/>
                  <a:gd name="connsiteY66" fmla="*/ 59521 h 1972367"/>
                  <a:gd name="connsiteX67" fmla="*/ 750037 w 1591629"/>
                  <a:gd name="connsiteY67" fmla="*/ 11535 h 1972367"/>
                  <a:gd name="connsiteX68" fmla="*/ 760649 w 1591629"/>
                  <a:gd name="connsiteY68" fmla="*/ 0 h 197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91629" h="1972367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4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Up Arrow 7">
                <a:extLst>
                  <a:ext uri="{FF2B5EF4-FFF2-40B4-BE49-F238E27FC236}">
                    <a16:creationId xmlns:a16="http://schemas.microsoft.com/office/drawing/2014/main" id="{86DF88C5-7394-8044-14F9-0307C0AAFD61}"/>
                  </a:ext>
                </a:extLst>
              </p:cNvPr>
              <p:cNvSpPr/>
              <p:nvPr/>
            </p:nvSpPr>
            <p:spPr>
              <a:xfrm rot="10800000" flipV="1">
                <a:off x="4826586" y="1727004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ED065A3-C682-6BC0-3E70-074B148E4962}"/>
                </a:ext>
              </a:extLst>
            </p:cNvPr>
            <p:cNvGrpSpPr/>
            <p:nvPr/>
          </p:nvGrpSpPr>
          <p:grpSpPr>
            <a:xfrm flipH="1">
              <a:off x="654335" y="3123657"/>
              <a:ext cx="2503314" cy="3047413"/>
              <a:chOff x="5843802" y="2795035"/>
              <a:chExt cx="2503314" cy="3047413"/>
            </a:xfrm>
            <a:solidFill>
              <a:schemeClr val="accent4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58756AC-327F-CBE3-08AE-BE6F6A2F780A}"/>
                  </a:ext>
                </a:extLst>
              </p:cNvPr>
              <p:cNvSpPr/>
              <p:nvPr/>
            </p:nvSpPr>
            <p:spPr>
              <a:xfrm rot="2082747" flipH="1">
                <a:off x="6613404" y="2795035"/>
                <a:ext cx="1733712" cy="1835947"/>
              </a:xfrm>
              <a:custGeom>
                <a:avLst/>
                <a:gdLst>
                  <a:gd name="connsiteX0" fmla="*/ 975077 w 1504382"/>
                  <a:gd name="connsiteY0" fmla="*/ 0 h 1640133"/>
                  <a:gd name="connsiteX1" fmla="*/ 910776 w 1504382"/>
                  <a:gd name="connsiteY1" fmla="*/ 0 h 1640133"/>
                  <a:gd name="connsiteX2" fmla="*/ 870129 w 1504382"/>
                  <a:gd name="connsiteY2" fmla="*/ 13549 h 1640133"/>
                  <a:gd name="connsiteX3" fmla="*/ 795723 w 1504382"/>
                  <a:gd name="connsiteY3" fmla="*/ 17683 h 1640133"/>
                  <a:gd name="connsiteX4" fmla="*/ 602132 w 1504382"/>
                  <a:gd name="connsiteY4" fmla="*/ 95073 h 1640133"/>
                  <a:gd name="connsiteX5" fmla="*/ 562174 w 1504382"/>
                  <a:gd name="connsiteY5" fmla="*/ 126076 h 1640133"/>
                  <a:gd name="connsiteX6" fmla="*/ 541505 w 1504382"/>
                  <a:gd name="connsiteY6" fmla="*/ 175450 h 1640133"/>
                  <a:gd name="connsiteX7" fmla="*/ 545409 w 1504382"/>
                  <a:gd name="connsiteY7" fmla="*/ 200481 h 1640133"/>
                  <a:gd name="connsiteX8" fmla="*/ 499250 w 1504382"/>
                  <a:gd name="connsiteY8" fmla="*/ 294866 h 1640133"/>
                  <a:gd name="connsiteX9" fmla="*/ 421860 w 1504382"/>
                  <a:gd name="connsiteY9" fmla="*/ 339417 h 1640133"/>
                  <a:gd name="connsiteX10" fmla="*/ 411755 w 1504382"/>
                  <a:gd name="connsiteY10" fmla="*/ 406244 h 1640133"/>
                  <a:gd name="connsiteX11" fmla="*/ 454010 w 1504382"/>
                  <a:gd name="connsiteY11" fmla="*/ 449877 h 1640133"/>
                  <a:gd name="connsiteX12" fmla="*/ 533468 w 1504382"/>
                  <a:gd name="connsiteY12" fmla="*/ 471693 h 1640133"/>
                  <a:gd name="connsiteX13" fmla="*/ 571359 w 1504382"/>
                  <a:gd name="connsiteY13" fmla="*/ 448499 h 1640133"/>
                  <a:gd name="connsiteX14" fmla="*/ 589272 w 1504382"/>
                  <a:gd name="connsiteY14" fmla="*/ 433802 h 1640133"/>
                  <a:gd name="connsiteX15" fmla="*/ 607643 w 1504382"/>
                  <a:gd name="connsiteY15" fmla="*/ 439772 h 1640133"/>
                  <a:gd name="connsiteX16" fmla="*/ 599606 w 1504382"/>
                  <a:gd name="connsiteY16" fmla="*/ 456307 h 1640133"/>
                  <a:gd name="connsiteX17" fmla="*/ 551839 w 1504382"/>
                  <a:gd name="connsiteY17" fmla="*/ 478812 h 1640133"/>
                  <a:gd name="connsiteX18" fmla="*/ 528875 w 1504382"/>
                  <a:gd name="connsiteY18" fmla="*/ 503155 h 1640133"/>
                  <a:gd name="connsiteX19" fmla="*/ 559188 w 1504382"/>
                  <a:gd name="connsiteY19" fmla="*/ 540128 h 1640133"/>
                  <a:gd name="connsiteX20" fmla="*/ 611548 w 1504382"/>
                  <a:gd name="connsiteY20" fmla="*/ 537142 h 1640133"/>
                  <a:gd name="connsiteX21" fmla="*/ 635201 w 1504382"/>
                  <a:gd name="connsiteY21" fmla="*/ 533468 h 1640133"/>
                  <a:gd name="connsiteX22" fmla="*/ 653113 w 1504382"/>
                  <a:gd name="connsiteY22" fmla="*/ 538061 h 1640133"/>
                  <a:gd name="connsiteX23" fmla="*/ 654262 w 1504382"/>
                  <a:gd name="connsiteY23" fmla="*/ 560336 h 1640133"/>
                  <a:gd name="connsiteX24" fmla="*/ 640942 w 1504382"/>
                  <a:gd name="connsiteY24" fmla="*/ 575493 h 1640133"/>
                  <a:gd name="connsiteX25" fmla="*/ 529104 w 1504382"/>
                  <a:gd name="connsiteY25" fmla="*/ 699272 h 1640133"/>
                  <a:gd name="connsiteX26" fmla="*/ 504303 w 1504382"/>
                  <a:gd name="connsiteY26" fmla="*/ 764032 h 1640133"/>
                  <a:gd name="connsiteX27" fmla="*/ 469626 w 1504382"/>
                  <a:gd name="connsiteY27" fmla="*/ 805139 h 1640133"/>
                  <a:gd name="connsiteX28" fmla="*/ 302674 w 1504382"/>
                  <a:gd name="connsiteY28" fmla="*/ 902739 h 1640133"/>
                  <a:gd name="connsiteX29" fmla="*/ 175220 w 1504382"/>
                  <a:gd name="connsiteY29" fmla="*/ 992301 h 1640133"/>
                  <a:gd name="connsiteX30" fmla="*/ 88414 w 1504382"/>
                  <a:gd name="connsiteY30" fmla="*/ 1090360 h 1640133"/>
                  <a:gd name="connsiteX31" fmla="*/ 5282 w 1504382"/>
                  <a:gd name="connsiteY31" fmla="*/ 1293137 h 1640133"/>
                  <a:gd name="connsiteX32" fmla="*/ 0 w 1504382"/>
                  <a:gd name="connsiteY32" fmla="*/ 1303012 h 1640133"/>
                  <a:gd name="connsiteX33" fmla="*/ 0 w 1504382"/>
                  <a:gd name="connsiteY33" fmla="*/ 1378795 h 1640133"/>
                  <a:gd name="connsiteX34" fmla="*/ 30313 w 1504382"/>
                  <a:gd name="connsiteY34" fmla="*/ 1362720 h 1640133"/>
                  <a:gd name="connsiteX35" fmla="*/ 30543 w 1504382"/>
                  <a:gd name="connsiteY35" fmla="*/ 1387751 h 1640133"/>
                  <a:gd name="connsiteX36" fmla="*/ 39729 w 1504382"/>
                  <a:gd name="connsiteY36" fmla="*/ 1427710 h 1640133"/>
                  <a:gd name="connsiteX37" fmla="*/ 52130 w 1504382"/>
                  <a:gd name="connsiteY37" fmla="*/ 1435977 h 1640133"/>
                  <a:gd name="connsiteX38" fmla="*/ 60626 w 1504382"/>
                  <a:gd name="connsiteY38" fmla="*/ 1425183 h 1640133"/>
                  <a:gd name="connsiteX39" fmla="*/ 64301 w 1504382"/>
                  <a:gd name="connsiteY39" fmla="*/ 1413931 h 1640133"/>
                  <a:gd name="connsiteX40" fmla="*/ 67975 w 1504382"/>
                  <a:gd name="connsiteY40" fmla="*/ 1430925 h 1640133"/>
                  <a:gd name="connsiteX41" fmla="*/ 76013 w 1504382"/>
                  <a:gd name="connsiteY41" fmla="*/ 1441029 h 1640133"/>
                  <a:gd name="connsiteX42" fmla="*/ 88414 w 1504382"/>
                  <a:gd name="connsiteY42" fmla="*/ 1431614 h 1640133"/>
                  <a:gd name="connsiteX43" fmla="*/ 94384 w 1504382"/>
                  <a:gd name="connsiteY43" fmla="*/ 1408419 h 1640133"/>
                  <a:gd name="connsiteX44" fmla="*/ 99896 w 1504382"/>
                  <a:gd name="connsiteY44" fmla="*/ 1398085 h 1640133"/>
                  <a:gd name="connsiteX45" fmla="*/ 108393 w 1504382"/>
                  <a:gd name="connsiteY45" fmla="*/ 1410946 h 1640133"/>
                  <a:gd name="connsiteX46" fmla="*/ 126305 w 1504382"/>
                  <a:gd name="connsiteY46" fmla="*/ 1413012 h 1640133"/>
                  <a:gd name="connsiteX47" fmla="*/ 135721 w 1504382"/>
                  <a:gd name="connsiteY47" fmla="*/ 1392344 h 1640133"/>
                  <a:gd name="connsiteX48" fmla="*/ 158226 w 1504382"/>
                  <a:gd name="connsiteY48" fmla="*/ 1370069 h 1640133"/>
                  <a:gd name="connsiteX49" fmla="*/ 202318 w 1504382"/>
                  <a:gd name="connsiteY49" fmla="*/ 1329192 h 1640133"/>
                  <a:gd name="connsiteX50" fmla="*/ 213341 w 1504382"/>
                  <a:gd name="connsiteY50" fmla="*/ 1287166 h 1640133"/>
                  <a:gd name="connsiteX51" fmla="*/ 217475 w 1504382"/>
                  <a:gd name="connsiteY51" fmla="*/ 1270402 h 1640133"/>
                  <a:gd name="connsiteX52" fmla="*/ 244343 w 1504382"/>
                  <a:gd name="connsiteY52" fmla="*/ 1249964 h 1640133"/>
                  <a:gd name="connsiteX53" fmla="*/ 338269 w 1504382"/>
                  <a:gd name="connsiteY53" fmla="*/ 1253408 h 1640133"/>
                  <a:gd name="connsiteX54" fmla="*/ 531401 w 1504382"/>
                  <a:gd name="connsiteY54" fmla="*/ 1270862 h 1640133"/>
                  <a:gd name="connsiteX55" fmla="*/ 543572 w 1504382"/>
                  <a:gd name="connsiteY55" fmla="*/ 1273847 h 1640133"/>
                  <a:gd name="connsiteX56" fmla="*/ 547017 w 1504382"/>
                  <a:gd name="connsiteY56" fmla="*/ 1295204 h 1640133"/>
                  <a:gd name="connsiteX57" fmla="*/ 401651 w 1504382"/>
                  <a:gd name="connsiteY57" fmla="*/ 1398775 h 1640133"/>
                  <a:gd name="connsiteX58" fmla="*/ 375931 w 1504382"/>
                  <a:gd name="connsiteY58" fmla="*/ 1415998 h 1640133"/>
                  <a:gd name="connsiteX59" fmla="*/ 351358 w 1504382"/>
                  <a:gd name="connsiteY59" fmla="*/ 1432762 h 1640133"/>
                  <a:gd name="connsiteX60" fmla="*/ 329083 w 1504382"/>
                  <a:gd name="connsiteY60" fmla="*/ 1468357 h 1640133"/>
                  <a:gd name="connsiteX61" fmla="*/ 324720 w 1504382"/>
                  <a:gd name="connsiteY61" fmla="*/ 1541614 h 1640133"/>
                  <a:gd name="connsiteX62" fmla="*/ 340565 w 1504382"/>
                  <a:gd name="connsiteY62" fmla="*/ 1564579 h 1640133"/>
                  <a:gd name="connsiteX63" fmla="*/ 372256 w 1504382"/>
                  <a:gd name="connsiteY63" fmla="*/ 1563890 h 1640133"/>
                  <a:gd name="connsiteX64" fmla="*/ 396599 w 1504382"/>
                  <a:gd name="connsiteY64" fmla="*/ 1557689 h 1640133"/>
                  <a:gd name="connsiteX65" fmla="*/ 396369 w 1504382"/>
                  <a:gd name="connsiteY65" fmla="*/ 1559756 h 1640133"/>
                  <a:gd name="connsiteX66" fmla="*/ 413133 w 1504382"/>
                  <a:gd name="connsiteY66" fmla="*/ 1592825 h 1640133"/>
                  <a:gd name="connsiteX67" fmla="*/ 519919 w 1504382"/>
                  <a:gd name="connsiteY67" fmla="*/ 1582491 h 1640133"/>
                  <a:gd name="connsiteX68" fmla="*/ 544261 w 1504382"/>
                  <a:gd name="connsiteY68" fmla="*/ 1577669 h 1640133"/>
                  <a:gd name="connsiteX69" fmla="*/ 517852 w 1504382"/>
                  <a:gd name="connsiteY69" fmla="*/ 1608211 h 1640133"/>
                  <a:gd name="connsiteX70" fmla="*/ 511192 w 1504382"/>
                  <a:gd name="connsiteY70" fmla="*/ 1617397 h 1640133"/>
                  <a:gd name="connsiteX71" fmla="*/ 512111 w 1504382"/>
                  <a:gd name="connsiteY71" fmla="*/ 1628880 h 1640133"/>
                  <a:gd name="connsiteX72" fmla="*/ 521067 w 1504382"/>
                  <a:gd name="connsiteY72" fmla="*/ 1629569 h 1640133"/>
                  <a:gd name="connsiteX73" fmla="*/ 531401 w 1504382"/>
                  <a:gd name="connsiteY73" fmla="*/ 1627732 h 1640133"/>
                  <a:gd name="connsiteX74" fmla="*/ 533698 w 1504382"/>
                  <a:gd name="connsiteY74" fmla="*/ 1631636 h 1640133"/>
                  <a:gd name="connsiteX75" fmla="*/ 523109 w 1504382"/>
                  <a:gd name="connsiteY75" fmla="*/ 1640133 h 1640133"/>
                  <a:gd name="connsiteX76" fmla="*/ 1503385 w 1504382"/>
                  <a:gd name="connsiteY76" fmla="*/ 1569052 h 1640133"/>
                  <a:gd name="connsiteX77" fmla="*/ 1504382 w 1504382"/>
                  <a:gd name="connsiteY77" fmla="*/ 1556426 h 1640133"/>
                  <a:gd name="connsiteX78" fmla="*/ 1497751 w 1504382"/>
                  <a:gd name="connsiteY78" fmla="*/ 1472491 h 1640133"/>
                  <a:gd name="connsiteX79" fmla="*/ 1444244 w 1504382"/>
                  <a:gd name="connsiteY79" fmla="*/ 1240319 h 1640133"/>
                  <a:gd name="connsiteX80" fmla="*/ 1420131 w 1504382"/>
                  <a:gd name="connsiteY80" fmla="*/ 950046 h 1640133"/>
                  <a:gd name="connsiteX81" fmla="*/ 1393492 w 1504382"/>
                  <a:gd name="connsiteY81" fmla="*/ 736934 h 1640133"/>
                  <a:gd name="connsiteX82" fmla="*/ 1295893 w 1504382"/>
                  <a:gd name="connsiteY82" fmla="*/ 546328 h 1640133"/>
                  <a:gd name="connsiteX83" fmla="*/ 1242385 w 1504382"/>
                  <a:gd name="connsiteY83" fmla="*/ 456766 h 1640133"/>
                  <a:gd name="connsiteX84" fmla="*/ 1221717 w 1504382"/>
                  <a:gd name="connsiteY84" fmla="*/ 386035 h 1640133"/>
                  <a:gd name="connsiteX85" fmla="*/ 1066246 w 1504382"/>
                  <a:gd name="connsiteY85" fmla="*/ 122401 h 1640133"/>
                  <a:gd name="connsiteX86" fmla="*/ 1046727 w 1504382"/>
                  <a:gd name="connsiteY86" fmla="*/ 108393 h 1640133"/>
                  <a:gd name="connsiteX87" fmla="*/ 1018021 w 1504382"/>
                  <a:gd name="connsiteY87" fmla="*/ 53967 h 1640133"/>
                  <a:gd name="connsiteX88" fmla="*/ 994367 w 1504382"/>
                  <a:gd name="connsiteY88" fmla="*/ 11712 h 1640133"/>
                  <a:gd name="connsiteX89" fmla="*/ 975077 w 1504382"/>
                  <a:gd name="connsiteY89" fmla="*/ 0 h 1640133"/>
                  <a:gd name="connsiteX0" fmla="*/ 975077 w 1504382"/>
                  <a:gd name="connsiteY0" fmla="*/ 0 h 1631636"/>
                  <a:gd name="connsiteX1" fmla="*/ 910776 w 1504382"/>
                  <a:gd name="connsiteY1" fmla="*/ 0 h 1631636"/>
                  <a:gd name="connsiteX2" fmla="*/ 870129 w 1504382"/>
                  <a:gd name="connsiteY2" fmla="*/ 13549 h 1631636"/>
                  <a:gd name="connsiteX3" fmla="*/ 795723 w 1504382"/>
                  <a:gd name="connsiteY3" fmla="*/ 17683 h 1631636"/>
                  <a:gd name="connsiteX4" fmla="*/ 602132 w 1504382"/>
                  <a:gd name="connsiteY4" fmla="*/ 95073 h 1631636"/>
                  <a:gd name="connsiteX5" fmla="*/ 562174 w 1504382"/>
                  <a:gd name="connsiteY5" fmla="*/ 126076 h 1631636"/>
                  <a:gd name="connsiteX6" fmla="*/ 541505 w 1504382"/>
                  <a:gd name="connsiteY6" fmla="*/ 175450 h 1631636"/>
                  <a:gd name="connsiteX7" fmla="*/ 545409 w 1504382"/>
                  <a:gd name="connsiteY7" fmla="*/ 200481 h 1631636"/>
                  <a:gd name="connsiteX8" fmla="*/ 499250 w 1504382"/>
                  <a:gd name="connsiteY8" fmla="*/ 294866 h 1631636"/>
                  <a:gd name="connsiteX9" fmla="*/ 421860 w 1504382"/>
                  <a:gd name="connsiteY9" fmla="*/ 339417 h 1631636"/>
                  <a:gd name="connsiteX10" fmla="*/ 411755 w 1504382"/>
                  <a:gd name="connsiteY10" fmla="*/ 406244 h 1631636"/>
                  <a:gd name="connsiteX11" fmla="*/ 454010 w 1504382"/>
                  <a:gd name="connsiteY11" fmla="*/ 449877 h 1631636"/>
                  <a:gd name="connsiteX12" fmla="*/ 533468 w 1504382"/>
                  <a:gd name="connsiteY12" fmla="*/ 471693 h 1631636"/>
                  <a:gd name="connsiteX13" fmla="*/ 571359 w 1504382"/>
                  <a:gd name="connsiteY13" fmla="*/ 448499 h 1631636"/>
                  <a:gd name="connsiteX14" fmla="*/ 589272 w 1504382"/>
                  <a:gd name="connsiteY14" fmla="*/ 433802 h 1631636"/>
                  <a:gd name="connsiteX15" fmla="*/ 607643 w 1504382"/>
                  <a:gd name="connsiteY15" fmla="*/ 439772 h 1631636"/>
                  <a:gd name="connsiteX16" fmla="*/ 599606 w 1504382"/>
                  <a:gd name="connsiteY16" fmla="*/ 456307 h 1631636"/>
                  <a:gd name="connsiteX17" fmla="*/ 551839 w 1504382"/>
                  <a:gd name="connsiteY17" fmla="*/ 478812 h 1631636"/>
                  <a:gd name="connsiteX18" fmla="*/ 528875 w 1504382"/>
                  <a:gd name="connsiteY18" fmla="*/ 503155 h 1631636"/>
                  <a:gd name="connsiteX19" fmla="*/ 559188 w 1504382"/>
                  <a:gd name="connsiteY19" fmla="*/ 540128 h 1631636"/>
                  <a:gd name="connsiteX20" fmla="*/ 611548 w 1504382"/>
                  <a:gd name="connsiteY20" fmla="*/ 537142 h 1631636"/>
                  <a:gd name="connsiteX21" fmla="*/ 635201 w 1504382"/>
                  <a:gd name="connsiteY21" fmla="*/ 533468 h 1631636"/>
                  <a:gd name="connsiteX22" fmla="*/ 653113 w 1504382"/>
                  <a:gd name="connsiteY22" fmla="*/ 538061 h 1631636"/>
                  <a:gd name="connsiteX23" fmla="*/ 654262 w 1504382"/>
                  <a:gd name="connsiteY23" fmla="*/ 560336 h 1631636"/>
                  <a:gd name="connsiteX24" fmla="*/ 640942 w 1504382"/>
                  <a:gd name="connsiteY24" fmla="*/ 575493 h 1631636"/>
                  <a:gd name="connsiteX25" fmla="*/ 529104 w 1504382"/>
                  <a:gd name="connsiteY25" fmla="*/ 699272 h 1631636"/>
                  <a:gd name="connsiteX26" fmla="*/ 504303 w 1504382"/>
                  <a:gd name="connsiteY26" fmla="*/ 764032 h 1631636"/>
                  <a:gd name="connsiteX27" fmla="*/ 469626 w 1504382"/>
                  <a:gd name="connsiteY27" fmla="*/ 805139 h 1631636"/>
                  <a:gd name="connsiteX28" fmla="*/ 302674 w 1504382"/>
                  <a:gd name="connsiteY28" fmla="*/ 902739 h 1631636"/>
                  <a:gd name="connsiteX29" fmla="*/ 175220 w 1504382"/>
                  <a:gd name="connsiteY29" fmla="*/ 992301 h 1631636"/>
                  <a:gd name="connsiteX30" fmla="*/ 88414 w 1504382"/>
                  <a:gd name="connsiteY30" fmla="*/ 1090360 h 1631636"/>
                  <a:gd name="connsiteX31" fmla="*/ 5282 w 1504382"/>
                  <a:gd name="connsiteY31" fmla="*/ 1293137 h 1631636"/>
                  <a:gd name="connsiteX32" fmla="*/ 0 w 1504382"/>
                  <a:gd name="connsiteY32" fmla="*/ 1303012 h 1631636"/>
                  <a:gd name="connsiteX33" fmla="*/ 0 w 1504382"/>
                  <a:gd name="connsiteY33" fmla="*/ 1378795 h 1631636"/>
                  <a:gd name="connsiteX34" fmla="*/ 30313 w 1504382"/>
                  <a:gd name="connsiteY34" fmla="*/ 1362720 h 1631636"/>
                  <a:gd name="connsiteX35" fmla="*/ 30543 w 1504382"/>
                  <a:gd name="connsiteY35" fmla="*/ 1387751 h 1631636"/>
                  <a:gd name="connsiteX36" fmla="*/ 39729 w 1504382"/>
                  <a:gd name="connsiteY36" fmla="*/ 1427710 h 1631636"/>
                  <a:gd name="connsiteX37" fmla="*/ 52130 w 1504382"/>
                  <a:gd name="connsiteY37" fmla="*/ 1435977 h 1631636"/>
                  <a:gd name="connsiteX38" fmla="*/ 60626 w 1504382"/>
                  <a:gd name="connsiteY38" fmla="*/ 1425183 h 1631636"/>
                  <a:gd name="connsiteX39" fmla="*/ 64301 w 1504382"/>
                  <a:gd name="connsiteY39" fmla="*/ 1413931 h 1631636"/>
                  <a:gd name="connsiteX40" fmla="*/ 67975 w 1504382"/>
                  <a:gd name="connsiteY40" fmla="*/ 1430925 h 1631636"/>
                  <a:gd name="connsiteX41" fmla="*/ 76013 w 1504382"/>
                  <a:gd name="connsiteY41" fmla="*/ 1441029 h 1631636"/>
                  <a:gd name="connsiteX42" fmla="*/ 88414 w 1504382"/>
                  <a:gd name="connsiteY42" fmla="*/ 1431614 h 1631636"/>
                  <a:gd name="connsiteX43" fmla="*/ 94384 w 1504382"/>
                  <a:gd name="connsiteY43" fmla="*/ 1408419 h 1631636"/>
                  <a:gd name="connsiteX44" fmla="*/ 99896 w 1504382"/>
                  <a:gd name="connsiteY44" fmla="*/ 1398085 h 1631636"/>
                  <a:gd name="connsiteX45" fmla="*/ 108393 w 1504382"/>
                  <a:gd name="connsiteY45" fmla="*/ 1410946 h 1631636"/>
                  <a:gd name="connsiteX46" fmla="*/ 126305 w 1504382"/>
                  <a:gd name="connsiteY46" fmla="*/ 1413012 h 1631636"/>
                  <a:gd name="connsiteX47" fmla="*/ 135721 w 1504382"/>
                  <a:gd name="connsiteY47" fmla="*/ 1392344 h 1631636"/>
                  <a:gd name="connsiteX48" fmla="*/ 158226 w 1504382"/>
                  <a:gd name="connsiteY48" fmla="*/ 1370069 h 1631636"/>
                  <a:gd name="connsiteX49" fmla="*/ 202318 w 1504382"/>
                  <a:gd name="connsiteY49" fmla="*/ 1329192 h 1631636"/>
                  <a:gd name="connsiteX50" fmla="*/ 213341 w 1504382"/>
                  <a:gd name="connsiteY50" fmla="*/ 1287166 h 1631636"/>
                  <a:gd name="connsiteX51" fmla="*/ 217475 w 1504382"/>
                  <a:gd name="connsiteY51" fmla="*/ 1270402 h 1631636"/>
                  <a:gd name="connsiteX52" fmla="*/ 244343 w 1504382"/>
                  <a:gd name="connsiteY52" fmla="*/ 1249964 h 1631636"/>
                  <a:gd name="connsiteX53" fmla="*/ 338269 w 1504382"/>
                  <a:gd name="connsiteY53" fmla="*/ 1253408 h 1631636"/>
                  <a:gd name="connsiteX54" fmla="*/ 531401 w 1504382"/>
                  <a:gd name="connsiteY54" fmla="*/ 1270862 h 1631636"/>
                  <a:gd name="connsiteX55" fmla="*/ 543572 w 1504382"/>
                  <a:gd name="connsiteY55" fmla="*/ 1273847 h 1631636"/>
                  <a:gd name="connsiteX56" fmla="*/ 547017 w 1504382"/>
                  <a:gd name="connsiteY56" fmla="*/ 1295204 h 1631636"/>
                  <a:gd name="connsiteX57" fmla="*/ 401651 w 1504382"/>
                  <a:gd name="connsiteY57" fmla="*/ 1398775 h 1631636"/>
                  <a:gd name="connsiteX58" fmla="*/ 375931 w 1504382"/>
                  <a:gd name="connsiteY58" fmla="*/ 1415998 h 1631636"/>
                  <a:gd name="connsiteX59" fmla="*/ 351358 w 1504382"/>
                  <a:gd name="connsiteY59" fmla="*/ 1432762 h 1631636"/>
                  <a:gd name="connsiteX60" fmla="*/ 329083 w 1504382"/>
                  <a:gd name="connsiteY60" fmla="*/ 1468357 h 1631636"/>
                  <a:gd name="connsiteX61" fmla="*/ 324720 w 1504382"/>
                  <a:gd name="connsiteY61" fmla="*/ 1541614 h 1631636"/>
                  <a:gd name="connsiteX62" fmla="*/ 340565 w 1504382"/>
                  <a:gd name="connsiteY62" fmla="*/ 1564579 h 1631636"/>
                  <a:gd name="connsiteX63" fmla="*/ 372256 w 1504382"/>
                  <a:gd name="connsiteY63" fmla="*/ 1563890 h 1631636"/>
                  <a:gd name="connsiteX64" fmla="*/ 396599 w 1504382"/>
                  <a:gd name="connsiteY64" fmla="*/ 1557689 h 1631636"/>
                  <a:gd name="connsiteX65" fmla="*/ 396369 w 1504382"/>
                  <a:gd name="connsiteY65" fmla="*/ 1559756 h 1631636"/>
                  <a:gd name="connsiteX66" fmla="*/ 413133 w 1504382"/>
                  <a:gd name="connsiteY66" fmla="*/ 1592825 h 1631636"/>
                  <a:gd name="connsiteX67" fmla="*/ 519919 w 1504382"/>
                  <a:gd name="connsiteY67" fmla="*/ 1582491 h 1631636"/>
                  <a:gd name="connsiteX68" fmla="*/ 544261 w 1504382"/>
                  <a:gd name="connsiteY68" fmla="*/ 1577669 h 1631636"/>
                  <a:gd name="connsiteX69" fmla="*/ 517852 w 1504382"/>
                  <a:gd name="connsiteY69" fmla="*/ 1608211 h 1631636"/>
                  <a:gd name="connsiteX70" fmla="*/ 511192 w 1504382"/>
                  <a:gd name="connsiteY70" fmla="*/ 1617397 h 1631636"/>
                  <a:gd name="connsiteX71" fmla="*/ 512111 w 1504382"/>
                  <a:gd name="connsiteY71" fmla="*/ 1628880 h 1631636"/>
                  <a:gd name="connsiteX72" fmla="*/ 521067 w 1504382"/>
                  <a:gd name="connsiteY72" fmla="*/ 1629569 h 1631636"/>
                  <a:gd name="connsiteX73" fmla="*/ 531401 w 1504382"/>
                  <a:gd name="connsiteY73" fmla="*/ 1627732 h 1631636"/>
                  <a:gd name="connsiteX74" fmla="*/ 533698 w 1504382"/>
                  <a:gd name="connsiteY74" fmla="*/ 1631636 h 1631636"/>
                  <a:gd name="connsiteX75" fmla="*/ 1503385 w 1504382"/>
                  <a:gd name="connsiteY75" fmla="*/ 1569052 h 1631636"/>
                  <a:gd name="connsiteX76" fmla="*/ 1504382 w 1504382"/>
                  <a:gd name="connsiteY76" fmla="*/ 1556426 h 1631636"/>
                  <a:gd name="connsiteX77" fmla="*/ 1497751 w 1504382"/>
                  <a:gd name="connsiteY77" fmla="*/ 1472491 h 1631636"/>
                  <a:gd name="connsiteX78" fmla="*/ 1444244 w 1504382"/>
                  <a:gd name="connsiteY78" fmla="*/ 1240319 h 1631636"/>
                  <a:gd name="connsiteX79" fmla="*/ 1420131 w 1504382"/>
                  <a:gd name="connsiteY79" fmla="*/ 950046 h 1631636"/>
                  <a:gd name="connsiteX80" fmla="*/ 1393492 w 1504382"/>
                  <a:gd name="connsiteY80" fmla="*/ 736934 h 1631636"/>
                  <a:gd name="connsiteX81" fmla="*/ 1295893 w 1504382"/>
                  <a:gd name="connsiteY81" fmla="*/ 546328 h 1631636"/>
                  <a:gd name="connsiteX82" fmla="*/ 1242385 w 1504382"/>
                  <a:gd name="connsiteY82" fmla="*/ 456766 h 1631636"/>
                  <a:gd name="connsiteX83" fmla="*/ 1221717 w 1504382"/>
                  <a:gd name="connsiteY83" fmla="*/ 386035 h 1631636"/>
                  <a:gd name="connsiteX84" fmla="*/ 1066246 w 1504382"/>
                  <a:gd name="connsiteY84" fmla="*/ 122401 h 1631636"/>
                  <a:gd name="connsiteX85" fmla="*/ 1046727 w 1504382"/>
                  <a:gd name="connsiteY85" fmla="*/ 108393 h 1631636"/>
                  <a:gd name="connsiteX86" fmla="*/ 1018021 w 1504382"/>
                  <a:gd name="connsiteY86" fmla="*/ 53967 h 1631636"/>
                  <a:gd name="connsiteX87" fmla="*/ 994367 w 1504382"/>
                  <a:gd name="connsiteY87" fmla="*/ 11712 h 1631636"/>
                  <a:gd name="connsiteX88" fmla="*/ 975077 w 1504382"/>
                  <a:gd name="connsiteY88" fmla="*/ 0 h 1631636"/>
                  <a:gd name="connsiteX0" fmla="*/ 975077 w 1504382"/>
                  <a:gd name="connsiteY0" fmla="*/ 0 h 1629830"/>
                  <a:gd name="connsiteX1" fmla="*/ 910776 w 1504382"/>
                  <a:gd name="connsiteY1" fmla="*/ 0 h 1629830"/>
                  <a:gd name="connsiteX2" fmla="*/ 870129 w 1504382"/>
                  <a:gd name="connsiteY2" fmla="*/ 13549 h 1629830"/>
                  <a:gd name="connsiteX3" fmla="*/ 795723 w 1504382"/>
                  <a:gd name="connsiteY3" fmla="*/ 17683 h 1629830"/>
                  <a:gd name="connsiteX4" fmla="*/ 602132 w 1504382"/>
                  <a:gd name="connsiteY4" fmla="*/ 95073 h 1629830"/>
                  <a:gd name="connsiteX5" fmla="*/ 562174 w 1504382"/>
                  <a:gd name="connsiteY5" fmla="*/ 126076 h 1629830"/>
                  <a:gd name="connsiteX6" fmla="*/ 541505 w 1504382"/>
                  <a:gd name="connsiteY6" fmla="*/ 175450 h 1629830"/>
                  <a:gd name="connsiteX7" fmla="*/ 545409 w 1504382"/>
                  <a:gd name="connsiteY7" fmla="*/ 200481 h 1629830"/>
                  <a:gd name="connsiteX8" fmla="*/ 499250 w 1504382"/>
                  <a:gd name="connsiteY8" fmla="*/ 294866 h 1629830"/>
                  <a:gd name="connsiteX9" fmla="*/ 421860 w 1504382"/>
                  <a:gd name="connsiteY9" fmla="*/ 339417 h 1629830"/>
                  <a:gd name="connsiteX10" fmla="*/ 411755 w 1504382"/>
                  <a:gd name="connsiteY10" fmla="*/ 406244 h 1629830"/>
                  <a:gd name="connsiteX11" fmla="*/ 454010 w 1504382"/>
                  <a:gd name="connsiteY11" fmla="*/ 449877 h 1629830"/>
                  <a:gd name="connsiteX12" fmla="*/ 533468 w 1504382"/>
                  <a:gd name="connsiteY12" fmla="*/ 471693 h 1629830"/>
                  <a:gd name="connsiteX13" fmla="*/ 571359 w 1504382"/>
                  <a:gd name="connsiteY13" fmla="*/ 448499 h 1629830"/>
                  <a:gd name="connsiteX14" fmla="*/ 589272 w 1504382"/>
                  <a:gd name="connsiteY14" fmla="*/ 433802 h 1629830"/>
                  <a:gd name="connsiteX15" fmla="*/ 607643 w 1504382"/>
                  <a:gd name="connsiteY15" fmla="*/ 439772 h 1629830"/>
                  <a:gd name="connsiteX16" fmla="*/ 599606 w 1504382"/>
                  <a:gd name="connsiteY16" fmla="*/ 456307 h 1629830"/>
                  <a:gd name="connsiteX17" fmla="*/ 551839 w 1504382"/>
                  <a:gd name="connsiteY17" fmla="*/ 478812 h 1629830"/>
                  <a:gd name="connsiteX18" fmla="*/ 528875 w 1504382"/>
                  <a:gd name="connsiteY18" fmla="*/ 503155 h 1629830"/>
                  <a:gd name="connsiteX19" fmla="*/ 559188 w 1504382"/>
                  <a:gd name="connsiteY19" fmla="*/ 540128 h 1629830"/>
                  <a:gd name="connsiteX20" fmla="*/ 611548 w 1504382"/>
                  <a:gd name="connsiteY20" fmla="*/ 537142 h 1629830"/>
                  <a:gd name="connsiteX21" fmla="*/ 635201 w 1504382"/>
                  <a:gd name="connsiteY21" fmla="*/ 533468 h 1629830"/>
                  <a:gd name="connsiteX22" fmla="*/ 653113 w 1504382"/>
                  <a:gd name="connsiteY22" fmla="*/ 538061 h 1629830"/>
                  <a:gd name="connsiteX23" fmla="*/ 654262 w 1504382"/>
                  <a:gd name="connsiteY23" fmla="*/ 560336 h 1629830"/>
                  <a:gd name="connsiteX24" fmla="*/ 640942 w 1504382"/>
                  <a:gd name="connsiteY24" fmla="*/ 575493 h 1629830"/>
                  <a:gd name="connsiteX25" fmla="*/ 529104 w 1504382"/>
                  <a:gd name="connsiteY25" fmla="*/ 699272 h 1629830"/>
                  <a:gd name="connsiteX26" fmla="*/ 504303 w 1504382"/>
                  <a:gd name="connsiteY26" fmla="*/ 764032 h 1629830"/>
                  <a:gd name="connsiteX27" fmla="*/ 469626 w 1504382"/>
                  <a:gd name="connsiteY27" fmla="*/ 805139 h 1629830"/>
                  <a:gd name="connsiteX28" fmla="*/ 302674 w 1504382"/>
                  <a:gd name="connsiteY28" fmla="*/ 902739 h 1629830"/>
                  <a:gd name="connsiteX29" fmla="*/ 175220 w 1504382"/>
                  <a:gd name="connsiteY29" fmla="*/ 992301 h 1629830"/>
                  <a:gd name="connsiteX30" fmla="*/ 88414 w 1504382"/>
                  <a:gd name="connsiteY30" fmla="*/ 1090360 h 1629830"/>
                  <a:gd name="connsiteX31" fmla="*/ 5282 w 1504382"/>
                  <a:gd name="connsiteY31" fmla="*/ 1293137 h 1629830"/>
                  <a:gd name="connsiteX32" fmla="*/ 0 w 1504382"/>
                  <a:gd name="connsiteY32" fmla="*/ 1303012 h 1629830"/>
                  <a:gd name="connsiteX33" fmla="*/ 0 w 1504382"/>
                  <a:gd name="connsiteY33" fmla="*/ 1378795 h 1629830"/>
                  <a:gd name="connsiteX34" fmla="*/ 30313 w 1504382"/>
                  <a:gd name="connsiteY34" fmla="*/ 1362720 h 1629830"/>
                  <a:gd name="connsiteX35" fmla="*/ 30543 w 1504382"/>
                  <a:gd name="connsiteY35" fmla="*/ 1387751 h 1629830"/>
                  <a:gd name="connsiteX36" fmla="*/ 39729 w 1504382"/>
                  <a:gd name="connsiteY36" fmla="*/ 1427710 h 1629830"/>
                  <a:gd name="connsiteX37" fmla="*/ 52130 w 1504382"/>
                  <a:gd name="connsiteY37" fmla="*/ 1435977 h 1629830"/>
                  <a:gd name="connsiteX38" fmla="*/ 60626 w 1504382"/>
                  <a:gd name="connsiteY38" fmla="*/ 1425183 h 1629830"/>
                  <a:gd name="connsiteX39" fmla="*/ 64301 w 1504382"/>
                  <a:gd name="connsiteY39" fmla="*/ 1413931 h 1629830"/>
                  <a:gd name="connsiteX40" fmla="*/ 67975 w 1504382"/>
                  <a:gd name="connsiteY40" fmla="*/ 1430925 h 1629830"/>
                  <a:gd name="connsiteX41" fmla="*/ 76013 w 1504382"/>
                  <a:gd name="connsiteY41" fmla="*/ 1441029 h 1629830"/>
                  <a:gd name="connsiteX42" fmla="*/ 88414 w 1504382"/>
                  <a:gd name="connsiteY42" fmla="*/ 1431614 h 1629830"/>
                  <a:gd name="connsiteX43" fmla="*/ 94384 w 1504382"/>
                  <a:gd name="connsiteY43" fmla="*/ 1408419 h 1629830"/>
                  <a:gd name="connsiteX44" fmla="*/ 99896 w 1504382"/>
                  <a:gd name="connsiteY44" fmla="*/ 1398085 h 1629830"/>
                  <a:gd name="connsiteX45" fmla="*/ 108393 w 1504382"/>
                  <a:gd name="connsiteY45" fmla="*/ 1410946 h 1629830"/>
                  <a:gd name="connsiteX46" fmla="*/ 126305 w 1504382"/>
                  <a:gd name="connsiteY46" fmla="*/ 1413012 h 1629830"/>
                  <a:gd name="connsiteX47" fmla="*/ 135721 w 1504382"/>
                  <a:gd name="connsiteY47" fmla="*/ 1392344 h 1629830"/>
                  <a:gd name="connsiteX48" fmla="*/ 158226 w 1504382"/>
                  <a:gd name="connsiteY48" fmla="*/ 1370069 h 1629830"/>
                  <a:gd name="connsiteX49" fmla="*/ 202318 w 1504382"/>
                  <a:gd name="connsiteY49" fmla="*/ 1329192 h 1629830"/>
                  <a:gd name="connsiteX50" fmla="*/ 213341 w 1504382"/>
                  <a:gd name="connsiteY50" fmla="*/ 1287166 h 1629830"/>
                  <a:gd name="connsiteX51" fmla="*/ 217475 w 1504382"/>
                  <a:gd name="connsiteY51" fmla="*/ 1270402 h 1629830"/>
                  <a:gd name="connsiteX52" fmla="*/ 244343 w 1504382"/>
                  <a:gd name="connsiteY52" fmla="*/ 1249964 h 1629830"/>
                  <a:gd name="connsiteX53" fmla="*/ 338269 w 1504382"/>
                  <a:gd name="connsiteY53" fmla="*/ 1253408 h 1629830"/>
                  <a:gd name="connsiteX54" fmla="*/ 531401 w 1504382"/>
                  <a:gd name="connsiteY54" fmla="*/ 1270862 h 1629830"/>
                  <a:gd name="connsiteX55" fmla="*/ 543572 w 1504382"/>
                  <a:gd name="connsiteY55" fmla="*/ 1273847 h 1629830"/>
                  <a:gd name="connsiteX56" fmla="*/ 547017 w 1504382"/>
                  <a:gd name="connsiteY56" fmla="*/ 1295204 h 1629830"/>
                  <a:gd name="connsiteX57" fmla="*/ 401651 w 1504382"/>
                  <a:gd name="connsiteY57" fmla="*/ 1398775 h 1629830"/>
                  <a:gd name="connsiteX58" fmla="*/ 375931 w 1504382"/>
                  <a:gd name="connsiteY58" fmla="*/ 1415998 h 1629830"/>
                  <a:gd name="connsiteX59" fmla="*/ 351358 w 1504382"/>
                  <a:gd name="connsiteY59" fmla="*/ 1432762 h 1629830"/>
                  <a:gd name="connsiteX60" fmla="*/ 329083 w 1504382"/>
                  <a:gd name="connsiteY60" fmla="*/ 1468357 h 1629830"/>
                  <a:gd name="connsiteX61" fmla="*/ 324720 w 1504382"/>
                  <a:gd name="connsiteY61" fmla="*/ 1541614 h 1629830"/>
                  <a:gd name="connsiteX62" fmla="*/ 340565 w 1504382"/>
                  <a:gd name="connsiteY62" fmla="*/ 1564579 h 1629830"/>
                  <a:gd name="connsiteX63" fmla="*/ 372256 w 1504382"/>
                  <a:gd name="connsiteY63" fmla="*/ 1563890 h 1629830"/>
                  <a:gd name="connsiteX64" fmla="*/ 396599 w 1504382"/>
                  <a:gd name="connsiteY64" fmla="*/ 1557689 h 1629830"/>
                  <a:gd name="connsiteX65" fmla="*/ 396369 w 1504382"/>
                  <a:gd name="connsiteY65" fmla="*/ 1559756 h 1629830"/>
                  <a:gd name="connsiteX66" fmla="*/ 413133 w 1504382"/>
                  <a:gd name="connsiteY66" fmla="*/ 1592825 h 1629830"/>
                  <a:gd name="connsiteX67" fmla="*/ 519919 w 1504382"/>
                  <a:gd name="connsiteY67" fmla="*/ 1582491 h 1629830"/>
                  <a:gd name="connsiteX68" fmla="*/ 544261 w 1504382"/>
                  <a:gd name="connsiteY68" fmla="*/ 1577669 h 1629830"/>
                  <a:gd name="connsiteX69" fmla="*/ 517852 w 1504382"/>
                  <a:gd name="connsiteY69" fmla="*/ 1608211 h 1629830"/>
                  <a:gd name="connsiteX70" fmla="*/ 511192 w 1504382"/>
                  <a:gd name="connsiteY70" fmla="*/ 1617397 h 1629830"/>
                  <a:gd name="connsiteX71" fmla="*/ 512111 w 1504382"/>
                  <a:gd name="connsiteY71" fmla="*/ 1628880 h 1629830"/>
                  <a:gd name="connsiteX72" fmla="*/ 521067 w 1504382"/>
                  <a:gd name="connsiteY72" fmla="*/ 1629569 h 1629830"/>
                  <a:gd name="connsiteX73" fmla="*/ 531401 w 1504382"/>
                  <a:gd name="connsiteY73" fmla="*/ 1627732 h 1629830"/>
                  <a:gd name="connsiteX74" fmla="*/ 1503385 w 1504382"/>
                  <a:gd name="connsiteY74" fmla="*/ 1569052 h 1629830"/>
                  <a:gd name="connsiteX75" fmla="*/ 1504382 w 1504382"/>
                  <a:gd name="connsiteY75" fmla="*/ 1556426 h 1629830"/>
                  <a:gd name="connsiteX76" fmla="*/ 1497751 w 1504382"/>
                  <a:gd name="connsiteY76" fmla="*/ 1472491 h 1629830"/>
                  <a:gd name="connsiteX77" fmla="*/ 1444244 w 1504382"/>
                  <a:gd name="connsiteY77" fmla="*/ 1240319 h 1629830"/>
                  <a:gd name="connsiteX78" fmla="*/ 1420131 w 1504382"/>
                  <a:gd name="connsiteY78" fmla="*/ 950046 h 1629830"/>
                  <a:gd name="connsiteX79" fmla="*/ 1393492 w 1504382"/>
                  <a:gd name="connsiteY79" fmla="*/ 736934 h 1629830"/>
                  <a:gd name="connsiteX80" fmla="*/ 1295893 w 1504382"/>
                  <a:gd name="connsiteY80" fmla="*/ 546328 h 1629830"/>
                  <a:gd name="connsiteX81" fmla="*/ 1242385 w 1504382"/>
                  <a:gd name="connsiteY81" fmla="*/ 456766 h 1629830"/>
                  <a:gd name="connsiteX82" fmla="*/ 1221717 w 1504382"/>
                  <a:gd name="connsiteY82" fmla="*/ 386035 h 1629830"/>
                  <a:gd name="connsiteX83" fmla="*/ 1066246 w 1504382"/>
                  <a:gd name="connsiteY83" fmla="*/ 122401 h 1629830"/>
                  <a:gd name="connsiteX84" fmla="*/ 1046727 w 1504382"/>
                  <a:gd name="connsiteY84" fmla="*/ 108393 h 1629830"/>
                  <a:gd name="connsiteX85" fmla="*/ 1018021 w 1504382"/>
                  <a:gd name="connsiteY85" fmla="*/ 53967 h 1629830"/>
                  <a:gd name="connsiteX86" fmla="*/ 994367 w 1504382"/>
                  <a:gd name="connsiteY86" fmla="*/ 11712 h 1629830"/>
                  <a:gd name="connsiteX87" fmla="*/ 975077 w 1504382"/>
                  <a:gd name="connsiteY87" fmla="*/ 0 h 1629830"/>
                  <a:gd name="connsiteX0" fmla="*/ 975077 w 1504382"/>
                  <a:gd name="connsiteY0" fmla="*/ 0 h 1634129"/>
                  <a:gd name="connsiteX1" fmla="*/ 910776 w 1504382"/>
                  <a:gd name="connsiteY1" fmla="*/ 0 h 1634129"/>
                  <a:gd name="connsiteX2" fmla="*/ 870129 w 1504382"/>
                  <a:gd name="connsiteY2" fmla="*/ 13549 h 1634129"/>
                  <a:gd name="connsiteX3" fmla="*/ 795723 w 1504382"/>
                  <a:gd name="connsiteY3" fmla="*/ 17683 h 1634129"/>
                  <a:gd name="connsiteX4" fmla="*/ 602132 w 1504382"/>
                  <a:gd name="connsiteY4" fmla="*/ 95073 h 1634129"/>
                  <a:gd name="connsiteX5" fmla="*/ 562174 w 1504382"/>
                  <a:gd name="connsiteY5" fmla="*/ 126076 h 1634129"/>
                  <a:gd name="connsiteX6" fmla="*/ 541505 w 1504382"/>
                  <a:gd name="connsiteY6" fmla="*/ 175450 h 1634129"/>
                  <a:gd name="connsiteX7" fmla="*/ 545409 w 1504382"/>
                  <a:gd name="connsiteY7" fmla="*/ 200481 h 1634129"/>
                  <a:gd name="connsiteX8" fmla="*/ 499250 w 1504382"/>
                  <a:gd name="connsiteY8" fmla="*/ 294866 h 1634129"/>
                  <a:gd name="connsiteX9" fmla="*/ 421860 w 1504382"/>
                  <a:gd name="connsiteY9" fmla="*/ 339417 h 1634129"/>
                  <a:gd name="connsiteX10" fmla="*/ 411755 w 1504382"/>
                  <a:gd name="connsiteY10" fmla="*/ 406244 h 1634129"/>
                  <a:gd name="connsiteX11" fmla="*/ 454010 w 1504382"/>
                  <a:gd name="connsiteY11" fmla="*/ 449877 h 1634129"/>
                  <a:gd name="connsiteX12" fmla="*/ 533468 w 1504382"/>
                  <a:gd name="connsiteY12" fmla="*/ 471693 h 1634129"/>
                  <a:gd name="connsiteX13" fmla="*/ 571359 w 1504382"/>
                  <a:gd name="connsiteY13" fmla="*/ 448499 h 1634129"/>
                  <a:gd name="connsiteX14" fmla="*/ 589272 w 1504382"/>
                  <a:gd name="connsiteY14" fmla="*/ 433802 h 1634129"/>
                  <a:gd name="connsiteX15" fmla="*/ 607643 w 1504382"/>
                  <a:gd name="connsiteY15" fmla="*/ 439772 h 1634129"/>
                  <a:gd name="connsiteX16" fmla="*/ 599606 w 1504382"/>
                  <a:gd name="connsiteY16" fmla="*/ 456307 h 1634129"/>
                  <a:gd name="connsiteX17" fmla="*/ 551839 w 1504382"/>
                  <a:gd name="connsiteY17" fmla="*/ 478812 h 1634129"/>
                  <a:gd name="connsiteX18" fmla="*/ 528875 w 1504382"/>
                  <a:gd name="connsiteY18" fmla="*/ 503155 h 1634129"/>
                  <a:gd name="connsiteX19" fmla="*/ 559188 w 1504382"/>
                  <a:gd name="connsiteY19" fmla="*/ 540128 h 1634129"/>
                  <a:gd name="connsiteX20" fmla="*/ 611548 w 1504382"/>
                  <a:gd name="connsiteY20" fmla="*/ 537142 h 1634129"/>
                  <a:gd name="connsiteX21" fmla="*/ 635201 w 1504382"/>
                  <a:gd name="connsiteY21" fmla="*/ 533468 h 1634129"/>
                  <a:gd name="connsiteX22" fmla="*/ 653113 w 1504382"/>
                  <a:gd name="connsiteY22" fmla="*/ 538061 h 1634129"/>
                  <a:gd name="connsiteX23" fmla="*/ 654262 w 1504382"/>
                  <a:gd name="connsiteY23" fmla="*/ 560336 h 1634129"/>
                  <a:gd name="connsiteX24" fmla="*/ 640942 w 1504382"/>
                  <a:gd name="connsiteY24" fmla="*/ 575493 h 1634129"/>
                  <a:gd name="connsiteX25" fmla="*/ 529104 w 1504382"/>
                  <a:gd name="connsiteY25" fmla="*/ 699272 h 1634129"/>
                  <a:gd name="connsiteX26" fmla="*/ 504303 w 1504382"/>
                  <a:gd name="connsiteY26" fmla="*/ 764032 h 1634129"/>
                  <a:gd name="connsiteX27" fmla="*/ 469626 w 1504382"/>
                  <a:gd name="connsiteY27" fmla="*/ 805139 h 1634129"/>
                  <a:gd name="connsiteX28" fmla="*/ 302674 w 1504382"/>
                  <a:gd name="connsiteY28" fmla="*/ 902739 h 1634129"/>
                  <a:gd name="connsiteX29" fmla="*/ 175220 w 1504382"/>
                  <a:gd name="connsiteY29" fmla="*/ 992301 h 1634129"/>
                  <a:gd name="connsiteX30" fmla="*/ 88414 w 1504382"/>
                  <a:gd name="connsiteY30" fmla="*/ 1090360 h 1634129"/>
                  <a:gd name="connsiteX31" fmla="*/ 5282 w 1504382"/>
                  <a:gd name="connsiteY31" fmla="*/ 1293137 h 1634129"/>
                  <a:gd name="connsiteX32" fmla="*/ 0 w 1504382"/>
                  <a:gd name="connsiteY32" fmla="*/ 1303012 h 1634129"/>
                  <a:gd name="connsiteX33" fmla="*/ 0 w 1504382"/>
                  <a:gd name="connsiteY33" fmla="*/ 1378795 h 1634129"/>
                  <a:gd name="connsiteX34" fmla="*/ 30313 w 1504382"/>
                  <a:gd name="connsiteY34" fmla="*/ 1362720 h 1634129"/>
                  <a:gd name="connsiteX35" fmla="*/ 30543 w 1504382"/>
                  <a:gd name="connsiteY35" fmla="*/ 1387751 h 1634129"/>
                  <a:gd name="connsiteX36" fmla="*/ 39729 w 1504382"/>
                  <a:gd name="connsiteY36" fmla="*/ 1427710 h 1634129"/>
                  <a:gd name="connsiteX37" fmla="*/ 52130 w 1504382"/>
                  <a:gd name="connsiteY37" fmla="*/ 1435977 h 1634129"/>
                  <a:gd name="connsiteX38" fmla="*/ 60626 w 1504382"/>
                  <a:gd name="connsiteY38" fmla="*/ 1425183 h 1634129"/>
                  <a:gd name="connsiteX39" fmla="*/ 64301 w 1504382"/>
                  <a:gd name="connsiteY39" fmla="*/ 1413931 h 1634129"/>
                  <a:gd name="connsiteX40" fmla="*/ 67975 w 1504382"/>
                  <a:gd name="connsiteY40" fmla="*/ 1430925 h 1634129"/>
                  <a:gd name="connsiteX41" fmla="*/ 76013 w 1504382"/>
                  <a:gd name="connsiteY41" fmla="*/ 1441029 h 1634129"/>
                  <a:gd name="connsiteX42" fmla="*/ 88414 w 1504382"/>
                  <a:gd name="connsiteY42" fmla="*/ 1431614 h 1634129"/>
                  <a:gd name="connsiteX43" fmla="*/ 94384 w 1504382"/>
                  <a:gd name="connsiteY43" fmla="*/ 1408419 h 1634129"/>
                  <a:gd name="connsiteX44" fmla="*/ 99896 w 1504382"/>
                  <a:gd name="connsiteY44" fmla="*/ 1398085 h 1634129"/>
                  <a:gd name="connsiteX45" fmla="*/ 108393 w 1504382"/>
                  <a:gd name="connsiteY45" fmla="*/ 1410946 h 1634129"/>
                  <a:gd name="connsiteX46" fmla="*/ 126305 w 1504382"/>
                  <a:gd name="connsiteY46" fmla="*/ 1413012 h 1634129"/>
                  <a:gd name="connsiteX47" fmla="*/ 135721 w 1504382"/>
                  <a:gd name="connsiteY47" fmla="*/ 1392344 h 1634129"/>
                  <a:gd name="connsiteX48" fmla="*/ 158226 w 1504382"/>
                  <a:gd name="connsiteY48" fmla="*/ 1370069 h 1634129"/>
                  <a:gd name="connsiteX49" fmla="*/ 202318 w 1504382"/>
                  <a:gd name="connsiteY49" fmla="*/ 1329192 h 1634129"/>
                  <a:gd name="connsiteX50" fmla="*/ 213341 w 1504382"/>
                  <a:gd name="connsiteY50" fmla="*/ 1287166 h 1634129"/>
                  <a:gd name="connsiteX51" fmla="*/ 217475 w 1504382"/>
                  <a:gd name="connsiteY51" fmla="*/ 1270402 h 1634129"/>
                  <a:gd name="connsiteX52" fmla="*/ 244343 w 1504382"/>
                  <a:gd name="connsiteY52" fmla="*/ 1249964 h 1634129"/>
                  <a:gd name="connsiteX53" fmla="*/ 338269 w 1504382"/>
                  <a:gd name="connsiteY53" fmla="*/ 1253408 h 1634129"/>
                  <a:gd name="connsiteX54" fmla="*/ 531401 w 1504382"/>
                  <a:gd name="connsiteY54" fmla="*/ 1270862 h 1634129"/>
                  <a:gd name="connsiteX55" fmla="*/ 543572 w 1504382"/>
                  <a:gd name="connsiteY55" fmla="*/ 1273847 h 1634129"/>
                  <a:gd name="connsiteX56" fmla="*/ 547017 w 1504382"/>
                  <a:gd name="connsiteY56" fmla="*/ 1295204 h 1634129"/>
                  <a:gd name="connsiteX57" fmla="*/ 401651 w 1504382"/>
                  <a:gd name="connsiteY57" fmla="*/ 1398775 h 1634129"/>
                  <a:gd name="connsiteX58" fmla="*/ 375931 w 1504382"/>
                  <a:gd name="connsiteY58" fmla="*/ 1415998 h 1634129"/>
                  <a:gd name="connsiteX59" fmla="*/ 351358 w 1504382"/>
                  <a:gd name="connsiteY59" fmla="*/ 1432762 h 1634129"/>
                  <a:gd name="connsiteX60" fmla="*/ 329083 w 1504382"/>
                  <a:gd name="connsiteY60" fmla="*/ 1468357 h 1634129"/>
                  <a:gd name="connsiteX61" fmla="*/ 324720 w 1504382"/>
                  <a:gd name="connsiteY61" fmla="*/ 1541614 h 1634129"/>
                  <a:gd name="connsiteX62" fmla="*/ 340565 w 1504382"/>
                  <a:gd name="connsiteY62" fmla="*/ 1564579 h 1634129"/>
                  <a:gd name="connsiteX63" fmla="*/ 372256 w 1504382"/>
                  <a:gd name="connsiteY63" fmla="*/ 1563890 h 1634129"/>
                  <a:gd name="connsiteX64" fmla="*/ 396599 w 1504382"/>
                  <a:gd name="connsiteY64" fmla="*/ 1557689 h 1634129"/>
                  <a:gd name="connsiteX65" fmla="*/ 396369 w 1504382"/>
                  <a:gd name="connsiteY65" fmla="*/ 1559756 h 1634129"/>
                  <a:gd name="connsiteX66" fmla="*/ 413133 w 1504382"/>
                  <a:gd name="connsiteY66" fmla="*/ 1592825 h 1634129"/>
                  <a:gd name="connsiteX67" fmla="*/ 519919 w 1504382"/>
                  <a:gd name="connsiteY67" fmla="*/ 1582491 h 1634129"/>
                  <a:gd name="connsiteX68" fmla="*/ 544261 w 1504382"/>
                  <a:gd name="connsiteY68" fmla="*/ 1577669 h 1634129"/>
                  <a:gd name="connsiteX69" fmla="*/ 517852 w 1504382"/>
                  <a:gd name="connsiteY69" fmla="*/ 1608211 h 1634129"/>
                  <a:gd name="connsiteX70" fmla="*/ 511192 w 1504382"/>
                  <a:gd name="connsiteY70" fmla="*/ 1617397 h 1634129"/>
                  <a:gd name="connsiteX71" fmla="*/ 512111 w 1504382"/>
                  <a:gd name="connsiteY71" fmla="*/ 1628880 h 1634129"/>
                  <a:gd name="connsiteX72" fmla="*/ 521067 w 1504382"/>
                  <a:gd name="connsiteY72" fmla="*/ 1629569 h 1634129"/>
                  <a:gd name="connsiteX73" fmla="*/ 1503385 w 1504382"/>
                  <a:gd name="connsiteY73" fmla="*/ 1569052 h 1634129"/>
                  <a:gd name="connsiteX74" fmla="*/ 1504382 w 1504382"/>
                  <a:gd name="connsiteY74" fmla="*/ 1556426 h 1634129"/>
                  <a:gd name="connsiteX75" fmla="*/ 1497751 w 1504382"/>
                  <a:gd name="connsiteY75" fmla="*/ 1472491 h 1634129"/>
                  <a:gd name="connsiteX76" fmla="*/ 1444244 w 1504382"/>
                  <a:gd name="connsiteY76" fmla="*/ 1240319 h 1634129"/>
                  <a:gd name="connsiteX77" fmla="*/ 1420131 w 1504382"/>
                  <a:gd name="connsiteY77" fmla="*/ 950046 h 1634129"/>
                  <a:gd name="connsiteX78" fmla="*/ 1393492 w 1504382"/>
                  <a:gd name="connsiteY78" fmla="*/ 736934 h 1634129"/>
                  <a:gd name="connsiteX79" fmla="*/ 1295893 w 1504382"/>
                  <a:gd name="connsiteY79" fmla="*/ 546328 h 1634129"/>
                  <a:gd name="connsiteX80" fmla="*/ 1242385 w 1504382"/>
                  <a:gd name="connsiteY80" fmla="*/ 456766 h 1634129"/>
                  <a:gd name="connsiteX81" fmla="*/ 1221717 w 1504382"/>
                  <a:gd name="connsiteY81" fmla="*/ 386035 h 1634129"/>
                  <a:gd name="connsiteX82" fmla="*/ 1066246 w 1504382"/>
                  <a:gd name="connsiteY82" fmla="*/ 122401 h 1634129"/>
                  <a:gd name="connsiteX83" fmla="*/ 1046727 w 1504382"/>
                  <a:gd name="connsiteY83" fmla="*/ 108393 h 1634129"/>
                  <a:gd name="connsiteX84" fmla="*/ 1018021 w 1504382"/>
                  <a:gd name="connsiteY84" fmla="*/ 53967 h 1634129"/>
                  <a:gd name="connsiteX85" fmla="*/ 994367 w 1504382"/>
                  <a:gd name="connsiteY85" fmla="*/ 11712 h 1634129"/>
                  <a:gd name="connsiteX86" fmla="*/ 975077 w 1504382"/>
                  <a:gd name="connsiteY86" fmla="*/ 0 h 1634129"/>
                  <a:gd name="connsiteX0" fmla="*/ 975077 w 1504382"/>
                  <a:gd name="connsiteY0" fmla="*/ 0 h 1628880"/>
                  <a:gd name="connsiteX1" fmla="*/ 910776 w 1504382"/>
                  <a:gd name="connsiteY1" fmla="*/ 0 h 1628880"/>
                  <a:gd name="connsiteX2" fmla="*/ 870129 w 1504382"/>
                  <a:gd name="connsiteY2" fmla="*/ 13549 h 1628880"/>
                  <a:gd name="connsiteX3" fmla="*/ 795723 w 1504382"/>
                  <a:gd name="connsiteY3" fmla="*/ 17683 h 1628880"/>
                  <a:gd name="connsiteX4" fmla="*/ 602132 w 1504382"/>
                  <a:gd name="connsiteY4" fmla="*/ 95073 h 1628880"/>
                  <a:gd name="connsiteX5" fmla="*/ 562174 w 1504382"/>
                  <a:gd name="connsiteY5" fmla="*/ 126076 h 1628880"/>
                  <a:gd name="connsiteX6" fmla="*/ 541505 w 1504382"/>
                  <a:gd name="connsiteY6" fmla="*/ 175450 h 1628880"/>
                  <a:gd name="connsiteX7" fmla="*/ 545409 w 1504382"/>
                  <a:gd name="connsiteY7" fmla="*/ 200481 h 1628880"/>
                  <a:gd name="connsiteX8" fmla="*/ 499250 w 1504382"/>
                  <a:gd name="connsiteY8" fmla="*/ 294866 h 1628880"/>
                  <a:gd name="connsiteX9" fmla="*/ 421860 w 1504382"/>
                  <a:gd name="connsiteY9" fmla="*/ 339417 h 1628880"/>
                  <a:gd name="connsiteX10" fmla="*/ 411755 w 1504382"/>
                  <a:gd name="connsiteY10" fmla="*/ 406244 h 1628880"/>
                  <a:gd name="connsiteX11" fmla="*/ 454010 w 1504382"/>
                  <a:gd name="connsiteY11" fmla="*/ 449877 h 1628880"/>
                  <a:gd name="connsiteX12" fmla="*/ 533468 w 1504382"/>
                  <a:gd name="connsiteY12" fmla="*/ 471693 h 1628880"/>
                  <a:gd name="connsiteX13" fmla="*/ 571359 w 1504382"/>
                  <a:gd name="connsiteY13" fmla="*/ 448499 h 1628880"/>
                  <a:gd name="connsiteX14" fmla="*/ 589272 w 1504382"/>
                  <a:gd name="connsiteY14" fmla="*/ 433802 h 1628880"/>
                  <a:gd name="connsiteX15" fmla="*/ 607643 w 1504382"/>
                  <a:gd name="connsiteY15" fmla="*/ 439772 h 1628880"/>
                  <a:gd name="connsiteX16" fmla="*/ 599606 w 1504382"/>
                  <a:gd name="connsiteY16" fmla="*/ 456307 h 1628880"/>
                  <a:gd name="connsiteX17" fmla="*/ 551839 w 1504382"/>
                  <a:gd name="connsiteY17" fmla="*/ 478812 h 1628880"/>
                  <a:gd name="connsiteX18" fmla="*/ 528875 w 1504382"/>
                  <a:gd name="connsiteY18" fmla="*/ 503155 h 1628880"/>
                  <a:gd name="connsiteX19" fmla="*/ 559188 w 1504382"/>
                  <a:gd name="connsiteY19" fmla="*/ 540128 h 1628880"/>
                  <a:gd name="connsiteX20" fmla="*/ 611548 w 1504382"/>
                  <a:gd name="connsiteY20" fmla="*/ 537142 h 1628880"/>
                  <a:gd name="connsiteX21" fmla="*/ 635201 w 1504382"/>
                  <a:gd name="connsiteY21" fmla="*/ 533468 h 1628880"/>
                  <a:gd name="connsiteX22" fmla="*/ 653113 w 1504382"/>
                  <a:gd name="connsiteY22" fmla="*/ 538061 h 1628880"/>
                  <a:gd name="connsiteX23" fmla="*/ 654262 w 1504382"/>
                  <a:gd name="connsiteY23" fmla="*/ 560336 h 1628880"/>
                  <a:gd name="connsiteX24" fmla="*/ 640942 w 1504382"/>
                  <a:gd name="connsiteY24" fmla="*/ 575493 h 1628880"/>
                  <a:gd name="connsiteX25" fmla="*/ 529104 w 1504382"/>
                  <a:gd name="connsiteY25" fmla="*/ 699272 h 1628880"/>
                  <a:gd name="connsiteX26" fmla="*/ 504303 w 1504382"/>
                  <a:gd name="connsiteY26" fmla="*/ 764032 h 1628880"/>
                  <a:gd name="connsiteX27" fmla="*/ 469626 w 1504382"/>
                  <a:gd name="connsiteY27" fmla="*/ 805139 h 1628880"/>
                  <a:gd name="connsiteX28" fmla="*/ 302674 w 1504382"/>
                  <a:gd name="connsiteY28" fmla="*/ 902739 h 1628880"/>
                  <a:gd name="connsiteX29" fmla="*/ 175220 w 1504382"/>
                  <a:gd name="connsiteY29" fmla="*/ 992301 h 1628880"/>
                  <a:gd name="connsiteX30" fmla="*/ 88414 w 1504382"/>
                  <a:gd name="connsiteY30" fmla="*/ 1090360 h 1628880"/>
                  <a:gd name="connsiteX31" fmla="*/ 5282 w 1504382"/>
                  <a:gd name="connsiteY31" fmla="*/ 1293137 h 1628880"/>
                  <a:gd name="connsiteX32" fmla="*/ 0 w 1504382"/>
                  <a:gd name="connsiteY32" fmla="*/ 1303012 h 1628880"/>
                  <a:gd name="connsiteX33" fmla="*/ 0 w 1504382"/>
                  <a:gd name="connsiteY33" fmla="*/ 1378795 h 1628880"/>
                  <a:gd name="connsiteX34" fmla="*/ 30313 w 1504382"/>
                  <a:gd name="connsiteY34" fmla="*/ 1362720 h 1628880"/>
                  <a:gd name="connsiteX35" fmla="*/ 30543 w 1504382"/>
                  <a:gd name="connsiteY35" fmla="*/ 1387751 h 1628880"/>
                  <a:gd name="connsiteX36" fmla="*/ 39729 w 1504382"/>
                  <a:gd name="connsiteY36" fmla="*/ 1427710 h 1628880"/>
                  <a:gd name="connsiteX37" fmla="*/ 52130 w 1504382"/>
                  <a:gd name="connsiteY37" fmla="*/ 1435977 h 1628880"/>
                  <a:gd name="connsiteX38" fmla="*/ 60626 w 1504382"/>
                  <a:gd name="connsiteY38" fmla="*/ 1425183 h 1628880"/>
                  <a:gd name="connsiteX39" fmla="*/ 64301 w 1504382"/>
                  <a:gd name="connsiteY39" fmla="*/ 1413931 h 1628880"/>
                  <a:gd name="connsiteX40" fmla="*/ 67975 w 1504382"/>
                  <a:gd name="connsiteY40" fmla="*/ 1430925 h 1628880"/>
                  <a:gd name="connsiteX41" fmla="*/ 76013 w 1504382"/>
                  <a:gd name="connsiteY41" fmla="*/ 1441029 h 1628880"/>
                  <a:gd name="connsiteX42" fmla="*/ 88414 w 1504382"/>
                  <a:gd name="connsiteY42" fmla="*/ 1431614 h 1628880"/>
                  <a:gd name="connsiteX43" fmla="*/ 94384 w 1504382"/>
                  <a:gd name="connsiteY43" fmla="*/ 1408419 h 1628880"/>
                  <a:gd name="connsiteX44" fmla="*/ 99896 w 1504382"/>
                  <a:gd name="connsiteY44" fmla="*/ 1398085 h 1628880"/>
                  <a:gd name="connsiteX45" fmla="*/ 108393 w 1504382"/>
                  <a:gd name="connsiteY45" fmla="*/ 1410946 h 1628880"/>
                  <a:gd name="connsiteX46" fmla="*/ 126305 w 1504382"/>
                  <a:gd name="connsiteY46" fmla="*/ 1413012 h 1628880"/>
                  <a:gd name="connsiteX47" fmla="*/ 135721 w 1504382"/>
                  <a:gd name="connsiteY47" fmla="*/ 1392344 h 1628880"/>
                  <a:gd name="connsiteX48" fmla="*/ 158226 w 1504382"/>
                  <a:gd name="connsiteY48" fmla="*/ 1370069 h 1628880"/>
                  <a:gd name="connsiteX49" fmla="*/ 202318 w 1504382"/>
                  <a:gd name="connsiteY49" fmla="*/ 1329192 h 1628880"/>
                  <a:gd name="connsiteX50" fmla="*/ 213341 w 1504382"/>
                  <a:gd name="connsiteY50" fmla="*/ 1287166 h 1628880"/>
                  <a:gd name="connsiteX51" fmla="*/ 217475 w 1504382"/>
                  <a:gd name="connsiteY51" fmla="*/ 1270402 h 1628880"/>
                  <a:gd name="connsiteX52" fmla="*/ 244343 w 1504382"/>
                  <a:gd name="connsiteY52" fmla="*/ 1249964 h 1628880"/>
                  <a:gd name="connsiteX53" fmla="*/ 338269 w 1504382"/>
                  <a:gd name="connsiteY53" fmla="*/ 1253408 h 1628880"/>
                  <a:gd name="connsiteX54" fmla="*/ 531401 w 1504382"/>
                  <a:gd name="connsiteY54" fmla="*/ 1270862 h 1628880"/>
                  <a:gd name="connsiteX55" fmla="*/ 543572 w 1504382"/>
                  <a:gd name="connsiteY55" fmla="*/ 1273847 h 1628880"/>
                  <a:gd name="connsiteX56" fmla="*/ 547017 w 1504382"/>
                  <a:gd name="connsiteY56" fmla="*/ 1295204 h 1628880"/>
                  <a:gd name="connsiteX57" fmla="*/ 401651 w 1504382"/>
                  <a:gd name="connsiteY57" fmla="*/ 1398775 h 1628880"/>
                  <a:gd name="connsiteX58" fmla="*/ 375931 w 1504382"/>
                  <a:gd name="connsiteY58" fmla="*/ 1415998 h 1628880"/>
                  <a:gd name="connsiteX59" fmla="*/ 351358 w 1504382"/>
                  <a:gd name="connsiteY59" fmla="*/ 1432762 h 1628880"/>
                  <a:gd name="connsiteX60" fmla="*/ 329083 w 1504382"/>
                  <a:gd name="connsiteY60" fmla="*/ 1468357 h 1628880"/>
                  <a:gd name="connsiteX61" fmla="*/ 324720 w 1504382"/>
                  <a:gd name="connsiteY61" fmla="*/ 1541614 h 1628880"/>
                  <a:gd name="connsiteX62" fmla="*/ 340565 w 1504382"/>
                  <a:gd name="connsiteY62" fmla="*/ 1564579 h 1628880"/>
                  <a:gd name="connsiteX63" fmla="*/ 372256 w 1504382"/>
                  <a:gd name="connsiteY63" fmla="*/ 1563890 h 1628880"/>
                  <a:gd name="connsiteX64" fmla="*/ 396599 w 1504382"/>
                  <a:gd name="connsiteY64" fmla="*/ 1557689 h 1628880"/>
                  <a:gd name="connsiteX65" fmla="*/ 396369 w 1504382"/>
                  <a:gd name="connsiteY65" fmla="*/ 1559756 h 1628880"/>
                  <a:gd name="connsiteX66" fmla="*/ 413133 w 1504382"/>
                  <a:gd name="connsiteY66" fmla="*/ 1592825 h 1628880"/>
                  <a:gd name="connsiteX67" fmla="*/ 519919 w 1504382"/>
                  <a:gd name="connsiteY67" fmla="*/ 1582491 h 1628880"/>
                  <a:gd name="connsiteX68" fmla="*/ 544261 w 1504382"/>
                  <a:gd name="connsiteY68" fmla="*/ 1577669 h 1628880"/>
                  <a:gd name="connsiteX69" fmla="*/ 517852 w 1504382"/>
                  <a:gd name="connsiteY69" fmla="*/ 1608211 h 1628880"/>
                  <a:gd name="connsiteX70" fmla="*/ 511192 w 1504382"/>
                  <a:gd name="connsiteY70" fmla="*/ 1617397 h 1628880"/>
                  <a:gd name="connsiteX71" fmla="*/ 512111 w 1504382"/>
                  <a:gd name="connsiteY71" fmla="*/ 1628880 h 1628880"/>
                  <a:gd name="connsiteX72" fmla="*/ 1503385 w 1504382"/>
                  <a:gd name="connsiteY72" fmla="*/ 1569052 h 1628880"/>
                  <a:gd name="connsiteX73" fmla="*/ 1504382 w 1504382"/>
                  <a:gd name="connsiteY73" fmla="*/ 1556426 h 1628880"/>
                  <a:gd name="connsiteX74" fmla="*/ 1497751 w 1504382"/>
                  <a:gd name="connsiteY74" fmla="*/ 1472491 h 1628880"/>
                  <a:gd name="connsiteX75" fmla="*/ 1444244 w 1504382"/>
                  <a:gd name="connsiteY75" fmla="*/ 1240319 h 1628880"/>
                  <a:gd name="connsiteX76" fmla="*/ 1420131 w 1504382"/>
                  <a:gd name="connsiteY76" fmla="*/ 950046 h 1628880"/>
                  <a:gd name="connsiteX77" fmla="*/ 1393492 w 1504382"/>
                  <a:gd name="connsiteY77" fmla="*/ 736934 h 1628880"/>
                  <a:gd name="connsiteX78" fmla="*/ 1295893 w 1504382"/>
                  <a:gd name="connsiteY78" fmla="*/ 546328 h 1628880"/>
                  <a:gd name="connsiteX79" fmla="*/ 1242385 w 1504382"/>
                  <a:gd name="connsiteY79" fmla="*/ 456766 h 1628880"/>
                  <a:gd name="connsiteX80" fmla="*/ 1221717 w 1504382"/>
                  <a:gd name="connsiteY80" fmla="*/ 386035 h 1628880"/>
                  <a:gd name="connsiteX81" fmla="*/ 1066246 w 1504382"/>
                  <a:gd name="connsiteY81" fmla="*/ 122401 h 1628880"/>
                  <a:gd name="connsiteX82" fmla="*/ 1046727 w 1504382"/>
                  <a:gd name="connsiteY82" fmla="*/ 108393 h 1628880"/>
                  <a:gd name="connsiteX83" fmla="*/ 1018021 w 1504382"/>
                  <a:gd name="connsiteY83" fmla="*/ 53967 h 1628880"/>
                  <a:gd name="connsiteX84" fmla="*/ 994367 w 1504382"/>
                  <a:gd name="connsiteY84" fmla="*/ 11712 h 1628880"/>
                  <a:gd name="connsiteX85" fmla="*/ 975077 w 1504382"/>
                  <a:gd name="connsiteY85" fmla="*/ 0 h 1628880"/>
                  <a:gd name="connsiteX0" fmla="*/ 975077 w 1504382"/>
                  <a:gd name="connsiteY0" fmla="*/ 0 h 1617397"/>
                  <a:gd name="connsiteX1" fmla="*/ 910776 w 1504382"/>
                  <a:gd name="connsiteY1" fmla="*/ 0 h 1617397"/>
                  <a:gd name="connsiteX2" fmla="*/ 870129 w 1504382"/>
                  <a:gd name="connsiteY2" fmla="*/ 13549 h 1617397"/>
                  <a:gd name="connsiteX3" fmla="*/ 795723 w 1504382"/>
                  <a:gd name="connsiteY3" fmla="*/ 17683 h 1617397"/>
                  <a:gd name="connsiteX4" fmla="*/ 602132 w 1504382"/>
                  <a:gd name="connsiteY4" fmla="*/ 95073 h 1617397"/>
                  <a:gd name="connsiteX5" fmla="*/ 562174 w 1504382"/>
                  <a:gd name="connsiteY5" fmla="*/ 126076 h 1617397"/>
                  <a:gd name="connsiteX6" fmla="*/ 541505 w 1504382"/>
                  <a:gd name="connsiteY6" fmla="*/ 175450 h 1617397"/>
                  <a:gd name="connsiteX7" fmla="*/ 545409 w 1504382"/>
                  <a:gd name="connsiteY7" fmla="*/ 200481 h 1617397"/>
                  <a:gd name="connsiteX8" fmla="*/ 499250 w 1504382"/>
                  <a:gd name="connsiteY8" fmla="*/ 294866 h 1617397"/>
                  <a:gd name="connsiteX9" fmla="*/ 421860 w 1504382"/>
                  <a:gd name="connsiteY9" fmla="*/ 339417 h 1617397"/>
                  <a:gd name="connsiteX10" fmla="*/ 411755 w 1504382"/>
                  <a:gd name="connsiteY10" fmla="*/ 406244 h 1617397"/>
                  <a:gd name="connsiteX11" fmla="*/ 454010 w 1504382"/>
                  <a:gd name="connsiteY11" fmla="*/ 449877 h 1617397"/>
                  <a:gd name="connsiteX12" fmla="*/ 533468 w 1504382"/>
                  <a:gd name="connsiteY12" fmla="*/ 471693 h 1617397"/>
                  <a:gd name="connsiteX13" fmla="*/ 571359 w 1504382"/>
                  <a:gd name="connsiteY13" fmla="*/ 448499 h 1617397"/>
                  <a:gd name="connsiteX14" fmla="*/ 589272 w 1504382"/>
                  <a:gd name="connsiteY14" fmla="*/ 433802 h 1617397"/>
                  <a:gd name="connsiteX15" fmla="*/ 607643 w 1504382"/>
                  <a:gd name="connsiteY15" fmla="*/ 439772 h 1617397"/>
                  <a:gd name="connsiteX16" fmla="*/ 599606 w 1504382"/>
                  <a:gd name="connsiteY16" fmla="*/ 456307 h 1617397"/>
                  <a:gd name="connsiteX17" fmla="*/ 551839 w 1504382"/>
                  <a:gd name="connsiteY17" fmla="*/ 478812 h 1617397"/>
                  <a:gd name="connsiteX18" fmla="*/ 528875 w 1504382"/>
                  <a:gd name="connsiteY18" fmla="*/ 503155 h 1617397"/>
                  <a:gd name="connsiteX19" fmla="*/ 559188 w 1504382"/>
                  <a:gd name="connsiteY19" fmla="*/ 540128 h 1617397"/>
                  <a:gd name="connsiteX20" fmla="*/ 611548 w 1504382"/>
                  <a:gd name="connsiteY20" fmla="*/ 537142 h 1617397"/>
                  <a:gd name="connsiteX21" fmla="*/ 635201 w 1504382"/>
                  <a:gd name="connsiteY21" fmla="*/ 533468 h 1617397"/>
                  <a:gd name="connsiteX22" fmla="*/ 653113 w 1504382"/>
                  <a:gd name="connsiteY22" fmla="*/ 538061 h 1617397"/>
                  <a:gd name="connsiteX23" fmla="*/ 654262 w 1504382"/>
                  <a:gd name="connsiteY23" fmla="*/ 560336 h 1617397"/>
                  <a:gd name="connsiteX24" fmla="*/ 640942 w 1504382"/>
                  <a:gd name="connsiteY24" fmla="*/ 575493 h 1617397"/>
                  <a:gd name="connsiteX25" fmla="*/ 529104 w 1504382"/>
                  <a:gd name="connsiteY25" fmla="*/ 699272 h 1617397"/>
                  <a:gd name="connsiteX26" fmla="*/ 504303 w 1504382"/>
                  <a:gd name="connsiteY26" fmla="*/ 764032 h 1617397"/>
                  <a:gd name="connsiteX27" fmla="*/ 469626 w 1504382"/>
                  <a:gd name="connsiteY27" fmla="*/ 805139 h 1617397"/>
                  <a:gd name="connsiteX28" fmla="*/ 302674 w 1504382"/>
                  <a:gd name="connsiteY28" fmla="*/ 902739 h 1617397"/>
                  <a:gd name="connsiteX29" fmla="*/ 175220 w 1504382"/>
                  <a:gd name="connsiteY29" fmla="*/ 992301 h 1617397"/>
                  <a:gd name="connsiteX30" fmla="*/ 88414 w 1504382"/>
                  <a:gd name="connsiteY30" fmla="*/ 1090360 h 1617397"/>
                  <a:gd name="connsiteX31" fmla="*/ 5282 w 1504382"/>
                  <a:gd name="connsiteY31" fmla="*/ 1293137 h 1617397"/>
                  <a:gd name="connsiteX32" fmla="*/ 0 w 1504382"/>
                  <a:gd name="connsiteY32" fmla="*/ 1303012 h 1617397"/>
                  <a:gd name="connsiteX33" fmla="*/ 0 w 1504382"/>
                  <a:gd name="connsiteY33" fmla="*/ 1378795 h 1617397"/>
                  <a:gd name="connsiteX34" fmla="*/ 30313 w 1504382"/>
                  <a:gd name="connsiteY34" fmla="*/ 1362720 h 1617397"/>
                  <a:gd name="connsiteX35" fmla="*/ 30543 w 1504382"/>
                  <a:gd name="connsiteY35" fmla="*/ 1387751 h 1617397"/>
                  <a:gd name="connsiteX36" fmla="*/ 39729 w 1504382"/>
                  <a:gd name="connsiteY36" fmla="*/ 1427710 h 1617397"/>
                  <a:gd name="connsiteX37" fmla="*/ 52130 w 1504382"/>
                  <a:gd name="connsiteY37" fmla="*/ 1435977 h 1617397"/>
                  <a:gd name="connsiteX38" fmla="*/ 60626 w 1504382"/>
                  <a:gd name="connsiteY38" fmla="*/ 1425183 h 1617397"/>
                  <a:gd name="connsiteX39" fmla="*/ 64301 w 1504382"/>
                  <a:gd name="connsiteY39" fmla="*/ 1413931 h 1617397"/>
                  <a:gd name="connsiteX40" fmla="*/ 67975 w 1504382"/>
                  <a:gd name="connsiteY40" fmla="*/ 1430925 h 1617397"/>
                  <a:gd name="connsiteX41" fmla="*/ 76013 w 1504382"/>
                  <a:gd name="connsiteY41" fmla="*/ 1441029 h 1617397"/>
                  <a:gd name="connsiteX42" fmla="*/ 88414 w 1504382"/>
                  <a:gd name="connsiteY42" fmla="*/ 1431614 h 1617397"/>
                  <a:gd name="connsiteX43" fmla="*/ 94384 w 1504382"/>
                  <a:gd name="connsiteY43" fmla="*/ 1408419 h 1617397"/>
                  <a:gd name="connsiteX44" fmla="*/ 99896 w 1504382"/>
                  <a:gd name="connsiteY44" fmla="*/ 1398085 h 1617397"/>
                  <a:gd name="connsiteX45" fmla="*/ 108393 w 1504382"/>
                  <a:gd name="connsiteY45" fmla="*/ 1410946 h 1617397"/>
                  <a:gd name="connsiteX46" fmla="*/ 126305 w 1504382"/>
                  <a:gd name="connsiteY46" fmla="*/ 1413012 h 1617397"/>
                  <a:gd name="connsiteX47" fmla="*/ 135721 w 1504382"/>
                  <a:gd name="connsiteY47" fmla="*/ 1392344 h 1617397"/>
                  <a:gd name="connsiteX48" fmla="*/ 158226 w 1504382"/>
                  <a:gd name="connsiteY48" fmla="*/ 1370069 h 1617397"/>
                  <a:gd name="connsiteX49" fmla="*/ 202318 w 1504382"/>
                  <a:gd name="connsiteY49" fmla="*/ 1329192 h 1617397"/>
                  <a:gd name="connsiteX50" fmla="*/ 213341 w 1504382"/>
                  <a:gd name="connsiteY50" fmla="*/ 1287166 h 1617397"/>
                  <a:gd name="connsiteX51" fmla="*/ 217475 w 1504382"/>
                  <a:gd name="connsiteY51" fmla="*/ 1270402 h 1617397"/>
                  <a:gd name="connsiteX52" fmla="*/ 244343 w 1504382"/>
                  <a:gd name="connsiteY52" fmla="*/ 1249964 h 1617397"/>
                  <a:gd name="connsiteX53" fmla="*/ 338269 w 1504382"/>
                  <a:gd name="connsiteY53" fmla="*/ 1253408 h 1617397"/>
                  <a:gd name="connsiteX54" fmla="*/ 531401 w 1504382"/>
                  <a:gd name="connsiteY54" fmla="*/ 1270862 h 1617397"/>
                  <a:gd name="connsiteX55" fmla="*/ 543572 w 1504382"/>
                  <a:gd name="connsiteY55" fmla="*/ 1273847 h 1617397"/>
                  <a:gd name="connsiteX56" fmla="*/ 547017 w 1504382"/>
                  <a:gd name="connsiteY56" fmla="*/ 1295204 h 1617397"/>
                  <a:gd name="connsiteX57" fmla="*/ 401651 w 1504382"/>
                  <a:gd name="connsiteY57" fmla="*/ 1398775 h 1617397"/>
                  <a:gd name="connsiteX58" fmla="*/ 375931 w 1504382"/>
                  <a:gd name="connsiteY58" fmla="*/ 1415998 h 1617397"/>
                  <a:gd name="connsiteX59" fmla="*/ 351358 w 1504382"/>
                  <a:gd name="connsiteY59" fmla="*/ 1432762 h 1617397"/>
                  <a:gd name="connsiteX60" fmla="*/ 329083 w 1504382"/>
                  <a:gd name="connsiteY60" fmla="*/ 1468357 h 1617397"/>
                  <a:gd name="connsiteX61" fmla="*/ 324720 w 1504382"/>
                  <a:gd name="connsiteY61" fmla="*/ 1541614 h 1617397"/>
                  <a:gd name="connsiteX62" fmla="*/ 340565 w 1504382"/>
                  <a:gd name="connsiteY62" fmla="*/ 1564579 h 1617397"/>
                  <a:gd name="connsiteX63" fmla="*/ 372256 w 1504382"/>
                  <a:gd name="connsiteY63" fmla="*/ 1563890 h 1617397"/>
                  <a:gd name="connsiteX64" fmla="*/ 396599 w 1504382"/>
                  <a:gd name="connsiteY64" fmla="*/ 1557689 h 1617397"/>
                  <a:gd name="connsiteX65" fmla="*/ 396369 w 1504382"/>
                  <a:gd name="connsiteY65" fmla="*/ 1559756 h 1617397"/>
                  <a:gd name="connsiteX66" fmla="*/ 413133 w 1504382"/>
                  <a:gd name="connsiteY66" fmla="*/ 1592825 h 1617397"/>
                  <a:gd name="connsiteX67" fmla="*/ 519919 w 1504382"/>
                  <a:gd name="connsiteY67" fmla="*/ 1582491 h 1617397"/>
                  <a:gd name="connsiteX68" fmla="*/ 544261 w 1504382"/>
                  <a:gd name="connsiteY68" fmla="*/ 1577669 h 1617397"/>
                  <a:gd name="connsiteX69" fmla="*/ 517852 w 1504382"/>
                  <a:gd name="connsiteY69" fmla="*/ 1608211 h 1617397"/>
                  <a:gd name="connsiteX70" fmla="*/ 511192 w 1504382"/>
                  <a:gd name="connsiteY70" fmla="*/ 1617397 h 1617397"/>
                  <a:gd name="connsiteX71" fmla="*/ 1503385 w 1504382"/>
                  <a:gd name="connsiteY71" fmla="*/ 1569052 h 1617397"/>
                  <a:gd name="connsiteX72" fmla="*/ 1504382 w 1504382"/>
                  <a:gd name="connsiteY72" fmla="*/ 1556426 h 1617397"/>
                  <a:gd name="connsiteX73" fmla="*/ 1497751 w 1504382"/>
                  <a:gd name="connsiteY73" fmla="*/ 1472491 h 1617397"/>
                  <a:gd name="connsiteX74" fmla="*/ 1444244 w 1504382"/>
                  <a:gd name="connsiteY74" fmla="*/ 1240319 h 1617397"/>
                  <a:gd name="connsiteX75" fmla="*/ 1420131 w 1504382"/>
                  <a:gd name="connsiteY75" fmla="*/ 950046 h 1617397"/>
                  <a:gd name="connsiteX76" fmla="*/ 1393492 w 1504382"/>
                  <a:gd name="connsiteY76" fmla="*/ 736934 h 1617397"/>
                  <a:gd name="connsiteX77" fmla="*/ 1295893 w 1504382"/>
                  <a:gd name="connsiteY77" fmla="*/ 546328 h 1617397"/>
                  <a:gd name="connsiteX78" fmla="*/ 1242385 w 1504382"/>
                  <a:gd name="connsiteY78" fmla="*/ 456766 h 1617397"/>
                  <a:gd name="connsiteX79" fmla="*/ 1221717 w 1504382"/>
                  <a:gd name="connsiteY79" fmla="*/ 386035 h 1617397"/>
                  <a:gd name="connsiteX80" fmla="*/ 1066246 w 1504382"/>
                  <a:gd name="connsiteY80" fmla="*/ 122401 h 1617397"/>
                  <a:gd name="connsiteX81" fmla="*/ 1046727 w 1504382"/>
                  <a:gd name="connsiteY81" fmla="*/ 108393 h 1617397"/>
                  <a:gd name="connsiteX82" fmla="*/ 1018021 w 1504382"/>
                  <a:gd name="connsiteY82" fmla="*/ 53967 h 1617397"/>
                  <a:gd name="connsiteX83" fmla="*/ 994367 w 1504382"/>
                  <a:gd name="connsiteY83" fmla="*/ 11712 h 1617397"/>
                  <a:gd name="connsiteX84" fmla="*/ 975077 w 1504382"/>
                  <a:gd name="connsiteY84" fmla="*/ 0 h 1617397"/>
                  <a:gd name="connsiteX0" fmla="*/ 975077 w 1504382"/>
                  <a:gd name="connsiteY0" fmla="*/ 0 h 1608211"/>
                  <a:gd name="connsiteX1" fmla="*/ 910776 w 1504382"/>
                  <a:gd name="connsiteY1" fmla="*/ 0 h 1608211"/>
                  <a:gd name="connsiteX2" fmla="*/ 870129 w 1504382"/>
                  <a:gd name="connsiteY2" fmla="*/ 13549 h 1608211"/>
                  <a:gd name="connsiteX3" fmla="*/ 795723 w 1504382"/>
                  <a:gd name="connsiteY3" fmla="*/ 17683 h 1608211"/>
                  <a:gd name="connsiteX4" fmla="*/ 602132 w 1504382"/>
                  <a:gd name="connsiteY4" fmla="*/ 95073 h 1608211"/>
                  <a:gd name="connsiteX5" fmla="*/ 562174 w 1504382"/>
                  <a:gd name="connsiteY5" fmla="*/ 126076 h 1608211"/>
                  <a:gd name="connsiteX6" fmla="*/ 541505 w 1504382"/>
                  <a:gd name="connsiteY6" fmla="*/ 175450 h 1608211"/>
                  <a:gd name="connsiteX7" fmla="*/ 545409 w 1504382"/>
                  <a:gd name="connsiteY7" fmla="*/ 200481 h 1608211"/>
                  <a:gd name="connsiteX8" fmla="*/ 499250 w 1504382"/>
                  <a:gd name="connsiteY8" fmla="*/ 294866 h 1608211"/>
                  <a:gd name="connsiteX9" fmla="*/ 421860 w 1504382"/>
                  <a:gd name="connsiteY9" fmla="*/ 339417 h 1608211"/>
                  <a:gd name="connsiteX10" fmla="*/ 411755 w 1504382"/>
                  <a:gd name="connsiteY10" fmla="*/ 406244 h 1608211"/>
                  <a:gd name="connsiteX11" fmla="*/ 454010 w 1504382"/>
                  <a:gd name="connsiteY11" fmla="*/ 449877 h 1608211"/>
                  <a:gd name="connsiteX12" fmla="*/ 533468 w 1504382"/>
                  <a:gd name="connsiteY12" fmla="*/ 471693 h 1608211"/>
                  <a:gd name="connsiteX13" fmla="*/ 571359 w 1504382"/>
                  <a:gd name="connsiteY13" fmla="*/ 448499 h 1608211"/>
                  <a:gd name="connsiteX14" fmla="*/ 589272 w 1504382"/>
                  <a:gd name="connsiteY14" fmla="*/ 433802 h 1608211"/>
                  <a:gd name="connsiteX15" fmla="*/ 607643 w 1504382"/>
                  <a:gd name="connsiteY15" fmla="*/ 439772 h 1608211"/>
                  <a:gd name="connsiteX16" fmla="*/ 599606 w 1504382"/>
                  <a:gd name="connsiteY16" fmla="*/ 456307 h 1608211"/>
                  <a:gd name="connsiteX17" fmla="*/ 551839 w 1504382"/>
                  <a:gd name="connsiteY17" fmla="*/ 478812 h 1608211"/>
                  <a:gd name="connsiteX18" fmla="*/ 528875 w 1504382"/>
                  <a:gd name="connsiteY18" fmla="*/ 503155 h 1608211"/>
                  <a:gd name="connsiteX19" fmla="*/ 559188 w 1504382"/>
                  <a:gd name="connsiteY19" fmla="*/ 540128 h 1608211"/>
                  <a:gd name="connsiteX20" fmla="*/ 611548 w 1504382"/>
                  <a:gd name="connsiteY20" fmla="*/ 537142 h 1608211"/>
                  <a:gd name="connsiteX21" fmla="*/ 635201 w 1504382"/>
                  <a:gd name="connsiteY21" fmla="*/ 533468 h 1608211"/>
                  <a:gd name="connsiteX22" fmla="*/ 653113 w 1504382"/>
                  <a:gd name="connsiteY22" fmla="*/ 538061 h 1608211"/>
                  <a:gd name="connsiteX23" fmla="*/ 654262 w 1504382"/>
                  <a:gd name="connsiteY23" fmla="*/ 560336 h 1608211"/>
                  <a:gd name="connsiteX24" fmla="*/ 640942 w 1504382"/>
                  <a:gd name="connsiteY24" fmla="*/ 575493 h 1608211"/>
                  <a:gd name="connsiteX25" fmla="*/ 529104 w 1504382"/>
                  <a:gd name="connsiteY25" fmla="*/ 699272 h 1608211"/>
                  <a:gd name="connsiteX26" fmla="*/ 504303 w 1504382"/>
                  <a:gd name="connsiteY26" fmla="*/ 764032 h 1608211"/>
                  <a:gd name="connsiteX27" fmla="*/ 469626 w 1504382"/>
                  <a:gd name="connsiteY27" fmla="*/ 805139 h 1608211"/>
                  <a:gd name="connsiteX28" fmla="*/ 302674 w 1504382"/>
                  <a:gd name="connsiteY28" fmla="*/ 902739 h 1608211"/>
                  <a:gd name="connsiteX29" fmla="*/ 175220 w 1504382"/>
                  <a:gd name="connsiteY29" fmla="*/ 992301 h 1608211"/>
                  <a:gd name="connsiteX30" fmla="*/ 88414 w 1504382"/>
                  <a:gd name="connsiteY30" fmla="*/ 1090360 h 1608211"/>
                  <a:gd name="connsiteX31" fmla="*/ 5282 w 1504382"/>
                  <a:gd name="connsiteY31" fmla="*/ 1293137 h 1608211"/>
                  <a:gd name="connsiteX32" fmla="*/ 0 w 1504382"/>
                  <a:gd name="connsiteY32" fmla="*/ 1303012 h 1608211"/>
                  <a:gd name="connsiteX33" fmla="*/ 0 w 1504382"/>
                  <a:gd name="connsiteY33" fmla="*/ 1378795 h 1608211"/>
                  <a:gd name="connsiteX34" fmla="*/ 30313 w 1504382"/>
                  <a:gd name="connsiteY34" fmla="*/ 1362720 h 1608211"/>
                  <a:gd name="connsiteX35" fmla="*/ 30543 w 1504382"/>
                  <a:gd name="connsiteY35" fmla="*/ 1387751 h 1608211"/>
                  <a:gd name="connsiteX36" fmla="*/ 39729 w 1504382"/>
                  <a:gd name="connsiteY36" fmla="*/ 1427710 h 1608211"/>
                  <a:gd name="connsiteX37" fmla="*/ 52130 w 1504382"/>
                  <a:gd name="connsiteY37" fmla="*/ 1435977 h 1608211"/>
                  <a:gd name="connsiteX38" fmla="*/ 60626 w 1504382"/>
                  <a:gd name="connsiteY38" fmla="*/ 1425183 h 1608211"/>
                  <a:gd name="connsiteX39" fmla="*/ 64301 w 1504382"/>
                  <a:gd name="connsiteY39" fmla="*/ 1413931 h 1608211"/>
                  <a:gd name="connsiteX40" fmla="*/ 67975 w 1504382"/>
                  <a:gd name="connsiteY40" fmla="*/ 1430925 h 1608211"/>
                  <a:gd name="connsiteX41" fmla="*/ 76013 w 1504382"/>
                  <a:gd name="connsiteY41" fmla="*/ 1441029 h 1608211"/>
                  <a:gd name="connsiteX42" fmla="*/ 88414 w 1504382"/>
                  <a:gd name="connsiteY42" fmla="*/ 1431614 h 1608211"/>
                  <a:gd name="connsiteX43" fmla="*/ 94384 w 1504382"/>
                  <a:gd name="connsiteY43" fmla="*/ 1408419 h 1608211"/>
                  <a:gd name="connsiteX44" fmla="*/ 99896 w 1504382"/>
                  <a:gd name="connsiteY44" fmla="*/ 1398085 h 1608211"/>
                  <a:gd name="connsiteX45" fmla="*/ 108393 w 1504382"/>
                  <a:gd name="connsiteY45" fmla="*/ 1410946 h 1608211"/>
                  <a:gd name="connsiteX46" fmla="*/ 126305 w 1504382"/>
                  <a:gd name="connsiteY46" fmla="*/ 1413012 h 1608211"/>
                  <a:gd name="connsiteX47" fmla="*/ 135721 w 1504382"/>
                  <a:gd name="connsiteY47" fmla="*/ 1392344 h 1608211"/>
                  <a:gd name="connsiteX48" fmla="*/ 158226 w 1504382"/>
                  <a:gd name="connsiteY48" fmla="*/ 1370069 h 1608211"/>
                  <a:gd name="connsiteX49" fmla="*/ 202318 w 1504382"/>
                  <a:gd name="connsiteY49" fmla="*/ 1329192 h 1608211"/>
                  <a:gd name="connsiteX50" fmla="*/ 213341 w 1504382"/>
                  <a:gd name="connsiteY50" fmla="*/ 1287166 h 1608211"/>
                  <a:gd name="connsiteX51" fmla="*/ 217475 w 1504382"/>
                  <a:gd name="connsiteY51" fmla="*/ 1270402 h 1608211"/>
                  <a:gd name="connsiteX52" fmla="*/ 244343 w 1504382"/>
                  <a:gd name="connsiteY52" fmla="*/ 1249964 h 1608211"/>
                  <a:gd name="connsiteX53" fmla="*/ 338269 w 1504382"/>
                  <a:gd name="connsiteY53" fmla="*/ 1253408 h 1608211"/>
                  <a:gd name="connsiteX54" fmla="*/ 531401 w 1504382"/>
                  <a:gd name="connsiteY54" fmla="*/ 1270862 h 1608211"/>
                  <a:gd name="connsiteX55" fmla="*/ 543572 w 1504382"/>
                  <a:gd name="connsiteY55" fmla="*/ 1273847 h 1608211"/>
                  <a:gd name="connsiteX56" fmla="*/ 547017 w 1504382"/>
                  <a:gd name="connsiteY56" fmla="*/ 1295204 h 1608211"/>
                  <a:gd name="connsiteX57" fmla="*/ 401651 w 1504382"/>
                  <a:gd name="connsiteY57" fmla="*/ 1398775 h 1608211"/>
                  <a:gd name="connsiteX58" fmla="*/ 375931 w 1504382"/>
                  <a:gd name="connsiteY58" fmla="*/ 1415998 h 1608211"/>
                  <a:gd name="connsiteX59" fmla="*/ 351358 w 1504382"/>
                  <a:gd name="connsiteY59" fmla="*/ 1432762 h 1608211"/>
                  <a:gd name="connsiteX60" fmla="*/ 329083 w 1504382"/>
                  <a:gd name="connsiteY60" fmla="*/ 1468357 h 1608211"/>
                  <a:gd name="connsiteX61" fmla="*/ 324720 w 1504382"/>
                  <a:gd name="connsiteY61" fmla="*/ 1541614 h 1608211"/>
                  <a:gd name="connsiteX62" fmla="*/ 340565 w 1504382"/>
                  <a:gd name="connsiteY62" fmla="*/ 1564579 h 1608211"/>
                  <a:gd name="connsiteX63" fmla="*/ 372256 w 1504382"/>
                  <a:gd name="connsiteY63" fmla="*/ 1563890 h 1608211"/>
                  <a:gd name="connsiteX64" fmla="*/ 396599 w 1504382"/>
                  <a:gd name="connsiteY64" fmla="*/ 1557689 h 1608211"/>
                  <a:gd name="connsiteX65" fmla="*/ 396369 w 1504382"/>
                  <a:gd name="connsiteY65" fmla="*/ 1559756 h 1608211"/>
                  <a:gd name="connsiteX66" fmla="*/ 413133 w 1504382"/>
                  <a:gd name="connsiteY66" fmla="*/ 1592825 h 1608211"/>
                  <a:gd name="connsiteX67" fmla="*/ 519919 w 1504382"/>
                  <a:gd name="connsiteY67" fmla="*/ 1582491 h 1608211"/>
                  <a:gd name="connsiteX68" fmla="*/ 544261 w 1504382"/>
                  <a:gd name="connsiteY68" fmla="*/ 1577669 h 1608211"/>
                  <a:gd name="connsiteX69" fmla="*/ 517852 w 1504382"/>
                  <a:gd name="connsiteY69" fmla="*/ 1608211 h 1608211"/>
                  <a:gd name="connsiteX70" fmla="*/ 1503385 w 1504382"/>
                  <a:gd name="connsiteY70" fmla="*/ 1569052 h 1608211"/>
                  <a:gd name="connsiteX71" fmla="*/ 1504382 w 1504382"/>
                  <a:gd name="connsiteY71" fmla="*/ 1556426 h 1608211"/>
                  <a:gd name="connsiteX72" fmla="*/ 1497751 w 1504382"/>
                  <a:gd name="connsiteY72" fmla="*/ 1472491 h 1608211"/>
                  <a:gd name="connsiteX73" fmla="*/ 1444244 w 1504382"/>
                  <a:gd name="connsiteY73" fmla="*/ 1240319 h 1608211"/>
                  <a:gd name="connsiteX74" fmla="*/ 1420131 w 1504382"/>
                  <a:gd name="connsiteY74" fmla="*/ 950046 h 1608211"/>
                  <a:gd name="connsiteX75" fmla="*/ 1393492 w 1504382"/>
                  <a:gd name="connsiteY75" fmla="*/ 736934 h 1608211"/>
                  <a:gd name="connsiteX76" fmla="*/ 1295893 w 1504382"/>
                  <a:gd name="connsiteY76" fmla="*/ 546328 h 1608211"/>
                  <a:gd name="connsiteX77" fmla="*/ 1242385 w 1504382"/>
                  <a:gd name="connsiteY77" fmla="*/ 456766 h 1608211"/>
                  <a:gd name="connsiteX78" fmla="*/ 1221717 w 1504382"/>
                  <a:gd name="connsiteY78" fmla="*/ 386035 h 1608211"/>
                  <a:gd name="connsiteX79" fmla="*/ 1066246 w 1504382"/>
                  <a:gd name="connsiteY79" fmla="*/ 122401 h 1608211"/>
                  <a:gd name="connsiteX80" fmla="*/ 1046727 w 1504382"/>
                  <a:gd name="connsiteY80" fmla="*/ 108393 h 1608211"/>
                  <a:gd name="connsiteX81" fmla="*/ 1018021 w 1504382"/>
                  <a:gd name="connsiteY81" fmla="*/ 53967 h 1608211"/>
                  <a:gd name="connsiteX82" fmla="*/ 994367 w 1504382"/>
                  <a:gd name="connsiteY82" fmla="*/ 11712 h 1608211"/>
                  <a:gd name="connsiteX83" fmla="*/ 975077 w 1504382"/>
                  <a:gd name="connsiteY83" fmla="*/ 0 h 1608211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544261 w 1504382"/>
                  <a:gd name="connsiteY68" fmla="*/ 1577669 h 1594630"/>
                  <a:gd name="connsiteX69" fmla="*/ 1503385 w 1504382"/>
                  <a:gd name="connsiteY69" fmla="*/ 1569052 h 1594630"/>
                  <a:gd name="connsiteX70" fmla="*/ 1504382 w 1504382"/>
                  <a:gd name="connsiteY70" fmla="*/ 1556426 h 1594630"/>
                  <a:gd name="connsiteX71" fmla="*/ 1497751 w 1504382"/>
                  <a:gd name="connsiteY71" fmla="*/ 1472491 h 1594630"/>
                  <a:gd name="connsiteX72" fmla="*/ 1444244 w 1504382"/>
                  <a:gd name="connsiteY72" fmla="*/ 1240319 h 1594630"/>
                  <a:gd name="connsiteX73" fmla="*/ 1420131 w 1504382"/>
                  <a:gd name="connsiteY73" fmla="*/ 950046 h 1594630"/>
                  <a:gd name="connsiteX74" fmla="*/ 1393492 w 1504382"/>
                  <a:gd name="connsiteY74" fmla="*/ 736934 h 1594630"/>
                  <a:gd name="connsiteX75" fmla="*/ 1295893 w 1504382"/>
                  <a:gd name="connsiteY75" fmla="*/ 546328 h 1594630"/>
                  <a:gd name="connsiteX76" fmla="*/ 1242385 w 1504382"/>
                  <a:gd name="connsiteY76" fmla="*/ 456766 h 1594630"/>
                  <a:gd name="connsiteX77" fmla="*/ 1221717 w 1504382"/>
                  <a:gd name="connsiteY77" fmla="*/ 386035 h 1594630"/>
                  <a:gd name="connsiteX78" fmla="*/ 1066246 w 1504382"/>
                  <a:gd name="connsiteY78" fmla="*/ 122401 h 1594630"/>
                  <a:gd name="connsiteX79" fmla="*/ 1046727 w 1504382"/>
                  <a:gd name="connsiteY79" fmla="*/ 108393 h 1594630"/>
                  <a:gd name="connsiteX80" fmla="*/ 1018021 w 1504382"/>
                  <a:gd name="connsiteY80" fmla="*/ 53967 h 1594630"/>
                  <a:gd name="connsiteX81" fmla="*/ 994367 w 1504382"/>
                  <a:gd name="connsiteY81" fmla="*/ 11712 h 1594630"/>
                  <a:gd name="connsiteX82" fmla="*/ 975077 w 1504382"/>
                  <a:gd name="connsiteY82" fmla="*/ 0 h 1594630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1503385 w 1504382"/>
                  <a:gd name="connsiteY68" fmla="*/ 1569052 h 1594630"/>
                  <a:gd name="connsiteX69" fmla="*/ 1504382 w 1504382"/>
                  <a:gd name="connsiteY69" fmla="*/ 1556426 h 1594630"/>
                  <a:gd name="connsiteX70" fmla="*/ 1497751 w 1504382"/>
                  <a:gd name="connsiteY70" fmla="*/ 1472491 h 1594630"/>
                  <a:gd name="connsiteX71" fmla="*/ 1444244 w 1504382"/>
                  <a:gd name="connsiteY71" fmla="*/ 1240319 h 1594630"/>
                  <a:gd name="connsiteX72" fmla="*/ 1420131 w 1504382"/>
                  <a:gd name="connsiteY72" fmla="*/ 950046 h 1594630"/>
                  <a:gd name="connsiteX73" fmla="*/ 1393492 w 1504382"/>
                  <a:gd name="connsiteY73" fmla="*/ 736934 h 1594630"/>
                  <a:gd name="connsiteX74" fmla="*/ 1295893 w 1504382"/>
                  <a:gd name="connsiteY74" fmla="*/ 546328 h 1594630"/>
                  <a:gd name="connsiteX75" fmla="*/ 1242385 w 1504382"/>
                  <a:gd name="connsiteY75" fmla="*/ 456766 h 1594630"/>
                  <a:gd name="connsiteX76" fmla="*/ 1221717 w 1504382"/>
                  <a:gd name="connsiteY76" fmla="*/ 386035 h 1594630"/>
                  <a:gd name="connsiteX77" fmla="*/ 1066246 w 1504382"/>
                  <a:gd name="connsiteY77" fmla="*/ 122401 h 1594630"/>
                  <a:gd name="connsiteX78" fmla="*/ 1046727 w 1504382"/>
                  <a:gd name="connsiteY78" fmla="*/ 108393 h 1594630"/>
                  <a:gd name="connsiteX79" fmla="*/ 1018021 w 1504382"/>
                  <a:gd name="connsiteY79" fmla="*/ 53967 h 1594630"/>
                  <a:gd name="connsiteX80" fmla="*/ 994367 w 1504382"/>
                  <a:gd name="connsiteY80" fmla="*/ 11712 h 1594630"/>
                  <a:gd name="connsiteX81" fmla="*/ 975077 w 1504382"/>
                  <a:gd name="connsiteY81" fmla="*/ 0 h 1594630"/>
                  <a:gd name="connsiteX0" fmla="*/ 975077 w 1504382"/>
                  <a:gd name="connsiteY0" fmla="*/ 0 h 1594364"/>
                  <a:gd name="connsiteX1" fmla="*/ 910776 w 1504382"/>
                  <a:gd name="connsiteY1" fmla="*/ 0 h 1594364"/>
                  <a:gd name="connsiteX2" fmla="*/ 870129 w 1504382"/>
                  <a:gd name="connsiteY2" fmla="*/ 13549 h 1594364"/>
                  <a:gd name="connsiteX3" fmla="*/ 795723 w 1504382"/>
                  <a:gd name="connsiteY3" fmla="*/ 17683 h 1594364"/>
                  <a:gd name="connsiteX4" fmla="*/ 602132 w 1504382"/>
                  <a:gd name="connsiteY4" fmla="*/ 95073 h 1594364"/>
                  <a:gd name="connsiteX5" fmla="*/ 562174 w 1504382"/>
                  <a:gd name="connsiteY5" fmla="*/ 126076 h 1594364"/>
                  <a:gd name="connsiteX6" fmla="*/ 541505 w 1504382"/>
                  <a:gd name="connsiteY6" fmla="*/ 175450 h 1594364"/>
                  <a:gd name="connsiteX7" fmla="*/ 545409 w 1504382"/>
                  <a:gd name="connsiteY7" fmla="*/ 200481 h 1594364"/>
                  <a:gd name="connsiteX8" fmla="*/ 499250 w 1504382"/>
                  <a:gd name="connsiteY8" fmla="*/ 294866 h 1594364"/>
                  <a:gd name="connsiteX9" fmla="*/ 421860 w 1504382"/>
                  <a:gd name="connsiteY9" fmla="*/ 339417 h 1594364"/>
                  <a:gd name="connsiteX10" fmla="*/ 411755 w 1504382"/>
                  <a:gd name="connsiteY10" fmla="*/ 406244 h 1594364"/>
                  <a:gd name="connsiteX11" fmla="*/ 454010 w 1504382"/>
                  <a:gd name="connsiteY11" fmla="*/ 449877 h 1594364"/>
                  <a:gd name="connsiteX12" fmla="*/ 533468 w 1504382"/>
                  <a:gd name="connsiteY12" fmla="*/ 471693 h 1594364"/>
                  <a:gd name="connsiteX13" fmla="*/ 571359 w 1504382"/>
                  <a:gd name="connsiteY13" fmla="*/ 448499 h 1594364"/>
                  <a:gd name="connsiteX14" fmla="*/ 589272 w 1504382"/>
                  <a:gd name="connsiteY14" fmla="*/ 433802 h 1594364"/>
                  <a:gd name="connsiteX15" fmla="*/ 607643 w 1504382"/>
                  <a:gd name="connsiteY15" fmla="*/ 439772 h 1594364"/>
                  <a:gd name="connsiteX16" fmla="*/ 599606 w 1504382"/>
                  <a:gd name="connsiteY16" fmla="*/ 456307 h 1594364"/>
                  <a:gd name="connsiteX17" fmla="*/ 551839 w 1504382"/>
                  <a:gd name="connsiteY17" fmla="*/ 478812 h 1594364"/>
                  <a:gd name="connsiteX18" fmla="*/ 528875 w 1504382"/>
                  <a:gd name="connsiteY18" fmla="*/ 503155 h 1594364"/>
                  <a:gd name="connsiteX19" fmla="*/ 559188 w 1504382"/>
                  <a:gd name="connsiteY19" fmla="*/ 540128 h 1594364"/>
                  <a:gd name="connsiteX20" fmla="*/ 611548 w 1504382"/>
                  <a:gd name="connsiteY20" fmla="*/ 537142 h 1594364"/>
                  <a:gd name="connsiteX21" fmla="*/ 635201 w 1504382"/>
                  <a:gd name="connsiteY21" fmla="*/ 533468 h 1594364"/>
                  <a:gd name="connsiteX22" fmla="*/ 653113 w 1504382"/>
                  <a:gd name="connsiteY22" fmla="*/ 538061 h 1594364"/>
                  <a:gd name="connsiteX23" fmla="*/ 654262 w 1504382"/>
                  <a:gd name="connsiteY23" fmla="*/ 560336 h 1594364"/>
                  <a:gd name="connsiteX24" fmla="*/ 640942 w 1504382"/>
                  <a:gd name="connsiteY24" fmla="*/ 575493 h 1594364"/>
                  <a:gd name="connsiteX25" fmla="*/ 529104 w 1504382"/>
                  <a:gd name="connsiteY25" fmla="*/ 699272 h 1594364"/>
                  <a:gd name="connsiteX26" fmla="*/ 504303 w 1504382"/>
                  <a:gd name="connsiteY26" fmla="*/ 764032 h 1594364"/>
                  <a:gd name="connsiteX27" fmla="*/ 469626 w 1504382"/>
                  <a:gd name="connsiteY27" fmla="*/ 805139 h 1594364"/>
                  <a:gd name="connsiteX28" fmla="*/ 302674 w 1504382"/>
                  <a:gd name="connsiteY28" fmla="*/ 902739 h 1594364"/>
                  <a:gd name="connsiteX29" fmla="*/ 175220 w 1504382"/>
                  <a:gd name="connsiteY29" fmla="*/ 992301 h 1594364"/>
                  <a:gd name="connsiteX30" fmla="*/ 88414 w 1504382"/>
                  <a:gd name="connsiteY30" fmla="*/ 1090360 h 1594364"/>
                  <a:gd name="connsiteX31" fmla="*/ 5282 w 1504382"/>
                  <a:gd name="connsiteY31" fmla="*/ 1293137 h 1594364"/>
                  <a:gd name="connsiteX32" fmla="*/ 0 w 1504382"/>
                  <a:gd name="connsiteY32" fmla="*/ 1303012 h 1594364"/>
                  <a:gd name="connsiteX33" fmla="*/ 0 w 1504382"/>
                  <a:gd name="connsiteY33" fmla="*/ 1378795 h 1594364"/>
                  <a:gd name="connsiteX34" fmla="*/ 30313 w 1504382"/>
                  <a:gd name="connsiteY34" fmla="*/ 1362720 h 1594364"/>
                  <a:gd name="connsiteX35" fmla="*/ 30543 w 1504382"/>
                  <a:gd name="connsiteY35" fmla="*/ 1387751 h 1594364"/>
                  <a:gd name="connsiteX36" fmla="*/ 39729 w 1504382"/>
                  <a:gd name="connsiteY36" fmla="*/ 1427710 h 1594364"/>
                  <a:gd name="connsiteX37" fmla="*/ 52130 w 1504382"/>
                  <a:gd name="connsiteY37" fmla="*/ 1435977 h 1594364"/>
                  <a:gd name="connsiteX38" fmla="*/ 60626 w 1504382"/>
                  <a:gd name="connsiteY38" fmla="*/ 1425183 h 1594364"/>
                  <a:gd name="connsiteX39" fmla="*/ 64301 w 1504382"/>
                  <a:gd name="connsiteY39" fmla="*/ 1413931 h 1594364"/>
                  <a:gd name="connsiteX40" fmla="*/ 67975 w 1504382"/>
                  <a:gd name="connsiteY40" fmla="*/ 1430925 h 1594364"/>
                  <a:gd name="connsiteX41" fmla="*/ 76013 w 1504382"/>
                  <a:gd name="connsiteY41" fmla="*/ 1441029 h 1594364"/>
                  <a:gd name="connsiteX42" fmla="*/ 88414 w 1504382"/>
                  <a:gd name="connsiteY42" fmla="*/ 1431614 h 1594364"/>
                  <a:gd name="connsiteX43" fmla="*/ 94384 w 1504382"/>
                  <a:gd name="connsiteY43" fmla="*/ 1408419 h 1594364"/>
                  <a:gd name="connsiteX44" fmla="*/ 99896 w 1504382"/>
                  <a:gd name="connsiteY44" fmla="*/ 1398085 h 1594364"/>
                  <a:gd name="connsiteX45" fmla="*/ 108393 w 1504382"/>
                  <a:gd name="connsiteY45" fmla="*/ 1410946 h 1594364"/>
                  <a:gd name="connsiteX46" fmla="*/ 126305 w 1504382"/>
                  <a:gd name="connsiteY46" fmla="*/ 1413012 h 1594364"/>
                  <a:gd name="connsiteX47" fmla="*/ 135721 w 1504382"/>
                  <a:gd name="connsiteY47" fmla="*/ 1392344 h 1594364"/>
                  <a:gd name="connsiteX48" fmla="*/ 158226 w 1504382"/>
                  <a:gd name="connsiteY48" fmla="*/ 1370069 h 1594364"/>
                  <a:gd name="connsiteX49" fmla="*/ 202318 w 1504382"/>
                  <a:gd name="connsiteY49" fmla="*/ 1329192 h 1594364"/>
                  <a:gd name="connsiteX50" fmla="*/ 213341 w 1504382"/>
                  <a:gd name="connsiteY50" fmla="*/ 1287166 h 1594364"/>
                  <a:gd name="connsiteX51" fmla="*/ 217475 w 1504382"/>
                  <a:gd name="connsiteY51" fmla="*/ 1270402 h 1594364"/>
                  <a:gd name="connsiteX52" fmla="*/ 244343 w 1504382"/>
                  <a:gd name="connsiteY52" fmla="*/ 1249964 h 1594364"/>
                  <a:gd name="connsiteX53" fmla="*/ 338269 w 1504382"/>
                  <a:gd name="connsiteY53" fmla="*/ 1253408 h 1594364"/>
                  <a:gd name="connsiteX54" fmla="*/ 531401 w 1504382"/>
                  <a:gd name="connsiteY54" fmla="*/ 1270862 h 1594364"/>
                  <a:gd name="connsiteX55" fmla="*/ 543572 w 1504382"/>
                  <a:gd name="connsiteY55" fmla="*/ 1273847 h 1594364"/>
                  <a:gd name="connsiteX56" fmla="*/ 547017 w 1504382"/>
                  <a:gd name="connsiteY56" fmla="*/ 1295204 h 1594364"/>
                  <a:gd name="connsiteX57" fmla="*/ 401651 w 1504382"/>
                  <a:gd name="connsiteY57" fmla="*/ 1398775 h 1594364"/>
                  <a:gd name="connsiteX58" fmla="*/ 375931 w 1504382"/>
                  <a:gd name="connsiteY58" fmla="*/ 1415998 h 1594364"/>
                  <a:gd name="connsiteX59" fmla="*/ 351358 w 1504382"/>
                  <a:gd name="connsiteY59" fmla="*/ 1432762 h 1594364"/>
                  <a:gd name="connsiteX60" fmla="*/ 329083 w 1504382"/>
                  <a:gd name="connsiteY60" fmla="*/ 1468357 h 1594364"/>
                  <a:gd name="connsiteX61" fmla="*/ 324720 w 1504382"/>
                  <a:gd name="connsiteY61" fmla="*/ 1541614 h 1594364"/>
                  <a:gd name="connsiteX62" fmla="*/ 340565 w 1504382"/>
                  <a:gd name="connsiteY62" fmla="*/ 1564579 h 1594364"/>
                  <a:gd name="connsiteX63" fmla="*/ 372256 w 1504382"/>
                  <a:gd name="connsiteY63" fmla="*/ 1563890 h 1594364"/>
                  <a:gd name="connsiteX64" fmla="*/ 396599 w 1504382"/>
                  <a:gd name="connsiteY64" fmla="*/ 1557689 h 1594364"/>
                  <a:gd name="connsiteX65" fmla="*/ 396369 w 1504382"/>
                  <a:gd name="connsiteY65" fmla="*/ 1559756 h 1594364"/>
                  <a:gd name="connsiteX66" fmla="*/ 413133 w 1504382"/>
                  <a:gd name="connsiteY66" fmla="*/ 1592825 h 1594364"/>
                  <a:gd name="connsiteX67" fmla="*/ 585321 w 1504382"/>
                  <a:gd name="connsiteY67" fmla="*/ 1518593 h 1594364"/>
                  <a:gd name="connsiteX68" fmla="*/ 1503385 w 1504382"/>
                  <a:gd name="connsiteY68" fmla="*/ 1569052 h 1594364"/>
                  <a:gd name="connsiteX69" fmla="*/ 1504382 w 1504382"/>
                  <a:gd name="connsiteY69" fmla="*/ 1556426 h 1594364"/>
                  <a:gd name="connsiteX70" fmla="*/ 1497751 w 1504382"/>
                  <a:gd name="connsiteY70" fmla="*/ 1472491 h 1594364"/>
                  <a:gd name="connsiteX71" fmla="*/ 1444244 w 1504382"/>
                  <a:gd name="connsiteY71" fmla="*/ 1240319 h 1594364"/>
                  <a:gd name="connsiteX72" fmla="*/ 1420131 w 1504382"/>
                  <a:gd name="connsiteY72" fmla="*/ 950046 h 1594364"/>
                  <a:gd name="connsiteX73" fmla="*/ 1393492 w 1504382"/>
                  <a:gd name="connsiteY73" fmla="*/ 736934 h 1594364"/>
                  <a:gd name="connsiteX74" fmla="*/ 1295893 w 1504382"/>
                  <a:gd name="connsiteY74" fmla="*/ 546328 h 1594364"/>
                  <a:gd name="connsiteX75" fmla="*/ 1242385 w 1504382"/>
                  <a:gd name="connsiteY75" fmla="*/ 456766 h 1594364"/>
                  <a:gd name="connsiteX76" fmla="*/ 1221717 w 1504382"/>
                  <a:gd name="connsiteY76" fmla="*/ 386035 h 1594364"/>
                  <a:gd name="connsiteX77" fmla="*/ 1066246 w 1504382"/>
                  <a:gd name="connsiteY77" fmla="*/ 122401 h 1594364"/>
                  <a:gd name="connsiteX78" fmla="*/ 1046727 w 1504382"/>
                  <a:gd name="connsiteY78" fmla="*/ 108393 h 1594364"/>
                  <a:gd name="connsiteX79" fmla="*/ 1018021 w 1504382"/>
                  <a:gd name="connsiteY79" fmla="*/ 53967 h 1594364"/>
                  <a:gd name="connsiteX80" fmla="*/ 994367 w 1504382"/>
                  <a:gd name="connsiteY80" fmla="*/ 11712 h 1594364"/>
                  <a:gd name="connsiteX81" fmla="*/ 975077 w 1504382"/>
                  <a:gd name="connsiteY81" fmla="*/ 0 h 1594364"/>
                  <a:gd name="connsiteX0" fmla="*/ 975077 w 1504382"/>
                  <a:gd name="connsiteY0" fmla="*/ 0 h 1593093"/>
                  <a:gd name="connsiteX1" fmla="*/ 910776 w 1504382"/>
                  <a:gd name="connsiteY1" fmla="*/ 0 h 1593093"/>
                  <a:gd name="connsiteX2" fmla="*/ 870129 w 1504382"/>
                  <a:gd name="connsiteY2" fmla="*/ 13549 h 1593093"/>
                  <a:gd name="connsiteX3" fmla="*/ 795723 w 1504382"/>
                  <a:gd name="connsiteY3" fmla="*/ 17683 h 1593093"/>
                  <a:gd name="connsiteX4" fmla="*/ 602132 w 1504382"/>
                  <a:gd name="connsiteY4" fmla="*/ 95073 h 1593093"/>
                  <a:gd name="connsiteX5" fmla="*/ 562174 w 1504382"/>
                  <a:gd name="connsiteY5" fmla="*/ 126076 h 1593093"/>
                  <a:gd name="connsiteX6" fmla="*/ 541505 w 1504382"/>
                  <a:gd name="connsiteY6" fmla="*/ 175450 h 1593093"/>
                  <a:gd name="connsiteX7" fmla="*/ 545409 w 1504382"/>
                  <a:gd name="connsiteY7" fmla="*/ 200481 h 1593093"/>
                  <a:gd name="connsiteX8" fmla="*/ 499250 w 1504382"/>
                  <a:gd name="connsiteY8" fmla="*/ 294866 h 1593093"/>
                  <a:gd name="connsiteX9" fmla="*/ 421860 w 1504382"/>
                  <a:gd name="connsiteY9" fmla="*/ 339417 h 1593093"/>
                  <a:gd name="connsiteX10" fmla="*/ 411755 w 1504382"/>
                  <a:gd name="connsiteY10" fmla="*/ 406244 h 1593093"/>
                  <a:gd name="connsiteX11" fmla="*/ 454010 w 1504382"/>
                  <a:gd name="connsiteY11" fmla="*/ 449877 h 1593093"/>
                  <a:gd name="connsiteX12" fmla="*/ 533468 w 1504382"/>
                  <a:gd name="connsiteY12" fmla="*/ 471693 h 1593093"/>
                  <a:gd name="connsiteX13" fmla="*/ 571359 w 1504382"/>
                  <a:gd name="connsiteY13" fmla="*/ 448499 h 1593093"/>
                  <a:gd name="connsiteX14" fmla="*/ 589272 w 1504382"/>
                  <a:gd name="connsiteY14" fmla="*/ 433802 h 1593093"/>
                  <a:gd name="connsiteX15" fmla="*/ 607643 w 1504382"/>
                  <a:gd name="connsiteY15" fmla="*/ 439772 h 1593093"/>
                  <a:gd name="connsiteX16" fmla="*/ 599606 w 1504382"/>
                  <a:gd name="connsiteY16" fmla="*/ 456307 h 1593093"/>
                  <a:gd name="connsiteX17" fmla="*/ 551839 w 1504382"/>
                  <a:gd name="connsiteY17" fmla="*/ 478812 h 1593093"/>
                  <a:gd name="connsiteX18" fmla="*/ 528875 w 1504382"/>
                  <a:gd name="connsiteY18" fmla="*/ 503155 h 1593093"/>
                  <a:gd name="connsiteX19" fmla="*/ 559188 w 1504382"/>
                  <a:gd name="connsiteY19" fmla="*/ 540128 h 1593093"/>
                  <a:gd name="connsiteX20" fmla="*/ 611548 w 1504382"/>
                  <a:gd name="connsiteY20" fmla="*/ 537142 h 1593093"/>
                  <a:gd name="connsiteX21" fmla="*/ 635201 w 1504382"/>
                  <a:gd name="connsiteY21" fmla="*/ 533468 h 1593093"/>
                  <a:gd name="connsiteX22" fmla="*/ 653113 w 1504382"/>
                  <a:gd name="connsiteY22" fmla="*/ 538061 h 1593093"/>
                  <a:gd name="connsiteX23" fmla="*/ 654262 w 1504382"/>
                  <a:gd name="connsiteY23" fmla="*/ 560336 h 1593093"/>
                  <a:gd name="connsiteX24" fmla="*/ 640942 w 1504382"/>
                  <a:gd name="connsiteY24" fmla="*/ 575493 h 1593093"/>
                  <a:gd name="connsiteX25" fmla="*/ 529104 w 1504382"/>
                  <a:gd name="connsiteY25" fmla="*/ 699272 h 1593093"/>
                  <a:gd name="connsiteX26" fmla="*/ 504303 w 1504382"/>
                  <a:gd name="connsiteY26" fmla="*/ 764032 h 1593093"/>
                  <a:gd name="connsiteX27" fmla="*/ 469626 w 1504382"/>
                  <a:gd name="connsiteY27" fmla="*/ 805139 h 1593093"/>
                  <a:gd name="connsiteX28" fmla="*/ 302674 w 1504382"/>
                  <a:gd name="connsiteY28" fmla="*/ 902739 h 1593093"/>
                  <a:gd name="connsiteX29" fmla="*/ 175220 w 1504382"/>
                  <a:gd name="connsiteY29" fmla="*/ 992301 h 1593093"/>
                  <a:gd name="connsiteX30" fmla="*/ 88414 w 1504382"/>
                  <a:gd name="connsiteY30" fmla="*/ 1090360 h 1593093"/>
                  <a:gd name="connsiteX31" fmla="*/ 5282 w 1504382"/>
                  <a:gd name="connsiteY31" fmla="*/ 1293137 h 1593093"/>
                  <a:gd name="connsiteX32" fmla="*/ 0 w 1504382"/>
                  <a:gd name="connsiteY32" fmla="*/ 1303012 h 1593093"/>
                  <a:gd name="connsiteX33" fmla="*/ 0 w 1504382"/>
                  <a:gd name="connsiteY33" fmla="*/ 1378795 h 1593093"/>
                  <a:gd name="connsiteX34" fmla="*/ 30313 w 1504382"/>
                  <a:gd name="connsiteY34" fmla="*/ 1362720 h 1593093"/>
                  <a:gd name="connsiteX35" fmla="*/ 30543 w 1504382"/>
                  <a:gd name="connsiteY35" fmla="*/ 1387751 h 1593093"/>
                  <a:gd name="connsiteX36" fmla="*/ 39729 w 1504382"/>
                  <a:gd name="connsiteY36" fmla="*/ 1427710 h 1593093"/>
                  <a:gd name="connsiteX37" fmla="*/ 52130 w 1504382"/>
                  <a:gd name="connsiteY37" fmla="*/ 1435977 h 1593093"/>
                  <a:gd name="connsiteX38" fmla="*/ 60626 w 1504382"/>
                  <a:gd name="connsiteY38" fmla="*/ 1425183 h 1593093"/>
                  <a:gd name="connsiteX39" fmla="*/ 64301 w 1504382"/>
                  <a:gd name="connsiteY39" fmla="*/ 1413931 h 1593093"/>
                  <a:gd name="connsiteX40" fmla="*/ 67975 w 1504382"/>
                  <a:gd name="connsiteY40" fmla="*/ 1430925 h 1593093"/>
                  <a:gd name="connsiteX41" fmla="*/ 76013 w 1504382"/>
                  <a:gd name="connsiteY41" fmla="*/ 1441029 h 1593093"/>
                  <a:gd name="connsiteX42" fmla="*/ 88414 w 1504382"/>
                  <a:gd name="connsiteY42" fmla="*/ 1431614 h 1593093"/>
                  <a:gd name="connsiteX43" fmla="*/ 94384 w 1504382"/>
                  <a:gd name="connsiteY43" fmla="*/ 1408419 h 1593093"/>
                  <a:gd name="connsiteX44" fmla="*/ 99896 w 1504382"/>
                  <a:gd name="connsiteY44" fmla="*/ 1398085 h 1593093"/>
                  <a:gd name="connsiteX45" fmla="*/ 108393 w 1504382"/>
                  <a:gd name="connsiteY45" fmla="*/ 1410946 h 1593093"/>
                  <a:gd name="connsiteX46" fmla="*/ 126305 w 1504382"/>
                  <a:gd name="connsiteY46" fmla="*/ 1413012 h 1593093"/>
                  <a:gd name="connsiteX47" fmla="*/ 135721 w 1504382"/>
                  <a:gd name="connsiteY47" fmla="*/ 1392344 h 1593093"/>
                  <a:gd name="connsiteX48" fmla="*/ 158226 w 1504382"/>
                  <a:gd name="connsiteY48" fmla="*/ 1370069 h 1593093"/>
                  <a:gd name="connsiteX49" fmla="*/ 202318 w 1504382"/>
                  <a:gd name="connsiteY49" fmla="*/ 1329192 h 1593093"/>
                  <a:gd name="connsiteX50" fmla="*/ 213341 w 1504382"/>
                  <a:gd name="connsiteY50" fmla="*/ 1287166 h 1593093"/>
                  <a:gd name="connsiteX51" fmla="*/ 217475 w 1504382"/>
                  <a:gd name="connsiteY51" fmla="*/ 1270402 h 1593093"/>
                  <a:gd name="connsiteX52" fmla="*/ 244343 w 1504382"/>
                  <a:gd name="connsiteY52" fmla="*/ 1249964 h 1593093"/>
                  <a:gd name="connsiteX53" fmla="*/ 338269 w 1504382"/>
                  <a:gd name="connsiteY53" fmla="*/ 1253408 h 1593093"/>
                  <a:gd name="connsiteX54" fmla="*/ 531401 w 1504382"/>
                  <a:gd name="connsiteY54" fmla="*/ 1270862 h 1593093"/>
                  <a:gd name="connsiteX55" fmla="*/ 543572 w 1504382"/>
                  <a:gd name="connsiteY55" fmla="*/ 1273847 h 1593093"/>
                  <a:gd name="connsiteX56" fmla="*/ 547017 w 1504382"/>
                  <a:gd name="connsiteY56" fmla="*/ 1295204 h 1593093"/>
                  <a:gd name="connsiteX57" fmla="*/ 401651 w 1504382"/>
                  <a:gd name="connsiteY57" fmla="*/ 1398775 h 1593093"/>
                  <a:gd name="connsiteX58" fmla="*/ 375931 w 1504382"/>
                  <a:gd name="connsiteY58" fmla="*/ 1415998 h 1593093"/>
                  <a:gd name="connsiteX59" fmla="*/ 351358 w 1504382"/>
                  <a:gd name="connsiteY59" fmla="*/ 1432762 h 1593093"/>
                  <a:gd name="connsiteX60" fmla="*/ 329083 w 1504382"/>
                  <a:gd name="connsiteY60" fmla="*/ 1468357 h 1593093"/>
                  <a:gd name="connsiteX61" fmla="*/ 324720 w 1504382"/>
                  <a:gd name="connsiteY61" fmla="*/ 1541614 h 1593093"/>
                  <a:gd name="connsiteX62" fmla="*/ 340565 w 1504382"/>
                  <a:gd name="connsiteY62" fmla="*/ 1564579 h 1593093"/>
                  <a:gd name="connsiteX63" fmla="*/ 372256 w 1504382"/>
                  <a:gd name="connsiteY63" fmla="*/ 1563890 h 1593093"/>
                  <a:gd name="connsiteX64" fmla="*/ 396599 w 1504382"/>
                  <a:gd name="connsiteY64" fmla="*/ 1557689 h 1593093"/>
                  <a:gd name="connsiteX65" fmla="*/ 396369 w 1504382"/>
                  <a:gd name="connsiteY65" fmla="*/ 1559756 h 1593093"/>
                  <a:gd name="connsiteX66" fmla="*/ 413133 w 1504382"/>
                  <a:gd name="connsiteY66" fmla="*/ 1592825 h 1593093"/>
                  <a:gd name="connsiteX67" fmla="*/ 594470 w 1504382"/>
                  <a:gd name="connsiteY67" fmla="*/ 1546066 h 1593093"/>
                  <a:gd name="connsiteX68" fmla="*/ 1503385 w 1504382"/>
                  <a:gd name="connsiteY68" fmla="*/ 1569052 h 1593093"/>
                  <a:gd name="connsiteX69" fmla="*/ 1504382 w 1504382"/>
                  <a:gd name="connsiteY69" fmla="*/ 1556426 h 1593093"/>
                  <a:gd name="connsiteX70" fmla="*/ 1497751 w 1504382"/>
                  <a:gd name="connsiteY70" fmla="*/ 1472491 h 1593093"/>
                  <a:gd name="connsiteX71" fmla="*/ 1444244 w 1504382"/>
                  <a:gd name="connsiteY71" fmla="*/ 1240319 h 1593093"/>
                  <a:gd name="connsiteX72" fmla="*/ 1420131 w 1504382"/>
                  <a:gd name="connsiteY72" fmla="*/ 950046 h 1593093"/>
                  <a:gd name="connsiteX73" fmla="*/ 1393492 w 1504382"/>
                  <a:gd name="connsiteY73" fmla="*/ 736934 h 1593093"/>
                  <a:gd name="connsiteX74" fmla="*/ 1295893 w 1504382"/>
                  <a:gd name="connsiteY74" fmla="*/ 546328 h 1593093"/>
                  <a:gd name="connsiteX75" fmla="*/ 1242385 w 1504382"/>
                  <a:gd name="connsiteY75" fmla="*/ 456766 h 1593093"/>
                  <a:gd name="connsiteX76" fmla="*/ 1221717 w 1504382"/>
                  <a:gd name="connsiteY76" fmla="*/ 386035 h 1593093"/>
                  <a:gd name="connsiteX77" fmla="*/ 1066246 w 1504382"/>
                  <a:gd name="connsiteY77" fmla="*/ 122401 h 1593093"/>
                  <a:gd name="connsiteX78" fmla="*/ 1046727 w 1504382"/>
                  <a:gd name="connsiteY78" fmla="*/ 108393 h 1593093"/>
                  <a:gd name="connsiteX79" fmla="*/ 1018021 w 1504382"/>
                  <a:gd name="connsiteY79" fmla="*/ 53967 h 1593093"/>
                  <a:gd name="connsiteX80" fmla="*/ 994367 w 1504382"/>
                  <a:gd name="connsiteY80" fmla="*/ 11712 h 1593093"/>
                  <a:gd name="connsiteX81" fmla="*/ 975077 w 1504382"/>
                  <a:gd name="connsiteY81" fmla="*/ 0 h 159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382" h="1593093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5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Up Arrow 4">
                <a:extLst>
                  <a:ext uri="{FF2B5EF4-FFF2-40B4-BE49-F238E27FC236}">
                    <a16:creationId xmlns:a16="http://schemas.microsoft.com/office/drawing/2014/main" id="{01531EEB-47E0-6C76-4F58-FE136C25ED93}"/>
                  </a:ext>
                </a:extLst>
              </p:cNvPr>
              <p:cNvSpPr/>
              <p:nvPr/>
            </p:nvSpPr>
            <p:spPr>
              <a:xfrm flipV="1">
                <a:off x="5843802" y="3190688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2ED35A-8E3F-7E9F-1FC7-9CA1B6158DF1}"/>
                </a:ext>
              </a:extLst>
            </p:cNvPr>
            <p:cNvSpPr txBox="1"/>
            <p:nvPr/>
          </p:nvSpPr>
          <p:spPr>
            <a:xfrm>
              <a:off x="2661788" y="2107389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2C27B-877D-8EC7-CC7C-68E8BC27AC23}"/>
                </a:ext>
              </a:extLst>
            </p:cNvPr>
            <p:cNvSpPr txBox="1"/>
            <p:nvPr/>
          </p:nvSpPr>
          <p:spPr>
            <a:xfrm>
              <a:off x="1814964" y="5219470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E59107E-37D5-B156-FF7D-53BC0AA9B7E3}"/>
                </a:ext>
              </a:extLst>
            </p:cNvPr>
            <p:cNvGrpSpPr/>
            <p:nvPr/>
          </p:nvGrpSpPr>
          <p:grpSpPr>
            <a:xfrm>
              <a:off x="718736" y="2531902"/>
              <a:ext cx="4514417" cy="2355125"/>
              <a:chOff x="2572109" y="541589"/>
              <a:chExt cx="8585933" cy="447919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6646DA7-4213-90A9-5BF3-9E662D08090B}"/>
                  </a:ext>
                </a:extLst>
              </p:cNvPr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FCCFC5-628D-ABC8-B8E5-B59FC7E19E8D}"/>
                  </a:ext>
                </a:extLst>
              </p:cNvPr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B9CE26-0DC1-C718-A5E9-5E049AF07DF5}"/>
                  </a:ext>
                </a:extLst>
              </p:cNvPr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05CA71F-7A8C-ADBC-689C-9F915D7D8E1E}"/>
                  </a:ext>
                </a:extLst>
              </p:cNvPr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BD6A3-4D7B-9EB4-DF70-0F2E459D9936}"/>
                  </a:ext>
                </a:extLst>
              </p:cNvPr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953F4CF-CFA4-B101-D5B2-3C0D97731A89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 flipV="1">
                <a:off x="2572109" y="4681741"/>
                <a:ext cx="1724141" cy="2333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80506FD-C4EA-FC2B-C124-CEFAD959725C}"/>
                  </a:ext>
                </a:extLst>
              </p:cNvPr>
              <p:cNvCxnSpPr>
                <a:cxnSpLocks/>
                <a:stCxn id="57" idx="3"/>
                <a:endCxn id="59" idx="7"/>
              </p:cNvCxnSpPr>
              <p:nvPr/>
            </p:nvCxnSpPr>
            <p:spPr>
              <a:xfrm flipH="1">
                <a:off x="4476675" y="3137477"/>
                <a:ext cx="781611" cy="170287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0BD554B-9783-6C32-7E97-865D8B121A8B}"/>
                  </a:ext>
                </a:extLst>
              </p:cNvPr>
              <p:cNvCxnSpPr>
                <a:cxnSpLocks/>
                <a:stCxn id="60" idx="2"/>
                <a:endCxn id="57" idx="6"/>
              </p:cNvCxnSpPr>
              <p:nvPr/>
            </p:nvCxnSpPr>
            <p:spPr>
              <a:xfrm flipH="1" flipV="1">
                <a:off x="5438712" y="3062742"/>
                <a:ext cx="1577664" cy="55674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29FCA73-6490-9DF9-A46B-A6BCCA7B07D5}"/>
                  </a:ext>
                </a:extLst>
              </p:cNvPr>
              <p:cNvCxnSpPr>
                <a:cxnSpLocks/>
                <a:stCxn id="58" idx="3"/>
                <a:endCxn id="60" idx="7"/>
              </p:cNvCxnSpPr>
              <p:nvPr/>
            </p:nvCxnSpPr>
            <p:spPr>
              <a:xfrm flipH="1">
                <a:off x="7196802" y="2358764"/>
                <a:ext cx="536039" cy="11859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6CCA8-B0C8-52F3-5C04-594210DE3077}"/>
                  </a:ext>
                </a:extLst>
              </p:cNvPr>
              <p:cNvCxnSpPr>
                <a:cxnSpLocks/>
                <a:stCxn id="58" idx="6"/>
                <a:endCxn id="56" idx="2"/>
              </p:cNvCxnSpPr>
              <p:nvPr/>
            </p:nvCxnSpPr>
            <p:spPr>
              <a:xfrm>
                <a:off x="7913267" y="2284029"/>
                <a:ext cx="998443" cy="140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670C6D3-C9DC-CAB3-E3F5-0C144B3C7577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9092136" y="541589"/>
                <a:ext cx="2065906" cy="18078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9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0D4BDE-A9C6-44C4-A1FF-AF6A5BECE984}"/>
              </a:ext>
            </a:extLst>
          </p:cNvPr>
          <p:cNvSpPr/>
          <p:nvPr/>
        </p:nvSpPr>
        <p:spPr>
          <a:xfrm>
            <a:off x="3302000" y="4470000"/>
            <a:ext cx="2794000" cy="1614449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1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287E90-0513-4490-9ACE-5CFD7FAE8005}"/>
              </a:ext>
            </a:extLst>
          </p:cNvPr>
          <p:cNvSpPr/>
          <p:nvPr/>
        </p:nvSpPr>
        <p:spPr>
          <a:xfrm>
            <a:off x="6705915" y="4808196"/>
            <a:ext cx="2583366" cy="1198729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B17F-28DB-4023-AA5B-95C60A1BED05}"/>
              </a:ext>
            </a:extLst>
          </p:cNvPr>
          <p:cNvSpPr txBox="1"/>
          <p:nvPr/>
        </p:nvSpPr>
        <p:spPr>
          <a:xfrm>
            <a:off x="3911915" y="4822785"/>
            <a:ext cx="143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BUY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5B89-22C9-4CA6-83BB-5AFF192252A8}"/>
              </a:ext>
            </a:extLst>
          </p:cNvPr>
          <p:cNvSpPr txBox="1"/>
          <p:nvPr/>
        </p:nvSpPr>
        <p:spPr>
          <a:xfrm>
            <a:off x="7487535" y="4976698"/>
            <a:ext cx="143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SELL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B81895-E971-464F-B12F-84F896288CCF}"/>
              </a:ext>
            </a:extLst>
          </p:cNvPr>
          <p:cNvGrpSpPr/>
          <p:nvPr/>
        </p:nvGrpSpPr>
        <p:grpSpPr>
          <a:xfrm>
            <a:off x="6242144" y="5969672"/>
            <a:ext cx="4644664" cy="888328"/>
            <a:chOff x="-646617" y="1916832"/>
            <a:chExt cx="4182657" cy="1152128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C596110-600C-4D74-A827-6B34E5A9957C}"/>
                </a:ext>
              </a:extLst>
            </p:cNvPr>
            <p:cNvSpPr/>
            <p:nvPr/>
          </p:nvSpPr>
          <p:spPr>
            <a:xfrm>
              <a:off x="-646617" y="1916832"/>
              <a:ext cx="4182657" cy="1152128"/>
            </a:xfrm>
            <a:prstGeom prst="rightArrow">
              <a:avLst>
                <a:gd name="adj1" fmla="val 68188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2AB489-4F1F-47C1-9EEB-C4891870C7EA}"/>
                </a:ext>
              </a:extLst>
            </p:cNvPr>
            <p:cNvSpPr txBox="1"/>
            <p:nvPr/>
          </p:nvSpPr>
          <p:spPr>
            <a:xfrm>
              <a:off x="633925" y="2214555"/>
              <a:ext cx="232639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600DCB-DB48-4323-BFFB-1096ED953EA2}"/>
              </a:ext>
            </a:extLst>
          </p:cNvPr>
          <p:cNvGrpSpPr/>
          <p:nvPr/>
        </p:nvGrpSpPr>
        <p:grpSpPr>
          <a:xfrm>
            <a:off x="1581686" y="5969672"/>
            <a:ext cx="4660458" cy="888328"/>
            <a:chOff x="4694683" y="1960632"/>
            <a:chExt cx="4196880" cy="1152128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6F5DF4E-FB0C-4DDC-BFC3-C5F205159052}"/>
                </a:ext>
              </a:extLst>
            </p:cNvPr>
            <p:cNvSpPr/>
            <p:nvPr/>
          </p:nvSpPr>
          <p:spPr>
            <a:xfrm rot="10800000">
              <a:off x="4694683" y="1960632"/>
              <a:ext cx="4196880" cy="1152128"/>
            </a:xfrm>
            <a:prstGeom prst="rightArrow">
              <a:avLst>
                <a:gd name="adj1" fmla="val 68188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18F485-6E55-46EB-A72D-846E6EB02D4B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771C60-1E57-45E8-83DD-07D1C656B674}"/>
              </a:ext>
            </a:extLst>
          </p:cNvPr>
          <p:cNvSpPr/>
          <p:nvPr/>
        </p:nvSpPr>
        <p:spPr>
          <a:xfrm>
            <a:off x="3624752" y="2274090"/>
            <a:ext cx="3114024" cy="2298158"/>
          </a:xfrm>
          <a:custGeom>
            <a:avLst/>
            <a:gdLst>
              <a:gd name="connsiteX0" fmla="*/ 43590 w 4114165"/>
              <a:gd name="connsiteY0" fmla="*/ 3035606 h 3036265"/>
              <a:gd name="connsiteX1" fmla="*/ 26 w 4114165"/>
              <a:gd name="connsiteY1" fmla="*/ 2993362 h 3036265"/>
              <a:gd name="connsiteX2" fmla="*/ 686 w 4114165"/>
              <a:gd name="connsiteY2" fmla="*/ 2683135 h 3036265"/>
              <a:gd name="connsiteX3" fmla="*/ 44250 w 4114165"/>
              <a:gd name="connsiteY3" fmla="*/ 2638251 h 3036265"/>
              <a:gd name="connsiteX4" fmla="*/ 314874 w 4114165"/>
              <a:gd name="connsiteY4" fmla="*/ 2638251 h 3036265"/>
              <a:gd name="connsiteX5" fmla="*/ 357117 w 4114165"/>
              <a:gd name="connsiteY5" fmla="*/ 2633631 h 3036265"/>
              <a:gd name="connsiteX6" fmla="*/ 357117 w 4114165"/>
              <a:gd name="connsiteY6" fmla="*/ 2627690 h 3036265"/>
              <a:gd name="connsiteX7" fmla="*/ 357117 w 4114165"/>
              <a:gd name="connsiteY7" fmla="*/ 2282480 h 3036265"/>
              <a:gd name="connsiteX8" fmla="*/ 357777 w 4114165"/>
              <a:gd name="connsiteY8" fmla="*/ 1953111 h 3036265"/>
              <a:gd name="connsiteX9" fmla="*/ 449525 w 4114165"/>
              <a:gd name="connsiteY9" fmla="*/ 1860043 h 3036265"/>
              <a:gd name="connsiteX10" fmla="*/ 1027076 w 4114165"/>
              <a:gd name="connsiteY10" fmla="*/ 1860043 h 3036265"/>
              <a:gd name="connsiteX11" fmla="*/ 1122124 w 4114165"/>
              <a:gd name="connsiteY11" fmla="*/ 1956411 h 3036265"/>
              <a:gd name="connsiteX12" fmla="*/ 1122124 w 4114165"/>
              <a:gd name="connsiteY12" fmla="*/ 2593367 h 3036265"/>
              <a:gd name="connsiteX13" fmla="*/ 1188790 w 4114165"/>
              <a:gd name="connsiteY13" fmla="*/ 2636271 h 3036265"/>
              <a:gd name="connsiteX14" fmla="*/ 1201991 w 4114165"/>
              <a:gd name="connsiteY14" fmla="*/ 2615809 h 3036265"/>
              <a:gd name="connsiteX15" fmla="*/ 1202651 w 4114165"/>
              <a:gd name="connsiteY15" fmla="*/ 2579506 h 3036265"/>
              <a:gd name="connsiteX16" fmla="*/ 1202651 w 4114165"/>
              <a:gd name="connsiteY16" fmla="*/ 1355099 h 3036265"/>
              <a:gd name="connsiteX17" fmla="*/ 1202651 w 4114165"/>
              <a:gd name="connsiteY17" fmla="*/ 1322096 h 3036265"/>
              <a:gd name="connsiteX18" fmla="*/ 1279878 w 4114165"/>
              <a:gd name="connsiteY18" fmla="*/ 1245529 h 3036265"/>
              <a:gd name="connsiteX19" fmla="*/ 1613207 w 4114165"/>
              <a:gd name="connsiteY19" fmla="*/ 1245529 h 3036265"/>
              <a:gd name="connsiteX20" fmla="*/ 1870630 w 4114165"/>
              <a:gd name="connsiteY20" fmla="*/ 1245529 h 3036265"/>
              <a:gd name="connsiteX21" fmla="*/ 1966998 w 4114165"/>
              <a:gd name="connsiteY21" fmla="*/ 1343878 h 3036265"/>
              <a:gd name="connsiteX22" fmla="*/ 1966998 w 4114165"/>
              <a:gd name="connsiteY22" fmla="*/ 2597987 h 3036265"/>
              <a:gd name="connsiteX23" fmla="*/ 1978879 w 4114165"/>
              <a:gd name="connsiteY23" fmla="*/ 2635611 h 3036265"/>
              <a:gd name="connsiteX24" fmla="*/ 2036964 w 4114165"/>
              <a:gd name="connsiteY24" fmla="*/ 2634951 h 3036265"/>
              <a:gd name="connsiteX25" fmla="*/ 2046205 w 4114165"/>
              <a:gd name="connsiteY25" fmla="*/ 2599307 h 3036265"/>
              <a:gd name="connsiteX26" fmla="*/ 2046205 w 4114165"/>
              <a:gd name="connsiteY26" fmla="*/ 830353 h 3036265"/>
              <a:gd name="connsiteX27" fmla="*/ 2046205 w 4114165"/>
              <a:gd name="connsiteY27" fmla="*/ 800650 h 3036265"/>
              <a:gd name="connsiteX28" fmla="*/ 2118152 w 4114165"/>
              <a:gd name="connsiteY28" fmla="*/ 727384 h 3036265"/>
              <a:gd name="connsiteX29" fmla="*/ 2738605 w 4114165"/>
              <a:gd name="connsiteY29" fmla="*/ 727384 h 3036265"/>
              <a:gd name="connsiteX30" fmla="*/ 2809892 w 4114165"/>
              <a:gd name="connsiteY30" fmla="*/ 801970 h 3036265"/>
              <a:gd name="connsiteX31" fmla="*/ 2810552 w 4114165"/>
              <a:gd name="connsiteY31" fmla="*/ 2594027 h 3036265"/>
              <a:gd name="connsiteX32" fmla="*/ 2857416 w 4114165"/>
              <a:gd name="connsiteY32" fmla="*/ 2639571 h 3036265"/>
              <a:gd name="connsiteX33" fmla="*/ 2891079 w 4114165"/>
              <a:gd name="connsiteY33" fmla="*/ 2590727 h 3036265"/>
              <a:gd name="connsiteX34" fmla="*/ 2891079 w 4114165"/>
              <a:gd name="connsiteY34" fmla="*/ 122771 h 3036265"/>
              <a:gd name="connsiteX35" fmla="*/ 3012529 w 4114165"/>
              <a:gd name="connsiteY35" fmla="*/ 0 h 3036265"/>
              <a:gd name="connsiteX36" fmla="*/ 3563678 w 4114165"/>
              <a:gd name="connsiteY36" fmla="*/ 0 h 3036265"/>
              <a:gd name="connsiteX37" fmla="*/ 3653446 w 4114165"/>
              <a:gd name="connsiteY37" fmla="*/ 87788 h 3036265"/>
              <a:gd name="connsiteX38" fmla="*/ 3650806 w 4114165"/>
              <a:gd name="connsiteY38" fmla="*/ 2594687 h 3036265"/>
              <a:gd name="connsiteX39" fmla="*/ 3695029 w 4114165"/>
              <a:gd name="connsiteY39" fmla="*/ 2638911 h 3036265"/>
              <a:gd name="connsiteX40" fmla="*/ 4071262 w 4114165"/>
              <a:gd name="connsiteY40" fmla="*/ 2638911 h 3036265"/>
              <a:gd name="connsiteX41" fmla="*/ 4114166 w 4114165"/>
              <a:gd name="connsiteY41" fmla="*/ 2681815 h 3036265"/>
              <a:gd name="connsiteX42" fmla="*/ 4114166 w 4114165"/>
              <a:gd name="connsiteY42" fmla="*/ 2992042 h 3036265"/>
              <a:gd name="connsiteX43" fmla="*/ 4069283 w 4114165"/>
              <a:gd name="connsiteY43" fmla="*/ 3036266 h 3036265"/>
              <a:gd name="connsiteX44" fmla="*/ 43590 w 4114165"/>
              <a:gd name="connsiteY44" fmla="*/ 3035606 h 30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114165" h="3036265">
                <a:moveTo>
                  <a:pt x="43590" y="3035606"/>
                </a:moveTo>
                <a:cubicBezTo>
                  <a:pt x="11247" y="3035606"/>
                  <a:pt x="-634" y="3027685"/>
                  <a:pt x="26" y="2993362"/>
                </a:cubicBezTo>
                <a:cubicBezTo>
                  <a:pt x="2006" y="2889733"/>
                  <a:pt x="686" y="2786764"/>
                  <a:pt x="686" y="2683135"/>
                </a:cubicBezTo>
                <a:cubicBezTo>
                  <a:pt x="686" y="2638911"/>
                  <a:pt x="1346" y="2638251"/>
                  <a:pt x="44250" y="2638251"/>
                </a:cubicBezTo>
                <a:cubicBezTo>
                  <a:pt x="134678" y="2638251"/>
                  <a:pt x="224446" y="2638251"/>
                  <a:pt x="314874" y="2638251"/>
                </a:cubicBezTo>
                <a:cubicBezTo>
                  <a:pt x="328735" y="2638251"/>
                  <a:pt x="343256" y="2640231"/>
                  <a:pt x="357117" y="2633631"/>
                </a:cubicBezTo>
                <a:cubicBezTo>
                  <a:pt x="357117" y="2631650"/>
                  <a:pt x="357117" y="2629670"/>
                  <a:pt x="357117" y="2627690"/>
                </a:cubicBezTo>
                <a:cubicBezTo>
                  <a:pt x="356457" y="2512840"/>
                  <a:pt x="357117" y="2397330"/>
                  <a:pt x="357117" y="2282480"/>
                </a:cubicBezTo>
                <a:cubicBezTo>
                  <a:pt x="357117" y="2280500"/>
                  <a:pt x="357777" y="2060700"/>
                  <a:pt x="357777" y="1953111"/>
                </a:cubicBezTo>
                <a:cubicBezTo>
                  <a:pt x="357777" y="1881165"/>
                  <a:pt x="378899" y="1860043"/>
                  <a:pt x="449525" y="1860043"/>
                </a:cubicBezTo>
                <a:cubicBezTo>
                  <a:pt x="642262" y="1860043"/>
                  <a:pt x="834339" y="1860043"/>
                  <a:pt x="1027076" y="1860043"/>
                </a:cubicBezTo>
                <a:cubicBezTo>
                  <a:pt x="1101663" y="1860043"/>
                  <a:pt x="1122124" y="1880505"/>
                  <a:pt x="1122124" y="1956411"/>
                </a:cubicBezTo>
                <a:cubicBezTo>
                  <a:pt x="1122124" y="2168950"/>
                  <a:pt x="1122124" y="2380829"/>
                  <a:pt x="1122124" y="2593367"/>
                </a:cubicBezTo>
                <a:cubicBezTo>
                  <a:pt x="1122124" y="2634290"/>
                  <a:pt x="1149187" y="2652112"/>
                  <a:pt x="1188790" y="2636271"/>
                </a:cubicBezTo>
                <a:cubicBezTo>
                  <a:pt x="1198691" y="2632310"/>
                  <a:pt x="1201991" y="2625050"/>
                  <a:pt x="1201991" y="2615809"/>
                </a:cubicBezTo>
                <a:cubicBezTo>
                  <a:pt x="1201991" y="2603928"/>
                  <a:pt x="1202651" y="2591387"/>
                  <a:pt x="1202651" y="2579506"/>
                </a:cubicBezTo>
                <a:cubicBezTo>
                  <a:pt x="1202651" y="2171590"/>
                  <a:pt x="1202651" y="1763674"/>
                  <a:pt x="1202651" y="1355099"/>
                </a:cubicBezTo>
                <a:cubicBezTo>
                  <a:pt x="1202651" y="1343878"/>
                  <a:pt x="1202651" y="1333317"/>
                  <a:pt x="1202651" y="1322096"/>
                </a:cubicBezTo>
                <a:cubicBezTo>
                  <a:pt x="1203971" y="1268631"/>
                  <a:pt x="1227074" y="1245529"/>
                  <a:pt x="1279878" y="1245529"/>
                </a:cubicBezTo>
                <a:cubicBezTo>
                  <a:pt x="1390768" y="1244869"/>
                  <a:pt x="1502318" y="1245529"/>
                  <a:pt x="1613207" y="1245529"/>
                </a:cubicBezTo>
                <a:cubicBezTo>
                  <a:pt x="1699015" y="1245529"/>
                  <a:pt x="1784822" y="1245529"/>
                  <a:pt x="1870630" y="1245529"/>
                </a:cubicBezTo>
                <a:cubicBezTo>
                  <a:pt x="1947857" y="1245529"/>
                  <a:pt x="1966998" y="1264671"/>
                  <a:pt x="1966998" y="1343878"/>
                </a:cubicBezTo>
                <a:cubicBezTo>
                  <a:pt x="1966998" y="1662685"/>
                  <a:pt x="1966998" y="2498979"/>
                  <a:pt x="1966998" y="2597987"/>
                </a:cubicBezTo>
                <a:cubicBezTo>
                  <a:pt x="1966998" y="2611189"/>
                  <a:pt x="1961058" y="2629670"/>
                  <a:pt x="1978879" y="2635611"/>
                </a:cubicBezTo>
                <a:cubicBezTo>
                  <a:pt x="1997361" y="2641551"/>
                  <a:pt x="2018483" y="2642872"/>
                  <a:pt x="2036964" y="2634951"/>
                </a:cubicBezTo>
                <a:cubicBezTo>
                  <a:pt x="2052146" y="2628350"/>
                  <a:pt x="2046205" y="2611849"/>
                  <a:pt x="2046205" y="2599307"/>
                </a:cubicBezTo>
                <a:cubicBezTo>
                  <a:pt x="2046865" y="2454095"/>
                  <a:pt x="2046205" y="1275232"/>
                  <a:pt x="2046205" y="830353"/>
                </a:cubicBezTo>
                <a:cubicBezTo>
                  <a:pt x="2046205" y="820452"/>
                  <a:pt x="2046205" y="810551"/>
                  <a:pt x="2046205" y="800650"/>
                </a:cubicBezTo>
                <a:cubicBezTo>
                  <a:pt x="2048185" y="754446"/>
                  <a:pt x="2072607" y="727384"/>
                  <a:pt x="2118152" y="727384"/>
                </a:cubicBezTo>
                <a:cubicBezTo>
                  <a:pt x="2324750" y="726724"/>
                  <a:pt x="2532008" y="726724"/>
                  <a:pt x="2738605" y="727384"/>
                </a:cubicBezTo>
                <a:cubicBezTo>
                  <a:pt x="2782830" y="727384"/>
                  <a:pt x="2808572" y="756426"/>
                  <a:pt x="2809892" y="801970"/>
                </a:cubicBezTo>
                <a:cubicBezTo>
                  <a:pt x="2811212" y="848174"/>
                  <a:pt x="2810552" y="2042879"/>
                  <a:pt x="2810552" y="2594027"/>
                </a:cubicBezTo>
                <a:cubicBezTo>
                  <a:pt x="2810552" y="2638251"/>
                  <a:pt x="2813192" y="2638251"/>
                  <a:pt x="2857416" y="2639571"/>
                </a:cubicBezTo>
                <a:cubicBezTo>
                  <a:pt x="2897019" y="2640891"/>
                  <a:pt x="2891079" y="2614489"/>
                  <a:pt x="2891079" y="2590727"/>
                </a:cubicBezTo>
                <a:cubicBezTo>
                  <a:pt x="2891079" y="1768295"/>
                  <a:pt x="2891079" y="945203"/>
                  <a:pt x="2891079" y="122771"/>
                </a:cubicBezTo>
                <a:cubicBezTo>
                  <a:pt x="2891079" y="9241"/>
                  <a:pt x="2900320" y="0"/>
                  <a:pt x="3012529" y="0"/>
                </a:cubicBezTo>
                <a:cubicBezTo>
                  <a:pt x="3196026" y="0"/>
                  <a:pt x="3380182" y="0"/>
                  <a:pt x="3563678" y="0"/>
                </a:cubicBezTo>
                <a:cubicBezTo>
                  <a:pt x="3631664" y="0"/>
                  <a:pt x="3652785" y="21122"/>
                  <a:pt x="3653446" y="87788"/>
                </a:cubicBezTo>
                <a:cubicBezTo>
                  <a:pt x="3654106" y="264023"/>
                  <a:pt x="3651466" y="2399310"/>
                  <a:pt x="3650806" y="2594687"/>
                </a:cubicBezTo>
                <a:cubicBezTo>
                  <a:pt x="3650806" y="2638911"/>
                  <a:pt x="3650806" y="2638911"/>
                  <a:pt x="3695029" y="2638911"/>
                </a:cubicBezTo>
                <a:cubicBezTo>
                  <a:pt x="3820440" y="2638911"/>
                  <a:pt x="3945851" y="2638911"/>
                  <a:pt x="4071262" y="2638911"/>
                </a:cubicBezTo>
                <a:cubicBezTo>
                  <a:pt x="4112186" y="2638911"/>
                  <a:pt x="4114166" y="2640891"/>
                  <a:pt x="4114166" y="2681815"/>
                </a:cubicBezTo>
                <a:cubicBezTo>
                  <a:pt x="4114166" y="2785444"/>
                  <a:pt x="4114166" y="2888413"/>
                  <a:pt x="4114166" y="2992042"/>
                </a:cubicBezTo>
                <a:cubicBezTo>
                  <a:pt x="4114166" y="3034946"/>
                  <a:pt x="4113506" y="3036266"/>
                  <a:pt x="4069283" y="3036266"/>
                </a:cubicBezTo>
                <a:cubicBezTo>
                  <a:pt x="3504933" y="3034946"/>
                  <a:pt x="196723" y="3034286"/>
                  <a:pt x="43590" y="3035606"/>
                </a:cubicBezTo>
                <a:close/>
              </a:path>
            </a:pathLst>
          </a:custGeom>
          <a:solidFill>
            <a:schemeClr val="accent1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DAEDB8-717B-4E0D-B327-20FA4B88DB64}"/>
              </a:ext>
            </a:extLst>
          </p:cNvPr>
          <p:cNvSpPr/>
          <p:nvPr/>
        </p:nvSpPr>
        <p:spPr>
          <a:xfrm>
            <a:off x="3933419" y="1705099"/>
            <a:ext cx="2247441" cy="1692179"/>
          </a:xfrm>
          <a:custGeom>
            <a:avLst/>
            <a:gdLst>
              <a:gd name="connsiteX0" fmla="*/ 1064151 w 2969257"/>
              <a:gd name="connsiteY0" fmla="*/ 935232 h 2235661"/>
              <a:gd name="connsiteX1" fmla="*/ 1755891 w 2969257"/>
              <a:gd name="connsiteY1" fmla="*/ 1096946 h 2235661"/>
              <a:gd name="connsiteX2" fmla="*/ 1823878 w 2969257"/>
              <a:gd name="connsiteY2" fmla="*/ 1078465 h 2235661"/>
              <a:gd name="connsiteX3" fmla="*/ 2653570 w 2969257"/>
              <a:gd name="connsiteY3" fmla="*/ 270554 h 2235661"/>
              <a:gd name="connsiteX4" fmla="*/ 2654230 w 2969257"/>
              <a:gd name="connsiteY4" fmla="*/ 228310 h 2235661"/>
              <a:gd name="connsiteX5" fmla="*/ 2578984 w 2969257"/>
              <a:gd name="connsiteY5" fmla="*/ 154384 h 2235661"/>
              <a:gd name="connsiteX6" fmla="*/ 2586244 w 2969257"/>
              <a:gd name="connsiteY6" fmla="*/ 118741 h 2235661"/>
              <a:gd name="connsiteX7" fmla="*/ 2938055 w 2969257"/>
              <a:gd name="connsiteY7" fmla="*/ 5211 h 2235661"/>
              <a:gd name="connsiteX8" fmla="*/ 2965778 w 2969257"/>
              <a:gd name="connsiteY8" fmla="*/ 4551 h 2235661"/>
              <a:gd name="connsiteX9" fmla="*/ 2964457 w 2969257"/>
              <a:gd name="connsiteY9" fmla="*/ 29633 h 2235661"/>
              <a:gd name="connsiteX10" fmla="*/ 2857528 w 2969257"/>
              <a:gd name="connsiteY10" fmla="*/ 383424 h 2235661"/>
              <a:gd name="connsiteX11" fmla="*/ 2817924 w 2969257"/>
              <a:gd name="connsiteY11" fmla="*/ 392665 h 2235661"/>
              <a:gd name="connsiteX12" fmla="*/ 2761820 w 2969257"/>
              <a:gd name="connsiteY12" fmla="*/ 336560 h 2235661"/>
              <a:gd name="connsiteX13" fmla="*/ 2714956 w 2969257"/>
              <a:gd name="connsiteY13" fmla="*/ 337220 h 2235661"/>
              <a:gd name="connsiteX14" fmla="*/ 1858200 w 2969257"/>
              <a:gd name="connsiteY14" fmla="*/ 1225657 h 2235661"/>
              <a:gd name="connsiteX15" fmla="*/ 1800115 w 2969257"/>
              <a:gd name="connsiteY15" fmla="*/ 1242159 h 2235661"/>
              <a:gd name="connsiteX16" fmla="*/ 1132137 w 2969257"/>
              <a:gd name="connsiteY16" fmla="*/ 1070544 h 2235661"/>
              <a:gd name="connsiteX17" fmla="*/ 1064151 w 2969257"/>
              <a:gd name="connsiteY17" fmla="*/ 1091666 h 2235661"/>
              <a:gd name="connsiteX18" fmla="*/ 114988 w 2969257"/>
              <a:gd name="connsiteY18" fmla="*/ 2222345 h 2235661"/>
              <a:gd name="connsiteX19" fmla="*/ 74724 w 2969257"/>
              <a:gd name="connsiteY19" fmla="*/ 2225645 h 2235661"/>
              <a:gd name="connsiteX20" fmla="*/ 15979 w 2969257"/>
              <a:gd name="connsiteY20" fmla="*/ 2178121 h 2235661"/>
              <a:gd name="connsiteX21" fmla="*/ 11359 w 2969257"/>
              <a:gd name="connsiteY21" fmla="*/ 2132577 h 2235661"/>
              <a:gd name="connsiteX22" fmla="*/ 1024547 w 2969257"/>
              <a:gd name="connsiteY22" fmla="*/ 954374 h 2235661"/>
              <a:gd name="connsiteX23" fmla="*/ 1064151 w 2969257"/>
              <a:gd name="connsiteY23" fmla="*/ 935232 h 22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9257" h="2235661">
                <a:moveTo>
                  <a:pt x="1064151" y="935232"/>
                </a:moveTo>
                <a:cubicBezTo>
                  <a:pt x="1105074" y="944473"/>
                  <a:pt x="1572395" y="1052722"/>
                  <a:pt x="1755891" y="1096946"/>
                </a:cubicBezTo>
                <a:cubicBezTo>
                  <a:pt x="1783614" y="1103547"/>
                  <a:pt x="1803415" y="1098266"/>
                  <a:pt x="1823878" y="1078465"/>
                </a:cubicBezTo>
                <a:cubicBezTo>
                  <a:pt x="2011334" y="894308"/>
                  <a:pt x="2564462" y="355701"/>
                  <a:pt x="2653570" y="270554"/>
                </a:cubicBezTo>
                <a:cubicBezTo>
                  <a:pt x="2670731" y="254052"/>
                  <a:pt x="2670731" y="243491"/>
                  <a:pt x="2654230" y="228310"/>
                </a:cubicBezTo>
                <a:cubicBezTo>
                  <a:pt x="2628488" y="204548"/>
                  <a:pt x="2604725" y="178806"/>
                  <a:pt x="2578984" y="154384"/>
                </a:cubicBezTo>
                <a:cubicBezTo>
                  <a:pt x="2561162" y="137222"/>
                  <a:pt x="2559842" y="126661"/>
                  <a:pt x="2586244" y="118741"/>
                </a:cubicBezTo>
                <a:cubicBezTo>
                  <a:pt x="2703734" y="81117"/>
                  <a:pt x="2820565" y="42834"/>
                  <a:pt x="2938055" y="5211"/>
                </a:cubicBezTo>
                <a:cubicBezTo>
                  <a:pt x="2947296" y="2570"/>
                  <a:pt x="2957196" y="-4690"/>
                  <a:pt x="2965778" y="4551"/>
                </a:cubicBezTo>
                <a:cubicBezTo>
                  <a:pt x="2973038" y="11811"/>
                  <a:pt x="2967097" y="21712"/>
                  <a:pt x="2964457" y="29633"/>
                </a:cubicBezTo>
                <a:cubicBezTo>
                  <a:pt x="2928814" y="147783"/>
                  <a:pt x="2893171" y="265273"/>
                  <a:pt x="2857528" y="383424"/>
                </a:cubicBezTo>
                <a:cubicBezTo>
                  <a:pt x="2847627" y="416427"/>
                  <a:pt x="2843007" y="417087"/>
                  <a:pt x="2817924" y="392665"/>
                </a:cubicBezTo>
                <a:cubicBezTo>
                  <a:pt x="2798783" y="374183"/>
                  <a:pt x="2778981" y="357021"/>
                  <a:pt x="2761820" y="336560"/>
                </a:cubicBezTo>
                <a:cubicBezTo>
                  <a:pt x="2743998" y="315438"/>
                  <a:pt x="2732117" y="318738"/>
                  <a:pt x="2714956" y="337220"/>
                </a:cubicBezTo>
                <a:cubicBezTo>
                  <a:pt x="2576343" y="481772"/>
                  <a:pt x="2004073" y="1073184"/>
                  <a:pt x="1858200" y="1225657"/>
                </a:cubicBezTo>
                <a:cubicBezTo>
                  <a:pt x="1840379" y="1244139"/>
                  <a:pt x="1824537" y="1248099"/>
                  <a:pt x="1800115" y="1242159"/>
                </a:cubicBezTo>
                <a:cubicBezTo>
                  <a:pt x="1577676" y="1184734"/>
                  <a:pt x="1354576" y="1128629"/>
                  <a:pt x="1132137" y="1070544"/>
                </a:cubicBezTo>
                <a:cubicBezTo>
                  <a:pt x="1102434" y="1062623"/>
                  <a:pt x="1083953" y="1067904"/>
                  <a:pt x="1064151" y="1091666"/>
                </a:cubicBezTo>
                <a:cubicBezTo>
                  <a:pt x="922238" y="1260641"/>
                  <a:pt x="288583" y="2014426"/>
                  <a:pt x="114988" y="2222345"/>
                </a:cubicBezTo>
                <a:cubicBezTo>
                  <a:pt x="100466" y="2239506"/>
                  <a:pt x="89906" y="2239506"/>
                  <a:pt x="74724" y="2225645"/>
                </a:cubicBezTo>
                <a:cubicBezTo>
                  <a:pt x="55583" y="2209143"/>
                  <a:pt x="36441" y="2191982"/>
                  <a:pt x="15979" y="2178121"/>
                </a:cubicBezTo>
                <a:cubicBezTo>
                  <a:pt x="-4483" y="2163600"/>
                  <a:pt x="-4483" y="2150398"/>
                  <a:pt x="11359" y="2132577"/>
                </a:cubicBezTo>
                <a:cubicBezTo>
                  <a:pt x="81985" y="2051390"/>
                  <a:pt x="924879" y="1070544"/>
                  <a:pt x="1024547" y="954374"/>
                </a:cubicBezTo>
                <a:cubicBezTo>
                  <a:pt x="1032468" y="944473"/>
                  <a:pt x="1039729" y="932592"/>
                  <a:pt x="1064151" y="935232"/>
                </a:cubicBezTo>
                <a:close/>
              </a:path>
            </a:pathLst>
          </a:custGeom>
          <a:solidFill>
            <a:schemeClr val="accent4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68CF0A-AD0B-423A-BF40-F6572C3E9426}"/>
              </a:ext>
            </a:extLst>
          </p:cNvPr>
          <p:cNvGrpSpPr/>
          <p:nvPr/>
        </p:nvGrpSpPr>
        <p:grpSpPr>
          <a:xfrm>
            <a:off x="296533" y="2587130"/>
            <a:ext cx="5024694" cy="4244597"/>
            <a:chOff x="319983" y="2613403"/>
            <a:chExt cx="5024694" cy="4244597"/>
          </a:xfrm>
        </p:grpSpPr>
        <p:grpSp>
          <p:nvGrpSpPr>
            <p:cNvPr id="6" name="Graphic 60">
              <a:extLst>
                <a:ext uri="{FF2B5EF4-FFF2-40B4-BE49-F238E27FC236}">
                  <a16:creationId xmlns:a16="http://schemas.microsoft.com/office/drawing/2014/main" id="{8146AA0B-6699-44BA-9746-BDBF404BF3B2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E8187EC-BF35-4F8D-BE0B-32A3DB519F6F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BFB975C-2ABF-4E0E-9AFE-12253E249C72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9C8573-12D0-473E-B8B3-8D9BEA58226E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F16494-1E9A-4688-B6C1-B65222EFB1D0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97CBD6-7DAF-4203-8074-3E77C6394699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EFAB4A-E0A7-43B7-89EE-BF7A3D6C384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317A61-99FD-4C2E-A38D-4F363F0401E4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939C7-9EB1-4376-A8D9-D7D5FCF5973B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FD019E-91AF-42FD-931E-9ED3D23039E5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77E191-6738-4799-8E33-9EC509AB470C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1DAF57-6F0E-4642-99A7-20054463AF04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EBEE79-9330-4254-BF93-0DD69ECBC1D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685DAB-66EB-481A-97D1-804369E7A7F6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025C67-8A6B-45DD-A154-9A82EF9315EF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87C831-700A-4494-BFDC-C4ACB33626B9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CAA0AD-456A-4F42-A92C-A7B153DECD73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008919-1E9F-4B4D-B79C-15A143CBAC02}"/>
              </a:ext>
            </a:extLst>
          </p:cNvPr>
          <p:cNvGrpSpPr/>
          <p:nvPr/>
        </p:nvGrpSpPr>
        <p:grpSpPr>
          <a:xfrm>
            <a:off x="7245083" y="1482008"/>
            <a:ext cx="4376779" cy="2392035"/>
            <a:chOff x="5507905" y="353326"/>
            <a:chExt cx="4376779" cy="239203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0CA959-509C-4D6D-95E0-8BEBC5F73CA1}"/>
                </a:ext>
              </a:extLst>
            </p:cNvPr>
            <p:cNvSpPr txBox="1"/>
            <p:nvPr/>
          </p:nvSpPr>
          <p:spPr>
            <a:xfrm>
              <a:off x="5507906" y="353326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EC3F4F-A5A0-48CF-91F8-F42ED277EEE1}"/>
                </a:ext>
              </a:extLst>
            </p:cNvPr>
            <p:cNvSpPr txBox="1"/>
            <p:nvPr/>
          </p:nvSpPr>
          <p:spPr>
            <a:xfrm>
              <a:off x="5817470" y="996783"/>
              <a:ext cx="4067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D59A19-E2FB-4241-AA80-85126BFF9DAD}"/>
                </a:ext>
              </a:extLst>
            </p:cNvPr>
            <p:cNvSpPr txBox="1"/>
            <p:nvPr/>
          </p:nvSpPr>
          <p:spPr>
            <a:xfrm>
              <a:off x="5507905" y="164024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974ED5-58D2-495A-A4BC-15A95CA18E9A}"/>
                </a:ext>
              </a:extLst>
            </p:cNvPr>
            <p:cNvSpPr txBox="1"/>
            <p:nvPr/>
          </p:nvSpPr>
          <p:spPr>
            <a:xfrm>
              <a:off x="5817470" y="2283696"/>
              <a:ext cx="4067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B252B-938D-4441-B02C-9ACFF83E3231}"/>
              </a:ext>
            </a:extLst>
          </p:cNvPr>
          <p:cNvSpPr/>
          <p:nvPr/>
        </p:nvSpPr>
        <p:spPr>
          <a:xfrm>
            <a:off x="8102945" y="4384881"/>
            <a:ext cx="66021" cy="1920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F08C0C-455B-45F2-A86D-F21C7415DF98}"/>
              </a:ext>
            </a:extLst>
          </p:cNvPr>
          <p:cNvGrpSpPr/>
          <p:nvPr/>
        </p:nvGrpSpPr>
        <p:grpSpPr>
          <a:xfrm>
            <a:off x="8430066" y="4397446"/>
            <a:ext cx="3283552" cy="1895110"/>
            <a:chOff x="8908448" y="506479"/>
            <a:chExt cx="3283552" cy="1895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DB7AB7-2E71-4D37-937E-59CFFFF272C4}"/>
                </a:ext>
              </a:extLst>
            </p:cNvPr>
            <p:cNvSpPr txBox="1"/>
            <p:nvPr/>
          </p:nvSpPr>
          <p:spPr>
            <a:xfrm>
              <a:off x="8908448" y="5064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A2F27B-F64B-4E8B-AB23-A2AF4D085998}"/>
                </a:ext>
              </a:extLst>
            </p:cNvPr>
            <p:cNvSpPr txBox="1"/>
            <p:nvPr/>
          </p:nvSpPr>
          <p:spPr>
            <a:xfrm>
              <a:off x="8908448" y="82763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73AF00-E05A-4921-8D26-4C87FD4F3925}"/>
                </a:ext>
              </a:extLst>
            </p:cNvPr>
            <p:cNvSpPr txBox="1"/>
            <p:nvPr/>
          </p:nvSpPr>
          <p:spPr>
            <a:xfrm>
              <a:off x="8908448" y="179111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D7FBAE-37C5-4EDB-B18E-BCBFDC1181A3}"/>
                </a:ext>
              </a:extLst>
            </p:cNvPr>
            <p:cNvSpPr txBox="1"/>
            <p:nvPr/>
          </p:nvSpPr>
          <p:spPr>
            <a:xfrm>
              <a:off x="8908448" y="146995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A04723-1496-45C5-B46D-C18AA7823D0A}"/>
                </a:ext>
              </a:extLst>
            </p:cNvPr>
            <p:cNvSpPr txBox="1"/>
            <p:nvPr/>
          </p:nvSpPr>
          <p:spPr>
            <a:xfrm>
              <a:off x="8908448" y="114879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04EFDE-144A-44E3-86F7-F69525C41F1F}"/>
                </a:ext>
              </a:extLst>
            </p:cNvPr>
            <p:cNvSpPr txBox="1"/>
            <p:nvPr/>
          </p:nvSpPr>
          <p:spPr>
            <a:xfrm>
              <a:off x="8908448" y="21122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E0DEB7-838A-48BA-B738-85BCBC5240D9}"/>
              </a:ext>
            </a:extLst>
          </p:cNvPr>
          <p:cNvGrpSpPr/>
          <p:nvPr/>
        </p:nvGrpSpPr>
        <p:grpSpPr>
          <a:xfrm>
            <a:off x="276589" y="903587"/>
            <a:ext cx="4007288" cy="3934389"/>
            <a:chOff x="654335" y="1675548"/>
            <a:chExt cx="4578818" cy="4495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0AE1B9-06BE-4093-B389-4F8C8C9BE14C}"/>
                </a:ext>
              </a:extLst>
            </p:cNvPr>
            <p:cNvGrpSpPr/>
            <p:nvPr/>
          </p:nvGrpSpPr>
          <p:grpSpPr>
            <a:xfrm flipH="1">
              <a:off x="2517606" y="1675548"/>
              <a:ext cx="2546898" cy="2822827"/>
              <a:chOff x="3790357" y="1727004"/>
              <a:chExt cx="2546898" cy="2822827"/>
            </a:xfrm>
            <a:solidFill>
              <a:schemeClr val="accent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9858A2B-C8AC-4B1E-B81C-B173B54D55BC}"/>
                  </a:ext>
                </a:extLst>
              </p:cNvPr>
              <p:cNvSpPr/>
              <p:nvPr/>
            </p:nvSpPr>
            <p:spPr>
              <a:xfrm rot="20419300">
                <a:off x="3790357" y="2577464"/>
                <a:ext cx="1591629" cy="1972367"/>
              </a:xfrm>
              <a:custGeom>
                <a:avLst/>
                <a:gdLst>
                  <a:gd name="connsiteX0" fmla="*/ 760649 w 1591629"/>
                  <a:gd name="connsiteY0" fmla="*/ 0 h 1972367"/>
                  <a:gd name="connsiteX1" fmla="*/ 795715 w 1591629"/>
                  <a:gd name="connsiteY1" fmla="*/ 13842 h 1972367"/>
                  <a:gd name="connsiteX2" fmla="*/ 1152838 w 1591629"/>
                  <a:gd name="connsiteY2" fmla="*/ 196556 h 1972367"/>
                  <a:gd name="connsiteX3" fmla="*/ 1196210 w 1591629"/>
                  <a:gd name="connsiteY3" fmla="*/ 213167 h 1972367"/>
                  <a:gd name="connsiteX4" fmla="*/ 1261729 w 1591629"/>
                  <a:gd name="connsiteY4" fmla="*/ 339129 h 1972367"/>
                  <a:gd name="connsiteX5" fmla="*/ 1204515 w 1591629"/>
                  <a:gd name="connsiteY5" fmla="*/ 402340 h 1972367"/>
                  <a:gd name="connsiteX6" fmla="*/ 1122386 w 1591629"/>
                  <a:gd name="connsiteY6" fmla="*/ 429101 h 1972367"/>
                  <a:gd name="connsiteX7" fmla="*/ 1115927 w 1591629"/>
                  <a:gd name="connsiteY7" fmla="*/ 432793 h 1972367"/>
                  <a:gd name="connsiteX8" fmla="*/ 1205899 w 1591629"/>
                  <a:gd name="connsiteY8" fmla="*/ 485854 h 1972367"/>
                  <a:gd name="connsiteX9" fmla="*/ 1354931 w 1591629"/>
                  <a:gd name="connsiteY9" fmla="*/ 569367 h 1972367"/>
                  <a:gd name="connsiteX10" fmla="*/ 1447673 w 1591629"/>
                  <a:gd name="connsiteY10" fmla="*/ 631656 h 1972367"/>
                  <a:gd name="connsiteX11" fmla="*/ 1531186 w 1591629"/>
                  <a:gd name="connsiteY11" fmla="*/ 681487 h 1972367"/>
                  <a:gd name="connsiteX12" fmla="*/ 1591629 w 1591629"/>
                  <a:gd name="connsiteY12" fmla="*/ 712029 h 1972367"/>
                  <a:gd name="connsiteX13" fmla="*/ 1142918 w 1591629"/>
                  <a:gd name="connsiteY13" fmla="*/ 1972367 h 1972367"/>
                  <a:gd name="connsiteX14" fmla="*/ 1137497 w 1591629"/>
                  <a:gd name="connsiteY14" fmla="*/ 1967119 h 1972367"/>
                  <a:gd name="connsiteX15" fmla="*/ 1111313 w 1591629"/>
                  <a:gd name="connsiteY15" fmla="*/ 1921728 h 1972367"/>
                  <a:gd name="connsiteX16" fmla="*/ 1006575 w 1591629"/>
                  <a:gd name="connsiteY16" fmla="*/ 1776849 h 1972367"/>
                  <a:gd name="connsiteX17" fmla="*/ 949361 w 1591629"/>
                  <a:gd name="connsiteY17" fmla="*/ 1677187 h 1972367"/>
                  <a:gd name="connsiteX18" fmla="*/ 878767 w 1591629"/>
                  <a:gd name="connsiteY18" fmla="*/ 1515697 h 1972367"/>
                  <a:gd name="connsiteX19" fmla="*/ 763879 w 1591629"/>
                  <a:gd name="connsiteY19" fmla="*/ 1288227 h 1972367"/>
                  <a:gd name="connsiteX20" fmla="*/ 751421 w 1591629"/>
                  <a:gd name="connsiteY20" fmla="*/ 1258698 h 1972367"/>
                  <a:gd name="connsiteX21" fmla="*/ 708972 w 1591629"/>
                  <a:gd name="connsiteY21" fmla="*/ 1229629 h 1972367"/>
                  <a:gd name="connsiteX22" fmla="*/ 657295 w 1591629"/>
                  <a:gd name="connsiteY22" fmla="*/ 1208866 h 1972367"/>
                  <a:gd name="connsiteX23" fmla="*/ 626382 w 1591629"/>
                  <a:gd name="connsiteY23" fmla="*/ 1176568 h 1972367"/>
                  <a:gd name="connsiteX24" fmla="*/ 501804 w 1591629"/>
                  <a:gd name="connsiteY24" fmla="*/ 1111511 h 1972367"/>
                  <a:gd name="connsiteX25" fmla="*/ 408140 w 1591629"/>
                  <a:gd name="connsiteY25" fmla="*/ 1116125 h 1972367"/>
                  <a:gd name="connsiteX26" fmla="*/ 340776 w 1591629"/>
                  <a:gd name="connsiteY26" fmla="*/ 1093978 h 1972367"/>
                  <a:gd name="connsiteX27" fmla="*/ 313092 w 1591629"/>
                  <a:gd name="connsiteY27" fmla="*/ 1069985 h 1972367"/>
                  <a:gd name="connsiteX28" fmla="*/ 255417 w 1591629"/>
                  <a:gd name="connsiteY28" fmla="*/ 991086 h 1972367"/>
                  <a:gd name="connsiteX29" fmla="*/ 248034 w 1591629"/>
                  <a:gd name="connsiteY29" fmla="*/ 868354 h 1972367"/>
                  <a:gd name="connsiteX30" fmla="*/ 278025 w 1591629"/>
                  <a:gd name="connsiteY30" fmla="*/ 822214 h 1972367"/>
                  <a:gd name="connsiteX31" fmla="*/ 318628 w 1591629"/>
                  <a:gd name="connsiteY31" fmla="*/ 768230 h 1972367"/>
                  <a:gd name="connsiteX32" fmla="*/ 331086 w 1591629"/>
                  <a:gd name="connsiteY32" fmla="*/ 747928 h 1972367"/>
                  <a:gd name="connsiteX33" fmla="*/ 349080 w 1591629"/>
                  <a:gd name="connsiteY33" fmla="*/ 725320 h 1972367"/>
                  <a:gd name="connsiteX34" fmla="*/ 351849 w 1591629"/>
                  <a:gd name="connsiteY34" fmla="*/ 653342 h 1972367"/>
                  <a:gd name="connsiteX35" fmla="*/ 303402 w 1591629"/>
                  <a:gd name="connsiteY35" fmla="*/ 567060 h 1972367"/>
                  <a:gd name="connsiteX36" fmla="*/ 319551 w 1591629"/>
                  <a:gd name="connsiteY36" fmla="*/ 546297 h 1972367"/>
                  <a:gd name="connsiteX37" fmla="*/ 348619 w 1591629"/>
                  <a:gd name="connsiteY37" fmla="*/ 553679 h 1972367"/>
                  <a:gd name="connsiteX38" fmla="*/ 369382 w 1591629"/>
                  <a:gd name="connsiteY38" fmla="*/ 553218 h 1972367"/>
                  <a:gd name="connsiteX39" fmla="*/ 367998 w 1591629"/>
                  <a:gd name="connsiteY39" fmla="*/ 537992 h 1972367"/>
                  <a:gd name="connsiteX40" fmla="*/ 350004 w 1591629"/>
                  <a:gd name="connsiteY40" fmla="*/ 527380 h 1972367"/>
                  <a:gd name="connsiteX41" fmla="*/ 269259 w 1591629"/>
                  <a:gd name="connsiteY41" fmla="*/ 520458 h 1972367"/>
                  <a:gd name="connsiteX42" fmla="*/ 103155 w 1591629"/>
                  <a:gd name="connsiteY42" fmla="*/ 475703 h 1972367"/>
                  <a:gd name="connsiteX43" fmla="*/ 21948 w 1591629"/>
                  <a:gd name="connsiteY43" fmla="*/ 412491 h 1972367"/>
                  <a:gd name="connsiteX44" fmla="*/ 724 w 1591629"/>
                  <a:gd name="connsiteY44" fmla="*/ 318366 h 1972367"/>
                  <a:gd name="connsiteX45" fmla="*/ 45480 w 1591629"/>
                  <a:gd name="connsiteY45" fmla="*/ 166104 h 1972367"/>
                  <a:gd name="connsiteX46" fmla="*/ 65320 w 1591629"/>
                  <a:gd name="connsiteY46" fmla="*/ 164258 h 1972367"/>
                  <a:gd name="connsiteX47" fmla="*/ 58860 w 1591629"/>
                  <a:gd name="connsiteY47" fmla="*/ 152262 h 1972367"/>
                  <a:gd name="connsiteX48" fmla="*/ 83776 w 1591629"/>
                  <a:gd name="connsiteY48" fmla="*/ 188712 h 1972367"/>
                  <a:gd name="connsiteX49" fmla="*/ 72702 w 1591629"/>
                  <a:gd name="connsiteY49" fmla="*/ 269457 h 1972367"/>
                  <a:gd name="connsiteX50" fmla="*/ 70395 w 1591629"/>
                  <a:gd name="connsiteY50" fmla="*/ 326671 h 1972367"/>
                  <a:gd name="connsiteX51" fmla="*/ 90697 w 1591629"/>
                  <a:gd name="connsiteY51" fmla="*/ 351125 h 1972367"/>
                  <a:gd name="connsiteX52" fmla="*/ 229117 w 1591629"/>
                  <a:gd name="connsiteY52" fmla="*/ 382500 h 1972367"/>
                  <a:gd name="connsiteX53" fmla="*/ 458894 w 1591629"/>
                  <a:gd name="connsiteY53" fmla="*/ 374195 h 1972367"/>
                  <a:gd name="connsiteX54" fmla="*/ 487039 w 1591629"/>
                  <a:gd name="connsiteY54" fmla="*/ 357585 h 1972367"/>
                  <a:gd name="connsiteX55" fmla="*/ 676674 w 1591629"/>
                  <a:gd name="connsiteY55" fmla="*/ 278685 h 1972367"/>
                  <a:gd name="connsiteX56" fmla="*/ 780489 w 1591629"/>
                  <a:gd name="connsiteY56" fmla="*/ 262998 h 1972367"/>
                  <a:gd name="connsiteX57" fmla="*/ 838626 w 1591629"/>
                  <a:gd name="connsiteY57" fmla="*/ 252385 h 1972367"/>
                  <a:gd name="connsiteX58" fmla="*/ 886149 w 1591629"/>
                  <a:gd name="connsiteY58" fmla="*/ 262075 h 1972367"/>
                  <a:gd name="connsiteX59" fmla="*/ 915218 w 1591629"/>
                  <a:gd name="connsiteY59" fmla="*/ 266227 h 1972367"/>
                  <a:gd name="connsiteX60" fmla="*/ 943363 w 1591629"/>
                  <a:gd name="connsiteY60" fmla="*/ 259306 h 1972367"/>
                  <a:gd name="connsiteX61" fmla="*/ 996885 w 1591629"/>
                  <a:gd name="connsiteY61" fmla="*/ 279608 h 1972367"/>
                  <a:gd name="connsiteX62" fmla="*/ 1013496 w 1591629"/>
                  <a:gd name="connsiteY62" fmla="*/ 288375 h 1972367"/>
                  <a:gd name="connsiteX63" fmla="*/ 1075784 w 1591629"/>
                  <a:gd name="connsiteY63" fmla="*/ 288375 h 1972367"/>
                  <a:gd name="connsiteX64" fmla="*/ 1057328 w 1591629"/>
                  <a:gd name="connsiteY64" fmla="*/ 269457 h 1972367"/>
                  <a:gd name="connsiteX65" fmla="*/ 922139 w 1591629"/>
                  <a:gd name="connsiteY65" fmla="*/ 180869 h 1972367"/>
                  <a:gd name="connsiteX66" fmla="*/ 775414 w 1591629"/>
                  <a:gd name="connsiteY66" fmla="*/ 59521 h 1972367"/>
                  <a:gd name="connsiteX67" fmla="*/ 750037 w 1591629"/>
                  <a:gd name="connsiteY67" fmla="*/ 11535 h 1972367"/>
                  <a:gd name="connsiteX68" fmla="*/ 760649 w 1591629"/>
                  <a:gd name="connsiteY68" fmla="*/ 0 h 197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91629" h="1972367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grpFill/>
              <a:ln w="4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Up Arrow 7">
                <a:extLst>
                  <a:ext uri="{FF2B5EF4-FFF2-40B4-BE49-F238E27FC236}">
                    <a16:creationId xmlns:a16="http://schemas.microsoft.com/office/drawing/2014/main" id="{2E0C2F92-189C-4BB3-B857-0F7994B7480C}"/>
                  </a:ext>
                </a:extLst>
              </p:cNvPr>
              <p:cNvSpPr/>
              <p:nvPr/>
            </p:nvSpPr>
            <p:spPr>
              <a:xfrm rot="10800000" flipV="1">
                <a:off x="4826586" y="1727004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51C2AA-ECD3-4463-A97F-8912AB509958}"/>
                </a:ext>
              </a:extLst>
            </p:cNvPr>
            <p:cNvGrpSpPr/>
            <p:nvPr/>
          </p:nvGrpSpPr>
          <p:grpSpPr>
            <a:xfrm flipH="1">
              <a:off x="654335" y="3123657"/>
              <a:ext cx="2503314" cy="3047413"/>
              <a:chOff x="5843802" y="2795035"/>
              <a:chExt cx="2503314" cy="3047413"/>
            </a:xfrm>
            <a:solidFill>
              <a:schemeClr val="accent4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B4AF486-C363-4E53-BA82-8BC2D576AF45}"/>
                  </a:ext>
                </a:extLst>
              </p:cNvPr>
              <p:cNvSpPr/>
              <p:nvPr/>
            </p:nvSpPr>
            <p:spPr>
              <a:xfrm rot="2082747" flipH="1">
                <a:off x="6613404" y="2795035"/>
                <a:ext cx="1733712" cy="1835947"/>
              </a:xfrm>
              <a:custGeom>
                <a:avLst/>
                <a:gdLst>
                  <a:gd name="connsiteX0" fmla="*/ 975077 w 1504382"/>
                  <a:gd name="connsiteY0" fmla="*/ 0 h 1640133"/>
                  <a:gd name="connsiteX1" fmla="*/ 910776 w 1504382"/>
                  <a:gd name="connsiteY1" fmla="*/ 0 h 1640133"/>
                  <a:gd name="connsiteX2" fmla="*/ 870129 w 1504382"/>
                  <a:gd name="connsiteY2" fmla="*/ 13549 h 1640133"/>
                  <a:gd name="connsiteX3" fmla="*/ 795723 w 1504382"/>
                  <a:gd name="connsiteY3" fmla="*/ 17683 h 1640133"/>
                  <a:gd name="connsiteX4" fmla="*/ 602132 w 1504382"/>
                  <a:gd name="connsiteY4" fmla="*/ 95073 h 1640133"/>
                  <a:gd name="connsiteX5" fmla="*/ 562174 w 1504382"/>
                  <a:gd name="connsiteY5" fmla="*/ 126076 h 1640133"/>
                  <a:gd name="connsiteX6" fmla="*/ 541505 w 1504382"/>
                  <a:gd name="connsiteY6" fmla="*/ 175450 h 1640133"/>
                  <a:gd name="connsiteX7" fmla="*/ 545409 w 1504382"/>
                  <a:gd name="connsiteY7" fmla="*/ 200481 h 1640133"/>
                  <a:gd name="connsiteX8" fmla="*/ 499250 w 1504382"/>
                  <a:gd name="connsiteY8" fmla="*/ 294866 h 1640133"/>
                  <a:gd name="connsiteX9" fmla="*/ 421860 w 1504382"/>
                  <a:gd name="connsiteY9" fmla="*/ 339417 h 1640133"/>
                  <a:gd name="connsiteX10" fmla="*/ 411755 w 1504382"/>
                  <a:gd name="connsiteY10" fmla="*/ 406244 h 1640133"/>
                  <a:gd name="connsiteX11" fmla="*/ 454010 w 1504382"/>
                  <a:gd name="connsiteY11" fmla="*/ 449877 h 1640133"/>
                  <a:gd name="connsiteX12" fmla="*/ 533468 w 1504382"/>
                  <a:gd name="connsiteY12" fmla="*/ 471693 h 1640133"/>
                  <a:gd name="connsiteX13" fmla="*/ 571359 w 1504382"/>
                  <a:gd name="connsiteY13" fmla="*/ 448499 h 1640133"/>
                  <a:gd name="connsiteX14" fmla="*/ 589272 w 1504382"/>
                  <a:gd name="connsiteY14" fmla="*/ 433802 h 1640133"/>
                  <a:gd name="connsiteX15" fmla="*/ 607643 w 1504382"/>
                  <a:gd name="connsiteY15" fmla="*/ 439772 h 1640133"/>
                  <a:gd name="connsiteX16" fmla="*/ 599606 w 1504382"/>
                  <a:gd name="connsiteY16" fmla="*/ 456307 h 1640133"/>
                  <a:gd name="connsiteX17" fmla="*/ 551839 w 1504382"/>
                  <a:gd name="connsiteY17" fmla="*/ 478812 h 1640133"/>
                  <a:gd name="connsiteX18" fmla="*/ 528875 w 1504382"/>
                  <a:gd name="connsiteY18" fmla="*/ 503155 h 1640133"/>
                  <a:gd name="connsiteX19" fmla="*/ 559188 w 1504382"/>
                  <a:gd name="connsiteY19" fmla="*/ 540128 h 1640133"/>
                  <a:gd name="connsiteX20" fmla="*/ 611548 w 1504382"/>
                  <a:gd name="connsiteY20" fmla="*/ 537142 h 1640133"/>
                  <a:gd name="connsiteX21" fmla="*/ 635201 w 1504382"/>
                  <a:gd name="connsiteY21" fmla="*/ 533468 h 1640133"/>
                  <a:gd name="connsiteX22" fmla="*/ 653113 w 1504382"/>
                  <a:gd name="connsiteY22" fmla="*/ 538061 h 1640133"/>
                  <a:gd name="connsiteX23" fmla="*/ 654262 w 1504382"/>
                  <a:gd name="connsiteY23" fmla="*/ 560336 h 1640133"/>
                  <a:gd name="connsiteX24" fmla="*/ 640942 w 1504382"/>
                  <a:gd name="connsiteY24" fmla="*/ 575493 h 1640133"/>
                  <a:gd name="connsiteX25" fmla="*/ 529104 w 1504382"/>
                  <a:gd name="connsiteY25" fmla="*/ 699272 h 1640133"/>
                  <a:gd name="connsiteX26" fmla="*/ 504303 w 1504382"/>
                  <a:gd name="connsiteY26" fmla="*/ 764032 h 1640133"/>
                  <a:gd name="connsiteX27" fmla="*/ 469626 w 1504382"/>
                  <a:gd name="connsiteY27" fmla="*/ 805139 h 1640133"/>
                  <a:gd name="connsiteX28" fmla="*/ 302674 w 1504382"/>
                  <a:gd name="connsiteY28" fmla="*/ 902739 h 1640133"/>
                  <a:gd name="connsiteX29" fmla="*/ 175220 w 1504382"/>
                  <a:gd name="connsiteY29" fmla="*/ 992301 h 1640133"/>
                  <a:gd name="connsiteX30" fmla="*/ 88414 w 1504382"/>
                  <a:gd name="connsiteY30" fmla="*/ 1090360 h 1640133"/>
                  <a:gd name="connsiteX31" fmla="*/ 5282 w 1504382"/>
                  <a:gd name="connsiteY31" fmla="*/ 1293137 h 1640133"/>
                  <a:gd name="connsiteX32" fmla="*/ 0 w 1504382"/>
                  <a:gd name="connsiteY32" fmla="*/ 1303012 h 1640133"/>
                  <a:gd name="connsiteX33" fmla="*/ 0 w 1504382"/>
                  <a:gd name="connsiteY33" fmla="*/ 1378795 h 1640133"/>
                  <a:gd name="connsiteX34" fmla="*/ 30313 w 1504382"/>
                  <a:gd name="connsiteY34" fmla="*/ 1362720 h 1640133"/>
                  <a:gd name="connsiteX35" fmla="*/ 30543 w 1504382"/>
                  <a:gd name="connsiteY35" fmla="*/ 1387751 h 1640133"/>
                  <a:gd name="connsiteX36" fmla="*/ 39729 w 1504382"/>
                  <a:gd name="connsiteY36" fmla="*/ 1427710 h 1640133"/>
                  <a:gd name="connsiteX37" fmla="*/ 52130 w 1504382"/>
                  <a:gd name="connsiteY37" fmla="*/ 1435977 h 1640133"/>
                  <a:gd name="connsiteX38" fmla="*/ 60626 w 1504382"/>
                  <a:gd name="connsiteY38" fmla="*/ 1425183 h 1640133"/>
                  <a:gd name="connsiteX39" fmla="*/ 64301 w 1504382"/>
                  <a:gd name="connsiteY39" fmla="*/ 1413931 h 1640133"/>
                  <a:gd name="connsiteX40" fmla="*/ 67975 w 1504382"/>
                  <a:gd name="connsiteY40" fmla="*/ 1430925 h 1640133"/>
                  <a:gd name="connsiteX41" fmla="*/ 76013 w 1504382"/>
                  <a:gd name="connsiteY41" fmla="*/ 1441029 h 1640133"/>
                  <a:gd name="connsiteX42" fmla="*/ 88414 w 1504382"/>
                  <a:gd name="connsiteY42" fmla="*/ 1431614 h 1640133"/>
                  <a:gd name="connsiteX43" fmla="*/ 94384 w 1504382"/>
                  <a:gd name="connsiteY43" fmla="*/ 1408419 h 1640133"/>
                  <a:gd name="connsiteX44" fmla="*/ 99896 w 1504382"/>
                  <a:gd name="connsiteY44" fmla="*/ 1398085 h 1640133"/>
                  <a:gd name="connsiteX45" fmla="*/ 108393 w 1504382"/>
                  <a:gd name="connsiteY45" fmla="*/ 1410946 h 1640133"/>
                  <a:gd name="connsiteX46" fmla="*/ 126305 w 1504382"/>
                  <a:gd name="connsiteY46" fmla="*/ 1413012 h 1640133"/>
                  <a:gd name="connsiteX47" fmla="*/ 135721 w 1504382"/>
                  <a:gd name="connsiteY47" fmla="*/ 1392344 h 1640133"/>
                  <a:gd name="connsiteX48" fmla="*/ 158226 w 1504382"/>
                  <a:gd name="connsiteY48" fmla="*/ 1370069 h 1640133"/>
                  <a:gd name="connsiteX49" fmla="*/ 202318 w 1504382"/>
                  <a:gd name="connsiteY49" fmla="*/ 1329192 h 1640133"/>
                  <a:gd name="connsiteX50" fmla="*/ 213341 w 1504382"/>
                  <a:gd name="connsiteY50" fmla="*/ 1287166 h 1640133"/>
                  <a:gd name="connsiteX51" fmla="*/ 217475 w 1504382"/>
                  <a:gd name="connsiteY51" fmla="*/ 1270402 h 1640133"/>
                  <a:gd name="connsiteX52" fmla="*/ 244343 w 1504382"/>
                  <a:gd name="connsiteY52" fmla="*/ 1249964 h 1640133"/>
                  <a:gd name="connsiteX53" fmla="*/ 338269 w 1504382"/>
                  <a:gd name="connsiteY53" fmla="*/ 1253408 h 1640133"/>
                  <a:gd name="connsiteX54" fmla="*/ 531401 w 1504382"/>
                  <a:gd name="connsiteY54" fmla="*/ 1270862 h 1640133"/>
                  <a:gd name="connsiteX55" fmla="*/ 543572 w 1504382"/>
                  <a:gd name="connsiteY55" fmla="*/ 1273847 h 1640133"/>
                  <a:gd name="connsiteX56" fmla="*/ 547017 w 1504382"/>
                  <a:gd name="connsiteY56" fmla="*/ 1295204 h 1640133"/>
                  <a:gd name="connsiteX57" fmla="*/ 401651 w 1504382"/>
                  <a:gd name="connsiteY57" fmla="*/ 1398775 h 1640133"/>
                  <a:gd name="connsiteX58" fmla="*/ 375931 w 1504382"/>
                  <a:gd name="connsiteY58" fmla="*/ 1415998 h 1640133"/>
                  <a:gd name="connsiteX59" fmla="*/ 351358 w 1504382"/>
                  <a:gd name="connsiteY59" fmla="*/ 1432762 h 1640133"/>
                  <a:gd name="connsiteX60" fmla="*/ 329083 w 1504382"/>
                  <a:gd name="connsiteY60" fmla="*/ 1468357 h 1640133"/>
                  <a:gd name="connsiteX61" fmla="*/ 324720 w 1504382"/>
                  <a:gd name="connsiteY61" fmla="*/ 1541614 h 1640133"/>
                  <a:gd name="connsiteX62" fmla="*/ 340565 w 1504382"/>
                  <a:gd name="connsiteY62" fmla="*/ 1564579 h 1640133"/>
                  <a:gd name="connsiteX63" fmla="*/ 372256 w 1504382"/>
                  <a:gd name="connsiteY63" fmla="*/ 1563890 h 1640133"/>
                  <a:gd name="connsiteX64" fmla="*/ 396599 w 1504382"/>
                  <a:gd name="connsiteY64" fmla="*/ 1557689 h 1640133"/>
                  <a:gd name="connsiteX65" fmla="*/ 396369 w 1504382"/>
                  <a:gd name="connsiteY65" fmla="*/ 1559756 h 1640133"/>
                  <a:gd name="connsiteX66" fmla="*/ 413133 w 1504382"/>
                  <a:gd name="connsiteY66" fmla="*/ 1592825 h 1640133"/>
                  <a:gd name="connsiteX67" fmla="*/ 519919 w 1504382"/>
                  <a:gd name="connsiteY67" fmla="*/ 1582491 h 1640133"/>
                  <a:gd name="connsiteX68" fmla="*/ 544261 w 1504382"/>
                  <a:gd name="connsiteY68" fmla="*/ 1577669 h 1640133"/>
                  <a:gd name="connsiteX69" fmla="*/ 517852 w 1504382"/>
                  <a:gd name="connsiteY69" fmla="*/ 1608211 h 1640133"/>
                  <a:gd name="connsiteX70" fmla="*/ 511192 w 1504382"/>
                  <a:gd name="connsiteY70" fmla="*/ 1617397 h 1640133"/>
                  <a:gd name="connsiteX71" fmla="*/ 512111 w 1504382"/>
                  <a:gd name="connsiteY71" fmla="*/ 1628880 h 1640133"/>
                  <a:gd name="connsiteX72" fmla="*/ 521067 w 1504382"/>
                  <a:gd name="connsiteY72" fmla="*/ 1629569 h 1640133"/>
                  <a:gd name="connsiteX73" fmla="*/ 531401 w 1504382"/>
                  <a:gd name="connsiteY73" fmla="*/ 1627732 h 1640133"/>
                  <a:gd name="connsiteX74" fmla="*/ 533698 w 1504382"/>
                  <a:gd name="connsiteY74" fmla="*/ 1631636 h 1640133"/>
                  <a:gd name="connsiteX75" fmla="*/ 523109 w 1504382"/>
                  <a:gd name="connsiteY75" fmla="*/ 1640133 h 1640133"/>
                  <a:gd name="connsiteX76" fmla="*/ 1503385 w 1504382"/>
                  <a:gd name="connsiteY76" fmla="*/ 1569052 h 1640133"/>
                  <a:gd name="connsiteX77" fmla="*/ 1504382 w 1504382"/>
                  <a:gd name="connsiteY77" fmla="*/ 1556426 h 1640133"/>
                  <a:gd name="connsiteX78" fmla="*/ 1497751 w 1504382"/>
                  <a:gd name="connsiteY78" fmla="*/ 1472491 h 1640133"/>
                  <a:gd name="connsiteX79" fmla="*/ 1444244 w 1504382"/>
                  <a:gd name="connsiteY79" fmla="*/ 1240319 h 1640133"/>
                  <a:gd name="connsiteX80" fmla="*/ 1420131 w 1504382"/>
                  <a:gd name="connsiteY80" fmla="*/ 950046 h 1640133"/>
                  <a:gd name="connsiteX81" fmla="*/ 1393492 w 1504382"/>
                  <a:gd name="connsiteY81" fmla="*/ 736934 h 1640133"/>
                  <a:gd name="connsiteX82" fmla="*/ 1295893 w 1504382"/>
                  <a:gd name="connsiteY82" fmla="*/ 546328 h 1640133"/>
                  <a:gd name="connsiteX83" fmla="*/ 1242385 w 1504382"/>
                  <a:gd name="connsiteY83" fmla="*/ 456766 h 1640133"/>
                  <a:gd name="connsiteX84" fmla="*/ 1221717 w 1504382"/>
                  <a:gd name="connsiteY84" fmla="*/ 386035 h 1640133"/>
                  <a:gd name="connsiteX85" fmla="*/ 1066246 w 1504382"/>
                  <a:gd name="connsiteY85" fmla="*/ 122401 h 1640133"/>
                  <a:gd name="connsiteX86" fmla="*/ 1046727 w 1504382"/>
                  <a:gd name="connsiteY86" fmla="*/ 108393 h 1640133"/>
                  <a:gd name="connsiteX87" fmla="*/ 1018021 w 1504382"/>
                  <a:gd name="connsiteY87" fmla="*/ 53967 h 1640133"/>
                  <a:gd name="connsiteX88" fmla="*/ 994367 w 1504382"/>
                  <a:gd name="connsiteY88" fmla="*/ 11712 h 1640133"/>
                  <a:gd name="connsiteX89" fmla="*/ 975077 w 1504382"/>
                  <a:gd name="connsiteY89" fmla="*/ 0 h 1640133"/>
                  <a:gd name="connsiteX0" fmla="*/ 975077 w 1504382"/>
                  <a:gd name="connsiteY0" fmla="*/ 0 h 1631636"/>
                  <a:gd name="connsiteX1" fmla="*/ 910776 w 1504382"/>
                  <a:gd name="connsiteY1" fmla="*/ 0 h 1631636"/>
                  <a:gd name="connsiteX2" fmla="*/ 870129 w 1504382"/>
                  <a:gd name="connsiteY2" fmla="*/ 13549 h 1631636"/>
                  <a:gd name="connsiteX3" fmla="*/ 795723 w 1504382"/>
                  <a:gd name="connsiteY3" fmla="*/ 17683 h 1631636"/>
                  <a:gd name="connsiteX4" fmla="*/ 602132 w 1504382"/>
                  <a:gd name="connsiteY4" fmla="*/ 95073 h 1631636"/>
                  <a:gd name="connsiteX5" fmla="*/ 562174 w 1504382"/>
                  <a:gd name="connsiteY5" fmla="*/ 126076 h 1631636"/>
                  <a:gd name="connsiteX6" fmla="*/ 541505 w 1504382"/>
                  <a:gd name="connsiteY6" fmla="*/ 175450 h 1631636"/>
                  <a:gd name="connsiteX7" fmla="*/ 545409 w 1504382"/>
                  <a:gd name="connsiteY7" fmla="*/ 200481 h 1631636"/>
                  <a:gd name="connsiteX8" fmla="*/ 499250 w 1504382"/>
                  <a:gd name="connsiteY8" fmla="*/ 294866 h 1631636"/>
                  <a:gd name="connsiteX9" fmla="*/ 421860 w 1504382"/>
                  <a:gd name="connsiteY9" fmla="*/ 339417 h 1631636"/>
                  <a:gd name="connsiteX10" fmla="*/ 411755 w 1504382"/>
                  <a:gd name="connsiteY10" fmla="*/ 406244 h 1631636"/>
                  <a:gd name="connsiteX11" fmla="*/ 454010 w 1504382"/>
                  <a:gd name="connsiteY11" fmla="*/ 449877 h 1631636"/>
                  <a:gd name="connsiteX12" fmla="*/ 533468 w 1504382"/>
                  <a:gd name="connsiteY12" fmla="*/ 471693 h 1631636"/>
                  <a:gd name="connsiteX13" fmla="*/ 571359 w 1504382"/>
                  <a:gd name="connsiteY13" fmla="*/ 448499 h 1631636"/>
                  <a:gd name="connsiteX14" fmla="*/ 589272 w 1504382"/>
                  <a:gd name="connsiteY14" fmla="*/ 433802 h 1631636"/>
                  <a:gd name="connsiteX15" fmla="*/ 607643 w 1504382"/>
                  <a:gd name="connsiteY15" fmla="*/ 439772 h 1631636"/>
                  <a:gd name="connsiteX16" fmla="*/ 599606 w 1504382"/>
                  <a:gd name="connsiteY16" fmla="*/ 456307 h 1631636"/>
                  <a:gd name="connsiteX17" fmla="*/ 551839 w 1504382"/>
                  <a:gd name="connsiteY17" fmla="*/ 478812 h 1631636"/>
                  <a:gd name="connsiteX18" fmla="*/ 528875 w 1504382"/>
                  <a:gd name="connsiteY18" fmla="*/ 503155 h 1631636"/>
                  <a:gd name="connsiteX19" fmla="*/ 559188 w 1504382"/>
                  <a:gd name="connsiteY19" fmla="*/ 540128 h 1631636"/>
                  <a:gd name="connsiteX20" fmla="*/ 611548 w 1504382"/>
                  <a:gd name="connsiteY20" fmla="*/ 537142 h 1631636"/>
                  <a:gd name="connsiteX21" fmla="*/ 635201 w 1504382"/>
                  <a:gd name="connsiteY21" fmla="*/ 533468 h 1631636"/>
                  <a:gd name="connsiteX22" fmla="*/ 653113 w 1504382"/>
                  <a:gd name="connsiteY22" fmla="*/ 538061 h 1631636"/>
                  <a:gd name="connsiteX23" fmla="*/ 654262 w 1504382"/>
                  <a:gd name="connsiteY23" fmla="*/ 560336 h 1631636"/>
                  <a:gd name="connsiteX24" fmla="*/ 640942 w 1504382"/>
                  <a:gd name="connsiteY24" fmla="*/ 575493 h 1631636"/>
                  <a:gd name="connsiteX25" fmla="*/ 529104 w 1504382"/>
                  <a:gd name="connsiteY25" fmla="*/ 699272 h 1631636"/>
                  <a:gd name="connsiteX26" fmla="*/ 504303 w 1504382"/>
                  <a:gd name="connsiteY26" fmla="*/ 764032 h 1631636"/>
                  <a:gd name="connsiteX27" fmla="*/ 469626 w 1504382"/>
                  <a:gd name="connsiteY27" fmla="*/ 805139 h 1631636"/>
                  <a:gd name="connsiteX28" fmla="*/ 302674 w 1504382"/>
                  <a:gd name="connsiteY28" fmla="*/ 902739 h 1631636"/>
                  <a:gd name="connsiteX29" fmla="*/ 175220 w 1504382"/>
                  <a:gd name="connsiteY29" fmla="*/ 992301 h 1631636"/>
                  <a:gd name="connsiteX30" fmla="*/ 88414 w 1504382"/>
                  <a:gd name="connsiteY30" fmla="*/ 1090360 h 1631636"/>
                  <a:gd name="connsiteX31" fmla="*/ 5282 w 1504382"/>
                  <a:gd name="connsiteY31" fmla="*/ 1293137 h 1631636"/>
                  <a:gd name="connsiteX32" fmla="*/ 0 w 1504382"/>
                  <a:gd name="connsiteY32" fmla="*/ 1303012 h 1631636"/>
                  <a:gd name="connsiteX33" fmla="*/ 0 w 1504382"/>
                  <a:gd name="connsiteY33" fmla="*/ 1378795 h 1631636"/>
                  <a:gd name="connsiteX34" fmla="*/ 30313 w 1504382"/>
                  <a:gd name="connsiteY34" fmla="*/ 1362720 h 1631636"/>
                  <a:gd name="connsiteX35" fmla="*/ 30543 w 1504382"/>
                  <a:gd name="connsiteY35" fmla="*/ 1387751 h 1631636"/>
                  <a:gd name="connsiteX36" fmla="*/ 39729 w 1504382"/>
                  <a:gd name="connsiteY36" fmla="*/ 1427710 h 1631636"/>
                  <a:gd name="connsiteX37" fmla="*/ 52130 w 1504382"/>
                  <a:gd name="connsiteY37" fmla="*/ 1435977 h 1631636"/>
                  <a:gd name="connsiteX38" fmla="*/ 60626 w 1504382"/>
                  <a:gd name="connsiteY38" fmla="*/ 1425183 h 1631636"/>
                  <a:gd name="connsiteX39" fmla="*/ 64301 w 1504382"/>
                  <a:gd name="connsiteY39" fmla="*/ 1413931 h 1631636"/>
                  <a:gd name="connsiteX40" fmla="*/ 67975 w 1504382"/>
                  <a:gd name="connsiteY40" fmla="*/ 1430925 h 1631636"/>
                  <a:gd name="connsiteX41" fmla="*/ 76013 w 1504382"/>
                  <a:gd name="connsiteY41" fmla="*/ 1441029 h 1631636"/>
                  <a:gd name="connsiteX42" fmla="*/ 88414 w 1504382"/>
                  <a:gd name="connsiteY42" fmla="*/ 1431614 h 1631636"/>
                  <a:gd name="connsiteX43" fmla="*/ 94384 w 1504382"/>
                  <a:gd name="connsiteY43" fmla="*/ 1408419 h 1631636"/>
                  <a:gd name="connsiteX44" fmla="*/ 99896 w 1504382"/>
                  <a:gd name="connsiteY44" fmla="*/ 1398085 h 1631636"/>
                  <a:gd name="connsiteX45" fmla="*/ 108393 w 1504382"/>
                  <a:gd name="connsiteY45" fmla="*/ 1410946 h 1631636"/>
                  <a:gd name="connsiteX46" fmla="*/ 126305 w 1504382"/>
                  <a:gd name="connsiteY46" fmla="*/ 1413012 h 1631636"/>
                  <a:gd name="connsiteX47" fmla="*/ 135721 w 1504382"/>
                  <a:gd name="connsiteY47" fmla="*/ 1392344 h 1631636"/>
                  <a:gd name="connsiteX48" fmla="*/ 158226 w 1504382"/>
                  <a:gd name="connsiteY48" fmla="*/ 1370069 h 1631636"/>
                  <a:gd name="connsiteX49" fmla="*/ 202318 w 1504382"/>
                  <a:gd name="connsiteY49" fmla="*/ 1329192 h 1631636"/>
                  <a:gd name="connsiteX50" fmla="*/ 213341 w 1504382"/>
                  <a:gd name="connsiteY50" fmla="*/ 1287166 h 1631636"/>
                  <a:gd name="connsiteX51" fmla="*/ 217475 w 1504382"/>
                  <a:gd name="connsiteY51" fmla="*/ 1270402 h 1631636"/>
                  <a:gd name="connsiteX52" fmla="*/ 244343 w 1504382"/>
                  <a:gd name="connsiteY52" fmla="*/ 1249964 h 1631636"/>
                  <a:gd name="connsiteX53" fmla="*/ 338269 w 1504382"/>
                  <a:gd name="connsiteY53" fmla="*/ 1253408 h 1631636"/>
                  <a:gd name="connsiteX54" fmla="*/ 531401 w 1504382"/>
                  <a:gd name="connsiteY54" fmla="*/ 1270862 h 1631636"/>
                  <a:gd name="connsiteX55" fmla="*/ 543572 w 1504382"/>
                  <a:gd name="connsiteY55" fmla="*/ 1273847 h 1631636"/>
                  <a:gd name="connsiteX56" fmla="*/ 547017 w 1504382"/>
                  <a:gd name="connsiteY56" fmla="*/ 1295204 h 1631636"/>
                  <a:gd name="connsiteX57" fmla="*/ 401651 w 1504382"/>
                  <a:gd name="connsiteY57" fmla="*/ 1398775 h 1631636"/>
                  <a:gd name="connsiteX58" fmla="*/ 375931 w 1504382"/>
                  <a:gd name="connsiteY58" fmla="*/ 1415998 h 1631636"/>
                  <a:gd name="connsiteX59" fmla="*/ 351358 w 1504382"/>
                  <a:gd name="connsiteY59" fmla="*/ 1432762 h 1631636"/>
                  <a:gd name="connsiteX60" fmla="*/ 329083 w 1504382"/>
                  <a:gd name="connsiteY60" fmla="*/ 1468357 h 1631636"/>
                  <a:gd name="connsiteX61" fmla="*/ 324720 w 1504382"/>
                  <a:gd name="connsiteY61" fmla="*/ 1541614 h 1631636"/>
                  <a:gd name="connsiteX62" fmla="*/ 340565 w 1504382"/>
                  <a:gd name="connsiteY62" fmla="*/ 1564579 h 1631636"/>
                  <a:gd name="connsiteX63" fmla="*/ 372256 w 1504382"/>
                  <a:gd name="connsiteY63" fmla="*/ 1563890 h 1631636"/>
                  <a:gd name="connsiteX64" fmla="*/ 396599 w 1504382"/>
                  <a:gd name="connsiteY64" fmla="*/ 1557689 h 1631636"/>
                  <a:gd name="connsiteX65" fmla="*/ 396369 w 1504382"/>
                  <a:gd name="connsiteY65" fmla="*/ 1559756 h 1631636"/>
                  <a:gd name="connsiteX66" fmla="*/ 413133 w 1504382"/>
                  <a:gd name="connsiteY66" fmla="*/ 1592825 h 1631636"/>
                  <a:gd name="connsiteX67" fmla="*/ 519919 w 1504382"/>
                  <a:gd name="connsiteY67" fmla="*/ 1582491 h 1631636"/>
                  <a:gd name="connsiteX68" fmla="*/ 544261 w 1504382"/>
                  <a:gd name="connsiteY68" fmla="*/ 1577669 h 1631636"/>
                  <a:gd name="connsiteX69" fmla="*/ 517852 w 1504382"/>
                  <a:gd name="connsiteY69" fmla="*/ 1608211 h 1631636"/>
                  <a:gd name="connsiteX70" fmla="*/ 511192 w 1504382"/>
                  <a:gd name="connsiteY70" fmla="*/ 1617397 h 1631636"/>
                  <a:gd name="connsiteX71" fmla="*/ 512111 w 1504382"/>
                  <a:gd name="connsiteY71" fmla="*/ 1628880 h 1631636"/>
                  <a:gd name="connsiteX72" fmla="*/ 521067 w 1504382"/>
                  <a:gd name="connsiteY72" fmla="*/ 1629569 h 1631636"/>
                  <a:gd name="connsiteX73" fmla="*/ 531401 w 1504382"/>
                  <a:gd name="connsiteY73" fmla="*/ 1627732 h 1631636"/>
                  <a:gd name="connsiteX74" fmla="*/ 533698 w 1504382"/>
                  <a:gd name="connsiteY74" fmla="*/ 1631636 h 1631636"/>
                  <a:gd name="connsiteX75" fmla="*/ 1503385 w 1504382"/>
                  <a:gd name="connsiteY75" fmla="*/ 1569052 h 1631636"/>
                  <a:gd name="connsiteX76" fmla="*/ 1504382 w 1504382"/>
                  <a:gd name="connsiteY76" fmla="*/ 1556426 h 1631636"/>
                  <a:gd name="connsiteX77" fmla="*/ 1497751 w 1504382"/>
                  <a:gd name="connsiteY77" fmla="*/ 1472491 h 1631636"/>
                  <a:gd name="connsiteX78" fmla="*/ 1444244 w 1504382"/>
                  <a:gd name="connsiteY78" fmla="*/ 1240319 h 1631636"/>
                  <a:gd name="connsiteX79" fmla="*/ 1420131 w 1504382"/>
                  <a:gd name="connsiteY79" fmla="*/ 950046 h 1631636"/>
                  <a:gd name="connsiteX80" fmla="*/ 1393492 w 1504382"/>
                  <a:gd name="connsiteY80" fmla="*/ 736934 h 1631636"/>
                  <a:gd name="connsiteX81" fmla="*/ 1295893 w 1504382"/>
                  <a:gd name="connsiteY81" fmla="*/ 546328 h 1631636"/>
                  <a:gd name="connsiteX82" fmla="*/ 1242385 w 1504382"/>
                  <a:gd name="connsiteY82" fmla="*/ 456766 h 1631636"/>
                  <a:gd name="connsiteX83" fmla="*/ 1221717 w 1504382"/>
                  <a:gd name="connsiteY83" fmla="*/ 386035 h 1631636"/>
                  <a:gd name="connsiteX84" fmla="*/ 1066246 w 1504382"/>
                  <a:gd name="connsiteY84" fmla="*/ 122401 h 1631636"/>
                  <a:gd name="connsiteX85" fmla="*/ 1046727 w 1504382"/>
                  <a:gd name="connsiteY85" fmla="*/ 108393 h 1631636"/>
                  <a:gd name="connsiteX86" fmla="*/ 1018021 w 1504382"/>
                  <a:gd name="connsiteY86" fmla="*/ 53967 h 1631636"/>
                  <a:gd name="connsiteX87" fmla="*/ 994367 w 1504382"/>
                  <a:gd name="connsiteY87" fmla="*/ 11712 h 1631636"/>
                  <a:gd name="connsiteX88" fmla="*/ 975077 w 1504382"/>
                  <a:gd name="connsiteY88" fmla="*/ 0 h 1631636"/>
                  <a:gd name="connsiteX0" fmla="*/ 975077 w 1504382"/>
                  <a:gd name="connsiteY0" fmla="*/ 0 h 1629830"/>
                  <a:gd name="connsiteX1" fmla="*/ 910776 w 1504382"/>
                  <a:gd name="connsiteY1" fmla="*/ 0 h 1629830"/>
                  <a:gd name="connsiteX2" fmla="*/ 870129 w 1504382"/>
                  <a:gd name="connsiteY2" fmla="*/ 13549 h 1629830"/>
                  <a:gd name="connsiteX3" fmla="*/ 795723 w 1504382"/>
                  <a:gd name="connsiteY3" fmla="*/ 17683 h 1629830"/>
                  <a:gd name="connsiteX4" fmla="*/ 602132 w 1504382"/>
                  <a:gd name="connsiteY4" fmla="*/ 95073 h 1629830"/>
                  <a:gd name="connsiteX5" fmla="*/ 562174 w 1504382"/>
                  <a:gd name="connsiteY5" fmla="*/ 126076 h 1629830"/>
                  <a:gd name="connsiteX6" fmla="*/ 541505 w 1504382"/>
                  <a:gd name="connsiteY6" fmla="*/ 175450 h 1629830"/>
                  <a:gd name="connsiteX7" fmla="*/ 545409 w 1504382"/>
                  <a:gd name="connsiteY7" fmla="*/ 200481 h 1629830"/>
                  <a:gd name="connsiteX8" fmla="*/ 499250 w 1504382"/>
                  <a:gd name="connsiteY8" fmla="*/ 294866 h 1629830"/>
                  <a:gd name="connsiteX9" fmla="*/ 421860 w 1504382"/>
                  <a:gd name="connsiteY9" fmla="*/ 339417 h 1629830"/>
                  <a:gd name="connsiteX10" fmla="*/ 411755 w 1504382"/>
                  <a:gd name="connsiteY10" fmla="*/ 406244 h 1629830"/>
                  <a:gd name="connsiteX11" fmla="*/ 454010 w 1504382"/>
                  <a:gd name="connsiteY11" fmla="*/ 449877 h 1629830"/>
                  <a:gd name="connsiteX12" fmla="*/ 533468 w 1504382"/>
                  <a:gd name="connsiteY12" fmla="*/ 471693 h 1629830"/>
                  <a:gd name="connsiteX13" fmla="*/ 571359 w 1504382"/>
                  <a:gd name="connsiteY13" fmla="*/ 448499 h 1629830"/>
                  <a:gd name="connsiteX14" fmla="*/ 589272 w 1504382"/>
                  <a:gd name="connsiteY14" fmla="*/ 433802 h 1629830"/>
                  <a:gd name="connsiteX15" fmla="*/ 607643 w 1504382"/>
                  <a:gd name="connsiteY15" fmla="*/ 439772 h 1629830"/>
                  <a:gd name="connsiteX16" fmla="*/ 599606 w 1504382"/>
                  <a:gd name="connsiteY16" fmla="*/ 456307 h 1629830"/>
                  <a:gd name="connsiteX17" fmla="*/ 551839 w 1504382"/>
                  <a:gd name="connsiteY17" fmla="*/ 478812 h 1629830"/>
                  <a:gd name="connsiteX18" fmla="*/ 528875 w 1504382"/>
                  <a:gd name="connsiteY18" fmla="*/ 503155 h 1629830"/>
                  <a:gd name="connsiteX19" fmla="*/ 559188 w 1504382"/>
                  <a:gd name="connsiteY19" fmla="*/ 540128 h 1629830"/>
                  <a:gd name="connsiteX20" fmla="*/ 611548 w 1504382"/>
                  <a:gd name="connsiteY20" fmla="*/ 537142 h 1629830"/>
                  <a:gd name="connsiteX21" fmla="*/ 635201 w 1504382"/>
                  <a:gd name="connsiteY21" fmla="*/ 533468 h 1629830"/>
                  <a:gd name="connsiteX22" fmla="*/ 653113 w 1504382"/>
                  <a:gd name="connsiteY22" fmla="*/ 538061 h 1629830"/>
                  <a:gd name="connsiteX23" fmla="*/ 654262 w 1504382"/>
                  <a:gd name="connsiteY23" fmla="*/ 560336 h 1629830"/>
                  <a:gd name="connsiteX24" fmla="*/ 640942 w 1504382"/>
                  <a:gd name="connsiteY24" fmla="*/ 575493 h 1629830"/>
                  <a:gd name="connsiteX25" fmla="*/ 529104 w 1504382"/>
                  <a:gd name="connsiteY25" fmla="*/ 699272 h 1629830"/>
                  <a:gd name="connsiteX26" fmla="*/ 504303 w 1504382"/>
                  <a:gd name="connsiteY26" fmla="*/ 764032 h 1629830"/>
                  <a:gd name="connsiteX27" fmla="*/ 469626 w 1504382"/>
                  <a:gd name="connsiteY27" fmla="*/ 805139 h 1629830"/>
                  <a:gd name="connsiteX28" fmla="*/ 302674 w 1504382"/>
                  <a:gd name="connsiteY28" fmla="*/ 902739 h 1629830"/>
                  <a:gd name="connsiteX29" fmla="*/ 175220 w 1504382"/>
                  <a:gd name="connsiteY29" fmla="*/ 992301 h 1629830"/>
                  <a:gd name="connsiteX30" fmla="*/ 88414 w 1504382"/>
                  <a:gd name="connsiteY30" fmla="*/ 1090360 h 1629830"/>
                  <a:gd name="connsiteX31" fmla="*/ 5282 w 1504382"/>
                  <a:gd name="connsiteY31" fmla="*/ 1293137 h 1629830"/>
                  <a:gd name="connsiteX32" fmla="*/ 0 w 1504382"/>
                  <a:gd name="connsiteY32" fmla="*/ 1303012 h 1629830"/>
                  <a:gd name="connsiteX33" fmla="*/ 0 w 1504382"/>
                  <a:gd name="connsiteY33" fmla="*/ 1378795 h 1629830"/>
                  <a:gd name="connsiteX34" fmla="*/ 30313 w 1504382"/>
                  <a:gd name="connsiteY34" fmla="*/ 1362720 h 1629830"/>
                  <a:gd name="connsiteX35" fmla="*/ 30543 w 1504382"/>
                  <a:gd name="connsiteY35" fmla="*/ 1387751 h 1629830"/>
                  <a:gd name="connsiteX36" fmla="*/ 39729 w 1504382"/>
                  <a:gd name="connsiteY36" fmla="*/ 1427710 h 1629830"/>
                  <a:gd name="connsiteX37" fmla="*/ 52130 w 1504382"/>
                  <a:gd name="connsiteY37" fmla="*/ 1435977 h 1629830"/>
                  <a:gd name="connsiteX38" fmla="*/ 60626 w 1504382"/>
                  <a:gd name="connsiteY38" fmla="*/ 1425183 h 1629830"/>
                  <a:gd name="connsiteX39" fmla="*/ 64301 w 1504382"/>
                  <a:gd name="connsiteY39" fmla="*/ 1413931 h 1629830"/>
                  <a:gd name="connsiteX40" fmla="*/ 67975 w 1504382"/>
                  <a:gd name="connsiteY40" fmla="*/ 1430925 h 1629830"/>
                  <a:gd name="connsiteX41" fmla="*/ 76013 w 1504382"/>
                  <a:gd name="connsiteY41" fmla="*/ 1441029 h 1629830"/>
                  <a:gd name="connsiteX42" fmla="*/ 88414 w 1504382"/>
                  <a:gd name="connsiteY42" fmla="*/ 1431614 h 1629830"/>
                  <a:gd name="connsiteX43" fmla="*/ 94384 w 1504382"/>
                  <a:gd name="connsiteY43" fmla="*/ 1408419 h 1629830"/>
                  <a:gd name="connsiteX44" fmla="*/ 99896 w 1504382"/>
                  <a:gd name="connsiteY44" fmla="*/ 1398085 h 1629830"/>
                  <a:gd name="connsiteX45" fmla="*/ 108393 w 1504382"/>
                  <a:gd name="connsiteY45" fmla="*/ 1410946 h 1629830"/>
                  <a:gd name="connsiteX46" fmla="*/ 126305 w 1504382"/>
                  <a:gd name="connsiteY46" fmla="*/ 1413012 h 1629830"/>
                  <a:gd name="connsiteX47" fmla="*/ 135721 w 1504382"/>
                  <a:gd name="connsiteY47" fmla="*/ 1392344 h 1629830"/>
                  <a:gd name="connsiteX48" fmla="*/ 158226 w 1504382"/>
                  <a:gd name="connsiteY48" fmla="*/ 1370069 h 1629830"/>
                  <a:gd name="connsiteX49" fmla="*/ 202318 w 1504382"/>
                  <a:gd name="connsiteY49" fmla="*/ 1329192 h 1629830"/>
                  <a:gd name="connsiteX50" fmla="*/ 213341 w 1504382"/>
                  <a:gd name="connsiteY50" fmla="*/ 1287166 h 1629830"/>
                  <a:gd name="connsiteX51" fmla="*/ 217475 w 1504382"/>
                  <a:gd name="connsiteY51" fmla="*/ 1270402 h 1629830"/>
                  <a:gd name="connsiteX52" fmla="*/ 244343 w 1504382"/>
                  <a:gd name="connsiteY52" fmla="*/ 1249964 h 1629830"/>
                  <a:gd name="connsiteX53" fmla="*/ 338269 w 1504382"/>
                  <a:gd name="connsiteY53" fmla="*/ 1253408 h 1629830"/>
                  <a:gd name="connsiteX54" fmla="*/ 531401 w 1504382"/>
                  <a:gd name="connsiteY54" fmla="*/ 1270862 h 1629830"/>
                  <a:gd name="connsiteX55" fmla="*/ 543572 w 1504382"/>
                  <a:gd name="connsiteY55" fmla="*/ 1273847 h 1629830"/>
                  <a:gd name="connsiteX56" fmla="*/ 547017 w 1504382"/>
                  <a:gd name="connsiteY56" fmla="*/ 1295204 h 1629830"/>
                  <a:gd name="connsiteX57" fmla="*/ 401651 w 1504382"/>
                  <a:gd name="connsiteY57" fmla="*/ 1398775 h 1629830"/>
                  <a:gd name="connsiteX58" fmla="*/ 375931 w 1504382"/>
                  <a:gd name="connsiteY58" fmla="*/ 1415998 h 1629830"/>
                  <a:gd name="connsiteX59" fmla="*/ 351358 w 1504382"/>
                  <a:gd name="connsiteY59" fmla="*/ 1432762 h 1629830"/>
                  <a:gd name="connsiteX60" fmla="*/ 329083 w 1504382"/>
                  <a:gd name="connsiteY60" fmla="*/ 1468357 h 1629830"/>
                  <a:gd name="connsiteX61" fmla="*/ 324720 w 1504382"/>
                  <a:gd name="connsiteY61" fmla="*/ 1541614 h 1629830"/>
                  <a:gd name="connsiteX62" fmla="*/ 340565 w 1504382"/>
                  <a:gd name="connsiteY62" fmla="*/ 1564579 h 1629830"/>
                  <a:gd name="connsiteX63" fmla="*/ 372256 w 1504382"/>
                  <a:gd name="connsiteY63" fmla="*/ 1563890 h 1629830"/>
                  <a:gd name="connsiteX64" fmla="*/ 396599 w 1504382"/>
                  <a:gd name="connsiteY64" fmla="*/ 1557689 h 1629830"/>
                  <a:gd name="connsiteX65" fmla="*/ 396369 w 1504382"/>
                  <a:gd name="connsiteY65" fmla="*/ 1559756 h 1629830"/>
                  <a:gd name="connsiteX66" fmla="*/ 413133 w 1504382"/>
                  <a:gd name="connsiteY66" fmla="*/ 1592825 h 1629830"/>
                  <a:gd name="connsiteX67" fmla="*/ 519919 w 1504382"/>
                  <a:gd name="connsiteY67" fmla="*/ 1582491 h 1629830"/>
                  <a:gd name="connsiteX68" fmla="*/ 544261 w 1504382"/>
                  <a:gd name="connsiteY68" fmla="*/ 1577669 h 1629830"/>
                  <a:gd name="connsiteX69" fmla="*/ 517852 w 1504382"/>
                  <a:gd name="connsiteY69" fmla="*/ 1608211 h 1629830"/>
                  <a:gd name="connsiteX70" fmla="*/ 511192 w 1504382"/>
                  <a:gd name="connsiteY70" fmla="*/ 1617397 h 1629830"/>
                  <a:gd name="connsiteX71" fmla="*/ 512111 w 1504382"/>
                  <a:gd name="connsiteY71" fmla="*/ 1628880 h 1629830"/>
                  <a:gd name="connsiteX72" fmla="*/ 521067 w 1504382"/>
                  <a:gd name="connsiteY72" fmla="*/ 1629569 h 1629830"/>
                  <a:gd name="connsiteX73" fmla="*/ 531401 w 1504382"/>
                  <a:gd name="connsiteY73" fmla="*/ 1627732 h 1629830"/>
                  <a:gd name="connsiteX74" fmla="*/ 1503385 w 1504382"/>
                  <a:gd name="connsiteY74" fmla="*/ 1569052 h 1629830"/>
                  <a:gd name="connsiteX75" fmla="*/ 1504382 w 1504382"/>
                  <a:gd name="connsiteY75" fmla="*/ 1556426 h 1629830"/>
                  <a:gd name="connsiteX76" fmla="*/ 1497751 w 1504382"/>
                  <a:gd name="connsiteY76" fmla="*/ 1472491 h 1629830"/>
                  <a:gd name="connsiteX77" fmla="*/ 1444244 w 1504382"/>
                  <a:gd name="connsiteY77" fmla="*/ 1240319 h 1629830"/>
                  <a:gd name="connsiteX78" fmla="*/ 1420131 w 1504382"/>
                  <a:gd name="connsiteY78" fmla="*/ 950046 h 1629830"/>
                  <a:gd name="connsiteX79" fmla="*/ 1393492 w 1504382"/>
                  <a:gd name="connsiteY79" fmla="*/ 736934 h 1629830"/>
                  <a:gd name="connsiteX80" fmla="*/ 1295893 w 1504382"/>
                  <a:gd name="connsiteY80" fmla="*/ 546328 h 1629830"/>
                  <a:gd name="connsiteX81" fmla="*/ 1242385 w 1504382"/>
                  <a:gd name="connsiteY81" fmla="*/ 456766 h 1629830"/>
                  <a:gd name="connsiteX82" fmla="*/ 1221717 w 1504382"/>
                  <a:gd name="connsiteY82" fmla="*/ 386035 h 1629830"/>
                  <a:gd name="connsiteX83" fmla="*/ 1066246 w 1504382"/>
                  <a:gd name="connsiteY83" fmla="*/ 122401 h 1629830"/>
                  <a:gd name="connsiteX84" fmla="*/ 1046727 w 1504382"/>
                  <a:gd name="connsiteY84" fmla="*/ 108393 h 1629830"/>
                  <a:gd name="connsiteX85" fmla="*/ 1018021 w 1504382"/>
                  <a:gd name="connsiteY85" fmla="*/ 53967 h 1629830"/>
                  <a:gd name="connsiteX86" fmla="*/ 994367 w 1504382"/>
                  <a:gd name="connsiteY86" fmla="*/ 11712 h 1629830"/>
                  <a:gd name="connsiteX87" fmla="*/ 975077 w 1504382"/>
                  <a:gd name="connsiteY87" fmla="*/ 0 h 1629830"/>
                  <a:gd name="connsiteX0" fmla="*/ 975077 w 1504382"/>
                  <a:gd name="connsiteY0" fmla="*/ 0 h 1634129"/>
                  <a:gd name="connsiteX1" fmla="*/ 910776 w 1504382"/>
                  <a:gd name="connsiteY1" fmla="*/ 0 h 1634129"/>
                  <a:gd name="connsiteX2" fmla="*/ 870129 w 1504382"/>
                  <a:gd name="connsiteY2" fmla="*/ 13549 h 1634129"/>
                  <a:gd name="connsiteX3" fmla="*/ 795723 w 1504382"/>
                  <a:gd name="connsiteY3" fmla="*/ 17683 h 1634129"/>
                  <a:gd name="connsiteX4" fmla="*/ 602132 w 1504382"/>
                  <a:gd name="connsiteY4" fmla="*/ 95073 h 1634129"/>
                  <a:gd name="connsiteX5" fmla="*/ 562174 w 1504382"/>
                  <a:gd name="connsiteY5" fmla="*/ 126076 h 1634129"/>
                  <a:gd name="connsiteX6" fmla="*/ 541505 w 1504382"/>
                  <a:gd name="connsiteY6" fmla="*/ 175450 h 1634129"/>
                  <a:gd name="connsiteX7" fmla="*/ 545409 w 1504382"/>
                  <a:gd name="connsiteY7" fmla="*/ 200481 h 1634129"/>
                  <a:gd name="connsiteX8" fmla="*/ 499250 w 1504382"/>
                  <a:gd name="connsiteY8" fmla="*/ 294866 h 1634129"/>
                  <a:gd name="connsiteX9" fmla="*/ 421860 w 1504382"/>
                  <a:gd name="connsiteY9" fmla="*/ 339417 h 1634129"/>
                  <a:gd name="connsiteX10" fmla="*/ 411755 w 1504382"/>
                  <a:gd name="connsiteY10" fmla="*/ 406244 h 1634129"/>
                  <a:gd name="connsiteX11" fmla="*/ 454010 w 1504382"/>
                  <a:gd name="connsiteY11" fmla="*/ 449877 h 1634129"/>
                  <a:gd name="connsiteX12" fmla="*/ 533468 w 1504382"/>
                  <a:gd name="connsiteY12" fmla="*/ 471693 h 1634129"/>
                  <a:gd name="connsiteX13" fmla="*/ 571359 w 1504382"/>
                  <a:gd name="connsiteY13" fmla="*/ 448499 h 1634129"/>
                  <a:gd name="connsiteX14" fmla="*/ 589272 w 1504382"/>
                  <a:gd name="connsiteY14" fmla="*/ 433802 h 1634129"/>
                  <a:gd name="connsiteX15" fmla="*/ 607643 w 1504382"/>
                  <a:gd name="connsiteY15" fmla="*/ 439772 h 1634129"/>
                  <a:gd name="connsiteX16" fmla="*/ 599606 w 1504382"/>
                  <a:gd name="connsiteY16" fmla="*/ 456307 h 1634129"/>
                  <a:gd name="connsiteX17" fmla="*/ 551839 w 1504382"/>
                  <a:gd name="connsiteY17" fmla="*/ 478812 h 1634129"/>
                  <a:gd name="connsiteX18" fmla="*/ 528875 w 1504382"/>
                  <a:gd name="connsiteY18" fmla="*/ 503155 h 1634129"/>
                  <a:gd name="connsiteX19" fmla="*/ 559188 w 1504382"/>
                  <a:gd name="connsiteY19" fmla="*/ 540128 h 1634129"/>
                  <a:gd name="connsiteX20" fmla="*/ 611548 w 1504382"/>
                  <a:gd name="connsiteY20" fmla="*/ 537142 h 1634129"/>
                  <a:gd name="connsiteX21" fmla="*/ 635201 w 1504382"/>
                  <a:gd name="connsiteY21" fmla="*/ 533468 h 1634129"/>
                  <a:gd name="connsiteX22" fmla="*/ 653113 w 1504382"/>
                  <a:gd name="connsiteY22" fmla="*/ 538061 h 1634129"/>
                  <a:gd name="connsiteX23" fmla="*/ 654262 w 1504382"/>
                  <a:gd name="connsiteY23" fmla="*/ 560336 h 1634129"/>
                  <a:gd name="connsiteX24" fmla="*/ 640942 w 1504382"/>
                  <a:gd name="connsiteY24" fmla="*/ 575493 h 1634129"/>
                  <a:gd name="connsiteX25" fmla="*/ 529104 w 1504382"/>
                  <a:gd name="connsiteY25" fmla="*/ 699272 h 1634129"/>
                  <a:gd name="connsiteX26" fmla="*/ 504303 w 1504382"/>
                  <a:gd name="connsiteY26" fmla="*/ 764032 h 1634129"/>
                  <a:gd name="connsiteX27" fmla="*/ 469626 w 1504382"/>
                  <a:gd name="connsiteY27" fmla="*/ 805139 h 1634129"/>
                  <a:gd name="connsiteX28" fmla="*/ 302674 w 1504382"/>
                  <a:gd name="connsiteY28" fmla="*/ 902739 h 1634129"/>
                  <a:gd name="connsiteX29" fmla="*/ 175220 w 1504382"/>
                  <a:gd name="connsiteY29" fmla="*/ 992301 h 1634129"/>
                  <a:gd name="connsiteX30" fmla="*/ 88414 w 1504382"/>
                  <a:gd name="connsiteY30" fmla="*/ 1090360 h 1634129"/>
                  <a:gd name="connsiteX31" fmla="*/ 5282 w 1504382"/>
                  <a:gd name="connsiteY31" fmla="*/ 1293137 h 1634129"/>
                  <a:gd name="connsiteX32" fmla="*/ 0 w 1504382"/>
                  <a:gd name="connsiteY32" fmla="*/ 1303012 h 1634129"/>
                  <a:gd name="connsiteX33" fmla="*/ 0 w 1504382"/>
                  <a:gd name="connsiteY33" fmla="*/ 1378795 h 1634129"/>
                  <a:gd name="connsiteX34" fmla="*/ 30313 w 1504382"/>
                  <a:gd name="connsiteY34" fmla="*/ 1362720 h 1634129"/>
                  <a:gd name="connsiteX35" fmla="*/ 30543 w 1504382"/>
                  <a:gd name="connsiteY35" fmla="*/ 1387751 h 1634129"/>
                  <a:gd name="connsiteX36" fmla="*/ 39729 w 1504382"/>
                  <a:gd name="connsiteY36" fmla="*/ 1427710 h 1634129"/>
                  <a:gd name="connsiteX37" fmla="*/ 52130 w 1504382"/>
                  <a:gd name="connsiteY37" fmla="*/ 1435977 h 1634129"/>
                  <a:gd name="connsiteX38" fmla="*/ 60626 w 1504382"/>
                  <a:gd name="connsiteY38" fmla="*/ 1425183 h 1634129"/>
                  <a:gd name="connsiteX39" fmla="*/ 64301 w 1504382"/>
                  <a:gd name="connsiteY39" fmla="*/ 1413931 h 1634129"/>
                  <a:gd name="connsiteX40" fmla="*/ 67975 w 1504382"/>
                  <a:gd name="connsiteY40" fmla="*/ 1430925 h 1634129"/>
                  <a:gd name="connsiteX41" fmla="*/ 76013 w 1504382"/>
                  <a:gd name="connsiteY41" fmla="*/ 1441029 h 1634129"/>
                  <a:gd name="connsiteX42" fmla="*/ 88414 w 1504382"/>
                  <a:gd name="connsiteY42" fmla="*/ 1431614 h 1634129"/>
                  <a:gd name="connsiteX43" fmla="*/ 94384 w 1504382"/>
                  <a:gd name="connsiteY43" fmla="*/ 1408419 h 1634129"/>
                  <a:gd name="connsiteX44" fmla="*/ 99896 w 1504382"/>
                  <a:gd name="connsiteY44" fmla="*/ 1398085 h 1634129"/>
                  <a:gd name="connsiteX45" fmla="*/ 108393 w 1504382"/>
                  <a:gd name="connsiteY45" fmla="*/ 1410946 h 1634129"/>
                  <a:gd name="connsiteX46" fmla="*/ 126305 w 1504382"/>
                  <a:gd name="connsiteY46" fmla="*/ 1413012 h 1634129"/>
                  <a:gd name="connsiteX47" fmla="*/ 135721 w 1504382"/>
                  <a:gd name="connsiteY47" fmla="*/ 1392344 h 1634129"/>
                  <a:gd name="connsiteX48" fmla="*/ 158226 w 1504382"/>
                  <a:gd name="connsiteY48" fmla="*/ 1370069 h 1634129"/>
                  <a:gd name="connsiteX49" fmla="*/ 202318 w 1504382"/>
                  <a:gd name="connsiteY49" fmla="*/ 1329192 h 1634129"/>
                  <a:gd name="connsiteX50" fmla="*/ 213341 w 1504382"/>
                  <a:gd name="connsiteY50" fmla="*/ 1287166 h 1634129"/>
                  <a:gd name="connsiteX51" fmla="*/ 217475 w 1504382"/>
                  <a:gd name="connsiteY51" fmla="*/ 1270402 h 1634129"/>
                  <a:gd name="connsiteX52" fmla="*/ 244343 w 1504382"/>
                  <a:gd name="connsiteY52" fmla="*/ 1249964 h 1634129"/>
                  <a:gd name="connsiteX53" fmla="*/ 338269 w 1504382"/>
                  <a:gd name="connsiteY53" fmla="*/ 1253408 h 1634129"/>
                  <a:gd name="connsiteX54" fmla="*/ 531401 w 1504382"/>
                  <a:gd name="connsiteY54" fmla="*/ 1270862 h 1634129"/>
                  <a:gd name="connsiteX55" fmla="*/ 543572 w 1504382"/>
                  <a:gd name="connsiteY55" fmla="*/ 1273847 h 1634129"/>
                  <a:gd name="connsiteX56" fmla="*/ 547017 w 1504382"/>
                  <a:gd name="connsiteY56" fmla="*/ 1295204 h 1634129"/>
                  <a:gd name="connsiteX57" fmla="*/ 401651 w 1504382"/>
                  <a:gd name="connsiteY57" fmla="*/ 1398775 h 1634129"/>
                  <a:gd name="connsiteX58" fmla="*/ 375931 w 1504382"/>
                  <a:gd name="connsiteY58" fmla="*/ 1415998 h 1634129"/>
                  <a:gd name="connsiteX59" fmla="*/ 351358 w 1504382"/>
                  <a:gd name="connsiteY59" fmla="*/ 1432762 h 1634129"/>
                  <a:gd name="connsiteX60" fmla="*/ 329083 w 1504382"/>
                  <a:gd name="connsiteY60" fmla="*/ 1468357 h 1634129"/>
                  <a:gd name="connsiteX61" fmla="*/ 324720 w 1504382"/>
                  <a:gd name="connsiteY61" fmla="*/ 1541614 h 1634129"/>
                  <a:gd name="connsiteX62" fmla="*/ 340565 w 1504382"/>
                  <a:gd name="connsiteY62" fmla="*/ 1564579 h 1634129"/>
                  <a:gd name="connsiteX63" fmla="*/ 372256 w 1504382"/>
                  <a:gd name="connsiteY63" fmla="*/ 1563890 h 1634129"/>
                  <a:gd name="connsiteX64" fmla="*/ 396599 w 1504382"/>
                  <a:gd name="connsiteY64" fmla="*/ 1557689 h 1634129"/>
                  <a:gd name="connsiteX65" fmla="*/ 396369 w 1504382"/>
                  <a:gd name="connsiteY65" fmla="*/ 1559756 h 1634129"/>
                  <a:gd name="connsiteX66" fmla="*/ 413133 w 1504382"/>
                  <a:gd name="connsiteY66" fmla="*/ 1592825 h 1634129"/>
                  <a:gd name="connsiteX67" fmla="*/ 519919 w 1504382"/>
                  <a:gd name="connsiteY67" fmla="*/ 1582491 h 1634129"/>
                  <a:gd name="connsiteX68" fmla="*/ 544261 w 1504382"/>
                  <a:gd name="connsiteY68" fmla="*/ 1577669 h 1634129"/>
                  <a:gd name="connsiteX69" fmla="*/ 517852 w 1504382"/>
                  <a:gd name="connsiteY69" fmla="*/ 1608211 h 1634129"/>
                  <a:gd name="connsiteX70" fmla="*/ 511192 w 1504382"/>
                  <a:gd name="connsiteY70" fmla="*/ 1617397 h 1634129"/>
                  <a:gd name="connsiteX71" fmla="*/ 512111 w 1504382"/>
                  <a:gd name="connsiteY71" fmla="*/ 1628880 h 1634129"/>
                  <a:gd name="connsiteX72" fmla="*/ 521067 w 1504382"/>
                  <a:gd name="connsiteY72" fmla="*/ 1629569 h 1634129"/>
                  <a:gd name="connsiteX73" fmla="*/ 1503385 w 1504382"/>
                  <a:gd name="connsiteY73" fmla="*/ 1569052 h 1634129"/>
                  <a:gd name="connsiteX74" fmla="*/ 1504382 w 1504382"/>
                  <a:gd name="connsiteY74" fmla="*/ 1556426 h 1634129"/>
                  <a:gd name="connsiteX75" fmla="*/ 1497751 w 1504382"/>
                  <a:gd name="connsiteY75" fmla="*/ 1472491 h 1634129"/>
                  <a:gd name="connsiteX76" fmla="*/ 1444244 w 1504382"/>
                  <a:gd name="connsiteY76" fmla="*/ 1240319 h 1634129"/>
                  <a:gd name="connsiteX77" fmla="*/ 1420131 w 1504382"/>
                  <a:gd name="connsiteY77" fmla="*/ 950046 h 1634129"/>
                  <a:gd name="connsiteX78" fmla="*/ 1393492 w 1504382"/>
                  <a:gd name="connsiteY78" fmla="*/ 736934 h 1634129"/>
                  <a:gd name="connsiteX79" fmla="*/ 1295893 w 1504382"/>
                  <a:gd name="connsiteY79" fmla="*/ 546328 h 1634129"/>
                  <a:gd name="connsiteX80" fmla="*/ 1242385 w 1504382"/>
                  <a:gd name="connsiteY80" fmla="*/ 456766 h 1634129"/>
                  <a:gd name="connsiteX81" fmla="*/ 1221717 w 1504382"/>
                  <a:gd name="connsiteY81" fmla="*/ 386035 h 1634129"/>
                  <a:gd name="connsiteX82" fmla="*/ 1066246 w 1504382"/>
                  <a:gd name="connsiteY82" fmla="*/ 122401 h 1634129"/>
                  <a:gd name="connsiteX83" fmla="*/ 1046727 w 1504382"/>
                  <a:gd name="connsiteY83" fmla="*/ 108393 h 1634129"/>
                  <a:gd name="connsiteX84" fmla="*/ 1018021 w 1504382"/>
                  <a:gd name="connsiteY84" fmla="*/ 53967 h 1634129"/>
                  <a:gd name="connsiteX85" fmla="*/ 994367 w 1504382"/>
                  <a:gd name="connsiteY85" fmla="*/ 11712 h 1634129"/>
                  <a:gd name="connsiteX86" fmla="*/ 975077 w 1504382"/>
                  <a:gd name="connsiteY86" fmla="*/ 0 h 1634129"/>
                  <a:gd name="connsiteX0" fmla="*/ 975077 w 1504382"/>
                  <a:gd name="connsiteY0" fmla="*/ 0 h 1628880"/>
                  <a:gd name="connsiteX1" fmla="*/ 910776 w 1504382"/>
                  <a:gd name="connsiteY1" fmla="*/ 0 h 1628880"/>
                  <a:gd name="connsiteX2" fmla="*/ 870129 w 1504382"/>
                  <a:gd name="connsiteY2" fmla="*/ 13549 h 1628880"/>
                  <a:gd name="connsiteX3" fmla="*/ 795723 w 1504382"/>
                  <a:gd name="connsiteY3" fmla="*/ 17683 h 1628880"/>
                  <a:gd name="connsiteX4" fmla="*/ 602132 w 1504382"/>
                  <a:gd name="connsiteY4" fmla="*/ 95073 h 1628880"/>
                  <a:gd name="connsiteX5" fmla="*/ 562174 w 1504382"/>
                  <a:gd name="connsiteY5" fmla="*/ 126076 h 1628880"/>
                  <a:gd name="connsiteX6" fmla="*/ 541505 w 1504382"/>
                  <a:gd name="connsiteY6" fmla="*/ 175450 h 1628880"/>
                  <a:gd name="connsiteX7" fmla="*/ 545409 w 1504382"/>
                  <a:gd name="connsiteY7" fmla="*/ 200481 h 1628880"/>
                  <a:gd name="connsiteX8" fmla="*/ 499250 w 1504382"/>
                  <a:gd name="connsiteY8" fmla="*/ 294866 h 1628880"/>
                  <a:gd name="connsiteX9" fmla="*/ 421860 w 1504382"/>
                  <a:gd name="connsiteY9" fmla="*/ 339417 h 1628880"/>
                  <a:gd name="connsiteX10" fmla="*/ 411755 w 1504382"/>
                  <a:gd name="connsiteY10" fmla="*/ 406244 h 1628880"/>
                  <a:gd name="connsiteX11" fmla="*/ 454010 w 1504382"/>
                  <a:gd name="connsiteY11" fmla="*/ 449877 h 1628880"/>
                  <a:gd name="connsiteX12" fmla="*/ 533468 w 1504382"/>
                  <a:gd name="connsiteY12" fmla="*/ 471693 h 1628880"/>
                  <a:gd name="connsiteX13" fmla="*/ 571359 w 1504382"/>
                  <a:gd name="connsiteY13" fmla="*/ 448499 h 1628880"/>
                  <a:gd name="connsiteX14" fmla="*/ 589272 w 1504382"/>
                  <a:gd name="connsiteY14" fmla="*/ 433802 h 1628880"/>
                  <a:gd name="connsiteX15" fmla="*/ 607643 w 1504382"/>
                  <a:gd name="connsiteY15" fmla="*/ 439772 h 1628880"/>
                  <a:gd name="connsiteX16" fmla="*/ 599606 w 1504382"/>
                  <a:gd name="connsiteY16" fmla="*/ 456307 h 1628880"/>
                  <a:gd name="connsiteX17" fmla="*/ 551839 w 1504382"/>
                  <a:gd name="connsiteY17" fmla="*/ 478812 h 1628880"/>
                  <a:gd name="connsiteX18" fmla="*/ 528875 w 1504382"/>
                  <a:gd name="connsiteY18" fmla="*/ 503155 h 1628880"/>
                  <a:gd name="connsiteX19" fmla="*/ 559188 w 1504382"/>
                  <a:gd name="connsiteY19" fmla="*/ 540128 h 1628880"/>
                  <a:gd name="connsiteX20" fmla="*/ 611548 w 1504382"/>
                  <a:gd name="connsiteY20" fmla="*/ 537142 h 1628880"/>
                  <a:gd name="connsiteX21" fmla="*/ 635201 w 1504382"/>
                  <a:gd name="connsiteY21" fmla="*/ 533468 h 1628880"/>
                  <a:gd name="connsiteX22" fmla="*/ 653113 w 1504382"/>
                  <a:gd name="connsiteY22" fmla="*/ 538061 h 1628880"/>
                  <a:gd name="connsiteX23" fmla="*/ 654262 w 1504382"/>
                  <a:gd name="connsiteY23" fmla="*/ 560336 h 1628880"/>
                  <a:gd name="connsiteX24" fmla="*/ 640942 w 1504382"/>
                  <a:gd name="connsiteY24" fmla="*/ 575493 h 1628880"/>
                  <a:gd name="connsiteX25" fmla="*/ 529104 w 1504382"/>
                  <a:gd name="connsiteY25" fmla="*/ 699272 h 1628880"/>
                  <a:gd name="connsiteX26" fmla="*/ 504303 w 1504382"/>
                  <a:gd name="connsiteY26" fmla="*/ 764032 h 1628880"/>
                  <a:gd name="connsiteX27" fmla="*/ 469626 w 1504382"/>
                  <a:gd name="connsiteY27" fmla="*/ 805139 h 1628880"/>
                  <a:gd name="connsiteX28" fmla="*/ 302674 w 1504382"/>
                  <a:gd name="connsiteY28" fmla="*/ 902739 h 1628880"/>
                  <a:gd name="connsiteX29" fmla="*/ 175220 w 1504382"/>
                  <a:gd name="connsiteY29" fmla="*/ 992301 h 1628880"/>
                  <a:gd name="connsiteX30" fmla="*/ 88414 w 1504382"/>
                  <a:gd name="connsiteY30" fmla="*/ 1090360 h 1628880"/>
                  <a:gd name="connsiteX31" fmla="*/ 5282 w 1504382"/>
                  <a:gd name="connsiteY31" fmla="*/ 1293137 h 1628880"/>
                  <a:gd name="connsiteX32" fmla="*/ 0 w 1504382"/>
                  <a:gd name="connsiteY32" fmla="*/ 1303012 h 1628880"/>
                  <a:gd name="connsiteX33" fmla="*/ 0 w 1504382"/>
                  <a:gd name="connsiteY33" fmla="*/ 1378795 h 1628880"/>
                  <a:gd name="connsiteX34" fmla="*/ 30313 w 1504382"/>
                  <a:gd name="connsiteY34" fmla="*/ 1362720 h 1628880"/>
                  <a:gd name="connsiteX35" fmla="*/ 30543 w 1504382"/>
                  <a:gd name="connsiteY35" fmla="*/ 1387751 h 1628880"/>
                  <a:gd name="connsiteX36" fmla="*/ 39729 w 1504382"/>
                  <a:gd name="connsiteY36" fmla="*/ 1427710 h 1628880"/>
                  <a:gd name="connsiteX37" fmla="*/ 52130 w 1504382"/>
                  <a:gd name="connsiteY37" fmla="*/ 1435977 h 1628880"/>
                  <a:gd name="connsiteX38" fmla="*/ 60626 w 1504382"/>
                  <a:gd name="connsiteY38" fmla="*/ 1425183 h 1628880"/>
                  <a:gd name="connsiteX39" fmla="*/ 64301 w 1504382"/>
                  <a:gd name="connsiteY39" fmla="*/ 1413931 h 1628880"/>
                  <a:gd name="connsiteX40" fmla="*/ 67975 w 1504382"/>
                  <a:gd name="connsiteY40" fmla="*/ 1430925 h 1628880"/>
                  <a:gd name="connsiteX41" fmla="*/ 76013 w 1504382"/>
                  <a:gd name="connsiteY41" fmla="*/ 1441029 h 1628880"/>
                  <a:gd name="connsiteX42" fmla="*/ 88414 w 1504382"/>
                  <a:gd name="connsiteY42" fmla="*/ 1431614 h 1628880"/>
                  <a:gd name="connsiteX43" fmla="*/ 94384 w 1504382"/>
                  <a:gd name="connsiteY43" fmla="*/ 1408419 h 1628880"/>
                  <a:gd name="connsiteX44" fmla="*/ 99896 w 1504382"/>
                  <a:gd name="connsiteY44" fmla="*/ 1398085 h 1628880"/>
                  <a:gd name="connsiteX45" fmla="*/ 108393 w 1504382"/>
                  <a:gd name="connsiteY45" fmla="*/ 1410946 h 1628880"/>
                  <a:gd name="connsiteX46" fmla="*/ 126305 w 1504382"/>
                  <a:gd name="connsiteY46" fmla="*/ 1413012 h 1628880"/>
                  <a:gd name="connsiteX47" fmla="*/ 135721 w 1504382"/>
                  <a:gd name="connsiteY47" fmla="*/ 1392344 h 1628880"/>
                  <a:gd name="connsiteX48" fmla="*/ 158226 w 1504382"/>
                  <a:gd name="connsiteY48" fmla="*/ 1370069 h 1628880"/>
                  <a:gd name="connsiteX49" fmla="*/ 202318 w 1504382"/>
                  <a:gd name="connsiteY49" fmla="*/ 1329192 h 1628880"/>
                  <a:gd name="connsiteX50" fmla="*/ 213341 w 1504382"/>
                  <a:gd name="connsiteY50" fmla="*/ 1287166 h 1628880"/>
                  <a:gd name="connsiteX51" fmla="*/ 217475 w 1504382"/>
                  <a:gd name="connsiteY51" fmla="*/ 1270402 h 1628880"/>
                  <a:gd name="connsiteX52" fmla="*/ 244343 w 1504382"/>
                  <a:gd name="connsiteY52" fmla="*/ 1249964 h 1628880"/>
                  <a:gd name="connsiteX53" fmla="*/ 338269 w 1504382"/>
                  <a:gd name="connsiteY53" fmla="*/ 1253408 h 1628880"/>
                  <a:gd name="connsiteX54" fmla="*/ 531401 w 1504382"/>
                  <a:gd name="connsiteY54" fmla="*/ 1270862 h 1628880"/>
                  <a:gd name="connsiteX55" fmla="*/ 543572 w 1504382"/>
                  <a:gd name="connsiteY55" fmla="*/ 1273847 h 1628880"/>
                  <a:gd name="connsiteX56" fmla="*/ 547017 w 1504382"/>
                  <a:gd name="connsiteY56" fmla="*/ 1295204 h 1628880"/>
                  <a:gd name="connsiteX57" fmla="*/ 401651 w 1504382"/>
                  <a:gd name="connsiteY57" fmla="*/ 1398775 h 1628880"/>
                  <a:gd name="connsiteX58" fmla="*/ 375931 w 1504382"/>
                  <a:gd name="connsiteY58" fmla="*/ 1415998 h 1628880"/>
                  <a:gd name="connsiteX59" fmla="*/ 351358 w 1504382"/>
                  <a:gd name="connsiteY59" fmla="*/ 1432762 h 1628880"/>
                  <a:gd name="connsiteX60" fmla="*/ 329083 w 1504382"/>
                  <a:gd name="connsiteY60" fmla="*/ 1468357 h 1628880"/>
                  <a:gd name="connsiteX61" fmla="*/ 324720 w 1504382"/>
                  <a:gd name="connsiteY61" fmla="*/ 1541614 h 1628880"/>
                  <a:gd name="connsiteX62" fmla="*/ 340565 w 1504382"/>
                  <a:gd name="connsiteY62" fmla="*/ 1564579 h 1628880"/>
                  <a:gd name="connsiteX63" fmla="*/ 372256 w 1504382"/>
                  <a:gd name="connsiteY63" fmla="*/ 1563890 h 1628880"/>
                  <a:gd name="connsiteX64" fmla="*/ 396599 w 1504382"/>
                  <a:gd name="connsiteY64" fmla="*/ 1557689 h 1628880"/>
                  <a:gd name="connsiteX65" fmla="*/ 396369 w 1504382"/>
                  <a:gd name="connsiteY65" fmla="*/ 1559756 h 1628880"/>
                  <a:gd name="connsiteX66" fmla="*/ 413133 w 1504382"/>
                  <a:gd name="connsiteY66" fmla="*/ 1592825 h 1628880"/>
                  <a:gd name="connsiteX67" fmla="*/ 519919 w 1504382"/>
                  <a:gd name="connsiteY67" fmla="*/ 1582491 h 1628880"/>
                  <a:gd name="connsiteX68" fmla="*/ 544261 w 1504382"/>
                  <a:gd name="connsiteY68" fmla="*/ 1577669 h 1628880"/>
                  <a:gd name="connsiteX69" fmla="*/ 517852 w 1504382"/>
                  <a:gd name="connsiteY69" fmla="*/ 1608211 h 1628880"/>
                  <a:gd name="connsiteX70" fmla="*/ 511192 w 1504382"/>
                  <a:gd name="connsiteY70" fmla="*/ 1617397 h 1628880"/>
                  <a:gd name="connsiteX71" fmla="*/ 512111 w 1504382"/>
                  <a:gd name="connsiteY71" fmla="*/ 1628880 h 1628880"/>
                  <a:gd name="connsiteX72" fmla="*/ 1503385 w 1504382"/>
                  <a:gd name="connsiteY72" fmla="*/ 1569052 h 1628880"/>
                  <a:gd name="connsiteX73" fmla="*/ 1504382 w 1504382"/>
                  <a:gd name="connsiteY73" fmla="*/ 1556426 h 1628880"/>
                  <a:gd name="connsiteX74" fmla="*/ 1497751 w 1504382"/>
                  <a:gd name="connsiteY74" fmla="*/ 1472491 h 1628880"/>
                  <a:gd name="connsiteX75" fmla="*/ 1444244 w 1504382"/>
                  <a:gd name="connsiteY75" fmla="*/ 1240319 h 1628880"/>
                  <a:gd name="connsiteX76" fmla="*/ 1420131 w 1504382"/>
                  <a:gd name="connsiteY76" fmla="*/ 950046 h 1628880"/>
                  <a:gd name="connsiteX77" fmla="*/ 1393492 w 1504382"/>
                  <a:gd name="connsiteY77" fmla="*/ 736934 h 1628880"/>
                  <a:gd name="connsiteX78" fmla="*/ 1295893 w 1504382"/>
                  <a:gd name="connsiteY78" fmla="*/ 546328 h 1628880"/>
                  <a:gd name="connsiteX79" fmla="*/ 1242385 w 1504382"/>
                  <a:gd name="connsiteY79" fmla="*/ 456766 h 1628880"/>
                  <a:gd name="connsiteX80" fmla="*/ 1221717 w 1504382"/>
                  <a:gd name="connsiteY80" fmla="*/ 386035 h 1628880"/>
                  <a:gd name="connsiteX81" fmla="*/ 1066246 w 1504382"/>
                  <a:gd name="connsiteY81" fmla="*/ 122401 h 1628880"/>
                  <a:gd name="connsiteX82" fmla="*/ 1046727 w 1504382"/>
                  <a:gd name="connsiteY82" fmla="*/ 108393 h 1628880"/>
                  <a:gd name="connsiteX83" fmla="*/ 1018021 w 1504382"/>
                  <a:gd name="connsiteY83" fmla="*/ 53967 h 1628880"/>
                  <a:gd name="connsiteX84" fmla="*/ 994367 w 1504382"/>
                  <a:gd name="connsiteY84" fmla="*/ 11712 h 1628880"/>
                  <a:gd name="connsiteX85" fmla="*/ 975077 w 1504382"/>
                  <a:gd name="connsiteY85" fmla="*/ 0 h 1628880"/>
                  <a:gd name="connsiteX0" fmla="*/ 975077 w 1504382"/>
                  <a:gd name="connsiteY0" fmla="*/ 0 h 1617397"/>
                  <a:gd name="connsiteX1" fmla="*/ 910776 w 1504382"/>
                  <a:gd name="connsiteY1" fmla="*/ 0 h 1617397"/>
                  <a:gd name="connsiteX2" fmla="*/ 870129 w 1504382"/>
                  <a:gd name="connsiteY2" fmla="*/ 13549 h 1617397"/>
                  <a:gd name="connsiteX3" fmla="*/ 795723 w 1504382"/>
                  <a:gd name="connsiteY3" fmla="*/ 17683 h 1617397"/>
                  <a:gd name="connsiteX4" fmla="*/ 602132 w 1504382"/>
                  <a:gd name="connsiteY4" fmla="*/ 95073 h 1617397"/>
                  <a:gd name="connsiteX5" fmla="*/ 562174 w 1504382"/>
                  <a:gd name="connsiteY5" fmla="*/ 126076 h 1617397"/>
                  <a:gd name="connsiteX6" fmla="*/ 541505 w 1504382"/>
                  <a:gd name="connsiteY6" fmla="*/ 175450 h 1617397"/>
                  <a:gd name="connsiteX7" fmla="*/ 545409 w 1504382"/>
                  <a:gd name="connsiteY7" fmla="*/ 200481 h 1617397"/>
                  <a:gd name="connsiteX8" fmla="*/ 499250 w 1504382"/>
                  <a:gd name="connsiteY8" fmla="*/ 294866 h 1617397"/>
                  <a:gd name="connsiteX9" fmla="*/ 421860 w 1504382"/>
                  <a:gd name="connsiteY9" fmla="*/ 339417 h 1617397"/>
                  <a:gd name="connsiteX10" fmla="*/ 411755 w 1504382"/>
                  <a:gd name="connsiteY10" fmla="*/ 406244 h 1617397"/>
                  <a:gd name="connsiteX11" fmla="*/ 454010 w 1504382"/>
                  <a:gd name="connsiteY11" fmla="*/ 449877 h 1617397"/>
                  <a:gd name="connsiteX12" fmla="*/ 533468 w 1504382"/>
                  <a:gd name="connsiteY12" fmla="*/ 471693 h 1617397"/>
                  <a:gd name="connsiteX13" fmla="*/ 571359 w 1504382"/>
                  <a:gd name="connsiteY13" fmla="*/ 448499 h 1617397"/>
                  <a:gd name="connsiteX14" fmla="*/ 589272 w 1504382"/>
                  <a:gd name="connsiteY14" fmla="*/ 433802 h 1617397"/>
                  <a:gd name="connsiteX15" fmla="*/ 607643 w 1504382"/>
                  <a:gd name="connsiteY15" fmla="*/ 439772 h 1617397"/>
                  <a:gd name="connsiteX16" fmla="*/ 599606 w 1504382"/>
                  <a:gd name="connsiteY16" fmla="*/ 456307 h 1617397"/>
                  <a:gd name="connsiteX17" fmla="*/ 551839 w 1504382"/>
                  <a:gd name="connsiteY17" fmla="*/ 478812 h 1617397"/>
                  <a:gd name="connsiteX18" fmla="*/ 528875 w 1504382"/>
                  <a:gd name="connsiteY18" fmla="*/ 503155 h 1617397"/>
                  <a:gd name="connsiteX19" fmla="*/ 559188 w 1504382"/>
                  <a:gd name="connsiteY19" fmla="*/ 540128 h 1617397"/>
                  <a:gd name="connsiteX20" fmla="*/ 611548 w 1504382"/>
                  <a:gd name="connsiteY20" fmla="*/ 537142 h 1617397"/>
                  <a:gd name="connsiteX21" fmla="*/ 635201 w 1504382"/>
                  <a:gd name="connsiteY21" fmla="*/ 533468 h 1617397"/>
                  <a:gd name="connsiteX22" fmla="*/ 653113 w 1504382"/>
                  <a:gd name="connsiteY22" fmla="*/ 538061 h 1617397"/>
                  <a:gd name="connsiteX23" fmla="*/ 654262 w 1504382"/>
                  <a:gd name="connsiteY23" fmla="*/ 560336 h 1617397"/>
                  <a:gd name="connsiteX24" fmla="*/ 640942 w 1504382"/>
                  <a:gd name="connsiteY24" fmla="*/ 575493 h 1617397"/>
                  <a:gd name="connsiteX25" fmla="*/ 529104 w 1504382"/>
                  <a:gd name="connsiteY25" fmla="*/ 699272 h 1617397"/>
                  <a:gd name="connsiteX26" fmla="*/ 504303 w 1504382"/>
                  <a:gd name="connsiteY26" fmla="*/ 764032 h 1617397"/>
                  <a:gd name="connsiteX27" fmla="*/ 469626 w 1504382"/>
                  <a:gd name="connsiteY27" fmla="*/ 805139 h 1617397"/>
                  <a:gd name="connsiteX28" fmla="*/ 302674 w 1504382"/>
                  <a:gd name="connsiteY28" fmla="*/ 902739 h 1617397"/>
                  <a:gd name="connsiteX29" fmla="*/ 175220 w 1504382"/>
                  <a:gd name="connsiteY29" fmla="*/ 992301 h 1617397"/>
                  <a:gd name="connsiteX30" fmla="*/ 88414 w 1504382"/>
                  <a:gd name="connsiteY30" fmla="*/ 1090360 h 1617397"/>
                  <a:gd name="connsiteX31" fmla="*/ 5282 w 1504382"/>
                  <a:gd name="connsiteY31" fmla="*/ 1293137 h 1617397"/>
                  <a:gd name="connsiteX32" fmla="*/ 0 w 1504382"/>
                  <a:gd name="connsiteY32" fmla="*/ 1303012 h 1617397"/>
                  <a:gd name="connsiteX33" fmla="*/ 0 w 1504382"/>
                  <a:gd name="connsiteY33" fmla="*/ 1378795 h 1617397"/>
                  <a:gd name="connsiteX34" fmla="*/ 30313 w 1504382"/>
                  <a:gd name="connsiteY34" fmla="*/ 1362720 h 1617397"/>
                  <a:gd name="connsiteX35" fmla="*/ 30543 w 1504382"/>
                  <a:gd name="connsiteY35" fmla="*/ 1387751 h 1617397"/>
                  <a:gd name="connsiteX36" fmla="*/ 39729 w 1504382"/>
                  <a:gd name="connsiteY36" fmla="*/ 1427710 h 1617397"/>
                  <a:gd name="connsiteX37" fmla="*/ 52130 w 1504382"/>
                  <a:gd name="connsiteY37" fmla="*/ 1435977 h 1617397"/>
                  <a:gd name="connsiteX38" fmla="*/ 60626 w 1504382"/>
                  <a:gd name="connsiteY38" fmla="*/ 1425183 h 1617397"/>
                  <a:gd name="connsiteX39" fmla="*/ 64301 w 1504382"/>
                  <a:gd name="connsiteY39" fmla="*/ 1413931 h 1617397"/>
                  <a:gd name="connsiteX40" fmla="*/ 67975 w 1504382"/>
                  <a:gd name="connsiteY40" fmla="*/ 1430925 h 1617397"/>
                  <a:gd name="connsiteX41" fmla="*/ 76013 w 1504382"/>
                  <a:gd name="connsiteY41" fmla="*/ 1441029 h 1617397"/>
                  <a:gd name="connsiteX42" fmla="*/ 88414 w 1504382"/>
                  <a:gd name="connsiteY42" fmla="*/ 1431614 h 1617397"/>
                  <a:gd name="connsiteX43" fmla="*/ 94384 w 1504382"/>
                  <a:gd name="connsiteY43" fmla="*/ 1408419 h 1617397"/>
                  <a:gd name="connsiteX44" fmla="*/ 99896 w 1504382"/>
                  <a:gd name="connsiteY44" fmla="*/ 1398085 h 1617397"/>
                  <a:gd name="connsiteX45" fmla="*/ 108393 w 1504382"/>
                  <a:gd name="connsiteY45" fmla="*/ 1410946 h 1617397"/>
                  <a:gd name="connsiteX46" fmla="*/ 126305 w 1504382"/>
                  <a:gd name="connsiteY46" fmla="*/ 1413012 h 1617397"/>
                  <a:gd name="connsiteX47" fmla="*/ 135721 w 1504382"/>
                  <a:gd name="connsiteY47" fmla="*/ 1392344 h 1617397"/>
                  <a:gd name="connsiteX48" fmla="*/ 158226 w 1504382"/>
                  <a:gd name="connsiteY48" fmla="*/ 1370069 h 1617397"/>
                  <a:gd name="connsiteX49" fmla="*/ 202318 w 1504382"/>
                  <a:gd name="connsiteY49" fmla="*/ 1329192 h 1617397"/>
                  <a:gd name="connsiteX50" fmla="*/ 213341 w 1504382"/>
                  <a:gd name="connsiteY50" fmla="*/ 1287166 h 1617397"/>
                  <a:gd name="connsiteX51" fmla="*/ 217475 w 1504382"/>
                  <a:gd name="connsiteY51" fmla="*/ 1270402 h 1617397"/>
                  <a:gd name="connsiteX52" fmla="*/ 244343 w 1504382"/>
                  <a:gd name="connsiteY52" fmla="*/ 1249964 h 1617397"/>
                  <a:gd name="connsiteX53" fmla="*/ 338269 w 1504382"/>
                  <a:gd name="connsiteY53" fmla="*/ 1253408 h 1617397"/>
                  <a:gd name="connsiteX54" fmla="*/ 531401 w 1504382"/>
                  <a:gd name="connsiteY54" fmla="*/ 1270862 h 1617397"/>
                  <a:gd name="connsiteX55" fmla="*/ 543572 w 1504382"/>
                  <a:gd name="connsiteY55" fmla="*/ 1273847 h 1617397"/>
                  <a:gd name="connsiteX56" fmla="*/ 547017 w 1504382"/>
                  <a:gd name="connsiteY56" fmla="*/ 1295204 h 1617397"/>
                  <a:gd name="connsiteX57" fmla="*/ 401651 w 1504382"/>
                  <a:gd name="connsiteY57" fmla="*/ 1398775 h 1617397"/>
                  <a:gd name="connsiteX58" fmla="*/ 375931 w 1504382"/>
                  <a:gd name="connsiteY58" fmla="*/ 1415998 h 1617397"/>
                  <a:gd name="connsiteX59" fmla="*/ 351358 w 1504382"/>
                  <a:gd name="connsiteY59" fmla="*/ 1432762 h 1617397"/>
                  <a:gd name="connsiteX60" fmla="*/ 329083 w 1504382"/>
                  <a:gd name="connsiteY60" fmla="*/ 1468357 h 1617397"/>
                  <a:gd name="connsiteX61" fmla="*/ 324720 w 1504382"/>
                  <a:gd name="connsiteY61" fmla="*/ 1541614 h 1617397"/>
                  <a:gd name="connsiteX62" fmla="*/ 340565 w 1504382"/>
                  <a:gd name="connsiteY62" fmla="*/ 1564579 h 1617397"/>
                  <a:gd name="connsiteX63" fmla="*/ 372256 w 1504382"/>
                  <a:gd name="connsiteY63" fmla="*/ 1563890 h 1617397"/>
                  <a:gd name="connsiteX64" fmla="*/ 396599 w 1504382"/>
                  <a:gd name="connsiteY64" fmla="*/ 1557689 h 1617397"/>
                  <a:gd name="connsiteX65" fmla="*/ 396369 w 1504382"/>
                  <a:gd name="connsiteY65" fmla="*/ 1559756 h 1617397"/>
                  <a:gd name="connsiteX66" fmla="*/ 413133 w 1504382"/>
                  <a:gd name="connsiteY66" fmla="*/ 1592825 h 1617397"/>
                  <a:gd name="connsiteX67" fmla="*/ 519919 w 1504382"/>
                  <a:gd name="connsiteY67" fmla="*/ 1582491 h 1617397"/>
                  <a:gd name="connsiteX68" fmla="*/ 544261 w 1504382"/>
                  <a:gd name="connsiteY68" fmla="*/ 1577669 h 1617397"/>
                  <a:gd name="connsiteX69" fmla="*/ 517852 w 1504382"/>
                  <a:gd name="connsiteY69" fmla="*/ 1608211 h 1617397"/>
                  <a:gd name="connsiteX70" fmla="*/ 511192 w 1504382"/>
                  <a:gd name="connsiteY70" fmla="*/ 1617397 h 1617397"/>
                  <a:gd name="connsiteX71" fmla="*/ 1503385 w 1504382"/>
                  <a:gd name="connsiteY71" fmla="*/ 1569052 h 1617397"/>
                  <a:gd name="connsiteX72" fmla="*/ 1504382 w 1504382"/>
                  <a:gd name="connsiteY72" fmla="*/ 1556426 h 1617397"/>
                  <a:gd name="connsiteX73" fmla="*/ 1497751 w 1504382"/>
                  <a:gd name="connsiteY73" fmla="*/ 1472491 h 1617397"/>
                  <a:gd name="connsiteX74" fmla="*/ 1444244 w 1504382"/>
                  <a:gd name="connsiteY74" fmla="*/ 1240319 h 1617397"/>
                  <a:gd name="connsiteX75" fmla="*/ 1420131 w 1504382"/>
                  <a:gd name="connsiteY75" fmla="*/ 950046 h 1617397"/>
                  <a:gd name="connsiteX76" fmla="*/ 1393492 w 1504382"/>
                  <a:gd name="connsiteY76" fmla="*/ 736934 h 1617397"/>
                  <a:gd name="connsiteX77" fmla="*/ 1295893 w 1504382"/>
                  <a:gd name="connsiteY77" fmla="*/ 546328 h 1617397"/>
                  <a:gd name="connsiteX78" fmla="*/ 1242385 w 1504382"/>
                  <a:gd name="connsiteY78" fmla="*/ 456766 h 1617397"/>
                  <a:gd name="connsiteX79" fmla="*/ 1221717 w 1504382"/>
                  <a:gd name="connsiteY79" fmla="*/ 386035 h 1617397"/>
                  <a:gd name="connsiteX80" fmla="*/ 1066246 w 1504382"/>
                  <a:gd name="connsiteY80" fmla="*/ 122401 h 1617397"/>
                  <a:gd name="connsiteX81" fmla="*/ 1046727 w 1504382"/>
                  <a:gd name="connsiteY81" fmla="*/ 108393 h 1617397"/>
                  <a:gd name="connsiteX82" fmla="*/ 1018021 w 1504382"/>
                  <a:gd name="connsiteY82" fmla="*/ 53967 h 1617397"/>
                  <a:gd name="connsiteX83" fmla="*/ 994367 w 1504382"/>
                  <a:gd name="connsiteY83" fmla="*/ 11712 h 1617397"/>
                  <a:gd name="connsiteX84" fmla="*/ 975077 w 1504382"/>
                  <a:gd name="connsiteY84" fmla="*/ 0 h 1617397"/>
                  <a:gd name="connsiteX0" fmla="*/ 975077 w 1504382"/>
                  <a:gd name="connsiteY0" fmla="*/ 0 h 1608211"/>
                  <a:gd name="connsiteX1" fmla="*/ 910776 w 1504382"/>
                  <a:gd name="connsiteY1" fmla="*/ 0 h 1608211"/>
                  <a:gd name="connsiteX2" fmla="*/ 870129 w 1504382"/>
                  <a:gd name="connsiteY2" fmla="*/ 13549 h 1608211"/>
                  <a:gd name="connsiteX3" fmla="*/ 795723 w 1504382"/>
                  <a:gd name="connsiteY3" fmla="*/ 17683 h 1608211"/>
                  <a:gd name="connsiteX4" fmla="*/ 602132 w 1504382"/>
                  <a:gd name="connsiteY4" fmla="*/ 95073 h 1608211"/>
                  <a:gd name="connsiteX5" fmla="*/ 562174 w 1504382"/>
                  <a:gd name="connsiteY5" fmla="*/ 126076 h 1608211"/>
                  <a:gd name="connsiteX6" fmla="*/ 541505 w 1504382"/>
                  <a:gd name="connsiteY6" fmla="*/ 175450 h 1608211"/>
                  <a:gd name="connsiteX7" fmla="*/ 545409 w 1504382"/>
                  <a:gd name="connsiteY7" fmla="*/ 200481 h 1608211"/>
                  <a:gd name="connsiteX8" fmla="*/ 499250 w 1504382"/>
                  <a:gd name="connsiteY8" fmla="*/ 294866 h 1608211"/>
                  <a:gd name="connsiteX9" fmla="*/ 421860 w 1504382"/>
                  <a:gd name="connsiteY9" fmla="*/ 339417 h 1608211"/>
                  <a:gd name="connsiteX10" fmla="*/ 411755 w 1504382"/>
                  <a:gd name="connsiteY10" fmla="*/ 406244 h 1608211"/>
                  <a:gd name="connsiteX11" fmla="*/ 454010 w 1504382"/>
                  <a:gd name="connsiteY11" fmla="*/ 449877 h 1608211"/>
                  <a:gd name="connsiteX12" fmla="*/ 533468 w 1504382"/>
                  <a:gd name="connsiteY12" fmla="*/ 471693 h 1608211"/>
                  <a:gd name="connsiteX13" fmla="*/ 571359 w 1504382"/>
                  <a:gd name="connsiteY13" fmla="*/ 448499 h 1608211"/>
                  <a:gd name="connsiteX14" fmla="*/ 589272 w 1504382"/>
                  <a:gd name="connsiteY14" fmla="*/ 433802 h 1608211"/>
                  <a:gd name="connsiteX15" fmla="*/ 607643 w 1504382"/>
                  <a:gd name="connsiteY15" fmla="*/ 439772 h 1608211"/>
                  <a:gd name="connsiteX16" fmla="*/ 599606 w 1504382"/>
                  <a:gd name="connsiteY16" fmla="*/ 456307 h 1608211"/>
                  <a:gd name="connsiteX17" fmla="*/ 551839 w 1504382"/>
                  <a:gd name="connsiteY17" fmla="*/ 478812 h 1608211"/>
                  <a:gd name="connsiteX18" fmla="*/ 528875 w 1504382"/>
                  <a:gd name="connsiteY18" fmla="*/ 503155 h 1608211"/>
                  <a:gd name="connsiteX19" fmla="*/ 559188 w 1504382"/>
                  <a:gd name="connsiteY19" fmla="*/ 540128 h 1608211"/>
                  <a:gd name="connsiteX20" fmla="*/ 611548 w 1504382"/>
                  <a:gd name="connsiteY20" fmla="*/ 537142 h 1608211"/>
                  <a:gd name="connsiteX21" fmla="*/ 635201 w 1504382"/>
                  <a:gd name="connsiteY21" fmla="*/ 533468 h 1608211"/>
                  <a:gd name="connsiteX22" fmla="*/ 653113 w 1504382"/>
                  <a:gd name="connsiteY22" fmla="*/ 538061 h 1608211"/>
                  <a:gd name="connsiteX23" fmla="*/ 654262 w 1504382"/>
                  <a:gd name="connsiteY23" fmla="*/ 560336 h 1608211"/>
                  <a:gd name="connsiteX24" fmla="*/ 640942 w 1504382"/>
                  <a:gd name="connsiteY24" fmla="*/ 575493 h 1608211"/>
                  <a:gd name="connsiteX25" fmla="*/ 529104 w 1504382"/>
                  <a:gd name="connsiteY25" fmla="*/ 699272 h 1608211"/>
                  <a:gd name="connsiteX26" fmla="*/ 504303 w 1504382"/>
                  <a:gd name="connsiteY26" fmla="*/ 764032 h 1608211"/>
                  <a:gd name="connsiteX27" fmla="*/ 469626 w 1504382"/>
                  <a:gd name="connsiteY27" fmla="*/ 805139 h 1608211"/>
                  <a:gd name="connsiteX28" fmla="*/ 302674 w 1504382"/>
                  <a:gd name="connsiteY28" fmla="*/ 902739 h 1608211"/>
                  <a:gd name="connsiteX29" fmla="*/ 175220 w 1504382"/>
                  <a:gd name="connsiteY29" fmla="*/ 992301 h 1608211"/>
                  <a:gd name="connsiteX30" fmla="*/ 88414 w 1504382"/>
                  <a:gd name="connsiteY30" fmla="*/ 1090360 h 1608211"/>
                  <a:gd name="connsiteX31" fmla="*/ 5282 w 1504382"/>
                  <a:gd name="connsiteY31" fmla="*/ 1293137 h 1608211"/>
                  <a:gd name="connsiteX32" fmla="*/ 0 w 1504382"/>
                  <a:gd name="connsiteY32" fmla="*/ 1303012 h 1608211"/>
                  <a:gd name="connsiteX33" fmla="*/ 0 w 1504382"/>
                  <a:gd name="connsiteY33" fmla="*/ 1378795 h 1608211"/>
                  <a:gd name="connsiteX34" fmla="*/ 30313 w 1504382"/>
                  <a:gd name="connsiteY34" fmla="*/ 1362720 h 1608211"/>
                  <a:gd name="connsiteX35" fmla="*/ 30543 w 1504382"/>
                  <a:gd name="connsiteY35" fmla="*/ 1387751 h 1608211"/>
                  <a:gd name="connsiteX36" fmla="*/ 39729 w 1504382"/>
                  <a:gd name="connsiteY36" fmla="*/ 1427710 h 1608211"/>
                  <a:gd name="connsiteX37" fmla="*/ 52130 w 1504382"/>
                  <a:gd name="connsiteY37" fmla="*/ 1435977 h 1608211"/>
                  <a:gd name="connsiteX38" fmla="*/ 60626 w 1504382"/>
                  <a:gd name="connsiteY38" fmla="*/ 1425183 h 1608211"/>
                  <a:gd name="connsiteX39" fmla="*/ 64301 w 1504382"/>
                  <a:gd name="connsiteY39" fmla="*/ 1413931 h 1608211"/>
                  <a:gd name="connsiteX40" fmla="*/ 67975 w 1504382"/>
                  <a:gd name="connsiteY40" fmla="*/ 1430925 h 1608211"/>
                  <a:gd name="connsiteX41" fmla="*/ 76013 w 1504382"/>
                  <a:gd name="connsiteY41" fmla="*/ 1441029 h 1608211"/>
                  <a:gd name="connsiteX42" fmla="*/ 88414 w 1504382"/>
                  <a:gd name="connsiteY42" fmla="*/ 1431614 h 1608211"/>
                  <a:gd name="connsiteX43" fmla="*/ 94384 w 1504382"/>
                  <a:gd name="connsiteY43" fmla="*/ 1408419 h 1608211"/>
                  <a:gd name="connsiteX44" fmla="*/ 99896 w 1504382"/>
                  <a:gd name="connsiteY44" fmla="*/ 1398085 h 1608211"/>
                  <a:gd name="connsiteX45" fmla="*/ 108393 w 1504382"/>
                  <a:gd name="connsiteY45" fmla="*/ 1410946 h 1608211"/>
                  <a:gd name="connsiteX46" fmla="*/ 126305 w 1504382"/>
                  <a:gd name="connsiteY46" fmla="*/ 1413012 h 1608211"/>
                  <a:gd name="connsiteX47" fmla="*/ 135721 w 1504382"/>
                  <a:gd name="connsiteY47" fmla="*/ 1392344 h 1608211"/>
                  <a:gd name="connsiteX48" fmla="*/ 158226 w 1504382"/>
                  <a:gd name="connsiteY48" fmla="*/ 1370069 h 1608211"/>
                  <a:gd name="connsiteX49" fmla="*/ 202318 w 1504382"/>
                  <a:gd name="connsiteY49" fmla="*/ 1329192 h 1608211"/>
                  <a:gd name="connsiteX50" fmla="*/ 213341 w 1504382"/>
                  <a:gd name="connsiteY50" fmla="*/ 1287166 h 1608211"/>
                  <a:gd name="connsiteX51" fmla="*/ 217475 w 1504382"/>
                  <a:gd name="connsiteY51" fmla="*/ 1270402 h 1608211"/>
                  <a:gd name="connsiteX52" fmla="*/ 244343 w 1504382"/>
                  <a:gd name="connsiteY52" fmla="*/ 1249964 h 1608211"/>
                  <a:gd name="connsiteX53" fmla="*/ 338269 w 1504382"/>
                  <a:gd name="connsiteY53" fmla="*/ 1253408 h 1608211"/>
                  <a:gd name="connsiteX54" fmla="*/ 531401 w 1504382"/>
                  <a:gd name="connsiteY54" fmla="*/ 1270862 h 1608211"/>
                  <a:gd name="connsiteX55" fmla="*/ 543572 w 1504382"/>
                  <a:gd name="connsiteY55" fmla="*/ 1273847 h 1608211"/>
                  <a:gd name="connsiteX56" fmla="*/ 547017 w 1504382"/>
                  <a:gd name="connsiteY56" fmla="*/ 1295204 h 1608211"/>
                  <a:gd name="connsiteX57" fmla="*/ 401651 w 1504382"/>
                  <a:gd name="connsiteY57" fmla="*/ 1398775 h 1608211"/>
                  <a:gd name="connsiteX58" fmla="*/ 375931 w 1504382"/>
                  <a:gd name="connsiteY58" fmla="*/ 1415998 h 1608211"/>
                  <a:gd name="connsiteX59" fmla="*/ 351358 w 1504382"/>
                  <a:gd name="connsiteY59" fmla="*/ 1432762 h 1608211"/>
                  <a:gd name="connsiteX60" fmla="*/ 329083 w 1504382"/>
                  <a:gd name="connsiteY60" fmla="*/ 1468357 h 1608211"/>
                  <a:gd name="connsiteX61" fmla="*/ 324720 w 1504382"/>
                  <a:gd name="connsiteY61" fmla="*/ 1541614 h 1608211"/>
                  <a:gd name="connsiteX62" fmla="*/ 340565 w 1504382"/>
                  <a:gd name="connsiteY62" fmla="*/ 1564579 h 1608211"/>
                  <a:gd name="connsiteX63" fmla="*/ 372256 w 1504382"/>
                  <a:gd name="connsiteY63" fmla="*/ 1563890 h 1608211"/>
                  <a:gd name="connsiteX64" fmla="*/ 396599 w 1504382"/>
                  <a:gd name="connsiteY64" fmla="*/ 1557689 h 1608211"/>
                  <a:gd name="connsiteX65" fmla="*/ 396369 w 1504382"/>
                  <a:gd name="connsiteY65" fmla="*/ 1559756 h 1608211"/>
                  <a:gd name="connsiteX66" fmla="*/ 413133 w 1504382"/>
                  <a:gd name="connsiteY66" fmla="*/ 1592825 h 1608211"/>
                  <a:gd name="connsiteX67" fmla="*/ 519919 w 1504382"/>
                  <a:gd name="connsiteY67" fmla="*/ 1582491 h 1608211"/>
                  <a:gd name="connsiteX68" fmla="*/ 544261 w 1504382"/>
                  <a:gd name="connsiteY68" fmla="*/ 1577669 h 1608211"/>
                  <a:gd name="connsiteX69" fmla="*/ 517852 w 1504382"/>
                  <a:gd name="connsiteY69" fmla="*/ 1608211 h 1608211"/>
                  <a:gd name="connsiteX70" fmla="*/ 1503385 w 1504382"/>
                  <a:gd name="connsiteY70" fmla="*/ 1569052 h 1608211"/>
                  <a:gd name="connsiteX71" fmla="*/ 1504382 w 1504382"/>
                  <a:gd name="connsiteY71" fmla="*/ 1556426 h 1608211"/>
                  <a:gd name="connsiteX72" fmla="*/ 1497751 w 1504382"/>
                  <a:gd name="connsiteY72" fmla="*/ 1472491 h 1608211"/>
                  <a:gd name="connsiteX73" fmla="*/ 1444244 w 1504382"/>
                  <a:gd name="connsiteY73" fmla="*/ 1240319 h 1608211"/>
                  <a:gd name="connsiteX74" fmla="*/ 1420131 w 1504382"/>
                  <a:gd name="connsiteY74" fmla="*/ 950046 h 1608211"/>
                  <a:gd name="connsiteX75" fmla="*/ 1393492 w 1504382"/>
                  <a:gd name="connsiteY75" fmla="*/ 736934 h 1608211"/>
                  <a:gd name="connsiteX76" fmla="*/ 1295893 w 1504382"/>
                  <a:gd name="connsiteY76" fmla="*/ 546328 h 1608211"/>
                  <a:gd name="connsiteX77" fmla="*/ 1242385 w 1504382"/>
                  <a:gd name="connsiteY77" fmla="*/ 456766 h 1608211"/>
                  <a:gd name="connsiteX78" fmla="*/ 1221717 w 1504382"/>
                  <a:gd name="connsiteY78" fmla="*/ 386035 h 1608211"/>
                  <a:gd name="connsiteX79" fmla="*/ 1066246 w 1504382"/>
                  <a:gd name="connsiteY79" fmla="*/ 122401 h 1608211"/>
                  <a:gd name="connsiteX80" fmla="*/ 1046727 w 1504382"/>
                  <a:gd name="connsiteY80" fmla="*/ 108393 h 1608211"/>
                  <a:gd name="connsiteX81" fmla="*/ 1018021 w 1504382"/>
                  <a:gd name="connsiteY81" fmla="*/ 53967 h 1608211"/>
                  <a:gd name="connsiteX82" fmla="*/ 994367 w 1504382"/>
                  <a:gd name="connsiteY82" fmla="*/ 11712 h 1608211"/>
                  <a:gd name="connsiteX83" fmla="*/ 975077 w 1504382"/>
                  <a:gd name="connsiteY83" fmla="*/ 0 h 1608211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544261 w 1504382"/>
                  <a:gd name="connsiteY68" fmla="*/ 1577669 h 1594630"/>
                  <a:gd name="connsiteX69" fmla="*/ 1503385 w 1504382"/>
                  <a:gd name="connsiteY69" fmla="*/ 1569052 h 1594630"/>
                  <a:gd name="connsiteX70" fmla="*/ 1504382 w 1504382"/>
                  <a:gd name="connsiteY70" fmla="*/ 1556426 h 1594630"/>
                  <a:gd name="connsiteX71" fmla="*/ 1497751 w 1504382"/>
                  <a:gd name="connsiteY71" fmla="*/ 1472491 h 1594630"/>
                  <a:gd name="connsiteX72" fmla="*/ 1444244 w 1504382"/>
                  <a:gd name="connsiteY72" fmla="*/ 1240319 h 1594630"/>
                  <a:gd name="connsiteX73" fmla="*/ 1420131 w 1504382"/>
                  <a:gd name="connsiteY73" fmla="*/ 950046 h 1594630"/>
                  <a:gd name="connsiteX74" fmla="*/ 1393492 w 1504382"/>
                  <a:gd name="connsiteY74" fmla="*/ 736934 h 1594630"/>
                  <a:gd name="connsiteX75" fmla="*/ 1295893 w 1504382"/>
                  <a:gd name="connsiteY75" fmla="*/ 546328 h 1594630"/>
                  <a:gd name="connsiteX76" fmla="*/ 1242385 w 1504382"/>
                  <a:gd name="connsiteY76" fmla="*/ 456766 h 1594630"/>
                  <a:gd name="connsiteX77" fmla="*/ 1221717 w 1504382"/>
                  <a:gd name="connsiteY77" fmla="*/ 386035 h 1594630"/>
                  <a:gd name="connsiteX78" fmla="*/ 1066246 w 1504382"/>
                  <a:gd name="connsiteY78" fmla="*/ 122401 h 1594630"/>
                  <a:gd name="connsiteX79" fmla="*/ 1046727 w 1504382"/>
                  <a:gd name="connsiteY79" fmla="*/ 108393 h 1594630"/>
                  <a:gd name="connsiteX80" fmla="*/ 1018021 w 1504382"/>
                  <a:gd name="connsiteY80" fmla="*/ 53967 h 1594630"/>
                  <a:gd name="connsiteX81" fmla="*/ 994367 w 1504382"/>
                  <a:gd name="connsiteY81" fmla="*/ 11712 h 1594630"/>
                  <a:gd name="connsiteX82" fmla="*/ 975077 w 1504382"/>
                  <a:gd name="connsiteY82" fmla="*/ 0 h 1594630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1503385 w 1504382"/>
                  <a:gd name="connsiteY68" fmla="*/ 1569052 h 1594630"/>
                  <a:gd name="connsiteX69" fmla="*/ 1504382 w 1504382"/>
                  <a:gd name="connsiteY69" fmla="*/ 1556426 h 1594630"/>
                  <a:gd name="connsiteX70" fmla="*/ 1497751 w 1504382"/>
                  <a:gd name="connsiteY70" fmla="*/ 1472491 h 1594630"/>
                  <a:gd name="connsiteX71" fmla="*/ 1444244 w 1504382"/>
                  <a:gd name="connsiteY71" fmla="*/ 1240319 h 1594630"/>
                  <a:gd name="connsiteX72" fmla="*/ 1420131 w 1504382"/>
                  <a:gd name="connsiteY72" fmla="*/ 950046 h 1594630"/>
                  <a:gd name="connsiteX73" fmla="*/ 1393492 w 1504382"/>
                  <a:gd name="connsiteY73" fmla="*/ 736934 h 1594630"/>
                  <a:gd name="connsiteX74" fmla="*/ 1295893 w 1504382"/>
                  <a:gd name="connsiteY74" fmla="*/ 546328 h 1594630"/>
                  <a:gd name="connsiteX75" fmla="*/ 1242385 w 1504382"/>
                  <a:gd name="connsiteY75" fmla="*/ 456766 h 1594630"/>
                  <a:gd name="connsiteX76" fmla="*/ 1221717 w 1504382"/>
                  <a:gd name="connsiteY76" fmla="*/ 386035 h 1594630"/>
                  <a:gd name="connsiteX77" fmla="*/ 1066246 w 1504382"/>
                  <a:gd name="connsiteY77" fmla="*/ 122401 h 1594630"/>
                  <a:gd name="connsiteX78" fmla="*/ 1046727 w 1504382"/>
                  <a:gd name="connsiteY78" fmla="*/ 108393 h 1594630"/>
                  <a:gd name="connsiteX79" fmla="*/ 1018021 w 1504382"/>
                  <a:gd name="connsiteY79" fmla="*/ 53967 h 1594630"/>
                  <a:gd name="connsiteX80" fmla="*/ 994367 w 1504382"/>
                  <a:gd name="connsiteY80" fmla="*/ 11712 h 1594630"/>
                  <a:gd name="connsiteX81" fmla="*/ 975077 w 1504382"/>
                  <a:gd name="connsiteY81" fmla="*/ 0 h 1594630"/>
                  <a:gd name="connsiteX0" fmla="*/ 975077 w 1504382"/>
                  <a:gd name="connsiteY0" fmla="*/ 0 h 1594364"/>
                  <a:gd name="connsiteX1" fmla="*/ 910776 w 1504382"/>
                  <a:gd name="connsiteY1" fmla="*/ 0 h 1594364"/>
                  <a:gd name="connsiteX2" fmla="*/ 870129 w 1504382"/>
                  <a:gd name="connsiteY2" fmla="*/ 13549 h 1594364"/>
                  <a:gd name="connsiteX3" fmla="*/ 795723 w 1504382"/>
                  <a:gd name="connsiteY3" fmla="*/ 17683 h 1594364"/>
                  <a:gd name="connsiteX4" fmla="*/ 602132 w 1504382"/>
                  <a:gd name="connsiteY4" fmla="*/ 95073 h 1594364"/>
                  <a:gd name="connsiteX5" fmla="*/ 562174 w 1504382"/>
                  <a:gd name="connsiteY5" fmla="*/ 126076 h 1594364"/>
                  <a:gd name="connsiteX6" fmla="*/ 541505 w 1504382"/>
                  <a:gd name="connsiteY6" fmla="*/ 175450 h 1594364"/>
                  <a:gd name="connsiteX7" fmla="*/ 545409 w 1504382"/>
                  <a:gd name="connsiteY7" fmla="*/ 200481 h 1594364"/>
                  <a:gd name="connsiteX8" fmla="*/ 499250 w 1504382"/>
                  <a:gd name="connsiteY8" fmla="*/ 294866 h 1594364"/>
                  <a:gd name="connsiteX9" fmla="*/ 421860 w 1504382"/>
                  <a:gd name="connsiteY9" fmla="*/ 339417 h 1594364"/>
                  <a:gd name="connsiteX10" fmla="*/ 411755 w 1504382"/>
                  <a:gd name="connsiteY10" fmla="*/ 406244 h 1594364"/>
                  <a:gd name="connsiteX11" fmla="*/ 454010 w 1504382"/>
                  <a:gd name="connsiteY11" fmla="*/ 449877 h 1594364"/>
                  <a:gd name="connsiteX12" fmla="*/ 533468 w 1504382"/>
                  <a:gd name="connsiteY12" fmla="*/ 471693 h 1594364"/>
                  <a:gd name="connsiteX13" fmla="*/ 571359 w 1504382"/>
                  <a:gd name="connsiteY13" fmla="*/ 448499 h 1594364"/>
                  <a:gd name="connsiteX14" fmla="*/ 589272 w 1504382"/>
                  <a:gd name="connsiteY14" fmla="*/ 433802 h 1594364"/>
                  <a:gd name="connsiteX15" fmla="*/ 607643 w 1504382"/>
                  <a:gd name="connsiteY15" fmla="*/ 439772 h 1594364"/>
                  <a:gd name="connsiteX16" fmla="*/ 599606 w 1504382"/>
                  <a:gd name="connsiteY16" fmla="*/ 456307 h 1594364"/>
                  <a:gd name="connsiteX17" fmla="*/ 551839 w 1504382"/>
                  <a:gd name="connsiteY17" fmla="*/ 478812 h 1594364"/>
                  <a:gd name="connsiteX18" fmla="*/ 528875 w 1504382"/>
                  <a:gd name="connsiteY18" fmla="*/ 503155 h 1594364"/>
                  <a:gd name="connsiteX19" fmla="*/ 559188 w 1504382"/>
                  <a:gd name="connsiteY19" fmla="*/ 540128 h 1594364"/>
                  <a:gd name="connsiteX20" fmla="*/ 611548 w 1504382"/>
                  <a:gd name="connsiteY20" fmla="*/ 537142 h 1594364"/>
                  <a:gd name="connsiteX21" fmla="*/ 635201 w 1504382"/>
                  <a:gd name="connsiteY21" fmla="*/ 533468 h 1594364"/>
                  <a:gd name="connsiteX22" fmla="*/ 653113 w 1504382"/>
                  <a:gd name="connsiteY22" fmla="*/ 538061 h 1594364"/>
                  <a:gd name="connsiteX23" fmla="*/ 654262 w 1504382"/>
                  <a:gd name="connsiteY23" fmla="*/ 560336 h 1594364"/>
                  <a:gd name="connsiteX24" fmla="*/ 640942 w 1504382"/>
                  <a:gd name="connsiteY24" fmla="*/ 575493 h 1594364"/>
                  <a:gd name="connsiteX25" fmla="*/ 529104 w 1504382"/>
                  <a:gd name="connsiteY25" fmla="*/ 699272 h 1594364"/>
                  <a:gd name="connsiteX26" fmla="*/ 504303 w 1504382"/>
                  <a:gd name="connsiteY26" fmla="*/ 764032 h 1594364"/>
                  <a:gd name="connsiteX27" fmla="*/ 469626 w 1504382"/>
                  <a:gd name="connsiteY27" fmla="*/ 805139 h 1594364"/>
                  <a:gd name="connsiteX28" fmla="*/ 302674 w 1504382"/>
                  <a:gd name="connsiteY28" fmla="*/ 902739 h 1594364"/>
                  <a:gd name="connsiteX29" fmla="*/ 175220 w 1504382"/>
                  <a:gd name="connsiteY29" fmla="*/ 992301 h 1594364"/>
                  <a:gd name="connsiteX30" fmla="*/ 88414 w 1504382"/>
                  <a:gd name="connsiteY30" fmla="*/ 1090360 h 1594364"/>
                  <a:gd name="connsiteX31" fmla="*/ 5282 w 1504382"/>
                  <a:gd name="connsiteY31" fmla="*/ 1293137 h 1594364"/>
                  <a:gd name="connsiteX32" fmla="*/ 0 w 1504382"/>
                  <a:gd name="connsiteY32" fmla="*/ 1303012 h 1594364"/>
                  <a:gd name="connsiteX33" fmla="*/ 0 w 1504382"/>
                  <a:gd name="connsiteY33" fmla="*/ 1378795 h 1594364"/>
                  <a:gd name="connsiteX34" fmla="*/ 30313 w 1504382"/>
                  <a:gd name="connsiteY34" fmla="*/ 1362720 h 1594364"/>
                  <a:gd name="connsiteX35" fmla="*/ 30543 w 1504382"/>
                  <a:gd name="connsiteY35" fmla="*/ 1387751 h 1594364"/>
                  <a:gd name="connsiteX36" fmla="*/ 39729 w 1504382"/>
                  <a:gd name="connsiteY36" fmla="*/ 1427710 h 1594364"/>
                  <a:gd name="connsiteX37" fmla="*/ 52130 w 1504382"/>
                  <a:gd name="connsiteY37" fmla="*/ 1435977 h 1594364"/>
                  <a:gd name="connsiteX38" fmla="*/ 60626 w 1504382"/>
                  <a:gd name="connsiteY38" fmla="*/ 1425183 h 1594364"/>
                  <a:gd name="connsiteX39" fmla="*/ 64301 w 1504382"/>
                  <a:gd name="connsiteY39" fmla="*/ 1413931 h 1594364"/>
                  <a:gd name="connsiteX40" fmla="*/ 67975 w 1504382"/>
                  <a:gd name="connsiteY40" fmla="*/ 1430925 h 1594364"/>
                  <a:gd name="connsiteX41" fmla="*/ 76013 w 1504382"/>
                  <a:gd name="connsiteY41" fmla="*/ 1441029 h 1594364"/>
                  <a:gd name="connsiteX42" fmla="*/ 88414 w 1504382"/>
                  <a:gd name="connsiteY42" fmla="*/ 1431614 h 1594364"/>
                  <a:gd name="connsiteX43" fmla="*/ 94384 w 1504382"/>
                  <a:gd name="connsiteY43" fmla="*/ 1408419 h 1594364"/>
                  <a:gd name="connsiteX44" fmla="*/ 99896 w 1504382"/>
                  <a:gd name="connsiteY44" fmla="*/ 1398085 h 1594364"/>
                  <a:gd name="connsiteX45" fmla="*/ 108393 w 1504382"/>
                  <a:gd name="connsiteY45" fmla="*/ 1410946 h 1594364"/>
                  <a:gd name="connsiteX46" fmla="*/ 126305 w 1504382"/>
                  <a:gd name="connsiteY46" fmla="*/ 1413012 h 1594364"/>
                  <a:gd name="connsiteX47" fmla="*/ 135721 w 1504382"/>
                  <a:gd name="connsiteY47" fmla="*/ 1392344 h 1594364"/>
                  <a:gd name="connsiteX48" fmla="*/ 158226 w 1504382"/>
                  <a:gd name="connsiteY48" fmla="*/ 1370069 h 1594364"/>
                  <a:gd name="connsiteX49" fmla="*/ 202318 w 1504382"/>
                  <a:gd name="connsiteY49" fmla="*/ 1329192 h 1594364"/>
                  <a:gd name="connsiteX50" fmla="*/ 213341 w 1504382"/>
                  <a:gd name="connsiteY50" fmla="*/ 1287166 h 1594364"/>
                  <a:gd name="connsiteX51" fmla="*/ 217475 w 1504382"/>
                  <a:gd name="connsiteY51" fmla="*/ 1270402 h 1594364"/>
                  <a:gd name="connsiteX52" fmla="*/ 244343 w 1504382"/>
                  <a:gd name="connsiteY52" fmla="*/ 1249964 h 1594364"/>
                  <a:gd name="connsiteX53" fmla="*/ 338269 w 1504382"/>
                  <a:gd name="connsiteY53" fmla="*/ 1253408 h 1594364"/>
                  <a:gd name="connsiteX54" fmla="*/ 531401 w 1504382"/>
                  <a:gd name="connsiteY54" fmla="*/ 1270862 h 1594364"/>
                  <a:gd name="connsiteX55" fmla="*/ 543572 w 1504382"/>
                  <a:gd name="connsiteY55" fmla="*/ 1273847 h 1594364"/>
                  <a:gd name="connsiteX56" fmla="*/ 547017 w 1504382"/>
                  <a:gd name="connsiteY56" fmla="*/ 1295204 h 1594364"/>
                  <a:gd name="connsiteX57" fmla="*/ 401651 w 1504382"/>
                  <a:gd name="connsiteY57" fmla="*/ 1398775 h 1594364"/>
                  <a:gd name="connsiteX58" fmla="*/ 375931 w 1504382"/>
                  <a:gd name="connsiteY58" fmla="*/ 1415998 h 1594364"/>
                  <a:gd name="connsiteX59" fmla="*/ 351358 w 1504382"/>
                  <a:gd name="connsiteY59" fmla="*/ 1432762 h 1594364"/>
                  <a:gd name="connsiteX60" fmla="*/ 329083 w 1504382"/>
                  <a:gd name="connsiteY60" fmla="*/ 1468357 h 1594364"/>
                  <a:gd name="connsiteX61" fmla="*/ 324720 w 1504382"/>
                  <a:gd name="connsiteY61" fmla="*/ 1541614 h 1594364"/>
                  <a:gd name="connsiteX62" fmla="*/ 340565 w 1504382"/>
                  <a:gd name="connsiteY62" fmla="*/ 1564579 h 1594364"/>
                  <a:gd name="connsiteX63" fmla="*/ 372256 w 1504382"/>
                  <a:gd name="connsiteY63" fmla="*/ 1563890 h 1594364"/>
                  <a:gd name="connsiteX64" fmla="*/ 396599 w 1504382"/>
                  <a:gd name="connsiteY64" fmla="*/ 1557689 h 1594364"/>
                  <a:gd name="connsiteX65" fmla="*/ 396369 w 1504382"/>
                  <a:gd name="connsiteY65" fmla="*/ 1559756 h 1594364"/>
                  <a:gd name="connsiteX66" fmla="*/ 413133 w 1504382"/>
                  <a:gd name="connsiteY66" fmla="*/ 1592825 h 1594364"/>
                  <a:gd name="connsiteX67" fmla="*/ 585321 w 1504382"/>
                  <a:gd name="connsiteY67" fmla="*/ 1518593 h 1594364"/>
                  <a:gd name="connsiteX68" fmla="*/ 1503385 w 1504382"/>
                  <a:gd name="connsiteY68" fmla="*/ 1569052 h 1594364"/>
                  <a:gd name="connsiteX69" fmla="*/ 1504382 w 1504382"/>
                  <a:gd name="connsiteY69" fmla="*/ 1556426 h 1594364"/>
                  <a:gd name="connsiteX70" fmla="*/ 1497751 w 1504382"/>
                  <a:gd name="connsiteY70" fmla="*/ 1472491 h 1594364"/>
                  <a:gd name="connsiteX71" fmla="*/ 1444244 w 1504382"/>
                  <a:gd name="connsiteY71" fmla="*/ 1240319 h 1594364"/>
                  <a:gd name="connsiteX72" fmla="*/ 1420131 w 1504382"/>
                  <a:gd name="connsiteY72" fmla="*/ 950046 h 1594364"/>
                  <a:gd name="connsiteX73" fmla="*/ 1393492 w 1504382"/>
                  <a:gd name="connsiteY73" fmla="*/ 736934 h 1594364"/>
                  <a:gd name="connsiteX74" fmla="*/ 1295893 w 1504382"/>
                  <a:gd name="connsiteY74" fmla="*/ 546328 h 1594364"/>
                  <a:gd name="connsiteX75" fmla="*/ 1242385 w 1504382"/>
                  <a:gd name="connsiteY75" fmla="*/ 456766 h 1594364"/>
                  <a:gd name="connsiteX76" fmla="*/ 1221717 w 1504382"/>
                  <a:gd name="connsiteY76" fmla="*/ 386035 h 1594364"/>
                  <a:gd name="connsiteX77" fmla="*/ 1066246 w 1504382"/>
                  <a:gd name="connsiteY77" fmla="*/ 122401 h 1594364"/>
                  <a:gd name="connsiteX78" fmla="*/ 1046727 w 1504382"/>
                  <a:gd name="connsiteY78" fmla="*/ 108393 h 1594364"/>
                  <a:gd name="connsiteX79" fmla="*/ 1018021 w 1504382"/>
                  <a:gd name="connsiteY79" fmla="*/ 53967 h 1594364"/>
                  <a:gd name="connsiteX80" fmla="*/ 994367 w 1504382"/>
                  <a:gd name="connsiteY80" fmla="*/ 11712 h 1594364"/>
                  <a:gd name="connsiteX81" fmla="*/ 975077 w 1504382"/>
                  <a:gd name="connsiteY81" fmla="*/ 0 h 1594364"/>
                  <a:gd name="connsiteX0" fmla="*/ 975077 w 1504382"/>
                  <a:gd name="connsiteY0" fmla="*/ 0 h 1593093"/>
                  <a:gd name="connsiteX1" fmla="*/ 910776 w 1504382"/>
                  <a:gd name="connsiteY1" fmla="*/ 0 h 1593093"/>
                  <a:gd name="connsiteX2" fmla="*/ 870129 w 1504382"/>
                  <a:gd name="connsiteY2" fmla="*/ 13549 h 1593093"/>
                  <a:gd name="connsiteX3" fmla="*/ 795723 w 1504382"/>
                  <a:gd name="connsiteY3" fmla="*/ 17683 h 1593093"/>
                  <a:gd name="connsiteX4" fmla="*/ 602132 w 1504382"/>
                  <a:gd name="connsiteY4" fmla="*/ 95073 h 1593093"/>
                  <a:gd name="connsiteX5" fmla="*/ 562174 w 1504382"/>
                  <a:gd name="connsiteY5" fmla="*/ 126076 h 1593093"/>
                  <a:gd name="connsiteX6" fmla="*/ 541505 w 1504382"/>
                  <a:gd name="connsiteY6" fmla="*/ 175450 h 1593093"/>
                  <a:gd name="connsiteX7" fmla="*/ 545409 w 1504382"/>
                  <a:gd name="connsiteY7" fmla="*/ 200481 h 1593093"/>
                  <a:gd name="connsiteX8" fmla="*/ 499250 w 1504382"/>
                  <a:gd name="connsiteY8" fmla="*/ 294866 h 1593093"/>
                  <a:gd name="connsiteX9" fmla="*/ 421860 w 1504382"/>
                  <a:gd name="connsiteY9" fmla="*/ 339417 h 1593093"/>
                  <a:gd name="connsiteX10" fmla="*/ 411755 w 1504382"/>
                  <a:gd name="connsiteY10" fmla="*/ 406244 h 1593093"/>
                  <a:gd name="connsiteX11" fmla="*/ 454010 w 1504382"/>
                  <a:gd name="connsiteY11" fmla="*/ 449877 h 1593093"/>
                  <a:gd name="connsiteX12" fmla="*/ 533468 w 1504382"/>
                  <a:gd name="connsiteY12" fmla="*/ 471693 h 1593093"/>
                  <a:gd name="connsiteX13" fmla="*/ 571359 w 1504382"/>
                  <a:gd name="connsiteY13" fmla="*/ 448499 h 1593093"/>
                  <a:gd name="connsiteX14" fmla="*/ 589272 w 1504382"/>
                  <a:gd name="connsiteY14" fmla="*/ 433802 h 1593093"/>
                  <a:gd name="connsiteX15" fmla="*/ 607643 w 1504382"/>
                  <a:gd name="connsiteY15" fmla="*/ 439772 h 1593093"/>
                  <a:gd name="connsiteX16" fmla="*/ 599606 w 1504382"/>
                  <a:gd name="connsiteY16" fmla="*/ 456307 h 1593093"/>
                  <a:gd name="connsiteX17" fmla="*/ 551839 w 1504382"/>
                  <a:gd name="connsiteY17" fmla="*/ 478812 h 1593093"/>
                  <a:gd name="connsiteX18" fmla="*/ 528875 w 1504382"/>
                  <a:gd name="connsiteY18" fmla="*/ 503155 h 1593093"/>
                  <a:gd name="connsiteX19" fmla="*/ 559188 w 1504382"/>
                  <a:gd name="connsiteY19" fmla="*/ 540128 h 1593093"/>
                  <a:gd name="connsiteX20" fmla="*/ 611548 w 1504382"/>
                  <a:gd name="connsiteY20" fmla="*/ 537142 h 1593093"/>
                  <a:gd name="connsiteX21" fmla="*/ 635201 w 1504382"/>
                  <a:gd name="connsiteY21" fmla="*/ 533468 h 1593093"/>
                  <a:gd name="connsiteX22" fmla="*/ 653113 w 1504382"/>
                  <a:gd name="connsiteY22" fmla="*/ 538061 h 1593093"/>
                  <a:gd name="connsiteX23" fmla="*/ 654262 w 1504382"/>
                  <a:gd name="connsiteY23" fmla="*/ 560336 h 1593093"/>
                  <a:gd name="connsiteX24" fmla="*/ 640942 w 1504382"/>
                  <a:gd name="connsiteY24" fmla="*/ 575493 h 1593093"/>
                  <a:gd name="connsiteX25" fmla="*/ 529104 w 1504382"/>
                  <a:gd name="connsiteY25" fmla="*/ 699272 h 1593093"/>
                  <a:gd name="connsiteX26" fmla="*/ 504303 w 1504382"/>
                  <a:gd name="connsiteY26" fmla="*/ 764032 h 1593093"/>
                  <a:gd name="connsiteX27" fmla="*/ 469626 w 1504382"/>
                  <a:gd name="connsiteY27" fmla="*/ 805139 h 1593093"/>
                  <a:gd name="connsiteX28" fmla="*/ 302674 w 1504382"/>
                  <a:gd name="connsiteY28" fmla="*/ 902739 h 1593093"/>
                  <a:gd name="connsiteX29" fmla="*/ 175220 w 1504382"/>
                  <a:gd name="connsiteY29" fmla="*/ 992301 h 1593093"/>
                  <a:gd name="connsiteX30" fmla="*/ 88414 w 1504382"/>
                  <a:gd name="connsiteY30" fmla="*/ 1090360 h 1593093"/>
                  <a:gd name="connsiteX31" fmla="*/ 5282 w 1504382"/>
                  <a:gd name="connsiteY31" fmla="*/ 1293137 h 1593093"/>
                  <a:gd name="connsiteX32" fmla="*/ 0 w 1504382"/>
                  <a:gd name="connsiteY32" fmla="*/ 1303012 h 1593093"/>
                  <a:gd name="connsiteX33" fmla="*/ 0 w 1504382"/>
                  <a:gd name="connsiteY33" fmla="*/ 1378795 h 1593093"/>
                  <a:gd name="connsiteX34" fmla="*/ 30313 w 1504382"/>
                  <a:gd name="connsiteY34" fmla="*/ 1362720 h 1593093"/>
                  <a:gd name="connsiteX35" fmla="*/ 30543 w 1504382"/>
                  <a:gd name="connsiteY35" fmla="*/ 1387751 h 1593093"/>
                  <a:gd name="connsiteX36" fmla="*/ 39729 w 1504382"/>
                  <a:gd name="connsiteY36" fmla="*/ 1427710 h 1593093"/>
                  <a:gd name="connsiteX37" fmla="*/ 52130 w 1504382"/>
                  <a:gd name="connsiteY37" fmla="*/ 1435977 h 1593093"/>
                  <a:gd name="connsiteX38" fmla="*/ 60626 w 1504382"/>
                  <a:gd name="connsiteY38" fmla="*/ 1425183 h 1593093"/>
                  <a:gd name="connsiteX39" fmla="*/ 64301 w 1504382"/>
                  <a:gd name="connsiteY39" fmla="*/ 1413931 h 1593093"/>
                  <a:gd name="connsiteX40" fmla="*/ 67975 w 1504382"/>
                  <a:gd name="connsiteY40" fmla="*/ 1430925 h 1593093"/>
                  <a:gd name="connsiteX41" fmla="*/ 76013 w 1504382"/>
                  <a:gd name="connsiteY41" fmla="*/ 1441029 h 1593093"/>
                  <a:gd name="connsiteX42" fmla="*/ 88414 w 1504382"/>
                  <a:gd name="connsiteY42" fmla="*/ 1431614 h 1593093"/>
                  <a:gd name="connsiteX43" fmla="*/ 94384 w 1504382"/>
                  <a:gd name="connsiteY43" fmla="*/ 1408419 h 1593093"/>
                  <a:gd name="connsiteX44" fmla="*/ 99896 w 1504382"/>
                  <a:gd name="connsiteY44" fmla="*/ 1398085 h 1593093"/>
                  <a:gd name="connsiteX45" fmla="*/ 108393 w 1504382"/>
                  <a:gd name="connsiteY45" fmla="*/ 1410946 h 1593093"/>
                  <a:gd name="connsiteX46" fmla="*/ 126305 w 1504382"/>
                  <a:gd name="connsiteY46" fmla="*/ 1413012 h 1593093"/>
                  <a:gd name="connsiteX47" fmla="*/ 135721 w 1504382"/>
                  <a:gd name="connsiteY47" fmla="*/ 1392344 h 1593093"/>
                  <a:gd name="connsiteX48" fmla="*/ 158226 w 1504382"/>
                  <a:gd name="connsiteY48" fmla="*/ 1370069 h 1593093"/>
                  <a:gd name="connsiteX49" fmla="*/ 202318 w 1504382"/>
                  <a:gd name="connsiteY49" fmla="*/ 1329192 h 1593093"/>
                  <a:gd name="connsiteX50" fmla="*/ 213341 w 1504382"/>
                  <a:gd name="connsiteY50" fmla="*/ 1287166 h 1593093"/>
                  <a:gd name="connsiteX51" fmla="*/ 217475 w 1504382"/>
                  <a:gd name="connsiteY51" fmla="*/ 1270402 h 1593093"/>
                  <a:gd name="connsiteX52" fmla="*/ 244343 w 1504382"/>
                  <a:gd name="connsiteY52" fmla="*/ 1249964 h 1593093"/>
                  <a:gd name="connsiteX53" fmla="*/ 338269 w 1504382"/>
                  <a:gd name="connsiteY53" fmla="*/ 1253408 h 1593093"/>
                  <a:gd name="connsiteX54" fmla="*/ 531401 w 1504382"/>
                  <a:gd name="connsiteY54" fmla="*/ 1270862 h 1593093"/>
                  <a:gd name="connsiteX55" fmla="*/ 543572 w 1504382"/>
                  <a:gd name="connsiteY55" fmla="*/ 1273847 h 1593093"/>
                  <a:gd name="connsiteX56" fmla="*/ 547017 w 1504382"/>
                  <a:gd name="connsiteY56" fmla="*/ 1295204 h 1593093"/>
                  <a:gd name="connsiteX57" fmla="*/ 401651 w 1504382"/>
                  <a:gd name="connsiteY57" fmla="*/ 1398775 h 1593093"/>
                  <a:gd name="connsiteX58" fmla="*/ 375931 w 1504382"/>
                  <a:gd name="connsiteY58" fmla="*/ 1415998 h 1593093"/>
                  <a:gd name="connsiteX59" fmla="*/ 351358 w 1504382"/>
                  <a:gd name="connsiteY59" fmla="*/ 1432762 h 1593093"/>
                  <a:gd name="connsiteX60" fmla="*/ 329083 w 1504382"/>
                  <a:gd name="connsiteY60" fmla="*/ 1468357 h 1593093"/>
                  <a:gd name="connsiteX61" fmla="*/ 324720 w 1504382"/>
                  <a:gd name="connsiteY61" fmla="*/ 1541614 h 1593093"/>
                  <a:gd name="connsiteX62" fmla="*/ 340565 w 1504382"/>
                  <a:gd name="connsiteY62" fmla="*/ 1564579 h 1593093"/>
                  <a:gd name="connsiteX63" fmla="*/ 372256 w 1504382"/>
                  <a:gd name="connsiteY63" fmla="*/ 1563890 h 1593093"/>
                  <a:gd name="connsiteX64" fmla="*/ 396599 w 1504382"/>
                  <a:gd name="connsiteY64" fmla="*/ 1557689 h 1593093"/>
                  <a:gd name="connsiteX65" fmla="*/ 396369 w 1504382"/>
                  <a:gd name="connsiteY65" fmla="*/ 1559756 h 1593093"/>
                  <a:gd name="connsiteX66" fmla="*/ 413133 w 1504382"/>
                  <a:gd name="connsiteY66" fmla="*/ 1592825 h 1593093"/>
                  <a:gd name="connsiteX67" fmla="*/ 594470 w 1504382"/>
                  <a:gd name="connsiteY67" fmla="*/ 1546066 h 1593093"/>
                  <a:gd name="connsiteX68" fmla="*/ 1503385 w 1504382"/>
                  <a:gd name="connsiteY68" fmla="*/ 1569052 h 1593093"/>
                  <a:gd name="connsiteX69" fmla="*/ 1504382 w 1504382"/>
                  <a:gd name="connsiteY69" fmla="*/ 1556426 h 1593093"/>
                  <a:gd name="connsiteX70" fmla="*/ 1497751 w 1504382"/>
                  <a:gd name="connsiteY70" fmla="*/ 1472491 h 1593093"/>
                  <a:gd name="connsiteX71" fmla="*/ 1444244 w 1504382"/>
                  <a:gd name="connsiteY71" fmla="*/ 1240319 h 1593093"/>
                  <a:gd name="connsiteX72" fmla="*/ 1420131 w 1504382"/>
                  <a:gd name="connsiteY72" fmla="*/ 950046 h 1593093"/>
                  <a:gd name="connsiteX73" fmla="*/ 1393492 w 1504382"/>
                  <a:gd name="connsiteY73" fmla="*/ 736934 h 1593093"/>
                  <a:gd name="connsiteX74" fmla="*/ 1295893 w 1504382"/>
                  <a:gd name="connsiteY74" fmla="*/ 546328 h 1593093"/>
                  <a:gd name="connsiteX75" fmla="*/ 1242385 w 1504382"/>
                  <a:gd name="connsiteY75" fmla="*/ 456766 h 1593093"/>
                  <a:gd name="connsiteX76" fmla="*/ 1221717 w 1504382"/>
                  <a:gd name="connsiteY76" fmla="*/ 386035 h 1593093"/>
                  <a:gd name="connsiteX77" fmla="*/ 1066246 w 1504382"/>
                  <a:gd name="connsiteY77" fmla="*/ 122401 h 1593093"/>
                  <a:gd name="connsiteX78" fmla="*/ 1046727 w 1504382"/>
                  <a:gd name="connsiteY78" fmla="*/ 108393 h 1593093"/>
                  <a:gd name="connsiteX79" fmla="*/ 1018021 w 1504382"/>
                  <a:gd name="connsiteY79" fmla="*/ 53967 h 1593093"/>
                  <a:gd name="connsiteX80" fmla="*/ 994367 w 1504382"/>
                  <a:gd name="connsiteY80" fmla="*/ 11712 h 1593093"/>
                  <a:gd name="connsiteX81" fmla="*/ 975077 w 1504382"/>
                  <a:gd name="connsiteY81" fmla="*/ 0 h 159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382" h="1593093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grpFill/>
              <a:ln w="5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Up Arrow 4">
                <a:extLst>
                  <a:ext uri="{FF2B5EF4-FFF2-40B4-BE49-F238E27FC236}">
                    <a16:creationId xmlns:a16="http://schemas.microsoft.com/office/drawing/2014/main" id="{F3E5FDB3-C675-4EAE-B493-D1E9CCFB70B4}"/>
                  </a:ext>
                </a:extLst>
              </p:cNvPr>
              <p:cNvSpPr/>
              <p:nvPr/>
            </p:nvSpPr>
            <p:spPr>
              <a:xfrm flipV="1">
                <a:off x="5843802" y="3190688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9745E3-DF63-47F1-9340-DFDDEB763E56}"/>
                </a:ext>
              </a:extLst>
            </p:cNvPr>
            <p:cNvSpPr txBox="1"/>
            <p:nvPr/>
          </p:nvSpPr>
          <p:spPr>
            <a:xfrm>
              <a:off x="2661788" y="2107389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2EEFE-7902-423F-8391-EB6FFAF61C73}"/>
                </a:ext>
              </a:extLst>
            </p:cNvPr>
            <p:cNvSpPr txBox="1"/>
            <p:nvPr/>
          </p:nvSpPr>
          <p:spPr>
            <a:xfrm>
              <a:off x="1814964" y="5219470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35C31E-18CC-46C4-83F6-14031F5DE165}"/>
                </a:ext>
              </a:extLst>
            </p:cNvPr>
            <p:cNvGrpSpPr/>
            <p:nvPr/>
          </p:nvGrpSpPr>
          <p:grpSpPr>
            <a:xfrm>
              <a:off x="718736" y="2531902"/>
              <a:ext cx="4514417" cy="2355125"/>
              <a:chOff x="2572109" y="541589"/>
              <a:chExt cx="8585933" cy="447919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E08A508-8285-4FC9-8FAF-83E20C3C6F27}"/>
                  </a:ext>
                </a:extLst>
              </p:cNvPr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BE85D45-600C-4803-8410-A321F213028D}"/>
                  </a:ext>
                </a:extLst>
              </p:cNvPr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00463AA-2C15-46D0-BA71-13E7AB227B3E}"/>
                  </a:ext>
                </a:extLst>
              </p:cNvPr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E56CFFC-BB9F-4DC9-9BD3-804D49705F94}"/>
                  </a:ext>
                </a:extLst>
              </p:cNvPr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04E9F63-3D0B-4250-BC09-3A18177EE78E}"/>
                  </a:ext>
                </a:extLst>
              </p:cNvPr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AF8E9F-4960-4B39-B68E-111A0734AF49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 flipV="1">
                <a:off x="2572109" y="4681741"/>
                <a:ext cx="1724141" cy="2333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662DE9-BE31-4326-80FD-DB3A201ED927}"/>
                  </a:ext>
                </a:extLst>
              </p:cNvPr>
              <p:cNvCxnSpPr>
                <a:cxnSpLocks/>
                <a:stCxn id="10" idx="3"/>
                <a:endCxn id="12" idx="7"/>
              </p:cNvCxnSpPr>
              <p:nvPr/>
            </p:nvCxnSpPr>
            <p:spPr>
              <a:xfrm flipH="1">
                <a:off x="4476675" y="3137477"/>
                <a:ext cx="781611" cy="170287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2C7B88A-55F5-4D94-A3C4-C40AA2E4C64D}"/>
                  </a:ext>
                </a:extLst>
              </p:cNvPr>
              <p:cNvCxnSpPr>
                <a:cxnSpLocks/>
                <a:stCxn id="13" idx="2"/>
                <a:endCxn id="10" idx="6"/>
              </p:cNvCxnSpPr>
              <p:nvPr/>
            </p:nvCxnSpPr>
            <p:spPr>
              <a:xfrm flipH="1" flipV="1">
                <a:off x="5438712" y="3062742"/>
                <a:ext cx="1577664" cy="55674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90F2A4-54C6-4BCF-B45C-7BD397BC9721}"/>
                  </a:ext>
                </a:extLst>
              </p:cNvPr>
              <p:cNvCxnSpPr>
                <a:cxnSpLocks/>
                <a:stCxn id="11" idx="3"/>
                <a:endCxn id="13" idx="7"/>
              </p:cNvCxnSpPr>
              <p:nvPr/>
            </p:nvCxnSpPr>
            <p:spPr>
              <a:xfrm flipH="1">
                <a:off x="7196802" y="2358764"/>
                <a:ext cx="536039" cy="11859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10C34D-B100-4459-A69D-DA111080E8C6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7913267" y="2284029"/>
                <a:ext cx="998443" cy="140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E719FF-B91B-44D2-A916-8F39E32FB787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9092136" y="541589"/>
                <a:ext cx="2065906" cy="18078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C979F-AAF6-423B-96E5-489E97F8B651}"/>
              </a:ext>
            </a:extLst>
          </p:cNvPr>
          <p:cNvGrpSpPr/>
          <p:nvPr/>
        </p:nvGrpSpPr>
        <p:grpSpPr>
          <a:xfrm>
            <a:off x="6550128" y="2930975"/>
            <a:ext cx="3116854" cy="3626720"/>
            <a:chOff x="4131423" y="1819377"/>
            <a:chExt cx="3929154" cy="4571899"/>
          </a:xfrm>
        </p:grpSpPr>
        <p:grpSp>
          <p:nvGrpSpPr>
            <p:cNvPr id="24" name="Graphic 23">
              <a:extLst>
                <a:ext uri="{FF2B5EF4-FFF2-40B4-BE49-F238E27FC236}">
                  <a16:creationId xmlns:a16="http://schemas.microsoft.com/office/drawing/2014/main" id="{0BF16F49-E1F2-4A86-B86E-B0FBAC92B271}"/>
                </a:ext>
              </a:extLst>
            </p:cNvPr>
            <p:cNvGrpSpPr/>
            <p:nvPr/>
          </p:nvGrpSpPr>
          <p:grpSpPr>
            <a:xfrm>
              <a:off x="4131455" y="3448050"/>
              <a:ext cx="3929122" cy="2943226"/>
              <a:chOff x="3728983" y="3429000"/>
              <a:chExt cx="4561363" cy="294322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00B9A6E-4340-4C56-9E8F-F53F91E066AA}"/>
                  </a:ext>
                </a:extLst>
              </p:cNvPr>
              <p:cNvSpPr/>
              <p:nvPr/>
            </p:nvSpPr>
            <p:spPr>
              <a:xfrm>
                <a:off x="5403563" y="5639477"/>
                <a:ext cx="1430968" cy="737215"/>
              </a:xfrm>
              <a:custGeom>
                <a:avLst/>
                <a:gdLst>
                  <a:gd name="connsiteX0" fmla="*/ 13633 w 1430968"/>
                  <a:gd name="connsiteY0" fmla="*/ 142192 h 737215"/>
                  <a:gd name="connsiteX1" fmla="*/ 70077 w 1430968"/>
                  <a:gd name="connsiteY1" fmla="*/ 228833 h 737215"/>
                  <a:gd name="connsiteX2" fmla="*/ 74281 w 1430968"/>
                  <a:gd name="connsiteY2" fmla="*/ 240809 h 737215"/>
                  <a:gd name="connsiteX3" fmla="*/ 92247 w 1430968"/>
                  <a:gd name="connsiteY3" fmla="*/ 305408 h 737215"/>
                  <a:gd name="connsiteX4" fmla="*/ 150347 w 1430968"/>
                  <a:gd name="connsiteY4" fmla="*/ 403515 h 737215"/>
                  <a:gd name="connsiteX5" fmla="*/ 167293 w 1430968"/>
                  <a:gd name="connsiteY5" fmla="*/ 398418 h 737215"/>
                  <a:gd name="connsiteX6" fmla="*/ 182582 w 1430968"/>
                  <a:gd name="connsiteY6" fmla="*/ 387079 h 737215"/>
                  <a:gd name="connsiteX7" fmla="*/ 214817 w 1430968"/>
                  <a:gd name="connsiteY7" fmla="*/ 370643 h 737215"/>
                  <a:gd name="connsiteX8" fmla="*/ 224883 w 1430968"/>
                  <a:gd name="connsiteY8" fmla="*/ 369368 h 737215"/>
                  <a:gd name="connsiteX9" fmla="*/ 337898 w 1430968"/>
                  <a:gd name="connsiteY9" fmla="*/ 413708 h 737215"/>
                  <a:gd name="connsiteX10" fmla="*/ 367457 w 1430968"/>
                  <a:gd name="connsiteY10" fmla="*/ 340955 h 737215"/>
                  <a:gd name="connsiteX11" fmla="*/ 381218 w 1430968"/>
                  <a:gd name="connsiteY11" fmla="*/ 329616 h 737215"/>
                  <a:gd name="connsiteX12" fmla="*/ 407592 w 1430968"/>
                  <a:gd name="connsiteY12" fmla="*/ 305535 h 737215"/>
                  <a:gd name="connsiteX13" fmla="*/ 422882 w 1430968"/>
                  <a:gd name="connsiteY13" fmla="*/ 300438 h 737215"/>
                  <a:gd name="connsiteX14" fmla="*/ 449893 w 1430968"/>
                  <a:gd name="connsiteY14" fmla="*/ 294195 h 737215"/>
                  <a:gd name="connsiteX15" fmla="*/ 459322 w 1430968"/>
                  <a:gd name="connsiteY15" fmla="*/ 292921 h 737215"/>
                  <a:gd name="connsiteX16" fmla="*/ 527997 w 1430968"/>
                  <a:gd name="connsiteY16" fmla="*/ 385805 h 737215"/>
                  <a:gd name="connsiteX17" fmla="*/ 592977 w 1430968"/>
                  <a:gd name="connsiteY17" fmla="*/ 402241 h 737215"/>
                  <a:gd name="connsiteX18" fmla="*/ 603043 w 1430968"/>
                  <a:gd name="connsiteY18" fmla="*/ 419314 h 737215"/>
                  <a:gd name="connsiteX19" fmla="*/ 612471 w 1430968"/>
                  <a:gd name="connsiteY19" fmla="*/ 435750 h 737215"/>
                  <a:gd name="connsiteX20" fmla="*/ 655792 w 1430968"/>
                  <a:gd name="connsiteY20" fmla="*/ 553989 h 737215"/>
                  <a:gd name="connsiteX21" fmla="*/ 663181 w 1430968"/>
                  <a:gd name="connsiteY21" fmla="*/ 570425 h 737215"/>
                  <a:gd name="connsiteX22" fmla="*/ 689556 w 1430968"/>
                  <a:gd name="connsiteY22" fmla="*/ 604572 h 737215"/>
                  <a:gd name="connsiteX23" fmla="*/ 700641 w 1430968"/>
                  <a:gd name="connsiteY23" fmla="*/ 609668 h 737215"/>
                  <a:gd name="connsiteX24" fmla="*/ 715930 w 1430968"/>
                  <a:gd name="connsiteY24" fmla="*/ 615911 h 737215"/>
                  <a:gd name="connsiteX25" fmla="*/ 728671 w 1430968"/>
                  <a:gd name="connsiteY25" fmla="*/ 627251 h 737215"/>
                  <a:gd name="connsiteX26" fmla="*/ 855956 w 1430968"/>
                  <a:gd name="connsiteY26" fmla="*/ 736953 h 737215"/>
                  <a:gd name="connsiteX27" fmla="*/ 878636 w 1430968"/>
                  <a:gd name="connsiteY27" fmla="*/ 735297 h 737215"/>
                  <a:gd name="connsiteX28" fmla="*/ 891377 w 1430968"/>
                  <a:gd name="connsiteY28" fmla="*/ 728289 h 737215"/>
                  <a:gd name="connsiteX29" fmla="*/ 903099 w 1430968"/>
                  <a:gd name="connsiteY29" fmla="*/ 720007 h 737215"/>
                  <a:gd name="connsiteX30" fmla="*/ 973940 w 1430968"/>
                  <a:gd name="connsiteY30" fmla="*/ 656174 h 737215"/>
                  <a:gd name="connsiteX31" fmla="*/ 983369 w 1430968"/>
                  <a:gd name="connsiteY31" fmla="*/ 642923 h 737215"/>
                  <a:gd name="connsiteX32" fmla="*/ 989230 w 1430968"/>
                  <a:gd name="connsiteY32" fmla="*/ 625850 h 737215"/>
                  <a:gd name="connsiteX33" fmla="*/ 1019936 w 1430968"/>
                  <a:gd name="connsiteY33" fmla="*/ 568259 h 737215"/>
                  <a:gd name="connsiteX34" fmla="*/ 1030002 w 1430968"/>
                  <a:gd name="connsiteY34" fmla="*/ 556919 h 737215"/>
                  <a:gd name="connsiteX35" fmla="*/ 1141488 w 1430968"/>
                  <a:gd name="connsiteY35" fmla="*/ 480345 h 737215"/>
                  <a:gd name="connsiteX36" fmla="*/ 1126198 w 1430968"/>
                  <a:gd name="connsiteY36" fmla="*/ 392430 h 737215"/>
                  <a:gd name="connsiteX37" fmla="*/ 1111928 w 1430968"/>
                  <a:gd name="connsiteY37" fmla="*/ 386187 h 737215"/>
                  <a:gd name="connsiteX38" fmla="*/ 1103519 w 1430968"/>
                  <a:gd name="connsiteY38" fmla="*/ 374210 h 737215"/>
                  <a:gd name="connsiteX39" fmla="*/ 1183788 w 1430968"/>
                  <a:gd name="connsiteY39" fmla="*/ 315346 h 737215"/>
                  <a:gd name="connsiteX40" fmla="*/ 1197549 w 1430968"/>
                  <a:gd name="connsiteY40" fmla="*/ 310249 h 737215"/>
                  <a:gd name="connsiteX41" fmla="*/ 1211310 w 1430968"/>
                  <a:gd name="connsiteY41" fmla="*/ 303241 h 737215"/>
                  <a:gd name="connsiteX42" fmla="*/ 1221375 w 1430968"/>
                  <a:gd name="connsiteY42" fmla="*/ 298145 h 737215"/>
                  <a:gd name="connsiteX43" fmla="*/ 1248387 w 1430968"/>
                  <a:gd name="connsiteY43" fmla="*/ 279797 h 737215"/>
                  <a:gd name="connsiteX44" fmla="*/ 1258452 w 1430968"/>
                  <a:gd name="connsiteY44" fmla="*/ 271516 h 737215"/>
                  <a:gd name="connsiteX45" fmla="*/ 1283807 w 1430968"/>
                  <a:gd name="connsiteY45" fmla="*/ 253168 h 737215"/>
                  <a:gd name="connsiteX46" fmla="*/ 1293236 w 1430968"/>
                  <a:gd name="connsiteY46" fmla="*/ 246925 h 737215"/>
                  <a:gd name="connsiteX47" fmla="*/ 1351336 w 1430968"/>
                  <a:gd name="connsiteY47" fmla="*/ 199528 h 737215"/>
                  <a:gd name="connsiteX48" fmla="*/ 1360764 w 1430968"/>
                  <a:gd name="connsiteY48" fmla="*/ 188188 h 737215"/>
                  <a:gd name="connsiteX49" fmla="*/ 1397714 w 1430968"/>
                  <a:gd name="connsiteY49" fmla="*/ 47780 h 737215"/>
                  <a:gd name="connsiteX50" fmla="*/ 1406123 w 1430968"/>
                  <a:gd name="connsiteY50" fmla="*/ 32618 h 737215"/>
                  <a:gd name="connsiteX51" fmla="*/ 1430969 w 1430968"/>
                  <a:gd name="connsiteY51" fmla="*/ 0 h 737215"/>
                  <a:gd name="connsiteX52" fmla="*/ 0 w 1430968"/>
                  <a:gd name="connsiteY52" fmla="*/ 0 h 737215"/>
                  <a:gd name="connsiteX53" fmla="*/ 13633 w 1430968"/>
                  <a:gd name="connsiteY53" fmla="*/ 142192 h 73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430968" h="737215">
                    <a:moveTo>
                      <a:pt x="13633" y="142192"/>
                    </a:moveTo>
                    <a:cubicBezTo>
                      <a:pt x="28923" y="177613"/>
                      <a:pt x="60648" y="186532"/>
                      <a:pt x="70077" y="228833"/>
                    </a:cubicBezTo>
                    <a:cubicBezTo>
                      <a:pt x="71733" y="232655"/>
                      <a:pt x="72753" y="237114"/>
                      <a:pt x="74281" y="240809"/>
                    </a:cubicBezTo>
                    <a:cubicBezTo>
                      <a:pt x="79505" y="257883"/>
                      <a:pt x="85366" y="278778"/>
                      <a:pt x="92247" y="305408"/>
                    </a:cubicBezTo>
                    <a:cubicBezTo>
                      <a:pt x="110721" y="370005"/>
                      <a:pt x="124992" y="403515"/>
                      <a:pt x="150347" y="403515"/>
                    </a:cubicBezTo>
                    <a:cubicBezTo>
                      <a:pt x="156208" y="403515"/>
                      <a:pt x="162069" y="401604"/>
                      <a:pt x="167293" y="398418"/>
                    </a:cubicBezTo>
                    <a:cubicBezTo>
                      <a:pt x="172516" y="395233"/>
                      <a:pt x="177358" y="390901"/>
                      <a:pt x="182582" y="387079"/>
                    </a:cubicBezTo>
                    <a:cubicBezTo>
                      <a:pt x="192648" y="380836"/>
                      <a:pt x="203732" y="373828"/>
                      <a:pt x="214817" y="370643"/>
                    </a:cubicBezTo>
                    <a:cubicBezTo>
                      <a:pt x="218003" y="369368"/>
                      <a:pt x="221698" y="369368"/>
                      <a:pt x="224883" y="369368"/>
                    </a:cubicBezTo>
                    <a:cubicBezTo>
                      <a:pt x="265018" y="378160"/>
                      <a:pt x="298272" y="413708"/>
                      <a:pt x="337898" y="413708"/>
                    </a:cubicBezTo>
                    <a:cubicBezTo>
                      <a:pt x="367457" y="409886"/>
                      <a:pt x="348983" y="364399"/>
                      <a:pt x="367457" y="340955"/>
                    </a:cubicBezTo>
                    <a:cubicBezTo>
                      <a:pt x="371662" y="336496"/>
                      <a:pt x="375867" y="333438"/>
                      <a:pt x="381218" y="329616"/>
                    </a:cubicBezTo>
                    <a:cubicBezTo>
                      <a:pt x="390646" y="322608"/>
                      <a:pt x="399183" y="314454"/>
                      <a:pt x="407592" y="305535"/>
                    </a:cubicBezTo>
                    <a:cubicBezTo>
                      <a:pt x="412816" y="303624"/>
                      <a:pt x="417658" y="301712"/>
                      <a:pt x="422882" y="300438"/>
                    </a:cubicBezTo>
                    <a:cubicBezTo>
                      <a:pt x="431291" y="297890"/>
                      <a:pt x="439828" y="295979"/>
                      <a:pt x="449893" y="294195"/>
                    </a:cubicBezTo>
                    <a:cubicBezTo>
                      <a:pt x="452569" y="294195"/>
                      <a:pt x="456264" y="292921"/>
                      <a:pt x="459322" y="292921"/>
                    </a:cubicBezTo>
                    <a:cubicBezTo>
                      <a:pt x="505827" y="287825"/>
                      <a:pt x="502642" y="359303"/>
                      <a:pt x="527997" y="385805"/>
                    </a:cubicBezTo>
                    <a:cubicBezTo>
                      <a:pt x="549657" y="409121"/>
                      <a:pt x="575012" y="373063"/>
                      <a:pt x="592977" y="402241"/>
                    </a:cubicBezTo>
                    <a:cubicBezTo>
                      <a:pt x="596163" y="407337"/>
                      <a:pt x="599858" y="412943"/>
                      <a:pt x="603043" y="419314"/>
                    </a:cubicBezTo>
                    <a:cubicBezTo>
                      <a:pt x="606738" y="425557"/>
                      <a:pt x="609286" y="430654"/>
                      <a:pt x="612471" y="435750"/>
                    </a:cubicBezTo>
                    <a:cubicBezTo>
                      <a:pt x="633622" y="464800"/>
                      <a:pt x="641521" y="516657"/>
                      <a:pt x="655792" y="553989"/>
                    </a:cubicBezTo>
                    <a:cubicBezTo>
                      <a:pt x="657830" y="560232"/>
                      <a:pt x="660633" y="565329"/>
                      <a:pt x="663181" y="570425"/>
                    </a:cubicBezTo>
                    <a:cubicBezTo>
                      <a:pt x="670062" y="588135"/>
                      <a:pt x="679490" y="599475"/>
                      <a:pt x="689556" y="604572"/>
                    </a:cubicBezTo>
                    <a:cubicBezTo>
                      <a:pt x="693251" y="606483"/>
                      <a:pt x="696436" y="608394"/>
                      <a:pt x="700641" y="609668"/>
                    </a:cubicBezTo>
                    <a:cubicBezTo>
                      <a:pt x="706502" y="610942"/>
                      <a:pt x="711726" y="612853"/>
                      <a:pt x="715930" y="615911"/>
                    </a:cubicBezTo>
                    <a:cubicBezTo>
                      <a:pt x="721154" y="619097"/>
                      <a:pt x="725359" y="623429"/>
                      <a:pt x="728671" y="627251"/>
                    </a:cubicBezTo>
                    <a:cubicBezTo>
                      <a:pt x="761544" y="675795"/>
                      <a:pt x="804354" y="732749"/>
                      <a:pt x="855956" y="736953"/>
                    </a:cubicBezTo>
                    <a:cubicBezTo>
                      <a:pt x="863346" y="737590"/>
                      <a:pt x="870864" y="737081"/>
                      <a:pt x="878636" y="735297"/>
                    </a:cubicBezTo>
                    <a:cubicBezTo>
                      <a:pt x="882840" y="733386"/>
                      <a:pt x="887045" y="731474"/>
                      <a:pt x="891377" y="728289"/>
                    </a:cubicBezTo>
                    <a:cubicBezTo>
                      <a:pt x="895582" y="726378"/>
                      <a:pt x="898767" y="723193"/>
                      <a:pt x="903099" y="720007"/>
                    </a:cubicBezTo>
                    <a:cubicBezTo>
                      <a:pt x="930110" y="702297"/>
                      <a:pt x="953809" y="681401"/>
                      <a:pt x="973940" y="656174"/>
                    </a:cubicBezTo>
                    <a:cubicBezTo>
                      <a:pt x="977635" y="651077"/>
                      <a:pt x="980311" y="646618"/>
                      <a:pt x="983369" y="642923"/>
                    </a:cubicBezTo>
                    <a:cubicBezTo>
                      <a:pt x="985025" y="637189"/>
                      <a:pt x="986554" y="632220"/>
                      <a:pt x="989230" y="625850"/>
                    </a:cubicBezTo>
                    <a:cubicBezTo>
                      <a:pt x="996110" y="602533"/>
                      <a:pt x="1007195" y="584823"/>
                      <a:pt x="1019936" y="568259"/>
                    </a:cubicBezTo>
                    <a:cubicBezTo>
                      <a:pt x="1023121" y="563800"/>
                      <a:pt x="1026817" y="559977"/>
                      <a:pt x="1030002" y="556919"/>
                    </a:cubicBezTo>
                    <a:cubicBezTo>
                      <a:pt x="1061218" y="520862"/>
                      <a:pt x="1111928" y="525958"/>
                      <a:pt x="1141488" y="480345"/>
                    </a:cubicBezTo>
                    <a:cubicBezTo>
                      <a:pt x="1160982" y="457028"/>
                      <a:pt x="1154229" y="409503"/>
                      <a:pt x="1126198" y="392430"/>
                    </a:cubicBezTo>
                    <a:cubicBezTo>
                      <a:pt x="1121994" y="389245"/>
                      <a:pt x="1117152" y="387971"/>
                      <a:pt x="1111928" y="386187"/>
                    </a:cubicBezTo>
                    <a:cubicBezTo>
                      <a:pt x="1107723" y="383002"/>
                      <a:pt x="1105048" y="379179"/>
                      <a:pt x="1103519" y="374210"/>
                    </a:cubicBezTo>
                    <a:cubicBezTo>
                      <a:pt x="1094090" y="319168"/>
                      <a:pt x="1155758" y="323627"/>
                      <a:pt x="1183788" y="315346"/>
                    </a:cubicBezTo>
                    <a:cubicBezTo>
                      <a:pt x="1189012" y="313434"/>
                      <a:pt x="1193217" y="312160"/>
                      <a:pt x="1197549" y="310249"/>
                    </a:cubicBezTo>
                    <a:cubicBezTo>
                      <a:pt x="1202773" y="308338"/>
                      <a:pt x="1206978" y="306427"/>
                      <a:pt x="1211310" y="303241"/>
                    </a:cubicBezTo>
                    <a:cubicBezTo>
                      <a:pt x="1214495" y="301967"/>
                      <a:pt x="1218190" y="300056"/>
                      <a:pt x="1221375" y="298145"/>
                    </a:cubicBezTo>
                    <a:cubicBezTo>
                      <a:pt x="1231441" y="293048"/>
                      <a:pt x="1240869" y="286805"/>
                      <a:pt x="1248387" y="279797"/>
                    </a:cubicBezTo>
                    <a:cubicBezTo>
                      <a:pt x="1251572" y="277886"/>
                      <a:pt x="1255267" y="274701"/>
                      <a:pt x="1258452" y="271516"/>
                    </a:cubicBezTo>
                    <a:cubicBezTo>
                      <a:pt x="1266861" y="265272"/>
                      <a:pt x="1275398" y="259539"/>
                      <a:pt x="1283807" y="253168"/>
                    </a:cubicBezTo>
                    <a:cubicBezTo>
                      <a:pt x="1287502" y="250620"/>
                      <a:pt x="1290687" y="248709"/>
                      <a:pt x="1293236" y="246925"/>
                    </a:cubicBezTo>
                    <a:cubicBezTo>
                      <a:pt x="1316425" y="235585"/>
                      <a:pt x="1334390" y="217875"/>
                      <a:pt x="1351336" y="199528"/>
                    </a:cubicBezTo>
                    <a:cubicBezTo>
                      <a:pt x="1355031" y="195068"/>
                      <a:pt x="1357706" y="191246"/>
                      <a:pt x="1360764" y="188188"/>
                    </a:cubicBezTo>
                    <a:cubicBezTo>
                      <a:pt x="1400390" y="156590"/>
                      <a:pt x="1407779" y="103331"/>
                      <a:pt x="1397714" y="47780"/>
                    </a:cubicBezTo>
                    <a:cubicBezTo>
                      <a:pt x="1400390" y="42683"/>
                      <a:pt x="1402938" y="37714"/>
                      <a:pt x="1406123" y="32618"/>
                    </a:cubicBezTo>
                    <a:cubicBezTo>
                      <a:pt x="1413258" y="20641"/>
                      <a:pt x="1421667" y="9938"/>
                      <a:pt x="1430969" y="0"/>
                    </a:cubicBezTo>
                    <a:lnTo>
                      <a:pt x="0" y="0"/>
                    </a:lnTo>
                    <a:cubicBezTo>
                      <a:pt x="16181" y="41664"/>
                      <a:pt x="2294" y="99127"/>
                      <a:pt x="13633" y="142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1B9E814-BE16-47DB-8960-0C186FDF8C09}"/>
                  </a:ext>
                </a:extLst>
              </p:cNvPr>
              <p:cNvSpPr/>
              <p:nvPr/>
            </p:nvSpPr>
            <p:spPr>
              <a:xfrm>
                <a:off x="3728946" y="3429127"/>
                <a:ext cx="4560916" cy="736953"/>
              </a:xfrm>
              <a:custGeom>
                <a:avLst/>
                <a:gdLst>
                  <a:gd name="connsiteX0" fmla="*/ 4294471 w 4560916"/>
                  <a:gd name="connsiteY0" fmla="*/ 662035 h 736953"/>
                  <a:gd name="connsiteX1" fmla="*/ 4297656 w 4560916"/>
                  <a:gd name="connsiteY1" fmla="*/ 648784 h 736953"/>
                  <a:gd name="connsiteX2" fmla="*/ 4298676 w 4560916"/>
                  <a:gd name="connsiteY2" fmla="*/ 633622 h 736953"/>
                  <a:gd name="connsiteX3" fmla="*/ 4297656 w 4560916"/>
                  <a:gd name="connsiteY3" fmla="*/ 602024 h 736953"/>
                  <a:gd name="connsiteX4" fmla="*/ 4291795 w 4560916"/>
                  <a:gd name="connsiteY4" fmla="*/ 509140 h 736953"/>
                  <a:gd name="connsiteX5" fmla="*/ 4301861 w 4560916"/>
                  <a:gd name="connsiteY5" fmla="*/ 481874 h 736953"/>
                  <a:gd name="connsiteX6" fmla="*/ 4327216 w 4560916"/>
                  <a:gd name="connsiteY6" fmla="*/ 464800 h 736953"/>
                  <a:gd name="connsiteX7" fmla="*/ 4340977 w 4560916"/>
                  <a:gd name="connsiteY7" fmla="*/ 458557 h 736953"/>
                  <a:gd name="connsiteX8" fmla="*/ 4422903 w 4560916"/>
                  <a:gd name="connsiteY8" fmla="*/ 337133 h 736953"/>
                  <a:gd name="connsiteX9" fmla="*/ 4420227 w 4560916"/>
                  <a:gd name="connsiteY9" fmla="*/ 318149 h 736953"/>
                  <a:gd name="connsiteX10" fmla="*/ 4417551 w 4560916"/>
                  <a:gd name="connsiteY10" fmla="*/ 301713 h 736953"/>
                  <a:gd name="connsiteX11" fmla="*/ 4418571 w 4560916"/>
                  <a:gd name="connsiteY11" fmla="*/ 287697 h 736953"/>
                  <a:gd name="connsiteX12" fmla="*/ 4420227 w 4560916"/>
                  <a:gd name="connsiteY12" fmla="*/ 270624 h 736953"/>
                  <a:gd name="connsiteX13" fmla="*/ 4435517 w 4560916"/>
                  <a:gd name="connsiteY13" fmla="*/ 225010 h 736953"/>
                  <a:gd name="connsiteX14" fmla="*/ 4443926 w 4560916"/>
                  <a:gd name="connsiteY14" fmla="*/ 213034 h 736953"/>
                  <a:gd name="connsiteX15" fmla="*/ 4452335 w 4560916"/>
                  <a:gd name="connsiteY15" fmla="*/ 199783 h 736953"/>
                  <a:gd name="connsiteX16" fmla="*/ 4460744 w 4560916"/>
                  <a:gd name="connsiteY16" fmla="*/ 186532 h 736953"/>
                  <a:gd name="connsiteX17" fmla="*/ 4546238 w 4560916"/>
                  <a:gd name="connsiteY17" fmla="*/ 2548 h 736953"/>
                  <a:gd name="connsiteX18" fmla="*/ 4542925 w 4560916"/>
                  <a:gd name="connsiteY18" fmla="*/ 0 h 736953"/>
                  <a:gd name="connsiteX19" fmla="*/ 4434752 w 4560916"/>
                  <a:gd name="connsiteY19" fmla="*/ 0 h 736953"/>
                  <a:gd name="connsiteX20" fmla="*/ 4425324 w 4560916"/>
                  <a:gd name="connsiteY20" fmla="*/ 0 h 736953"/>
                  <a:gd name="connsiteX21" fmla="*/ 5261 w 4560916"/>
                  <a:gd name="connsiteY21" fmla="*/ 0 h 736953"/>
                  <a:gd name="connsiteX22" fmla="*/ 3604 w 4560916"/>
                  <a:gd name="connsiteY22" fmla="*/ 20131 h 736953"/>
                  <a:gd name="connsiteX23" fmla="*/ 1566 w 4560916"/>
                  <a:gd name="connsiteY23" fmla="*/ 41664 h 736953"/>
                  <a:gd name="connsiteX24" fmla="*/ 419 w 4560916"/>
                  <a:gd name="connsiteY24" fmla="*/ 73262 h 736953"/>
                  <a:gd name="connsiteX25" fmla="*/ 9848 w 4560916"/>
                  <a:gd name="connsiteY25" fmla="*/ 107409 h 736953"/>
                  <a:gd name="connsiteX26" fmla="*/ 17238 w 4560916"/>
                  <a:gd name="connsiteY26" fmla="*/ 120660 h 736953"/>
                  <a:gd name="connsiteX27" fmla="*/ 167712 w 4560916"/>
                  <a:gd name="connsiteY27" fmla="*/ 357264 h 736953"/>
                  <a:gd name="connsiteX28" fmla="*/ 176121 w 4560916"/>
                  <a:gd name="connsiteY28" fmla="*/ 372426 h 736953"/>
                  <a:gd name="connsiteX29" fmla="*/ 219441 w 4560916"/>
                  <a:gd name="connsiteY29" fmla="*/ 416766 h 736953"/>
                  <a:gd name="connsiteX30" fmla="*/ 272827 w 4560916"/>
                  <a:gd name="connsiteY30" fmla="*/ 507866 h 736953"/>
                  <a:gd name="connsiteX31" fmla="*/ 286587 w 4560916"/>
                  <a:gd name="connsiteY31" fmla="*/ 514109 h 736953"/>
                  <a:gd name="connsiteX32" fmla="*/ 336151 w 4560916"/>
                  <a:gd name="connsiteY32" fmla="*/ 544433 h 736953"/>
                  <a:gd name="connsiteX33" fmla="*/ 348892 w 4560916"/>
                  <a:gd name="connsiteY33" fmla="*/ 548256 h 736953"/>
                  <a:gd name="connsiteX34" fmla="*/ 385842 w 4560916"/>
                  <a:gd name="connsiteY34" fmla="*/ 558321 h 736953"/>
                  <a:gd name="connsiteX35" fmla="*/ 397563 w 4560916"/>
                  <a:gd name="connsiteY35" fmla="*/ 563418 h 736953"/>
                  <a:gd name="connsiteX36" fmla="*/ 480509 w 4560916"/>
                  <a:gd name="connsiteY36" fmla="*/ 598838 h 736953"/>
                  <a:gd name="connsiteX37" fmla="*/ 490574 w 4560916"/>
                  <a:gd name="connsiteY37" fmla="*/ 608904 h 736953"/>
                  <a:gd name="connsiteX38" fmla="*/ 494779 w 4560916"/>
                  <a:gd name="connsiteY38" fmla="*/ 686753 h 736953"/>
                  <a:gd name="connsiteX39" fmla="*/ 491594 w 4560916"/>
                  <a:gd name="connsiteY39" fmla="*/ 703826 h 736953"/>
                  <a:gd name="connsiteX40" fmla="*/ 488408 w 4560916"/>
                  <a:gd name="connsiteY40" fmla="*/ 736953 h 736953"/>
                  <a:gd name="connsiteX41" fmla="*/ 4249750 w 4560916"/>
                  <a:gd name="connsiteY41" fmla="*/ 736953 h 736953"/>
                  <a:gd name="connsiteX42" fmla="*/ 4294471 w 4560916"/>
                  <a:gd name="connsiteY42" fmla="*/ 662035 h 73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560916" h="736953">
                    <a:moveTo>
                      <a:pt x="4294471" y="662035"/>
                    </a:moveTo>
                    <a:cubicBezTo>
                      <a:pt x="4295108" y="657575"/>
                      <a:pt x="4296637" y="652479"/>
                      <a:pt x="4297656" y="648784"/>
                    </a:cubicBezTo>
                    <a:cubicBezTo>
                      <a:pt x="4298676" y="643687"/>
                      <a:pt x="4298676" y="638718"/>
                      <a:pt x="4298676" y="633622"/>
                    </a:cubicBezTo>
                    <a:cubicBezTo>
                      <a:pt x="4299313" y="623556"/>
                      <a:pt x="4298676" y="613363"/>
                      <a:pt x="4297656" y="602024"/>
                    </a:cubicBezTo>
                    <a:cubicBezTo>
                      <a:pt x="4294981" y="571699"/>
                      <a:pt x="4289247" y="540738"/>
                      <a:pt x="4291795" y="509140"/>
                    </a:cubicBezTo>
                    <a:cubicBezTo>
                      <a:pt x="4291795" y="500348"/>
                      <a:pt x="4298676" y="490792"/>
                      <a:pt x="4301861" y="481874"/>
                    </a:cubicBezTo>
                    <a:cubicBezTo>
                      <a:pt x="4310270" y="474866"/>
                      <a:pt x="4318807" y="469897"/>
                      <a:pt x="4327216" y="464800"/>
                    </a:cubicBezTo>
                    <a:cubicBezTo>
                      <a:pt x="4331421" y="462252"/>
                      <a:pt x="4336644" y="460341"/>
                      <a:pt x="4340977" y="458557"/>
                    </a:cubicBezTo>
                    <a:cubicBezTo>
                      <a:pt x="4396401" y="451040"/>
                      <a:pt x="4428636" y="400967"/>
                      <a:pt x="4422903" y="337133"/>
                    </a:cubicBezTo>
                    <a:cubicBezTo>
                      <a:pt x="4422903" y="331400"/>
                      <a:pt x="4421883" y="325156"/>
                      <a:pt x="4420227" y="318149"/>
                    </a:cubicBezTo>
                    <a:cubicBezTo>
                      <a:pt x="4418571" y="313052"/>
                      <a:pt x="4417551" y="306809"/>
                      <a:pt x="4417551" y="301713"/>
                    </a:cubicBezTo>
                    <a:cubicBezTo>
                      <a:pt x="4417551" y="296616"/>
                      <a:pt x="4417551" y="292921"/>
                      <a:pt x="4418571" y="287697"/>
                    </a:cubicBezTo>
                    <a:cubicBezTo>
                      <a:pt x="4418571" y="281964"/>
                      <a:pt x="4419208" y="275720"/>
                      <a:pt x="4420227" y="270624"/>
                    </a:cubicBezTo>
                    <a:cubicBezTo>
                      <a:pt x="4423922" y="253551"/>
                      <a:pt x="4428636" y="238389"/>
                      <a:pt x="4435517" y="225010"/>
                    </a:cubicBezTo>
                    <a:cubicBezTo>
                      <a:pt x="4438192" y="221188"/>
                      <a:pt x="4440741" y="216728"/>
                      <a:pt x="4443926" y="213034"/>
                    </a:cubicBezTo>
                    <a:cubicBezTo>
                      <a:pt x="4446601" y="208574"/>
                      <a:pt x="4449150" y="203478"/>
                      <a:pt x="4452335" y="199783"/>
                    </a:cubicBezTo>
                    <a:cubicBezTo>
                      <a:pt x="4455011" y="194686"/>
                      <a:pt x="4458196" y="190227"/>
                      <a:pt x="4460744" y="186532"/>
                    </a:cubicBezTo>
                    <a:cubicBezTo>
                      <a:pt x="4498841" y="127667"/>
                      <a:pt x="4598095" y="87150"/>
                      <a:pt x="4546238" y="2548"/>
                    </a:cubicBezTo>
                    <a:cubicBezTo>
                      <a:pt x="4545346" y="1529"/>
                      <a:pt x="4544072" y="764"/>
                      <a:pt x="4542925" y="0"/>
                    </a:cubicBezTo>
                    <a:lnTo>
                      <a:pt x="4434752" y="0"/>
                    </a:lnTo>
                    <a:cubicBezTo>
                      <a:pt x="4432077" y="0"/>
                      <a:pt x="4428509" y="0"/>
                      <a:pt x="4425324" y="0"/>
                    </a:cubicBezTo>
                    <a:lnTo>
                      <a:pt x="5261" y="0"/>
                    </a:lnTo>
                    <a:lnTo>
                      <a:pt x="3604" y="20131"/>
                    </a:lnTo>
                    <a:cubicBezTo>
                      <a:pt x="3095" y="23954"/>
                      <a:pt x="3095" y="31471"/>
                      <a:pt x="1566" y="41664"/>
                    </a:cubicBezTo>
                    <a:cubicBezTo>
                      <a:pt x="419" y="51092"/>
                      <a:pt x="-600" y="61922"/>
                      <a:pt x="419" y="73262"/>
                    </a:cubicBezTo>
                    <a:cubicBezTo>
                      <a:pt x="2458" y="86003"/>
                      <a:pt x="4624" y="97343"/>
                      <a:pt x="9848" y="107409"/>
                    </a:cubicBezTo>
                    <a:cubicBezTo>
                      <a:pt x="11886" y="112505"/>
                      <a:pt x="14689" y="116965"/>
                      <a:pt x="17238" y="120660"/>
                    </a:cubicBezTo>
                    <a:cubicBezTo>
                      <a:pt x="99164" y="170733"/>
                      <a:pt x="132418" y="259157"/>
                      <a:pt x="167712" y="357264"/>
                    </a:cubicBezTo>
                    <a:cubicBezTo>
                      <a:pt x="170387" y="362361"/>
                      <a:pt x="172935" y="367330"/>
                      <a:pt x="176121" y="372426"/>
                    </a:cubicBezTo>
                    <a:cubicBezTo>
                      <a:pt x="186696" y="393195"/>
                      <a:pt x="219441" y="389500"/>
                      <a:pt x="219441" y="416766"/>
                    </a:cubicBezTo>
                    <a:cubicBezTo>
                      <a:pt x="223646" y="456646"/>
                      <a:pt x="237916" y="501623"/>
                      <a:pt x="272827" y="507866"/>
                    </a:cubicBezTo>
                    <a:cubicBezTo>
                      <a:pt x="277031" y="510414"/>
                      <a:pt x="281236" y="512325"/>
                      <a:pt x="286587" y="514109"/>
                    </a:cubicBezTo>
                    <a:cubicBezTo>
                      <a:pt x="303533" y="522391"/>
                      <a:pt x="320479" y="532456"/>
                      <a:pt x="336151" y="544433"/>
                    </a:cubicBezTo>
                    <a:cubicBezTo>
                      <a:pt x="340355" y="546344"/>
                      <a:pt x="344560" y="546981"/>
                      <a:pt x="348892" y="548256"/>
                    </a:cubicBezTo>
                    <a:cubicBezTo>
                      <a:pt x="360614" y="552078"/>
                      <a:pt x="373228" y="555263"/>
                      <a:pt x="385842" y="558321"/>
                    </a:cubicBezTo>
                    <a:cubicBezTo>
                      <a:pt x="389027" y="560232"/>
                      <a:pt x="393231" y="562143"/>
                      <a:pt x="397563" y="563418"/>
                    </a:cubicBezTo>
                    <a:cubicBezTo>
                      <a:pt x="424575" y="574757"/>
                      <a:pt x="458339" y="581765"/>
                      <a:pt x="480509" y="598838"/>
                    </a:cubicBezTo>
                    <a:cubicBezTo>
                      <a:pt x="484714" y="602024"/>
                      <a:pt x="487389" y="605081"/>
                      <a:pt x="490574" y="608904"/>
                    </a:cubicBezTo>
                    <a:cubicBezTo>
                      <a:pt x="507520" y="630946"/>
                      <a:pt x="507520" y="658212"/>
                      <a:pt x="494779" y="686753"/>
                    </a:cubicBezTo>
                    <a:cubicBezTo>
                      <a:pt x="493123" y="692486"/>
                      <a:pt x="492740" y="698730"/>
                      <a:pt x="491594" y="703826"/>
                    </a:cubicBezTo>
                    <a:cubicBezTo>
                      <a:pt x="489937" y="714783"/>
                      <a:pt x="488791" y="725868"/>
                      <a:pt x="488408" y="736953"/>
                    </a:cubicBezTo>
                    <a:lnTo>
                      <a:pt x="4249750" y="736953"/>
                    </a:lnTo>
                    <a:cubicBezTo>
                      <a:pt x="4262236" y="710579"/>
                      <a:pt x="4280456" y="687772"/>
                      <a:pt x="4294471" y="662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8F3350B-40D0-4D62-AECC-0EE6F4876B11}"/>
                  </a:ext>
                </a:extLst>
              </p:cNvPr>
              <p:cNvSpPr/>
              <p:nvPr/>
            </p:nvSpPr>
            <p:spPr>
              <a:xfrm>
                <a:off x="4217097" y="4166080"/>
                <a:ext cx="3761598" cy="736698"/>
              </a:xfrm>
              <a:custGeom>
                <a:avLst/>
                <a:gdLst>
                  <a:gd name="connsiteX0" fmla="*/ 2947561 w 3761598"/>
                  <a:gd name="connsiteY0" fmla="*/ 710324 h 736698"/>
                  <a:gd name="connsiteX1" fmla="*/ 2954951 w 3761598"/>
                  <a:gd name="connsiteY1" fmla="*/ 693888 h 736698"/>
                  <a:gd name="connsiteX2" fmla="*/ 2990371 w 3761598"/>
                  <a:gd name="connsiteY2" fmla="*/ 609796 h 736698"/>
                  <a:gd name="connsiteX3" fmla="*/ 2997251 w 3761598"/>
                  <a:gd name="connsiteY3" fmla="*/ 591448 h 736698"/>
                  <a:gd name="connsiteX4" fmla="*/ 3044776 w 3761598"/>
                  <a:gd name="connsiteY4" fmla="*/ 497291 h 736698"/>
                  <a:gd name="connsiteX5" fmla="*/ 3055861 w 3761598"/>
                  <a:gd name="connsiteY5" fmla="*/ 485951 h 736698"/>
                  <a:gd name="connsiteX6" fmla="*/ 3119185 w 3761598"/>
                  <a:gd name="connsiteY6" fmla="*/ 398036 h 736698"/>
                  <a:gd name="connsiteX7" fmla="*/ 3120205 w 3761598"/>
                  <a:gd name="connsiteY7" fmla="*/ 394851 h 736698"/>
                  <a:gd name="connsiteX8" fmla="*/ 3133965 w 3761598"/>
                  <a:gd name="connsiteY8" fmla="*/ 355608 h 736698"/>
                  <a:gd name="connsiteX9" fmla="*/ 3145050 w 3761598"/>
                  <a:gd name="connsiteY9" fmla="*/ 346817 h 736698"/>
                  <a:gd name="connsiteX10" fmla="*/ 3231181 w 3761598"/>
                  <a:gd name="connsiteY10" fmla="*/ 287442 h 736698"/>
                  <a:gd name="connsiteX11" fmla="*/ 3188880 w 3761598"/>
                  <a:gd name="connsiteY11" fmla="*/ 177358 h 736698"/>
                  <a:gd name="connsiteX12" fmla="*/ 3187861 w 3761598"/>
                  <a:gd name="connsiteY12" fmla="*/ 171115 h 736698"/>
                  <a:gd name="connsiteX13" fmla="*/ 3190536 w 3761598"/>
                  <a:gd name="connsiteY13" fmla="*/ 142065 h 736698"/>
                  <a:gd name="connsiteX14" fmla="*/ 3197926 w 3761598"/>
                  <a:gd name="connsiteY14" fmla="*/ 130725 h 736698"/>
                  <a:gd name="connsiteX15" fmla="*/ 3310941 w 3761598"/>
                  <a:gd name="connsiteY15" fmla="*/ 90208 h 736698"/>
                  <a:gd name="connsiteX16" fmla="*/ 3322026 w 3761598"/>
                  <a:gd name="connsiteY16" fmla="*/ 94030 h 736698"/>
                  <a:gd name="connsiteX17" fmla="*/ 3370060 w 3761598"/>
                  <a:gd name="connsiteY17" fmla="*/ 88934 h 736698"/>
                  <a:gd name="connsiteX18" fmla="*/ 3382801 w 3761598"/>
                  <a:gd name="connsiteY18" fmla="*/ 82691 h 736698"/>
                  <a:gd name="connsiteX19" fmla="*/ 3494287 w 3761598"/>
                  <a:gd name="connsiteY19" fmla="*/ 82691 h 736698"/>
                  <a:gd name="connsiteX20" fmla="*/ 3502697 w 3761598"/>
                  <a:gd name="connsiteY20" fmla="*/ 92756 h 736698"/>
                  <a:gd name="connsiteX21" fmla="*/ 3512125 w 3761598"/>
                  <a:gd name="connsiteY21" fmla="*/ 224373 h 736698"/>
                  <a:gd name="connsiteX22" fmla="*/ 3595070 w 3761598"/>
                  <a:gd name="connsiteY22" fmla="*/ 224373 h 736698"/>
                  <a:gd name="connsiteX23" fmla="*/ 3607812 w 3761598"/>
                  <a:gd name="connsiteY23" fmla="*/ 227559 h 736698"/>
                  <a:gd name="connsiteX24" fmla="*/ 3731911 w 3761598"/>
                  <a:gd name="connsiteY24" fmla="*/ 146652 h 736698"/>
                  <a:gd name="connsiteX25" fmla="*/ 3737135 w 3761598"/>
                  <a:gd name="connsiteY25" fmla="*/ 114416 h 736698"/>
                  <a:gd name="connsiteX26" fmla="*/ 3742996 w 3761598"/>
                  <a:gd name="connsiteY26" fmla="*/ 82818 h 736698"/>
                  <a:gd name="connsiteX27" fmla="*/ 3747201 w 3761598"/>
                  <a:gd name="connsiteY27" fmla="*/ 64471 h 736698"/>
                  <a:gd name="connsiteX28" fmla="*/ 3761599 w 3761598"/>
                  <a:gd name="connsiteY28" fmla="*/ 0 h 736698"/>
                  <a:gd name="connsiteX29" fmla="*/ 258 w 3761598"/>
                  <a:gd name="connsiteY29" fmla="*/ 0 h 736698"/>
                  <a:gd name="connsiteX30" fmla="*/ 10833 w 3761598"/>
                  <a:gd name="connsiteY30" fmla="*/ 87023 h 736698"/>
                  <a:gd name="connsiteX31" fmla="*/ 17713 w 3761598"/>
                  <a:gd name="connsiteY31" fmla="*/ 103459 h 736698"/>
                  <a:gd name="connsiteX32" fmla="*/ 57338 w 3761598"/>
                  <a:gd name="connsiteY32" fmla="*/ 202840 h 736698"/>
                  <a:gd name="connsiteX33" fmla="*/ 61543 w 3761598"/>
                  <a:gd name="connsiteY33" fmla="*/ 219914 h 736698"/>
                  <a:gd name="connsiteX34" fmla="*/ 43068 w 3761598"/>
                  <a:gd name="connsiteY34" fmla="*/ 326176 h 736698"/>
                  <a:gd name="connsiteX35" fmla="*/ 47273 w 3761598"/>
                  <a:gd name="connsiteY35" fmla="*/ 341338 h 736698"/>
                  <a:gd name="connsiteX36" fmla="*/ 82693 w 3761598"/>
                  <a:gd name="connsiteY36" fmla="*/ 395743 h 736698"/>
                  <a:gd name="connsiteX37" fmla="*/ 89574 w 3761598"/>
                  <a:gd name="connsiteY37" fmla="*/ 408994 h 736698"/>
                  <a:gd name="connsiteX38" fmla="*/ 93778 w 3761598"/>
                  <a:gd name="connsiteY38" fmla="*/ 427341 h 736698"/>
                  <a:gd name="connsiteX39" fmla="*/ 101168 w 3761598"/>
                  <a:gd name="connsiteY39" fmla="*/ 442503 h 736698"/>
                  <a:gd name="connsiteX40" fmla="*/ 109577 w 3761598"/>
                  <a:gd name="connsiteY40" fmla="*/ 457665 h 736698"/>
                  <a:gd name="connsiteX41" fmla="*/ 117987 w 3761598"/>
                  <a:gd name="connsiteY41" fmla="*/ 466457 h 736698"/>
                  <a:gd name="connsiteX42" fmla="*/ 140156 w 3761598"/>
                  <a:gd name="connsiteY42" fmla="*/ 537298 h 736698"/>
                  <a:gd name="connsiteX43" fmla="*/ 148566 w 3761598"/>
                  <a:gd name="connsiteY43" fmla="*/ 557557 h 736698"/>
                  <a:gd name="connsiteX44" fmla="*/ 175577 w 3761598"/>
                  <a:gd name="connsiteY44" fmla="*/ 589155 h 736698"/>
                  <a:gd name="connsiteX45" fmla="*/ 266932 w 3761598"/>
                  <a:gd name="connsiteY45" fmla="*/ 549912 h 736698"/>
                  <a:gd name="connsiteX46" fmla="*/ 282858 w 3761598"/>
                  <a:gd name="connsiteY46" fmla="*/ 549912 h 736698"/>
                  <a:gd name="connsiteX47" fmla="*/ 442379 w 3761598"/>
                  <a:gd name="connsiteY47" fmla="*/ 475885 h 736698"/>
                  <a:gd name="connsiteX48" fmla="*/ 452444 w 3761598"/>
                  <a:gd name="connsiteY48" fmla="*/ 463909 h 736698"/>
                  <a:gd name="connsiteX49" fmla="*/ 483151 w 3761598"/>
                  <a:gd name="connsiteY49" fmla="*/ 456901 h 736698"/>
                  <a:gd name="connsiteX50" fmla="*/ 495892 w 3761598"/>
                  <a:gd name="connsiteY50" fmla="*/ 458812 h 736698"/>
                  <a:gd name="connsiteX51" fmla="*/ 521247 w 3761598"/>
                  <a:gd name="connsiteY51" fmla="*/ 465055 h 736698"/>
                  <a:gd name="connsiteX52" fmla="*/ 536536 w 3761598"/>
                  <a:gd name="connsiteY52" fmla="*/ 471298 h 736698"/>
                  <a:gd name="connsiteX53" fmla="*/ 685991 w 3761598"/>
                  <a:gd name="connsiteY53" fmla="*/ 635788 h 736698"/>
                  <a:gd name="connsiteX54" fmla="*/ 688667 w 3761598"/>
                  <a:gd name="connsiteY54" fmla="*/ 650950 h 736698"/>
                  <a:gd name="connsiteX55" fmla="*/ 708161 w 3761598"/>
                  <a:gd name="connsiteY55" fmla="*/ 736698 h 736698"/>
                  <a:gd name="connsiteX56" fmla="*/ 2936348 w 3761598"/>
                  <a:gd name="connsiteY56" fmla="*/ 736698 h 736698"/>
                  <a:gd name="connsiteX57" fmla="*/ 2947561 w 3761598"/>
                  <a:gd name="connsiteY57" fmla="*/ 710324 h 736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761598" h="736698">
                    <a:moveTo>
                      <a:pt x="2947561" y="710324"/>
                    </a:moveTo>
                    <a:cubicBezTo>
                      <a:pt x="2949599" y="705228"/>
                      <a:pt x="2952402" y="700258"/>
                      <a:pt x="2954951" y="693888"/>
                    </a:cubicBezTo>
                    <a:cubicBezTo>
                      <a:pt x="2966036" y="666112"/>
                      <a:pt x="2978777" y="638846"/>
                      <a:pt x="2990371" y="609796"/>
                    </a:cubicBezTo>
                    <a:cubicBezTo>
                      <a:pt x="2992028" y="603553"/>
                      <a:pt x="2994576" y="597819"/>
                      <a:pt x="2997251" y="591448"/>
                    </a:cubicBezTo>
                    <a:cubicBezTo>
                      <a:pt x="3008337" y="556028"/>
                      <a:pt x="3019421" y="520607"/>
                      <a:pt x="3044776" y="497291"/>
                    </a:cubicBezTo>
                    <a:cubicBezTo>
                      <a:pt x="3048471" y="492831"/>
                      <a:pt x="3052676" y="489773"/>
                      <a:pt x="3055861" y="485951"/>
                    </a:cubicBezTo>
                    <a:cubicBezTo>
                      <a:pt x="3081217" y="462634"/>
                      <a:pt x="3110776" y="442376"/>
                      <a:pt x="3119185" y="398036"/>
                    </a:cubicBezTo>
                    <a:cubicBezTo>
                      <a:pt x="3120205" y="396762"/>
                      <a:pt x="3120205" y="396125"/>
                      <a:pt x="3120205" y="394851"/>
                    </a:cubicBezTo>
                    <a:cubicBezTo>
                      <a:pt x="3118548" y="377778"/>
                      <a:pt x="3124409" y="365801"/>
                      <a:pt x="3133965" y="355608"/>
                    </a:cubicBezTo>
                    <a:cubicBezTo>
                      <a:pt x="3137660" y="353060"/>
                      <a:pt x="3140845" y="349874"/>
                      <a:pt x="3145050" y="346817"/>
                    </a:cubicBezTo>
                    <a:cubicBezTo>
                      <a:pt x="3177285" y="336751"/>
                      <a:pt x="3220096" y="327832"/>
                      <a:pt x="3231181" y="287442"/>
                    </a:cubicBezTo>
                    <a:cubicBezTo>
                      <a:pt x="3242266" y="238134"/>
                      <a:pt x="3194741" y="221060"/>
                      <a:pt x="3188880" y="177358"/>
                    </a:cubicBezTo>
                    <a:cubicBezTo>
                      <a:pt x="3188880" y="174810"/>
                      <a:pt x="3187861" y="172899"/>
                      <a:pt x="3187861" y="171115"/>
                    </a:cubicBezTo>
                    <a:cubicBezTo>
                      <a:pt x="3187861" y="162323"/>
                      <a:pt x="3187861" y="149073"/>
                      <a:pt x="3190536" y="142065"/>
                    </a:cubicBezTo>
                    <a:cubicBezTo>
                      <a:pt x="3192193" y="137605"/>
                      <a:pt x="3194741" y="132509"/>
                      <a:pt x="3197926" y="130725"/>
                    </a:cubicBezTo>
                    <a:cubicBezTo>
                      <a:pt x="3238061" y="121934"/>
                      <a:pt x="3267748" y="86386"/>
                      <a:pt x="3310941" y="90208"/>
                    </a:cubicBezTo>
                    <a:cubicBezTo>
                      <a:pt x="3315145" y="92119"/>
                      <a:pt x="3318841" y="92756"/>
                      <a:pt x="3322026" y="94030"/>
                    </a:cubicBezTo>
                    <a:cubicBezTo>
                      <a:pt x="3339481" y="97853"/>
                      <a:pt x="3354771" y="95305"/>
                      <a:pt x="3370060" y="88934"/>
                    </a:cubicBezTo>
                    <a:cubicBezTo>
                      <a:pt x="3374265" y="86386"/>
                      <a:pt x="3378469" y="84474"/>
                      <a:pt x="3382801" y="82691"/>
                    </a:cubicBezTo>
                    <a:cubicBezTo>
                      <a:pt x="3416693" y="61158"/>
                      <a:pt x="3464727" y="55424"/>
                      <a:pt x="3494287" y="82691"/>
                    </a:cubicBezTo>
                    <a:cubicBezTo>
                      <a:pt x="3496963" y="85876"/>
                      <a:pt x="3500148" y="88934"/>
                      <a:pt x="3502697" y="92756"/>
                    </a:cubicBezTo>
                    <a:cubicBezTo>
                      <a:pt x="3507920" y="139517"/>
                      <a:pt x="3471480" y="197744"/>
                      <a:pt x="3512125" y="224373"/>
                    </a:cubicBezTo>
                    <a:cubicBezTo>
                      <a:pt x="3537480" y="240809"/>
                      <a:pt x="3565511" y="221188"/>
                      <a:pt x="3595070" y="224373"/>
                    </a:cubicBezTo>
                    <a:cubicBezTo>
                      <a:pt x="3599275" y="225647"/>
                      <a:pt x="3603480" y="226284"/>
                      <a:pt x="3607812" y="227559"/>
                    </a:cubicBezTo>
                    <a:cubicBezTo>
                      <a:pt x="3657375" y="242721"/>
                      <a:pt x="3737773" y="233292"/>
                      <a:pt x="3731911" y="146652"/>
                    </a:cubicBezTo>
                    <a:cubicBezTo>
                      <a:pt x="3734077" y="135949"/>
                      <a:pt x="3735606" y="125883"/>
                      <a:pt x="3737135" y="114416"/>
                    </a:cubicBezTo>
                    <a:cubicBezTo>
                      <a:pt x="3738792" y="104351"/>
                      <a:pt x="3741340" y="94158"/>
                      <a:pt x="3742996" y="82818"/>
                    </a:cubicBezTo>
                    <a:cubicBezTo>
                      <a:pt x="3744653" y="76575"/>
                      <a:pt x="3746181" y="70841"/>
                      <a:pt x="3747201" y="64471"/>
                    </a:cubicBezTo>
                    <a:cubicBezTo>
                      <a:pt x="3746564" y="39498"/>
                      <a:pt x="3752552" y="18857"/>
                      <a:pt x="3761599" y="0"/>
                    </a:cubicBezTo>
                    <a:lnTo>
                      <a:pt x="258" y="0"/>
                    </a:lnTo>
                    <a:cubicBezTo>
                      <a:pt x="-1017" y="29942"/>
                      <a:pt x="2424" y="59756"/>
                      <a:pt x="10833" y="87023"/>
                    </a:cubicBezTo>
                    <a:cubicBezTo>
                      <a:pt x="13509" y="92119"/>
                      <a:pt x="15037" y="98362"/>
                      <a:pt x="17713" y="103459"/>
                    </a:cubicBezTo>
                    <a:cubicBezTo>
                      <a:pt x="33640" y="136331"/>
                      <a:pt x="44725" y="168567"/>
                      <a:pt x="57338" y="202840"/>
                    </a:cubicBezTo>
                    <a:cubicBezTo>
                      <a:pt x="58995" y="208574"/>
                      <a:pt x="60524" y="213543"/>
                      <a:pt x="61543" y="219914"/>
                    </a:cubicBezTo>
                    <a:cubicBezTo>
                      <a:pt x="65238" y="253423"/>
                      <a:pt x="44597" y="287570"/>
                      <a:pt x="43068" y="326176"/>
                    </a:cubicBezTo>
                    <a:cubicBezTo>
                      <a:pt x="44087" y="331272"/>
                      <a:pt x="45744" y="336241"/>
                      <a:pt x="47273" y="341338"/>
                    </a:cubicBezTo>
                    <a:cubicBezTo>
                      <a:pt x="55682" y="360322"/>
                      <a:pt x="68933" y="378670"/>
                      <a:pt x="82693" y="395743"/>
                    </a:cubicBezTo>
                    <a:cubicBezTo>
                      <a:pt x="85369" y="400202"/>
                      <a:pt x="87917" y="404025"/>
                      <a:pt x="89574" y="408994"/>
                    </a:cubicBezTo>
                    <a:cubicBezTo>
                      <a:pt x="92249" y="415237"/>
                      <a:pt x="92759" y="420333"/>
                      <a:pt x="93778" y="427341"/>
                    </a:cubicBezTo>
                    <a:cubicBezTo>
                      <a:pt x="95817" y="432438"/>
                      <a:pt x="98620" y="437407"/>
                      <a:pt x="101168" y="442503"/>
                    </a:cubicBezTo>
                    <a:cubicBezTo>
                      <a:pt x="103844" y="447600"/>
                      <a:pt x="106392" y="452569"/>
                      <a:pt x="109577" y="457665"/>
                    </a:cubicBezTo>
                    <a:cubicBezTo>
                      <a:pt x="112253" y="460214"/>
                      <a:pt x="115438" y="463399"/>
                      <a:pt x="117987" y="466457"/>
                    </a:cubicBezTo>
                    <a:cubicBezTo>
                      <a:pt x="130091" y="483530"/>
                      <a:pt x="138627" y="505700"/>
                      <a:pt x="140156" y="537298"/>
                    </a:cubicBezTo>
                    <a:cubicBezTo>
                      <a:pt x="142832" y="544306"/>
                      <a:pt x="145380" y="550549"/>
                      <a:pt x="148566" y="557557"/>
                    </a:cubicBezTo>
                    <a:cubicBezTo>
                      <a:pt x="155446" y="570298"/>
                      <a:pt x="163855" y="580873"/>
                      <a:pt x="175577" y="589155"/>
                    </a:cubicBezTo>
                    <a:cubicBezTo>
                      <a:pt x="204627" y="605591"/>
                      <a:pt x="230492" y="556283"/>
                      <a:pt x="266932" y="549912"/>
                    </a:cubicBezTo>
                    <a:cubicBezTo>
                      <a:pt x="271773" y="548638"/>
                      <a:pt x="277507" y="548638"/>
                      <a:pt x="282858" y="549912"/>
                    </a:cubicBezTo>
                    <a:cubicBezTo>
                      <a:pt x="354719" y="597946"/>
                      <a:pt x="427089" y="592977"/>
                      <a:pt x="442379" y="475885"/>
                    </a:cubicBezTo>
                    <a:cubicBezTo>
                      <a:pt x="445054" y="470789"/>
                      <a:pt x="448240" y="467094"/>
                      <a:pt x="452444" y="463909"/>
                    </a:cubicBezTo>
                    <a:cubicBezTo>
                      <a:pt x="460344" y="455117"/>
                      <a:pt x="471429" y="450658"/>
                      <a:pt x="483151" y="456901"/>
                    </a:cubicBezTo>
                    <a:cubicBezTo>
                      <a:pt x="487355" y="456901"/>
                      <a:pt x="491560" y="457538"/>
                      <a:pt x="495892" y="458812"/>
                    </a:cubicBezTo>
                    <a:cubicBezTo>
                      <a:pt x="504301" y="460086"/>
                      <a:pt x="513857" y="463271"/>
                      <a:pt x="521247" y="465055"/>
                    </a:cubicBezTo>
                    <a:cubicBezTo>
                      <a:pt x="526471" y="467604"/>
                      <a:pt x="531312" y="469515"/>
                      <a:pt x="536536" y="471298"/>
                    </a:cubicBezTo>
                    <a:cubicBezTo>
                      <a:pt x="597312" y="498565"/>
                      <a:pt x="648022" y="571954"/>
                      <a:pt x="685991" y="635788"/>
                    </a:cubicBezTo>
                    <a:cubicBezTo>
                      <a:pt x="687010" y="640884"/>
                      <a:pt x="687647" y="645853"/>
                      <a:pt x="688667" y="650950"/>
                    </a:cubicBezTo>
                    <a:cubicBezTo>
                      <a:pt x="682424" y="690830"/>
                      <a:pt x="691725" y="716058"/>
                      <a:pt x="708161" y="736698"/>
                    </a:cubicBezTo>
                    <a:lnTo>
                      <a:pt x="2936348" y="736698"/>
                    </a:lnTo>
                    <a:cubicBezTo>
                      <a:pt x="2939661" y="727907"/>
                      <a:pt x="2943483" y="719116"/>
                      <a:pt x="2947561" y="710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F46541B-5759-4BFB-9BD0-4797800D5992}"/>
                  </a:ext>
                </a:extLst>
              </p:cNvPr>
              <p:cNvSpPr/>
              <p:nvPr/>
            </p:nvSpPr>
            <p:spPr>
              <a:xfrm>
                <a:off x="4924875" y="4902651"/>
                <a:ext cx="2228187" cy="736953"/>
              </a:xfrm>
              <a:custGeom>
                <a:avLst/>
                <a:gdLst>
                  <a:gd name="connsiteX0" fmla="*/ 2040254 w 2228187"/>
                  <a:gd name="connsiteY0" fmla="*/ 630436 h 736953"/>
                  <a:gd name="connsiteX1" fmla="*/ 2038471 w 2228187"/>
                  <a:gd name="connsiteY1" fmla="*/ 631201 h 736953"/>
                  <a:gd name="connsiteX2" fmla="*/ 2053760 w 2228187"/>
                  <a:gd name="connsiteY2" fmla="*/ 617186 h 736953"/>
                  <a:gd name="connsiteX3" fmla="*/ 2071725 w 2228187"/>
                  <a:gd name="connsiteY3" fmla="*/ 593105 h 736953"/>
                  <a:gd name="connsiteX4" fmla="*/ 2100266 w 2228187"/>
                  <a:gd name="connsiteY4" fmla="*/ 496271 h 736953"/>
                  <a:gd name="connsiteX5" fmla="*/ 2102941 w 2228187"/>
                  <a:gd name="connsiteY5" fmla="*/ 469769 h 736953"/>
                  <a:gd name="connsiteX6" fmla="*/ 2166265 w 2228187"/>
                  <a:gd name="connsiteY6" fmla="*/ 285021 h 736953"/>
                  <a:gd name="connsiteX7" fmla="*/ 2179007 w 2228187"/>
                  <a:gd name="connsiteY7" fmla="*/ 259666 h 736953"/>
                  <a:gd name="connsiteX8" fmla="*/ 2188435 w 2228187"/>
                  <a:gd name="connsiteY8" fmla="*/ 227431 h 736953"/>
                  <a:gd name="connsiteX9" fmla="*/ 2200157 w 2228187"/>
                  <a:gd name="connsiteY9" fmla="*/ 154679 h 736953"/>
                  <a:gd name="connsiteX10" fmla="*/ 2201814 w 2228187"/>
                  <a:gd name="connsiteY10" fmla="*/ 150856 h 736953"/>
                  <a:gd name="connsiteX11" fmla="*/ 2207674 w 2228187"/>
                  <a:gd name="connsiteY11" fmla="*/ 76830 h 736953"/>
                  <a:gd name="connsiteX12" fmla="*/ 2210350 w 2228187"/>
                  <a:gd name="connsiteY12" fmla="*/ 58482 h 736953"/>
                  <a:gd name="connsiteX13" fmla="*/ 2228188 w 2228187"/>
                  <a:gd name="connsiteY13" fmla="*/ 0 h 736953"/>
                  <a:gd name="connsiteX14" fmla="*/ 0 w 2228187"/>
                  <a:gd name="connsiteY14" fmla="*/ 0 h 736953"/>
                  <a:gd name="connsiteX15" fmla="*/ 25482 w 2228187"/>
                  <a:gd name="connsiteY15" fmla="*/ 25610 h 736953"/>
                  <a:gd name="connsiteX16" fmla="*/ 38224 w 2228187"/>
                  <a:gd name="connsiteY16" fmla="*/ 35675 h 736953"/>
                  <a:gd name="connsiteX17" fmla="*/ 100019 w 2228187"/>
                  <a:gd name="connsiteY17" fmla="*/ 108428 h 736953"/>
                  <a:gd name="connsiteX18" fmla="*/ 107409 w 2228187"/>
                  <a:gd name="connsiteY18" fmla="*/ 121679 h 736953"/>
                  <a:gd name="connsiteX19" fmla="*/ 130215 w 2228187"/>
                  <a:gd name="connsiteY19" fmla="*/ 196343 h 736953"/>
                  <a:gd name="connsiteX20" fmla="*/ 137096 w 2228187"/>
                  <a:gd name="connsiteY20" fmla="*/ 209593 h 736953"/>
                  <a:gd name="connsiteX21" fmla="*/ 164107 w 2228187"/>
                  <a:gd name="connsiteY21" fmla="*/ 253933 h 736953"/>
                  <a:gd name="connsiteX22" fmla="*/ 174173 w 2228187"/>
                  <a:gd name="connsiteY22" fmla="*/ 265272 h 736953"/>
                  <a:gd name="connsiteX23" fmla="*/ 250238 w 2228187"/>
                  <a:gd name="connsiteY23" fmla="*/ 281709 h 736953"/>
                  <a:gd name="connsiteX24" fmla="*/ 267184 w 2228187"/>
                  <a:gd name="connsiteY24" fmla="*/ 278523 h 736953"/>
                  <a:gd name="connsiteX25" fmla="*/ 327450 w 2228187"/>
                  <a:gd name="connsiteY25" fmla="*/ 272280 h 736953"/>
                  <a:gd name="connsiteX26" fmla="*/ 341720 w 2228187"/>
                  <a:gd name="connsiteY26" fmla="*/ 273554 h 736953"/>
                  <a:gd name="connsiteX27" fmla="*/ 355481 w 2228187"/>
                  <a:gd name="connsiteY27" fmla="*/ 273554 h 736953"/>
                  <a:gd name="connsiteX28" fmla="*/ 405044 w 2228187"/>
                  <a:gd name="connsiteY28" fmla="*/ 332419 h 736953"/>
                  <a:gd name="connsiteX29" fmla="*/ 407720 w 2228187"/>
                  <a:gd name="connsiteY29" fmla="*/ 349492 h 736953"/>
                  <a:gd name="connsiteX30" fmla="*/ 408739 w 2228187"/>
                  <a:gd name="connsiteY30" fmla="*/ 365928 h 736953"/>
                  <a:gd name="connsiteX31" fmla="*/ 410395 w 2228187"/>
                  <a:gd name="connsiteY31" fmla="*/ 398164 h 736953"/>
                  <a:gd name="connsiteX32" fmla="*/ 432565 w 2228187"/>
                  <a:gd name="connsiteY32" fmla="*/ 675795 h 736953"/>
                  <a:gd name="connsiteX33" fmla="*/ 441994 w 2228187"/>
                  <a:gd name="connsiteY33" fmla="*/ 694780 h 736953"/>
                  <a:gd name="connsiteX34" fmla="*/ 450403 w 2228187"/>
                  <a:gd name="connsiteY34" fmla="*/ 703061 h 736953"/>
                  <a:gd name="connsiteX35" fmla="*/ 460468 w 2228187"/>
                  <a:gd name="connsiteY35" fmla="*/ 709305 h 736953"/>
                  <a:gd name="connsiteX36" fmla="*/ 478943 w 2228187"/>
                  <a:gd name="connsiteY36" fmla="*/ 736953 h 736953"/>
                  <a:gd name="connsiteX37" fmla="*/ 1909147 w 2228187"/>
                  <a:gd name="connsiteY37" fmla="*/ 736953 h 736953"/>
                  <a:gd name="connsiteX38" fmla="*/ 2003560 w 2228187"/>
                  <a:gd name="connsiteY38" fmla="*/ 661143 h 736953"/>
                  <a:gd name="connsiteX39" fmla="*/ 2040254 w 2228187"/>
                  <a:gd name="connsiteY39" fmla="*/ 630436 h 73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28187" h="736953">
                    <a:moveTo>
                      <a:pt x="2040254" y="630436"/>
                    </a:moveTo>
                    <a:lnTo>
                      <a:pt x="2038471" y="631201"/>
                    </a:lnTo>
                    <a:cubicBezTo>
                      <a:pt x="2043694" y="627378"/>
                      <a:pt x="2048536" y="622409"/>
                      <a:pt x="2053760" y="617186"/>
                    </a:cubicBezTo>
                    <a:cubicBezTo>
                      <a:pt x="2060640" y="609668"/>
                      <a:pt x="2066501" y="601386"/>
                      <a:pt x="2071725" y="593105"/>
                    </a:cubicBezTo>
                    <a:cubicBezTo>
                      <a:pt x="2089181" y="564055"/>
                      <a:pt x="2096061" y="531819"/>
                      <a:pt x="2100266" y="496271"/>
                    </a:cubicBezTo>
                    <a:cubicBezTo>
                      <a:pt x="2101285" y="487989"/>
                      <a:pt x="2101922" y="478561"/>
                      <a:pt x="2102941" y="469769"/>
                    </a:cubicBezTo>
                    <a:cubicBezTo>
                      <a:pt x="2097717" y="397017"/>
                      <a:pt x="2135686" y="341338"/>
                      <a:pt x="2166265" y="285021"/>
                    </a:cubicBezTo>
                    <a:cubicBezTo>
                      <a:pt x="2170470" y="276740"/>
                      <a:pt x="2175694" y="268585"/>
                      <a:pt x="2179007" y="259666"/>
                    </a:cubicBezTo>
                    <a:cubicBezTo>
                      <a:pt x="2184231" y="249601"/>
                      <a:pt x="2191748" y="236350"/>
                      <a:pt x="2188435" y="227431"/>
                    </a:cubicBezTo>
                    <a:cubicBezTo>
                      <a:pt x="2177350" y="190736"/>
                      <a:pt x="2190601" y="176848"/>
                      <a:pt x="2200157" y="154679"/>
                    </a:cubicBezTo>
                    <a:cubicBezTo>
                      <a:pt x="2200157" y="152767"/>
                      <a:pt x="2200794" y="152130"/>
                      <a:pt x="2201814" y="150856"/>
                    </a:cubicBezTo>
                    <a:cubicBezTo>
                      <a:pt x="2206018" y="128049"/>
                      <a:pt x="2204999" y="102057"/>
                      <a:pt x="2207674" y="76830"/>
                    </a:cubicBezTo>
                    <a:cubicBezTo>
                      <a:pt x="2208694" y="70586"/>
                      <a:pt x="2209331" y="64853"/>
                      <a:pt x="2210350" y="58482"/>
                    </a:cubicBezTo>
                    <a:cubicBezTo>
                      <a:pt x="2213917" y="37587"/>
                      <a:pt x="2220416" y="18475"/>
                      <a:pt x="2228188" y="0"/>
                    </a:cubicBezTo>
                    <a:lnTo>
                      <a:pt x="0" y="0"/>
                    </a:lnTo>
                    <a:cubicBezTo>
                      <a:pt x="7263" y="9174"/>
                      <a:pt x="16054" y="17455"/>
                      <a:pt x="25482" y="25610"/>
                    </a:cubicBezTo>
                    <a:cubicBezTo>
                      <a:pt x="29687" y="28795"/>
                      <a:pt x="33892" y="32618"/>
                      <a:pt x="38224" y="35675"/>
                    </a:cubicBezTo>
                    <a:cubicBezTo>
                      <a:pt x="62050" y="54023"/>
                      <a:pt x="88424" y="76702"/>
                      <a:pt x="100019" y="108428"/>
                    </a:cubicBezTo>
                    <a:cubicBezTo>
                      <a:pt x="102057" y="112887"/>
                      <a:pt x="104860" y="117984"/>
                      <a:pt x="107409" y="121679"/>
                    </a:cubicBezTo>
                    <a:cubicBezTo>
                      <a:pt x="119131" y="144995"/>
                      <a:pt x="126903" y="172261"/>
                      <a:pt x="130215" y="196343"/>
                    </a:cubicBezTo>
                    <a:cubicBezTo>
                      <a:pt x="132891" y="200802"/>
                      <a:pt x="134420" y="205898"/>
                      <a:pt x="137096" y="209593"/>
                    </a:cubicBezTo>
                    <a:cubicBezTo>
                      <a:pt x="145505" y="226667"/>
                      <a:pt x="154042" y="241829"/>
                      <a:pt x="164107" y="253933"/>
                    </a:cubicBezTo>
                    <a:cubicBezTo>
                      <a:pt x="167292" y="258392"/>
                      <a:pt x="170987" y="261450"/>
                      <a:pt x="174173" y="265272"/>
                    </a:cubicBezTo>
                    <a:cubicBezTo>
                      <a:pt x="196342" y="285531"/>
                      <a:pt x="223354" y="285531"/>
                      <a:pt x="250238" y="281709"/>
                    </a:cubicBezTo>
                    <a:cubicBezTo>
                      <a:pt x="256099" y="280435"/>
                      <a:pt x="261960" y="279797"/>
                      <a:pt x="267184" y="278523"/>
                    </a:cubicBezTo>
                    <a:cubicBezTo>
                      <a:pt x="286168" y="275975"/>
                      <a:pt x="307319" y="272280"/>
                      <a:pt x="327450" y="272280"/>
                    </a:cubicBezTo>
                    <a:cubicBezTo>
                      <a:pt x="332292" y="272280"/>
                      <a:pt x="337515" y="272280"/>
                      <a:pt x="341720" y="273554"/>
                    </a:cubicBezTo>
                    <a:cubicBezTo>
                      <a:pt x="346944" y="272280"/>
                      <a:pt x="351148" y="272280"/>
                      <a:pt x="355481" y="273554"/>
                    </a:cubicBezTo>
                    <a:cubicBezTo>
                      <a:pt x="379816" y="274828"/>
                      <a:pt x="397781" y="300821"/>
                      <a:pt x="405044" y="332419"/>
                    </a:cubicBezTo>
                    <a:cubicBezTo>
                      <a:pt x="406063" y="338152"/>
                      <a:pt x="406700" y="343121"/>
                      <a:pt x="407720" y="349492"/>
                    </a:cubicBezTo>
                    <a:cubicBezTo>
                      <a:pt x="407720" y="354589"/>
                      <a:pt x="408739" y="360832"/>
                      <a:pt x="408739" y="365928"/>
                    </a:cubicBezTo>
                    <a:cubicBezTo>
                      <a:pt x="409249" y="376631"/>
                      <a:pt x="410395" y="387971"/>
                      <a:pt x="410395" y="398164"/>
                    </a:cubicBezTo>
                    <a:cubicBezTo>
                      <a:pt x="397654" y="494360"/>
                      <a:pt x="419824" y="582912"/>
                      <a:pt x="432565" y="675795"/>
                    </a:cubicBezTo>
                    <a:cubicBezTo>
                      <a:pt x="435241" y="682803"/>
                      <a:pt x="437789" y="688536"/>
                      <a:pt x="441994" y="694780"/>
                    </a:cubicBezTo>
                    <a:cubicBezTo>
                      <a:pt x="444669" y="697965"/>
                      <a:pt x="447218" y="699876"/>
                      <a:pt x="450403" y="703061"/>
                    </a:cubicBezTo>
                    <a:cubicBezTo>
                      <a:pt x="453588" y="705610"/>
                      <a:pt x="457283" y="707521"/>
                      <a:pt x="460468" y="709305"/>
                    </a:cubicBezTo>
                    <a:cubicBezTo>
                      <a:pt x="469132" y="717204"/>
                      <a:pt x="474993" y="726505"/>
                      <a:pt x="478943" y="736953"/>
                    </a:cubicBezTo>
                    <a:lnTo>
                      <a:pt x="1909147" y="736953"/>
                    </a:lnTo>
                    <a:cubicBezTo>
                      <a:pt x="1936668" y="707393"/>
                      <a:pt x="1971452" y="685096"/>
                      <a:pt x="2003560" y="661143"/>
                    </a:cubicBezTo>
                    <a:lnTo>
                      <a:pt x="2040254" y="630436"/>
                    </a:lnTo>
                    <a:close/>
                  </a:path>
                </a:pathLst>
              </a:custGeom>
              <a:solidFill>
                <a:schemeClr val="accent3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Graphic 8">
              <a:extLst>
                <a:ext uri="{FF2B5EF4-FFF2-40B4-BE49-F238E27FC236}">
                  <a16:creationId xmlns:a16="http://schemas.microsoft.com/office/drawing/2014/main" id="{15F575DB-23AC-4757-A6F6-25F477B0C120}"/>
                </a:ext>
              </a:extLst>
            </p:cNvPr>
            <p:cNvSpPr/>
            <p:nvPr/>
          </p:nvSpPr>
          <p:spPr>
            <a:xfrm>
              <a:off x="4131423" y="1819377"/>
              <a:ext cx="3915623" cy="1628546"/>
            </a:xfrm>
            <a:custGeom>
              <a:avLst/>
              <a:gdLst>
                <a:gd name="connsiteX0" fmla="*/ 2924012 w 8225337"/>
                <a:gd name="connsiteY0" fmla="*/ 1853526 h 4446604"/>
                <a:gd name="connsiteX1" fmla="*/ 2819237 w 8225337"/>
                <a:gd name="connsiteY1" fmla="*/ 1934489 h 4446604"/>
                <a:gd name="connsiteX2" fmla="*/ 2798282 w 8225337"/>
                <a:gd name="connsiteY2" fmla="*/ 1936394 h 4446604"/>
                <a:gd name="connsiteX3" fmla="*/ 2778279 w 8225337"/>
                <a:gd name="connsiteY3" fmla="*/ 1939251 h 4446604"/>
                <a:gd name="connsiteX4" fmla="*/ 2752562 w 8225337"/>
                <a:gd name="connsiteY4" fmla="*/ 1942109 h 4446604"/>
                <a:gd name="connsiteX5" fmla="*/ 2579207 w 8225337"/>
                <a:gd name="connsiteY5" fmla="*/ 1987829 h 4446604"/>
                <a:gd name="connsiteX6" fmla="*/ 2563967 w 8225337"/>
                <a:gd name="connsiteY6" fmla="*/ 2003069 h 4446604"/>
                <a:gd name="connsiteX7" fmla="*/ 2538249 w 8225337"/>
                <a:gd name="connsiteY7" fmla="*/ 2204047 h 4446604"/>
                <a:gd name="connsiteX8" fmla="*/ 2527772 w 8225337"/>
                <a:gd name="connsiteY8" fmla="*/ 2222144 h 4446604"/>
                <a:gd name="connsiteX9" fmla="*/ 2491577 w 8225337"/>
                <a:gd name="connsiteY9" fmla="*/ 2258339 h 4446604"/>
                <a:gd name="connsiteX10" fmla="*/ 2473479 w 8225337"/>
                <a:gd name="connsiteY10" fmla="*/ 2276436 h 4446604"/>
                <a:gd name="connsiteX11" fmla="*/ 2452524 w 8225337"/>
                <a:gd name="connsiteY11" fmla="*/ 2325014 h 4446604"/>
                <a:gd name="connsiteX12" fmla="*/ 2442999 w 8225337"/>
                <a:gd name="connsiteY12" fmla="*/ 2350732 h 4446604"/>
                <a:gd name="connsiteX13" fmla="*/ 2391564 w 8225337"/>
                <a:gd name="connsiteY13" fmla="*/ 2473604 h 4446604"/>
                <a:gd name="connsiteX14" fmla="*/ 2383944 w 8225337"/>
                <a:gd name="connsiteY14" fmla="*/ 2491702 h 4446604"/>
                <a:gd name="connsiteX15" fmla="*/ 2378229 w 8225337"/>
                <a:gd name="connsiteY15" fmla="*/ 2516467 h 4446604"/>
                <a:gd name="connsiteX16" fmla="*/ 2279169 w 8225337"/>
                <a:gd name="connsiteY16" fmla="*/ 2639339 h 4446604"/>
                <a:gd name="connsiteX17" fmla="*/ 2258214 w 8225337"/>
                <a:gd name="connsiteY17" fmla="*/ 2656484 h 4446604"/>
                <a:gd name="connsiteX18" fmla="*/ 2237259 w 8225337"/>
                <a:gd name="connsiteY18" fmla="*/ 2700299 h 4446604"/>
                <a:gd name="connsiteX19" fmla="*/ 2237259 w 8225337"/>
                <a:gd name="connsiteY19" fmla="*/ 2717444 h 4446604"/>
                <a:gd name="connsiteX20" fmla="*/ 2232497 w 8225337"/>
                <a:gd name="connsiteY20" fmla="*/ 2743161 h 4446604"/>
                <a:gd name="connsiteX21" fmla="*/ 2196302 w 8225337"/>
                <a:gd name="connsiteY21" fmla="*/ 2770784 h 4446604"/>
                <a:gd name="connsiteX22" fmla="*/ 2173442 w 8225337"/>
                <a:gd name="connsiteY22" fmla="*/ 2776499 h 4446604"/>
                <a:gd name="connsiteX23" fmla="*/ 2153439 w 8225337"/>
                <a:gd name="connsiteY23" fmla="*/ 2782214 h 4446604"/>
                <a:gd name="connsiteX24" fmla="*/ 2133437 w 8225337"/>
                <a:gd name="connsiteY24" fmla="*/ 2787929 h 4446604"/>
                <a:gd name="connsiteX25" fmla="*/ 2101052 w 8225337"/>
                <a:gd name="connsiteY25" fmla="*/ 2803169 h 4446604"/>
                <a:gd name="connsiteX26" fmla="*/ 2088669 w 8225337"/>
                <a:gd name="connsiteY26" fmla="*/ 2815552 h 4446604"/>
                <a:gd name="connsiteX27" fmla="*/ 2090574 w 8225337"/>
                <a:gd name="connsiteY27" fmla="*/ 2930804 h 4446604"/>
                <a:gd name="connsiteX28" fmla="*/ 2172489 w 8225337"/>
                <a:gd name="connsiteY28" fmla="*/ 2917469 h 4446604"/>
                <a:gd name="connsiteX29" fmla="*/ 2197254 w 8225337"/>
                <a:gd name="connsiteY29" fmla="*/ 2911754 h 4446604"/>
                <a:gd name="connsiteX30" fmla="*/ 2326794 w 8225337"/>
                <a:gd name="connsiteY30" fmla="*/ 2906039 h 4446604"/>
                <a:gd name="connsiteX31" fmla="*/ 2349654 w 8225337"/>
                <a:gd name="connsiteY31" fmla="*/ 2903182 h 4446604"/>
                <a:gd name="connsiteX32" fmla="*/ 2436332 w 8225337"/>
                <a:gd name="connsiteY32" fmla="*/ 2889846 h 4446604"/>
                <a:gd name="connsiteX33" fmla="*/ 2461097 w 8225337"/>
                <a:gd name="connsiteY33" fmla="*/ 2889846 h 4446604"/>
                <a:gd name="connsiteX34" fmla="*/ 2680172 w 8225337"/>
                <a:gd name="connsiteY34" fmla="*/ 2940329 h 4446604"/>
                <a:gd name="connsiteX35" fmla="*/ 2705889 w 8225337"/>
                <a:gd name="connsiteY35" fmla="*/ 2942234 h 4446604"/>
                <a:gd name="connsiteX36" fmla="*/ 2822094 w 8225337"/>
                <a:gd name="connsiteY36" fmla="*/ 2878417 h 4446604"/>
                <a:gd name="connsiteX37" fmla="*/ 2931632 w 8225337"/>
                <a:gd name="connsiteY37" fmla="*/ 2733636 h 4446604"/>
                <a:gd name="connsiteX38" fmla="*/ 2944967 w 8225337"/>
                <a:gd name="connsiteY38" fmla="*/ 2721254 h 4446604"/>
                <a:gd name="connsiteX39" fmla="*/ 2957349 w 8225337"/>
                <a:gd name="connsiteY39" fmla="*/ 2683154 h 4446604"/>
                <a:gd name="connsiteX40" fmla="*/ 2955444 w 8225337"/>
                <a:gd name="connsiteY40" fmla="*/ 2703157 h 4446604"/>
                <a:gd name="connsiteX41" fmla="*/ 2937347 w 8225337"/>
                <a:gd name="connsiteY41" fmla="*/ 2753639 h 4446604"/>
                <a:gd name="connsiteX42" fmla="*/ 2932584 w 8225337"/>
                <a:gd name="connsiteY42" fmla="*/ 2770784 h 4446604"/>
                <a:gd name="connsiteX43" fmla="*/ 2881149 w 8225337"/>
                <a:gd name="connsiteY43" fmla="*/ 2857461 h 4446604"/>
                <a:gd name="connsiteX44" fmla="*/ 2871624 w 8225337"/>
                <a:gd name="connsiteY44" fmla="*/ 2877464 h 4446604"/>
                <a:gd name="connsiteX45" fmla="*/ 2862099 w 8225337"/>
                <a:gd name="connsiteY45" fmla="*/ 2895561 h 4446604"/>
                <a:gd name="connsiteX46" fmla="*/ 2851622 w 8225337"/>
                <a:gd name="connsiteY46" fmla="*/ 2907944 h 4446604"/>
                <a:gd name="connsiteX47" fmla="*/ 2798282 w 8225337"/>
                <a:gd name="connsiteY47" fmla="*/ 2959379 h 4446604"/>
                <a:gd name="connsiteX48" fmla="*/ 2781137 w 8225337"/>
                <a:gd name="connsiteY48" fmla="*/ 2966999 h 4446604"/>
                <a:gd name="connsiteX49" fmla="*/ 2763039 w 8225337"/>
                <a:gd name="connsiteY49" fmla="*/ 2969857 h 4446604"/>
                <a:gd name="connsiteX50" fmla="*/ 2732559 w 8225337"/>
                <a:gd name="connsiteY50" fmla="*/ 2974619 h 4446604"/>
                <a:gd name="connsiteX51" fmla="*/ 2704937 w 8225337"/>
                <a:gd name="connsiteY51" fmla="*/ 2969857 h 4446604"/>
                <a:gd name="connsiteX52" fmla="*/ 2555394 w 8225337"/>
                <a:gd name="connsiteY52" fmla="*/ 2974619 h 4446604"/>
                <a:gd name="connsiteX53" fmla="*/ 2601114 w 8225337"/>
                <a:gd name="connsiteY53" fmla="*/ 2974619 h 4446604"/>
                <a:gd name="connsiteX54" fmla="*/ 2567777 w 8225337"/>
                <a:gd name="connsiteY54" fmla="*/ 2980334 h 4446604"/>
                <a:gd name="connsiteX55" fmla="*/ 2550632 w 8225337"/>
                <a:gd name="connsiteY55" fmla="*/ 3001289 h 4446604"/>
                <a:gd name="connsiteX56" fmla="*/ 2530629 w 8225337"/>
                <a:gd name="connsiteY56" fmla="*/ 3019386 h 4446604"/>
                <a:gd name="connsiteX57" fmla="*/ 2482052 w 8225337"/>
                <a:gd name="connsiteY57" fmla="*/ 3040342 h 4446604"/>
                <a:gd name="connsiteX58" fmla="*/ 2360132 w 8225337"/>
                <a:gd name="connsiteY58" fmla="*/ 3034627 h 4446604"/>
                <a:gd name="connsiteX59" fmla="*/ 2337272 w 8225337"/>
                <a:gd name="connsiteY59" fmla="*/ 3039389 h 4446604"/>
                <a:gd name="connsiteX60" fmla="*/ 2142009 w 8225337"/>
                <a:gd name="connsiteY60" fmla="*/ 3158452 h 4446604"/>
                <a:gd name="connsiteX61" fmla="*/ 2119149 w 8225337"/>
                <a:gd name="connsiteY61" fmla="*/ 3163214 h 4446604"/>
                <a:gd name="connsiteX62" fmla="*/ 2088669 w 8225337"/>
                <a:gd name="connsiteY62" fmla="*/ 3160357 h 4446604"/>
                <a:gd name="connsiteX63" fmla="*/ 2061047 w 8225337"/>
                <a:gd name="connsiteY63" fmla="*/ 3142259 h 4446604"/>
                <a:gd name="connsiteX64" fmla="*/ 1870547 w 8225337"/>
                <a:gd name="connsiteY64" fmla="*/ 3094634 h 4446604"/>
                <a:gd name="connsiteX65" fmla="*/ 1815302 w 8225337"/>
                <a:gd name="connsiteY65" fmla="*/ 3053677 h 4446604"/>
                <a:gd name="connsiteX66" fmla="*/ 1797204 w 8225337"/>
                <a:gd name="connsiteY66" fmla="*/ 3040342 h 4446604"/>
                <a:gd name="connsiteX67" fmla="*/ 1693382 w 8225337"/>
                <a:gd name="connsiteY67" fmla="*/ 2981286 h 4446604"/>
                <a:gd name="connsiteX68" fmla="*/ 1662902 w 8225337"/>
                <a:gd name="connsiteY68" fmla="*/ 2933661 h 4446604"/>
                <a:gd name="connsiteX69" fmla="*/ 1647662 w 8225337"/>
                <a:gd name="connsiteY69" fmla="*/ 2907944 h 4446604"/>
                <a:gd name="connsiteX70" fmla="*/ 1630517 w 8225337"/>
                <a:gd name="connsiteY70" fmla="*/ 2885084 h 4446604"/>
                <a:gd name="connsiteX71" fmla="*/ 1613372 w 8225337"/>
                <a:gd name="connsiteY71" fmla="*/ 2880321 h 4446604"/>
                <a:gd name="connsiteX72" fmla="*/ 1561937 w 8225337"/>
                <a:gd name="connsiteY72" fmla="*/ 2883179 h 4446604"/>
                <a:gd name="connsiteX73" fmla="*/ 1536219 w 8225337"/>
                <a:gd name="connsiteY73" fmla="*/ 2885084 h 4446604"/>
                <a:gd name="connsiteX74" fmla="*/ 1403822 w 8225337"/>
                <a:gd name="connsiteY74" fmla="*/ 2892704 h 4446604"/>
                <a:gd name="connsiteX75" fmla="*/ 1393344 w 8225337"/>
                <a:gd name="connsiteY75" fmla="*/ 2915564 h 4446604"/>
                <a:gd name="connsiteX76" fmla="*/ 1352387 w 8225337"/>
                <a:gd name="connsiteY76" fmla="*/ 3055582 h 4446604"/>
                <a:gd name="connsiteX77" fmla="*/ 1314287 w 8225337"/>
                <a:gd name="connsiteY77" fmla="*/ 3083204 h 4446604"/>
                <a:gd name="connsiteX78" fmla="*/ 1297142 w 8225337"/>
                <a:gd name="connsiteY78" fmla="*/ 3098444 h 4446604"/>
                <a:gd name="connsiteX79" fmla="*/ 1284759 w 8225337"/>
                <a:gd name="connsiteY79" fmla="*/ 3116542 h 4446604"/>
                <a:gd name="connsiteX80" fmla="*/ 1356197 w 8225337"/>
                <a:gd name="connsiteY80" fmla="*/ 3345142 h 4446604"/>
                <a:gd name="connsiteX81" fmla="*/ 1366674 w 8225337"/>
                <a:gd name="connsiteY81" fmla="*/ 3370859 h 4446604"/>
                <a:gd name="connsiteX82" fmla="*/ 1237134 w 8225337"/>
                <a:gd name="connsiteY82" fmla="*/ 3569932 h 4446604"/>
                <a:gd name="connsiteX83" fmla="*/ 1221894 w 8225337"/>
                <a:gd name="connsiteY83" fmla="*/ 3590886 h 4446604"/>
                <a:gd name="connsiteX84" fmla="*/ 1206654 w 8225337"/>
                <a:gd name="connsiteY84" fmla="*/ 3608032 h 4446604"/>
                <a:gd name="connsiteX85" fmla="*/ 960909 w 8225337"/>
                <a:gd name="connsiteY85" fmla="*/ 3816629 h 4446604"/>
                <a:gd name="connsiteX86" fmla="*/ 939954 w 8225337"/>
                <a:gd name="connsiteY86" fmla="*/ 3826154 h 4446604"/>
                <a:gd name="connsiteX87" fmla="*/ 917094 w 8225337"/>
                <a:gd name="connsiteY87" fmla="*/ 3830917 h 4446604"/>
                <a:gd name="connsiteX88" fmla="*/ 698019 w 8225337"/>
                <a:gd name="connsiteY88" fmla="*/ 3805199 h 4446604"/>
                <a:gd name="connsiteX89" fmla="*/ 682779 w 8225337"/>
                <a:gd name="connsiteY89" fmla="*/ 3794721 h 4446604"/>
                <a:gd name="connsiteX90" fmla="*/ 635154 w 8225337"/>
                <a:gd name="connsiteY90" fmla="*/ 3761384 h 4446604"/>
                <a:gd name="connsiteX91" fmla="*/ 609437 w 8225337"/>
                <a:gd name="connsiteY91" fmla="*/ 3749002 h 4446604"/>
                <a:gd name="connsiteX92" fmla="*/ 574194 w 8225337"/>
                <a:gd name="connsiteY92" fmla="*/ 3736619 h 4446604"/>
                <a:gd name="connsiteX93" fmla="*/ 556097 w 8225337"/>
                <a:gd name="connsiteY93" fmla="*/ 3736619 h 4446604"/>
                <a:gd name="connsiteX94" fmla="*/ 537999 w 8225337"/>
                <a:gd name="connsiteY94" fmla="*/ 3738524 h 4446604"/>
                <a:gd name="connsiteX95" fmla="*/ 556097 w 8225337"/>
                <a:gd name="connsiteY95" fmla="*/ 3725189 h 4446604"/>
                <a:gd name="connsiteX96" fmla="*/ 578957 w 8225337"/>
                <a:gd name="connsiteY96" fmla="*/ 3719474 h 4446604"/>
                <a:gd name="connsiteX97" fmla="*/ 621819 w 8225337"/>
                <a:gd name="connsiteY97" fmla="*/ 3704234 h 4446604"/>
                <a:gd name="connsiteX98" fmla="*/ 646584 w 8225337"/>
                <a:gd name="connsiteY98" fmla="*/ 3702329 h 4446604"/>
                <a:gd name="connsiteX99" fmla="*/ 771362 w 8225337"/>
                <a:gd name="connsiteY99" fmla="*/ 3702329 h 4446604"/>
                <a:gd name="connsiteX100" fmla="*/ 797079 w 8225337"/>
                <a:gd name="connsiteY100" fmla="*/ 3697567 h 4446604"/>
                <a:gd name="connsiteX101" fmla="*/ 929477 w 8225337"/>
                <a:gd name="connsiteY101" fmla="*/ 3626129 h 4446604"/>
                <a:gd name="connsiteX102" fmla="*/ 949479 w 8225337"/>
                <a:gd name="connsiteY102" fmla="*/ 3605174 h 4446604"/>
                <a:gd name="connsiteX103" fmla="*/ 975197 w 8225337"/>
                <a:gd name="connsiteY103" fmla="*/ 3365144 h 4446604"/>
                <a:gd name="connsiteX104" fmla="*/ 964719 w 8225337"/>
                <a:gd name="connsiteY104" fmla="*/ 3337521 h 4446604"/>
                <a:gd name="connsiteX105" fmla="*/ 982817 w 8225337"/>
                <a:gd name="connsiteY105" fmla="*/ 3200361 h 4446604"/>
                <a:gd name="connsiteX106" fmla="*/ 996152 w 8225337"/>
                <a:gd name="connsiteY106" fmla="*/ 3179407 h 4446604"/>
                <a:gd name="connsiteX107" fmla="*/ 1061874 w 8225337"/>
                <a:gd name="connsiteY107" fmla="*/ 3029864 h 4446604"/>
                <a:gd name="connsiteX108" fmla="*/ 1063779 w 8225337"/>
                <a:gd name="connsiteY108" fmla="*/ 3004146 h 4446604"/>
                <a:gd name="connsiteX109" fmla="*/ 1069494 w 8225337"/>
                <a:gd name="connsiteY109" fmla="*/ 2823171 h 4446604"/>
                <a:gd name="connsiteX110" fmla="*/ 1077114 w 8225337"/>
                <a:gd name="connsiteY110" fmla="*/ 2800311 h 4446604"/>
                <a:gd name="connsiteX111" fmla="*/ 1081877 w 8225337"/>
                <a:gd name="connsiteY111" fmla="*/ 2775546 h 4446604"/>
                <a:gd name="connsiteX112" fmla="*/ 1087592 w 8225337"/>
                <a:gd name="connsiteY112" fmla="*/ 2752686 h 4446604"/>
                <a:gd name="connsiteX113" fmla="*/ 1118072 w 8225337"/>
                <a:gd name="connsiteY113" fmla="*/ 2724111 h 4446604"/>
                <a:gd name="connsiteX114" fmla="*/ 1139027 w 8225337"/>
                <a:gd name="connsiteY114" fmla="*/ 2711729 h 4446604"/>
                <a:gd name="connsiteX115" fmla="*/ 1152362 w 8225337"/>
                <a:gd name="connsiteY115" fmla="*/ 2699346 h 4446604"/>
                <a:gd name="connsiteX116" fmla="*/ 1207607 w 8225337"/>
                <a:gd name="connsiteY116" fmla="*/ 2600286 h 4446604"/>
                <a:gd name="connsiteX117" fmla="*/ 1227609 w 8225337"/>
                <a:gd name="connsiteY117" fmla="*/ 2583142 h 4446604"/>
                <a:gd name="connsiteX118" fmla="*/ 1245707 w 8225337"/>
                <a:gd name="connsiteY118" fmla="*/ 2563139 h 4446604"/>
                <a:gd name="connsiteX119" fmla="*/ 1266662 w 8225337"/>
                <a:gd name="connsiteY119" fmla="*/ 2555519 h 4446604"/>
                <a:gd name="connsiteX120" fmla="*/ 1332384 w 8225337"/>
                <a:gd name="connsiteY120" fmla="*/ 2563139 h 4446604"/>
                <a:gd name="connsiteX121" fmla="*/ 1357149 w 8225337"/>
                <a:gd name="connsiteY121" fmla="*/ 2565996 h 4446604"/>
                <a:gd name="connsiteX122" fmla="*/ 1560984 w 8225337"/>
                <a:gd name="connsiteY122" fmla="*/ 2576474 h 4446604"/>
                <a:gd name="connsiteX123" fmla="*/ 1585749 w 8225337"/>
                <a:gd name="connsiteY123" fmla="*/ 2703157 h 4446604"/>
                <a:gd name="connsiteX124" fmla="*/ 1599084 w 8225337"/>
                <a:gd name="connsiteY124" fmla="*/ 2718396 h 4446604"/>
                <a:gd name="connsiteX125" fmla="*/ 1649567 w 8225337"/>
                <a:gd name="connsiteY125" fmla="*/ 2728874 h 4446604"/>
                <a:gd name="connsiteX126" fmla="*/ 1670522 w 8225337"/>
                <a:gd name="connsiteY126" fmla="*/ 2730779 h 4446604"/>
                <a:gd name="connsiteX127" fmla="*/ 1800062 w 8225337"/>
                <a:gd name="connsiteY127" fmla="*/ 2726017 h 4446604"/>
                <a:gd name="connsiteX128" fmla="*/ 1821017 w 8225337"/>
                <a:gd name="connsiteY128" fmla="*/ 2726017 h 4446604"/>
                <a:gd name="connsiteX129" fmla="*/ 1963892 w 8225337"/>
                <a:gd name="connsiteY129" fmla="*/ 2690774 h 4446604"/>
                <a:gd name="connsiteX130" fmla="*/ 1991514 w 8225337"/>
                <a:gd name="connsiteY130" fmla="*/ 2677439 h 4446604"/>
                <a:gd name="connsiteX131" fmla="*/ 2116292 w 8225337"/>
                <a:gd name="connsiteY131" fmla="*/ 2581236 h 4446604"/>
                <a:gd name="connsiteX132" fmla="*/ 2129627 w 8225337"/>
                <a:gd name="connsiteY132" fmla="*/ 2564092 h 4446604"/>
                <a:gd name="connsiteX133" fmla="*/ 2190587 w 8225337"/>
                <a:gd name="connsiteY133" fmla="*/ 2454554 h 4446604"/>
                <a:gd name="connsiteX134" fmla="*/ 2198207 w 8225337"/>
                <a:gd name="connsiteY134" fmla="*/ 2431694 h 4446604"/>
                <a:gd name="connsiteX135" fmla="*/ 2300124 w 8225337"/>
                <a:gd name="connsiteY135" fmla="*/ 2278342 h 4446604"/>
                <a:gd name="connsiteX136" fmla="*/ 2317269 w 8225337"/>
                <a:gd name="connsiteY136" fmla="*/ 2263102 h 4446604"/>
                <a:gd name="connsiteX137" fmla="*/ 2362989 w 8225337"/>
                <a:gd name="connsiteY137" fmla="*/ 2204999 h 4446604"/>
                <a:gd name="connsiteX138" fmla="*/ 2373467 w 8225337"/>
                <a:gd name="connsiteY138" fmla="*/ 2187854 h 4446604"/>
                <a:gd name="connsiteX139" fmla="*/ 2469669 w 8225337"/>
                <a:gd name="connsiteY139" fmla="*/ 1996401 h 4446604"/>
                <a:gd name="connsiteX140" fmla="*/ 2483004 w 8225337"/>
                <a:gd name="connsiteY140" fmla="*/ 1973542 h 4446604"/>
                <a:gd name="connsiteX141" fmla="*/ 2562062 w 8225337"/>
                <a:gd name="connsiteY141" fmla="*/ 1919249 h 4446604"/>
                <a:gd name="connsiteX142" fmla="*/ 2583017 w 8225337"/>
                <a:gd name="connsiteY142" fmla="*/ 1914486 h 4446604"/>
                <a:gd name="connsiteX143" fmla="*/ 2710652 w 8225337"/>
                <a:gd name="connsiteY143" fmla="*/ 1906867 h 4446604"/>
                <a:gd name="connsiteX144" fmla="*/ 2736369 w 8225337"/>
                <a:gd name="connsiteY144" fmla="*/ 1906867 h 4446604"/>
                <a:gd name="connsiteX145" fmla="*/ 2782089 w 8225337"/>
                <a:gd name="connsiteY145" fmla="*/ 1908772 h 4446604"/>
                <a:gd name="connsiteX146" fmla="*/ 2804949 w 8225337"/>
                <a:gd name="connsiteY146" fmla="*/ 1904009 h 4446604"/>
                <a:gd name="connsiteX147" fmla="*/ 2917344 w 8225337"/>
                <a:gd name="connsiteY147" fmla="*/ 1860194 h 4446604"/>
                <a:gd name="connsiteX148" fmla="*/ 2924012 w 8225337"/>
                <a:gd name="connsiteY148" fmla="*/ 1853526 h 4446604"/>
                <a:gd name="connsiteX149" fmla="*/ 6679719 w 8225337"/>
                <a:gd name="connsiteY149" fmla="*/ 3301327 h 4446604"/>
                <a:gd name="connsiteX150" fmla="*/ 6670194 w 8225337"/>
                <a:gd name="connsiteY150" fmla="*/ 3362286 h 4446604"/>
                <a:gd name="connsiteX151" fmla="*/ 6680672 w 8225337"/>
                <a:gd name="connsiteY151" fmla="*/ 3383242 h 4446604"/>
                <a:gd name="connsiteX152" fmla="*/ 6911177 w 8225337"/>
                <a:gd name="connsiteY152" fmla="*/ 3449917 h 4446604"/>
                <a:gd name="connsiteX153" fmla="*/ 6570182 w 8225337"/>
                <a:gd name="connsiteY153" fmla="*/ 3337521 h 4446604"/>
                <a:gd name="connsiteX154" fmla="*/ 6557799 w 8225337"/>
                <a:gd name="connsiteY154" fmla="*/ 3320377 h 4446604"/>
                <a:gd name="connsiteX155" fmla="*/ 6486362 w 8225337"/>
                <a:gd name="connsiteY155" fmla="*/ 3247034 h 4446604"/>
                <a:gd name="connsiteX156" fmla="*/ 6478742 w 8225337"/>
                <a:gd name="connsiteY156" fmla="*/ 3242271 h 4446604"/>
                <a:gd name="connsiteX157" fmla="*/ 6417782 w 8225337"/>
                <a:gd name="connsiteY157" fmla="*/ 3214649 h 4446604"/>
                <a:gd name="connsiteX158" fmla="*/ 6412067 w 8225337"/>
                <a:gd name="connsiteY158" fmla="*/ 3211792 h 4446604"/>
                <a:gd name="connsiteX159" fmla="*/ 6402542 w 8225337"/>
                <a:gd name="connsiteY159" fmla="*/ 3204171 h 4446604"/>
                <a:gd name="connsiteX160" fmla="*/ 6387302 w 8225337"/>
                <a:gd name="connsiteY160" fmla="*/ 3188932 h 4446604"/>
                <a:gd name="connsiteX161" fmla="*/ 6384444 w 8225337"/>
                <a:gd name="connsiteY161" fmla="*/ 3184169 h 4446604"/>
                <a:gd name="connsiteX162" fmla="*/ 6372062 w 8225337"/>
                <a:gd name="connsiteY162" fmla="*/ 3151784 h 4446604"/>
                <a:gd name="connsiteX163" fmla="*/ 6370157 w 8225337"/>
                <a:gd name="connsiteY163" fmla="*/ 3134639 h 4446604"/>
                <a:gd name="connsiteX164" fmla="*/ 6380634 w 8225337"/>
                <a:gd name="connsiteY164" fmla="*/ 3116542 h 4446604"/>
                <a:gd name="connsiteX165" fmla="*/ 6391112 w 8225337"/>
                <a:gd name="connsiteY165" fmla="*/ 2915564 h 4446604"/>
                <a:gd name="connsiteX166" fmla="*/ 6313007 w 8225337"/>
                <a:gd name="connsiteY166" fmla="*/ 2867939 h 4446604"/>
                <a:gd name="connsiteX167" fmla="*/ 6293004 w 8225337"/>
                <a:gd name="connsiteY167" fmla="*/ 2847936 h 4446604"/>
                <a:gd name="connsiteX168" fmla="*/ 6279669 w 8225337"/>
                <a:gd name="connsiteY168" fmla="*/ 2826982 h 4446604"/>
                <a:gd name="connsiteX169" fmla="*/ 6211090 w 8225337"/>
                <a:gd name="connsiteY169" fmla="*/ 2726969 h 4446604"/>
                <a:gd name="connsiteX170" fmla="*/ 6197754 w 8225337"/>
                <a:gd name="connsiteY170" fmla="*/ 2706967 h 4446604"/>
                <a:gd name="connsiteX171" fmla="*/ 6035829 w 8225337"/>
                <a:gd name="connsiteY171" fmla="*/ 2599334 h 4446604"/>
                <a:gd name="connsiteX172" fmla="*/ 6014874 w 8225337"/>
                <a:gd name="connsiteY172" fmla="*/ 2596477 h 4446604"/>
                <a:gd name="connsiteX173" fmla="*/ 5948199 w 8225337"/>
                <a:gd name="connsiteY173" fmla="*/ 2583142 h 4446604"/>
                <a:gd name="connsiteX174" fmla="*/ 5925340 w 8225337"/>
                <a:gd name="connsiteY174" fmla="*/ 2580284 h 4446604"/>
                <a:gd name="connsiteX175" fmla="*/ 5835804 w 8225337"/>
                <a:gd name="connsiteY175" fmla="*/ 2572664 h 4446604"/>
                <a:gd name="connsiteX176" fmla="*/ 5810087 w 8225337"/>
                <a:gd name="connsiteY176" fmla="*/ 2570759 h 4446604"/>
                <a:gd name="connsiteX177" fmla="*/ 5642447 w 8225337"/>
                <a:gd name="connsiteY177" fmla="*/ 2624099 h 4446604"/>
                <a:gd name="connsiteX178" fmla="*/ 5624349 w 8225337"/>
                <a:gd name="connsiteY178" fmla="*/ 2639339 h 4446604"/>
                <a:gd name="connsiteX179" fmla="*/ 5604347 w 8225337"/>
                <a:gd name="connsiteY179" fmla="*/ 2660294 h 4446604"/>
                <a:gd name="connsiteX180" fmla="*/ 5492904 w 8225337"/>
                <a:gd name="connsiteY180" fmla="*/ 2787929 h 4446604"/>
                <a:gd name="connsiteX181" fmla="*/ 5475759 w 8225337"/>
                <a:gd name="connsiteY181" fmla="*/ 2857461 h 4446604"/>
                <a:gd name="connsiteX182" fmla="*/ 5473854 w 8225337"/>
                <a:gd name="connsiteY182" fmla="*/ 2882227 h 4446604"/>
                <a:gd name="connsiteX183" fmla="*/ 5458615 w 8225337"/>
                <a:gd name="connsiteY183" fmla="*/ 2915564 h 4446604"/>
                <a:gd name="connsiteX184" fmla="*/ 5438612 w 8225337"/>
                <a:gd name="connsiteY184" fmla="*/ 2927946 h 4446604"/>
                <a:gd name="connsiteX185" fmla="*/ 5421467 w 8225337"/>
                <a:gd name="connsiteY185" fmla="*/ 2932709 h 4446604"/>
                <a:gd name="connsiteX186" fmla="*/ 5398607 w 8225337"/>
                <a:gd name="connsiteY186" fmla="*/ 2945092 h 4446604"/>
                <a:gd name="connsiteX187" fmla="*/ 5377652 w 8225337"/>
                <a:gd name="connsiteY187" fmla="*/ 2954617 h 4446604"/>
                <a:gd name="connsiteX188" fmla="*/ 5327169 w 8225337"/>
                <a:gd name="connsiteY188" fmla="*/ 3044152 h 4446604"/>
                <a:gd name="connsiteX189" fmla="*/ 5337647 w 8225337"/>
                <a:gd name="connsiteY189" fmla="*/ 3069869 h 4446604"/>
                <a:gd name="connsiteX190" fmla="*/ 5393844 w 8225337"/>
                <a:gd name="connsiteY190" fmla="*/ 3184169 h 4446604"/>
                <a:gd name="connsiteX191" fmla="*/ 5389082 w 8225337"/>
                <a:gd name="connsiteY191" fmla="*/ 3205124 h 4446604"/>
                <a:gd name="connsiteX192" fmla="*/ 5378604 w 8225337"/>
                <a:gd name="connsiteY192" fmla="*/ 3232746 h 4446604"/>
                <a:gd name="connsiteX193" fmla="*/ 5353840 w 8225337"/>
                <a:gd name="connsiteY193" fmla="*/ 3252749 h 4446604"/>
                <a:gd name="connsiteX194" fmla="*/ 5332884 w 8225337"/>
                <a:gd name="connsiteY194" fmla="*/ 3272752 h 4446604"/>
                <a:gd name="connsiteX195" fmla="*/ 5299547 w 8225337"/>
                <a:gd name="connsiteY195" fmla="*/ 3428961 h 4446604"/>
                <a:gd name="connsiteX196" fmla="*/ 5310024 w 8225337"/>
                <a:gd name="connsiteY196" fmla="*/ 3451821 h 4446604"/>
                <a:gd name="connsiteX197" fmla="*/ 5346219 w 8225337"/>
                <a:gd name="connsiteY197" fmla="*/ 3495636 h 4446604"/>
                <a:gd name="connsiteX198" fmla="*/ 5370984 w 8225337"/>
                <a:gd name="connsiteY198" fmla="*/ 3653752 h 4446604"/>
                <a:gd name="connsiteX199" fmla="*/ 5378604 w 8225337"/>
                <a:gd name="connsiteY199" fmla="*/ 3679469 h 4446604"/>
                <a:gd name="connsiteX200" fmla="*/ 5384319 w 8225337"/>
                <a:gd name="connsiteY200" fmla="*/ 3707092 h 4446604"/>
                <a:gd name="connsiteX201" fmla="*/ 5389082 w 8225337"/>
                <a:gd name="connsiteY201" fmla="*/ 3732809 h 4446604"/>
                <a:gd name="connsiteX202" fmla="*/ 5378604 w 8225337"/>
                <a:gd name="connsiteY202" fmla="*/ 3893782 h 4446604"/>
                <a:gd name="connsiteX203" fmla="*/ 5366222 w 8225337"/>
                <a:gd name="connsiteY203" fmla="*/ 3914736 h 4446604"/>
                <a:gd name="connsiteX204" fmla="*/ 5322407 w 8225337"/>
                <a:gd name="connsiteY204" fmla="*/ 4024274 h 4446604"/>
                <a:gd name="connsiteX205" fmla="*/ 5332884 w 8225337"/>
                <a:gd name="connsiteY205" fmla="*/ 4041419 h 4446604"/>
                <a:gd name="connsiteX206" fmla="*/ 5363365 w 8225337"/>
                <a:gd name="connsiteY206" fmla="*/ 4092854 h 4446604"/>
                <a:gd name="connsiteX207" fmla="*/ 5365269 w 8225337"/>
                <a:gd name="connsiteY207" fmla="*/ 4125239 h 4446604"/>
                <a:gd name="connsiteX208" fmla="*/ 5347172 w 8225337"/>
                <a:gd name="connsiteY208" fmla="*/ 4224299 h 4446604"/>
                <a:gd name="connsiteX209" fmla="*/ 5295737 w 8225337"/>
                <a:gd name="connsiteY209" fmla="*/ 4120477 h 4446604"/>
                <a:gd name="connsiteX210" fmla="*/ 5285259 w 8225337"/>
                <a:gd name="connsiteY210" fmla="*/ 4100474 h 4446604"/>
                <a:gd name="connsiteX211" fmla="*/ 5244302 w 8225337"/>
                <a:gd name="connsiteY211" fmla="*/ 4042371 h 4446604"/>
                <a:gd name="connsiteX212" fmla="*/ 5230967 w 8225337"/>
                <a:gd name="connsiteY212" fmla="*/ 4024274 h 4446604"/>
                <a:gd name="connsiteX213" fmla="*/ 5213822 w 8225337"/>
                <a:gd name="connsiteY213" fmla="*/ 4003319 h 4446604"/>
                <a:gd name="connsiteX214" fmla="*/ 5201440 w 8225337"/>
                <a:gd name="connsiteY214" fmla="*/ 3980459 h 4446604"/>
                <a:gd name="connsiteX215" fmla="*/ 5190962 w 8225337"/>
                <a:gd name="connsiteY215" fmla="*/ 3957599 h 4446604"/>
                <a:gd name="connsiteX216" fmla="*/ 5189057 w 8225337"/>
                <a:gd name="connsiteY216" fmla="*/ 3932834 h 4446604"/>
                <a:gd name="connsiteX217" fmla="*/ 5242397 w 8225337"/>
                <a:gd name="connsiteY217" fmla="*/ 3704234 h 4446604"/>
                <a:gd name="connsiteX218" fmla="*/ 5232872 w 8225337"/>
                <a:gd name="connsiteY218" fmla="*/ 3655657 h 4446604"/>
                <a:gd name="connsiteX219" fmla="*/ 5230967 w 8225337"/>
                <a:gd name="connsiteY219" fmla="*/ 3635654 h 4446604"/>
                <a:gd name="connsiteX220" fmla="*/ 5221442 w 8225337"/>
                <a:gd name="connsiteY220" fmla="*/ 3622319 h 4446604"/>
                <a:gd name="connsiteX221" fmla="*/ 5152862 w 8225337"/>
                <a:gd name="connsiteY221" fmla="*/ 3371811 h 4446604"/>
                <a:gd name="connsiteX222" fmla="*/ 5165244 w 8225337"/>
                <a:gd name="connsiteY222" fmla="*/ 3350857 h 4446604"/>
                <a:gd name="connsiteX223" fmla="*/ 5081424 w 8225337"/>
                <a:gd name="connsiteY223" fmla="*/ 3083204 h 4446604"/>
                <a:gd name="connsiteX224" fmla="*/ 5058565 w 8225337"/>
                <a:gd name="connsiteY224" fmla="*/ 3065107 h 4446604"/>
                <a:gd name="connsiteX225" fmla="*/ 4924262 w 8225337"/>
                <a:gd name="connsiteY225" fmla="*/ 2998432 h 4446604"/>
                <a:gd name="connsiteX226" fmla="*/ 4903307 w 8225337"/>
                <a:gd name="connsiteY226" fmla="*/ 2993669 h 4446604"/>
                <a:gd name="connsiteX227" fmla="*/ 4802342 w 8225337"/>
                <a:gd name="connsiteY227" fmla="*/ 2960332 h 4446604"/>
                <a:gd name="connsiteX228" fmla="*/ 4789959 w 8225337"/>
                <a:gd name="connsiteY228" fmla="*/ 2945092 h 4446604"/>
                <a:gd name="connsiteX229" fmla="*/ 4723284 w 8225337"/>
                <a:gd name="connsiteY229" fmla="*/ 2883179 h 4446604"/>
                <a:gd name="connsiteX230" fmla="*/ 4700424 w 8225337"/>
                <a:gd name="connsiteY230" fmla="*/ 2870796 h 4446604"/>
                <a:gd name="connsiteX231" fmla="*/ 4462299 w 8225337"/>
                <a:gd name="connsiteY231" fmla="*/ 2918421 h 4446604"/>
                <a:gd name="connsiteX232" fmla="*/ 4447059 w 8225337"/>
                <a:gd name="connsiteY232" fmla="*/ 2928899 h 4446604"/>
                <a:gd name="connsiteX233" fmla="*/ 4421342 w 8225337"/>
                <a:gd name="connsiteY233" fmla="*/ 2956521 h 4446604"/>
                <a:gd name="connsiteX234" fmla="*/ 4396577 w 8225337"/>
                <a:gd name="connsiteY234" fmla="*/ 2956521 h 4446604"/>
                <a:gd name="connsiteX235" fmla="*/ 4305137 w 8225337"/>
                <a:gd name="connsiteY235" fmla="*/ 2912707 h 4446604"/>
                <a:gd name="connsiteX236" fmla="*/ 4284182 w 8225337"/>
                <a:gd name="connsiteY236" fmla="*/ 2895561 h 4446604"/>
                <a:gd name="connsiteX237" fmla="*/ 4244177 w 8225337"/>
                <a:gd name="connsiteY237" fmla="*/ 2862224 h 4446604"/>
                <a:gd name="connsiteX238" fmla="*/ 4216554 w 8225337"/>
                <a:gd name="connsiteY238" fmla="*/ 2854604 h 4446604"/>
                <a:gd name="connsiteX239" fmla="*/ 4196552 w 8225337"/>
                <a:gd name="connsiteY239" fmla="*/ 2844127 h 4446604"/>
                <a:gd name="connsiteX240" fmla="*/ 4120352 w 8225337"/>
                <a:gd name="connsiteY240" fmla="*/ 2775546 h 4446604"/>
                <a:gd name="connsiteX241" fmla="*/ 4094634 w 8225337"/>
                <a:gd name="connsiteY241" fmla="*/ 2765069 h 4446604"/>
                <a:gd name="connsiteX242" fmla="*/ 3925089 w 8225337"/>
                <a:gd name="connsiteY242" fmla="*/ 2657436 h 4446604"/>
                <a:gd name="connsiteX243" fmla="*/ 4128924 w 8225337"/>
                <a:gd name="connsiteY243" fmla="*/ 2726017 h 4446604"/>
                <a:gd name="connsiteX244" fmla="*/ 4149879 w 8225337"/>
                <a:gd name="connsiteY244" fmla="*/ 2728874 h 4446604"/>
                <a:gd name="connsiteX245" fmla="*/ 4384194 w 8225337"/>
                <a:gd name="connsiteY245" fmla="*/ 2790786 h 4446604"/>
                <a:gd name="connsiteX246" fmla="*/ 4409912 w 8225337"/>
                <a:gd name="connsiteY246" fmla="*/ 2788882 h 4446604"/>
                <a:gd name="connsiteX247" fmla="*/ 4483254 w 8225337"/>
                <a:gd name="connsiteY247" fmla="*/ 2653627 h 4446604"/>
                <a:gd name="connsiteX248" fmla="*/ 4676612 w 8225337"/>
                <a:gd name="connsiteY248" fmla="*/ 2765069 h 4446604"/>
                <a:gd name="connsiteX249" fmla="*/ 4701377 w 8225337"/>
                <a:gd name="connsiteY249" fmla="*/ 2766974 h 4446604"/>
                <a:gd name="connsiteX250" fmla="*/ 4745192 w 8225337"/>
                <a:gd name="connsiteY250" fmla="*/ 2742209 h 4446604"/>
                <a:gd name="connsiteX251" fmla="*/ 4765194 w 8225337"/>
                <a:gd name="connsiteY251" fmla="*/ 2731732 h 4446604"/>
                <a:gd name="connsiteX252" fmla="*/ 4862349 w 8225337"/>
                <a:gd name="connsiteY252" fmla="*/ 2779357 h 4446604"/>
                <a:gd name="connsiteX253" fmla="*/ 4883304 w 8225337"/>
                <a:gd name="connsiteY253" fmla="*/ 2789834 h 4446604"/>
                <a:gd name="connsiteX254" fmla="*/ 4909022 w 8225337"/>
                <a:gd name="connsiteY254" fmla="*/ 2797454 h 4446604"/>
                <a:gd name="connsiteX255" fmla="*/ 4988079 w 8225337"/>
                <a:gd name="connsiteY255" fmla="*/ 2911754 h 4446604"/>
                <a:gd name="connsiteX256" fmla="*/ 5028084 w 8225337"/>
                <a:gd name="connsiteY256" fmla="*/ 2937471 h 4446604"/>
                <a:gd name="connsiteX257" fmla="*/ 5056659 w 8225337"/>
                <a:gd name="connsiteY257" fmla="*/ 2934614 h 4446604"/>
                <a:gd name="connsiteX258" fmla="*/ 5264304 w 8225337"/>
                <a:gd name="connsiteY258" fmla="*/ 2937471 h 4446604"/>
                <a:gd name="connsiteX259" fmla="*/ 5330979 w 8225337"/>
                <a:gd name="connsiteY259" fmla="*/ 2815552 h 4446604"/>
                <a:gd name="connsiteX260" fmla="*/ 5336694 w 8225337"/>
                <a:gd name="connsiteY260" fmla="*/ 2794596 h 4446604"/>
                <a:gd name="connsiteX261" fmla="*/ 5367174 w 8225337"/>
                <a:gd name="connsiteY261" fmla="*/ 2710777 h 4446604"/>
                <a:gd name="connsiteX262" fmla="*/ 5387177 w 8225337"/>
                <a:gd name="connsiteY262" fmla="*/ 2689821 h 4446604"/>
                <a:gd name="connsiteX263" fmla="*/ 5397654 w 8225337"/>
                <a:gd name="connsiteY263" fmla="*/ 2666961 h 4446604"/>
                <a:gd name="connsiteX264" fmla="*/ 5458615 w 8225337"/>
                <a:gd name="connsiteY264" fmla="*/ 2555519 h 4446604"/>
                <a:gd name="connsiteX265" fmla="*/ 5473854 w 8225337"/>
                <a:gd name="connsiteY265" fmla="*/ 2534564 h 4446604"/>
                <a:gd name="connsiteX266" fmla="*/ 5644352 w 8225337"/>
                <a:gd name="connsiteY266" fmla="*/ 2480271 h 4446604"/>
                <a:gd name="connsiteX267" fmla="*/ 5545292 w 8225337"/>
                <a:gd name="connsiteY267" fmla="*/ 2345969 h 4446604"/>
                <a:gd name="connsiteX268" fmla="*/ 5540529 w 8225337"/>
                <a:gd name="connsiteY268" fmla="*/ 2312632 h 4446604"/>
                <a:gd name="connsiteX269" fmla="*/ 5563390 w 8225337"/>
                <a:gd name="connsiteY269" fmla="*/ 2282152 h 4446604"/>
                <a:gd name="connsiteX270" fmla="*/ 5690072 w 8225337"/>
                <a:gd name="connsiteY270" fmla="*/ 2230717 h 4446604"/>
                <a:gd name="connsiteX271" fmla="*/ 5634827 w 8225337"/>
                <a:gd name="connsiteY271" fmla="*/ 2151659 h 4446604"/>
                <a:gd name="connsiteX272" fmla="*/ 5609109 w 8225337"/>
                <a:gd name="connsiteY272" fmla="*/ 2139277 h 4446604"/>
                <a:gd name="connsiteX273" fmla="*/ 5507192 w 8225337"/>
                <a:gd name="connsiteY273" fmla="*/ 2055456 h 4446604"/>
                <a:gd name="connsiteX274" fmla="*/ 5501477 w 8225337"/>
                <a:gd name="connsiteY274" fmla="*/ 2034501 h 4446604"/>
                <a:gd name="connsiteX275" fmla="*/ 5526242 w 8225337"/>
                <a:gd name="connsiteY275" fmla="*/ 1942109 h 4446604"/>
                <a:gd name="connsiteX276" fmla="*/ 5401465 w 8225337"/>
                <a:gd name="connsiteY276" fmla="*/ 1832572 h 4446604"/>
                <a:gd name="connsiteX277" fmla="*/ 5393844 w 8225337"/>
                <a:gd name="connsiteY277" fmla="*/ 1809711 h 4446604"/>
                <a:gd name="connsiteX278" fmla="*/ 5384319 w 8225337"/>
                <a:gd name="connsiteY278" fmla="*/ 1789709 h 4446604"/>
                <a:gd name="connsiteX279" fmla="*/ 5371937 w 8225337"/>
                <a:gd name="connsiteY279" fmla="*/ 1768754 h 4446604"/>
                <a:gd name="connsiteX280" fmla="*/ 5245254 w 8225337"/>
                <a:gd name="connsiteY280" fmla="*/ 1817331 h 4446604"/>
                <a:gd name="connsiteX281" fmla="*/ 5228109 w 8225337"/>
                <a:gd name="connsiteY281" fmla="*/ 1840192 h 4446604"/>
                <a:gd name="connsiteX282" fmla="*/ 5208107 w 8225337"/>
                <a:gd name="connsiteY282" fmla="*/ 1858289 h 4446604"/>
                <a:gd name="connsiteX283" fmla="*/ 5190009 w 8225337"/>
                <a:gd name="connsiteY283" fmla="*/ 1879244 h 4446604"/>
                <a:gd name="connsiteX284" fmla="*/ 5177627 w 8225337"/>
                <a:gd name="connsiteY284" fmla="*/ 1906867 h 4446604"/>
                <a:gd name="connsiteX285" fmla="*/ 5164292 w 8225337"/>
                <a:gd name="connsiteY285" fmla="*/ 1920201 h 4446604"/>
                <a:gd name="connsiteX286" fmla="*/ 5143337 w 8225337"/>
                <a:gd name="connsiteY286" fmla="*/ 1927822 h 4446604"/>
                <a:gd name="connsiteX287" fmla="*/ 5112857 w 8225337"/>
                <a:gd name="connsiteY287" fmla="*/ 1914486 h 4446604"/>
                <a:gd name="connsiteX288" fmla="*/ 5099522 w 8225337"/>
                <a:gd name="connsiteY288" fmla="*/ 1853526 h 4446604"/>
                <a:gd name="connsiteX289" fmla="*/ 5086187 w 8225337"/>
                <a:gd name="connsiteY289" fmla="*/ 1832572 h 4446604"/>
                <a:gd name="connsiteX290" fmla="*/ 5088092 w 8225337"/>
                <a:gd name="connsiteY290" fmla="*/ 1745894 h 4446604"/>
                <a:gd name="connsiteX291" fmla="*/ 4892829 w 8225337"/>
                <a:gd name="connsiteY291" fmla="*/ 1623974 h 4446604"/>
                <a:gd name="connsiteX292" fmla="*/ 4880447 w 8225337"/>
                <a:gd name="connsiteY292" fmla="*/ 1610639 h 4446604"/>
                <a:gd name="connsiteX293" fmla="*/ 4862349 w 8225337"/>
                <a:gd name="connsiteY293" fmla="*/ 1590636 h 4446604"/>
                <a:gd name="connsiteX294" fmla="*/ 4746144 w 8225337"/>
                <a:gd name="connsiteY294" fmla="*/ 1509674 h 4446604"/>
                <a:gd name="connsiteX295" fmla="*/ 4736619 w 8225337"/>
                <a:gd name="connsiteY295" fmla="*/ 1484909 h 4446604"/>
                <a:gd name="connsiteX296" fmla="*/ 4736619 w 8225337"/>
                <a:gd name="connsiteY296" fmla="*/ 1350606 h 4446604"/>
                <a:gd name="connsiteX297" fmla="*/ 4716617 w 8225337"/>
                <a:gd name="connsiteY297" fmla="*/ 1340129 h 4446604"/>
                <a:gd name="connsiteX298" fmla="*/ 4440392 w 8225337"/>
                <a:gd name="connsiteY298" fmla="*/ 1355369 h 4446604"/>
                <a:gd name="connsiteX299" fmla="*/ 4420389 w 8225337"/>
                <a:gd name="connsiteY299" fmla="*/ 1360131 h 4446604"/>
                <a:gd name="connsiteX300" fmla="*/ 4380384 w 8225337"/>
                <a:gd name="connsiteY300" fmla="*/ 1367751 h 4446604"/>
                <a:gd name="connsiteX301" fmla="*/ 4355619 w 8225337"/>
                <a:gd name="connsiteY301" fmla="*/ 1369656 h 4446604"/>
                <a:gd name="connsiteX302" fmla="*/ 4155594 w 8225337"/>
                <a:gd name="connsiteY302" fmla="*/ 1417281 h 4446604"/>
                <a:gd name="connsiteX303" fmla="*/ 4132734 w 8225337"/>
                <a:gd name="connsiteY303" fmla="*/ 1422044 h 4446604"/>
                <a:gd name="connsiteX304" fmla="*/ 4071774 w 8225337"/>
                <a:gd name="connsiteY304" fmla="*/ 1396326 h 4446604"/>
                <a:gd name="connsiteX305" fmla="*/ 3951759 w 8225337"/>
                <a:gd name="connsiteY305" fmla="*/ 1320126 h 4446604"/>
                <a:gd name="connsiteX306" fmla="*/ 3934614 w 8225337"/>
                <a:gd name="connsiteY306" fmla="*/ 1312506 h 4446604"/>
                <a:gd name="connsiteX307" fmla="*/ 3921279 w 8225337"/>
                <a:gd name="connsiteY307" fmla="*/ 1294409 h 4446604"/>
                <a:gd name="connsiteX308" fmla="*/ 4007004 w 8225337"/>
                <a:gd name="connsiteY308" fmla="*/ 1194397 h 4446604"/>
                <a:gd name="connsiteX309" fmla="*/ 4002242 w 8225337"/>
                <a:gd name="connsiteY309" fmla="*/ 1240117 h 4446604"/>
                <a:gd name="connsiteX310" fmla="*/ 4015577 w 8225337"/>
                <a:gd name="connsiteY310" fmla="*/ 1253451 h 4446604"/>
                <a:gd name="connsiteX311" fmla="*/ 4084157 w 8225337"/>
                <a:gd name="connsiteY311" fmla="*/ 1274406 h 4446604"/>
                <a:gd name="connsiteX312" fmla="*/ 4107017 w 8225337"/>
                <a:gd name="connsiteY312" fmla="*/ 1276311 h 4446604"/>
                <a:gd name="connsiteX313" fmla="*/ 4227032 w 8225337"/>
                <a:gd name="connsiteY313" fmla="*/ 1225829 h 4446604"/>
                <a:gd name="connsiteX314" fmla="*/ 4247034 w 8225337"/>
                <a:gd name="connsiteY314" fmla="*/ 1205826 h 4446604"/>
                <a:gd name="connsiteX315" fmla="*/ 4434677 w 8225337"/>
                <a:gd name="connsiteY315" fmla="*/ 1078191 h 4446604"/>
                <a:gd name="connsiteX316" fmla="*/ 4475634 w 8225337"/>
                <a:gd name="connsiteY316" fmla="*/ 1049616 h 4446604"/>
                <a:gd name="connsiteX317" fmla="*/ 4493732 w 8225337"/>
                <a:gd name="connsiteY317" fmla="*/ 1046759 h 4446604"/>
                <a:gd name="connsiteX318" fmla="*/ 4521354 w 8225337"/>
                <a:gd name="connsiteY318" fmla="*/ 1041996 h 4446604"/>
                <a:gd name="connsiteX319" fmla="*/ 4548977 w 8225337"/>
                <a:gd name="connsiteY319" fmla="*/ 1039139 h 4446604"/>
                <a:gd name="connsiteX320" fmla="*/ 4627082 w 8225337"/>
                <a:gd name="connsiteY320" fmla="*/ 1056284 h 4446604"/>
                <a:gd name="connsiteX321" fmla="*/ 4652799 w 8225337"/>
                <a:gd name="connsiteY321" fmla="*/ 1063904 h 4446604"/>
                <a:gd name="connsiteX322" fmla="*/ 4708044 w 8225337"/>
                <a:gd name="connsiteY322" fmla="*/ 1051522 h 4446604"/>
                <a:gd name="connsiteX323" fmla="*/ 4736619 w 8225337"/>
                <a:gd name="connsiteY323" fmla="*/ 1045806 h 4446604"/>
                <a:gd name="connsiteX324" fmla="*/ 4764242 w 8225337"/>
                <a:gd name="connsiteY324" fmla="*/ 1036281 h 4446604"/>
                <a:gd name="connsiteX325" fmla="*/ 4794722 w 8225337"/>
                <a:gd name="connsiteY325" fmla="*/ 1025804 h 4446604"/>
                <a:gd name="connsiteX326" fmla="*/ 4941407 w 8225337"/>
                <a:gd name="connsiteY326" fmla="*/ 951509 h 4446604"/>
                <a:gd name="connsiteX327" fmla="*/ 4804247 w 8225337"/>
                <a:gd name="connsiteY327" fmla="*/ 844829 h 4446604"/>
                <a:gd name="connsiteX328" fmla="*/ 4783292 w 8225337"/>
                <a:gd name="connsiteY328" fmla="*/ 829589 h 4446604"/>
                <a:gd name="connsiteX329" fmla="*/ 4760432 w 8225337"/>
                <a:gd name="connsiteY329" fmla="*/ 781011 h 4446604"/>
                <a:gd name="connsiteX330" fmla="*/ 4758527 w 8225337"/>
                <a:gd name="connsiteY330" fmla="*/ 750531 h 4446604"/>
                <a:gd name="connsiteX331" fmla="*/ 4580409 w 8225337"/>
                <a:gd name="connsiteY331" fmla="*/ 643851 h 4446604"/>
                <a:gd name="connsiteX332" fmla="*/ 4562312 w 8225337"/>
                <a:gd name="connsiteY332" fmla="*/ 630516 h 4446604"/>
                <a:gd name="connsiteX333" fmla="*/ 4518497 w 8225337"/>
                <a:gd name="connsiteY333" fmla="*/ 592416 h 4446604"/>
                <a:gd name="connsiteX334" fmla="*/ 4505162 w 8225337"/>
                <a:gd name="connsiteY334" fmla="*/ 574319 h 4446604"/>
                <a:gd name="connsiteX335" fmla="*/ 4514687 w 8225337"/>
                <a:gd name="connsiteY335" fmla="*/ 520979 h 4446604"/>
                <a:gd name="connsiteX336" fmla="*/ 4532784 w 8225337"/>
                <a:gd name="connsiteY336" fmla="*/ 515264 h 4446604"/>
                <a:gd name="connsiteX337" fmla="*/ 4674707 w 8225337"/>
                <a:gd name="connsiteY337" fmla="*/ 364769 h 4446604"/>
                <a:gd name="connsiteX338" fmla="*/ 4659467 w 8225337"/>
                <a:gd name="connsiteY338" fmla="*/ 343814 h 4446604"/>
                <a:gd name="connsiteX339" fmla="*/ 4555644 w 8225337"/>
                <a:gd name="connsiteY339" fmla="*/ 299999 h 4446604"/>
                <a:gd name="connsiteX340" fmla="*/ 4537547 w 8225337"/>
                <a:gd name="connsiteY340" fmla="*/ 299999 h 4446604"/>
                <a:gd name="connsiteX341" fmla="*/ 4501352 w 8225337"/>
                <a:gd name="connsiteY341" fmla="*/ 301904 h 4446604"/>
                <a:gd name="connsiteX342" fmla="*/ 4475634 w 8225337"/>
                <a:gd name="connsiteY342" fmla="*/ 311429 h 4446604"/>
                <a:gd name="connsiteX343" fmla="*/ 4401339 w 8225337"/>
                <a:gd name="connsiteY343" fmla="*/ 344766 h 4446604"/>
                <a:gd name="connsiteX344" fmla="*/ 4378479 w 8225337"/>
                <a:gd name="connsiteY344" fmla="*/ 347624 h 4446604"/>
                <a:gd name="connsiteX345" fmla="*/ 4334664 w 8225337"/>
                <a:gd name="connsiteY345" fmla="*/ 335241 h 4446604"/>
                <a:gd name="connsiteX346" fmla="*/ 4316567 w 8225337"/>
                <a:gd name="connsiteY346" fmla="*/ 317144 h 4446604"/>
                <a:gd name="connsiteX347" fmla="*/ 4306089 w 8225337"/>
                <a:gd name="connsiteY347" fmla="*/ 292379 h 4446604"/>
                <a:gd name="connsiteX348" fmla="*/ 4318472 w 8225337"/>
                <a:gd name="connsiteY348" fmla="*/ 287616 h 4446604"/>
                <a:gd name="connsiteX349" fmla="*/ 4339427 w 8225337"/>
                <a:gd name="connsiteY349" fmla="*/ 278091 h 4446604"/>
                <a:gd name="connsiteX350" fmla="*/ 4354667 w 8225337"/>
                <a:gd name="connsiteY350" fmla="*/ 259994 h 4446604"/>
                <a:gd name="connsiteX351" fmla="*/ 4369907 w 8225337"/>
                <a:gd name="connsiteY351" fmla="*/ 239991 h 4446604"/>
                <a:gd name="connsiteX352" fmla="*/ 4489922 w 8225337"/>
                <a:gd name="connsiteY352" fmla="*/ 170459 h 4446604"/>
                <a:gd name="connsiteX353" fmla="*/ 4591839 w 8225337"/>
                <a:gd name="connsiteY353" fmla="*/ 76161 h 4446604"/>
                <a:gd name="connsiteX354" fmla="*/ 4619462 w 8225337"/>
                <a:gd name="connsiteY354" fmla="*/ 79019 h 4446604"/>
                <a:gd name="connsiteX355" fmla="*/ 4712807 w 8225337"/>
                <a:gd name="connsiteY355" fmla="*/ 165696 h 4446604"/>
                <a:gd name="connsiteX356" fmla="*/ 4728047 w 8225337"/>
                <a:gd name="connsiteY356" fmla="*/ 185699 h 4446604"/>
                <a:gd name="connsiteX357" fmla="*/ 4741382 w 8225337"/>
                <a:gd name="connsiteY357" fmla="*/ 211416 h 4446604"/>
                <a:gd name="connsiteX358" fmla="*/ 4754717 w 8225337"/>
                <a:gd name="connsiteY358" fmla="*/ 239039 h 4446604"/>
                <a:gd name="connsiteX359" fmla="*/ 4779482 w 8225337"/>
                <a:gd name="connsiteY359" fmla="*/ 279044 h 4446604"/>
                <a:gd name="connsiteX360" fmla="*/ 4794722 w 8225337"/>
                <a:gd name="connsiteY360" fmla="*/ 297141 h 4446604"/>
                <a:gd name="connsiteX361" fmla="*/ 4983317 w 8225337"/>
                <a:gd name="connsiteY361" fmla="*/ 427634 h 4446604"/>
                <a:gd name="connsiteX362" fmla="*/ 4985222 w 8225337"/>
                <a:gd name="connsiteY362" fmla="*/ 448589 h 4446604"/>
                <a:gd name="connsiteX363" fmla="*/ 4944265 w 8225337"/>
                <a:gd name="connsiteY363" fmla="*/ 563841 h 4446604"/>
                <a:gd name="connsiteX364" fmla="*/ 4949027 w 8225337"/>
                <a:gd name="connsiteY364" fmla="*/ 584796 h 4446604"/>
                <a:gd name="connsiteX365" fmla="*/ 5164292 w 8225337"/>
                <a:gd name="connsiteY365" fmla="*/ 721956 h 4446604"/>
                <a:gd name="connsiteX366" fmla="*/ 5187152 w 8225337"/>
                <a:gd name="connsiteY366" fmla="*/ 732434 h 4446604"/>
                <a:gd name="connsiteX367" fmla="*/ 5402417 w 8225337"/>
                <a:gd name="connsiteY367" fmla="*/ 864831 h 4446604"/>
                <a:gd name="connsiteX368" fmla="*/ 5415752 w 8225337"/>
                <a:gd name="connsiteY368" fmla="*/ 878166 h 4446604"/>
                <a:gd name="connsiteX369" fmla="*/ 5446232 w 8225337"/>
                <a:gd name="connsiteY369" fmla="*/ 931506 h 4446604"/>
                <a:gd name="connsiteX370" fmla="*/ 5455757 w 8225337"/>
                <a:gd name="connsiteY370" fmla="*/ 960081 h 4446604"/>
                <a:gd name="connsiteX371" fmla="*/ 5405274 w 8225337"/>
                <a:gd name="connsiteY371" fmla="*/ 1092479 h 4446604"/>
                <a:gd name="connsiteX372" fmla="*/ 5380509 w 8225337"/>
                <a:gd name="connsiteY372" fmla="*/ 1102956 h 4446604"/>
                <a:gd name="connsiteX373" fmla="*/ 5136669 w 8225337"/>
                <a:gd name="connsiteY373" fmla="*/ 1130579 h 4446604"/>
                <a:gd name="connsiteX374" fmla="*/ 5108094 w 8225337"/>
                <a:gd name="connsiteY374" fmla="*/ 1136294 h 4446604"/>
                <a:gd name="connsiteX375" fmla="*/ 5082377 w 8225337"/>
                <a:gd name="connsiteY375" fmla="*/ 1146772 h 4446604"/>
                <a:gd name="connsiteX376" fmla="*/ 5061422 w 8225337"/>
                <a:gd name="connsiteY376" fmla="*/ 1162011 h 4446604"/>
                <a:gd name="connsiteX377" fmla="*/ 5038562 w 8225337"/>
                <a:gd name="connsiteY377" fmla="*/ 1197254 h 4446604"/>
                <a:gd name="connsiteX378" fmla="*/ 5033799 w 8225337"/>
                <a:gd name="connsiteY378" fmla="*/ 1218209 h 4446604"/>
                <a:gd name="connsiteX379" fmla="*/ 5039515 w 8225337"/>
                <a:gd name="connsiteY379" fmla="*/ 1239164 h 4446604"/>
                <a:gd name="connsiteX380" fmla="*/ 5003319 w 8225337"/>
                <a:gd name="connsiteY380" fmla="*/ 1362036 h 4446604"/>
                <a:gd name="connsiteX381" fmla="*/ 5233824 w 8225337"/>
                <a:gd name="connsiteY381" fmla="*/ 1436331 h 4446604"/>
                <a:gd name="connsiteX382" fmla="*/ 5262399 w 8225337"/>
                <a:gd name="connsiteY382" fmla="*/ 1438236 h 4446604"/>
                <a:gd name="connsiteX383" fmla="*/ 5338599 w 8225337"/>
                <a:gd name="connsiteY383" fmla="*/ 1442999 h 4446604"/>
                <a:gd name="connsiteX384" fmla="*/ 5424324 w 8225337"/>
                <a:gd name="connsiteY384" fmla="*/ 1499197 h 4446604"/>
                <a:gd name="connsiteX385" fmla="*/ 5413847 w 8225337"/>
                <a:gd name="connsiteY385" fmla="*/ 1517294 h 4446604"/>
                <a:gd name="connsiteX386" fmla="*/ 5406227 w 8225337"/>
                <a:gd name="connsiteY386" fmla="*/ 1537297 h 4446604"/>
                <a:gd name="connsiteX387" fmla="*/ 5587202 w 8225337"/>
                <a:gd name="connsiteY387" fmla="*/ 1539201 h 4446604"/>
                <a:gd name="connsiteX388" fmla="*/ 5615777 w 8225337"/>
                <a:gd name="connsiteY388" fmla="*/ 1539201 h 4446604"/>
                <a:gd name="connsiteX389" fmla="*/ 5768177 w 8225337"/>
                <a:gd name="connsiteY389" fmla="*/ 1621117 h 4446604"/>
                <a:gd name="connsiteX390" fmla="*/ 5788179 w 8225337"/>
                <a:gd name="connsiteY390" fmla="*/ 1671599 h 4446604"/>
                <a:gd name="connsiteX391" fmla="*/ 5716742 w 8225337"/>
                <a:gd name="connsiteY391" fmla="*/ 1760181 h 4446604"/>
                <a:gd name="connsiteX392" fmla="*/ 5713884 w 8225337"/>
                <a:gd name="connsiteY392" fmla="*/ 1778279 h 4446604"/>
                <a:gd name="connsiteX393" fmla="*/ 5983442 w 8225337"/>
                <a:gd name="connsiteY393" fmla="*/ 1854479 h 4446604"/>
                <a:gd name="connsiteX394" fmla="*/ 5980584 w 8225337"/>
                <a:gd name="connsiteY394" fmla="*/ 2006879 h 4446604"/>
                <a:gd name="connsiteX395" fmla="*/ 5977727 w 8225337"/>
                <a:gd name="connsiteY395" fmla="*/ 2029739 h 4446604"/>
                <a:gd name="connsiteX396" fmla="*/ 6029162 w 8225337"/>
                <a:gd name="connsiteY396" fmla="*/ 2157374 h 4446604"/>
                <a:gd name="connsiteX397" fmla="*/ 6041544 w 8225337"/>
                <a:gd name="connsiteY397" fmla="*/ 2174519 h 4446604"/>
                <a:gd name="connsiteX398" fmla="*/ 6128222 w 8225337"/>
                <a:gd name="connsiteY398" fmla="*/ 2286914 h 4446604"/>
                <a:gd name="connsiteX399" fmla="*/ 6140604 w 8225337"/>
                <a:gd name="connsiteY399" fmla="*/ 2309774 h 4446604"/>
                <a:gd name="connsiteX400" fmla="*/ 6134890 w 8225337"/>
                <a:gd name="connsiteY400" fmla="*/ 2391689 h 4446604"/>
                <a:gd name="connsiteX401" fmla="*/ 6140604 w 8225337"/>
                <a:gd name="connsiteY401" fmla="*/ 2416454 h 4446604"/>
                <a:gd name="connsiteX402" fmla="*/ 6219662 w 8225337"/>
                <a:gd name="connsiteY402" fmla="*/ 2536469 h 4446604"/>
                <a:gd name="connsiteX403" fmla="*/ 6349202 w 8225337"/>
                <a:gd name="connsiteY403" fmla="*/ 2696489 h 4446604"/>
                <a:gd name="connsiteX404" fmla="*/ 6370157 w 8225337"/>
                <a:gd name="connsiteY404" fmla="*/ 2709824 h 4446604"/>
                <a:gd name="connsiteX405" fmla="*/ 6449215 w 8225337"/>
                <a:gd name="connsiteY405" fmla="*/ 2808884 h 4446604"/>
                <a:gd name="connsiteX406" fmla="*/ 6462549 w 8225337"/>
                <a:gd name="connsiteY406" fmla="*/ 2828886 h 4446604"/>
                <a:gd name="connsiteX407" fmla="*/ 6473027 w 8225337"/>
                <a:gd name="connsiteY407" fmla="*/ 2842221 h 4446604"/>
                <a:gd name="connsiteX408" fmla="*/ 6579707 w 8225337"/>
                <a:gd name="connsiteY408" fmla="*/ 2906039 h 4446604"/>
                <a:gd name="connsiteX409" fmla="*/ 6607329 w 8225337"/>
                <a:gd name="connsiteY409" fmla="*/ 2939377 h 4446604"/>
                <a:gd name="connsiteX410" fmla="*/ 6573992 w 8225337"/>
                <a:gd name="connsiteY410" fmla="*/ 3073679 h 4446604"/>
                <a:gd name="connsiteX411" fmla="*/ 6572087 w 8225337"/>
                <a:gd name="connsiteY411" fmla="*/ 3098444 h 4446604"/>
                <a:gd name="connsiteX412" fmla="*/ 6599709 w 8225337"/>
                <a:gd name="connsiteY412" fmla="*/ 3192742 h 4446604"/>
                <a:gd name="connsiteX413" fmla="*/ 6604472 w 8225337"/>
                <a:gd name="connsiteY413" fmla="*/ 3197504 h 4446604"/>
                <a:gd name="connsiteX414" fmla="*/ 6680672 w 8225337"/>
                <a:gd name="connsiteY414" fmla="*/ 3297517 h 4446604"/>
                <a:gd name="connsiteX415" fmla="*/ 6679719 w 8225337"/>
                <a:gd name="connsiteY415" fmla="*/ 3301327 h 4446604"/>
                <a:gd name="connsiteX416" fmla="*/ 7928447 w 8225337"/>
                <a:gd name="connsiteY416" fmla="*/ 4060469 h 4446604"/>
                <a:gd name="connsiteX417" fmla="*/ 7954165 w 8225337"/>
                <a:gd name="connsiteY417" fmla="*/ 4142384 h 4446604"/>
                <a:gd name="connsiteX418" fmla="*/ 7971309 w 8225337"/>
                <a:gd name="connsiteY418" fmla="*/ 4162386 h 4446604"/>
                <a:gd name="connsiteX419" fmla="*/ 7991312 w 8225337"/>
                <a:gd name="connsiteY419" fmla="*/ 4180484 h 4446604"/>
                <a:gd name="connsiteX420" fmla="*/ 8108469 w 8225337"/>
                <a:gd name="connsiteY420" fmla="*/ 4287164 h 4446604"/>
                <a:gd name="connsiteX421" fmla="*/ 7974167 w 8225337"/>
                <a:gd name="connsiteY421" fmla="*/ 4221442 h 4446604"/>
                <a:gd name="connsiteX422" fmla="*/ 7949402 w 8225337"/>
                <a:gd name="connsiteY422" fmla="*/ 4209059 h 4446604"/>
                <a:gd name="connsiteX423" fmla="*/ 7929399 w 8225337"/>
                <a:gd name="connsiteY423" fmla="*/ 4193819 h 4446604"/>
                <a:gd name="connsiteX424" fmla="*/ 7900824 w 8225337"/>
                <a:gd name="connsiteY424" fmla="*/ 4150957 h 4446604"/>
                <a:gd name="connsiteX425" fmla="*/ 7890347 w 8225337"/>
                <a:gd name="connsiteY425" fmla="*/ 4126192 h 4446604"/>
                <a:gd name="connsiteX426" fmla="*/ 7880822 w 8225337"/>
                <a:gd name="connsiteY426" fmla="*/ 4108094 h 4446604"/>
                <a:gd name="connsiteX427" fmla="*/ 7852247 w 8225337"/>
                <a:gd name="connsiteY427" fmla="*/ 4003319 h 4446604"/>
                <a:gd name="connsiteX428" fmla="*/ 7791287 w 8225337"/>
                <a:gd name="connsiteY428" fmla="*/ 3921404 h 4446604"/>
                <a:gd name="connsiteX429" fmla="*/ 7777952 w 8225337"/>
                <a:gd name="connsiteY429" fmla="*/ 3904259 h 4446604"/>
                <a:gd name="connsiteX430" fmla="*/ 7669367 w 8225337"/>
                <a:gd name="connsiteY430" fmla="*/ 3835679 h 4446604"/>
                <a:gd name="connsiteX431" fmla="*/ 7651269 w 8225337"/>
                <a:gd name="connsiteY431" fmla="*/ 3815677 h 4446604"/>
                <a:gd name="connsiteX432" fmla="*/ 7636029 w 8225337"/>
                <a:gd name="connsiteY432" fmla="*/ 3792817 h 4446604"/>
                <a:gd name="connsiteX433" fmla="*/ 7595072 w 8225337"/>
                <a:gd name="connsiteY433" fmla="*/ 3568027 h 4446604"/>
                <a:gd name="connsiteX434" fmla="*/ 7587452 w 8225337"/>
                <a:gd name="connsiteY434" fmla="*/ 3543261 h 4446604"/>
                <a:gd name="connsiteX435" fmla="*/ 7575069 w 8225337"/>
                <a:gd name="connsiteY435" fmla="*/ 3518496 h 4446604"/>
                <a:gd name="connsiteX436" fmla="*/ 7564592 w 8225337"/>
                <a:gd name="connsiteY436" fmla="*/ 3492779 h 4446604"/>
                <a:gd name="connsiteX437" fmla="*/ 7500774 w 8225337"/>
                <a:gd name="connsiteY437" fmla="*/ 3342284 h 4446604"/>
                <a:gd name="connsiteX438" fmla="*/ 7495059 w 8225337"/>
                <a:gd name="connsiteY438" fmla="*/ 3319424 h 4446604"/>
                <a:gd name="connsiteX439" fmla="*/ 7444577 w 8225337"/>
                <a:gd name="connsiteY439" fmla="*/ 3192742 h 4446604"/>
                <a:gd name="connsiteX440" fmla="*/ 7316942 w 8225337"/>
                <a:gd name="connsiteY440" fmla="*/ 3250844 h 4446604"/>
                <a:gd name="connsiteX441" fmla="*/ 7307417 w 8225337"/>
                <a:gd name="connsiteY441" fmla="*/ 3273704 h 4446604"/>
                <a:gd name="connsiteX442" fmla="*/ 7281699 w 8225337"/>
                <a:gd name="connsiteY442" fmla="*/ 3322282 h 4446604"/>
                <a:gd name="connsiteX443" fmla="*/ 7271222 w 8225337"/>
                <a:gd name="connsiteY443" fmla="*/ 3334664 h 4446604"/>
                <a:gd name="connsiteX444" fmla="*/ 7143587 w 8225337"/>
                <a:gd name="connsiteY444" fmla="*/ 3301327 h 4446604"/>
                <a:gd name="connsiteX445" fmla="*/ 7252172 w 8225337"/>
                <a:gd name="connsiteY445" fmla="*/ 3231794 h 4446604"/>
                <a:gd name="connsiteX446" fmla="*/ 7259792 w 8225337"/>
                <a:gd name="connsiteY446" fmla="*/ 3208934 h 4446604"/>
                <a:gd name="connsiteX447" fmla="*/ 7284557 w 8225337"/>
                <a:gd name="connsiteY447" fmla="*/ 3070821 h 4446604"/>
                <a:gd name="connsiteX448" fmla="*/ 7302654 w 8225337"/>
                <a:gd name="connsiteY448" fmla="*/ 3060344 h 4446604"/>
                <a:gd name="connsiteX449" fmla="*/ 7449340 w 8225337"/>
                <a:gd name="connsiteY449" fmla="*/ 3060344 h 4446604"/>
                <a:gd name="connsiteX450" fmla="*/ 7476962 w 8225337"/>
                <a:gd name="connsiteY450" fmla="*/ 3066059 h 4446604"/>
                <a:gd name="connsiteX451" fmla="*/ 7588404 w 8225337"/>
                <a:gd name="connsiteY451" fmla="*/ 3252749 h 4446604"/>
                <a:gd name="connsiteX452" fmla="*/ 7597929 w 8225337"/>
                <a:gd name="connsiteY452" fmla="*/ 3280371 h 4446604"/>
                <a:gd name="connsiteX453" fmla="*/ 7698894 w 8225337"/>
                <a:gd name="connsiteY453" fmla="*/ 3488969 h 4446604"/>
                <a:gd name="connsiteX454" fmla="*/ 7701752 w 8225337"/>
                <a:gd name="connsiteY454" fmla="*/ 3509924 h 4446604"/>
                <a:gd name="connsiteX455" fmla="*/ 7701752 w 8225337"/>
                <a:gd name="connsiteY455" fmla="*/ 3530879 h 4446604"/>
                <a:gd name="connsiteX456" fmla="*/ 7756997 w 8225337"/>
                <a:gd name="connsiteY456" fmla="*/ 3759479 h 4446604"/>
                <a:gd name="connsiteX457" fmla="*/ 7777952 w 8225337"/>
                <a:gd name="connsiteY457" fmla="*/ 3771861 h 4446604"/>
                <a:gd name="connsiteX458" fmla="*/ 7797954 w 8225337"/>
                <a:gd name="connsiteY458" fmla="*/ 3782339 h 4446604"/>
                <a:gd name="connsiteX459" fmla="*/ 7919874 w 8225337"/>
                <a:gd name="connsiteY459" fmla="*/ 3894734 h 4446604"/>
                <a:gd name="connsiteX460" fmla="*/ 7924637 w 8225337"/>
                <a:gd name="connsiteY460" fmla="*/ 3919499 h 4446604"/>
                <a:gd name="connsiteX461" fmla="*/ 7924637 w 8225337"/>
                <a:gd name="connsiteY461" fmla="*/ 4023321 h 4446604"/>
                <a:gd name="connsiteX462" fmla="*/ 7927494 w 8225337"/>
                <a:gd name="connsiteY462" fmla="*/ 4044277 h 4446604"/>
                <a:gd name="connsiteX463" fmla="*/ 7928447 w 8225337"/>
                <a:gd name="connsiteY463" fmla="*/ 4060469 h 4446604"/>
                <a:gd name="connsiteX464" fmla="*/ 6504 w 8225337"/>
                <a:gd name="connsiteY464" fmla="*/ 4409084 h 4446604"/>
                <a:gd name="connsiteX465" fmla="*/ 9362 w 8225337"/>
                <a:gd name="connsiteY465" fmla="*/ 4439564 h 4446604"/>
                <a:gd name="connsiteX466" fmla="*/ 7980834 w 8225337"/>
                <a:gd name="connsiteY466" fmla="*/ 4439564 h 4446604"/>
                <a:gd name="connsiteX467" fmla="*/ 7997979 w 8225337"/>
                <a:gd name="connsiteY467" fmla="*/ 4439564 h 4446604"/>
                <a:gd name="connsiteX468" fmla="*/ 8056082 w 8225337"/>
                <a:gd name="connsiteY468" fmla="*/ 4441469 h 4446604"/>
                <a:gd name="connsiteX469" fmla="*/ 8074179 w 8225337"/>
                <a:gd name="connsiteY469" fmla="*/ 4441469 h 4446604"/>
                <a:gd name="connsiteX470" fmla="*/ 8198957 w 8225337"/>
                <a:gd name="connsiteY470" fmla="*/ 4435754 h 4446604"/>
                <a:gd name="connsiteX471" fmla="*/ 8044652 w 8225337"/>
                <a:gd name="connsiteY471" fmla="*/ 4158577 h 4446604"/>
                <a:gd name="connsiteX472" fmla="*/ 8029412 w 8225337"/>
                <a:gd name="connsiteY472" fmla="*/ 4138574 h 4446604"/>
                <a:gd name="connsiteX473" fmla="*/ 8014172 w 8225337"/>
                <a:gd name="connsiteY473" fmla="*/ 4118571 h 4446604"/>
                <a:gd name="connsiteX474" fmla="*/ 7998932 w 8225337"/>
                <a:gd name="connsiteY474" fmla="*/ 4100474 h 4446604"/>
                <a:gd name="connsiteX475" fmla="*/ 7971309 w 8225337"/>
                <a:gd name="connsiteY475" fmla="*/ 4031894 h 4446604"/>
                <a:gd name="connsiteX476" fmla="*/ 7968452 w 8225337"/>
                <a:gd name="connsiteY476" fmla="*/ 4006177 h 4446604"/>
                <a:gd name="connsiteX477" fmla="*/ 7966547 w 8225337"/>
                <a:gd name="connsiteY477" fmla="*/ 3985221 h 4446604"/>
                <a:gd name="connsiteX478" fmla="*/ 7971309 w 8225337"/>
                <a:gd name="connsiteY478" fmla="*/ 3960457 h 4446604"/>
                <a:gd name="connsiteX479" fmla="*/ 7976072 w 8225337"/>
                <a:gd name="connsiteY479" fmla="*/ 3931882 h 4446604"/>
                <a:gd name="connsiteX480" fmla="*/ 7828434 w 8225337"/>
                <a:gd name="connsiteY480" fmla="*/ 3749002 h 4446604"/>
                <a:gd name="connsiteX481" fmla="*/ 7803669 w 8225337"/>
                <a:gd name="connsiteY481" fmla="*/ 3739477 h 4446604"/>
                <a:gd name="connsiteX482" fmla="*/ 7757949 w 8225337"/>
                <a:gd name="connsiteY482" fmla="*/ 3713759 h 4446604"/>
                <a:gd name="connsiteX483" fmla="*/ 7739852 w 8225337"/>
                <a:gd name="connsiteY483" fmla="*/ 3672802 h 4446604"/>
                <a:gd name="connsiteX484" fmla="*/ 7750329 w 8225337"/>
                <a:gd name="connsiteY484" fmla="*/ 3532784 h 4446604"/>
                <a:gd name="connsiteX485" fmla="*/ 7752234 w 8225337"/>
                <a:gd name="connsiteY485" fmla="*/ 3485159 h 4446604"/>
                <a:gd name="connsiteX486" fmla="*/ 7750329 w 8225337"/>
                <a:gd name="connsiteY486" fmla="*/ 3462299 h 4446604"/>
                <a:gd name="connsiteX487" fmla="*/ 7744615 w 8225337"/>
                <a:gd name="connsiteY487" fmla="*/ 3442296 h 4446604"/>
                <a:gd name="connsiteX488" fmla="*/ 7637934 w 8225337"/>
                <a:gd name="connsiteY488" fmla="*/ 3232746 h 4446604"/>
                <a:gd name="connsiteX489" fmla="*/ 7630315 w 8225337"/>
                <a:gd name="connsiteY489" fmla="*/ 3205124 h 4446604"/>
                <a:gd name="connsiteX490" fmla="*/ 7619837 w 8225337"/>
                <a:gd name="connsiteY490" fmla="*/ 3157499 h 4446604"/>
                <a:gd name="connsiteX491" fmla="*/ 7610312 w 8225337"/>
                <a:gd name="connsiteY491" fmla="*/ 3108921 h 4446604"/>
                <a:gd name="connsiteX492" fmla="*/ 7386474 w 8225337"/>
                <a:gd name="connsiteY492" fmla="*/ 2987002 h 4446604"/>
                <a:gd name="connsiteX493" fmla="*/ 7363615 w 8225337"/>
                <a:gd name="connsiteY493" fmla="*/ 2991764 h 4446604"/>
                <a:gd name="connsiteX494" fmla="*/ 7214072 w 8225337"/>
                <a:gd name="connsiteY494" fmla="*/ 2991764 h 4446604"/>
                <a:gd name="connsiteX495" fmla="*/ 7196927 w 8225337"/>
                <a:gd name="connsiteY495" fmla="*/ 3189884 h 4446604"/>
                <a:gd name="connsiteX496" fmla="*/ 7181687 w 8225337"/>
                <a:gd name="connsiteY496" fmla="*/ 3205124 h 4446604"/>
                <a:gd name="connsiteX497" fmla="*/ 6980709 w 8225337"/>
                <a:gd name="connsiteY497" fmla="*/ 3205124 h 4446604"/>
                <a:gd name="connsiteX498" fmla="*/ 6957849 w 8225337"/>
                <a:gd name="connsiteY498" fmla="*/ 3195599 h 4446604"/>
                <a:gd name="connsiteX499" fmla="*/ 6871172 w 8225337"/>
                <a:gd name="connsiteY499" fmla="*/ 3187979 h 4446604"/>
                <a:gd name="connsiteX500" fmla="*/ 6851169 w 8225337"/>
                <a:gd name="connsiteY500" fmla="*/ 3193694 h 4446604"/>
                <a:gd name="connsiteX501" fmla="*/ 6647334 w 8225337"/>
                <a:gd name="connsiteY501" fmla="*/ 3132734 h 4446604"/>
                <a:gd name="connsiteX502" fmla="*/ 6633999 w 8225337"/>
                <a:gd name="connsiteY502" fmla="*/ 3115589 h 4446604"/>
                <a:gd name="connsiteX503" fmla="*/ 6629237 w 8225337"/>
                <a:gd name="connsiteY503" fmla="*/ 3071774 h 4446604"/>
                <a:gd name="connsiteX504" fmla="*/ 6631142 w 8225337"/>
                <a:gd name="connsiteY504" fmla="*/ 3062249 h 4446604"/>
                <a:gd name="connsiteX505" fmla="*/ 6707342 w 8225337"/>
                <a:gd name="connsiteY505" fmla="*/ 2896514 h 4446604"/>
                <a:gd name="connsiteX506" fmla="*/ 6552084 w 8225337"/>
                <a:gd name="connsiteY506" fmla="*/ 2806979 h 4446604"/>
                <a:gd name="connsiteX507" fmla="*/ 6532082 w 8225337"/>
                <a:gd name="connsiteY507" fmla="*/ 2793644 h 4446604"/>
                <a:gd name="connsiteX508" fmla="*/ 6507317 w 8225337"/>
                <a:gd name="connsiteY508" fmla="*/ 2734589 h 4446604"/>
                <a:gd name="connsiteX509" fmla="*/ 6505412 w 8225337"/>
                <a:gd name="connsiteY509" fmla="*/ 2729827 h 4446604"/>
                <a:gd name="connsiteX510" fmla="*/ 6391112 w 8225337"/>
                <a:gd name="connsiteY510" fmla="*/ 2597429 h 4446604"/>
                <a:gd name="connsiteX511" fmla="*/ 6371109 w 8225337"/>
                <a:gd name="connsiteY511" fmla="*/ 2580284 h 4446604"/>
                <a:gd name="connsiteX512" fmla="*/ 6285384 w 8225337"/>
                <a:gd name="connsiteY512" fmla="*/ 2438361 h 4446604"/>
                <a:gd name="connsiteX513" fmla="*/ 6273002 w 8225337"/>
                <a:gd name="connsiteY513" fmla="*/ 2410739 h 4446604"/>
                <a:gd name="connsiteX514" fmla="*/ 6209184 w 8225337"/>
                <a:gd name="connsiteY514" fmla="*/ 2284057 h 4446604"/>
                <a:gd name="connsiteX515" fmla="*/ 6195849 w 8225337"/>
                <a:gd name="connsiteY515" fmla="*/ 2259292 h 4446604"/>
                <a:gd name="connsiteX516" fmla="*/ 6142509 w 8225337"/>
                <a:gd name="connsiteY516" fmla="*/ 2131657 h 4446604"/>
                <a:gd name="connsiteX517" fmla="*/ 6137747 w 8225337"/>
                <a:gd name="connsiteY517" fmla="*/ 2104034 h 4446604"/>
                <a:gd name="connsiteX518" fmla="*/ 6127269 w 8225337"/>
                <a:gd name="connsiteY518" fmla="*/ 1992592 h 4446604"/>
                <a:gd name="connsiteX519" fmla="*/ 6124412 w 8225337"/>
                <a:gd name="connsiteY519" fmla="*/ 1986876 h 4446604"/>
                <a:gd name="connsiteX520" fmla="*/ 6103457 w 8225337"/>
                <a:gd name="connsiteY520" fmla="*/ 1877339 h 4446604"/>
                <a:gd name="connsiteX521" fmla="*/ 6086312 w 8225337"/>
                <a:gd name="connsiteY521" fmla="*/ 1828761 h 4446604"/>
                <a:gd name="connsiteX522" fmla="*/ 6063452 w 8225337"/>
                <a:gd name="connsiteY522" fmla="*/ 1790661 h 4446604"/>
                <a:gd name="connsiteX523" fmla="*/ 5949152 w 8225337"/>
                <a:gd name="connsiteY523" fmla="*/ 1512531 h 4446604"/>
                <a:gd name="connsiteX524" fmla="*/ 5944390 w 8225337"/>
                <a:gd name="connsiteY524" fmla="*/ 1472526 h 4446604"/>
                <a:gd name="connsiteX525" fmla="*/ 5892954 w 8225337"/>
                <a:gd name="connsiteY525" fmla="*/ 1326794 h 4446604"/>
                <a:gd name="connsiteX526" fmla="*/ 5860569 w 8225337"/>
                <a:gd name="connsiteY526" fmla="*/ 1290599 h 4446604"/>
                <a:gd name="connsiteX527" fmla="*/ 5832947 w 8225337"/>
                <a:gd name="connsiteY527" fmla="*/ 1269644 h 4446604"/>
                <a:gd name="connsiteX528" fmla="*/ 5872952 w 8225337"/>
                <a:gd name="connsiteY528" fmla="*/ 1284884 h 4446604"/>
                <a:gd name="connsiteX529" fmla="*/ 5842472 w 8225337"/>
                <a:gd name="connsiteY529" fmla="*/ 1275359 h 4446604"/>
                <a:gd name="connsiteX530" fmla="*/ 5554817 w 8225337"/>
                <a:gd name="connsiteY530" fmla="*/ 1061047 h 4446604"/>
                <a:gd name="connsiteX531" fmla="*/ 5539577 w 8225337"/>
                <a:gd name="connsiteY531" fmla="*/ 1038186 h 4446604"/>
                <a:gd name="connsiteX532" fmla="*/ 5472902 w 8225337"/>
                <a:gd name="connsiteY532" fmla="*/ 826731 h 4446604"/>
                <a:gd name="connsiteX533" fmla="*/ 5455757 w 8225337"/>
                <a:gd name="connsiteY533" fmla="*/ 809586 h 4446604"/>
                <a:gd name="connsiteX534" fmla="*/ 5350982 w 8225337"/>
                <a:gd name="connsiteY534" fmla="*/ 738149 h 4446604"/>
                <a:gd name="connsiteX535" fmla="*/ 5333837 w 8225337"/>
                <a:gd name="connsiteY535" fmla="*/ 728624 h 4446604"/>
                <a:gd name="connsiteX536" fmla="*/ 5288117 w 8225337"/>
                <a:gd name="connsiteY536" fmla="*/ 701001 h 4446604"/>
                <a:gd name="connsiteX537" fmla="*/ 5270019 w 8225337"/>
                <a:gd name="connsiteY537" fmla="*/ 688619 h 4446604"/>
                <a:gd name="connsiteX538" fmla="*/ 5221442 w 8225337"/>
                <a:gd name="connsiteY538" fmla="*/ 660996 h 4446604"/>
                <a:gd name="connsiteX539" fmla="*/ 5203344 w 8225337"/>
                <a:gd name="connsiteY539" fmla="*/ 653376 h 4446604"/>
                <a:gd name="connsiteX540" fmla="*/ 5178579 w 8225337"/>
                <a:gd name="connsiteY540" fmla="*/ 642899 h 4446604"/>
                <a:gd name="connsiteX541" fmla="*/ 5153815 w 8225337"/>
                <a:gd name="connsiteY541" fmla="*/ 635279 h 4446604"/>
                <a:gd name="connsiteX542" fmla="*/ 5009034 w 8225337"/>
                <a:gd name="connsiteY542" fmla="*/ 546696 h 4446604"/>
                <a:gd name="connsiteX543" fmla="*/ 5024274 w 8225337"/>
                <a:gd name="connsiteY543" fmla="*/ 528599 h 4446604"/>
                <a:gd name="connsiteX544" fmla="*/ 5049992 w 8225337"/>
                <a:gd name="connsiteY544" fmla="*/ 519074 h 4446604"/>
                <a:gd name="connsiteX545" fmla="*/ 5077615 w 8225337"/>
                <a:gd name="connsiteY545" fmla="*/ 386676 h 4446604"/>
                <a:gd name="connsiteX546" fmla="*/ 4876637 w 8225337"/>
                <a:gd name="connsiteY546" fmla="*/ 271424 h 4446604"/>
                <a:gd name="connsiteX547" fmla="*/ 4858539 w 8225337"/>
                <a:gd name="connsiteY547" fmla="*/ 254279 h 4446604"/>
                <a:gd name="connsiteX548" fmla="*/ 4803294 w 8225337"/>
                <a:gd name="connsiteY548" fmla="*/ 167601 h 4446604"/>
                <a:gd name="connsiteX549" fmla="*/ 4792817 w 8225337"/>
                <a:gd name="connsiteY549" fmla="*/ 141884 h 4446604"/>
                <a:gd name="connsiteX550" fmla="*/ 4775672 w 8225337"/>
                <a:gd name="connsiteY550" fmla="*/ 121881 h 4446604"/>
                <a:gd name="connsiteX551" fmla="*/ 4648037 w 8225337"/>
                <a:gd name="connsiteY551" fmla="*/ 25679 h 4446604"/>
                <a:gd name="connsiteX552" fmla="*/ 4627082 w 8225337"/>
                <a:gd name="connsiteY552" fmla="*/ 13296 h 4446604"/>
                <a:gd name="connsiteX553" fmla="*/ 4604222 w 8225337"/>
                <a:gd name="connsiteY553" fmla="*/ 2819 h 4446604"/>
                <a:gd name="connsiteX554" fmla="*/ 4334664 w 8225337"/>
                <a:gd name="connsiteY554" fmla="*/ 165696 h 4446604"/>
                <a:gd name="connsiteX555" fmla="*/ 4311804 w 8225337"/>
                <a:gd name="connsiteY555" fmla="*/ 182841 h 4446604"/>
                <a:gd name="connsiteX556" fmla="*/ 4284182 w 8225337"/>
                <a:gd name="connsiteY556" fmla="*/ 192366 h 4446604"/>
                <a:gd name="connsiteX557" fmla="*/ 4264179 w 8225337"/>
                <a:gd name="connsiteY557" fmla="*/ 199986 h 4446604"/>
                <a:gd name="connsiteX558" fmla="*/ 4216554 w 8225337"/>
                <a:gd name="connsiteY558" fmla="*/ 251421 h 4446604"/>
                <a:gd name="connsiteX559" fmla="*/ 4203219 w 8225337"/>
                <a:gd name="connsiteY559" fmla="*/ 276186 h 4446604"/>
                <a:gd name="connsiteX560" fmla="*/ 4125114 w 8225337"/>
                <a:gd name="connsiteY560" fmla="*/ 454304 h 4446604"/>
                <a:gd name="connsiteX561" fmla="*/ 4107969 w 8225337"/>
                <a:gd name="connsiteY561" fmla="*/ 479069 h 4446604"/>
                <a:gd name="connsiteX562" fmla="*/ 4089872 w 8225337"/>
                <a:gd name="connsiteY562" fmla="*/ 504786 h 4446604"/>
                <a:gd name="connsiteX563" fmla="*/ 3972714 w 8225337"/>
                <a:gd name="connsiteY563" fmla="*/ 529551 h 4446604"/>
                <a:gd name="connsiteX564" fmla="*/ 3848889 w 8225337"/>
                <a:gd name="connsiteY564" fmla="*/ 669569 h 4446604"/>
                <a:gd name="connsiteX565" fmla="*/ 3831744 w 8225337"/>
                <a:gd name="connsiteY565" fmla="*/ 667664 h 4446604"/>
                <a:gd name="connsiteX566" fmla="*/ 3783167 w 8225337"/>
                <a:gd name="connsiteY566" fmla="*/ 658139 h 4446604"/>
                <a:gd name="connsiteX567" fmla="*/ 3755544 w 8225337"/>
                <a:gd name="connsiteY567" fmla="*/ 650519 h 4446604"/>
                <a:gd name="connsiteX568" fmla="*/ 3707919 w 8225337"/>
                <a:gd name="connsiteY568" fmla="*/ 614324 h 4446604"/>
                <a:gd name="connsiteX569" fmla="*/ 3683154 w 8225337"/>
                <a:gd name="connsiteY569" fmla="*/ 597179 h 4446604"/>
                <a:gd name="connsiteX570" fmla="*/ 3629814 w 8225337"/>
                <a:gd name="connsiteY570" fmla="*/ 487641 h 4446604"/>
                <a:gd name="connsiteX571" fmla="*/ 3425979 w 8225337"/>
                <a:gd name="connsiteY571" fmla="*/ 554316 h 4446604"/>
                <a:gd name="connsiteX572" fmla="*/ 3407882 w 8225337"/>
                <a:gd name="connsiteY572" fmla="*/ 552411 h 4446604"/>
                <a:gd name="connsiteX573" fmla="*/ 3349779 w 8225337"/>
                <a:gd name="connsiteY573" fmla="*/ 527646 h 4446604"/>
                <a:gd name="connsiteX574" fmla="*/ 3322157 w 8225337"/>
                <a:gd name="connsiteY574" fmla="*/ 510501 h 4446604"/>
                <a:gd name="connsiteX575" fmla="*/ 3291677 w 8225337"/>
                <a:gd name="connsiteY575" fmla="*/ 502881 h 4446604"/>
                <a:gd name="connsiteX576" fmla="*/ 3186902 w 8225337"/>
                <a:gd name="connsiteY576" fmla="*/ 650519 h 4446604"/>
                <a:gd name="connsiteX577" fmla="*/ 3154517 w 8225337"/>
                <a:gd name="connsiteY577" fmla="*/ 747674 h 4446604"/>
                <a:gd name="connsiteX578" fmla="*/ 3146897 w 8225337"/>
                <a:gd name="connsiteY578" fmla="*/ 765771 h 4446604"/>
                <a:gd name="connsiteX579" fmla="*/ 3044979 w 8225337"/>
                <a:gd name="connsiteY579" fmla="*/ 896264 h 4446604"/>
                <a:gd name="connsiteX580" fmla="*/ 2986877 w 8225337"/>
                <a:gd name="connsiteY580" fmla="*/ 1151534 h 4446604"/>
                <a:gd name="connsiteX581" fmla="*/ 2968779 w 8225337"/>
                <a:gd name="connsiteY581" fmla="*/ 1161059 h 4446604"/>
                <a:gd name="connsiteX582" fmla="*/ 2953539 w 8225337"/>
                <a:gd name="connsiteY582" fmla="*/ 1173441 h 4446604"/>
                <a:gd name="connsiteX583" fmla="*/ 2936394 w 8225337"/>
                <a:gd name="connsiteY583" fmla="*/ 1202016 h 4446604"/>
                <a:gd name="connsiteX584" fmla="*/ 2896389 w 8225337"/>
                <a:gd name="connsiteY584" fmla="*/ 1620164 h 4446604"/>
                <a:gd name="connsiteX585" fmla="*/ 2893532 w 8225337"/>
                <a:gd name="connsiteY585" fmla="*/ 1668742 h 4446604"/>
                <a:gd name="connsiteX586" fmla="*/ 2891627 w 8225337"/>
                <a:gd name="connsiteY586" fmla="*/ 1693506 h 4446604"/>
                <a:gd name="connsiteX587" fmla="*/ 2886864 w 8225337"/>
                <a:gd name="connsiteY587" fmla="*/ 1719224 h 4446604"/>
                <a:gd name="connsiteX588" fmla="*/ 2797329 w 8225337"/>
                <a:gd name="connsiteY588" fmla="*/ 1807806 h 4446604"/>
                <a:gd name="connsiteX589" fmla="*/ 2772564 w 8225337"/>
                <a:gd name="connsiteY589" fmla="*/ 1807806 h 4446604"/>
                <a:gd name="connsiteX590" fmla="*/ 2746847 w 8225337"/>
                <a:gd name="connsiteY590" fmla="*/ 1809711 h 4446604"/>
                <a:gd name="connsiteX591" fmla="*/ 2638262 w 8225337"/>
                <a:gd name="connsiteY591" fmla="*/ 1800186 h 4446604"/>
                <a:gd name="connsiteX592" fmla="*/ 2607782 w 8225337"/>
                <a:gd name="connsiteY592" fmla="*/ 1795424 h 4446604"/>
                <a:gd name="connsiteX593" fmla="*/ 2470622 w 8225337"/>
                <a:gd name="connsiteY593" fmla="*/ 1820189 h 4446604"/>
                <a:gd name="connsiteX594" fmla="*/ 2452524 w 8225337"/>
                <a:gd name="connsiteY594" fmla="*/ 1837334 h 4446604"/>
                <a:gd name="connsiteX595" fmla="*/ 2403947 w 8225337"/>
                <a:gd name="connsiteY595" fmla="*/ 1904009 h 4446604"/>
                <a:gd name="connsiteX596" fmla="*/ 2391564 w 8225337"/>
                <a:gd name="connsiteY596" fmla="*/ 1924011 h 4446604"/>
                <a:gd name="connsiteX597" fmla="*/ 2350607 w 8225337"/>
                <a:gd name="connsiteY597" fmla="*/ 2036406 h 4446604"/>
                <a:gd name="connsiteX598" fmla="*/ 2337272 w 8225337"/>
                <a:gd name="connsiteY598" fmla="*/ 2056409 h 4446604"/>
                <a:gd name="connsiteX599" fmla="*/ 2225829 w 8225337"/>
                <a:gd name="connsiteY599" fmla="*/ 2165947 h 4446604"/>
                <a:gd name="connsiteX600" fmla="*/ 2202969 w 8225337"/>
                <a:gd name="connsiteY600" fmla="*/ 2181186 h 4446604"/>
                <a:gd name="connsiteX601" fmla="*/ 2122007 w 8225337"/>
                <a:gd name="connsiteY601" fmla="*/ 2348827 h 4446604"/>
                <a:gd name="connsiteX602" fmla="*/ 2117244 w 8225337"/>
                <a:gd name="connsiteY602" fmla="*/ 2371686 h 4446604"/>
                <a:gd name="connsiteX603" fmla="*/ 1847687 w 8225337"/>
                <a:gd name="connsiteY603" fmla="*/ 2619336 h 4446604"/>
                <a:gd name="connsiteX604" fmla="*/ 1820064 w 8225337"/>
                <a:gd name="connsiteY604" fmla="*/ 2628861 h 4446604"/>
                <a:gd name="connsiteX605" fmla="*/ 1774344 w 8225337"/>
                <a:gd name="connsiteY605" fmla="*/ 2638386 h 4446604"/>
                <a:gd name="connsiteX606" fmla="*/ 1751484 w 8225337"/>
                <a:gd name="connsiteY606" fmla="*/ 2641244 h 4446604"/>
                <a:gd name="connsiteX607" fmla="*/ 1696239 w 8225337"/>
                <a:gd name="connsiteY607" fmla="*/ 2630767 h 4446604"/>
                <a:gd name="connsiteX608" fmla="*/ 1678142 w 8225337"/>
                <a:gd name="connsiteY608" fmla="*/ 2612669 h 4446604"/>
                <a:gd name="connsiteX609" fmla="*/ 1390487 w 8225337"/>
                <a:gd name="connsiteY609" fmla="*/ 2501227 h 4446604"/>
                <a:gd name="connsiteX610" fmla="*/ 1361912 w 8225337"/>
                <a:gd name="connsiteY610" fmla="*/ 2501227 h 4446604"/>
                <a:gd name="connsiteX611" fmla="*/ 1197129 w 8225337"/>
                <a:gd name="connsiteY611" fmla="*/ 2442172 h 4446604"/>
                <a:gd name="connsiteX612" fmla="*/ 1148552 w 8225337"/>
                <a:gd name="connsiteY612" fmla="*/ 2489796 h 4446604"/>
                <a:gd name="connsiteX613" fmla="*/ 1133312 w 8225337"/>
                <a:gd name="connsiteY613" fmla="*/ 2520277 h 4446604"/>
                <a:gd name="connsiteX614" fmla="*/ 1093307 w 8225337"/>
                <a:gd name="connsiteY614" fmla="*/ 2626957 h 4446604"/>
                <a:gd name="connsiteX615" fmla="*/ 1078067 w 8225337"/>
                <a:gd name="connsiteY615" fmla="*/ 2640292 h 4446604"/>
                <a:gd name="connsiteX616" fmla="*/ 1062827 w 8225337"/>
                <a:gd name="connsiteY616" fmla="*/ 2663152 h 4446604"/>
                <a:gd name="connsiteX617" fmla="*/ 1049492 w 8225337"/>
                <a:gd name="connsiteY617" fmla="*/ 2686011 h 4446604"/>
                <a:gd name="connsiteX618" fmla="*/ 1041872 w 8225337"/>
                <a:gd name="connsiteY618" fmla="*/ 2713634 h 4446604"/>
                <a:gd name="connsiteX619" fmla="*/ 1029489 w 8225337"/>
                <a:gd name="connsiteY619" fmla="*/ 2733636 h 4446604"/>
                <a:gd name="connsiteX620" fmla="*/ 965672 w 8225337"/>
                <a:gd name="connsiteY620" fmla="*/ 2815552 h 4446604"/>
                <a:gd name="connsiteX621" fmla="*/ 958052 w 8225337"/>
                <a:gd name="connsiteY621" fmla="*/ 2838411 h 4446604"/>
                <a:gd name="connsiteX622" fmla="*/ 991389 w 8225337"/>
                <a:gd name="connsiteY622" fmla="*/ 2998432 h 4446604"/>
                <a:gd name="connsiteX623" fmla="*/ 983769 w 8225337"/>
                <a:gd name="connsiteY623" fmla="*/ 3024149 h 4446604"/>
                <a:gd name="connsiteX624" fmla="*/ 912332 w 8225337"/>
                <a:gd name="connsiteY624" fmla="*/ 3173692 h 4446604"/>
                <a:gd name="connsiteX625" fmla="*/ 899949 w 8225337"/>
                <a:gd name="connsiteY625" fmla="*/ 3198457 h 4446604"/>
                <a:gd name="connsiteX626" fmla="*/ 886614 w 8225337"/>
                <a:gd name="connsiteY626" fmla="*/ 3379432 h 4446604"/>
                <a:gd name="connsiteX627" fmla="*/ 892329 w 8225337"/>
                <a:gd name="connsiteY627" fmla="*/ 3405149 h 4446604"/>
                <a:gd name="connsiteX628" fmla="*/ 884709 w 8225337"/>
                <a:gd name="connsiteY628" fmla="*/ 3522307 h 4446604"/>
                <a:gd name="connsiteX629" fmla="*/ 866612 w 8225337"/>
                <a:gd name="connsiteY629" fmla="*/ 3537546 h 4446604"/>
                <a:gd name="connsiteX630" fmla="*/ 717069 w 8225337"/>
                <a:gd name="connsiteY630" fmla="*/ 3590886 h 4446604"/>
                <a:gd name="connsiteX631" fmla="*/ 696114 w 8225337"/>
                <a:gd name="connsiteY631" fmla="*/ 3598507 h 4446604"/>
                <a:gd name="connsiteX632" fmla="*/ 629439 w 8225337"/>
                <a:gd name="connsiteY632" fmla="*/ 3613746 h 4446604"/>
                <a:gd name="connsiteX633" fmla="*/ 606579 w 8225337"/>
                <a:gd name="connsiteY633" fmla="*/ 3619461 h 4446604"/>
                <a:gd name="connsiteX634" fmla="*/ 517044 w 8225337"/>
                <a:gd name="connsiteY634" fmla="*/ 3665182 h 4446604"/>
                <a:gd name="connsiteX635" fmla="*/ 492279 w 8225337"/>
                <a:gd name="connsiteY635" fmla="*/ 3674707 h 4446604"/>
                <a:gd name="connsiteX636" fmla="*/ 396077 w 8225337"/>
                <a:gd name="connsiteY636" fmla="*/ 3811867 h 4446604"/>
                <a:gd name="connsiteX637" fmla="*/ 317972 w 8225337"/>
                <a:gd name="connsiteY637" fmla="*/ 3878542 h 4446604"/>
                <a:gd name="connsiteX638" fmla="*/ 302732 w 8225337"/>
                <a:gd name="connsiteY638" fmla="*/ 3901402 h 4446604"/>
                <a:gd name="connsiteX639" fmla="*/ 31269 w 8225337"/>
                <a:gd name="connsiteY639" fmla="*/ 4257637 h 4446604"/>
                <a:gd name="connsiteX640" fmla="*/ 17934 w 8225337"/>
                <a:gd name="connsiteY640" fmla="*/ 4277639 h 4446604"/>
                <a:gd name="connsiteX641" fmla="*/ 789 w 8225337"/>
                <a:gd name="connsiteY641" fmla="*/ 4329074 h 4446604"/>
                <a:gd name="connsiteX642" fmla="*/ 2694 w 8225337"/>
                <a:gd name="connsiteY642" fmla="*/ 4376699 h 4446604"/>
                <a:gd name="connsiteX643" fmla="*/ 6504 w 8225337"/>
                <a:gd name="connsiteY643" fmla="*/ 4409084 h 444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</a:cxnLst>
              <a:rect l="l" t="t" r="r" b="b"/>
              <a:pathLst>
                <a:path w="8225337" h="4446604">
                  <a:moveTo>
                    <a:pt x="2924012" y="1853526"/>
                  </a:moveTo>
                  <a:cubicBezTo>
                    <a:pt x="2914487" y="1906867"/>
                    <a:pt x="2863052" y="1927822"/>
                    <a:pt x="2819237" y="1934489"/>
                  </a:cubicBezTo>
                  <a:cubicBezTo>
                    <a:pt x="2811617" y="1934489"/>
                    <a:pt x="2805902" y="1936394"/>
                    <a:pt x="2798282" y="1936394"/>
                  </a:cubicBezTo>
                  <a:cubicBezTo>
                    <a:pt x="2792567" y="1938299"/>
                    <a:pt x="2784947" y="1938299"/>
                    <a:pt x="2778279" y="1939251"/>
                  </a:cubicBezTo>
                  <a:cubicBezTo>
                    <a:pt x="2768754" y="1941156"/>
                    <a:pt x="2761134" y="1941156"/>
                    <a:pt x="2752562" y="1942109"/>
                  </a:cubicBezTo>
                  <a:cubicBezTo>
                    <a:pt x="2694459" y="1947824"/>
                    <a:pt x="2635404" y="1964969"/>
                    <a:pt x="2579207" y="1987829"/>
                  </a:cubicBezTo>
                  <a:cubicBezTo>
                    <a:pt x="2573492" y="1990686"/>
                    <a:pt x="2568729" y="1997354"/>
                    <a:pt x="2563967" y="2003069"/>
                  </a:cubicBezTo>
                  <a:cubicBezTo>
                    <a:pt x="2535392" y="2066886"/>
                    <a:pt x="2563967" y="2148802"/>
                    <a:pt x="2538249" y="2204047"/>
                  </a:cubicBezTo>
                  <a:cubicBezTo>
                    <a:pt x="2535392" y="2209761"/>
                    <a:pt x="2532534" y="2216429"/>
                    <a:pt x="2527772" y="2222144"/>
                  </a:cubicBezTo>
                  <a:cubicBezTo>
                    <a:pt x="2515389" y="2234527"/>
                    <a:pt x="2503007" y="2246909"/>
                    <a:pt x="2491577" y="2258339"/>
                  </a:cubicBezTo>
                  <a:cubicBezTo>
                    <a:pt x="2485862" y="2264054"/>
                    <a:pt x="2479194" y="2270722"/>
                    <a:pt x="2473479" y="2276436"/>
                  </a:cubicBezTo>
                  <a:cubicBezTo>
                    <a:pt x="2463954" y="2291677"/>
                    <a:pt x="2458239" y="2308822"/>
                    <a:pt x="2452524" y="2325014"/>
                  </a:cubicBezTo>
                  <a:cubicBezTo>
                    <a:pt x="2447762" y="2334539"/>
                    <a:pt x="2444904" y="2342159"/>
                    <a:pt x="2442999" y="2350732"/>
                  </a:cubicBezTo>
                  <a:cubicBezTo>
                    <a:pt x="2424902" y="2393594"/>
                    <a:pt x="2404899" y="2432647"/>
                    <a:pt x="2391564" y="2473604"/>
                  </a:cubicBezTo>
                  <a:cubicBezTo>
                    <a:pt x="2388707" y="2478367"/>
                    <a:pt x="2385849" y="2485986"/>
                    <a:pt x="2383944" y="2491702"/>
                  </a:cubicBezTo>
                  <a:cubicBezTo>
                    <a:pt x="2381087" y="2499321"/>
                    <a:pt x="2379182" y="2506942"/>
                    <a:pt x="2378229" y="2516467"/>
                  </a:cubicBezTo>
                  <a:cubicBezTo>
                    <a:pt x="2367752" y="2575521"/>
                    <a:pt x="2324889" y="2608859"/>
                    <a:pt x="2279169" y="2639339"/>
                  </a:cubicBezTo>
                  <a:cubicBezTo>
                    <a:pt x="2271549" y="2645054"/>
                    <a:pt x="2265834" y="2649817"/>
                    <a:pt x="2258214" y="2656484"/>
                  </a:cubicBezTo>
                  <a:cubicBezTo>
                    <a:pt x="2240117" y="2666009"/>
                    <a:pt x="2237259" y="2682202"/>
                    <a:pt x="2237259" y="2700299"/>
                  </a:cubicBezTo>
                  <a:cubicBezTo>
                    <a:pt x="2237259" y="2706014"/>
                    <a:pt x="2237259" y="2712682"/>
                    <a:pt x="2237259" y="2717444"/>
                  </a:cubicBezTo>
                  <a:cubicBezTo>
                    <a:pt x="2237259" y="2727921"/>
                    <a:pt x="2235354" y="2735542"/>
                    <a:pt x="2232497" y="2743161"/>
                  </a:cubicBezTo>
                  <a:cubicBezTo>
                    <a:pt x="2222019" y="2748877"/>
                    <a:pt x="2207732" y="2763164"/>
                    <a:pt x="2196302" y="2770784"/>
                  </a:cubicBezTo>
                  <a:cubicBezTo>
                    <a:pt x="2188682" y="2773642"/>
                    <a:pt x="2181062" y="2775546"/>
                    <a:pt x="2173442" y="2776499"/>
                  </a:cubicBezTo>
                  <a:cubicBezTo>
                    <a:pt x="2167727" y="2778404"/>
                    <a:pt x="2161059" y="2779357"/>
                    <a:pt x="2153439" y="2782214"/>
                  </a:cubicBezTo>
                  <a:cubicBezTo>
                    <a:pt x="2147724" y="2784119"/>
                    <a:pt x="2140104" y="2785071"/>
                    <a:pt x="2133437" y="2787929"/>
                  </a:cubicBezTo>
                  <a:cubicBezTo>
                    <a:pt x="2121054" y="2789834"/>
                    <a:pt x="2110577" y="2795549"/>
                    <a:pt x="2101052" y="2803169"/>
                  </a:cubicBezTo>
                  <a:cubicBezTo>
                    <a:pt x="2096289" y="2807932"/>
                    <a:pt x="2093432" y="2810789"/>
                    <a:pt x="2088669" y="2815552"/>
                  </a:cubicBezTo>
                  <a:cubicBezTo>
                    <a:pt x="2050569" y="2843174"/>
                    <a:pt x="2062952" y="2897467"/>
                    <a:pt x="2090574" y="2930804"/>
                  </a:cubicBezTo>
                  <a:cubicBezTo>
                    <a:pt x="2122959" y="2958427"/>
                    <a:pt x="2148677" y="2917469"/>
                    <a:pt x="2172489" y="2917469"/>
                  </a:cubicBezTo>
                  <a:cubicBezTo>
                    <a:pt x="2180109" y="2914611"/>
                    <a:pt x="2187729" y="2912707"/>
                    <a:pt x="2197254" y="2911754"/>
                  </a:cubicBezTo>
                  <a:cubicBezTo>
                    <a:pt x="2238212" y="2901277"/>
                    <a:pt x="2281074" y="2901277"/>
                    <a:pt x="2326794" y="2906039"/>
                  </a:cubicBezTo>
                  <a:cubicBezTo>
                    <a:pt x="2334414" y="2906039"/>
                    <a:pt x="2342034" y="2904134"/>
                    <a:pt x="2349654" y="2903182"/>
                  </a:cubicBezTo>
                  <a:cubicBezTo>
                    <a:pt x="2378229" y="2900324"/>
                    <a:pt x="2407757" y="2893657"/>
                    <a:pt x="2436332" y="2889846"/>
                  </a:cubicBezTo>
                  <a:cubicBezTo>
                    <a:pt x="2443952" y="2889846"/>
                    <a:pt x="2453477" y="2889846"/>
                    <a:pt x="2461097" y="2889846"/>
                  </a:cubicBezTo>
                  <a:cubicBezTo>
                    <a:pt x="2535392" y="2891752"/>
                    <a:pt x="2603019" y="2933661"/>
                    <a:pt x="2680172" y="2940329"/>
                  </a:cubicBezTo>
                  <a:cubicBezTo>
                    <a:pt x="2689697" y="2942234"/>
                    <a:pt x="2697317" y="2942234"/>
                    <a:pt x="2705889" y="2942234"/>
                  </a:cubicBezTo>
                  <a:cubicBezTo>
                    <a:pt x="2748752" y="2939377"/>
                    <a:pt x="2787804" y="2922232"/>
                    <a:pt x="2822094" y="2878417"/>
                  </a:cubicBezTo>
                  <a:cubicBezTo>
                    <a:pt x="2858289" y="2830792"/>
                    <a:pt x="2890674" y="2776499"/>
                    <a:pt x="2931632" y="2733636"/>
                  </a:cubicBezTo>
                  <a:cubicBezTo>
                    <a:pt x="2936394" y="2728874"/>
                    <a:pt x="2941157" y="2726017"/>
                    <a:pt x="2944967" y="2721254"/>
                  </a:cubicBezTo>
                  <a:cubicBezTo>
                    <a:pt x="2950682" y="2710777"/>
                    <a:pt x="2957349" y="2696489"/>
                    <a:pt x="2957349" y="2683154"/>
                  </a:cubicBezTo>
                  <a:cubicBezTo>
                    <a:pt x="2957349" y="2688869"/>
                    <a:pt x="2957349" y="2696489"/>
                    <a:pt x="2955444" y="2703157"/>
                  </a:cubicBezTo>
                  <a:cubicBezTo>
                    <a:pt x="2949729" y="2720302"/>
                    <a:pt x="2943062" y="2736494"/>
                    <a:pt x="2937347" y="2753639"/>
                  </a:cubicBezTo>
                  <a:cubicBezTo>
                    <a:pt x="2935442" y="2759354"/>
                    <a:pt x="2934489" y="2764117"/>
                    <a:pt x="2932584" y="2770784"/>
                  </a:cubicBezTo>
                  <a:cubicBezTo>
                    <a:pt x="2917344" y="2806027"/>
                    <a:pt x="2891627" y="2825077"/>
                    <a:pt x="2881149" y="2857461"/>
                  </a:cubicBezTo>
                  <a:cubicBezTo>
                    <a:pt x="2878292" y="2863177"/>
                    <a:pt x="2875434" y="2870796"/>
                    <a:pt x="2871624" y="2877464"/>
                  </a:cubicBezTo>
                  <a:cubicBezTo>
                    <a:pt x="2868767" y="2885084"/>
                    <a:pt x="2865909" y="2890799"/>
                    <a:pt x="2862099" y="2895561"/>
                  </a:cubicBezTo>
                  <a:cubicBezTo>
                    <a:pt x="2859242" y="2900324"/>
                    <a:pt x="2854479" y="2903182"/>
                    <a:pt x="2851622" y="2907944"/>
                  </a:cubicBezTo>
                  <a:cubicBezTo>
                    <a:pt x="2831619" y="2927946"/>
                    <a:pt x="2818284" y="2940329"/>
                    <a:pt x="2798282" y="2959379"/>
                  </a:cubicBezTo>
                  <a:cubicBezTo>
                    <a:pt x="2792567" y="2962236"/>
                    <a:pt x="2787804" y="2964142"/>
                    <a:pt x="2781137" y="2966999"/>
                  </a:cubicBezTo>
                  <a:cubicBezTo>
                    <a:pt x="2776374" y="2968904"/>
                    <a:pt x="2770659" y="2969857"/>
                    <a:pt x="2763039" y="2969857"/>
                  </a:cubicBezTo>
                  <a:cubicBezTo>
                    <a:pt x="2753514" y="2969857"/>
                    <a:pt x="2743037" y="2971761"/>
                    <a:pt x="2732559" y="2974619"/>
                  </a:cubicBezTo>
                  <a:cubicBezTo>
                    <a:pt x="2723034" y="2972714"/>
                    <a:pt x="2714462" y="2971761"/>
                    <a:pt x="2704937" y="2969857"/>
                  </a:cubicBezTo>
                  <a:cubicBezTo>
                    <a:pt x="2654454" y="2966999"/>
                    <a:pt x="2607782" y="2966999"/>
                    <a:pt x="2555394" y="2974619"/>
                  </a:cubicBezTo>
                  <a:cubicBezTo>
                    <a:pt x="2567777" y="2987002"/>
                    <a:pt x="2587779" y="2974619"/>
                    <a:pt x="2601114" y="2974619"/>
                  </a:cubicBezTo>
                  <a:cubicBezTo>
                    <a:pt x="2587779" y="2974619"/>
                    <a:pt x="2575397" y="2974619"/>
                    <a:pt x="2567777" y="2980334"/>
                  </a:cubicBezTo>
                  <a:cubicBezTo>
                    <a:pt x="2563014" y="2987954"/>
                    <a:pt x="2557299" y="2995574"/>
                    <a:pt x="2550632" y="3001289"/>
                  </a:cubicBezTo>
                  <a:cubicBezTo>
                    <a:pt x="2544917" y="3008909"/>
                    <a:pt x="2538249" y="3013671"/>
                    <a:pt x="2530629" y="3019386"/>
                  </a:cubicBezTo>
                  <a:cubicBezTo>
                    <a:pt x="2515389" y="3032721"/>
                    <a:pt x="2502054" y="3040342"/>
                    <a:pt x="2482052" y="3040342"/>
                  </a:cubicBezTo>
                  <a:cubicBezTo>
                    <a:pt x="2439189" y="3032721"/>
                    <a:pt x="2398232" y="3027959"/>
                    <a:pt x="2360132" y="3034627"/>
                  </a:cubicBezTo>
                  <a:cubicBezTo>
                    <a:pt x="2352512" y="3034627"/>
                    <a:pt x="2344892" y="3036532"/>
                    <a:pt x="2337272" y="3039389"/>
                  </a:cubicBezTo>
                  <a:cubicBezTo>
                    <a:pt x="2251547" y="3041294"/>
                    <a:pt x="2205827" y="3128924"/>
                    <a:pt x="2142009" y="3158452"/>
                  </a:cubicBezTo>
                  <a:cubicBezTo>
                    <a:pt x="2134389" y="3161309"/>
                    <a:pt x="2126769" y="3161309"/>
                    <a:pt x="2119149" y="3163214"/>
                  </a:cubicBezTo>
                  <a:cubicBezTo>
                    <a:pt x="2108672" y="3163214"/>
                    <a:pt x="2098194" y="3163214"/>
                    <a:pt x="2088669" y="3160357"/>
                  </a:cubicBezTo>
                  <a:cubicBezTo>
                    <a:pt x="2079144" y="3157499"/>
                    <a:pt x="2070572" y="3150832"/>
                    <a:pt x="2061047" y="3142259"/>
                  </a:cubicBezTo>
                  <a:cubicBezTo>
                    <a:pt x="2009612" y="3088919"/>
                    <a:pt x="1943889" y="3081299"/>
                    <a:pt x="1870547" y="3094634"/>
                  </a:cubicBezTo>
                  <a:cubicBezTo>
                    <a:pt x="1844829" y="3094634"/>
                    <a:pt x="1838162" y="3068917"/>
                    <a:pt x="1815302" y="3053677"/>
                  </a:cubicBezTo>
                  <a:cubicBezTo>
                    <a:pt x="1809587" y="3048914"/>
                    <a:pt x="1802919" y="3044152"/>
                    <a:pt x="1797204" y="3040342"/>
                  </a:cubicBezTo>
                  <a:cubicBezTo>
                    <a:pt x="1764819" y="3017482"/>
                    <a:pt x="1730529" y="3002242"/>
                    <a:pt x="1693382" y="2981286"/>
                  </a:cubicBezTo>
                  <a:cubicBezTo>
                    <a:pt x="1673379" y="2967952"/>
                    <a:pt x="1667664" y="2953664"/>
                    <a:pt x="1662902" y="2933661"/>
                  </a:cubicBezTo>
                  <a:cubicBezTo>
                    <a:pt x="1658139" y="2926042"/>
                    <a:pt x="1653377" y="2916517"/>
                    <a:pt x="1647662" y="2907944"/>
                  </a:cubicBezTo>
                  <a:cubicBezTo>
                    <a:pt x="1642899" y="2900324"/>
                    <a:pt x="1637184" y="2892704"/>
                    <a:pt x="1630517" y="2885084"/>
                  </a:cubicBezTo>
                  <a:cubicBezTo>
                    <a:pt x="1625754" y="2882227"/>
                    <a:pt x="1620039" y="2880321"/>
                    <a:pt x="1613372" y="2880321"/>
                  </a:cubicBezTo>
                  <a:cubicBezTo>
                    <a:pt x="1596227" y="2880321"/>
                    <a:pt x="1578129" y="2882227"/>
                    <a:pt x="1561937" y="2883179"/>
                  </a:cubicBezTo>
                  <a:cubicBezTo>
                    <a:pt x="1552412" y="2885084"/>
                    <a:pt x="1544792" y="2885084"/>
                    <a:pt x="1536219" y="2885084"/>
                  </a:cubicBezTo>
                  <a:cubicBezTo>
                    <a:pt x="1488594" y="2880321"/>
                    <a:pt x="1429539" y="2833649"/>
                    <a:pt x="1403822" y="2892704"/>
                  </a:cubicBezTo>
                  <a:cubicBezTo>
                    <a:pt x="1399059" y="2898419"/>
                    <a:pt x="1396202" y="2906039"/>
                    <a:pt x="1393344" y="2915564"/>
                  </a:cubicBezTo>
                  <a:cubicBezTo>
                    <a:pt x="1378104" y="2958427"/>
                    <a:pt x="1376199" y="3012719"/>
                    <a:pt x="1352387" y="3055582"/>
                  </a:cubicBezTo>
                  <a:cubicBezTo>
                    <a:pt x="1339052" y="3068917"/>
                    <a:pt x="1324764" y="3075584"/>
                    <a:pt x="1314287" y="3083204"/>
                  </a:cubicBezTo>
                  <a:cubicBezTo>
                    <a:pt x="1308572" y="3087967"/>
                    <a:pt x="1301904" y="3092729"/>
                    <a:pt x="1297142" y="3098444"/>
                  </a:cubicBezTo>
                  <a:cubicBezTo>
                    <a:pt x="1291427" y="3103207"/>
                    <a:pt x="1287617" y="3108921"/>
                    <a:pt x="1284759" y="3116542"/>
                  </a:cubicBezTo>
                  <a:cubicBezTo>
                    <a:pt x="1266662" y="3197504"/>
                    <a:pt x="1312382" y="3277514"/>
                    <a:pt x="1356197" y="3345142"/>
                  </a:cubicBezTo>
                  <a:cubicBezTo>
                    <a:pt x="1360959" y="3354667"/>
                    <a:pt x="1365722" y="3363239"/>
                    <a:pt x="1366674" y="3370859"/>
                  </a:cubicBezTo>
                  <a:cubicBezTo>
                    <a:pt x="1383819" y="3448011"/>
                    <a:pt x="1298094" y="3520402"/>
                    <a:pt x="1237134" y="3569932"/>
                  </a:cubicBezTo>
                  <a:cubicBezTo>
                    <a:pt x="1231419" y="3575646"/>
                    <a:pt x="1226657" y="3583267"/>
                    <a:pt x="1221894" y="3590886"/>
                  </a:cubicBezTo>
                  <a:cubicBezTo>
                    <a:pt x="1217132" y="3596602"/>
                    <a:pt x="1212369" y="3604221"/>
                    <a:pt x="1206654" y="3608032"/>
                  </a:cubicBezTo>
                  <a:cubicBezTo>
                    <a:pt x="1081877" y="3621367"/>
                    <a:pt x="1036157" y="3735667"/>
                    <a:pt x="960909" y="3816629"/>
                  </a:cubicBezTo>
                  <a:cubicBezTo>
                    <a:pt x="955194" y="3819486"/>
                    <a:pt x="947574" y="3824249"/>
                    <a:pt x="939954" y="3826154"/>
                  </a:cubicBezTo>
                  <a:cubicBezTo>
                    <a:pt x="932334" y="3829011"/>
                    <a:pt x="924714" y="3830917"/>
                    <a:pt x="917094" y="3830917"/>
                  </a:cubicBezTo>
                  <a:cubicBezTo>
                    <a:pt x="845657" y="3830917"/>
                    <a:pt x="752312" y="3871874"/>
                    <a:pt x="698019" y="3805199"/>
                  </a:cubicBezTo>
                  <a:cubicBezTo>
                    <a:pt x="693257" y="3802342"/>
                    <a:pt x="688494" y="3797579"/>
                    <a:pt x="682779" y="3794721"/>
                  </a:cubicBezTo>
                  <a:cubicBezTo>
                    <a:pt x="667539" y="3782339"/>
                    <a:pt x="652299" y="3769957"/>
                    <a:pt x="635154" y="3761384"/>
                  </a:cubicBezTo>
                  <a:cubicBezTo>
                    <a:pt x="625629" y="3756621"/>
                    <a:pt x="618009" y="3751859"/>
                    <a:pt x="609437" y="3749002"/>
                  </a:cubicBezTo>
                  <a:cubicBezTo>
                    <a:pt x="598959" y="3739477"/>
                    <a:pt x="586577" y="3736619"/>
                    <a:pt x="574194" y="3736619"/>
                  </a:cubicBezTo>
                  <a:cubicBezTo>
                    <a:pt x="568479" y="3734714"/>
                    <a:pt x="561812" y="3736619"/>
                    <a:pt x="556097" y="3736619"/>
                  </a:cubicBezTo>
                  <a:cubicBezTo>
                    <a:pt x="550382" y="3736619"/>
                    <a:pt x="543714" y="3738524"/>
                    <a:pt x="537999" y="3738524"/>
                  </a:cubicBezTo>
                  <a:cubicBezTo>
                    <a:pt x="542762" y="3732809"/>
                    <a:pt x="550382" y="3728999"/>
                    <a:pt x="556097" y="3725189"/>
                  </a:cubicBezTo>
                  <a:cubicBezTo>
                    <a:pt x="563717" y="3722332"/>
                    <a:pt x="571337" y="3720427"/>
                    <a:pt x="578957" y="3719474"/>
                  </a:cubicBezTo>
                  <a:cubicBezTo>
                    <a:pt x="594197" y="3714711"/>
                    <a:pt x="607532" y="3711854"/>
                    <a:pt x="621819" y="3704234"/>
                  </a:cubicBezTo>
                  <a:cubicBezTo>
                    <a:pt x="629439" y="3704234"/>
                    <a:pt x="638964" y="3704234"/>
                    <a:pt x="646584" y="3702329"/>
                  </a:cubicBezTo>
                  <a:cubicBezTo>
                    <a:pt x="687542" y="3702329"/>
                    <a:pt x="730404" y="3707092"/>
                    <a:pt x="771362" y="3702329"/>
                  </a:cubicBezTo>
                  <a:cubicBezTo>
                    <a:pt x="780887" y="3700424"/>
                    <a:pt x="788507" y="3699471"/>
                    <a:pt x="797079" y="3697567"/>
                  </a:cubicBezTo>
                  <a:cubicBezTo>
                    <a:pt x="847562" y="3684232"/>
                    <a:pt x="891377" y="3661371"/>
                    <a:pt x="929477" y="3626129"/>
                  </a:cubicBezTo>
                  <a:cubicBezTo>
                    <a:pt x="935192" y="3618509"/>
                    <a:pt x="942812" y="3612794"/>
                    <a:pt x="949479" y="3605174"/>
                  </a:cubicBezTo>
                  <a:cubicBezTo>
                    <a:pt x="1022822" y="3543261"/>
                    <a:pt x="1056159" y="3434677"/>
                    <a:pt x="975197" y="3365144"/>
                  </a:cubicBezTo>
                  <a:cubicBezTo>
                    <a:pt x="970434" y="3355619"/>
                    <a:pt x="967577" y="3347046"/>
                    <a:pt x="964719" y="3337521"/>
                  </a:cubicBezTo>
                  <a:cubicBezTo>
                    <a:pt x="951384" y="3291802"/>
                    <a:pt x="959004" y="3241319"/>
                    <a:pt x="982817" y="3200361"/>
                  </a:cubicBezTo>
                  <a:cubicBezTo>
                    <a:pt x="987579" y="3194646"/>
                    <a:pt x="992342" y="3187027"/>
                    <a:pt x="996152" y="3179407"/>
                  </a:cubicBezTo>
                  <a:cubicBezTo>
                    <a:pt x="1026632" y="3136544"/>
                    <a:pt x="1049492" y="3090824"/>
                    <a:pt x="1061874" y="3029864"/>
                  </a:cubicBezTo>
                  <a:cubicBezTo>
                    <a:pt x="1061874" y="3022244"/>
                    <a:pt x="1063779" y="3012719"/>
                    <a:pt x="1063779" y="3004146"/>
                  </a:cubicBezTo>
                  <a:cubicBezTo>
                    <a:pt x="1065684" y="2945092"/>
                    <a:pt x="1058064" y="2881274"/>
                    <a:pt x="1069494" y="2823171"/>
                  </a:cubicBezTo>
                  <a:cubicBezTo>
                    <a:pt x="1072352" y="2815552"/>
                    <a:pt x="1075209" y="2807932"/>
                    <a:pt x="1077114" y="2800311"/>
                  </a:cubicBezTo>
                  <a:cubicBezTo>
                    <a:pt x="1079019" y="2792692"/>
                    <a:pt x="1079972" y="2783167"/>
                    <a:pt x="1081877" y="2775546"/>
                  </a:cubicBezTo>
                  <a:cubicBezTo>
                    <a:pt x="1083782" y="2767927"/>
                    <a:pt x="1084734" y="2760307"/>
                    <a:pt x="1087592" y="2752686"/>
                  </a:cubicBezTo>
                  <a:cubicBezTo>
                    <a:pt x="1093307" y="2740304"/>
                    <a:pt x="1107594" y="2732684"/>
                    <a:pt x="1118072" y="2724111"/>
                  </a:cubicBezTo>
                  <a:cubicBezTo>
                    <a:pt x="1125692" y="2719349"/>
                    <a:pt x="1131407" y="2716492"/>
                    <a:pt x="1139027" y="2711729"/>
                  </a:cubicBezTo>
                  <a:cubicBezTo>
                    <a:pt x="1144742" y="2706967"/>
                    <a:pt x="1149504" y="2702204"/>
                    <a:pt x="1152362" y="2699346"/>
                  </a:cubicBezTo>
                  <a:cubicBezTo>
                    <a:pt x="1172364" y="2666009"/>
                    <a:pt x="1178079" y="2625052"/>
                    <a:pt x="1207607" y="2600286"/>
                  </a:cubicBezTo>
                  <a:cubicBezTo>
                    <a:pt x="1213322" y="2594571"/>
                    <a:pt x="1220942" y="2589809"/>
                    <a:pt x="1227609" y="2583142"/>
                  </a:cubicBezTo>
                  <a:cubicBezTo>
                    <a:pt x="1233324" y="2577427"/>
                    <a:pt x="1239992" y="2570759"/>
                    <a:pt x="1245707" y="2563139"/>
                  </a:cubicBezTo>
                  <a:cubicBezTo>
                    <a:pt x="1251422" y="2558377"/>
                    <a:pt x="1259042" y="2557424"/>
                    <a:pt x="1266662" y="2555519"/>
                  </a:cubicBezTo>
                  <a:cubicBezTo>
                    <a:pt x="1286664" y="2552661"/>
                    <a:pt x="1309524" y="2558377"/>
                    <a:pt x="1332384" y="2563139"/>
                  </a:cubicBezTo>
                  <a:cubicBezTo>
                    <a:pt x="1341909" y="2565044"/>
                    <a:pt x="1349529" y="2565996"/>
                    <a:pt x="1357149" y="2565996"/>
                  </a:cubicBezTo>
                  <a:cubicBezTo>
                    <a:pt x="1422872" y="2556471"/>
                    <a:pt x="1494309" y="2543136"/>
                    <a:pt x="1560984" y="2576474"/>
                  </a:cubicBezTo>
                  <a:cubicBezTo>
                    <a:pt x="1606704" y="2604096"/>
                    <a:pt x="1566699" y="2665057"/>
                    <a:pt x="1585749" y="2703157"/>
                  </a:cubicBezTo>
                  <a:cubicBezTo>
                    <a:pt x="1588607" y="2708871"/>
                    <a:pt x="1593369" y="2713634"/>
                    <a:pt x="1599084" y="2718396"/>
                  </a:cubicBezTo>
                  <a:cubicBezTo>
                    <a:pt x="1609562" y="2726017"/>
                    <a:pt x="1626707" y="2730779"/>
                    <a:pt x="1649567" y="2728874"/>
                  </a:cubicBezTo>
                  <a:cubicBezTo>
                    <a:pt x="1657187" y="2728874"/>
                    <a:pt x="1664807" y="2730779"/>
                    <a:pt x="1670522" y="2730779"/>
                  </a:cubicBezTo>
                  <a:cubicBezTo>
                    <a:pt x="1714337" y="2728874"/>
                    <a:pt x="1757199" y="2726017"/>
                    <a:pt x="1800062" y="2726017"/>
                  </a:cubicBezTo>
                  <a:cubicBezTo>
                    <a:pt x="1805777" y="2726017"/>
                    <a:pt x="1813397" y="2727921"/>
                    <a:pt x="1821017" y="2726017"/>
                  </a:cubicBezTo>
                  <a:cubicBezTo>
                    <a:pt x="1868642" y="2726017"/>
                    <a:pt x="1915314" y="2703157"/>
                    <a:pt x="1963892" y="2690774"/>
                  </a:cubicBezTo>
                  <a:cubicBezTo>
                    <a:pt x="1973417" y="2686011"/>
                    <a:pt x="1981989" y="2681249"/>
                    <a:pt x="1991514" y="2677439"/>
                  </a:cubicBezTo>
                  <a:cubicBezTo>
                    <a:pt x="2039139" y="2652674"/>
                    <a:pt x="2081049" y="2621242"/>
                    <a:pt x="2116292" y="2581236"/>
                  </a:cubicBezTo>
                  <a:cubicBezTo>
                    <a:pt x="2121054" y="2576474"/>
                    <a:pt x="2125817" y="2570759"/>
                    <a:pt x="2129627" y="2564092"/>
                  </a:cubicBezTo>
                  <a:cubicBezTo>
                    <a:pt x="2157249" y="2528849"/>
                    <a:pt x="2182967" y="2495511"/>
                    <a:pt x="2190587" y="2454554"/>
                  </a:cubicBezTo>
                  <a:cubicBezTo>
                    <a:pt x="2193444" y="2446934"/>
                    <a:pt x="2195349" y="2439314"/>
                    <a:pt x="2198207" y="2431694"/>
                  </a:cubicBezTo>
                  <a:cubicBezTo>
                    <a:pt x="2218209" y="2367877"/>
                    <a:pt x="2238212" y="2306917"/>
                    <a:pt x="2300124" y="2278342"/>
                  </a:cubicBezTo>
                  <a:cubicBezTo>
                    <a:pt x="2305839" y="2273579"/>
                    <a:pt x="2312507" y="2267864"/>
                    <a:pt x="2317269" y="2263102"/>
                  </a:cubicBezTo>
                  <a:cubicBezTo>
                    <a:pt x="2334414" y="2245957"/>
                    <a:pt x="2349654" y="2227859"/>
                    <a:pt x="2362989" y="2204999"/>
                  </a:cubicBezTo>
                  <a:cubicBezTo>
                    <a:pt x="2365847" y="2200236"/>
                    <a:pt x="2370609" y="2194522"/>
                    <a:pt x="2373467" y="2187854"/>
                  </a:cubicBezTo>
                  <a:cubicBezTo>
                    <a:pt x="2426807" y="2131657"/>
                    <a:pt x="2452524" y="2076411"/>
                    <a:pt x="2469669" y="1996401"/>
                  </a:cubicBezTo>
                  <a:cubicBezTo>
                    <a:pt x="2472527" y="1988781"/>
                    <a:pt x="2477289" y="1981161"/>
                    <a:pt x="2483004" y="1973542"/>
                  </a:cubicBezTo>
                  <a:cubicBezTo>
                    <a:pt x="2503007" y="1945919"/>
                    <a:pt x="2530629" y="1927822"/>
                    <a:pt x="2562062" y="1919249"/>
                  </a:cubicBezTo>
                  <a:cubicBezTo>
                    <a:pt x="2567777" y="1917344"/>
                    <a:pt x="2575397" y="1916392"/>
                    <a:pt x="2583017" y="1914486"/>
                  </a:cubicBezTo>
                  <a:cubicBezTo>
                    <a:pt x="2625879" y="1904961"/>
                    <a:pt x="2668742" y="1904961"/>
                    <a:pt x="2710652" y="1906867"/>
                  </a:cubicBezTo>
                  <a:cubicBezTo>
                    <a:pt x="2720177" y="1906867"/>
                    <a:pt x="2727797" y="1906867"/>
                    <a:pt x="2736369" y="1906867"/>
                  </a:cubicBezTo>
                  <a:cubicBezTo>
                    <a:pt x="2751609" y="1909724"/>
                    <a:pt x="2766849" y="1909724"/>
                    <a:pt x="2782089" y="1908772"/>
                  </a:cubicBezTo>
                  <a:cubicBezTo>
                    <a:pt x="2789709" y="1906867"/>
                    <a:pt x="2797329" y="1905914"/>
                    <a:pt x="2804949" y="1904009"/>
                  </a:cubicBezTo>
                  <a:cubicBezTo>
                    <a:pt x="2845907" y="1888769"/>
                    <a:pt x="2878292" y="1875434"/>
                    <a:pt x="2917344" y="1860194"/>
                  </a:cubicBezTo>
                  <a:cubicBezTo>
                    <a:pt x="2923059" y="1856384"/>
                    <a:pt x="2924012" y="1855431"/>
                    <a:pt x="2924012" y="1853526"/>
                  </a:cubicBezTo>
                  <a:moveTo>
                    <a:pt x="6679719" y="3301327"/>
                  </a:moveTo>
                  <a:cubicBezTo>
                    <a:pt x="6661622" y="3316567"/>
                    <a:pt x="6669242" y="3342284"/>
                    <a:pt x="6670194" y="3362286"/>
                  </a:cubicBezTo>
                  <a:cubicBezTo>
                    <a:pt x="6673052" y="3369907"/>
                    <a:pt x="6675909" y="3375621"/>
                    <a:pt x="6680672" y="3383242"/>
                  </a:cubicBezTo>
                  <a:cubicBezTo>
                    <a:pt x="6739727" y="3449917"/>
                    <a:pt x="6831167" y="3423246"/>
                    <a:pt x="6911177" y="3449917"/>
                  </a:cubicBezTo>
                  <a:cubicBezTo>
                    <a:pt x="6786399" y="3490874"/>
                    <a:pt x="6641619" y="3449917"/>
                    <a:pt x="6570182" y="3337521"/>
                  </a:cubicBezTo>
                  <a:cubicBezTo>
                    <a:pt x="6565419" y="3332759"/>
                    <a:pt x="6562562" y="3327044"/>
                    <a:pt x="6557799" y="3320377"/>
                  </a:cubicBezTo>
                  <a:cubicBezTo>
                    <a:pt x="6539702" y="3291802"/>
                    <a:pt x="6516842" y="3261321"/>
                    <a:pt x="6486362" y="3247034"/>
                  </a:cubicBezTo>
                  <a:cubicBezTo>
                    <a:pt x="6483504" y="3245129"/>
                    <a:pt x="6481599" y="3244177"/>
                    <a:pt x="6478742" y="3242271"/>
                  </a:cubicBezTo>
                  <a:cubicBezTo>
                    <a:pt x="6458740" y="3232746"/>
                    <a:pt x="6435879" y="3228936"/>
                    <a:pt x="6417782" y="3214649"/>
                  </a:cubicBezTo>
                  <a:cubicBezTo>
                    <a:pt x="6415877" y="3212744"/>
                    <a:pt x="6413019" y="3211792"/>
                    <a:pt x="6412067" y="3211792"/>
                  </a:cubicBezTo>
                  <a:cubicBezTo>
                    <a:pt x="6409209" y="3208934"/>
                    <a:pt x="6406352" y="3206077"/>
                    <a:pt x="6402542" y="3204171"/>
                  </a:cubicBezTo>
                  <a:cubicBezTo>
                    <a:pt x="6396827" y="3199409"/>
                    <a:pt x="6392065" y="3193694"/>
                    <a:pt x="6387302" y="3188932"/>
                  </a:cubicBezTo>
                  <a:cubicBezTo>
                    <a:pt x="6385397" y="3187027"/>
                    <a:pt x="6385397" y="3186074"/>
                    <a:pt x="6384444" y="3184169"/>
                  </a:cubicBezTo>
                  <a:cubicBezTo>
                    <a:pt x="6378729" y="3173692"/>
                    <a:pt x="6373967" y="3163214"/>
                    <a:pt x="6372062" y="3151784"/>
                  </a:cubicBezTo>
                  <a:cubicBezTo>
                    <a:pt x="6372062" y="3146069"/>
                    <a:pt x="6370157" y="3139402"/>
                    <a:pt x="6370157" y="3134639"/>
                  </a:cubicBezTo>
                  <a:cubicBezTo>
                    <a:pt x="6373015" y="3128924"/>
                    <a:pt x="6377777" y="3122257"/>
                    <a:pt x="6380634" y="3116542"/>
                  </a:cubicBezTo>
                  <a:cubicBezTo>
                    <a:pt x="6458740" y="3065107"/>
                    <a:pt x="6405399" y="2989859"/>
                    <a:pt x="6391112" y="2915564"/>
                  </a:cubicBezTo>
                  <a:cubicBezTo>
                    <a:pt x="6385397" y="2882227"/>
                    <a:pt x="6339677" y="2887942"/>
                    <a:pt x="6313007" y="2867939"/>
                  </a:cubicBezTo>
                  <a:cubicBezTo>
                    <a:pt x="6305387" y="2862224"/>
                    <a:pt x="6299672" y="2855557"/>
                    <a:pt x="6293004" y="2847936"/>
                  </a:cubicBezTo>
                  <a:cubicBezTo>
                    <a:pt x="6288242" y="2842221"/>
                    <a:pt x="6283479" y="2834602"/>
                    <a:pt x="6279669" y="2826982"/>
                  </a:cubicBezTo>
                  <a:cubicBezTo>
                    <a:pt x="6256809" y="2793644"/>
                    <a:pt x="6233949" y="2760307"/>
                    <a:pt x="6211090" y="2726969"/>
                  </a:cubicBezTo>
                  <a:cubicBezTo>
                    <a:pt x="6206327" y="2721254"/>
                    <a:pt x="6201565" y="2713634"/>
                    <a:pt x="6197754" y="2706967"/>
                  </a:cubicBezTo>
                  <a:cubicBezTo>
                    <a:pt x="6161559" y="2638386"/>
                    <a:pt x="6109172" y="2605049"/>
                    <a:pt x="6035829" y="2599334"/>
                  </a:cubicBezTo>
                  <a:cubicBezTo>
                    <a:pt x="6028209" y="2597429"/>
                    <a:pt x="6022494" y="2597429"/>
                    <a:pt x="6014874" y="2596477"/>
                  </a:cubicBezTo>
                  <a:cubicBezTo>
                    <a:pt x="5990109" y="2591714"/>
                    <a:pt x="5971059" y="2579332"/>
                    <a:pt x="5948199" y="2583142"/>
                  </a:cubicBezTo>
                  <a:cubicBezTo>
                    <a:pt x="5940579" y="2581236"/>
                    <a:pt x="5932959" y="2580284"/>
                    <a:pt x="5925340" y="2580284"/>
                  </a:cubicBezTo>
                  <a:cubicBezTo>
                    <a:pt x="5894859" y="2575521"/>
                    <a:pt x="5866284" y="2572664"/>
                    <a:pt x="5835804" y="2572664"/>
                  </a:cubicBezTo>
                  <a:cubicBezTo>
                    <a:pt x="5826279" y="2570759"/>
                    <a:pt x="5818659" y="2570759"/>
                    <a:pt x="5810087" y="2570759"/>
                  </a:cubicBezTo>
                  <a:cubicBezTo>
                    <a:pt x="5749127" y="2572664"/>
                    <a:pt x="5690072" y="2585999"/>
                    <a:pt x="5642447" y="2624099"/>
                  </a:cubicBezTo>
                  <a:cubicBezTo>
                    <a:pt x="5636732" y="2628861"/>
                    <a:pt x="5630065" y="2634577"/>
                    <a:pt x="5624349" y="2639339"/>
                  </a:cubicBezTo>
                  <a:cubicBezTo>
                    <a:pt x="5618634" y="2645054"/>
                    <a:pt x="5611015" y="2652674"/>
                    <a:pt x="5604347" y="2660294"/>
                  </a:cubicBezTo>
                  <a:cubicBezTo>
                    <a:pt x="5578629" y="2713634"/>
                    <a:pt x="5525290" y="2741257"/>
                    <a:pt x="5492904" y="2787929"/>
                  </a:cubicBezTo>
                  <a:cubicBezTo>
                    <a:pt x="5475759" y="2807932"/>
                    <a:pt x="5475759" y="2833649"/>
                    <a:pt x="5475759" y="2857461"/>
                  </a:cubicBezTo>
                  <a:cubicBezTo>
                    <a:pt x="5475759" y="2866986"/>
                    <a:pt x="5475759" y="2874607"/>
                    <a:pt x="5473854" y="2882227"/>
                  </a:cubicBezTo>
                  <a:cubicBezTo>
                    <a:pt x="5471949" y="2895561"/>
                    <a:pt x="5464329" y="2909849"/>
                    <a:pt x="5458615" y="2915564"/>
                  </a:cubicBezTo>
                  <a:cubicBezTo>
                    <a:pt x="5452899" y="2920327"/>
                    <a:pt x="5445279" y="2925089"/>
                    <a:pt x="5438612" y="2927946"/>
                  </a:cubicBezTo>
                  <a:cubicBezTo>
                    <a:pt x="5432897" y="2929852"/>
                    <a:pt x="5426229" y="2930804"/>
                    <a:pt x="5421467" y="2932709"/>
                  </a:cubicBezTo>
                  <a:cubicBezTo>
                    <a:pt x="5413847" y="2937471"/>
                    <a:pt x="5406227" y="2940329"/>
                    <a:pt x="5398607" y="2945092"/>
                  </a:cubicBezTo>
                  <a:cubicBezTo>
                    <a:pt x="5390987" y="2947949"/>
                    <a:pt x="5385272" y="2950807"/>
                    <a:pt x="5377652" y="2954617"/>
                  </a:cubicBezTo>
                  <a:cubicBezTo>
                    <a:pt x="5339552" y="2964142"/>
                    <a:pt x="5319549" y="3005099"/>
                    <a:pt x="5327169" y="3044152"/>
                  </a:cubicBezTo>
                  <a:cubicBezTo>
                    <a:pt x="5329074" y="3053677"/>
                    <a:pt x="5332884" y="3062249"/>
                    <a:pt x="5337647" y="3069869"/>
                  </a:cubicBezTo>
                  <a:cubicBezTo>
                    <a:pt x="5363365" y="3107969"/>
                    <a:pt x="5415752" y="3135592"/>
                    <a:pt x="5393844" y="3184169"/>
                  </a:cubicBezTo>
                  <a:cubicBezTo>
                    <a:pt x="5391940" y="3191789"/>
                    <a:pt x="5390987" y="3197504"/>
                    <a:pt x="5389082" y="3205124"/>
                  </a:cubicBezTo>
                  <a:cubicBezTo>
                    <a:pt x="5384319" y="3214649"/>
                    <a:pt x="5381462" y="3223221"/>
                    <a:pt x="5378604" y="3232746"/>
                  </a:cubicBezTo>
                  <a:cubicBezTo>
                    <a:pt x="5369079" y="3238461"/>
                    <a:pt x="5361459" y="3245129"/>
                    <a:pt x="5353840" y="3252749"/>
                  </a:cubicBezTo>
                  <a:cubicBezTo>
                    <a:pt x="5346219" y="3258464"/>
                    <a:pt x="5338599" y="3265132"/>
                    <a:pt x="5332884" y="3272752"/>
                  </a:cubicBezTo>
                  <a:cubicBezTo>
                    <a:pt x="5304309" y="3320377"/>
                    <a:pt x="5285259" y="3380384"/>
                    <a:pt x="5299547" y="3428961"/>
                  </a:cubicBezTo>
                  <a:cubicBezTo>
                    <a:pt x="5302404" y="3436582"/>
                    <a:pt x="5305262" y="3446107"/>
                    <a:pt x="5310024" y="3451821"/>
                  </a:cubicBezTo>
                  <a:cubicBezTo>
                    <a:pt x="5312882" y="3476586"/>
                    <a:pt x="5346219" y="3476586"/>
                    <a:pt x="5346219" y="3495636"/>
                  </a:cubicBezTo>
                  <a:cubicBezTo>
                    <a:pt x="5346219" y="3549929"/>
                    <a:pt x="5351934" y="3597554"/>
                    <a:pt x="5370984" y="3653752"/>
                  </a:cubicBezTo>
                  <a:cubicBezTo>
                    <a:pt x="5373842" y="3663277"/>
                    <a:pt x="5375747" y="3671849"/>
                    <a:pt x="5378604" y="3679469"/>
                  </a:cubicBezTo>
                  <a:cubicBezTo>
                    <a:pt x="5380509" y="3688994"/>
                    <a:pt x="5383367" y="3697567"/>
                    <a:pt x="5384319" y="3707092"/>
                  </a:cubicBezTo>
                  <a:cubicBezTo>
                    <a:pt x="5386224" y="3714711"/>
                    <a:pt x="5387177" y="3724236"/>
                    <a:pt x="5389082" y="3732809"/>
                  </a:cubicBezTo>
                  <a:cubicBezTo>
                    <a:pt x="5391940" y="3786149"/>
                    <a:pt x="5398607" y="3839489"/>
                    <a:pt x="5378604" y="3893782"/>
                  </a:cubicBezTo>
                  <a:cubicBezTo>
                    <a:pt x="5375747" y="3901402"/>
                    <a:pt x="5370984" y="3907117"/>
                    <a:pt x="5366222" y="3914736"/>
                  </a:cubicBezTo>
                  <a:cubicBezTo>
                    <a:pt x="5340504" y="3948074"/>
                    <a:pt x="5297642" y="3970934"/>
                    <a:pt x="5322407" y="4024274"/>
                  </a:cubicBezTo>
                  <a:cubicBezTo>
                    <a:pt x="5325265" y="4029989"/>
                    <a:pt x="5328122" y="4034752"/>
                    <a:pt x="5332884" y="4041419"/>
                  </a:cubicBezTo>
                  <a:cubicBezTo>
                    <a:pt x="5343362" y="4058564"/>
                    <a:pt x="5358602" y="4073804"/>
                    <a:pt x="5363365" y="4092854"/>
                  </a:cubicBezTo>
                  <a:cubicBezTo>
                    <a:pt x="5365269" y="4103332"/>
                    <a:pt x="5366222" y="4113809"/>
                    <a:pt x="5365269" y="4125239"/>
                  </a:cubicBezTo>
                  <a:cubicBezTo>
                    <a:pt x="5365269" y="4157624"/>
                    <a:pt x="5359554" y="4190961"/>
                    <a:pt x="5347172" y="4224299"/>
                  </a:cubicBezTo>
                  <a:cubicBezTo>
                    <a:pt x="5330027" y="4189057"/>
                    <a:pt x="5313834" y="4154767"/>
                    <a:pt x="5295737" y="4120477"/>
                  </a:cubicBezTo>
                  <a:cubicBezTo>
                    <a:pt x="5292879" y="4112857"/>
                    <a:pt x="5290022" y="4107142"/>
                    <a:pt x="5285259" y="4100474"/>
                  </a:cubicBezTo>
                  <a:cubicBezTo>
                    <a:pt x="5272877" y="4080471"/>
                    <a:pt x="5257637" y="4062374"/>
                    <a:pt x="5244302" y="4042371"/>
                  </a:cubicBezTo>
                  <a:cubicBezTo>
                    <a:pt x="5239540" y="4036657"/>
                    <a:pt x="5234777" y="4029989"/>
                    <a:pt x="5230967" y="4024274"/>
                  </a:cubicBezTo>
                  <a:cubicBezTo>
                    <a:pt x="5225252" y="4018559"/>
                    <a:pt x="5218584" y="4010939"/>
                    <a:pt x="5213822" y="4003319"/>
                  </a:cubicBezTo>
                  <a:cubicBezTo>
                    <a:pt x="5208107" y="3995699"/>
                    <a:pt x="5204297" y="3988079"/>
                    <a:pt x="5201440" y="3980459"/>
                  </a:cubicBezTo>
                  <a:cubicBezTo>
                    <a:pt x="5198582" y="3974744"/>
                    <a:pt x="5193819" y="3965219"/>
                    <a:pt x="5190962" y="3957599"/>
                  </a:cubicBezTo>
                  <a:cubicBezTo>
                    <a:pt x="5188104" y="3948074"/>
                    <a:pt x="5186199" y="3940454"/>
                    <a:pt x="5189057" y="3932834"/>
                  </a:cubicBezTo>
                  <a:cubicBezTo>
                    <a:pt x="5262399" y="3871874"/>
                    <a:pt x="5333837" y="3785196"/>
                    <a:pt x="5242397" y="3704234"/>
                  </a:cubicBezTo>
                  <a:cubicBezTo>
                    <a:pt x="5234777" y="3690899"/>
                    <a:pt x="5234777" y="3668992"/>
                    <a:pt x="5232872" y="3655657"/>
                  </a:cubicBezTo>
                  <a:cubicBezTo>
                    <a:pt x="5232872" y="3648036"/>
                    <a:pt x="5232872" y="3642321"/>
                    <a:pt x="5230967" y="3635654"/>
                  </a:cubicBezTo>
                  <a:cubicBezTo>
                    <a:pt x="5229062" y="3630892"/>
                    <a:pt x="5226204" y="3626129"/>
                    <a:pt x="5221442" y="3622319"/>
                  </a:cubicBezTo>
                  <a:cubicBezTo>
                    <a:pt x="5155719" y="3568979"/>
                    <a:pt x="5089997" y="3441344"/>
                    <a:pt x="5152862" y="3371811"/>
                  </a:cubicBezTo>
                  <a:cubicBezTo>
                    <a:pt x="5157624" y="3364192"/>
                    <a:pt x="5162387" y="3356571"/>
                    <a:pt x="5165244" y="3350857"/>
                  </a:cubicBezTo>
                  <a:cubicBezTo>
                    <a:pt x="5203344" y="3269894"/>
                    <a:pt x="5145242" y="3159404"/>
                    <a:pt x="5081424" y="3083204"/>
                  </a:cubicBezTo>
                  <a:cubicBezTo>
                    <a:pt x="5073804" y="3077489"/>
                    <a:pt x="5066184" y="3070821"/>
                    <a:pt x="5058565" y="3065107"/>
                  </a:cubicBezTo>
                  <a:cubicBezTo>
                    <a:pt x="5017607" y="3032721"/>
                    <a:pt x="4967124" y="3010814"/>
                    <a:pt x="4924262" y="2998432"/>
                  </a:cubicBezTo>
                  <a:cubicBezTo>
                    <a:pt x="4916642" y="2996527"/>
                    <a:pt x="4909022" y="2995574"/>
                    <a:pt x="4903307" y="2993669"/>
                  </a:cubicBezTo>
                  <a:cubicBezTo>
                    <a:pt x="4868064" y="2986049"/>
                    <a:pt x="4831869" y="2978429"/>
                    <a:pt x="4802342" y="2960332"/>
                  </a:cubicBezTo>
                  <a:cubicBezTo>
                    <a:pt x="4797579" y="2954617"/>
                    <a:pt x="4794722" y="2949854"/>
                    <a:pt x="4789959" y="2945092"/>
                  </a:cubicBezTo>
                  <a:cubicBezTo>
                    <a:pt x="4769004" y="2920327"/>
                    <a:pt x="4746144" y="2899371"/>
                    <a:pt x="4723284" y="2883179"/>
                  </a:cubicBezTo>
                  <a:cubicBezTo>
                    <a:pt x="4715664" y="2878417"/>
                    <a:pt x="4708044" y="2873654"/>
                    <a:pt x="4700424" y="2870796"/>
                  </a:cubicBezTo>
                  <a:cubicBezTo>
                    <a:pt x="4610889" y="2794596"/>
                    <a:pt x="4530879" y="2835554"/>
                    <a:pt x="4462299" y="2918421"/>
                  </a:cubicBezTo>
                  <a:cubicBezTo>
                    <a:pt x="4457537" y="2921279"/>
                    <a:pt x="4451822" y="2926042"/>
                    <a:pt x="4447059" y="2928899"/>
                  </a:cubicBezTo>
                  <a:cubicBezTo>
                    <a:pt x="4437534" y="2936519"/>
                    <a:pt x="4429914" y="2946044"/>
                    <a:pt x="4421342" y="2956521"/>
                  </a:cubicBezTo>
                  <a:cubicBezTo>
                    <a:pt x="4413722" y="2956521"/>
                    <a:pt x="4404197" y="2956521"/>
                    <a:pt x="4396577" y="2956521"/>
                  </a:cubicBezTo>
                  <a:cubicBezTo>
                    <a:pt x="4364192" y="2953664"/>
                    <a:pt x="4333712" y="2941282"/>
                    <a:pt x="4305137" y="2912707"/>
                  </a:cubicBezTo>
                  <a:cubicBezTo>
                    <a:pt x="4299422" y="2907944"/>
                    <a:pt x="4291802" y="2902229"/>
                    <a:pt x="4284182" y="2895561"/>
                  </a:cubicBezTo>
                  <a:cubicBezTo>
                    <a:pt x="4270847" y="2885084"/>
                    <a:pt x="4256559" y="2872702"/>
                    <a:pt x="4244177" y="2862224"/>
                  </a:cubicBezTo>
                  <a:cubicBezTo>
                    <a:pt x="4234652" y="2859367"/>
                    <a:pt x="4227032" y="2856509"/>
                    <a:pt x="4216554" y="2854604"/>
                  </a:cubicBezTo>
                  <a:cubicBezTo>
                    <a:pt x="4210839" y="2851746"/>
                    <a:pt x="4203219" y="2848889"/>
                    <a:pt x="4196552" y="2844127"/>
                  </a:cubicBezTo>
                  <a:cubicBezTo>
                    <a:pt x="4168929" y="2828886"/>
                    <a:pt x="4145117" y="2806027"/>
                    <a:pt x="4120352" y="2775546"/>
                  </a:cubicBezTo>
                  <a:cubicBezTo>
                    <a:pt x="4110827" y="2772689"/>
                    <a:pt x="4102254" y="2769832"/>
                    <a:pt x="4094634" y="2765069"/>
                  </a:cubicBezTo>
                  <a:cubicBezTo>
                    <a:pt x="4033674" y="2737446"/>
                    <a:pt x="3977477" y="2703157"/>
                    <a:pt x="3925089" y="2657436"/>
                  </a:cubicBezTo>
                  <a:cubicBezTo>
                    <a:pt x="3990812" y="2680296"/>
                    <a:pt x="4060344" y="2715539"/>
                    <a:pt x="4128924" y="2726017"/>
                  </a:cubicBezTo>
                  <a:cubicBezTo>
                    <a:pt x="4134639" y="2727921"/>
                    <a:pt x="4142259" y="2727921"/>
                    <a:pt x="4149879" y="2728874"/>
                  </a:cubicBezTo>
                  <a:cubicBezTo>
                    <a:pt x="4230842" y="2734589"/>
                    <a:pt x="4307994" y="2789834"/>
                    <a:pt x="4384194" y="2790786"/>
                  </a:cubicBezTo>
                  <a:cubicBezTo>
                    <a:pt x="4393719" y="2790786"/>
                    <a:pt x="4402292" y="2790786"/>
                    <a:pt x="4409912" y="2788882"/>
                  </a:cubicBezTo>
                  <a:cubicBezTo>
                    <a:pt x="4443249" y="2741257"/>
                    <a:pt x="4397529" y="2653627"/>
                    <a:pt x="4483254" y="2653627"/>
                  </a:cubicBezTo>
                  <a:cubicBezTo>
                    <a:pt x="4562312" y="2661246"/>
                    <a:pt x="4608032" y="2735542"/>
                    <a:pt x="4676612" y="2765069"/>
                  </a:cubicBezTo>
                  <a:cubicBezTo>
                    <a:pt x="4684232" y="2766974"/>
                    <a:pt x="4693757" y="2767927"/>
                    <a:pt x="4701377" y="2766974"/>
                  </a:cubicBezTo>
                  <a:cubicBezTo>
                    <a:pt x="4718522" y="2765069"/>
                    <a:pt x="4733762" y="2757449"/>
                    <a:pt x="4745192" y="2742209"/>
                  </a:cubicBezTo>
                  <a:cubicBezTo>
                    <a:pt x="4752812" y="2736494"/>
                    <a:pt x="4758527" y="2732684"/>
                    <a:pt x="4765194" y="2731732"/>
                  </a:cubicBezTo>
                  <a:cubicBezTo>
                    <a:pt x="4795674" y="2726017"/>
                    <a:pt x="4828059" y="2757449"/>
                    <a:pt x="4862349" y="2779357"/>
                  </a:cubicBezTo>
                  <a:cubicBezTo>
                    <a:pt x="4869969" y="2782214"/>
                    <a:pt x="4875684" y="2786977"/>
                    <a:pt x="4883304" y="2789834"/>
                  </a:cubicBezTo>
                  <a:cubicBezTo>
                    <a:pt x="4892829" y="2792692"/>
                    <a:pt x="4901402" y="2794596"/>
                    <a:pt x="4909022" y="2797454"/>
                  </a:cubicBezTo>
                  <a:cubicBezTo>
                    <a:pt x="4954742" y="2817457"/>
                    <a:pt x="4974744" y="2864129"/>
                    <a:pt x="4988079" y="2911754"/>
                  </a:cubicBezTo>
                  <a:cubicBezTo>
                    <a:pt x="4993794" y="2925089"/>
                    <a:pt x="5013797" y="2931757"/>
                    <a:pt x="5028084" y="2937471"/>
                  </a:cubicBezTo>
                  <a:cubicBezTo>
                    <a:pt x="5037609" y="2942234"/>
                    <a:pt x="5048087" y="2937471"/>
                    <a:pt x="5056659" y="2934614"/>
                  </a:cubicBezTo>
                  <a:cubicBezTo>
                    <a:pt x="5125240" y="2917469"/>
                    <a:pt x="5198582" y="2998432"/>
                    <a:pt x="5264304" y="2937471"/>
                  </a:cubicBezTo>
                  <a:cubicBezTo>
                    <a:pt x="5264304" y="2945092"/>
                    <a:pt x="5315740" y="2864129"/>
                    <a:pt x="5330979" y="2815552"/>
                  </a:cubicBezTo>
                  <a:cubicBezTo>
                    <a:pt x="5332884" y="2809836"/>
                    <a:pt x="5335742" y="2802217"/>
                    <a:pt x="5336694" y="2794596"/>
                  </a:cubicBezTo>
                  <a:cubicBezTo>
                    <a:pt x="5346219" y="2764117"/>
                    <a:pt x="5353840" y="2735542"/>
                    <a:pt x="5367174" y="2710777"/>
                  </a:cubicBezTo>
                  <a:cubicBezTo>
                    <a:pt x="5372890" y="2701252"/>
                    <a:pt x="5379557" y="2695536"/>
                    <a:pt x="5387177" y="2689821"/>
                  </a:cubicBezTo>
                  <a:cubicBezTo>
                    <a:pt x="5390034" y="2682202"/>
                    <a:pt x="5394797" y="2674582"/>
                    <a:pt x="5397654" y="2666961"/>
                  </a:cubicBezTo>
                  <a:cubicBezTo>
                    <a:pt x="5417657" y="2628861"/>
                    <a:pt x="5433849" y="2590761"/>
                    <a:pt x="5458615" y="2555519"/>
                  </a:cubicBezTo>
                  <a:cubicBezTo>
                    <a:pt x="5463377" y="2547899"/>
                    <a:pt x="5468140" y="2542184"/>
                    <a:pt x="5473854" y="2534564"/>
                  </a:cubicBezTo>
                  <a:cubicBezTo>
                    <a:pt x="5525290" y="2486939"/>
                    <a:pt x="5605299" y="2526944"/>
                    <a:pt x="5644352" y="2480271"/>
                  </a:cubicBezTo>
                  <a:cubicBezTo>
                    <a:pt x="5703407" y="2419311"/>
                    <a:pt x="5578629" y="2385974"/>
                    <a:pt x="5545292" y="2345969"/>
                  </a:cubicBezTo>
                  <a:cubicBezTo>
                    <a:pt x="5539577" y="2335492"/>
                    <a:pt x="5537672" y="2323109"/>
                    <a:pt x="5540529" y="2312632"/>
                  </a:cubicBezTo>
                  <a:cubicBezTo>
                    <a:pt x="5543387" y="2300249"/>
                    <a:pt x="5551007" y="2289772"/>
                    <a:pt x="5563390" y="2282152"/>
                  </a:cubicBezTo>
                  <a:cubicBezTo>
                    <a:pt x="5591965" y="2244052"/>
                    <a:pt x="5644352" y="2230717"/>
                    <a:pt x="5690072" y="2230717"/>
                  </a:cubicBezTo>
                  <a:cubicBezTo>
                    <a:pt x="5690072" y="2197379"/>
                    <a:pt x="5670069" y="2164042"/>
                    <a:pt x="5634827" y="2151659"/>
                  </a:cubicBezTo>
                  <a:cubicBezTo>
                    <a:pt x="5625302" y="2146897"/>
                    <a:pt x="5617682" y="2142134"/>
                    <a:pt x="5609109" y="2139277"/>
                  </a:cubicBezTo>
                  <a:cubicBezTo>
                    <a:pt x="5569104" y="2119274"/>
                    <a:pt x="5530052" y="2099272"/>
                    <a:pt x="5507192" y="2055456"/>
                  </a:cubicBezTo>
                  <a:cubicBezTo>
                    <a:pt x="5502429" y="2049742"/>
                    <a:pt x="5501477" y="2042122"/>
                    <a:pt x="5501477" y="2034501"/>
                  </a:cubicBezTo>
                  <a:cubicBezTo>
                    <a:pt x="5499572" y="2004022"/>
                    <a:pt x="5526242" y="1972589"/>
                    <a:pt x="5526242" y="1942109"/>
                  </a:cubicBezTo>
                  <a:cubicBezTo>
                    <a:pt x="5526242" y="1887817"/>
                    <a:pt x="5429087" y="1894484"/>
                    <a:pt x="5401465" y="1832572"/>
                  </a:cubicBezTo>
                  <a:cubicBezTo>
                    <a:pt x="5398607" y="1824951"/>
                    <a:pt x="5396702" y="1817331"/>
                    <a:pt x="5393844" y="1809711"/>
                  </a:cubicBezTo>
                  <a:cubicBezTo>
                    <a:pt x="5390987" y="1802092"/>
                    <a:pt x="5389082" y="1796376"/>
                    <a:pt x="5384319" y="1789709"/>
                  </a:cubicBezTo>
                  <a:cubicBezTo>
                    <a:pt x="5381462" y="1780184"/>
                    <a:pt x="5376699" y="1774469"/>
                    <a:pt x="5371937" y="1768754"/>
                  </a:cubicBezTo>
                  <a:cubicBezTo>
                    <a:pt x="5315740" y="1712556"/>
                    <a:pt x="5277640" y="1779231"/>
                    <a:pt x="5245254" y="1817331"/>
                  </a:cubicBezTo>
                  <a:cubicBezTo>
                    <a:pt x="5240492" y="1824951"/>
                    <a:pt x="5234777" y="1832572"/>
                    <a:pt x="5228109" y="1840192"/>
                  </a:cubicBezTo>
                  <a:cubicBezTo>
                    <a:pt x="5222394" y="1845906"/>
                    <a:pt x="5215727" y="1853526"/>
                    <a:pt x="5208107" y="1858289"/>
                  </a:cubicBezTo>
                  <a:cubicBezTo>
                    <a:pt x="5202392" y="1864004"/>
                    <a:pt x="5195724" y="1870672"/>
                    <a:pt x="5190009" y="1879244"/>
                  </a:cubicBezTo>
                  <a:cubicBezTo>
                    <a:pt x="5185247" y="1886864"/>
                    <a:pt x="5180484" y="1896389"/>
                    <a:pt x="5177627" y="1906867"/>
                  </a:cubicBezTo>
                  <a:cubicBezTo>
                    <a:pt x="5175722" y="1912581"/>
                    <a:pt x="5171912" y="1917344"/>
                    <a:pt x="5164292" y="1920201"/>
                  </a:cubicBezTo>
                  <a:cubicBezTo>
                    <a:pt x="5158577" y="1924964"/>
                    <a:pt x="5150957" y="1927822"/>
                    <a:pt x="5143337" y="1927822"/>
                  </a:cubicBezTo>
                  <a:cubicBezTo>
                    <a:pt x="5126192" y="1930679"/>
                    <a:pt x="5112857" y="1927822"/>
                    <a:pt x="5112857" y="1914486"/>
                  </a:cubicBezTo>
                  <a:cubicBezTo>
                    <a:pt x="5112857" y="1888769"/>
                    <a:pt x="5108094" y="1868767"/>
                    <a:pt x="5099522" y="1853526"/>
                  </a:cubicBezTo>
                  <a:cubicBezTo>
                    <a:pt x="5096665" y="1845906"/>
                    <a:pt x="5089997" y="1838286"/>
                    <a:pt x="5086187" y="1832572"/>
                  </a:cubicBezTo>
                  <a:cubicBezTo>
                    <a:pt x="5073804" y="1800186"/>
                    <a:pt x="5106190" y="1759229"/>
                    <a:pt x="5088092" y="1745894"/>
                  </a:cubicBezTo>
                  <a:cubicBezTo>
                    <a:pt x="5034752" y="1684934"/>
                    <a:pt x="4943312" y="1692554"/>
                    <a:pt x="4892829" y="1623974"/>
                  </a:cubicBezTo>
                  <a:cubicBezTo>
                    <a:pt x="4888067" y="1619211"/>
                    <a:pt x="4885209" y="1614449"/>
                    <a:pt x="4880447" y="1610639"/>
                  </a:cubicBezTo>
                  <a:cubicBezTo>
                    <a:pt x="4874732" y="1603019"/>
                    <a:pt x="4868064" y="1597304"/>
                    <a:pt x="4862349" y="1590636"/>
                  </a:cubicBezTo>
                  <a:cubicBezTo>
                    <a:pt x="4807104" y="1577301"/>
                    <a:pt x="4766147" y="1547774"/>
                    <a:pt x="4746144" y="1509674"/>
                  </a:cubicBezTo>
                  <a:cubicBezTo>
                    <a:pt x="4743287" y="1502054"/>
                    <a:pt x="4740429" y="1494434"/>
                    <a:pt x="4736619" y="1484909"/>
                  </a:cubicBezTo>
                  <a:cubicBezTo>
                    <a:pt x="4704234" y="1434426"/>
                    <a:pt x="4784244" y="1401089"/>
                    <a:pt x="4736619" y="1350606"/>
                  </a:cubicBezTo>
                  <a:cubicBezTo>
                    <a:pt x="4730904" y="1345844"/>
                    <a:pt x="4723284" y="1342986"/>
                    <a:pt x="4716617" y="1340129"/>
                  </a:cubicBezTo>
                  <a:cubicBezTo>
                    <a:pt x="4637559" y="1307744"/>
                    <a:pt x="4530879" y="1360131"/>
                    <a:pt x="4440392" y="1355369"/>
                  </a:cubicBezTo>
                  <a:cubicBezTo>
                    <a:pt x="4434677" y="1357274"/>
                    <a:pt x="4427057" y="1358226"/>
                    <a:pt x="4420389" y="1360131"/>
                  </a:cubicBezTo>
                  <a:cubicBezTo>
                    <a:pt x="4408007" y="1362989"/>
                    <a:pt x="4394672" y="1364894"/>
                    <a:pt x="4380384" y="1367751"/>
                  </a:cubicBezTo>
                  <a:cubicBezTo>
                    <a:pt x="4372764" y="1367751"/>
                    <a:pt x="4365144" y="1369656"/>
                    <a:pt x="4355619" y="1369656"/>
                  </a:cubicBezTo>
                  <a:cubicBezTo>
                    <a:pt x="4276562" y="1362036"/>
                    <a:pt x="4216554" y="1348701"/>
                    <a:pt x="4155594" y="1417281"/>
                  </a:cubicBezTo>
                  <a:cubicBezTo>
                    <a:pt x="4147974" y="1420139"/>
                    <a:pt x="4140354" y="1422044"/>
                    <a:pt x="4132734" y="1422044"/>
                  </a:cubicBezTo>
                  <a:cubicBezTo>
                    <a:pt x="4109874" y="1423949"/>
                    <a:pt x="4087014" y="1416329"/>
                    <a:pt x="4071774" y="1396326"/>
                  </a:cubicBezTo>
                  <a:cubicBezTo>
                    <a:pt x="4039389" y="1355369"/>
                    <a:pt x="4013672" y="1307744"/>
                    <a:pt x="3951759" y="1320126"/>
                  </a:cubicBezTo>
                  <a:cubicBezTo>
                    <a:pt x="3946044" y="1318222"/>
                    <a:pt x="3939377" y="1315364"/>
                    <a:pt x="3934614" y="1312506"/>
                  </a:cubicBezTo>
                  <a:cubicBezTo>
                    <a:pt x="3928899" y="1307744"/>
                    <a:pt x="3924137" y="1302029"/>
                    <a:pt x="3921279" y="1294409"/>
                  </a:cubicBezTo>
                  <a:cubicBezTo>
                    <a:pt x="3901277" y="1254404"/>
                    <a:pt x="3974619" y="1227734"/>
                    <a:pt x="4007004" y="1194397"/>
                  </a:cubicBezTo>
                  <a:cubicBezTo>
                    <a:pt x="3996527" y="1214399"/>
                    <a:pt x="3996527" y="1229639"/>
                    <a:pt x="4002242" y="1240117"/>
                  </a:cubicBezTo>
                  <a:cubicBezTo>
                    <a:pt x="4005099" y="1245831"/>
                    <a:pt x="4009862" y="1250594"/>
                    <a:pt x="4015577" y="1253451"/>
                  </a:cubicBezTo>
                  <a:cubicBezTo>
                    <a:pt x="4036532" y="1263929"/>
                    <a:pt x="4061297" y="1271549"/>
                    <a:pt x="4084157" y="1274406"/>
                  </a:cubicBezTo>
                  <a:cubicBezTo>
                    <a:pt x="4091777" y="1276311"/>
                    <a:pt x="4099397" y="1276311"/>
                    <a:pt x="4107017" y="1276311"/>
                  </a:cubicBezTo>
                  <a:cubicBezTo>
                    <a:pt x="4162262" y="1285836"/>
                    <a:pt x="4196552" y="1259167"/>
                    <a:pt x="4227032" y="1225829"/>
                  </a:cubicBezTo>
                  <a:cubicBezTo>
                    <a:pt x="4232747" y="1218209"/>
                    <a:pt x="4239414" y="1212494"/>
                    <a:pt x="4247034" y="1205826"/>
                  </a:cubicBezTo>
                  <a:cubicBezTo>
                    <a:pt x="4321329" y="1152486"/>
                    <a:pt x="4454679" y="1226781"/>
                    <a:pt x="4434677" y="1078191"/>
                  </a:cubicBezTo>
                  <a:cubicBezTo>
                    <a:pt x="4427057" y="1058189"/>
                    <a:pt x="4460394" y="1058189"/>
                    <a:pt x="4475634" y="1049616"/>
                  </a:cubicBezTo>
                  <a:cubicBezTo>
                    <a:pt x="4481349" y="1047711"/>
                    <a:pt x="4488017" y="1046759"/>
                    <a:pt x="4493732" y="1046759"/>
                  </a:cubicBezTo>
                  <a:cubicBezTo>
                    <a:pt x="4503257" y="1044854"/>
                    <a:pt x="4511829" y="1043901"/>
                    <a:pt x="4521354" y="1041996"/>
                  </a:cubicBezTo>
                  <a:cubicBezTo>
                    <a:pt x="4530879" y="1041996"/>
                    <a:pt x="4539452" y="1040091"/>
                    <a:pt x="4548977" y="1039139"/>
                  </a:cubicBezTo>
                  <a:cubicBezTo>
                    <a:pt x="4573742" y="1033424"/>
                    <a:pt x="4600412" y="1044854"/>
                    <a:pt x="4627082" y="1056284"/>
                  </a:cubicBezTo>
                  <a:cubicBezTo>
                    <a:pt x="4636607" y="1059141"/>
                    <a:pt x="4644227" y="1061999"/>
                    <a:pt x="4652799" y="1063904"/>
                  </a:cubicBezTo>
                  <a:cubicBezTo>
                    <a:pt x="4669944" y="1059141"/>
                    <a:pt x="4688994" y="1056284"/>
                    <a:pt x="4708044" y="1051522"/>
                  </a:cubicBezTo>
                  <a:cubicBezTo>
                    <a:pt x="4717569" y="1049616"/>
                    <a:pt x="4728047" y="1046759"/>
                    <a:pt x="4736619" y="1045806"/>
                  </a:cubicBezTo>
                  <a:cubicBezTo>
                    <a:pt x="4746144" y="1042949"/>
                    <a:pt x="4754717" y="1040091"/>
                    <a:pt x="4764242" y="1036281"/>
                  </a:cubicBezTo>
                  <a:cubicBezTo>
                    <a:pt x="4774719" y="1033424"/>
                    <a:pt x="4784244" y="1030566"/>
                    <a:pt x="4794722" y="1025804"/>
                  </a:cubicBezTo>
                  <a:cubicBezTo>
                    <a:pt x="4842347" y="992466"/>
                    <a:pt x="4941407" y="1012469"/>
                    <a:pt x="4941407" y="951509"/>
                  </a:cubicBezTo>
                  <a:cubicBezTo>
                    <a:pt x="4947122" y="890549"/>
                    <a:pt x="4855682" y="878166"/>
                    <a:pt x="4804247" y="844829"/>
                  </a:cubicBezTo>
                  <a:cubicBezTo>
                    <a:pt x="4796627" y="840066"/>
                    <a:pt x="4789007" y="834351"/>
                    <a:pt x="4783292" y="829589"/>
                  </a:cubicBezTo>
                  <a:cubicBezTo>
                    <a:pt x="4770909" y="817206"/>
                    <a:pt x="4763289" y="801966"/>
                    <a:pt x="4760432" y="781011"/>
                  </a:cubicBezTo>
                  <a:cubicBezTo>
                    <a:pt x="4762337" y="770534"/>
                    <a:pt x="4760432" y="760056"/>
                    <a:pt x="4758527" y="750531"/>
                  </a:cubicBezTo>
                  <a:cubicBezTo>
                    <a:pt x="4745192" y="671474"/>
                    <a:pt x="4631844" y="684809"/>
                    <a:pt x="4580409" y="643851"/>
                  </a:cubicBezTo>
                  <a:cubicBezTo>
                    <a:pt x="4574694" y="639089"/>
                    <a:pt x="4568027" y="634326"/>
                    <a:pt x="4562312" y="630516"/>
                  </a:cubicBezTo>
                  <a:cubicBezTo>
                    <a:pt x="4545167" y="618134"/>
                    <a:pt x="4529927" y="605751"/>
                    <a:pt x="4518497" y="592416"/>
                  </a:cubicBezTo>
                  <a:cubicBezTo>
                    <a:pt x="4513734" y="586701"/>
                    <a:pt x="4508972" y="580034"/>
                    <a:pt x="4505162" y="574319"/>
                  </a:cubicBezTo>
                  <a:cubicBezTo>
                    <a:pt x="4482302" y="560984"/>
                    <a:pt x="4502304" y="534314"/>
                    <a:pt x="4514687" y="520979"/>
                  </a:cubicBezTo>
                  <a:cubicBezTo>
                    <a:pt x="4520402" y="518121"/>
                    <a:pt x="4527069" y="516216"/>
                    <a:pt x="4532784" y="515264"/>
                  </a:cubicBezTo>
                  <a:cubicBezTo>
                    <a:pt x="4613747" y="535266"/>
                    <a:pt x="4685184" y="446684"/>
                    <a:pt x="4674707" y="364769"/>
                  </a:cubicBezTo>
                  <a:cubicBezTo>
                    <a:pt x="4669944" y="357149"/>
                    <a:pt x="4665182" y="351434"/>
                    <a:pt x="4659467" y="343814"/>
                  </a:cubicBezTo>
                  <a:cubicBezTo>
                    <a:pt x="4633749" y="319049"/>
                    <a:pt x="4593744" y="298094"/>
                    <a:pt x="4555644" y="299999"/>
                  </a:cubicBezTo>
                  <a:cubicBezTo>
                    <a:pt x="4549929" y="298094"/>
                    <a:pt x="4543262" y="299999"/>
                    <a:pt x="4537547" y="299999"/>
                  </a:cubicBezTo>
                  <a:cubicBezTo>
                    <a:pt x="4524212" y="299999"/>
                    <a:pt x="4511829" y="299999"/>
                    <a:pt x="4501352" y="301904"/>
                  </a:cubicBezTo>
                  <a:cubicBezTo>
                    <a:pt x="4491827" y="303809"/>
                    <a:pt x="4484207" y="307619"/>
                    <a:pt x="4475634" y="311429"/>
                  </a:cubicBezTo>
                  <a:cubicBezTo>
                    <a:pt x="4450869" y="323811"/>
                    <a:pt x="4425152" y="340004"/>
                    <a:pt x="4401339" y="344766"/>
                  </a:cubicBezTo>
                  <a:cubicBezTo>
                    <a:pt x="4393719" y="347624"/>
                    <a:pt x="4386099" y="347624"/>
                    <a:pt x="4378479" y="347624"/>
                  </a:cubicBezTo>
                  <a:cubicBezTo>
                    <a:pt x="4365144" y="347624"/>
                    <a:pt x="4349904" y="344766"/>
                    <a:pt x="4334664" y="335241"/>
                  </a:cubicBezTo>
                  <a:cubicBezTo>
                    <a:pt x="4327044" y="330479"/>
                    <a:pt x="4321329" y="324764"/>
                    <a:pt x="4316567" y="317144"/>
                  </a:cubicBezTo>
                  <a:cubicBezTo>
                    <a:pt x="4311804" y="309524"/>
                    <a:pt x="4308947" y="301904"/>
                    <a:pt x="4306089" y="292379"/>
                  </a:cubicBezTo>
                  <a:cubicBezTo>
                    <a:pt x="4306089" y="292379"/>
                    <a:pt x="4311804" y="290474"/>
                    <a:pt x="4318472" y="287616"/>
                  </a:cubicBezTo>
                  <a:cubicBezTo>
                    <a:pt x="4324187" y="285711"/>
                    <a:pt x="4333712" y="281901"/>
                    <a:pt x="4339427" y="278091"/>
                  </a:cubicBezTo>
                  <a:cubicBezTo>
                    <a:pt x="4345142" y="272376"/>
                    <a:pt x="4349904" y="265709"/>
                    <a:pt x="4354667" y="259994"/>
                  </a:cubicBezTo>
                  <a:cubicBezTo>
                    <a:pt x="4360382" y="254279"/>
                    <a:pt x="4365144" y="246659"/>
                    <a:pt x="4369907" y="239991"/>
                  </a:cubicBezTo>
                  <a:cubicBezTo>
                    <a:pt x="4398482" y="191414"/>
                    <a:pt x="4438487" y="170459"/>
                    <a:pt x="4489922" y="170459"/>
                  </a:cubicBezTo>
                  <a:cubicBezTo>
                    <a:pt x="4535642" y="170459"/>
                    <a:pt x="4529927" y="83781"/>
                    <a:pt x="4591839" y="76161"/>
                  </a:cubicBezTo>
                  <a:cubicBezTo>
                    <a:pt x="4601364" y="76161"/>
                    <a:pt x="4609937" y="78066"/>
                    <a:pt x="4619462" y="79019"/>
                  </a:cubicBezTo>
                  <a:cubicBezTo>
                    <a:pt x="4660419" y="99021"/>
                    <a:pt x="4686137" y="130454"/>
                    <a:pt x="4712807" y="165696"/>
                  </a:cubicBezTo>
                  <a:cubicBezTo>
                    <a:pt x="4717569" y="171411"/>
                    <a:pt x="4722332" y="179031"/>
                    <a:pt x="4728047" y="185699"/>
                  </a:cubicBezTo>
                  <a:cubicBezTo>
                    <a:pt x="4732809" y="195224"/>
                    <a:pt x="4737572" y="203796"/>
                    <a:pt x="4741382" y="211416"/>
                  </a:cubicBezTo>
                  <a:cubicBezTo>
                    <a:pt x="4746144" y="220941"/>
                    <a:pt x="4750907" y="229514"/>
                    <a:pt x="4754717" y="239039"/>
                  </a:cubicBezTo>
                  <a:cubicBezTo>
                    <a:pt x="4762337" y="252374"/>
                    <a:pt x="4769957" y="266661"/>
                    <a:pt x="4779482" y="279044"/>
                  </a:cubicBezTo>
                  <a:cubicBezTo>
                    <a:pt x="4784244" y="284759"/>
                    <a:pt x="4789007" y="291426"/>
                    <a:pt x="4794722" y="297141"/>
                  </a:cubicBezTo>
                  <a:cubicBezTo>
                    <a:pt x="4850919" y="353339"/>
                    <a:pt x="4949979" y="347624"/>
                    <a:pt x="4983317" y="427634"/>
                  </a:cubicBezTo>
                  <a:cubicBezTo>
                    <a:pt x="4985222" y="435254"/>
                    <a:pt x="4985222" y="442874"/>
                    <a:pt x="4985222" y="448589"/>
                  </a:cubicBezTo>
                  <a:cubicBezTo>
                    <a:pt x="4954742" y="486689"/>
                    <a:pt x="4941407" y="527646"/>
                    <a:pt x="4944265" y="563841"/>
                  </a:cubicBezTo>
                  <a:cubicBezTo>
                    <a:pt x="4946169" y="571461"/>
                    <a:pt x="4946169" y="577176"/>
                    <a:pt x="4949027" y="584796"/>
                  </a:cubicBezTo>
                  <a:cubicBezTo>
                    <a:pt x="4944265" y="709574"/>
                    <a:pt x="5089044" y="681951"/>
                    <a:pt x="5164292" y="721956"/>
                  </a:cubicBezTo>
                  <a:cubicBezTo>
                    <a:pt x="5171912" y="726719"/>
                    <a:pt x="5179532" y="729576"/>
                    <a:pt x="5187152" y="732434"/>
                  </a:cubicBezTo>
                  <a:cubicBezTo>
                    <a:pt x="5260494" y="770534"/>
                    <a:pt x="5331932" y="823874"/>
                    <a:pt x="5402417" y="864831"/>
                  </a:cubicBezTo>
                  <a:cubicBezTo>
                    <a:pt x="5407179" y="869594"/>
                    <a:pt x="5411942" y="874356"/>
                    <a:pt x="5415752" y="878166"/>
                  </a:cubicBezTo>
                  <a:cubicBezTo>
                    <a:pt x="5428134" y="893406"/>
                    <a:pt x="5438612" y="911504"/>
                    <a:pt x="5446232" y="931506"/>
                  </a:cubicBezTo>
                  <a:cubicBezTo>
                    <a:pt x="5450994" y="941031"/>
                    <a:pt x="5451947" y="951509"/>
                    <a:pt x="5455757" y="960081"/>
                  </a:cubicBezTo>
                  <a:cubicBezTo>
                    <a:pt x="5461472" y="1031519"/>
                    <a:pt x="5440517" y="1069619"/>
                    <a:pt x="5405274" y="1092479"/>
                  </a:cubicBezTo>
                  <a:cubicBezTo>
                    <a:pt x="5397654" y="1097241"/>
                    <a:pt x="5390034" y="1100099"/>
                    <a:pt x="5380509" y="1102956"/>
                  </a:cubicBezTo>
                  <a:cubicBezTo>
                    <a:pt x="5299547" y="1127722"/>
                    <a:pt x="5212869" y="1120101"/>
                    <a:pt x="5136669" y="1130579"/>
                  </a:cubicBezTo>
                  <a:cubicBezTo>
                    <a:pt x="5127144" y="1132484"/>
                    <a:pt x="5116667" y="1135341"/>
                    <a:pt x="5108094" y="1136294"/>
                  </a:cubicBezTo>
                  <a:cubicBezTo>
                    <a:pt x="5098569" y="1139151"/>
                    <a:pt x="5090949" y="1142009"/>
                    <a:pt x="5082377" y="1146772"/>
                  </a:cubicBezTo>
                  <a:cubicBezTo>
                    <a:pt x="5074757" y="1151534"/>
                    <a:pt x="5067137" y="1156297"/>
                    <a:pt x="5061422" y="1162011"/>
                  </a:cubicBezTo>
                  <a:cubicBezTo>
                    <a:pt x="5050944" y="1171536"/>
                    <a:pt x="5043324" y="1182966"/>
                    <a:pt x="5038562" y="1197254"/>
                  </a:cubicBezTo>
                  <a:cubicBezTo>
                    <a:pt x="5036657" y="1202969"/>
                    <a:pt x="5033799" y="1210589"/>
                    <a:pt x="5033799" y="1218209"/>
                  </a:cubicBezTo>
                  <a:cubicBezTo>
                    <a:pt x="5035704" y="1223924"/>
                    <a:pt x="5038562" y="1231544"/>
                    <a:pt x="5039515" y="1239164"/>
                  </a:cubicBezTo>
                  <a:cubicBezTo>
                    <a:pt x="5056659" y="1301076"/>
                    <a:pt x="4950932" y="1327747"/>
                    <a:pt x="5003319" y="1362036"/>
                  </a:cubicBezTo>
                  <a:cubicBezTo>
                    <a:pt x="5076662" y="1409661"/>
                    <a:pt x="5148099" y="1435379"/>
                    <a:pt x="5233824" y="1436331"/>
                  </a:cubicBezTo>
                  <a:cubicBezTo>
                    <a:pt x="5244302" y="1438236"/>
                    <a:pt x="5253827" y="1438236"/>
                    <a:pt x="5262399" y="1438236"/>
                  </a:cubicBezTo>
                  <a:cubicBezTo>
                    <a:pt x="5290022" y="1440142"/>
                    <a:pt x="5315740" y="1441094"/>
                    <a:pt x="5338599" y="1442999"/>
                  </a:cubicBezTo>
                  <a:cubicBezTo>
                    <a:pt x="5366222" y="1448714"/>
                    <a:pt x="5437659" y="1442999"/>
                    <a:pt x="5424324" y="1499197"/>
                  </a:cubicBezTo>
                  <a:cubicBezTo>
                    <a:pt x="5421467" y="1504911"/>
                    <a:pt x="5418609" y="1511579"/>
                    <a:pt x="5413847" y="1517294"/>
                  </a:cubicBezTo>
                  <a:cubicBezTo>
                    <a:pt x="5410990" y="1523009"/>
                    <a:pt x="5408132" y="1529676"/>
                    <a:pt x="5406227" y="1537297"/>
                  </a:cubicBezTo>
                  <a:cubicBezTo>
                    <a:pt x="5464329" y="1557299"/>
                    <a:pt x="5530052" y="1537297"/>
                    <a:pt x="5587202" y="1539201"/>
                  </a:cubicBezTo>
                  <a:cubicBezTo>
                    <a:pt x="5597679" y="1539201"/>
                    <a:pt x="5607204" y="1539201"/>
                    <a:pt x="5615777" y="1539201"/>
                  </a:cubicBezTo>
                  <a:cubicBezTo>
                    <a:pt x="5678642" y="1542059"/>
                    <a:pt x="5735792" y="1562061"/>
                    <a:pt x="5768177" y="1621117"/>
                  </a:cubicBezTo>
                  <a:cubicBezTo>
                    <a:pt x="5775797" y="1636356"/>
                    <a:pt x="5781512" y="1653501"/>
                    <a:pt x="5788179" y="1671599"/>
                  </a:cubicBezTo>
                  <a:cubicBezTo>
                    <a:pt x="5782465" y="1712556"/>
                    <a:pt x="5730077" y="1735417"/>
                    <a:pt x="5716742" y="1760181"/>
                  </a:cubicBezTo>
                  <a:cubicBezTo>
                    <a:pt x="5713884" y="1765897"/>
                    <a:pt x="5711979" y="1772564"/>
                    <a:pt x="5713884" y="1778279"/>
                  </a:cubicBezTo>
                  <a:cubicBezTo>
                    <a:pt x="5787227" y="1860194"/>
                    <a:pt x="5898669" y="1801139"/>
                    <a:pt x="5983442" y="1854479"/>
                  </a:cubicBezTo>
                  <a:cubicBezTo>
                    <a:pt x="6047259" y="1895436"/>
                    <a:pt x="5993919" y="1953539"/>
                    <a:pt x="5980584" y="2006879"/>
                  </a:cubicBezTo>
                  <a:cubicBezTo>
                    <a:pt x="5978679" y="2014499"/>
                    <a:pt x="5977727" y="2022119"/>
                    <a:pt x="5977727" y="2029739"/>
                  </a:cubicBezTo>
                  <a:cubicBezTo>
                    <a:pt x="6023447" y="2057361"/>
                    <a:pt x="6017732" y="2110702"/>
                    <a:pt x="6029162" y="2157374"/>
                  </a:cubicBezTo>
                  <a:cubicBezTo>
                    <a:pt x="6032019" y="2164994"/>
                    <a:pt x="6034877" y="2169757"/>
                    <a:pt x="6041544" y="2174519"/>
                  </a:cubicBezTo>
                  <a:cubicBezTo>
                    <a:pt x="6094884" y="2192617"/>
                    <a:pt x="6102504" y="2245957"/>
                    <a:pt x="6128222" y="2286914"/>
                  </a:cubicBezTo>
                  <a:cubicBezTo>
                    <a:pt x="6132984" y="2294534"/>
                    <a:pt x="6135842" y="2302154"/>
                    <a:pt x="6140604" y="2309774"/>
                  </a:cubicBezTo>
                  <a:cubicBezTo>
                    <a:pt x="6131079" y="2342159"/>
                    <a:pt x="6130127" y="2368829"/>
                    <a:pt x="6134890" y="2391689"/>
                  </a:cubicBezTo>
                  <a:cubicBezTo>
                    <a:pt x="6136794" y="2401214"/>
                    <a:pt x="6137747" y="2408834"/>
                    <a:pt x="6140604" y="2416454"/>
                  </a:cubicBezTo>
                  <a:cubicBezTo>
                    <a:pt x="6160607" y="2454554"/>
                    <a:pt x="6193944" y="2501227"/>
                    <a:pt x="6219662" y="2536469"/>
                  </a:cubicBezTo>
                  <a:cubicBezTo>
                    <a:pt x="6265382" y="2589809"/>
                    <a:pt x="6265382" y="2678392"/>
                    <a:pt x="6349202" y="2696489"/>
                  </a:cubicBezTo>
                  <a:cubicBezTo>
                    <a:pt x="6354917" y="2701252"/>
                    <a:pt x="6362537" y="2706014"/>
                    <a:pt x="6370157" y="2709824"/>
                  </a:cubicBezTo>
                  <a:cubicBezTo>
                    <a:pt x="6403494" y="2734589"/>
                    <a:pt x="6429212" y="2764117"/>
                    <a:pt x="6449215" y="2808884"/>
                  </a:cubicBezTo>
                  <a:cubicBezTo>
                    <a:pt x="6453977" y="2814599"/>
                    <a:pt x="6458740" y="2822219"/>
                    <a:pt x="6462549" y="2828886"/>
                  </a:cubicBezTo>
                  <a:cubicBezTo>
                    <a:pt x="6465407" y="2833649"/>
                    <a:pt x="6470169" y="2838411"/>
                    <a:pt x="6473027" y="2842221"/>
                  </a:cubicBezTo>
                  <a:cubicBezTo>
                    <a:pt x="6488267" y="2886036"/>
                    <a:pt x="6541607" y="2886036"/>
                    <a:pt x="6579707" y="2906039"/>
                  </a:cubicBezTo>
                  <a:cubicBezTo>
                    <a:pt x="6593042" y="2913659"/>
                    <a:pt x="6607329" y="2926994"/>
                    <a:pt x="6607329" y="2939377"/>
                  </a:cubicBezTo>
                  <a:cubicBezTo>
                    <a:pt x="6599709" y="2987002"/>
                    <a:pt x="6561609" y="3021292"/>
                    <a:pt x="6573992" y="3073679"/>
                  </a:cubicBezTo>
                  <a:cubicBezTo>
                    <a:pt x="6572087" y="3081299"/>
                    <a:pt x="6572087" y="3090824"/>
                    <a:pt x="6572087" y="3098444"/>
                  </a:cubicBezTo>
                  <a:cubicBezTo>
                    <a:pt x="6570182" y="3130829"/>
                    <a:pt x="6577802" y="3162261"/>
                    <a:pt x="6599709" y="3192742"/>
                  </a:cubicBezTo>
                  <a:cubicBezTo>
                    <a:pt x="6601615" y="3194646"/>
                    <a:pt x="6602567" y="3195599"/>
                    <a:pt x="6604472" y="3197504"/>
                  </a:cubicBezTo>
                  <a:cubicBezTo>
                    <a:pt x="6647334" y="3225127"/>
                    <a:pt x="6744490" y="3230842"/>
                    <a:pt x="6680672" y="3297517"/>
                  </a:cubicBezTo>
                  <a:cubicBezTo>
                    <a:pt x="6683529" y="3297517"/>
                    <a:pt x="6681624" y="3300374"/>
                    <a:pt x="6679719" y="3301327"/>
                  </a:cubicBezTo>
                  <a:moveTo>
                    <a:pt x="7928447" y="4060469"/>
                  </a:moveTo>
                  <a:cubicBezTo>
                    <a:pt x="7930352" y="4093807"/>
                    <a:pt x="7938924" y="4121429"/>
                    <a:pt x="7954165" y="4142384"/>
                  </a:cubicBezTo>
                  <a:cubicBezTo>
                    <a:pt x="7958927" y="4150004"/>
                    <a:pt x="7964642" y="4155719"/>
                    <a:pt x="7971309" y="4162386"/>
                  </a:cubicBezTo>
                  <a:cubicBezTo>
                    <a:pt x="7977024" y="4168102"/>
                    <a:pt x="7983692" y="4174769"/>
                    <a:pt x="7991312" y="4180484"/>
                  </a:cubicBezTo>
                  <a:cubicBezTo>
                    <a:pt x="8029412" y="4218584"/>
                    <a:pt x="8049415" y="4272877"/>
                    <a:pt x="8108469" y="4287164"/>
                  </a:cubicBezTo>
                  <a:cubicBezTo>
                    <a:pt x="8049415" y="4307167"/>
                    <a:pt x="8009409" y="4251922"/>
                    <a:pt x="7974167" y="4221442"/>
                  </a:cubicBezTo>
                  <a:cubicBezTo>
                    <a:pt x="7964642" y="4216679"/>
                    <a:pt x="7957022" y="4213822"/>
                    <a:pt x="7949402" y="4209059"/>
                  </a:cubicBezTo>
                  <a:cubicBezTo>
                    <a:pt x="7943687" y="4204297"/>
                    <a:pt x="7936067" y="4198582"/>
                    <a:pt x="7929399" y="4193819"/>
                  </a:cubicBezTo>
                  <a:cubicBezTo>
                    <a:pt x="7918922" y="4181436"/>
                    <a:pt x="7908444" y="4168102"/>
                    <a:pt x="7900824" y="4150957"/>
                  </a:cubicBezTo>
                  <a:cubicBezTo>
                    <a:pt x="7896062" y="4143336"/>
                    <a:pt x="7893204" y="4135717"/>
                    <a:pt x="7890347" y="4126192"/>
                  </a:cubicBezTo>
                  <a:cubicBezTo>
                    <a:pt x="7887490" y="4120477"/>
                    <a:pt x="7884632" y="4113809"/>
                    <a:pt x="7880822" y="4108094"/>
                  </a:cubicBezTo>
                  <a:cubicBezTo>
                    <a:pt x="7868440" y="4075709"/>
                    <a:pt x="7859867" y="4039514"/>
                    <a:pt x="7852247" y="4003319"/>
                  </a:cubicBezTo>
                  <a:cubicBezTo>
                    <a:pt x="7838912" y="3968077"/>
                    <a:pt x="7806527" y="3955694"/>
                    <a:pt x="7791287" y="3921404"/>
                  </a:cubicBezTo>
                  <a:cubicBezTo>
                    <a:pt x="7786524" y="3915689"/>
                    <a:pt x="7781762" y="3909021"/>
                    <a:pt x="7777952" y="3904259"/>
                  </a:cubicBezTo>
                  <a:cubicBezTo>
                    <a:pt x="7752234" y="3876636"/>
                    <a:pt x="7715087" y="3853777"/>
                    <a:pt x="7669367" y="3835679"/>
                  </a:cubicBezTo>
                  <a:cubicBezTo>
                    <a:pt x="7663652" y="3829964"/>
                    <a:pt x="7656984" y="3822344"/>
                    <a:pt x="7651269" y="3815677"/>
                  </a:cubicBezTo>
                  <a:cubicBezTo>
                    <a:pt x="7645554" y="3808057"/>
                    <a:pt x="7640792" y="3800436"/>
                    <a:pt x="7636029" y="3792817"/>
                  </a:cubicBezTo>
                  <a:cubicBezTo>
                    <a:pt x="7587452" y="3719474"/>
                    <a:pt x="7610312" y="3642321"/>
                    <a:pt x="7595072" y="3568027"/>
                  </a:cubicBezTo>
                  <a:cubicBezTo>
                    <a:pt x="7593167" y="3558502"/>
                    <a:pt x="7590309" y="3550882"/>
                    <a:pt x="7587452" y="3543261"/>
                  </a:cubicBezTo>
                  <a:cubicBezTo>
                    <a:pt x="7584594" y="3535642"/>
                    <a:pt x="7579832" y="3526117"/>
                    <a:pt x="7575069" y="3518496"/>
                  </a:cubicBezTo>
                  <a:cubicBezTo>
                    <a:pt x="7572212" y="3508971"/>
                    <a:pt x="7567449" y="3501352"/>
                    <a:pt x="7564592" y="3492779"/>
                  </a:cubicBezTo>
                  <a:cubicBezTo>
                    <a:pt x="7534112" y="3442296"/>
                    <a:pt x="7516015" y="3395624"/>
                    <a:pt x="7500774" y="3342284"/>
                  </a:cubicBezTo>
                  <a:cubicBezTo>
                    <a:pt x="7498869" y="3334664"/>
                    <a:pt x="7496012" y="3327044"/>
                    <a:pt x="7495059" y="3319424"/>
                  </a:cubicBezTo>
                  <a:cubicBezTo>
                    <a:pt x="7472199" y="3279419"/>
                    <a:pt x="7492202" y="3227032"/>
                    <a:pt x="7444577" y="3192742"/>
                  </a:cubicBezTo>
                  <a:cubicBezTo>
                    <a:pt x="7386474" y="3145117"/>
                    <a:pt x="7327419" y="3192742"/>
                    <a:pt x="7316942" y="3250844"/>
                  </a:cubicBezTo>
                  <a:cubicBezTo>
                    <a:pt x="7314084" y="3258464"/>
                    <a:pt x="7311227" y="3266084"/>
                    <a:pt x="7307417" y="3273704"/>
                  </a:cubicBezTo>
                  <a:cubicBezTo>
                    <a:pt x="7301702" y="3290849"/>
                    <a:pt x="7292177" y="3307042"/>
                    <a:pt x="7281699" y="3322282"/>
                  </a:cubicBezTo>
                  <a:cubicBezTo>
                    <a:pt x="7278842" y="3327044"/>
                    <a:pt x="7274079" y="3331807"/>
                    <a:pt x="7271222" y="3334664"/>
                  </a:cubicBezTo>
                  <a:cubicBezTo>
                    <a:pt x="7235027" y="3374669"/>
                    <a:pt x="7169304" y="3340379"/>
                    <a:pt x="7143587" y="3301327"/>
                  </a:cubicBezTo>
                  <a:cubicBezTo>
                    <a:pt x="7189307" y="3293707"/>
                    <a:pt x="7235027" y="3280371"/>
                    <a:pt x="7252172" y="3231794"/>
                  </a:cubicBezTo>
                  <a:cubicBezTo>
                    <a:pt x="7255029" y="3224174"/>
                    <a:pt x="7257887" y="3216554"/>
                    <a:pt x="7259792" y="3208934"/>
                  </a:cubicBezTo>
                  <a:cubicBezTo>
                    <a:pt x="7261697" y="3161309"/>
                    <a:pt x="7255029" y="3096539"/>
                    <a:pt x="7284557" y="3070821"/>
                  </a:cubicBezTo>
                  <a:cubicBezTo>
                    <a:pt x="7289319" y="3066059"/>
                    <a:pt x="7295034" y="3063202"/>
                    <a:pt x="7302654" y="3060344"/>
                  </a:cubicBezTo>
                  <a:cubicBezTo>
                    <a:pt x="7348374" y="3057486"/>
                    <a:pt x="7401715" y="3052724"/>
                    <a:pt x="7449340" y="3060344"/>
                  </a:cubicBezTo>
                  <a:cubicBezTo>
                    <a:pt x="7458865" y="3062249"/>
                    <a:pt x="7467437" y="3063202"/>
                    <a:pt x="7476962" y="3066059"/>
                  </a:cubicBezTo>
                  <a:cubicBezTo>
                    <a:pt x="7565544" y="3078442"/>
                    <a:pt x="7565544" y="3180359"/>
                    <a:pt x="7588404" y="3252749"/>
                  </a:cubicBezTo>
                  <a:cubicBezTo>
                    <a:pt x="7591262" y="3262274"/>
                    <a:pt x="7594119" y="3270846"/>
                    <a:pt x="7597929" y="3280371"/>
                  </a:cubicBezTo>
                  <a:cubicBezTo>
                    <a:pt x="7625552" y="3353714"/>
                    <a:pt x="7666509" y="3420389"/>
                    <a:pt x="7698894" y="3488969"/>
                  </a:cubicBezTo>
                  <a:cubicBezTo>
                    <a:pt x="7700799" y="3496589"/>
                    <a:pt x="7700799" y="3502304"/>
                    <a:pt x="7701752" y="3509924"/>
                  </a:cubicBezTo>
                  <a:cubicBezTo>
                    <a:pt x="7701752" y="3517544"/>
                    <a:pt x="7701752" y="3523259"/>
                    <a:pt x="7701752" y="3530879"/>
                  </a:cubicBezTo>
                  <a:cubicBezTo>
                    <a:pt x="7699847" y="3619461"/>
                    <a:pt x="7673177" y="3713759"/>
                    <a:pt x="7756997" y="3759479"/>
                  </a:cubicBezTo>
                  <a:cubicBezTo>
                    <a:pt x="7764617" y="3764242"/>
                    <a:pt x="7770332" y="3767099"/>
                    <a:pt x="7777952" y="3771861"/>
                  </a:cubicBezTo>
                  <a:cubicBezTo>
                    <a:pt x="7783667" y="3774719"/>
                    <a:pt x="7791287" y="3777577"/>
                    <a:pt x="7797954" y="3782339"/>
                  </a:cubicBezTo>
                  <a:cubicBezTo>
                    <a:pt x="7866534" y="3792817"/>
                    <a:pt x="7906540" y="3838536"/>
                    <a:pt x="7919874" y="3894734"/>
                  </a:cubicBezTo>
                  <a:cubicBezTo>
                    <a:pt x="7921779" y="3902354"/>
                    <a:pt x="7922732" y="3909974"/>
                    <a:pt x="7924637" y="3919499"/>
                  </a:cubicBezTo>
                  <a:cubicBezTo>
                    <a:pt x="7937972" y="3954742"/>
                    <a:pt x="7922732" y="3989032"/>
                    <a:pt x="7924637" y="4023321"/>
                  </a:cubicBezTo>
                  <a:cubicBezTo>
                    <a:pt x="7924637" y="4030942"/>
                    <a:pt x="7924637" y="4036657"/>
                    <a:pt x="7927494" y="4044277"/>
                  </a:cubicBezTo>
                  <a:cubicBezTo>
                    <a:pt x="7925590" y="4049992"/>
                    <a:pt x="7926542" y="4056659"/>
                    <a:pt x="7928447" y="4060469"/>
                  </a:cubicBezTo>
                  <a:moveTo>
                    <a:pt x="6504" y="4409084"/>
                  </a:moveTo>
                  <a:lnTo>
                    <a:pt x="9362" y="4439564"/>
                  </a:lnTo>
                  <a:lnTo>
                    <a:pt x="7980834" y="4439564"/>
                  </a:lnTo>
                  <a:cubicBezTo>
                    <a:pt x="7986549" y="4439564"/>
                    <a:pt x="7993217" y="4439564"/>
                    <a:pt x="7997979" y="4439564"/>
                  </a:cubicBezTo>
                  <a:cubicBezTo>
                    <a:pt x="8017982" y="4441469"/>
                    <a:pt x="8036079" y="4441469"/>
                    <a:pt x="8056082" y="4441469"/>
                  </a:cubicBezTo>
                  <a:cubicBezTo>
                    <a:pt x="8061797" y="4441469"/>
                    <a:pt x="8068465" y="4441469"/>
                    <a:pt x="8074179" y="4441469"/>
                  </a:cubicBezTo>
                  <a:cubicBezTo>
                    <a:pt x="8121804" y="4443374"/>
                    <a:pt x="8178954" y="4454804"/>
                    <a:pt x="8198957" y="4435754"/>
                  </a:cubicBezTo>
                  <a:cubicBezTo>
                    <a:pt x="8292302" y="4308119"/>
                    <a:pt x="8113232" y="4247159"/>
                    <a:pt x="8044652" y="4158577"/>
                  </a:cubicBezTo>
                  <a:cubicBezTo>
                    <a:pt x="8039890" y="4152861"/>
                    <a:pt x="8034174" y="4146194"/>
                    <a:pt x="8029412" y="4138574"/>
                  </a:cubicBezTo>
                  <a:cubicBezTo>
                    <a:pt x="8023697" y="4132859"/>
                    <a:pt x="8018934" y="4125239"/>
                    <a:pt x="8014172" y="4118571"/>
                  </a:cubicBezTo>
                  <a:cubicBezTo>
                    <a:pt x="8008457" y="4112857"/>
                    <a:pt x="8003694" y="4106189"/>
                    <a:pt x="7998932" y="4100474"/>
                  </a:cubicBezTo>
                  <a:cubicBezTo>
                    <a:pt x="7986549" y="4080471"/>
                    <a:pt x="7977977" y="4057611"/>
                    <a:pt x="7971309" y="4031894"/>
                  </a:cubicBezTo>
                  <a:cubicBezTo>
                    <a:pt x="7969404" y="4024274"/>
                    <a:pt x="7968452" y="4014749"/>
                    <a:pt x="7968452" y="4006177"/>
                  </a:cubicBezTo>
                  <a:cubicBezTo>
                    <a:pt x="7966547" y="3998557"/>
                    <a:pt x="7966547" y="3992842"/>
                    <a:pt x="7966547" y="3985221"/>
                  </a:cubicBezTo>
                  <a:cubicBezTo>
                    <a:pt x="7966547" y="3977602"/>
                    <a:pt x="7968452" y="3968077"/>
                    <a:pt x="7971309" y="3960457"/>
                  </a:cubicBezTo>
                  <a:cubicBezTo>
                    <a:pt x="7974167" y="3949979"/>
                    <a:pt x="7976072" y="3940454"/>
                    <a:pt x="7976072" y="3931882"/>
                  </a:cubicBezTo>
                  <a:cubicBezTo>
                    <a:pt x="7986549" y="3835679"/>
                    <a:pt x="7928447" y="3760432"/>
                    <a:pt x="7828434" y="3749002"/>
                  </a:cubicBezTo>
                  <a:cubicBezTo>
                    <a:pt x="7820815" y="3746144"/>
                    <a:pt x="7811290" y="3743286"/>
                    <a:pt x="7803669" y="3739477"/>
                  </a:cubicBezTo>
                  <a:cubicBezTo>
                    <a:pt x="7788429" y="3731857"/>
                    <a:pt x="7773190" y="3724236"/>
                    <a:pt x="7757949" y="3713759"/>
                  </a:cubicBezTo>
                  <a:cubicBezTo>
                    <a:pt x="7752234" y="3700424"/>
                    <a:pt x="7739852" y="3686136"/>
                    <a:pt x="7739852" y="3672802"/>
                  </a:cubicBezTo>
                  <a:cubicBezTo>
                    <a:pt x="7735090" y="3625177"/>
                    <a:pt x="7745567" y="3578504"/>
                    <a:pt x="7750329" y="3532784"/>
                  </a:cubicBezTo>
                  <a:cubicBezTo>
                    <a:pt x="7752234" y="3515639"/>
                    <a:pt x="7753187" y="3500399"/>
                    <a:pt x="7752234" y="3485159"/>
                  </a:cubicBezTo>
                  <a:cubicBezTo>
                    <a:pt x="7752234" y="3477539"/>
                    <a:pt x="7752234" y="3469919"/>
                    <a:pt x="7750329" y="3462299"/>
                  </a:cubicBezTo>
                  <a:cubicBezTo>
                    <a:pt x="7748424" y="3456584"/>
                    <a:pt x="7745567" y="3448964"/>
                    <a:pt x="7744615" y="3442296"/>
                  </a:cubicBezTo>
                  <a:cubicBezTo>
                    <a:pt x="7700799" y="3375621"/>
                    <a:pt x="7635077" y="3322282"/>
                    <a:pt x="7637934" y="3232746"/>
                  </a:cubicBezTo>
                  <a:cubicBezTo>
                    <a:pt x="7636029" y="3223221"/>
                    <a:pt x="7633172" y="3214649"/>
                    <a:pt x="7630315" y="3205124"/>
                  </a:cubicBezTo>
                  <a:cubicBezTo>
                    <a:pt x="7627457" y="3187979"/>
                    <a:pt x="7622694" y="3172739"/>
                    <a:pt x="7619837" y="3157499"/>
                  </a:cubicBezTo>
                  <a:cubicBezTo>
                    <a:pt x="7616979" y="3140354"/>
                    <a:pt x="7614122" y="3125114"/>
                    <a:pt x="7610312" y="3108921"/>
                  </a:cubicBezTo>
                  <a:cubicBezTo>
                    <a:pt x="7620790" y="2978429"/>
                    <a:pt x="7476009" y="2964142"/>
                    <a:pt x="7386474" y="2987002"/>
                  </a:cubicBezTo>
                  <a:cubicBezTo>
                    <a:pt x="7378854" y="2988907"/>
                    <a:pt x="7371234" y="2989859"/>
                    <a:pt x="7363615" y="2991764"/>
                  </a:cubicBezTo>
                  <a:cubicBezTo>
                    <a:pt x="7310274" y="2996527"/>
                    <a:pt x="7259792" y="2966999"/>
                    <a:pt x="7214072" y="2991764"/>
                  </a:cubicBezTo>
                  <a:cubicBezTo>
                    <a:pt x="7140729" y="3031769"/>
                    <a:pt x="7206452" y="3119399"/>
                    <a:pt x="7196927" y="3189884"/>
                  </a:cubicBezTo>
                  <a:cubicBezTo>
                    <a:pt x="7192165" y="3195599"/>
                    <a:pt x="7186449" y="3200361"/>
                    <a:pt x="7181687" y="3205124"/>
                  </a:cubicBezTo>
                  <a:cubicBezTo>
                    <a:pt x="7128347" y="3246082"/>
                    <a:pt x="7041669" y="3237509"/>
                    <a:pt x="6980709" y="3205124"/>
                  </a:cubicBezTo>
                  <a:cubicBezTo>
                    <a:pt x="6973090" y="3202267"/>
                    <a:pt x="6965469" y="3199409"/>
                    <a:pt x="6957849" y="3195599"/>
                  </a:cubicBezTo>
                  <a:cubicBezTo>
                    <a:pt x="6930227" y="3186074"/>
                    <a:pt x="6902604" y="3182264"/>
                    <a:pt x="6871172" y="3187979"/>
                  </a:cubicBezTo>
                  <a:cubicBezTo>
                    <a:pt x="6865457" y="3189884"/>
                    <a:pt x="6858790" y="3190836"/>
                    <a:pt x="6851169" y="3193694"/>
                  </a:cubicBezTo>
                  <a:cubicBezTo>
                    <a:pt x="6773065" y="3199409"/>
                    <a:pt x="6719724" y="3146069"/>
                    <a:pt x="6647334" y="3132734"/>
                  </a:cubicBezTo>
                  <a:cubicBezTo>
                    <a:pt x="6641619" y="3129877"/>
                    <a:pt x="6636857" y="3122257"/>
                    <a:pt x="6633999" y="3115589"/>
                  </a:cubicBezTo>
                  <a:cubicBezTo>
                    <a:pt x="6629237" y="3105111"/>
                    <a:pt x="6629237" y="3085109"/>
                    <a:pt x="6629237" y="3071774"/>
                  </a:cubicBezTo>
                  <a:cubicBezTo>
                    <a:pt x="6629237" y="3068917"/>
                    <a:pt x="6631142" y="3066059"/>
                    <a:pt x="6631142" y="3062249"/>
                  </a:cubicBezTo>
                  <a:cubicBezTo>
                    <a:pt x="6641619" y="2996527"/>
                    <a:pt x="6727344" y="2970809"/>
                    <a:pt x="6707342" y="2896514"/>
                  </a:cubicBezTo>
                  <a:cubicBezTo>
                    <a:pt x="6687340" y="2835554"/>
                    <a:pt x="6610187" y="2822219"/>
                    <a:pt x="6552084" y="2806979"/>
                  </a:cubicBezTo>
                  <a:cubicBezTo>
                    <a:pt x="6544465" y="2802217"/>
                    <a:pt x="6538749" y="2797454"/>
                    <a:pt x="6532082" y="2793644"/>
                  </a:cubicBezTo>
                  <a:cubicBezTo>
                    <a:pt x="6514937" y="2778404"/>
                    <a:pt x="6504459" y="2760307"/>
                    <a:pt x="6507317" y="2734589"/>
                  </a:cubicBezTo>
                  <a:cubicBezTo>
                    <a:pt x="6507317" y="2732684"/>
                    <a:pt x="6507317" y="2731732"/>
                    <a:pt x="6505412" y="2729827"/>
                  </a:cubicBezTo>
                  <a:cubicBezTo>
                    <a:pt x="6490172" y="2663152"/>
                    <a:pt x="6436832" y="2632671"/>
                    <a:pt x="6391112" y="2597429"/>
                  </a:cubicBezTo>
                  <a:cubicBezTo>
                    <a:pt x="6385397" y="2591714"/>
                    <a:pt x="6377777" y="2586952"/>
                    <a:pt x="6371109" y="2580284"/>
                  </a:cubicBezTo>
                  <a:cubicBezTo>
                    <a:pt x="6325390" y="2545042"/>
                    <a:pt x="6305387" y="2491702"/>
                    <a:pt x="6285384" y="2438361"/>
                  </a:cubicBezTo>
                  <a:cubicBezTo>
                    <a:pt x="6280622" y="2428836"/>
                    <a:pt x="6275859" y="2420264"/>
                    <a:pt x="6273002" y="2410739"/>
                  </a:cubicBezTo>
                  <a:cubicBezTo>
                    <a:pt x="6252047" y="2366924"/>
                    <a:pt x="6229187" y="2325967"/>
                    <a:pt x="6209184" y="2284057"/>
                  </a:cubicBezTo>
                  <a:cubicBezTo>
                    <a:pt x="6204422" y="2274532"/>
                    <a:pt x="6199659" y="2266911"/>
                    <a:pt x="6195849" y="2259292"/>
                  </a:cubicBezTo>
                  <a:cubicBezTo>
                    <a:pt x="6172990" y="2219286"/>
                    <a:pt x="6152034" y="2178329"/>
                    <a:pt x="6142509" y="2131657"/>
                  </a:cubicBezTo>
                  <a:cubicBezTo>
                    <a:pt x="6140604" y="2122132"/>
                    <a:pt x="6139652" y="2113559"/>
                    <a:pt x="6137747" y="2104034"/>
                  </a:cubicBezTo>
                  <a:cubicBezTo>
                    <a:pt x="6132984" y="2065934"/>
                    <a:pt x="6134890" y="2026881"/>
                    <a:pt x="6127269" y="1992592"/>
                  </a:cubicBezTo>
                  <a:cubicBezTo>
                    <a:pt x="6125365" y="1990686"/>
                    <a:pt x="6124412" y="1989734"/>
                    <a:pt x="6124412" y="1986876"/>
                  </a:cubicBezTo>
                  <a:cubicBezTo>
                    <a:pt x="6107267" y="1953539"/>
                    <a:pt x="6083454" y="1932584"/>
                    <a:pt x="6103457" y="1877339"/>
                  </a:cubicBezTo>
                  <a:cubicBezTo>
                    <a:pt x="6109172" y="1864004"/>
                    <a:pt x="6095837" y="1844001"/>
                    <a:pt x="6086312" y="1828761"/>
                  </a:cubicBezTo>
                  <a:cubicBezTo>
                    <a:pt x="6080597" y="1815426"/>
                    <a:pt x="6071072" y="1803044"/>
                    <a:pt x="6063452" y="1790661"/>
                  </a:cubicBezTo>
                  <a:cubicBezTo>
                    <a:pt x="6008207" y="1705889"/>
                    <a:pt x="5939627" y="1622069"/>
                    <a:pt x="5949152" y="1512531"/>
                  </a:cubicBezTo>
                  <a:cubicBezTo>
                    <a:pt x="5947247" y="1499197"/>
                    <a:pt x="5946294" y="1484909"/>
                    <a:pt x="5944390" y="1472526"/>
                  </a:cubicBezTo>
                  <a:cubicBezTo>
                    <a:pt x="5936769" y="1419186"/>
                    <a:pt x="5924387" y="1370609"/>
                    <a:pt x="5892954" y="1326794"/>
                  </a:cubicBezTo>
                  <a:cubicBezTo>
                    <a:pt x="5883429" y="1314411"/>
                    <a:pt x="5872952" y="1302029"/>
                    <a:pt x="5860569" y="1290599"/>
                  </a:cubicBezTo>
                  <a:cubicBezTo>
                    <a:pt x="5851044" y="1282979"/>
                    <a:pt x="5842472" y="1275359"/>
                    <a:pt x="5832947" y="1269644"/>
                  </a:cubicBezTo>
                  <a:cubicBezTo>
                    <a:pt x="5846282" y="1277264"/>
                    <a:pt x="5858665" y="1277264"/>
                    <a:pt x="5872952" y="1284884"/>
                  </a:cubicBezTo>
                  <a:cubicBezTo>
                    <a:pt x="5862474" y="1282026"/>
                    <a:pt x="5852949" y="1279169"/>
                    <a:pt x="5842472" y="1275359"/>
                  </a:cubicBezTo>
                  <a:cubicBezTo>
                    <a:pt x="5753890" y="1202016"/>
                    <a:pt x="5623397" y="1156297"/>
                    <a:pt x="5554817" y="1061047"/>
                  </a:cubicBezTo>
                  <a:cubicBezTo>
                    <a:pt x="5549102" y="1053426"/>
                    <a:pt x="5544340" y="1045806"/>
                    <a:pt x="5539577" y="1038186"/>
                  </a:cubicBezTo>
                  <a:cubicBezTo>
                    <a:pt x="5557674" y="954366"/>
                    <a:pt x="5544340" y="874356"/>
                    <a:pt x="5472902" y="826731"/>
                  </a:cubicBezTo>
                  <a:cubicBezTo>
                    <a:pt x="5467187" y="821969"/>
                    <a:pt x="5462424" y="816254"/>
                    <a:pt x="5455757" y="809586"/>
                  </a:cubicBezTo>
                  <a:cubicBezTo>
                    <a:pt x="5425277" y="781964"/>
                    <a:pt x="5392892" y="755294"/>
                    <a:pt x="5350982" y="738149"/>
                  </a:cubicBezTo>
                  <a:cubicBezTo>
                    <a:pt x="5346219" y="735291"/>
                    <a:pt x="5340504" y="732434"/>
                    <a:pt x="5333837" y="728624"/>
                  </a:cubicBezTo>
                  <a:cubicBezTo>
                    <a:pt x="5318597" y="719099"/>
                    <a:pt x="5303357" y="710526"/>
                    <a:pt x="5288117" y="701001"/>
                  </a:cubicBezTo>
                  <a:cubicBezTo>
                    <a:pt x="5282402" y="696239"/>
                    <a:pt x="5275734" y="691476"/>
                    <a:pt x="5270019" y="688619"/>
                  </a:cubicBezTo>
                  <a:cubicBezTo>
                    <a:pt x="5256684" y="678141"/>
                    <a:pt x="5239540" y="668616"/>
                    <a:pt x="5221442" y="660996"/>
                  </a:cubicBezTo>
                  <a:cubicBezTo>
                    <a:pt x="5215727" y="658139"/>
                    <a:pt x="5209059" y="655281"/>
                    <a:pt x="5203344" y="653376"/>
                  </a:cubicBezTo>
                  <a:cubicBezTo>
                    <a:pt x="5195724" y="648614"/>
                    <a:pt x="5188104" y="645756"/>
                    <a:pt x="5178579" y="642899"/>
                  </a:cubicBezTo>
                  <a:cubicBezTo>
                    <a:pt x="5170959" y="640041"/>
                    <a:pt x="5163340" y="638136"/>
                    <a:pt x="5153815" y="635279"/>
                  </a:cubicBezTo>
                  <a:cubicBezTo>
                    <a:pt x="5103332" y="622896"/>
                    <a:pt x="4991890" y="629564"/>
                    <a:pt x="5009034" y="546696"/>
                  </a:cubicBezTo>
                  <a:cubicBezTo>
                    <a:pt x="5011892" y="539076"/>
                    <a:pt x="5016654" y="533361"/>
                    <a:pt x="5024274" y="528599"/>
                  </a:cubicBezTo>
                  <a:cubicBezTo>
                    <a:pt x="5033799" y="525741"/>
                    <a:pt x="5042372" y="523836"/>
                    <a:pt x="5049992" y="519074"/>
                  </a:cubicBezTo>
                  <a:cubicBezTo>
                    <a:pt x="5100474" y="493356"/>
                    <a:pt x="5112857" y="421919"/>
                    <a:pt x="5077615" y="386676"/>
                  </a:cubicBezTo>
                  <a:cubicBezTo>
                    <a:pt x="5024274" y="318096"/>
                    <a:pt x="4932834" y="325716"/>
                    <a:pt x="4876637" y="271424"/>
                  </a:cubicBezTo>
                  <a:cubicBezTo>
                    <a:pt x="4870922" y="266661"/>
                    <a:pt x="4864254" y="260946"/>
                    <a:pt x="4858539" y="254279"/>
                  </a:cubicBezTo>
                  <a:cubicBezTo>
                    <a:pt x="4835679" y="229514"/>
                    <a:pt x="4815677" y="202844"/>
                    <a:pt x="4803294" y="167601"/>
                  </a:cubicBezTo>
                  <a:cubicBezTo>
                    <a:pt x="4798532" y="158076"/>
                    <a:pt x="4795674" y="150456"/>
                    <a:pt x="4792817" y="141884"/>
                  </a:cubicBezTo>
                  <a:cubicBezTo>
                    <a:pt x="4787102" y="136169"/>
                    <a:pt x="4782339" y="129501"/>
                    <a:pt x="4775672" y="121881"/>
                  </a:cubicBezTo>
                  <a:cubicBezTo>
                    <a:pt x="4739477" y="83781"/>
                    <a:pt x="4696614" y="52349"/>
                    <a:pt x="4648037" y="25679"/>
                  </a:cubicBezTo>
                  <a:cubicBezTo>
                    <a:pt x="4640417" y="20916"/>
                    <a:pt x="4634702" y="16154"/>
                    <a:pt x="4627082" y="13296"/>
                  </a:cubicBezTo>
                  <a:cubicBezTo>
                    <a:pt x="4619462" y="8534"/>
                    <a:pt x="4611842" y="5676"/>
                    <a:pt x="4604222" y="2819"/>
                  </a:cubicBezTo>
                  <a:cubicBezTo>
                    <a:pt x="4492779" y="-18136"/>
                    <a:pt x="4401339" y="81876"/>
                    <a:pt x="4334664" y="165696"/>
                  </a:cubicBezTo>
                  <a:cubicBezTo>
                    <a:pt x="4328949" y="171411"/>
                    <a:pt x="4321329" y="178079"/>
                    <a:pt x="4311804" y="182841"/>
                  </a:cubicBezTo>
                  <a:cubicBezTo>
                    <a:pt x="4304184" y="187604"/>
                    <a:pt x="4294659" y="190461"/>
                    <a:pt x="4284182" y="192366"/>
                  </a:cubicBezTo>
                  <a:cubicBezTo>
                    <a:pt x="4276562" y="194271"/>
                    <a:pt x="4270847" y="197129"/>
                    <a:pt x="4264179" y="199986"/>
                  </a:cubicBezTo>
                  <a:cubicBezTo>
                    <a:pt x="4246082" y="207606"/>
                    <a:pt x="4228937" y="224751"/>
                    <a:pt x="4216554" y="251421"/>
                  </a:cubicBezTo>
                  <a:cubicBezTo>
                    <a:pt x="4211792" y="259041"/>
                    <a:pt x="4207029" y="266661"/>
                    <a:pt x="4203219" y="276186"/>
                  </a:cubicBezTo>
                  <a:cubicBezTo>
                    <a:pt x="4177502" y="332384"/>
                    <a:pt x="4163214" y="410489"/>
                    <a:pt x="4125114" y="454304"/>
                  </a:cubicBezTo>
                  <a:cubicBezTo>
                    <a:pt x="4119399" y="461924"/>
                    <a:pt x="4114637" y="469544"/>
                    <a:pt x="4107969" y="479069"/>
                  </a:cubicBezTo>
                  <a:cubicBezTo>
                    <a:pt x="4102254" y="488594"/>
                    <a:pt x="4095587" y="497166"/>
                    <a:pt x="4089872" y="504786"/>
                  </a:cubicBezTo>
                  <a:cubicBezTo>
                    <a:pt x="4057487" y="548601"/>
                    <a:pt x="4011767" y="494309"/>
                    <a:pt x="3972714" y="529551"/>
                  </a:cubicBezTo>
                  <a:cubicBezTo>
                    <a:pt x="3926994" y="569556"/>
                    <a:pt x="3932709" y="677189"/>
                    <a:pt x="3848889" y="669569"/>
                  </a:cubicBezTo>
                  <a:cubicBezTo>
                    <a:pt x="3843174" y="669569"/>
                    <a:pt x="3836507" y="667664"/>
                    <a:pt x="3831744" y="667664"/>
                  </a:cubicBezTo>
                  <a:cubicBezTo>
                    <a:pt x="3813647" y="664806"/>
                    <a:pt x="3798407" y="661949"/>
                    <a:pt x="3783167" y="658139"/>
                  </a:cubicBezTo>
                  <a:cubicBezTo>
                    <a:pt x="3773642" y="656234"/>
                    <a:pt x="3765069" y="653376"/>
                    <a:pt x="3755544" y="650519"/>
                  </a:cubicBezTo>
                  <a:cubicBezTo>
                    <a:pt x="3740304" y="637184"/>
                    <a:pt x="3725064" y="624801"/>
                    <a:pt x="3707919" y="614324"/>
                  </a:cubicBezTo>
                  <a:cubicBezTo>
                    <a:pt x="3698394" y="608609"/>
                    <a:pt x="3690774" y="603846"/>
                    <a:pt x="3683154" y="597179"/>
                  </a:cubicBezTo>
                  <a:cubicBezTo>
                    <a:pt x="3649817" y="561936"/>
                    <a:pt x="3683154" y="493356"/>
                    <a:pt x="3629814" y="487641"/>
                  </a:cubicBezTo>
                  <a:cubicBezTo>
                    <a:pt x="3558377" y="487641"/>
                    <a:pt x="3498369" y="540981"/>
                    <a:pt x="3425979" y="554316"/>
                  </a:cubicBezTo>
                  <a:cubicBezTo>
                    <a:pt x="3420264" y="554316"/>
                    <a:pt x="3413597" y="554316"/>
                    <a:pt x="3407882" y="552411"/>
                  </a:cubicBezTo>
                  <a:cubicBezTo>
                    <a:pt x="3387879" y="547649"/>
                    <a:pt x="3367877" y="537171"/>
                    <a:pt x="3349779" y="527646"/>
                  </a:cubicBezTo>
                  <a:cubicBezTo>
                    <a:pt x="3340254" y="521931"/>
                    <a:pt x="3331682" y="515264"/>
                    <a:pt x="3322157" y="510501"/>
                  </a:cubicBezTo>
                  <a:cubicBezTo>
                    <a:pt x="3312632" y="505739"/>
                    <a:pt x="3302154" y="502881"/>
                    <a:pt x="3291677" y="502881"/>
                  </a:cubicBezTo>
                  <a:cubicBezTo>
                    <a:pt x="3245957" y="502881"/>
                    <a:pt x="3220239" y="553364"/>
                    <a:pt x="3186902" y="650519"/>
                  </a:cubicBezTo>
                  <a:cubicBezTo>
                    <a:pt x="3174519" y="690524"/>
                    <a:pt x="3164042" y="721956"/>
                    <a:pt x="3154517" y="747674"/>
                  </a:cubicBezTo>
                  <a:cubicBezTo>
                    <a:pt x="3151659" y="753389"/>
                    <a:pt x="3149754" y="760056"/>
                    <a:pt x="3146897" y="765771"/>
                  </a:cubicBezTo>
                  <a:cubicBezTo>
                    <a:pt x="3129752" y="829589"/>
                    <a:pt x="3072602" y="842924"/>
                    <a:pt x="3044979" y="896264"/>
                  </a:cubicBezTo>
                  <a:cubicBezTo>
                    <a:pt x="3019262" y="977226"/>
                    <a:pt x="3064982" y="1092479"/>
                    <a:pt x="2986877" y="1151534"/>
                  </a:cubicBezTo>
                  <a:cubicBezTo>
                    <a:pt x="2981162" y="1154391"/>
                    <a:pt x="2974494" y="1157249"/>
                    <a:pt x="2968779" y="1161059"/>
                  </a:cubicBezTo>
                  <a:cubicBezTo>
                    <a:pt x="2963064" y="1165822"/>
                    <a:pt x="2958302" y="1168679"/>
                    <a:pt x="2953539" y="1173441"/>
                  </a:cubicBezTo>
                  <a:cubicBezTo>
                    <a:pt x="2945919" y="1182966"/>
                    <a:pt x="2941157" y="1191539"/>
                    <a:pt x="2936394" y="1202016"/>
                  </a:cubicBezTo>
                  <a:cubicBezTo>
                    <a:pt x="2913534" y="1342034"/>
                    <a:pt x="2873529" y="1475384"/>
                    <a:pt x="2896389" y="1620164"/>
                  </a:cubicBezTo>
                  <a:cubicBezTo>
                    <a:pt x="2896389" y="1635404"/>
                    <a:pt x="2894484" y="1652549"/>
                    <a:pt x="2893532" y="1668742"/>
                  </a:cubicBezTo>
                  <a:cubicBezTo>
                    <a:pt x="2893532" y="1676361"/>
                    <a:pt x="2891627" y="1685886"/>
                    <a:pt x="2891627" y="1693506"/>
                  </a:cubicBezTo>
                  <a:cubicBezTo>
                    <a:pt x="2889722" y="1703031"/>
                    <a:pt x="2888769" y="1710651"/>
                    <a:pt x="2886864" y="1719224"/>
                  </a:cubicBezTo>
                  <a:cubicBezTo>
                    <a:pt x="2873529" y="1766849"/>
                    <a:pt x="2841144" y="1805901"/>
                    <a:pt x="2797329" y="1807806"/>
                  </a:cubicBezTo>
                  <a:cubicBezTo>
                    <a:pt x="2789709" y="1809711"/>
                    <a:pt x="2782089" y="1809711"/>
                    <a:pt x="2772564" y="1807806"/>
                  </a:cubicBezTo>
                  <a:cubicBezTo>
                    <a:pt x="2764944" y="1809711"/>
                    <a:pt x="2755419" y="1809711"/>
                    <a:pt x="2746847" y="1809711"/>
                  </a:cubicBezTo>
                  <a:cubicBezTo>
                    <a:pt x="2710652" y="1809711"/>
                    <a:pt x="2672552" y="1803997"/>
                    <a:pt x="2638262" y="1800186"/>
                  </a:cubicBezTo>
                  <a:cubicBezTo>
                    <a:pt x="2628737" y="1798281"/>
                    <a:pt x="2618259" y="1797329"/>
                    <a:pt x="2607782" y="1795424"/>
                  </a:cubicBezTo>
                  <a:cubicBezTo>
                    <a:pt x="2559204" y="1789709"/>
                    <a:pt x="2510627" y="1789709"/>
                    <a:pt x="2470622" y="1820189"/>
                  </a:cubicBezTo>
                  <a:cubicBezTo>
                    <a:pt x="2464907" y="1825904"/>
                    <a:pt x="2458239" y="1830667"/>
                    <a:pt x="2452524" y="1837334"/>
                  </a:cubicBezTo>
                  <a:cubicBezTo>
                    <a:pt x="2434427" y="1855431"/>
                    <a:pt x="2419187" y="1878292"/>
                    <a:pt x="2403947" y="1904009"/>
                  </a:cubicBezTo>
                  <a:cubicBezTo>
                    <a:pt x="2399184" y="1909724"/>
                    <a:pt x="2396327" y="1917344"/>
                    <a:pt x="2391564" y="1924011"/>
                  </a:cubicBezTo>
                  <a:cubicBezTo>
                    <a:pt x="2385849" y="1960206"/>
                    <a:pt x="2371562" y="2001164"/>
                    <a:pt x="2350607" y="2036406"/>
                  </a:cubicBezTo>
                  <a:cubicBezTo>
                    <a:pt x="2345844" y="2042122"/>
                    <a:pt x="2341082" y="2049742"/>
                    <a:pt x="2337272" y="2056409"/>
                  </a:cubicBezTo>
                  <a:cubicBezTo>
                    <a:pt x="2316317" y="2104034"/>
                    <a:pt x="2268692" y="2138324"/>
                    <a:pt x="2225829" y="2165947"/>
                  </a:cubicBezTo>
                  <a:cubicBezTo>
                    <a:pt x="2218209" y="2170709"/>
                    <a:pt x="2210589" y="2176424"/>
                    <a:pt x="2202969" y="2181186"/>
                  </a:cubicBezTo>
                  <a:cubicBezTo>
                    <a:pt x="2147724" y="2221192"/>
                    <a:pt x="2105814" y="2262149"/>
                    <a:pt x="2122007" y="2348827"/>
                  </a:cubicBezTo>
                  <a:cubicBezTo>
                    <a:pt x="2120102" y="2356447"/>
                    <a:pt x="2119149" y="2364067"/>
                    <a:pt x="2117244" y="2371686"/>
                  </a:cubicBezTo>
                  <a:cubicBezTo>
                    <a:pt x="2048664" y="2467889"/>
                    <a:pt x="1957224" y="2578379"/>
                    <a:pt x="1847687" y="2619336"/>
                  </a:cubicBezTo>
                  <a:cubicBezTo>
                    <a:pt x="1838162" y="2622194"/>
                    <a:pt x="1829589" y="2625052"/>
                    <a:pt x="1820064" y="2628861"/>
                  </a:cubicBezTo>
                  <a:cubicBezTo>
                    <a:pt x="1806729" y="2631719"/>
                    <a:pt x="1789584" y="2636482"/>
                    <a:pt x="1774344" y="2638386"/>
                  </a:cubicBezTo>
                  <a:cubicBezTo>
                    <a:pt x="1766724" y="2640292"/>
                    <a:pt x="1759104" y="2641244"/>
                    <a:pt x="1751484" y="2641244"/>
                  </a:cubicBezTo>
                  <a:cubicBezTo>
                    <a:pt x="1730529" y="2650769"/>
                    <a:pt x="1710527" y="2644102"/>
                    <a:pt x="1696239" y="2630767"/>
                  </a:cubicBezTo>
                  <a:cubicBezTo>
                    <a:pt x="1688619" y="2626004"/>
                    <a:pt x="1682904" y="2620289"/>
                    <a:pt x="1678142" y="2612669"/>
                  </a:cubicBezTo>
                  <a:cubicBezTo>
                    <a:pt x="1650519" y="2436457"/>
                    <a:pt x="1520027" y="2428836"/>
                    <a:pt x="1390487" y="2501227"/>
                  </a:cubicBezTo>
                  <a:cubicBezTo>
                    <a:pt x="1380962" y="2503132"/>
                    <a:pt x="1370484" y="2503132"/>
                    <a:pt x="1361912" y="2501227"/>
                  </a:cubicBezTo>
                  <a:cubicBezTo>
                    <a:pt x="1296189" y="2491702"/>
                    <a:pt x="1249517" y="2417407"/>
                    <a:pt x="1197129" y="2442172"/>
                  </a:cubicBezTo>
                  <a:cubicBezTo>
                    <a:pt x="1176174" y="2454554"/>
                    <a:pt x="1160934" y="2470746"/>
                    <a:pt x="1148552" y="2489796"/>
                  </a:cubicBezTo>
                  <a:cubicBezTo>
                    <a:pt x="1142837" y="2500274"/>
                    <a:pt x="1138074" y="2509799"/>
                    <a:pt x="1133312" y="2520277"/>
                  </a:cubicBezTo>
                  <a:cubicBezTo>
                    <a:pt x="1130454" y="2567902"/>
                    <a:pt x="1115214" y="2601239"/>
                    <a:pt x="1093307" y="2626957"/>
                  </a:cubicBezTo>
                  <a:cubicBezTo>
                    <a:pt x="1088544" y="2631719"/>
                    <a:pt x="1082829" y="2636482"/>
                    <a:pt x="1078067" y="2640292"/>
                  </a:cubicBezTo>
                  <a:cubicBezTo>
                    <a:pt x="1072352" y="2647911"/>
                    <a:pt x="1067589" y="2655532"/>
                    <a:pt x="1062827" y="2663152"/>
                  </a:cubicBezTo>
                  <a:cubicBezTo>
                    <a:pt x="1058064" y="2670771"/>
                    <a:pt x="1053302" y="2678392"/>
                    <a:pt x="1049492" y="2686011"/>
                  </a:cubicBezTo>
                  <a:cubicBezTo>
                    <a:pt x="1047587" y="2696489"/>
                    <a:pt x="1046634" y="2704109"/>
                    <a:pt x="1041872" y="2713634"/>
                  </a:cubicBezTo>
                  <a:cubicBezTo>
                    <a:pt x="1039014" y="2721254"/>
                    <a:pt x="1034252" y="2726969"/>
                    <a:pt x="1029489" y="2733636"/>
                  </a:cubicBezTo>
                  <a:cubicBezTo>
                    <a:pt x="1004724" y="2759354"/>
                    <a:pt x="980912" y="2786977"/>
                    <a:pt x="965672" y="2815552"/>
                  </a:cubicBezTo>
                  <a:cubicBezTo>
                    <a:pt x="962814" y="2823171"/>
                    <a:pt x="959957" y="2830792"/>
                    <a:pt x="958052" y="2838411"/>
                  </a:cubicBezTo>
                  <a:cubicBezTo>
                    <a:pt x="960909" y="2896514"/>
                    <a:pt x="998057" y="2947949"/>
                    <a:pt x="991389" y="2998432"/>
                  </a:cubicBezTo>
                  <a:cubicBezTo>
                    <a:pt x="989484" y="3007957"/>
                    <a:pt x="986627" y="3015577"/>
                    <a:pt x="983769" y="3024149"/>
                  </a:cubicBezTo>
                  <a:cubicBezTo>
                    <a:pt x="960909" y="3075584"/>
                    <a:pt x="940907" y="3124161"/>
                    <a:pt x="912332" y="3173692"/>
                  </a:cubicBezTo>
                  <a:cubicBezTo>
                    <a:pt x="907569" y="3181311"/>
                    <a:pt x="904712" y="3190836"/>
                    <a:pt x="899949" y="3198457"/>
                  </a:cubicBezTo>
                  <a:cubicBezTo>
                    <a:pt x="878994" y="3254654"/>
                    <a:pt x="875184" y="3318471"/>
                    <a:pt x="886614" y="3379432"/>
                  </a:cubicBezTo>
                  <a:cubicBezTo>
                    <a:pt x="888519" y="3387052"/>
                    <a:pt x="889472" y="3396577"/>
                    <a:pt x="892329" y="3405149"/>
                  </a:cubicBezTo>
                  <a:cubicBezTo>
                    <a:pt x="915189" y="3448011"/>
                    <a:pt x="915189" y="3488969"/>
                    <a:pt x="884709" y="3522307"/>
                  </a:cubicBezTo>
                  <a:cubicBezTo>
                    <a:pt x="878994" y="3528021"/>
                    <a:pt x="874232" y="3532784"/>
                    <a:pt x="866612" y="3537546"/>
                  </a:cubicBezTo>
                  <a:cubicBezTo>
                    <a:pt x="826607" y="3563264"/>
                    <a:pt x="765647" y="3573742"/>
                    <a:pt x="717069" y="3590886"/>
                  </a:cubicBezTo>
                  <a:cubicBezTo>
                    <a:pt x="709449" y="3592792"/>
                    <a:pt x="701829" y="3595649"/>
                    <a:pt x="696114" y="3598507"/>
                  </a:cubicBezTo>
                  <a:cubicBezTo>
                    <a:pt x="673254" y="3603269"/>
                    <a:pt x="650394" y="3608032"/>
                    <a:pt x="629439" y="3613746"/>
                  </a:cubicBezTo>
                  <a:cubicBezTo>
                    <a:pt x="621819" y="3615652"/>
                    <a:pt x="614199" y="3616604"/>
                    <a:pt x="606579" y="3619461"/>
                  </a:cubicBezTo>
                  <a:cubicBezTo>
                    <a:pt x="578004" y="3637559"/>
                    <a:pt x="547524" y="3652799"/>
                    <a:pt x="517044" y="3665182"/>
                  </a:cubicBezTo>
                  <a:cubicBezTo>
                    <a:pt x="507519" y="3668039"/>
                    <a:pt x="499899" y="3670896"/>
                    <a:pt x="492279" y="3674707"/>
                  </a:cubicBezTo>
                  <a:cubicBezTo>
                    <a:pt x="429414" y="3684232"/>
                    <a:pt x="403697" y="3751859"/>
                    <a:pt x="396077" y="3811867"/>
                  </a:cubicBezTo>
                  <a:cubicBezTo>
                    <a:pt x="396077" y="3852824"/>
                    <a:pt x="337022" y="3847109"/>
                    <a:pt x="317972" y="3878542"/>
                  </a:cubicBezTo>
                  <a:cubicBezTo>
                    <a:pt x="312257" y="3886161"/>
                    <a:pt x="307494" y="3893782"/>
                    <a:pt x="302732" y="3901402"/>
                  </a:cubicBezTo>
                  <a:cubicBezTo>
                    <a:pt x="238914" y="4049039"/>
                    <a:pt x="178907" y="4182389"/>
                    <a:pt x="31269" y="4257637"/>
                  </a:cubicBezTo>
                  <a:cubicBezTo>
                    <a:pt x="26507" y="4263352"/>
                    <a:pt x="21744" y="4270019"/>
                    <a:pt x="17934" y="4277639"/>
                  </a:cubicBezTo>
                  <a:cubicBezTo>
                    <a:pt x="8409" y="4292879"/>
                    <a:pt x="4599" y="4310024"/>
                    <a:pt x="789" y="4329074"/>
                  </a:cubicBezTo>
                  <a:cubicBezTo>
                    <a:pt x="-1116" y="4346219"/>
                    <a:pt x="789" y="4362412"/>
                    <a:pt x="2694" y="4376699"/>
                  </a:cubicBezTo>
                  <a:cubicBezTo>
                    <a:pt x="5552" y="4391939"/>
                    <a:pt x="5552" y="4403369"/>
                    <a:pt x="6504" y="4409084"/>
                  </a:cubicBezTo>
                </a:path>
              </a:pathLst>
            </a:custGeom>
            <a:solidFill>
              <a:srgbClr val="28292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E944A2-CD49-45FF-A2D0-D939285045AC}"/>
              </a:ext>
            </a:extLst>
          </p:cNvPr>
          <p:cNvGrpSpPr/>
          <p:nvPr/>
        </p:nvGrpSpPr>
        <p:grpSpPr>
          <a:xfrm>
            <a:off x="288623" y="4042030"/>
            <a:ext cx="5165188" cy="2888157"/>
            <a:chOff x="1097766" y="1121820"/>
            <a:chExt cx="9920184" cy="55682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581421-0EFE-40DE-89F7-8AF6727A63B9}"/>
                </a:ext>
              </a:extLst>
            </p:cNvPr>
            <p:cNvSpPr/>
            <p:nvPr/>
          </p:nvSpPr>
          <p:spPr>
            <a:xfrm>
              <a:off x="1097766" y="4147242"/>
              <a:ext cx="2855109" cy="1782213"/>
            </a:xfrm>
            <a:custGeom>
              <a:avLst/>
              <a:gdLst>
                <a:gd name="connsiteX0" fmla="*/ 0 w 6857999"/>
                <a:gd name="connsiteY0" fmla="*/ 385763 h 4280892"/>
                <a:gd name="connsiteX1" fmla="*/ 0 w 6857999"/>
                <a:gd name="connsiteY1" fmla="*/ 294680 h 4280892"/>
                <a:gd name="connsiteX2" fmla="*/ 19288 w 6857999"/>
                <a:gd name="connsiteY2" fmla="*/ 183773 h 4280892"/>
                <a:gd name="connsiteX3" fmla="*/ 31075 w 6857999"/>
                <a:gd name="connsiteY3" fmla="*/ 199846 h 4280892"/>
                <a:gd name="connsiteX4" fmla="*/ 38040 w 6857999"/>
                <a:gd name="connsiteY4" fmla="*/ 311825 h 4280892"/>
                <a:gd name="connsiteX5" fmla="*/ 56793 w 6857999"/>
                <a:gd name="connsiteY5" fmla="*/ 392192 h 4280892"/>
                <a:gd name="connsiteX6" fmla="*/ 106085 w 6857999"/>
                <a:gd name="connsiteY6" fmla="*/ 413623 h 4280892"/>
                <a:gd name="connsiteX7" fmla="*/ 169843 w 6857999"/>
                <a:gd name="connsiteY7" fmla="*/ 380941 h 4280892"/>
                <a:gd name="connsiteX8" fmla="*/ 362188 w 6857999"/>
                <a:gd name="connsiteY8" fmla="*/ 227707 h 4280892"/>
                <a:gd name="connsiteX9" fmla="*/ 648295 w 6857999"/>
                <a:gd name="connsiteY9" fmla="*/ 0 h 4280892"/>
                <a:gd name="connsiteX10" fmla="*/ 685800 w 6857999"/>
                <a:gd name="connsiteY10" fmla="*/ 0 h 4280892"/>
                <a:gd name="connsiteX11" fmla="*/ 727591 w 6857999"/>
                <a:gd name="connsiteY11" fmla="*/ 27325 h 4280892"/>
                <a:gd name="connsiteX12" fmla="*/ 750094 w 6857999"/>
                <a:gd name="connsiteY12" fmla="*/ 152698 h 4280892"/>
                <a:gd name="connsiteX13" fmla="*/ 643473 w 6857999"/>
                <a:gd name="connsiteY13" fmla="*/ 530423 h 4280892"/>
                <a:gd name="connsiteX14" fmla="*/ 752773 w 6857999"/>
                <a:gd name="connsiteY14" fmla="*/ 862608 h 4280892"/>
                <a:gd name="connsiteX15" fmla="*/ 1143893 w 6857999"/>
                <a:gd name="connsiteY15" fmla="*/ 1106388 h 4280892"/>
                <a:gd name="connsiteX16" fmla="*/ 1171754 w 6857999"/>
                <a:gd name="connsiteY16" fmla="*/ 1099959 h 4280892"/>
                <a:gd name="connsiteX17" fmla="*/ 1309449 w 6857999"/>
                <a:gd name="connsiteY17" fmla="*/ 1012627 h 4280892"/>
                <a:gd name="connsiteX18" fmla="*/ 1481971 w 6857999"/>
                <a:gd name="connsiteY18" fmla="*/ 971907 h 4280892"/>
                <a:gd name="connsiteX19" fmla="*/ 1717715 w 6857999"/>
                <a:gd name="connsiteY19" fmla="*/ 966549 h 4280892"/>
                <a:gd name="connsiteX20" fmla="*/ 2466201 w 6857999"/>
                <a:gd name="connsiteY20" fmla="*/ 872788 h 4280892"/>
                <a:gd name="connsiteX21" fmla="*/ 2814995 w 6857999"/>
                <a:gd name="connsiteY21" fmla="*/ 758131 h 4280892"/>
                <a:gd name="connsiteX22" fmla="*/ 2988052 w 6857999"/>
                <a:gd name="connsiteY22" fmla="*/ 681514 h 4280892"/>
                <a:gd name="connsiteX23" fmla="*/ 3538835 w 6857999"/>
                <a:gd name="connsiteY23" fmla="*/ 482203 h 4280892"/>
                <a:gd name="connsiteX24" fmla="*/ 4148554 w 6857999"/>
                <a:gd name="connsiteY24" fmla="*/ 397550 h 4280892"/>
                <a:gd name="connsiteX25" fmla="*/ 4542889 w 6857999"/>
                <a:gd name="connsiteY25" fmla="*/ 503634 h 4280892"/>
                <a:gd name="connsiteX26" fmla="*/ 5078671 w 6857999"/>
                <a:gd name="connsiteY26" fmla="*/ 733485 h 4280892"/>
                <a:gd name="connsiteX27" fmla="*/ 5504617 w 6857999"/>
                <a:gd name="connsiteY27" fmla="*/ 1057096 h 4280892"/>
                <a:gd name="connsiteX28" fmla="*/ 5889307 w 6857999"/>
                <a:gd name="connsiteY28" fmla="*/ 1495901 h 4280892"/>
                <a:gd name="connsiteX29" fmla="*/ 5910739 w 6857999"/>
                <a:gd name="connsiteY29" fmla="*/ 1520547 h 4280892"/>
                <a:gd name="connsiteX30" fmla="*/ 6204347 w 6857999"/>
                <a:gd name="connsiteY30" fmla="*/ 1357670 h 4280892"/>
                <a:gd name="connsiteX31" fmla="*/ 6438483 w 6857999"/>
                <a:gd name="connsiteY31" fmla="*/ 1313200 h 4280892"/>
                <a:gd name="connsiteX32" fmla="*/ 6787813 w 6857999"/>
                <a:gd name="connsiteY32" fmla="*/ 1247299 h 4280892"/>
                <a:gd name="connsiteX33" fmla="*/ 6858000 w 6857999"/>
                <a:gd name="connsiteY33" fmla="*/ 1232833 h 4280892"/>
                <a:gd name="connsiteX34" fmla="*/ 6858000 w 6857999"/>
                <a:gd name="connsiteY34" fmla="*/ 1243548 h 4280892"/>
                <a:gd name="connsiteX35" fmla="*/ 6701016 w 6857999"/>
                <a:gd name="connsiteY35" fmla="*/ 1390352 h 4280892"/>
                <a:gd name="connsiteX36" fmla="*/ 6473309 w 6857999"/>
                <a:gd name="connsiteY36" fmla="*/ 1482507 h 4280892"/>
                <a:gd name="connsiteX37" fmla="*/ 6267033 w 6857999"/>
                <a:gd name="connsiteY37" fmla="*/ 1586448 h 4280892"/>
                <a:gd name="connsiteX38" fmla="*/ 6249353 w 6857999"/>
                <a:gd name="connsiteY38" fmla="*/ 1602522 h 4280892"/>
                <a:gd name="connsiteX39" fmla="*/ 6377405 w 6857999"/>
                <a:gd name="connsiteY39" fmla="*/ 1627168 h 4280892"/>
                <a:gd name="connsiteX40" fmla="*/ 6774418 w 6857999"/>
                <a:gd name="connsiteY40" fmla="*/ 1617524 h 4280892"/>
                <a:gd name="connsiteX41" fmla="*/ 6791563 w 6857999"/>
                <a:gd name="connsiteY41" fmla="*/ 1618595 h 4280892"/>
                <a:gd name="connsiteX42" fmla="*/ 6787277 w 6857999"/>
                <a:gd name="connsiteY42" fmla="*/ 1640027 h 4280892"/>
                <a:gd name="connsiteX43" fmla="*/ 6644223 w 6857999"/>
                <a:gd name="connsiteY43" fmla="*/ 1735931 h 4280892"/>
                <a:gd name="connsiteX44" fmla="*/ 6345258 w 6857999"/>
                <a:gd name="connsiteY44" fmla="*/ 1795403 h 4280892"/>
                <a:gd name="connsiteX45" fmla="*/ 6196310 w 6857999"/>
                <a:gd name="connsiteY45" fmla="*/ 1828621 h 4280892"/>
                <a:gd name="connsiteX46" fmla="*/ 6195775 w 6857999"/>
                <a:gd name="connsiteY46" fmla="*/ 1835587 h 4280892"/>
                <a:gd name="connsiteX47" fmla="*/ 6201668 w 6857999"/>
                <a:gd name="connsiteY47" fmla="*/ 1844695 h 4280892"/>
                <a:gd name="connsiteX48" fmla="*/ 6279356 w 6857999"/>
                <a:gd name="connsiteY48" fmla="*/ 2128659 h 4280892"/>
                <a:gd name="connsiteX49" fmla="*/ 6220956 w 6857999"/>
                <a:gd name="connsiteY49" fmla="*/ 2187059 h 4280892"/>
                <a:gd name="connsiteX50" fmla="*/ 6104692 w 6857999"/>
                <a:gd name="connsiteY50" fmla="*/ 2246531 h 4280892"/>
                <a:gd name="connsiteX51" fmla="*/ 5831443 w 6857999"/>
                <a:gd name="connsiteY51" fmla="*/ 2595860 h 4280892"/>
                <a:gd name="connsiteX52" fmla="*/ 5682496 w 6857999"/>
                <a:gd name="connsiteY52" fmla="*/ 2894826 h 4280892"/>
                <a:gd name="connsiteX53" fmla="*/ 5555516 w 6857999"/>
                <a:gd name="connsiteY53" fmla="*/ 2977872 h 4280892"/>
                <a:gd name="connsiteX54" fmla="*/ 5404425 w 6857999"/>
                <a:gd name="connsiteY54" fmla="*/ 2959120 h 4280892"/>
                <a:gd name="connsiteX55" fmla="*/ 5351919 w 6857999"/>
                <a:gd name="connsiteY55" fmla="*/ 2967157 h 4280892"/>
                <a:gd name="connsiteX56" fmla="*/ 5217438 w 6857999"/>
                <a:gd name="connsiteY56" fmla="*/ 2914650 h 4280892"/>
                <a:gd name="connsiteX57" fmla="*/ 5168682 w 6857999"/>
                <a:gd name="connsiteY57" fmla="*/ 2826246 h 4280892"/>
                <a:gd name="connsiteX58" fmla="*/ 5089922 w 6857999"/>
                <a:gd name="connsiteY58" fmla="*/ 2592110 h 4280892"/>
                <a:gd name="connsiteX59" fmla="*/ 5090993 w 6857999"/>
                <a:gd name="connsiteY59" fmla="*/ 2573357 h 4280892"/>
                <a:gd name="connsiteX60" fmla="*/ 5060990 w 6857999"/>
                <a:gd name="connsiteY60" fmla="*/ 2535853 h 4280892"/>
                <a:gd name="connsiteX61" fmla="*/ 4976336 w 6857999"/>
                <a:gd name="connsiteY61" fmla="*/ 2532102 h 4280892"/>
                <a:gd name="connsiteX62" fmla="*/ 4941510 w 6857999"/>
                <a:gd name="connsiteY62" fmla="*/ 2543889 h 4280892"/>
                <a:gd name="connsiteX63" fmla="*/ 4831675 w 6857999"/>
                <a:gd name="connsiteY63" fmla="*/ 2641937 h 4280892"/>
                <a:gd name="connsiteX64" fmla="*/ 4483954 w 6857999"/>
                <a:gd name="connsiteY64" fmla="*/ 2746415 h 4280892"/>
                <a:gd name="connsiteX65" fmla="*/ 4415909 w 6857999"/>
                <a:gd name="connsiteY65" fmla="*/ 2740521 h 4280892"/>
                <a:gd name="connsiteX66" fmla="*/ 4428768 w 6857999"/>
                <a:gd name="connsiteY66" fmla="*/ 2784455 h 4280892"/>
                <a:gd name="connsiteX67" fmla="*/ 4543425 w 6857999"/>
                <a:gd name="connsiteY67" fmla="*/ 3031450 h 4280892"/>
                <a:gd name="connsiteX68" fmla="*/ 4561106 w 6857999"/>
                <a:gd name="connsiteY68" fmla="*/ 3171825 h 4280892"/>
                <a:gd name="connsiteX69" fmla="*/ 4536460 w 6857999"/>
                <a:gd name="connsiteY69" fmla="*/ 3566160 h 4280892"/>
                <a:gd name="connsiteX70" fmla="*/ 4512885 w 6857999"/>
                <a:gd name="connsiteY70" fmla="*/ 3666351 h 4280892"/>
                <a:gd name="connsiteX71" fmla="*/ 4464665 w 6857999"/>
                <a:gd name="connsiteY71" fmla="*/ 3719929 h 4280892"/>
                <a:gd name="connsiteX72" fmla="*/ 4225707 w 6857999"/>
                <a:gd name="connsiteY72" fmla="*/ 3939064 h 4280892"/>
                <a:gd name="connsiteX73" fmla="*/ 4172664 w 6857999"/>
                <a:gd name="connsiteY73" fmla="*/ 3994249 h 4280892"/>
                <a:gd name="connsiteX74" fmla="*/ 4166235 w 6857999"/>
                <a:gd name="connsiteY74" fmla="*/ 3958352 h 4280892"/>
                <a:gd name="connsiteX75" fmla="*/ 4151769 w 6857999"/>
                <a:gd name="connsiteY75" fmla="*/ 3836194 h 4280892"/>
                <a:gd name="connsiteX76" fmla="*/ 4193560 w 6857999"/>
                <a:gd name="connsiteY76" fmla="*/ 3699034 h 4280892"/>
                <a:gd name="connsiteX77" fmla="*/ 4251424 w 6857999"/>
                <a:gd name="connsiteY77" fmla="*/ 3642241 h 4280892"/>
                <a:gd name="connsiteX78" fmla="*/ 4287857 w 6857999"/>
                <a:gd name="connsiteY78" fmla="*/ 3568839 h 4280892"/>
                <a:gd name="connsiteX79" fmla="*/ 4299109 w 6857999"/>
                <a:gd name="connsiteY79" fmla="*/ 3544729 h 4280892"/>
                <a:gd name="connsiteX80" fmla="*/ 4343579 w 6857999"/>
                <a:gd name="connsiteY80" fmla="*/ 3332560 h 4280892"/>
                <a:gd name="connsiteX81" fmla="*/ 4320004 w 6857999"/>
                <a:gd name="connsiteY81" fmla="*/ 3237726 h 4280892"/>
                <a:gd name="connsiteX82" fmla="*/ 3988891 w 6857999"/>
                <a:gd name="connsiteY82" fmla="*/ 2902327 h 4280892"/>
                <a:gd name="connsiteX83" fmla="*/ 3910131 w 6857999"/>
                <a:gd name="connsiteY83" fmla="*/ 2934474 h 4280892"/>
                <a:gd name="connsiteX84" fmla="*/ 3910667 w 6857999"/>
                <a:gd name="connsiteY84" fmla="*/ 3173432 h 4280892"/>
                <a:gd name="connsiteX85" fmla="*/ 3930491 w 6857999"/>
                <a:gd name="connsiteY85" fmla="*/ 3329345 h 4280892"/>
                <a:gd name="connsiteX86" fmla="*/ 3931027 w 6857999"/>
                <a:gd name="connsiteY86" fmla="*/ 3424714 h 4280892"/>
                <a:gd name="connsiteX87" fmla="*/ 3949779 w 6857999"/>
                <a:gd name="connsiteY87" fmla="*/ 3727430 h 4280892"/>
                <a:gd name="connsiteX88" fmla="*/ 4055864 w 6857999"/>
                <a:gd name="connsiteY88" fmla="*/ 3990499 h 4280892"/>
                <a:gd name="connsiteX89" fmla="*/ 4074616 w 6857999"/>
                <a:gd name="connsiteY89" fmla="*/ 4015681 h 4280892"/>
                <a:gd name="connsiteX90" fmla="*/ 4225171 w 6857999"/>
                <a:gd name="connsiteY90" fmla="*/ 4152305 h 4280892"/>
                <a:gd name="connsiteX91" fmla="*/ 4225171 w 6857999"/>
                <a:gd name="connsiteY91" fmla="*/ 4191953 h 4280892"/>
                <a:gd name="connsiteX92" fmla="*/ 4086939 w 6857999"/>
                <a:gd name="connsiteY92" fmla="*/ 4230529 h 4280892"/>
                <a:gd name="connsiteX93" fmla="*/ 3892986 w 6857999"/>
                <a:gd name="connsiteY93" fmla="*/ 4178558 h 4280892"/>
                <a:gd name="connsiteX94" fmla="*/ 3863518 w 6857999"/>
                <a:gd name="connsiteY94" fmla="*/ 4149090 h 4280892"/>
                <a:gd name="connsiteX95" fmla="*/ 3807797 w 6857999"/>
                <a:gd name="connsiteY95" fmla="*/ 4004429 h 4280892"/>
                <a:gd name="connsiteX96" fmla="*/ 3767614 w 6857999"/>
                <a:gd name="connsiteY96" fmla="*/ 3960495 h 4280892"/>
                <a:gd name="connsiteX97" fmla="*/ 3746183 w 6857999"/>
                <a:gd name="connsiteY97" fmla="*/ 3930491 h 4280892"/>
                <a:gd name="connsiteX98" fmla="*/ 3727966 w 6857999"/>
                <a:gd name="connsiteY98" fmla="*/ 3687782 h 4280892"/>
                <a:gd name="connsiteX99" fmla="*/ 3690461 w 6857999"/>
                <a:gd name="connsiteY99" fmla="*/ 3505617 h 4280892"/>
                <a:gd name="connsiteX100" fmla="*/ 3476149 w 6857999"/>
                <a:gd name="connsiteY100" fmla="*/ 2923222 h 4280892"/>
                <a:gd name="connsiteX101" fmla="*/ 3432751 w 6857999"/>
                <a:gd name="connsiteY101" fmla="*/ 2828925 h 4280892"/>
                <a:gd name="connsiteX102" fmla="*/ 3368457 w 6857999"/>
                <a:gd name="connsiteY102" fmla="*/ 2785527 h 4280892"/>
                <a:gd name="connsiteX103" fmla="*/ 3328273 w 6857999"/>
                <a:gd name="connsiteY103" fmla="*/ 2774811 h 4280892"/>
                <a:gd name="connsiteX104" fmla="*/ 3157359 w 6857999"/>
                <a:gd name="connsiteY104" fmla="*/ 2706231 h 4280892"/>
                <a:gd name="connsiteX105" fmla="*/ 2484953 w 6857999"/>
                <a:gd name="connsiteY105" fmla="*/ 2652653 h 4280892"/>
                <a:gd name="connsiteX106" fmla="*/ 2442627 w 6857999"/>
                <a:gd name="connsiteY106" fmla="*/ 2677835 h 4280892"/>
                <a:gd name="connsiteX107" fmla="*/ 2341364 w 6857999"/>
                <a:gd name="connsiteY107" fmla="*/ 2756059 h 4280892"/>
                <a:gd name="connsiteX108" fmla="*/ 2299573 w 6857999"/>
                <a:gd name="connsiteY108" fmla="*/ 2765703 h 4280892"/>
                <a:gd name="connsiteX109" fmla="*/ 2062758 w 6857999"/>
                <a:gd name="connsiteY109" fmla="*/ 2899112 h 4280892"/>
                <a:gd name="connsiteX110" fmla="*/ 1831836 w 6857999"/>
                <a:gd name="connsiteY110" fmla="*/ 3102174 h 4280892"/>
                <a:gd name="connsiteX111" fmla="*/ 1720394 w 6857999"/>
                <a:gd name="connsiteY111" fmla="*/ 3237191 h 4280892"/>
                <a:gd name="connsiteX112" fmla="*/ 1637348 w 6857999"/>
                <a:gd name="connsiteY112" fmla="*/ 3454182 h 4280892"/>
                <a:gd name="connsiteX113" fmla="*/ 1635740 w 6857999"/>
                <a:gd name="connsiteY113" fmla="*/ 3516332 h 4280892"/>
                <a:gd name="connsiteX114" fmla="*/ 1660922 w 6857999"/>
                <a:gd name="connsiteY114" fmla="*/ 3686711 h 4280892"/>
                <a:gd name="connsiteX115" fmla="*/ 1662529 w 6857999"/>
                <a:gd name="connsiteY115" fmla="*/ 3777794 h 4280892"/>
                <a:gd name="connsiteX116" fmla="*/ 1677531 w 6857999"/>
                <a:gd name="connsiteY116" fmla="*/ 3867269 h 4280892"/>
                <a:gd name="connsiteX117" fmla="*/ 1893987 w 6857999"/>
                <a:gd name="connsiteY117" fmla="*/ 4141054 h 4280892"/>
                <a:gd name="connsiteX118" fmla="*/ 1919168 w 6857999"/>
                <a:gd name="connsiteY118" fmla="*/ 4159270 h 4280892"/>
                <a:gd name="connsiteX119" fmla="*/ 1605201 w 6857999"/>
                <a:gd name="connsiteY119" fmla="*/ 4178558 h 4280892"/>
                <a:gd name="connsiteX120" fmla="*/ 1570911 w 6857999"/>
                <a:gd name="connsiteY120" fmla="*/ 4147483 h 4280892"/>
                <a:gd name="connsiteX121" fmla="*/ 1574125 w 6857999"/>
                <a:gd name="connsiteY121" fmla="*/ 4143732 h 4280892"/>
                <a:gd name="connsiteX122" fmla="*/ 1555373 w 6857999"/>
                <a:gd name="connsiteY122" fmla="*/ 4139982 h 4280892"/>
                <a:gd name="connsiteX123" fmla="*/ 1541443 w 6857999"/>
                <a:gd name="connsiteY123" fmla="*/ 4083725 h 4280892"/>
                <a:gd name="connsiteX124" fmla="*/ 1500723 w 6857999"/>
                <a:gd name="connsiteY124" fmla="*/ 4021038 h 4280892"/>
                <a:gd name="connsiteX125" fmla="*/ 1456789 w 6857999"/>
                <a:gd name="connsiteY125" fmla="*/ 4006037 h 4280892"/>
                <a:gd name="connsiteX126" fmla="*/ 1423571 w 6857999"/>
                <a:gd name="connsiteY126" fmla="*/ 3982462 h 4280892"/>
                <a:gd name="connsiteX127" fmla="*/ 1386066 w 6857999"/>
                <a:gd name="connsiteY127" fmla="*/ 3507224 h 4280892"/>
                <a:gd name="connsiteX128" fmla="*/ 1305163 w 6857999"/>
                <a:gd name="connsiteY128" fmla="*/ 3120390 h 4280892"/>
                <a:gd name="connsiteX129" fmla="*/ 1311592 w 6857999"/>
                <a:gd name="connsiteY129" fmla="*/ 2960192 h 4280892"/>
                <a:gd name="connsiteX130" fmla="*/ 1336238 w 6857999"/>
                <a:gd name="connsiteY130" fmla="*/ 2907149 h 4280892"/>
                <a:gd name="connsiteX131" fmla="*/ 1024949 w 6857999"/>
                <a:gd name="connsiteY131" fmla="*/ 3154144 h 4280892"/>
                <a:gd name="connsiteX132" fmla="*/ 805815 w 6857999"/>
                <a:gd name="connsiteY132" fmla="*/ 3474006 h 4280892"/>
                <a:gd name="connsiteX133" fmla="*/ 685800 w 6857999"/>
                <a:gd name="connsiteY133" fmla="*/ 4048363 h 4280892"/>
                <a:gd name="connsiteX134" fmla="*/ 712589 w 6857999"/>
                <a:gd name="connsiteY134" fmla="*/ 4132481 h 4280892"/>
                <a:gd name="connsiteX135" fmla="*/ 764024 w 6857999"/>
                <a:gd name="connsiteY135" fmla="*/ 4197846 h 4280892"/>
                <a:gd name="connsiteX136" fmla="*/ 742057 w 6857999"/>
                <a:gd name="connsiteY136" fmla="*/ 4278749 h 4280892"/>
                <a:gd name="connsiteX137" fmla="*/ 738842 w 6857999"/>
                <a:gd name="connsiteY137" fmla="*/ 4282500 h 4280892"/>
                <a:gd name="connsiteX138" fmla="*/ 599539 w 6857999"/>
                <a:gd name="connsiteY138" fmla="*/ 4282500 h 4280892"/>
                <a:gd name="connsiteX139" fmla="*/ 541139 w 6857999"/>
                <a:gd name="connsiteY139" fmla="*/ 4276070 h 4280892"/>
                <a:gd name="connsiteX140" fmla="*/ 403979 w 6857999"/>
                <a:gd name="connsiteY140" fmla="*/ 4203204 h 4280892"/>
                <a:gd name="connsiteX141" fmla="*/ 398085 w 6857999"/>
                <a:gd name="connsiteY141" fmla="*/ 4170522 h 4280892"/>
                <a:gd name="connsiteX142" fmla="*/ 410944 w 6857999"/>
                <a:gd name="connsiteY142" fmla="*/ 4008180 h 4280892"/>
                <a:gd name="connsiteX143" fmla="*/ 353080 w 6857999"/>
                <a:gd name="connsiteY143" fmla="*/ 3991570 h 4280892"/>
                <a:gd name="connsiteX144" fmla="*/ 399693 w 6857999"/>
                <a:gd name="connsiteY144" fmla="*/ 3905310 h 4280892"/>
                <a:gd name="connsiteX145" fmla="*/ 541139 w 6857999"/>
                <a:gd name="connsiteY145" fmla="*/ 3482578 h 4280892"/>
                <a:gd name="connsiteX146" fmla="*/ 564178 w 6857999"/>
                <a:gd name="connsiteY146" fmla="*/ 3209330 h 4280892"/>
                <a:gd name="connsiteX147" fmla="*/ 557748 w 6857999"/>
                <a:gd name="connsiteY147" fmla="*/ 3033058 h 4280892"/>
                <a:gd name="connsiteX148" fmla="*/ 622042 w 6857999"/>
                <a:gd name="connsiteY148" fmla="*/ 2901256 h 4280892"/>
                <a:gd name="connsiteX149" fmla="*/ 715268 w 6857999"/>
                <a:gd name="connsiteY149" fmla="*/ 2820888 h 4280892"/>
                <a:gd name="connsiteX150" fmla="*/ 846534 w 6857999"/>
                <a:gd name="connsiteY150" fmla="*/ 2607112 h 4280892"/>
                <a:gd name="connsiteX151" fmla="*/ 851892 w 6857999"/>
                <a:gd name="connsiteY151" fmla="*/ 2301716 h 4280892"/>
                <a:gd name="connsiteX152" fmla="*/ 805279 w 6857999"/>
                <a:gd name="connsiteY152" fmla="*/ 2109371 h 4280892"/>
                <a:gd name="connsiteX153" fmla="*/ 804208 w 6857999"/>
                <a:gd name="connsiteY153" fmla="*/ 1676460 h 4280892"/>
                <a:gd name="connsiteX154" fmla="*/ 956905 w 6857999"/>
                <a:gd name="connsiteY154" fmla="*/ 1347490 h 4280892"/>
                <a:gd name="connsiteX155" fmla="*/ 973515 w 6857999"/>
                <a:gd name="connsiteY155" fmla="*/ 1320165 h 4280892"/>
                <a:gd name="connsiteX156" fmla="*/ 755452 w 6857999"/>
                <a:gd name="connsiteY156" fmla="*/ 1093530 h 4280892"/>
                <a:gd name="connsiteX157" fmla="*/ 543282 w 6857999"/>
                <a:gd name="connsiteY157" fmla="*/ 832604 h 4280892"/>
                <a:gd name="connsiteX158" fmla="*/ 495598 w 6857999"/>
                <a:gd name="connsiteY158" fmla="*/ 397014 h 4280892"/>
                <a:gd name="connsiteX159" fmla="*/ 557748 w 6857999"/>
                <a:gd name="connsiteY159" fmla="*/ 220206 h 4280892"/>
                <a:gd name="connsiteX160" fmla="*/ 536853 w 6857999"/>
                <a:gd name="connsiteY160" fmla="*/ 234136 h 4280892"/>
                <a:gd name="connsiteX161" fmla="*/ 378797 w 6857999"/>
                <a:gd name="connsiteY161" fmla="*/ 344507 h 4280892"/>
                <a:gd name="connsiteX162" fmla="*/ 165556 w 6857999"/>
                <a:gd name="connsiteY162" fmla="*/ 466130 h 4280892"/>
                <a:gd name="connsiteX163" fmla="*/ 2679 w 6857999"/>
                <a:gd name="connsiteY163" fmla="*/ 389513 h 4280892"/>
                <a:gd name="connsiteX164" fmla="*/ 0 w 6857999"/>
                <a:gd name="connsiteY164" fmla="*/ 385763 h 428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6857999" h="4280892">
                  <a:moveTo>
                    <a:pt x="0" y="385763"/>
                  </a:moveTo>
                  <a:cubicBezTo>
                    <a:pt x="0" y="355223"/>
                    <a:pt x="0" y="325219"/>
                    <a:pt x="0" y="294680"/>
                  </a:cubicBezTo>
                  <a:cubicBezTo>
                    <a:pt x="6429" y="259318"/>
                    <a:pt x="12323" y="223957"/>
                    <a:pt x="19288" y="183773"/>
                  </a:cubicBezTo>
                  <a:cubicBezTo>
                    <a:pt x="23039" y="188595"/>
                    <a:pt x="30540" y="193953"/>
                    <a:pt x="31075" y="199846"/>
                  </a:cubicBezTo>
                  <a:cubicBezTo>
                    <a:pt x="34290" y="237351"/>
                    <a:pt x="33754" y="274856"/>
                    <a:pt x="38040" y="311825"/>
                  </a:cubicBezTo>
                  <a:cubicBezTo>
                    <a:pt x="41255" y="339150"/>
                    <a:pt x="47685" y="365939"/>
                    <a:pt x="56793" y="392192"/>
                  </a:cubicBezTo>
                  <a:cubicBezTo>
                    <a:pt x="64294" y="414695"/>
                    <a:pt x="83046" y="423803"/>
                    <a:pt x="106085" y="413623"/>
                  </a:cubicBezTo>
                  <a:cubicBezTo>
                    <a:pt x="128052" y="403979"/>
                    <a:pt x="151090" y="395407"/>
                    <a:pt x="169843" y="380941"/>
                  </a:cubicBezTo>
                  <a:cubicBezTo>
                    <a:pt x="235208" y="331113"/>
                    <a:pt x="298966" y="279678"/>
                    <a:pt x="362188" y="227707"/>
                  </a:cubicBezTo>
                  <a:cubicBezTo>
                    <a:pt x="457021" y="150555"/>
                    <a:pt x="541139" y="61079"/>
                    <a:pt x="648295" y="0"/>
                  </a:cubicBezTo>
                  <a:cubicBezTo>
                    <a:pt x="660618" y="0"/>
                    <a:pt x="673477" y="0"/>
                    <a:pt x="685800" y="0"/>
                  </a:cubicBezTo>
                  <a:cubicBezTo>
                    <a:pt x="699730" y="9108"/>
                    <a:pt x="715804" y="16073"/>
                    <a:pt x="727591" y="27325"/>
                  </a:cubicBezTo>
                  <a:cubicBezTo>
                    <a:pt x="764560" y="63222"/>
                    <a:pt x="767775" y="105013"/>
                    <a:pt x="750094" y="152698"/>
                  </a:cubicBezTo>
                  <a:cubicBezTo>
                    <a:pt x="705088" y="275927"/>
                    <a:pt x="664905" y="400229"/>
                    <a:pt x="643473" y="530423"/>
                  </a:cubicBezTo>
                  <a:cubicBezTo>
                    <a:pt x="622042" y="662226"/>
                    <a:pt x="654725" y="771525"/>
                    <a:pt x="752773" y="862608"/>
                  </a:cubicBezTo>
                  <a:cubicBezTo>
                    <a:pt x="867430" y="969228"/>
                    <a:pt x="1002983" y="1042630"/>
                    <a:pt x="1143893" y="1106388"/>
                  </a:cubicBezTo>
                  <a:cubicBezTo>
                    <a:pt x="1150858" y="1109603"/>
                    <a:pt x="1163717" y="1104781"/>
                    <a:pt x="1171754" y="1099959"/>
                  </a:cubicBezTo>
                  <a:cubicBezTo>
                    <a:pt x="1217831" y="1071027"/>
                    <a:pt x="1262301" y="1038880"/>
                    <a:pt x="1309449" y="1012627"/>
                  </a:cubicBezTo>
                  <a:cubicBezTo>
                    <a:pt x="1362492" y="983159"/>
                    <a:pt x="1419820" y="970836"/>
                    <a:pt x="1481971" y="971907"/>
                  </a:cubicBezTo>
                  <a:cubicBezTo>
                    <a:pt x="1560195" y="973515"/>
                    <a:pt x="1638955" y="970836"/>
                    <a:pt x="1717715" y="966549"/>
                  </a:cubicBezTo>
                  <a:cubicBezTo>
                    <a:pt x="1969532" y="953155"/>
                    <a:pt x="2218134" y="916186"/>
                    <a:pt x="2466201" y="872788"/>
                  </a:cubicBezTo>
                  <a:cubicBezTo>
                    <a:pt x="2588359" y="851356"/>
                    <a:pt x="2705695" y="817602"/>
                    <a:pt x="2814995" y="758131"/>
                  </a:cubicBezTo>
                  <a:cubicBezTo>
                    <a:pt x="2870180" y="728127"/>
                    <a:pt x="2928580" y="700802"/>
                    <a:pt x="2988052" y="681514"/>
                  </a:cubicBezTo>
                  <a:cubicBezTo>
                    <a:pt x="3173432" y="620435"/>
                    <a:pt x="3361492" y="566321"/>
                    <a:pt x="3538835" y="482203"/>
                  </a:cubicBezTo>
                  <a:cubicBezTo>
                    <a:pt x="3733324" y="390049"/>
                    <a:pt x="3939064" y="375047"/>
                    <a:pt x="4148554" y="397550"/>
                  </a:cubicBezTo>
                  <a:cubicBezTo>
                    <a:pt x="4285178" y="412016"/>
                    <a:pt x="4415909" y="452199"/>
                    <a:pt x="4542889" y="503634"/>
                  </a:cubicBezTo>
                  <a:cubicBezTo>
                    <a:pt x="4722912" y="577036"/>
                    <a:pt x="4905613" y="641866"/>
                    <a:pt x="5078671" y="733485"/>
                  </a:cubicBezTo>
                  <a:cubicBezTo>
                    <a:pt x="5239941" y="818674"/>
                    <a:pt x="5383530" y="922615"/>
                    <a:pt x="5504617" y="1057096"/>
                  </a:cubicBezTo>
                  <a:cubicBezTo>
                    <a:pt x="5635348" y="1201222"/>
                    <a:pt x="5761256" y="1349633"/>
                    <a:pt x="5889307" y="1495901"/>
                  </a:cubicBezTo>
                  <a:cubicBezTo>
                    <a:pt x="5896273" y="1503402"/>
                    <a:pt x="5902702" y="1511439"/>
                    <a:pt x="5910739" y="1520547"/>
                  </a:cubicBezTo>
                  <a:cubicBezTo>
                    <a:pt x="5992713" y="1432143"/>
                    <a:pt x="6091833" y="1382316"/>
                    <a:pt x="6204347" y="1357670"/>
                  </a:cubicBezTo>
                  <a:cubicBezTo>
                    <a:pt x="6282035" y="1340525"/>
                    <a:pt x="6360259" y="1327666"/>
                    <a:pt x="6438483" y="1313200"/>
                  </a:cubicBezTo>
                  <a:cubicBezTo>
                    <a:pt x="6554748" y="1291233"/>
                    <a:pt x="6671548" y="1269266"/>
                    <a:pt x="6787813" y="1247299"/>
                  </a:cubicBezTo>
                  <a:cubicBezTo>
                    <a:pt x="6811387" y="1243013"/>
                    <a:pt x="6834961" y="1237655"/>
                    <a:pt x="6858000" y="1232833"/>
                  </a:cubicBezTo>
                  <a:cubicBezTo>
                    <a:pt x="6858000" y="1236583"/>
                    <a:pt x="6858000" y="1239798"/>
                    <a:pt x="6858000" y="1243548"/>
                  </a:cubicBezTo>
                  <a:cubicBezTo>
                    <a:pt x="6825317" y="1313200"/>
                    <a:pt x="6767989" y="1358741"/>
                    <a:pt x="6701016" y="1390352"/>
                  </a:cubicBezTo>
                  <a:cubicBezTo>
                    <a:pt x="6627078" y="1425178"/>
                    <a:pt x="6550461" y="1456789"/>
                    <a:pt x="6473309" y="1482507"/>
                  </a:cubicBezTo>
                  <a:cubicBezTo>
                    <a:pt x="6398836" y="1507153"/>
                    <a:pt x="6328648" y="1538228"/>
                    <a:pt x="6267033" y="1586448"/>
                  </a:cubicBezTo>
                  <a:cubicBezTo>
                    <a:pt x="6262212" y="1590199"/>
                    <a:pt x="6257389" y="1595021"/>
                    <a:pt x="6249353" y="1602522"/>
                  </a:cubicBezTo>
                  <a:cubicBezTo>
                    <a:pt x="6295430" y="1611630"/>
                    <a:pt x="6336149" y="1620738"/>
                    <a:pt x="6377405" y="1627168"/>
                  </a:cubicBezTo>
                  <a:cubicBezTo>
                    <a:pt x="6510278" y="1648599"/>
                    <a:pt x="6643152" y="1664672"/>
                    <a:pt x="6774418" y="1617524"/>
                  </a:cubicBezTo>
                  <a:cubicBezTo>
                    <a:pt x="6779240" y="1615916"/>
                    <a:pt x="6785670" y="1618059"/>
                    <a:pt x="6791563" y="1618595"/>
                  </a:cubicBezTo>
                  <a:cubicBezTo>
                    <a:pt x="6790492" y="1626096"/>
                    <a:pt x="6791563" y="1635205"/>
                    <a:pt x="6787277" y="1640027"/>
                  </a:cubicBezTo>
                  <a:cubicBezTo>
                    <a:pt x="6750308" y="1687711"/>
                    <a:pt x="6705838" y="1724144"/>
                    <a:pt x="6644223" y="1735931"/>
                  </a:cubicBezTo>
                  <a:cubicBezTo>
                    <a:pt x="6544032" y="1754684"/>
                    <a:pt x="6444377" y="1775043"/>
                    <a:pt x="6345258" y="1795403"/>
                  </a:cubicBezTo>
                  <a:cubicBezTo>
                    <a:pt x="6294894" y="1805583"/>
                    <a:pt x="6245066" y="1817370"/>
                    <a:pt x="6196310" y="1828621"/>
                  </a:cubicBezTo>
                  <a:cubicBezTo>
                    <a:pt x="6195775" y="1833979"/>
                    <a:pt x="6195239" y="1835051"/>
                    <a:pt x="6195775" y="1835587"/>
                  </a:cubicBezTo>
                  <a:cubicBezTo>
                    <a:pt x="6197381" y="1838801"/>
                    <a:pt x="6199525" y="1842016"/>
                    <a:pt x="6201668" y="1844695"/>
                  </a:cubicBezTo>
                  <a:cubicBezTo>
                    <a:pt x="6269176" y="1927741"/>
                    <a:pt x="6289536" y="2024182"/>
                    <a:pt x="6279356" y="2128659"/>
                  </a:cubicBezTo>
                  <a:cubicBezTo>
                    <a:pt x="6275606" y="2168843"/>
                    <a:pt x="6261675" y="2183309"/>
                    <a:pt x="6220956" y="2187059"/>
                  </a:cubicBezTo>
                  <a:cubicBezTo>
                    <a:pt x="6173808" y="2191345"/>
                    <a:pt x="6136303" y="2212241"/>
                    <a:pt x="6104692" y="2246531"/>
                  </a:cubicBezTo>
                  <a:cubicBezTo>
                    <a:pt x="6003965" y="2355294"/>
                    <a:pt x="5906988" y="2468344"/>
                    <a:pt x="5831443" y="2595860"/>
                  </a:cubicBezTo>
                  <a:cubicBezTo>
                    <a:pt x="5775186" y="2691765"/>
                    <a:pt x="5729645" y="2794099"/>
                    <a:pt x="5682496" y="2894826"/>
                  </a:cubicBezTo>
                  <a:cubicBezTo>
                    <a:pt x="5656242" y="2951083"/>
                    <a:pt x="5616059" y="2981087"/>
                    <a:pt x="5555516" y="2977872"/>
                  </a:cubicBezTo>
                  <a:cubicBezTo>
                    <a:pt x="5505152" y="2975193"/>
                    <a:pt x="5454789" y="2966621"/>
                    <a:pt x="5404425" y="2959120"/>
                  </a:cubicBezTo>
                  <a:cubicBezTo>
                    <a:pt x="5385137" y="2955905"/>
                    <a:pt x="5370136" y="2955905"/>
                    <a:pt x="5351919" y="2967157"/>
                  </a:cubicBezTo>
                  <a:cubicBezTo>
                    <a:pt x="5298877" y="2999839"/>
                    <a:pt x="5235119" y="2975193"/>
                    <a:pt x="5217438" y="2914650"/>
                  </a:cubicBezTo>
                  <a:cubicBezTo>
                    <a:pt x="5207258" y="2880896"/>
                    <a:pt x="5193864" y="2853571"/>
                    <a:pt x="5168682" y="2826246"/>
                  </a:cubicBezTo>
                  <a:cubicBezTo>
                    <a:pt x="5109210" y="2761952"/>
                    <a:pt x="5070098" y="2685871"/>
                    <a:pt x="5089922" y="2592110"/>
                  </a:cubicBezTo>
                  <a:cubicBezTo>
                    <a:pt x="5090993" y="2586216"/>
                    <a:pt x="5093137" y="2578715"/>
                    <a:pt x="5090993" y="2573357"/>
                  </a:cubicBezTo>
                  <a:cubicBezTo>
                    <a:pt x="5084564" y="2558356"/>
                    <a:pt x="5084564" y="2536924"/>
                    <a:pt x="5060990" y="2535853"/>
                  </a:cubicBezTo>
                  <a:cubicBezTo>
                    <a:pt x="5032593" y="2534781"/>
                    <a:pt x="5004197" y="2531567"/>
                    <a:pt x="4976336" y="2532102"/>
                  </a:cubicBezTo>
                  <a:cubicBezTo>
                    <a:pt x="4964549" y="2532102"/>
                    <a:pt x="4950619" y="2536389"/>
                    <a:pt x="4941510" y="2543889"/>
                  </a:cubicBezTo>
                  <a:cubicBezTo>
                    <a:pt x="4904006" y="2575501"/>
                    <a:pt x="4868644" y="2609255"/>
                    <a:pt x="4831675" y="2641937"/>
                  </a:cubicBezTo>
                  <a:cubicBezTo>
                    <a:pt x="4732020" y="2730877"/>
                    <a:pt x="4614684" y="2760881"/>
                    <a:pt x="4483954" y="2746415"/>
                  </a:cubicBezTo>
                  <a:cubicBezTo>
                    <a:pt x="4461986" y="2743736"/>
                    <a:pt x="4440019" y="2742664"/>
                    <a:pt x="4415909" y="2740521"/>
                  </a:cubicBezTo>
                  <a:cubicBezTo>
                    <a:pt x="4420731" y="2757130"/>
                    <a:pt x="4422874" y="2771596"/>
                    <a:pt x="4428768" y="2784455"/>
                  </a:cubicBezTo>
                  <a:cubicBezTo>
                    <a:pt x="4466272" y="2866965"/>
                    <a:pt x="4503777" y="2950012"/>
                    <a:pt x="4543425" y="3031450"/>
                  </a:cubicBezTo>
                  <a:cubicBezTo>
                    <a:pt x="4565392" y="3076992"/>
                    <a:pt x="4577715" y="3119319"/>
                    <a:pt x="4561106" y="3171825"/>
                  </a:cubicBezTo>
                  <a:cubicBezTo>
                    <a:pt x="4519851" y="3300413"/>
                    <a:pt x="4511814" y="3433286"/>
                    <a:pt x="4536460" y="3566160"/>
                  </a:cubicBezTo>
                  <a:cubicBezTo>
                    <a:pt x="4543961" y="3605272"/>
                    <a:pt x="4534853" y="3636883"/>
                    <a:pt x="4512885" y="3666351"/>
                  </a:cubicBezTo>
                  <a:cubicBezTo>
                    <a:pt x="4498419" y="3685639"/>
                    <a:pt x="4482346" y="3703856"/>
                    <a:pt x="4464665" y="3719929"/>
                  </a:cubicBezTo>
                  <a:cubicBezTo>
                    <a:pt x="4385370" y="3793331"/>
                    <a:pt x="4305538" y="3865662"/>
                    <a:pt x="4225707" y="3939064"/>
                  </a:cubicBezTo>
                  <a:cubicBezTo>
                    <a:pt x="4208562" y="3955137"/>
                    <a:pt x="4193024" y="3972818"/>
                    <a:pt x="4172664" y="3994249"/>
                  </a:cubicBezTo>
                  <a:cubicBezTo>
                    <a:pt x="4169985" y="3978712"/>
                    <a:pt x="4167306" y="3968532"/>
                    <a:pt x="4166235" y="3958352"/>
                  </a:cubicBezTo>
                  <a:cubicBezTo>
                    <a:pt x="4161413" y="3917633"/>
                    <a:pt x="4161949" y="3875842"/>
                    <a:pt x="4151769" y="3836194"/>
                  </a:cubicBezTo>
                  <a:cubicBezTo>
                    <a:pt x="4137303" y="3779937"/>
                    <a:pt x="4156055" y="3737074"/>
                    <a:pt x="4193560" y="3699034"/>
                  </a:cubicBezTo>
                  <a:cubicBezTo>
                    <a:pt x="4212312" y="3679746"/>
                    <a:pt x="4235887" y="3663672"/>
                    <a:pt x="4251424" y="3642241"/>
                  </a:cubicBezTo>
                  <a:cubicBezTo>
                    <a:pt x="4267498" y="3620274"/>
                    <a:pt x="4276070" y="3593485"/>
                    <a:pt x="4287857" y="3568839"/>
                  </a:cubicBezTo>
                  <a:cubicBezTo>
                    <a:pt x="4291608" y="3560802"/>
                    <a:pt x="4297501" y="3553301"/>
                    <a:pt x="4299109" y="3544729"/>
                  </a:cubicBezTo>
                  <a:cubicBezTo>
                    <a:pt x="4314646" y="3474006"/>
                    <a:pt x="4330720" y="3403818"/>
                    <a:pt x="4343579" y="3332560"/>
                  </a:cubicBezTo>
                  <a:cubicBezTo>
                    <a:pt x="4349472" y="3298805"/>
                    <a:pt x="4346258" y="3264515"/>
                    <a:pt x="4320004" y="3237726"/>
                  </a:cubicBezTo>
                  <a:cubicBezTo>
                    <a:pt x="4208026" y="3124140"/>
                    <a:pt x="4096048" y="3010555"/>
                    <a:pt x="3988891" y="2902327"/>
                  </a:cubicBezTo>
                  <a:cubicBezTo>
                    <a:pt x="3955137" y="2916257"/>
                    <a:pt x="3931027" y="2925901"/>
                    <a:pt x="3910131" y="2934474"/>
                  </a:cubicBezTo>
                  <a:cubicBezTo>
                    <a:pt x="3910131" y="3014841"/>
                    <a:pt x="3907989" y="3094137"/>
                    <a:pt x="3910667" y="3173432"/>
                  </a:cubicBezTo>
                  <a:cubicBezTo>
                    <a:pt x="3912810" y="3225939"/>
                    <a:pt x="3916561" y="3279517"/>
                    <a:pt x="3930491" y="3329345"/>
                  </a:cubicBezTo>
                  <a:cubicBezTo>
                    <a:pt x="3939599" y="3363099"/>
                    <a:pt x="3938528" y="3392567"/>
                    <a:pt x="3931027" y="3424714"/>
                  </a:cubicBezTo>
                  <a:cubicBezTo>
                    <a:pt x="3907453" y="3527584"/>
                    <a:pt x="3910667" y="3628311"/>
                    <a:pt x="3949779" y="3727430"/>
                  </a:cubicBezTo>
                  <a:cubicBezTo>
                    <a:pt x="3984605" y="3815298"/>
                    <a:pt x="4019967" y="3903167"/>
                    <a:pt x="4055864" y="3990499"/>
                  </a:cubicBezTo>
                  <a:cubicBezTo>
                    <a:pt x="4059615" y="4000143"/>
                    <a:pt x="4067115" y="4008716"/>
                    <a:pt x="4074616" y="4015681"/>
                  </a:cubicBezTo>
                  <a:cubicBezTo>
                    <a:pt x="4124444" y="4061758"/>
                    <a:pt x="4174272" y="4107299"/>
                    <a:pt x="4225171" y="4152305"/>
                  </a:cubicBezTo>
                  <a:cubicBezTo>
                    <a:pt x="4241244" y="4166771"/>
                    <a:pt x="4241244" y="4179094"/>
                    <a:pt x="4225171" y="4191953"/>
                  </a:cubicBezTo>
                  <a:cubicBezTo>
                    <a:pt x="4184452" y="4224100"/>
                    <a:pt x="4141053" y="4245531"/>
                    <a:pt x="4086939" y="4230529"/>
                  </a:cubicBezTo>
                  <a:cubicBezTo>
                    <a:pt x="4022646" y="4212848"/>
                    <a:pt x="3957816" y="4195167"/>
                    <a:pt x="3892986" y="4178558"/>
                  </a:cubicBezTo>
                  <a:cubicBezTo>
                    <a:pt x="3875842" y="4174272"/>
                    <a:pt x="3868876" y="4165164"/>
                    <a:pt x="3863518" y="4149090"/>
                  </a:cubicBezTo>
                  <a:cubicBezTo>
                    <a:pt x="3846374" y="4100334"/>
                    <a:pt x="3828693" y="4051578"/>
                    <a:pt x="3807797" y="4004429"/>
                  </a:cubicBezTo>
                  <a:cubicBezTo>
                    <a:pt x="3799761" y="3986748"/>
                    <a:pt x="3784223" y="3968532"/>
                    <a:pt x="3767614" y="3960495"/>
                  </a:cubicBezTo>
                  <a:cubicBezTo>
                    <a:pt x="3752076" y="3952994"/>
                    <a:pt x="3747254" y="3946565"/>
                    <a:pt x="3746183" y="3930491"/>
                  </a:cubicBezTo>
                  <a:cubicBezTo>
                    <a:pt x="3740825" y="3849588"/>
                    <a:pt x="3737610" y="3768150"/>
                    <a:pt x="3727966" y="3687782"/>
                  </a:cubicBezTo>
                  <a:cubicBezTo>
                    <a:pt x="3720465" y="3626168"/>
                    <a:pt x="3713500" y="3561874"/>
                    <a:pt x="3690461" y="3505617"/>
                  </a:cubicBezTo>
                  <a:cubicBezTo>
                    <a:pt x="3612237" y="3313807"/>
                    <a:pt x="3538835" y="3120926"/>
                    <a:pt x="3476149" y="2923222"/>
                  </a:cubicBezTo>
                  <a:cubicBezTo>
                    <a:pt x="3465969" y="2890540"/>
                    <a:pt x="3448824" y="2859465"/>
                    <a:pt x="3432751" y="2828925"/>
                  </a:cubicBezTo>
                  <a:cubicBezTo>
                    <a:pt x="3419356" y="2804279"/>
                    <a:pt x="3397389" y="2789813"/>
                    <a:pt x="3368457" y="2785527"/>
                  </a:cubicBezTo>
                  <a:cubicBezTo>
                    <a:pt x="3354526" y="2783384"/>
                    <a:pt x="3336846" y="2783384"/>
                    <a:pt x="3328273" y="2774811"/>
                  </a:cubicBezTo>
                  <a:cubicBezTo>
                    <a:pt x="3280589" y="2727127"/>
                    <a:pt x="3218974" y="2715875"/>
                    <a:pt x="3157359" y="2706231"/>
                  </a:cubicBezTo>
                  <a:cubicBezTo>
                    <a:pt x="2934474" y="2670870"/>
                    <a:pt x="2709982" y="2661226"/>
                    <a:pt x="2484953" y="2652653"/>
                  </a:cubicBezTo>
                  <a:cubicBezTo>
                    <a:pt x="2463522" y="2651582"/>
                    <a:pt x="2451199" y="2657475"/>
                    <a:pt x="2442627" y="2677835"/>
                  </a:cubicBezTo>
                  <a:cubicBezTo>
                    <a:pt x="2423875" y="2722305"/>
                    <a:pt x="2394407" y="2754451"/>
                    <a:pt x="2341364" y="2756059"/>
                  </a:cubicBezTo>
                  <a:cubicBezTo>
                    <a:pt x="2327434" y="2756595"/>
                    <a:pt x="2313503" y="2761952"/>
                    <a:pt x="2299573" y="2765703"/>
                  </a:cubicBezTo>
                  <a:cubicBezTo>
                    <a:pt x="2209562" y="2789813"/>
                    <a:pt x="2130266" y="2829997"/>
                    <a:pt x="2062758" y="2899112"/>
                  </a:cubicBezTo>
                  <a:cubicBezTo>
                    <a:pt x="1990963" y="2971979"/>
                    <a:pt x="1911132" y="3037344"/>
                    <a:pt x="1831836" y="3102174"/>
                  </a:cubicBezTo>
                  <a:cubicBezTo>
                    <a:pt x="1785223" y="3140214"/>
                    <a:pt x="1743968" y="3182005"/>
                    <a:pt x="1720394" y="3237191"/>
                  </a:cubicBezTo>
                  <a:cubicBezTo>
                    <a:pt x="1689854" y="3308449"/>
                    <a:pt x="1663065" y="3381315"/>
                    <a:pt x="1637348" y="3454182"/>
                  </a:cubicBezTo>
                  <a:cubicBezTo>
                    <a:pt x="1630918" y="3472934"/>
                    <a:pt x="1628239" y="3498116"/>
                    <a:pt x="1635740" y="3516332"/>
                  </a:cubicBezTo>
                  <a:cubicBezTo>
                    <a:pt x="1657171" y="3571518"/>
                    <a:pt x="1664672" y="3627775"/>
                    <a:pt x="1660922" y="3686711"/>
                  </a:cubicBezTo>
                  <a:cubicBezTo>
                    <a:pt x="1658779" y="3716715"/>
                    <a:pt x="1659850" y="3747790"/>
                    <a:pt x="1662529" y="3777794"/>
                  </a:cubicBezTo>
                  <a:cubicBezTo>
                    <a:pt x="1665208" y="3807798"/>
                    <a:pt x="1668959" y="3838337"/>
                    <a:pt x="1677531" y="3867269"/>
                  </a:cubicBezTo>
                  <a:cubicBezTo>
                    <a:pt x="1713428" y="3986748"/>
                    <a:pt x="1794867" y="4070866"/>
                    <a:pt x="1893987" y="4141054"/>
                  </a:cubicBezTo>
                  <a:cubicBezTo>
                    <a:pt x="1901488" y="4146411"/>
                    <a:pt x="1908989" y="4151769"/>
                    <a:pt x="1919168" y="4159270"/>
                  </a:cubicBezTo>
                  <a:cubicBezTo>
                    <a:pt x="1813084" y="4204811"/>
                    <a:pt x="1709678" y="4207490"/>
                    <a:pt x="1605201" y="4178558"/>
                  </a:cubicBezTo>
                  <a:cubicBezTo>
                    <a:pt x="1591806" y="4174808"/>
                    <a:pt x="1582162" y="4158198"/>
                    <a:pt x="1570911" y="4147483"/>
                  </a:cubicBezTo>
                  <a:cubicBezTo>
                    <a:pt x="1571982" y="4146411"/>
                    <a:pt x="1573054" y="4144804"/>
                    <a:pt x="1574125" y="4143732"/>
                  </a:cubicBezTo>
                  <a:cubicBezTo>
                    <a:pt x="1565553" y="4142125"/>
                    <a:pt x="1557516" y="4140518"/>
                    <a:pt x="1555373" y="4139982"/>
                  </a:cubicBezTo>
                  <a:cubicBezTo>
                    <a:pt x="1550015" y="4118015"/>
                    <a:pt x="1548944" y="4099262"/>
                    <a:pt x="1541443" y="4083725"/>
                  </a:cubicBezTo>
                  <a:cubicBezTo>
                    <a:pt x="1530191" y="4061758"/>
                    <a:pt x="1514118" y="4041934"/>
                    <a:pt x="1500723" y="4021038"/>
                  </a:cubicBezTo>
                  <a:cubicBezTo>
                    <a:pt x="1490008" y="4003358"/>
                    <a:pt x="1475006" y="3999607"/>
                    <a:pt x="1456789" y="4006037"/>
                  </a:cubicBezTo>
                  <a:cubicBezTo>
                    <a:pt x="1433751" y="4014073"/>
                    <a:pt x="1425178" y="4007108"/>
                    <a:pt x="1423571" y="3982462"/>
                  </a:cubicBezTo>
                  <a:cubicBezTo>
                    <a:pt x="1411784" y="3823871"/>
                    <a:pt x="1401604" y="3665280"/>
                    <a:pt x="1386066" y="3507224"/>
                  </a:cubicBezTo>
                  <a:cubicBezTo>
                    <a:pt x="1372672" y="3375958"/>
                    <a:pt x="1352312" y="3244691"/>
                    <a:pt x="1305163" y="3120390"/>
                  </a:cubicBezTo>
                  <a:cubicBezTo>
                    <a:pt x="1283732" y="3063597"/>
                    <a:pt x="1289090" y="3012698"/>
                    <a:pt x="1311592" y="2960192"/>
                  </a:cubicBezTo>
                  <a:cubicBezTo>
                    <a:pt x="1319094" y="2942511"/>
                    <a:pt x="1328202" y="2924830"/>
                    <a:pt x="1336238" y="2907149"/>
                  </a:cubicBezTo>
                  <a:cubicBezTo>
                    <a:pt x="1229618" y="2986981"/>
                    <a:pt x="1124605" y="3067348"/>
                    <a:pt x="1024949" y="3154144"/>
                  </a:cubicBezTo>
                  <a:cubicBezTo>
                    <a:pt x="924758" y="3240941"/>
                    <a:pt x="854571" y="3353455"/>
                    <a:pt x="805815" y="3474006"/>
                  </a:cubicBezTo>
                  <a:cubicBezTo>
                    <a:pt x="731341" y="3657243"/>
                    <a:pt x="702945" y="3852267"/>
                    <a:pt x="685800" y="4048363"/>
                  </a:cubicBezTo>
                  <a:cubicBezTo>
                    <a:pt x="683121" y="4079439"/>
                    <a:pt x="691158" y="4107835"/>
                    <a:pt x="712589" y="4132481"/>
                  </a:cubicBezTo>
                  <a:cubicBezTo>
                    <a:pt x="730806" y="4152840"/>
                    <a:pt x="747951" y="4175343"/>
                    <a:pt x="764024" y="4197846"/>
                  </a:cubicBezTo>
                  <a:cubicBezTo>
                    <a:pt x="797243" y="4246067"/>
                    <a:pt x="808494" y="4258926"/>
                    <a:pt x="742057" y="4278749"/>
                  </a:cubicBezTo>
                  <a:cubicBezTo>
                    <a:pt x="740450" y="4279285"/>
                    <a:pt x="739914" y="4281428"/>
                    <a:pt x="738842" y="4282500"/>
                  </a:cubicBezTo>
                  <a:cubicBezTo>
                    <a:pt x="692229" y="4282500"/>
                    <a:pt x="646152" y="4282500"/>
                    <a:pt x="599539" y="4282500"/>
                  </a:cubicBezTo>
                  <a:cubicBezTo>
                    <a:pt x="580251" y="4280357"/>
                    <a:pt x="560963" y="4277678"/>
                    <a:pt x="541139" y="4276070"/>
                  </a:cubicBezTo>
                  <a:cubicBezTo>
                    <a:pt x="484346" y="4272320"/>
                    <a:pt x="433983" y="4256782"/>
                    <a:pt x="403979" y="4203204"/>
                  </a:cubicBezTo>
                  <a:cubicBezTo>
                    <a:pt x="398621" y="4194096"/>
                    <a:pt x="395407" y="4180701"/>
                    <a:pt x="398085" y="4170522"/>
                  </a:cubicBezTo>
                  <a:cubicBezTo>
                    <a:pt x="411480" y="4116407"/>
                    <a:pt x="412552" y="4061758"/>
                    <a:pt x="410944" y="4008180"/>
                  </a:cubicBezTo>
                  <a:cubicBezTo>
                    <a:pt x="390049" y="4002286"/>
                    <a:pt x="372904" y="3997464"/>
                    <a:pt x="353080" y="3991570"/>
                  </a:cubicBezTo>
                  <a:cubicBezTo>
                    <a:pt x="370225" y="3959959"/>
                    <a:pt x="385763" y="3933170"/>
                    <a:pt x="399693" y="3905310"/>
                  </a:cubicBezTo>
                  <a:cubicBezTo>
                    <a:pt x="465594" y="3770828"/>
                    <a:pt x="506849" y="3627775"/>
                    <a:pt x="541139" y="3482578"/>
                  </a:cubicBezTo>
                  <a:cubicBezTo>
                    <a:pt x="562035" y="3393103"/>
                    <a:pt x="574893" y="3302556"/>
                    <a:pt x="564178" y="3209330"/>
                  </a:cubicBezTo>
                  <a:cubicBezTo>
                    <a:pt x="557748" y="3150930"/>
                    <a:pt x="557213" y="3091458"/>
                    <a:pt x="557748" y="3033058"/>
                  </a:cubicBezTo>
                  <a:cubicBezTo>
                    <a:pt x="558284" y="2980016"/>
                    <a:pt x="576501" y="2934474"/>
                    <a:pt x="622042" y="2901256"/>
                  </a:cubicBezTo>
                  <a:cubicBezTo>
                    <a:pt x="654725" y="2877145"/>
                    <a:pt x="684728" y="2848213"/>
                    <a:pt x="715268" y="2820888"/>
                  </a:cubicBezTo>
                  <a:cubicBezTo>
                    <a:pt x="780633" y="2763024"/>
                    <a:pt x="822960" y="2690694"/>
                    <a:pt x="846534" y="2607112"/>
                  </a:cubicBezTo>
                  <a:cubicBezTo>
                    <a:pt x="874931" y="2505849"/>
                    <a:pt x="885646" y="2405122"/>
                    <a:pt x="851892" y="2301716"/>
                  </a:cubicBezTo>
                  <a:cubicBezTo>
                    <a:pt x="831532" y="2239030"/>
                    <a:pt x="818138" y="2174200"/>
                    <a:pt x="805279" y="2109371"/>
                  </a:cubicBezTo>
                  <a:cubicBezTo>
                    <a:pt x="776883" y="1965246"/>
                    <a:pt x="765096" y="1820049"/>
                    <a:pt x="804208" y="1676460"/>
                  </a:cubicBezTo>
                  <a:cubicBezTo>
                    <a:pt x="836355" y="1559124"/>
                    <a:pt x="892076" y="1450896"/>
                    <a:pt x="956905" y="1347490"/>
                  </a:cubicBezTo>
                  <a:cubicBezTo>
                    <a:pt x="962263" y="1338917"/>
                    <a:pt x="967621" y="1329809"/>
                    <a:pt x="973515" y="1320165"/>
                  </a:cubicBezTo>
                  <a:cubicBezTo>
                    <a:pt x="900113" y="1243548"/>
                    <a:pt x="829925" y="1166396"/>
                    <a:pt x="755452" y="1093530"/>
                  </a:cubicBezTo>
                  <a:cubicBezTo>
                    <a:pt x="674549" y="1014234"/>
                    <a:pt x="604897" y="925830"/>
                    <a:pt x="543282" y="832604"/>
                  </a:cubicBezTo>
                  <a:cubicBezTo>
                    <a:pt x="454343" y="697051"/>
                    <a:pt x="453271" y="548104"/>
                    <a:pt x="495598" y="397014"/>
                  </a:cubicBezTo>
                  <a:cubicBezTo>
                    <a:pt x="512207" y="337542"/>
                    <a:pt x="536317" y="279678"/>
                    <a:pt x="557748" y="220206"/>
                  </a:cubicBezTo>
                  <a:cubicBezTo>
                    <a:pt x="550783" y="225028"/>
                    <a:pt x="543818" y="229314"/>
                    <a:pt x="536853" y="234136"/>
                  </a:cubicBezTo>
                  <a:cubicBezTo>
                    <a:pt x="484346" y="271105"/>
                    <a:pt x="433447" y="310753"/>
                    <a:pt x="378797" y="344507"/>
                  </a:cubicBezTo>
                  <a:cubicBezTo>
                    <a:pt x="309146" y="387906"/>
                    <a:pt x="240030" y="432911"/>
                    <a:pt x="165556" y="466130"/>
                  </a:cubicBezTo>
                  <a:cubicBezTo>
                    <a:pt x="79296" y="504706"/>
                    <a:pt x="32683" y="477917"/>
                    <a:pt x="2679" y="389513"/>
                  </a:cubicBezTo>
                  <a:cubicBezTo>
                    <a:pt x="1607" y="386834"/>
                    <a:pt x="536" y="386298"/>
                    <a:pt x="0" y="385763"/>
                  </a:cubicBezTo>
                  <a:close/>
                </a:path>
              </a:pathLst>
            </a:custGeom>
            <a:solidFill>
              <a:schemeClr val="accent1"/>
            </a:solidFill>
            <a:ln w="53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BCB9381-018B-4A80-A1F4-6834FB228941}"/>
                </a:ext>
              </a:extLst>
            </p:cNvPr>
            <p:cNvSpPr/>
            <p:nvPr/>
          </p:nvSpPr>
          <p:spPr>
            <a:xfrm>
              <a:off x="7810344" y="4387448"/>
              <a:ext cx="3207606" cy="1607884"/>
            </a:xfrm>
            <a:custGeom>
              <a:avLst/>
              <a:gdLst>
                <a:gd name="connsiteX0" fmla="*/ 460938 w 3626598"/>
                <a:gd name="connsiteY0" fmla="*/ 1776618 h 1817913"/>
                <a:gd name="connsiteX1" fmla="*/ 450787 w 3626598"/>
                <a:gd name="connsiteY1" fmla="*/ 1766929 h 1817913"/>
                <a:gd name="connsiteX2" fmla="*/ 495543 w 3626598"/>
                <a:gd name="connsiteY2" fmla="*/ 1719405 h 1817913"/>
                <a:gd name="connsiteX3" fmla="*/ 531071 w 3626598"/>
                <a:gd name="connsiteY3" fmla="*/ 1687107 h 1817913"/>
                <a:gd name="connsiteX4" fmla="*/ 540760 w 3626598"/>
                <a:gd name="connsiteY4" fmla="*/ 1679263 h 1817913"/>
                <a:gd name="connsiteX5" fmla="*/ 554602 w 3626598"/>
                <a:gd name="connsiteY5" fmla="*/ 1670497 h 1817913"/>
                <a:gd name="connsiteX6" fmla="*/ 557832 w 3626598"/>
                <a:gd name="connsiteY6" fmla="*/ 1668651 h 1817913"/>
                <a:gd name="connsiteX7" fmla="*/ 571674 w 3626598"/>
                <a:gd name="connsiteY7" fmla="*/ 1659423 h 1817913"/>
                <a:gd name="connsiteX8" fmla="*/ 626119 w 3626598"/>
                <a:gd name="connsiteY8" fmla="*/ 1641428 h 1817913"/>
                <a:gd name="connsiteX9" fmla="*/ 668568 w 3626598"/>
                <a:gd name="connsiteY9" fmla="*/ 1636814 h 1817913"/>
                <a:gd name="connsiteX10" fmla="*/ 733164 w 3626598"/>
                <a:gd name="connsiteY10" fmla="*/ 1617897 h 1817913"/>
                <a:gd name="connsiteX11" fmla="*/ 748851 w 3626598"/>
                <a:gd name="connsiteY11" fmla="*/ 1602209 h 1817913"/>
                <a:gd name="connsiteX12" fmla="*/ 750697 w 3626598"/>
                <a:gd name="connsiteY12" fmla="*/ 1598518 h 1817913"/>
                <a:gd name="connsiteX13" fmla="*/ 761770 w 3626598"/>
                <a:gd name="connsiteY13" fmla="*/ 1580062 h 1817913"/>
                <a:gd name="connsiteX14" fmla="*/ 761770 w 3626598"/>
                <a:gd name="connsiteY14" fmla="*/ 1580062 h 1817913"/>
                <a:gd name="connsiteX15" fmla="*/ 830057 w 3626598"/>
                <a:gd name="connsiteY15" fmla="*/ 1478554 h 1817913"/>
                <a:gd name="connsiteX16" fmla="*/ 830057 w 3626598"/>
                <a:gd name="connsiteY16" fmla="*/ 1478554 h 1817913"/>
                <a:gd name="connsiteX17" fmla="*/ 901113 w 3626598"/>
                <a:gd name="connsiteY17" fmla="*/ 1398732 h 1817913"/>
                <a:gd name="connsiteX18" fmla="*/ 903420 w 3626598"/>
                <a:gd name="connsiteY18" fmla="*/ 1394580 h 1817913"/>
                <a:gd name="connsiteX19" fmla="*/ 958788 w 3626598"/>
                <a:gd name="connsiteY19" fmla="*/ 1308759 h 1817913"/>
                <a:gd name="connsiteX20" fmla="*/ 964786 w 3626598"/>
                <a:gd name="connsiteY20" fmla="*/ 1290303 h 1817913"/>
                <a:gd name="connsiteX21" fmla="*/ 975398 w 3626598"/>
                <a:gd name="connsiteY21" fmla="*/ 1269079 h 1817913"/>
                <a:gd name="connsiteX22" fmla="*/ 1016001 w 3626598"/>
                <a:gd name="connsiteY22" fmla="*/ 1122816 h 1817913"/>
                <a:gd name="connsiteX23" fmla="*/ 1021077 w 3626598"/>
                <a:gd name="connsiteY23" fmla="*/ 1105282 h 1817913"/>
                <a:gd name="connsiteX24" fmla="*/ 1027075 w 3626598"/>
                <a:gd name="connsiteY24" fmla="*/ 1089133 h 1817913"/>
                <a:gd name="connsiteX25" fmla="*/ 1032150 w 3626598"/>
                <a:gd name="connsiteY25" fmla="*/ 1071600 h 1817913"/>
                <a:gd name="connsiteX26" fmla="*/ 1038610 w 3626598"/>
                <a:gd name="connsiteY26" fmla="*/ 1050837 h 1817913"/>
                <a:gd name="connsiteX27" fmla="*/ 1040917 w 3626598"/>
                <a:gd name="connsiteY27" fmla="*/ 1031458 h 1817913"/>
                <a:gd name="connsiteX28" fmla="*/ 1015079 w 3626598"/>
                <a:gd name="connsiteY28" fmla="*/ 1006081 h 1817913"/>
                <a:gd name="connsiteX29" fmla="*/ 992931 w 3626598"/>
                <a:gd name="connsiteY29" fmla="*/ 1004697 h 1817913"/>
                <a:gd name="connsiteX30" fmla="*/ 970323 w 3626598"/>
                <a:gd name="connsiteY30" fmla="*/ 1010234 h 1817913"/>
                <a:gd name="connsiteX31" fmla="*/ 941716 w 3626598"/>
                <a:gd name="connsiteY31" fmla="*/ 1014848 h 1817913"/>
                <a:gd name="connsiteX32" fmla="*/ 930643 w 3626598"/>
                <a:gd name="connsiteY32" fmla="*/ 1019001 h 1817913"/>
                <a:gd name="connsiteX33" fmla="*/ 867431 w 3626598"/>
                <a:gd name="connsiteY33" fmla="*/ 1030997 h 1817913"/>
                <a:gd name="connsiteX34" fmla="*/ 865124 w 3626598"/>
                <a:gd name="connsiteY34" fmla="*/ 1030536 h 1817913"/>
                <a:gd name="connsiteX35" fmla="*/ 863740 w 3626598"/>
                <a:gd name="connsiteY35" fmla="*/ 1032381 h 1817913"/>
                <a:gd name="connsiteX36" fmla="*/ 851282 w 3626598"/>
                <a:gd name="connsiteY36" fmla="*/ 1040225 h 1817913"/>
                <a:gd name="connsiteX37" fmla="*/ 806987 w 3626598"/>
                <a:gd name="connsiteY37" fmla="*/ 1060527 h 1817913"/>
                <a:gd name="connsiteX38" fmla="*/ 782533 w 3626598"/>
                <a:gd name="connsiteY38" fmla="*/ 1087749 h 1817913"/>
                <a:gd name="connsiteX39" fmla="*/ 780688 w 3626598"/>
                <a:gd name="connsiteY39" fmla="*/ 1087749 h 1817913"/>
                <a:gd name="connsiteX40" fmla="*/ 767769 w 3626598"/>
                <a:gd name="connsiteY40" fmla="*/ 1094209 h 1817913"/>
                <a:gd name="connsiteX41" fmla="*/ 767307 w 3626598"/>
                <a:gd name="connsiteY41" fmla="*/ 1093747 h 1817913"/>
                <a:gd name="connsiteX42" fmla="*/ 751158 w 3626598"/>
                <a:gd name="connsiteY42" fmla="*/ 1100207 h 1817913"/>
                <a:gd name="connsiteX43" fmla="*/ 728088 w 3626598"/>
                <a:gd name="connsiteY43" fmla="*/ 1116356 h 1817913"/>
                <a:gd name="connsiteX44" fmla="*/ 710555 w 3626598"/>
                <a:gd name="connsiteY44" fmla="*/ 1122354 h 1817913"/>
                <a:gd name="connsiteX45" fmla="*/ 711016 w 3626598"/>
                <a:gd name="connsiteY45" fmla="*/ 1121893 h 1817913"/>
                <a:gd name="connsiteX46" fmla="*/ 679180 w 3626598"/>
                <a:gd name="connsiteY46" fmla="*/ 1146808 h 1817913"/>
                <a:gd name="connsiteX47" fmla="*/ 669952 w 3626598"/>
                <a:gd name="connsiteY47" fmla="*/ 1146347 h 1817913"/>
                <a:gd name="connsiteX48" fmla="*/ 665338 w 3626598"/>
                <a:gd name="connsiteY48" fmla="*/ 1150499 h 1817913"/>
                <a:gd name="connsiteX49" fmla="*/ 651496 w 3626598"/>
                <a:gd name="connsiteY49" fmla="*/ 1146347 h 1817913"/>
                <a:gd name="connsiteX50" fmla="*/ 655648 w 3626598"/>
                <a:gd name="connsiteY50" fmla="*/ 1156498 h 1817913"/>
                <a:gd name="connsiteX51" fmla="*/ 643652 w 3626598"/>
                <a:gd name="connsiteY51" fmla="*/ 1179106 h 1817913"/>
                <a:gd name="connsiteX52" fmla="*/ 632117 w 3626598"/>
                <a:gd name="connsiteY52" fmla="*/ 1188796 h 1817913"/>
                <a:gd name="connsiteX53" fmla="*/ 624273 w 3626598"/>
                <a:gd name="connsiteY53" fmla="*/ 1185104 h 1817913"/>
                <a:gd name="connsiteX54" fmla="*/ 617352 w 3626598"/>
                <a:gd name="connsiteY54" fmla="*/ 1189718 h 1817913"/>
                <a:gd name="connsiteX55" fmla="*/ 604433 w 3626598"/>
                <a:gd name="connsiteY55" fmla="*/ 1207252 h 1817913"/>
                <a:gd name="connsiteX56" fmla="*/ 602588 w 3626598"/>
                <a:gd name="connsiteY56" fmla="*/ 1216018 h 1817913"/>
                <a:gd name="connsiteX57" fmla="*/ 585054 w 3626598"/>
                <a:gd name="connsiteY57" fmla="*/ 1234935 h 1817913"/>
                <a:gd name="connsiteX58" fmla="*/ 550911 w 3626598"/>
                <a:gd name="connsiteY58" fmla="*/ 1240934 h 1817913"/>
                <a:gd name="connsiteX59" fmla="*/ 536146 w 3626598"/>
                <a:gd name="connsiteY59" fmla="*/ 1211866 h 1817913"/>
                <a:gd name="connsiteX60" fmla="*/ 536146 w 3626598"/>
                <a:gd name="connsiteY60" fmla="*/ 1211866 h 1817913"/>
                <a:gd name="connsiteX61" fmla="*/ 513537 w 3626598"/>
                <a:gd name="connsiteY61" fmla="*/ 1198485 h 1817913"/>
                <a:gd name="connsiteX62" fmla="*/ 508462 w 3626598"/>
                <a:gd name="connsiteY62" fmla="*/ 1195255 h 1817913"/>
                <a:gd name="connsiteX63" fmla="*/ 427256 w 3626598"/>
                <a:gd name="connsiteY63" fmla="*/ 1195255 h 1817913"/>
                <a:gd name="connsiteX64" fmla="*/ 316981 w 3626598"/>
                <a:gd name="connsiteY64" fmla="*/ 1242318 h 1817913"/>
                <a:gd name="connsiteX65" fmla="*/ 233468 w 3626598"/>
                <a:gd name="connsiteY65" fmla="*/ 1234013 h 1817913"/>
                <a:gd name="connsiteX66" fmla="*/ 210860 w 3626598"/>
                <a:gd name="connsiteY66" fmla="*/ 1202176 h 1817913"/>
                <a:gd name="connsiteX67" fmla="*/ 208553 w 3626598"/>
                <a:gd name="connsiteY67" fmla="*/ 1167110 h 1817913"/>
                <a:gd name="connsiteX68" fmla="*/ 225624 w 3626598"/>
                <a:gd name="connsiteY68" fmla="*/ 1150038 h 1817913"/>
                <a:gd name="connsiteX69" fmla="*/ 235775 w 3626598"/>
                <a:gd name="connsiteY69" fmla="*/ 1144963 h 1817913"/>
                <a:gd name="connsiteX70" fmla="*/ 238082 w 3626598"/>
                <a:gd name="connsiteY70" fmla="*/ 1139887 h 1817913"/>
                <a:gd name="connsiteX71" fmla="*/ 252847 w 3626598"/>
                <a:gd name="connsiteY71" fmla="*/ 1111281 h 1817913"/>
                <a:gd name="connsiteX72" fmla="*/ 270380 w 3626598"/>
                <a:gd name="connsiteY72" fmla="*/ 1078983 h 1817913"/>
                <a:gd name="connsiteX73" fmla="*/ 243157 w 3626598"/>
                <a:gd name="connsiteY73" fmla="*/ 1087749 h 1817913"/>
                <a:gd name="connsiteX74" fmla="*/ 242696 w 3626598"/>
                <a:gd name="connsiteY74" fmla="*/ 1088211 h 1817913"/>
                <a:gd name="connsiteX75" fmla="*/ 225624 w 3626598"/>
                <a:gd name="connsiteY75" fmla="*/ 1098823 h 1817913"/>
                <a:gd name="connsiteX76" fmla="*/ 225624 w 3626598"/>
                <a:gd name="connsiteY76" fmla="*/ 1098823 h 1817913"/>
                <a:gd name="connsiteX77" fmla="*/ 205784 w 3626598"/>
                <a:gd name="connsiteY77" fmla="*/ 1108974 h 1817913"/>
                <a:gd name="connsiteX78" fmla="*/ 203939 w 3626598"/>
                <a:gd name="connsiteY78" fmla="*/ 1108512 h 1817913"/>
                <a:gd name="connsiteX79" fmla="*/ 203016 w 3626598"/>
                <a:gd name="connsiteY79" fmla="*/ 1109896 h 1817913"/>
                <a:gd name="connsiteX80" fmla="*/ 190558 w 3626598"/>
                <a:gd name="connsiteY80" fmla="*/ 1126968 h 1817913"/>
                <a:gd name="connsiteX81" fmla="*/ 173025 w 3626598"/>
                <a:gd name="connsiteY81" fmla="*/ 1132966 h 1817913"/>
                <a:gd name="connsiteX82" fmla="*/ 147186 w 3626598"/>
                <a:gd name="connsiteY82" fmla="*/ 1114972 h 1817913"/>
                <a:gd name="connsiteX83" fmla="*/ 107045 w 3626598"/>
                <a:gd name="connsiteY83" fmla="*/ 1109896 h 1817913"/>
                <a:gd name="connsiteX84" fmla="*/ 41987 w 3626598"/>
                <a:gd name="connsiteY84" fmla="*/ 1080828 h 1817913"/>
                <a:gd name="connsiteX85" fmla="*/ 22147 w 3626598"/>
                <a:gd name="connsiteY85" fmla="*/ 1059604 h 1817913"/>
                <a:gd name="connsiteX86" fmla="*/ 21224 w 3626598"/>
                <a:gd name="connsiteY86" fmla="*/ 1057758 h 1817913"/>
                <a:gd name="connsiteX87" fmla="*/ 19379 w 3626598"/>
                <a:gd name="connsiteY87" fmla="*/ 1058220 h 1817913"/>
                <a:gd name="connsiteX88" fmla="*/ 0 w 3626598"/>
                <a:gd name="connsiteY88" fmla="*/ 1042071 h 1817913"/>
                <a:gd name="connsiteX89" fmla="*/ 0 w 3626598"/>
                <a:gd name="connsiteY89" fmla="*/ 1030997 h 1817913"/>
                <a:gd name="connsiteX90" fmla="*/ 67826 w 3626598"/>
                <a:gd name="connsiteY90" fmla="*/ 956712 h 1817913"/>
                <a:gd name="connsiteX91" fmla="*/ 159183 w 3626598"/>
                <a:gd name="connsiteY91" fmla="*/ 845976 h 1817913"/>
                <a:gd name="connsiteX92" fmla="*/ 165181 w 3626598"/>
                <a:gd name="connsiteY92" fmla="*/ 761078 h 1817913"/>
                <a:gd name="connsiteX93" fmla="*/ 165642 w 3626598"/>
                <a:gd name="connsiteY93" fmla="*/ 729242 h 1817913"/>
                <a:gd name="connsiteX94" fmla="*/ 264382 w 3626598"/>
                <a:gd name="connsiteY94" fmla="*/ 572366 h 1817913"/>
                <a:gd name="connsiteX95" fmla="*/ 280992 w 3626598"/>
                <a:gd name="connsiteY95" fmla="*/ 528994 h 1817913"/>
                <a:gd name="connsiteX96" fmla="*/ 306831 w 3626598"/>
                <a:gd name="connsiteY96" fmla="*/ 437637 h 1817913"/>
                <a:gd name="connsiteX97" fmla="*/ 355739 w 3626598"/>
                <a:gd name="connsiteY97" fmla="*/ 414106 h 1817913"/>
                <a:gd name="connsiteX98" fmla="*/ 370965 w 3626598"/>
                <a:gd name="connsiteY98" fmla="*/ 421488 h 1817913"/>
                <a:gd name="connsiteX99" fmla="*/ 384346 w 3626598"/>
                <a:gd name="connsiteY99" fmla="*/ 430716 h 1817913"/>
                <a:gd name="connsiteX100" fmla="*/ 388037 w 3626598"/>
                <a:gd name="connsiteY100" fmla="*/ 432562 h 1817913"/>
                <a:gd name="connsiteX101" fmla="*/ 401417 w 3626598"/>
                <a:gd name="connsiteY101" fmla="*/ 441790 h 1817913"/>
                <a:gd name="connsiteX102" fmla="*/ 405570 w 3626598"/>
                <a:gd name="connsiteY102" fmla="*/ 443636 h 1817913"/>
                <a:gd name="connsiteX103" fmla="*/ 463245 w 3626598"/>
                <a:gd name="connsiteY103" fmla="*/ 443174 h 1817913"/>
                <a:gd name="connsiteX104" fmla="*/ 463245 w 3626598"/>
                <a:gd name="connsiteY104" fmla="*/ 443174 h 1817913"/>
                <a:gd name="connsiteX105" fmla="*/ 480778 w 3626598"/>
                <a:gd name="connsiteY105" fmla="*/ 421027 h 1817913"/>
                <a:gd name="connsiteX106" fmla="*/ 480778 w 3626598"/>
                <a:gd name="connsiteY106" fmla="*/ 421027 h 1817913"/>
                <a:gd name="connsiteX107" fmla="*/ 502003 w 3626598"/>
                <a:gd name="connsiteY107" fmla="*/ 386422 h 1817913"/>
                <a:gd name="connsiteX108" fmla="*/ 502464 w 3626598"/>
                <a:gd name="connsiteY108" fmla="*/ 385961 h 1817913"/>
                <a:gd name="connsiteX109" fmla="*/ 525072 w 3626598"/>
                <a:gd name="connsiteY109" fmla="*/ 364275 h 1817913"/>
                <a:gd name="connsiteX110" fmla="*/ 525534 w 3626598"/>
                <a:gd name="connsiteY110" fmla="*/ 364275 h 1817913"/>
                <a:gd name="connsiteX111" fmla="*/ 542606 w 3626598"/>
                <a:gd name="connsiteY111" fmla="*/ 353201 h 1817913"/>
                <a:gd name="connsiteX112" fmla="*/ 542606 w 3626598"/>
                <a:gd name="connsiteY112" fmla="*/ 353201 h 1817913"/>
                <a:gd name="connsiteX113" fmla="*/ 559677 w 3626598"/>
                <a:gd name="connsiteY113" fmla="*/ 352740 h 1817913"/>
                <a:gd name="connsiteX114" fmla="*/ 564291 w 3626598"/>
                <a:gd name="connsiteY114" fmla="*/ 353663 h 1817913"/>
                <a:gd name="connsiteX115" fmla="*/ 582286 w 3626598"/>
                <a:gd name="connsiteY115" fmla="*/ 363352 h 1817913"/>
                <a:gd name="connsiteX116" fmla="*/ 585516 w 3626598"/>
                <a:gd name="connsiteY116" fmla="*/ 365198 h 1817913"/>
                <a:gd name="connsiteX117" fmla="*/ 609970 w 3626598"/>
                <a:gd name="connsiteY117" fmla="*/ 387806 h 1817913"/>
                <a:gd name="connsiteX118" fmla="*/ 632579 w 3626598"/>
                <a:gd name="connsiteY118" fmla="*/ 385961 h 1817913"/>
                <a:gd name="connsiteX119" fmla="*/ 660724 w 3626598"/>
                <a:gd name="connsiteY119" fmla="*/ 358738 h 1817913"/>
                <a:gd name="connsiteX120" fmla="*/ 672259 w 3626598"/>
                <a:gd name="connsiteY120" fmla="*/ 352278 h 1817913"/>
                <a:gd name="connsiteX121" fmla="*/ 708248 w 3626598"/>
                <a:gd name="connsiteY121" fmla="*/ 325517 h 1817913"/>
                <a:gd name="connsiteX122" fmla="*/ 717476 w 3626598"/>
                <a:gd name="connsiteY122" fmla="*/ 317673 h 1817913"/>
                <a:gd name="connsiteX123" fmla="*/ 736855 w 3626598"/>
                <a:gd name="connsiteY123" fmla="*/ 308445 h 1817913"/>
                <a:gd name="connsiteX124" fmla="*/ 739162 w 3626598"/>
                <a:gd name="connsiteY124" fmla="*/ 308445 h 1817913"/>
                <a:gd name="connsiteX125" fmla="*/ 740085 w 3626598"/>
                <a:gd name="connsiteY125" fmla="*/ 306600 h 1817913"/>
                <a:gd name="connsiteX126" fmla="*/ 753004 w 3626598"/>
                <a:gd name="connsiteY126" fmla="*/ 296911 h 1817913"/>
                <a:gd name="connsiteX127" fmla="*/ 774228 w 3626598"/>
                <a:gd name="connsiteY127" fmla="*/ 283991 h 1817913"/>
                <a:gd name="connsiteX128" fmla="*/ 796837 w 3626598"/>
                <a:gd name="connsiteY128" fmla="*/ 273841 h 1817913"/>
                <a:gd name="connsiteX129" fmla="*/ 796837 w 3626598"/>
                <a:gd name="connsiteY129" fmla="*/ 273841 h 1817913"/>
                <a:gd name="connsiteX130" fmla="*/ 822214 w 3626598"/>
                <a:gd name="connsiteY130" fmla="*/ 263228 h 1817913"/>
                <a:gd name="connsiteX131" fmla="*/ 824059 w 3626598"/>
                <a:gd name="connsiteY131" fmla="*/ 263690 h 1817913"/>
                <a:gd name="connsiteX132" fmla="*/ 824982 w 3626598"/>
                <a:gd name="connsiteY132" fmla="*/ 261844 h 1817913"/>
                <a:gd name="connsiteX133" fmla="*/ 853127 w 3626598"/>
                <a:gd name="connsiteY133" fmla="*/ 245695 h 1817913"/>
                <a:gd name="connsiteX134" fmla="*/ 971707 w 3626598"/>
                <a:gd name="connsiteY134" fmla="*/ 193557 h 1817913"/>
                <a:gd name="connsiteX135" fmla="*/ 983242 w 3626598"/>
                <a:gd name="connsiteY135" fmla="*/ 183406 h 1817913"/>
                <a:gd name="connsiteX136" fmla="*/ 1011387 w 3626598"/>
                <a:gd name="connsiteY136" fmla="*/ 170948 h 1817913"/>
                <a:gd name="connsiteX137" fmla="*/ 1047838 w 3626598"/>
                <a:gd name="connsiteY137" fmla="*/ 150185 h 1817913"/>
                <a:gd name="connsiteX138" fmla="*/ 1050606 w 3626598"/>
                <a:gd name="connsiteY138" fmla="*/ 147878 h 1817913"/>
                <a:gd name="connsiteX139" fmla="*/ 1064448 w 3626598"/>
                <a:gd name="connsiteY139" fmla="*/ 139112 h 1817913"/>
                <a:gd name="connsiteX140" fmla="*/ 1084289 w 3626598"/>
                <a:gd name="connsiteY140" fmla="*/ 131730 h 1817913"/>
                <a:gd name="connsiteX141" fmla="*/ 1114741 w 3626598"/>
                <a:gd name="connsiteY141" fmla="*/ 104968 h 1817913"/>
                <a:gd name="connsiteX142" fmla="*/ 1129506 w 3626598"/>
                <a:gd name="connsiteY142" fmla="*/ 97586 h 1817913"/>
                <a:gd name="connsiteX143" fmla="*/ 1145655 w 3626598"/>
                <a:gd name="connsiteY143" fmla="*/ 86974 h 1817913"/>
                <a:gd name="connsiteX144" fmla="*/ 1146116 w 3626598"/>
                <a:gd name="connsiteY144" fmla="*/ 86512 h 1817913"/>
                <a:gd name="connsiteX145" fmla="*/ 1165033 w 3626598"/>
                <a:gd name="connsiteY145" fmla="*/ 76362 h 1817913"/>
                <a:gd name="connsiteX146" fmla="*/ 1168725 w 3626598"/>
                <a:gd name="connsiteY146" fmla="*/ 74516 h 1817913"/>
                <a:gd name="connsiteX147" fmla="*/ 1182105 w 3626598"/>
                <a:gd name="connsiteY147" fmla="*/ 65288 h 1817913"/>
                <a:gd name="connsiteX148" fmla="*/ 1348209 w 3626598"/>
                <a:gd name="connsiteY148" fmla="*/ 14534 h 1817913"/>
                <a:gd name="connsiteX149" fmla="*/ 1377738 w 3626598"/>
                <a:gd name="connsiteY149" fmla="*/ 8075 h 1817913"/>
                <a:gd name="connsiteX150" fmla="*/ 1408191 w 3626598"/>
                <a:gd name="connsiteY150" fmla="*/ 3461 h 1817913"/>
                <a:gd name="connsiteX151" fmla="*/ 1410498 w 3626598"/>
                <a:gd name="connsiteY151" fmla="*/ 3922 h 1817913"/>
                <a:gd name="connsiteX152" fmla="*/ 1411882 w 3626598"/>
                <a:gd name="connsiteY152" fmla="*/ 2076 h 1817913"/>
                <a:gd name="connsiteX153" fmla="*/ 1423417 w 3626598"/>
                <a:gd name="connsiteY153" fmla="*/ 2076 h 1817913"/>
                <a:gd name="connsiteX154" fmla="*/ 1443257 w 3626598"/>
                <a:gd name="connsiteY154" fmla="*/ 2999 h 1817913"/>
                <a:gd name="connsiteX155" fmla="*/ 1529078 w 3626598"/>
                <a:gd name="connsiteY155" fmla="*/ 5768 h 1817913"/>
                <a:gd name="connsiteX156" fmla="*/ 1559069 w 3626598"/>
                <a:gd name="connsiteY156" fmla="*/ 8075 h 1817913"/>
                <a:gd name="connsiteX157" fmla="*/ 1591828 w 3626598"/>
                <a:gd name="connsiteY157" fmla="*/ 14534 h 1817913"/>
                <a:gd name="connsiteX158" fmla="*/ 1602440 w 3626598"/>
                <a:gd name="connsiteY158" fmla="*/ 20532 h 1817913"/>
                <a:gd name="connsiteX159" fmla="*/ 1646273 w 3626598"/>
                <a:gd name="connsiteY159" fmla="*/ 38527 h 1817913"/>
                <a:gd name="connsiteX160" fmla="*/ 1740398 w 3626598"/>
                <a:gd name="connsiteY160" fmla="*/ 76362 h 1817913"/>
                <a:gd name="connsiteX161" fmla="*/ 1757932 w 3626598"/>
                <a:gd name="connsiteY161" fmla="*/ 87435 h 1817913"/>
                <a:gd name="connsiteX162" fmla="*/ 1767160 w 3626598"/>
                <a:gd name="connsiteY162" fmla="*/ 93433 h 1817913"/>
                <a:gd name="connsiteX163" fmla="*/ 1785615 w 3626598"/>
                <a:gd name="connsiteY163" fmla="*/ 103584 h 1817913"/>
                <a:gd name="connsiteX164" fmla="*/ 1857132 w 3626598"/>
                <a:gd name="connsiteY164" fmla="*/ 127577 h 1817913"/>
                <a:gd name="connsiteX165" fmla="*/ 1898658 w 3626598"/>
                <a:gd name="connsiteY165" fmla="*/ 132191 h 1817913"/>
                <a:gd name="connsiteX166" fmla="*/ 1929111 w 3626598"/>
                <a:gd name="connsiteY166" fmla="*/ 132652 h 1817913"/>
                <a:gd name="connsiteX167" fmla="*/ 2014470 w 3626598"/>
                <a:gd name="connsiteY167" fmla="*/ 132652 h 1817913"/>
                <a:gd name="connsiteX168" fmla="*/ 2039385 w 3626598"/>
                <a:gd name="connsiteY168" fmla="*/ 132191 h 1817913"/>
                <a:gd name="connsiteX169" fmla="*/ 2080450 w 3626598"/>
                <a:gd name="connsiteY169" fmla="*/ 127116 h 1817913"/>
                <a:gd name="connsiteX170" fmla="*/ 2304229 w 3626598"/>
                <a:gd name="connsiteY170" fmla="*/ 86051 h 1817913"/>
                <a:gd name="connsiteX171" fmla="*/ 2355905 w 3626598"/>
                <a:gd name="connsiteY171" fmla="*/ 75439 h 1817913"/>
                <a:gd name="connsiteX172" fmla="*/ 2404352 w 3626598"/>
                <a:gd name="connsiteY172" fmla="*/ 70825 h 1817913"/>
                <a:gd name="connsiteX173" fmla="*/ 2429729 w 3626598"/>
                <a:gd name="connsiteY173" fmla="*/ 69902 h 1817913"/>
                <a:gd name="connsiteX174" fmla="*/ 2522470 w 3626598"/>
                <a:gd name="connsiteY174" fmla="*/ 65288 h 1817913"/>
                <a:gd name="connsiteX175" fmla="*/ 2557537 w 3626598"/>
                <a:gd name="connsiteY175" fmla="*/ 65288 h 1817913"/>
                <a:gd name="connsiteX176" fmla="*/ 2587528 w 3626598"/>
                <a:gd name="connsiteY176" fmla="*/ 69902 h 1817913"/>
                <a:gd name="connsiteX177" fmla="*/ 2625362 w 3626598"/>
                <a:gd name="connsiteY177" fmla="*/ 76823 h 1817913"/>
                <a:gd name="connsiteX178" fmla="*/ 2660890 w 3626598"/>
                <a:gd name="connsiteY178" fmla="*/ 81437 h 1817913"/>
                <a:gd name="connsiteX179" fmla="*/ 2675655 w 3626598"/>
                <a:gd name="connsiteY179" fmla="*/ 82360 h 1817913"/>
                <a:gd name="connsiteX180" fmla="*/ 2711644 w 3626598"/>
                <a:gd name="connsiteY180" fmla="*/ 86974 h 1817913"/>
                <a:gd name="connsiteX181" fmla="*/ 2739328 w 3626598"/>
                <a:gd name="connsiteY181" fmla="*/ 92972 h 1817913"/>
                <a:gd name="connsiteX182" fmla="*/ 2761937 w 3626598"/>
                <a:gd name="connsiteY182" fmla="*/ 104968 h 1817913"/>
                <a:gd name="connsiteX183" fmla="*/ 2828378 w 3626598"/>
                <a:gd name="connsiteY183" fmla="*/ 127116 h 1817913"/>
                <a:gd name="connsiteX184" fmla="*/ 2852832 w 3626598"/>
                <a:gd name="connsiteY184" fmla="*/ 137266 h 1817913"/>
                <a:gd name="connsiteX185" fmla="*/ 2931270 w 3626598"/>
                <a:gd name="connsiteY185" fmla="*/ 171871 h 1817913"/>
                <a:gd name="connsiteX186" fmla="*/ 2954340 w 3626598"/>
                <a:gd name="connsiteY186" fmla="*/ 182022 h 1817913"/>
                <a:gd name="connsiteX187" fmla="*/ 3025857 w 3626598"/>
                <a:gd name="connsiteY187" fmla="*/ 217550 h 1817913"/>
                <a:gd name="connsiteX188" fmla="*/ 3039238 w 3626598"/>
                <a:gd name="connsiteY188" fmla="*/ 226778 h 1817913"/>
                <a:gd name="connsiteX189" fmla="*/ 3065537 w 3626598"/>
                <a:gd name="connsiteY189" fmla="*/ 240158 h 1817913"/>
                <a:gd name="connsiteX190" fmla="*/ 3078457 w 3626598"/>
                <a:gd name="connsiteY190" fmla="*/ 251232 h 1817913"/>
                <a:gd name="connsiteX191" fmla="*/ 3094144 w 3626598"/>
                <a:gd name="connsiteY191" fmla="*/ 262767 h 1817913"/>
                <a:gd name="connsiteX192" fmla="*/ 3143975 w 3626598"/>
                <a:gd name="connsiteY192" fmla="*/ 308445 h 1817913"/>
                <a:gd name="connsiteX193" fmla="*/ 3149973 w 3626598"/>
                <a:gd name="connsiteY193" fmla="*/ 313982 h 1817913"/>
                <a:gd name="connsiteX194" fmla="*/ 3223797 w 3626598"/>
                <a:gd name="connsiteY194" fmla="*/ 393804 h 1817913"/>
                <a:gd name="connsiteX195" fmla="*/ 3257941 w 3626598"/>
                <a:gd name="connsiteY195" fmla="*/ 427487 h 1817913"/>
                <a:gd name="connsiteX196" fmla="*/ 3258864 w 3626598"/>
                <a:gd name="connsiteY196" fmla="*/ 426564 h 1817913"/>
                <a:gd name="connsiteX197" fmla="*/ 3257941 w 3626598"/>
                <a:gd name="connsiteY197" fmla="*/ 427487 h 1817913"/>
                <a:gd name="connsiteX198" fmla="*/ 3303619 w 3626598"/>
                <a:gd name="connsiteY198" fmla="*/ 483777 h 1817913"/>
                <a:gd name="connsiteX199" fmla="*/ 3303619 w 3626598"/>
                <a:gd name="connsiteY199" fmla="*/ 483777 h 1817913"/>
                <a:gd name="connsiteX200" fmla="*/ 3383441 w 3626598"/>
                <a:gd name="connsiteY200" fmla="*/ 602357 h 1817913"/>
                <a:gd name="connsiteX201" fmla="*/ 3393592 w 3626598"/>
                <a:gd name="connsiteY201" fmla="*/ 630502 h 1817913"/>
                <a:gd name="connsiteX202" fmla="*/ 3404666 w 3626598"/>
                <a:gd name="connsiteY202" fmla="*/ 646651 h 1817913"/>
                <a:gd name="connsiteX203" fmla="*/ 3406973 w 3626598"/>
                <a:gd name="connsiteY203" fmla="*/ 658648 h 1817913"/>
                <a:gd name="connsiteX204" fmla="*/ 3401436 w 3626598"/>
                <a:gd name="connsiteY204" fmla="*/ 694175 h 1817913"/>
                <a:gd name="connsiteX205" fmla="*/ 3397745 w 3626598"/>
                <a:gd name="connsiteY205" fmla="*/ 701096 h 1817913"/>
                <a:gd name="connsiteX206" fmla="*/ 3399590 w 3626598"/>
                <a:gd name="connsiteY206" fmla="*/ 738470 h 1817913"/>
                <a:gd name="connsiteX207" fmla="*/ 3406511 w 3626598"/>
                <a:gd name="connsiteY207" fmla="*/ 761078 h 1817913"/>
                <a:gd name="connsiteX208" fmla="*/ 3416201 w 3626598"/>
                <a:gd name="connsiteY208" fmla="*/ 803527 h 1817913"/>
                <a:gd name="connsiteX209" fmla="*/ 3427274 w 3626598"/>
                <a:gd name="connsiteY209" fmla="*/ 832134 h 1817913"/>
                <a:gd name="connsiteX210" fmla="*/ 3434657 w 3626598"/>
                <a:gd name="connsiteY210" fmla="*/ 861663 h 1817913"/>
                <a:gd name="connsiteX211" fmla="*/ 3445730 w 3626598"/>
                <a:gd name="connsiteY211" fmla="*/ 889809 h 1817913"/>
                <a:gd name="connsiteX212" fmla="*/ 3456804 w 3626598"/>
                <a:gd name="connsiteY212" fmla="*/ 947945 h 1817913"/>
                <a:gd name="connsiteX213" fmla="*/ 3461418 w 3626598"/>
                <a:gd name="connsiteY213" fmla="*/ 962710 h 1817913"/>
                <a:gd name="connsiteX214" fmla="*/ 3467416 w 3626598"/>
                <a:gd name="connsiteY214" fmla="*/ 981627 h 1817913"/>
                <a:gd name="connsiteX215" fmla="*/ 3473414 w 3626598"/>
                <a:gd name="connsiteY215" fmla="*/ 1009773 h 1817913"/>
                <a:gd name="connsiteX216" fmla="*/ 3475721 w 3626598"/>
                <a:gd name="connsiteY216" fmla="*/ 1026844 h 1817913"/>
                <a:gd name="connsiteX217" fmla="*/ 3478490 w 3626598"/>
                <a:gd name="connsiteY217" fmla="*/ 1075291 h 1817913"/>
                <a:gd name="connsiteX218" fmla="*/ 3481258 w 3626598"/>
                <a:gd name="connsiteY218" fmla="*/ 1092825 h 1817913"/>
                <a:gd name="connsiteX219" fmla="*/ 3484488 w 3626598"/>
                <a:gd name="connsiteY219" fmla="*/ 1136657 h 1817913"/>
                <a:gd name="connsiteX220" fmla="*/ 3486795 w 3626598"/>
                <a:gd name="connsiteY220" fmla="*/ 1149577 h 1817913"/>
                <a:gd name="connsiteX221" fmla="*/ 3490025 w 3626598"/>
                <a:gd name="connsiteY221" fmla="*/ 1187873 h 1817913"/>
                <a:gd name="connsiteX222" fmla="*/ 3492332 w 3626598"/>
                <a:gd name="connsiteY222" fmla="*/ 1200331 h 1817913"/>
                <a:gd name="connsiteX223" fmla="*/ 3496023 w 3626598"/>
                <a:gd name="connsiteY223" fmla="*/ 1229399 h 1817913"/>
                <a:gd name="connsiteX224" fmla="*/ 3518632 w 3626598"/>
                <a:gd name="connsiteY224" fmla="*/ 1323524 h 1817913"/>
                <a:gd name="connsiteX225" fmla="*/ 3532474 w 3626598"/>
                <a:gd name="connsiteY225" fmla="*/ 1358590 h 1817913"/>
                <a:gd name="connsiteX226" fmla="*/ 3535703 w 3626598"/>
                <a:gd name="connsiteY226" fmla="*/ 1365050 h 1817913"/>
                <a:gd name="connsiteX227" fmla="*/ 3543547 w 3626598"/>
                <a:gd name="connsiteY227" fmla="*/ 1376585 h 1817913"/>
                <a:gd name="connsiteX228" fmla="*/ 3548161 w 3626598"/>
                <a:gd name="connsiteY228" fmla="*/ 1382122 h 1817913"/>
                <a:gd name="connsiteX229" fmla="*/ 3567540 w 3626598"/>
                <a:gd name="connsiteY229" fmla="*/ 1412574 h 1817913"/>
                <a:gd name="connsiteX230" fmla="*/ 3571693 w 3626598"/>
                <a:gd name="connsiteY230" fmla="*/ 1419034 h 1817913"/>
                <a:gd name="connsiteX231" fmla="*/ 3611373 w 3626598"/>
                <a:gd name="connsiteY231" fmla="*/ 1494242 h 1817913"/>
                <a:gd name="connsiteX232" fmla="*/ 3614141 w 3626598"/>
                <a:gd name="connsiteY232" fmla="*/ 1501624 h 1817913"/>
                <a:gd name="connsiteX233" fmla="*/ 3620601 w 3626598"/>
                <a:gd name="connsiteY233" fmla="*/ 1521003 h 1817913"/>
                <a:gd name="connsiteX234" fmla="*/ 3627983 w 3626598"/>
                <a:gd name="connsiteY234" fmla="*/ 1559761 h 1817913"/>
                <a:gd name="connsiteX235" fmla="*/ 3627522 w 3626598"/>
                <a:gd name="connsiteY235" fmla="*/ 1629432 h 1817913"/>
                <a:gd name="connsiteX236" fmla="*/ 3599377 w 3626598"/>
                <a:gd name="connsiteY236" fmla="*/ 1665421 h 1817913"/>
                <a:gd name="connsiteX237" fmla="*/ 3574461 w 3626598"/>
                <a:gd name="connsiteY237" fmla="*/ 1681570 h 1817913"/>
                <a:gd name="connsiteX238" fmla="*/ 3568463 w 3626598"/>
                <a:gd name="connsiteY238" fmla="*/ 1685261 h 1817913"/>
                <a:gd name="connsiteX239" fmla="*/ 3554621 w 3626598"/>
                <a:gd name="connsiteY239" fmla="*/ 1694489 h 1817913"/>
                <a:gd name="connsiteX240" fmla="*/ 3549084 w 3626598"/>
                <a:gd name="connsiteY240" fmla="*/ 1698181 h 1817913"/>
                <a:gd name="connsiteX241" fmla="*/ 3538010 w 3626598"/>
                <a:gd name="connsiteY241" fmla="*/ 1706024 h 1817913"/>
                <a:gd name="connsiteX242" fmla="*/ 3532474 w 3626598"/>
                <a:gd name="connsiteY242" fmla="*/ 1709716 h 1817913"/>
                <a:gd name="connsiteX243" fmla="*/ 3521400 w 3626598"/>
                <a:gd name="connsiteY243" fmla="*/ 1717098 h 1817913"/>
                <a:gd name="connsiteX244" fmla="*/ 3510326 w 3626598"/>
                <a:gd name="connsiteY244" fmla="*/ 1724019 h 1817913"/>
                <a:gd name="connsiteX245" fmla="*/ 3497869 w 3626598"/>
                <a:gd name="connsiteY245" fmla="*/ 1734631 h 1817913"/>
                <a:gd name="connsiteX246" fmla="*/ 3492332 w 3626598"/>
                <a:gd name="connsiteY246" fmla="*/ 1737861 h 1817913"/>
                <a:gd name="connsiteX247" fmla="*/ 3477567 w 3626598"/>
                <a:gd name="connsiteY247" fmla="*/ 1746166 h 1817913"/>
                <a:gd name="connsiteX248" fmla="*/ 3471569 w 3626598"/>
                <a:gd name="connsiteY248" fmla="*/ 1750319 h 1817913"/>
                <a:gd name="connsiteX249" fmla="*/ 3445730 w 3626598"/>
                <a:gd name="connsiteY249" fmla="*/ 1759547 h 1817913"/>
                <a:gd name="connsiteX250" fmla="*/ 3432350 w 3626598"/>
                <a:gd name="connsiteY250" fmla="*/ 1758624 h 1817913"/>
                <a:gd name="connsiteX251" fmla="*/ 3291162 w 3626598"/>
                <a:gd name="connsiteY251" fmla="*/ 1757240 h 1817913"/>
                <a:gd name="connsiteX252" fmla="*/ 3259325 w 3626598"/>
                <a:gd name="connsiteY252" fmla="*/ 1750780 h 1817913"/>
                <a:gd name="connsiteX253" fmla="*/ 3226104 w 3626598"/>
                <a:gd name="connsiteY253" fmla="*/ 1744782 h 1817913"/>
                <a:gd name="connsiteX254" fmla="*/ 3206264 w 3626598"/>
                <a:gd name="connsiteY254" fmla="*/ 1739245 h 1817913"/>
                <a:gd name="connsiteX255" fmla="*/ 3190577 w 3626598"/>
                <a:gd name="connsiteY255" fmla="*/ 1735093 h 1817913"/>
                <a:gd name="connsiteX256" fmla="*/ 3171198 w 3626598"/>
                <a:gd name="connsiteY256" fmla="*/ 1724942 h 1817913"/>
                <a:gd name="connsiteX257" fmla="*/ 3170736 w 3626598"/>
                <a:gd name="connsiteY257" fmla="*/ 1684339 h 1817913"/>
                <a:gd name="connsiteX258" fmla="*/ 3209033 w 3626598"/>
                <a:gd name="connsiteY258" fmla="*/ 1646965 h 1817913"/>
                <a:gd name="connsiteX259" fmla="*/ 3215031 w 3626598"/>
                <a:gd name="connsiteY259" fmla="*/ 1642813 h 1817913"/>
                <a:gd name="connsiteX260" fmla="*/ 3240408 w 3626598"/>
                <a:gd name="connsiteY260" fmla="*/ 1627586 h 1817913"/>
                <a:gd name="connsiteX261" fmla="*/ 3247329 w 3626598"/>
                <a:gd name="connsiteY261" fmla="*/ 1624357 h 1817913"/>
                <a:gd name="connsiteX262" fmla="*/ 3272244 w 3626598"/>
                <a:gd name="connsiteY262" fmla="*/ 1615129 h 1817913"/>
                <a:gd name="connsiteX263" fmla="*/ 3283779 w 3626598"/>
                <a:gd name="connsiteY263" fmla="*/ 1612360 h 1817913"/>
                <a:gd name="connsiteX264" fmla="*/ 3330381 w 3626598"/>
                <a:gd name="connsiteY264" fmla="*/ 1604055 h 1817913"/>
                <a:gd name="connsiteX265" fmla="*/ 3361294 w 3626598"/>
                <a:gd name="connsiteY265" fmla="*/ 1592059 h 1817913"/>
                <a:gd name="connsiteX266" fmla="*/ 3370984 w 3626598"/>
                <a:gd name="connsiteY266" fmla="*/ 1576371 h 1817913"/>
                <a:gd name="connsiteX267" fmla="*/ 3369599 w 3626598"/>
                <a:gd name="connsiteY267" fmla="*/ 1569450 h 1817913"/>
                <a:gd name="connsiteX268" fmla="*/ 3340070 w 3626598"/>
                <a:gd name="connsiteY268" fmla="*/ 1547303 h 1817913"/>
                <a:gd name="connsiteX269" fmla="*/ 3308695 w 3626598"/>
                <a:gd name="connsiteY269" fmla="*/ 1539459 h 1817913"/>
                <a:gd name="connsiteX270" fmla="*/ 3275474 w 3626598"/>
                <a:gd name="connsiteY270" fmla="*/ 1536691 h 1817913"/>
                <a:gd name="connsiteX271" fmla="*/ 3164738 w 3626598"/>
                <a:gd name="connsiteY271" fmla="*/ 1507623 h 1817913"/>
                <a:gd name="connsiteX272" fmla="*/ 3119983 w 3626598"/>
                <a:gd name="connsiteY272" fmla="*/ 1490551 h 1817913"/>
                <a:gd name="connsiteX273" fmla="*/ 3101988 w 3626598"/>
                <a:gd name="connsiteY273" fmla="*/ 1483630 h 1817913"/>
                <a:gd name="connsiteX274" fmla="*/ 3077534 w 3626598"/>
                <a:gd name="connsiteY274" fmla="*/ 1467019 h 1817913"/>
                <a:gd name="connsiteX275" fmla="*/ 3065999 w 3626598"/>
                <a:gd name="connsiteY275" fmla="*/ 1458714 h 1817913"/>
                <a:gd name="connsiteX276" fmla="*/ 3052157 w 3626598"/>
                <a:gd name="connsiteY276" fmla="*/ 1449486 h 1817913"/>
                <a:gd name="connsiteX277" fmla="*/ 3041083 w 3626598"/>
                <a:gd name="connsiteY277" fmla="*/ 1442104 h 1817913"/>
                <a:gd name="connsiteX278" fmla="*/ 3024934 w 3626598"/>
                <a:gd name="connsiteY278" fmla="*/ 1430569 h 1817913"/>
                <a:gd name="connsiteX279" fmla="*/ 3016629 w 3626598"/>
                <a:gd name="connsiteY279" fmla="*/ 1419495 h 1817913"/>
                <a:gd name="connsiteX280" fmla="*/ 3008785 w 3626598"/>
                <a:gd name="connsiteY280" fmla="*/ 1403808 h 1817913"/>
                <a:gd name="connsiteX281" fmla="*/ 3005094 w 3626598"/>
                <a:gd name="connsiteY281" fmla="*/ 1397809 h 1817913"/>
                <a:gd name="connsiteX282" fmla="*/ 2988945 w 3626598"/>
                <a:gd name="connsiteY282" fmla="*/ 1370587 h 1817913"/>
                <a:gd name="connsiteX283" fmla="*/ 2984793 w 3626598"/>
                <a:gd name="connsiteY283" fmla="*/ 1364589 h 1817913"/>
                <a:gd name="connsiteX284" fmla="*/ 2974180 w 3626598"/>
                <a:gd name="connsiteY284" fmla="*/ 1342441 h 1817913"/>
                <a:gd name="connsiteX285" fmla="*/ 2971412 w 3626598"/>
                <a:gd name="connsiteY285" fmla="*/ 1335982 h 1817913"/>
                <a:gd name="connsiteX286" fmla="*/ 2934500 w 3626598"/>
                <a:gd name="connsiteY286" fmla="*/ 1350285 h 1817913"/>
                <a:gd name="connsiteX287" fmla="*/ 2918813 w 3626598"/>
                <a:gd name="connsiteY287" fmla="*/ 1359052 h 1817913"/>
                <a:gd name="connsiteX288" fmla="*/ 2877287 w 3626598"/>
                <a:gd name="connsiteY288" fmla="*/ 1396425 h 1817913"/>
                <a:gd name="connsiteX289" fmla="*/ 2845911 w 3626598"/>
                <a:gd name="connsiteY289" fmla="*/ 1410267 h 1817913"/>
                <a:gd name="connsiteX290" fmla="*/ 2796080 w 3626598"/>
                <a:gd name="connsiteY290" fmla="*/ 1455484 h 1817913"/>
                <a:gd name="connsiteX291" fmla="*/ 2790543 w 3626598"/>
                <a:gd name="connsiteY291" fmla="*/ 1460098 h 1817913"/>
                <a:gd name="connsiteX292" fmla="*/ 2776240 w 3626598"/>
                <a:gd name="connsiteY292" fmla="*/ 1479939 h 1817913"/>
                <a:gd name="connsiteX293" fmla="*/ 2767935 w 3626598"/>
                <a:gd name="connsiteY293" fmla="*/ 1486860 h 1817913"/>
                <a:gd name="connsiteX294" fmla="*/ 2749479 w 3626598"/>
                <a:gd name="connsiteY294" fmla="*/ 1494703 h 1817913"/>
                <a:gd name="connsiteX295" fmla="*/ 2744403 w 3626598"/>
                <a:gd name="connsiteY295" fmla="*/ 1499317 h 1817913"/>
                <a:gd name="connsiteX296" fmla="*/ 2732868 w 3626598"/>
                <a:gd name="connsiteY296" fmla="*/ 1511775 h 1817913"/>
                <a:gd name="connsiteX297" fmla="*/ 2709337 w 3626598"/>
                <a:gd name="connsiteY297" fmla="*/ 1528847 h 1817913"/>
                <a:gd name="connsiteX298" fmla="*/ 2665043 w 3626598"/>
                <a:gd name="connsiteY298" fmla="*/ 1579139 h 1817913"/>
                <a:gd name="connsiteX299" fmla="*/ 2653046 w 3626598"/>
                <a:gd name="connsiteY299" fmla="*/ 1594366 h 1817913"/>
                <a:gd name="connsiteX300" fmla="*/ 2626285 w 3626598"/>
                <a:gd name="connsiteY300" fmla="*/ 1626664 h 1817913"/>
                <a:gd name="connsiteX301" fmla="*/ 2618441 w 3626598"/>
                <a:gd name="connsiteY301" fmla="*/ 1634507 h 1817913"/>
                <a:gd name="connsiteX302" fmla="*/ 2588450 w 3626598"/>
                <a:gd name="connsiteY302" fmla="*/ 1667267 h 1817913"/>
                <a:gd name="connsiteX303" fmla="*/ 2584298 w 3626598"/>
                <a:gd name="connsiteY303" fmla="*/ 1673726 h 1817913"/>
                <a:gd name="connsiteX304" fmla="*/ 2544617 w 3626598"/>
                <a:gd name="connsiteY304" fmla="*/ 1742475 h 1817913"/>
                <a:gd name="connsiteX305" fmla="*/ 2479560 w 3626598"/>
                <a:gd name="connsiteY305" fmla="*/ 1756778 h 1817913"/>
                <a:gd name="connsiteX306" fmla="*/ 2424192 w 3626598"/>
                <a:gd name="connsiteY306" fmla="*/ 1759547 h 1817913"/>
                <a:gd name="connsiteX307" fmla="*/ 2391433 w 3626598"/>
                <a:gd name="connsiteY307" fmla="*/ 1762315 h 1817913"/>
                <a:gd name="connsiteX308" fmla="*/ 2346216 w 3626598"/>
                <a:gd name="connsiteY308" fmla="*/ 1765083 h 1817913"/>
                <a:gd name="connsiteX309" fmla="*/ 2332835 w 3626598"/>
                <a:gd name="connsiteY309" fmla="*/ 1767390 h 1817913"/>
                <a:gd name="connsiteX310" fmla="*/ 2291771 w 3626598"/>
                <a:gd name="connsiteY310" fmla="*/ 1771082 h 1817913"/>
                <a:gd name="connsiteX311" fmla="*/ 2239633 w 3626598"/>
                <a:gd name="connsiteY311" fmla="*/ 1774311 h 1817913"/>
                <a:gd name="connsiteX312" fmla="*/ 2211487 w 3626598"/>
                <a:gd name="connsiteY312" fmla="*/ 1773850 h 1817913"/>
                <a:gd name="connsiteX313" fmla="*/ 2124744 w 3626598"/>
                <a:gd name="connsiteY313" fmla="*/ 1754010 h 1817913"/>
                <a:gd name="connsiteX314" fmla="*/ 2097983 w 3626598"/>
                <a:gd name="connsiteY314" fmla="*/ 1744321 h 1817913"/>
                <a:gd name="connsiteX315" fmla="*/ 2086909 w 3626598"/>
                <a:gd name="connsiteY315" fmla="*/ 1740629 h 1817913"/>
                <a:gd name="connsiteX316" fmla="*/ 2057841 w 3626598"/>
                <a:gd name="connsiteY316" fmla="*/ 1728633 h 1817913"/>
                <a:gd name="connsiteX317" fmla="*/ 2026927 w 3626598"/>
                <a:gd name="connsiteY317" fmla="*/ 1705102 h 1817913"/>
                <a:gd name="connsiteX318" fmla="*/ 2027389 w 3626598"/>
                <a:gd name="connsiteY318" fmla="*/ 1697258 h 1817913"/>
                <a:gd name="connsiteX319" fmla="*/ 2057841 w 3626598"/>
                <a:gd name="connsiteY319" fmla="*/ 1664037 h 1817913"/>
                <a:gd name="connsiteX320" fmla="*/ 2253475 w 3626598"/>
                <a:gd name="connsiteY320" fmla="*/ 1606362 h 1817913"/>
                <a:gd name="connsiteX321" fmla="*/ 2284388 w 3626598"/>
                <a:gd name="connsiteY321" fmla="*/ 1604055 h 1817913"/>
                <a:gd name="connsiteX322" fmla="*/ 2314841 w 3626598"/>
                <a:gd name="connsiteY322" fmla="*/ 1566682 h 1817913"/>
                <a:gd name="connsiteX323" fmla="*/ 2305613 w 3626598"/>
                <a:gd name="connsiteY323" fmla="*/ 1449025 h 1817913"/>
                <a:gd name="connsiteX324" fmla="*/ 2300537 w 3626598"/>
                <a:gd name="connsiteY324" fmla="*/ 1225708 h 1817913"/>
                <a:gd name="connsiteX325" fmla="*/ 2285311 w 3626598"/>
                <a:gd name="connsiteY325" fmla="*/ 1205406 h 1817913"/>
                <a:gd name="connsiteX326" fmla="*/ 2160733 w 3626598"/>
                <a:gd name="connsiteY326" fmla="*/ 1197562 h 1817913"/>
                <a:gd name="connsiteX327" fmla="*/ 2009394 w 3626598"/>
                <a:gd name="connsiteY327" fmla="*/ 1192025 h 1817913"/>
                <a:gd name="connsiteX328" fmla="*/ 1998321 w 3626598"/>
                <a:gd name="connsiteY328" fmla="*/ 1212327 h 1817913"/>
                <a:gd name="connsiteX329" fmla="*/ 2053689 w 3626598"/>
                <a:gd name="connsiteY329" fmla="*/ 1344748 h 1817913"/>
                <a:gd name="connsiteX330" fmla="*/ 2088755 w 3626598"/>
                <a:gd name="connsiteY330" fmla="*/ 1433799 h 1817913"/>
                <a:gd name="connsiteX331" fmla="*/ 2080450 w 3626598"/>
                <a:gd name="connsiteY331" fmla="*/ 1502086 h 1817913"/>
                <a:gd name="connsiteX332" fmla="*/ 2018161 w 3626598"/>
                <a:gd name="connsiteY332" fmla="*/ 1618358 h 1817913"/>
                <a:gd name="connsiteX333" fmla="*/ 1994168 w 3626598"/>
                <a:gd name="connsiteY333" fmla="*/ 1666805 h 1817913"/>
                <a:gd name="connsiteX334" fmla="*/ 1970175 w 3626598"/>
                <a:gd name="connsiteY334" fmla="*/ 1682493 h 1817913"/>
                <a:gd name="connsiteX335" fmla="*/ 1947105 w 3626598"/>
                <a:gd name="connsiteY335" fmla="*/ 1692644 h 1817913"/>
                <a:gd name="connsiteX336" fmla="*/ 1907886 w 3626598"/>
                <a:gd name="connsiteY336" fmla="*/ 1700488 h 1817913"/>
                <a:gd name="connsiteX337" fmla="*/ 1852057 w 3626598"/>
                <a:gd name="connsiteY337" fmla="*/ 1700488 h 1817913"/>
                <a:gd name="connsiteX338" fmla="*/ 1834062 w 3626598"/>
                <a:gd name="connsiteY338" fmla="*/ 1698181 h 1817913"/>
                <a:gd name="connsiteX339" fmla="*/ 1800842 w 3626598"/>
                <a:gd name="connsiteY339" fmla="*/ 1698181 h 1817913"/>
                <a:gd name="connsiteX340" fmla="*/ 1761161 w 3626598"/>
                <a:gd name="connsiteY340" fmla="*/ 1705563 h 1817913"/>
                <a:gd name="connsiteX341" fmla="*/ 1668420 w 3626598"/>
                <a:gd name="connsiteY341" fmla="*/ 1707409 h 1817913"/>
                <a:gd name="connsiteX342" fmla="*/ 1655962 w 3626598"/>
                <a:gd name="connsiteY342" fmla="*/ 1711100 h 1817913"/>
                <a:gd name="connsiteX343" fmla="*/ 1608900 w 3626598"/>
                <a:gd name="connsiteY343" fmla="*/ 1688953 h 1817913"/>
                <a:gd name="connsiteX344" fmla="*/ 1608900 w 3626598"/>
                <a:gd name="connsiteY344" fmla="*/ 1681570 h 1817913"/>
                <a:gd name="connsiteX345" fmla="*/ 1602901 w 3626598"/>
                <a:gd name="connsiteY345" fmla="*/ 1665421 h 1817913"/>
                <a:gd name="connsiteX346" fmla="*/ 1618128 w 3626598"/>
                <a:gd name="connsiteY346" fmla="*/ 1636353 h 1817913"/>
                <a:gd name="connsiteX347" fmla="*/ 1622742 w 3626598"/>
                <a:gd name="connsiteY347" fmla="*/ 1629893 h 1817913"/>
                <a:gd name="connsiteX348" fmla="*/ 1660115 w 3626598"/>
                <a:gd name="connsiteY348" fmla="*/ 1589290 h 1817913"/>
                <a:gd name="connsiteX349" fmla="*/ 1770389 w 3626598"/>
                <a:gd name="connsiteY349" fmla="*/ 1549610 h 1817913"/>
                <a:gd name="connsiteX350" fmla="*/ 1795766 w 3626598"/>
                <a:gd name="connsiteY350" fmla="*/ 1547764 h 1817913"/>
                <a:gd name="connsiteX351" fmla="*/ 1800380 w 3626598"/>
                <a:gd name="connsiteY351" fmla="*/ 1542689 h 1817913"/>
                <a:gd name="connsiteX352" fmla="*/ 1787000 w 3626598"/>
                <a:gd name="connsiteY352" fmla="*/ 1509007 h 1817913"/>
                <a:gd name="connsiteX353" fmla="*/ 1769005 w 3626598"/>
                <a:gd name="connsiteY353" fmla="*/ 1489167 h 1817913"/>
                <a:gd name="connsiteX354" fmla="*/ 1768544 w 3626598"/>
                <a:gd name="connsiteY354" fmla="*/ 1489167 h 1817913"/>
                <a:gd name="connsiteX355" fmla="*/ 1743628 w 3626598"/>
                <a:gd name="connsiteY355" fmla="*/ 1471633 h 1817913"/>
                <a:gd name="connsiteX356" fmla="*/ 1735323 w 3626598"/>
                <a:gd name="connsiteY356" fmla="*/ 1463328 h 1817913"/>
                <a:gd name="connsiteX357" fmla="*/ 1706716 w 3626598"/>
                <a:gd name="connsiteY357" fmla="*/ 1434260 h 1817913"/>
                <a:gd name="connsiteX358" fmla="*/ 1700718 w 3626598"/>
                <a:gd name="connsiteY358" fmla="*/ 1430107 h 1817913"/>
                <a:gd name="connsiteX359" fmla="*/ 1686415 w 3626598"/>
                <a:gd name="connsiteY359" fmla="*/ 1419957 h 1817913"/>
                <a:gd name="connsiteX360" fmla="*/ 1680417 w 3626598"/>
                <a:gd name="connsiteY360" fmla="*/ 1415804 h 1817913"/>
                <a:gd name="connsiteX361" fmla="*/ 1655040 w 3626598"/>
                <a:gd name="connsiteY361" fmla="*/ 1395502 h 1817913"/>
                <a:gd name="connsiteX362" fmla="*/ 1645812 w 3626598"/>
                <a:gd name="connsiteY362" fmla="*/ 1384429 h 1817913"/>
                <a:gd name="connsiteX363" fmla="*/ 1630585 w 3626598"/>
                <a:gd name="connsiteY363" fmla="*/ 1365050 h 1817913"/>
                <a:gd name="connsiteX364" fmla="*/ 1624587 w 3626598"/>
                <a:gd name="connsiteY364" fmla="*/ 1360897 h 1817913"/>
                <a:gd name="connsiteX365" fmla="*/ 1597826 w 3626598"/>
                <a:gd name="connsiteY365" fmla="*/ 1336905 h 1817913"/>
                <a:gd name="connsiteX366" fmla="*/ 1586291 w 3626598"/>
                <a:gd name="connsiteY366" fmla="*/ 1328600 h 1817913"/>
                <a:gd name="connsiteX367" fmla="*/ 1571526 w 3626598"/>
                <a:gd name="connsiteY367" fmla="*/ 1318910 h 1817913"/>
                <a:gd name="connsiteX368" fmla="*/ 1561376 w 3626598"/>
                <a:gd name="connsiteY368" fmla="*/ 1308759 h 1817913"/>
                <a:gd name="connsiteX369" fmla="*/ 1540151 w 3626598"/>
                <a:gd name="connsiteY369" fmla="*/ 1273693 h 1817913"/>
                <a:gd name="connsiteX370" fmla="*/ 1533230 w 3626598"/>
                <a:gd name="connsiteY370" fmla="*/ 1264926 h 1817913"/>
                <a:gd name="connsiteX371" fmla="*/ 1514774 w 3626598"/>
                <a:gd name="connsiteY371" fmla="*/ 1255237 h 1817913"/>
                <a:gd name="connsiteX372" fmla="*/ 1508776 w 3626598"/>
                <a:gd name="connsiteY372" fmla="*/ 1259390 h 1817913"/>
                <a:gd name="connsiteX373" fmla="*/ 1482015 w 3626598"/>
                <a:gd name="connsiteY373" fmla="*/ 1295840 h 1817913"/>
                <a:gd name="connsiteX374" fmla="*/ 1477401 w 3626598"/>
                <a:gd name="connsiteY374" fmla="*/ 1301838 h 1817913"/>
                <a:gd name="connsiteX375" fmla="*/ 1447871 w 3626598"/>
                <a:gd name="connsiteY375" fmla="*/ 1344748 h 1817913"/>
                <a:gd name="connsiteX376" fmla="*/ 1438643 w 3626598"/>
                <a:gd name="connsiteY376" fmla="*/ 1360897 h 1817913"/>
                <a:gd name="connsiteX377" fmla="*/ 1410036 w 3626598"/>
                <a:gd name="connsiteY377" fmla="*/ 1390888 h 1817913"/>
                <a:gd name="connsiteX378" fmla="*/ 1388351 w 3626598"/>
                <a:gd name="connsiteY378" fmla="*/ 1420418 h 1817913"/>
                <a:gd name="connsiteX379" fmla="*/ 1343134 w 3626598"/>
                <a:gd name="connsiteY379" fmla="*/ 1454100 h 1817913"/>
                <a:gd name="connsiteX380" fmla="*/ 1341288 w 3626598"/>
                <a:gd name="connsiteY380" fmla="*/ 1454100 h 1817913"/>
                <a:gd name="connsiteX381" fmla="*/ 1340365 w 3626598"/>
                <a:gd name="connsiteY381" fmla="*/ 1455946 h 1817913"/>
                <a:gd name="connsiteX382" fmla="*/ 1322371 w 3626598"/>
                <a:gd name="connsiteY382" fmla="*/ 1478554 h 1817913"/>
                <a:gd name="connsiteX383" fmla="*/ 1314988 w 3626598"/>
                <a:gd name="connsiteY383" fmla="*/ 1486398 h 1817913"/>
                <a:gd name="connsiteX384" fmla="*/ 1301608 w 3626598"/>
                <a:gd name="connsiteY384" fmla="*/ 1497933 h 1817913"/>
                <a:gd name="connsiteX385" fmla="*/ 1290073 w 3626598"/>
                <a:gd name="connsiteY385" fmla="*/ 1505777 h 1817913"/>
                <a:gd name="connsiteX386" fmla="*/ 1273462 w 3626598"/>
                <a:gd name="connsiteY386" fmla="*/ 1518696 h 1817913"/>
                <a:gd name="connsiteX387" fmla="*/ 1267926 w 3626598"/>
                <a:gd name="connsiteY387" fmla="*/ 1522849 h 1817913"/>
                <a:gd name="connsiteX388" fmla="*/ 1256852 w 3626598"/>
                <a:gd name="connsiteY388" fmla="*/ 1531154 h 1817913"/>
                <a:gd name="connsiteX389" fmla="*/ 1245317 w 3626598"/>
                <a:gd name="connsiteY389" fmla="*/ 1538536 h 1817913"/>
                <a:gd name="connsiteX390" fmla="*/ 1231475 w 3626598"/>
                <a:gd name="connsiteY390" fmla="*/ 1548687 h 1817913"/>
                <a:gd name="connsiteX391" fmla="*/ 1225938 w 3626598"/>
                <a:gd name="connsiteY391" fmla="*/ 1553301 h 1817913"/>
                <a:gd name="connsiteX392" fmla="*/ 1171032 w 3626598"/>
                <a:gd name="connsiteY392" fmla="*/ 1598057 h 1817913"/>
                <a:gd name="connsiteX393" fmla="*/ 1163188 w 3626598"/>
                <a:gd name="connsiteY393" fmla="*/ 1605901 h 1817913"/>
                <a:gd name="connsiteX394" fmla="*/ 1146116 w 3626598"/>
                <a:gd name="connsiteY394" fmla="*/ 1623434 h 1817913"/>
                <a:gd name="connsiteX395" fmla="*/ 1133197 w 3626598"/>
                <a:gd name="connsiteY395" fmla="*/ 1636353 h 1817913"/>
                <a:gd name="connsiteX396" fmla="*/ 1078752 w 3626598"/>
                <a:gd name="connsiteY396" fmla="*/ 1677879 h 1817913"/>
                <a:gd name="connsiteX397" fmla="*/ 1061219 w 3626598"/>
                <a:gd name="connsiteY397" fmla="*/ 1691260 h 1817913"/>
                <a:gd name="connsiteX398" fmla="*/ 1045992 w 3626598"/>
                <a:gd name="connsiteY398" fmla="*/ 1706947 h 1817913"/>
                <a:gd name="connsiteX399" fmla="*/ 1014617 w 3626598"/>
                <a:gd name="connsiteY399" fmla="*/ 1722173 h 1817913"/>
                <a:gd name="connsiteX400" fmla="*/ 982781 w 3626598"/>
                <a:gd name="connsiteY400" fmla="*/ 1740629 h 1817913"/>
                <a:gd name="connsiteX401" fmla="*/ 969861 w 3626598"/>
                <a:gd name="connsiteY401" fmla="*/ 1748473 h 1817913"/>
                <a:gd name="connsiteX402" fmla="*/ 914032 w 3626598"/>
                <a:gd name="connsiteY402" fmla="*/ 1778925 h 1817913"/>
                <a:gd name="connsiteX403" fmla="*/ 907573 w 3626598"/>
                <a:gd name="connsiteY403" fmla="*/ 1783539 h 1817913"/>
                <a:gd name="connsiteX404" fmla="*/ 882196 w 3626598"/>
                <a:gd name="connsiteY404" fmla="*/ 1798304 h 1817913"/>
                <a:gd name="connsiteX405" fmla="*/ 873429 w 3626598"/>
                <a:gd name="connsiteY405" fmla="*/ 1800611 h 1817913"/>
                <a:gd name="connsiteX406" fmla="*/ 760386 w 3626598"/>
                <a:gd name="connsiteY406" fmla="*/ 1804302 h 1817913"/>
                <a:gd name="connsiteX407" fmla="*/ 696252 w 3626598"/>
                <a:gd name="connsiteY407" fmla="*/ 1817222 h 1817913"/>
                <a:gd name="connsiteX408" fmla="*/ 658417 w 3626598"/>
                <a:gd name="connsiteY408" fmla="*/ 1818606 h 1817913"/>
                <a:gd name="connsiteX409" fmla="*/ 631656 w 3626598"/>
                <a:gd name="connsiteY409" fmla="*/ 1811223 h 1817913"/>
                <a:gd name="connsiteX410" fmla="*/ 555063 w 3626598"/>
                <a:gd name="connsiteY410" fmla="*/ 1799227 h 1817913"/>
                <a:gd name="connsiteX411" fmla="*/ 555063 w 3626598"/>
                <a:gd name="connsiteY411" fmla="*/ 1794152 h 1817913"/>
                <a:gd name="connsiteX412" fmla="*/ 531993 w 3626598"/>
                <a:gd name="connsiteY412" fmla="*/ 1782617 h 1817913"/>
                <a:gd name="connsiteX413" fmla="*/ 493236 w 3626598"/>
                <a:gd name="connsiteY413" fmla="*/ 1793690 h 1817913"/>
                <a:gd name="connsiteX414" fmla="*/ 498311 w 3626598"/>
                <a:gd name="connsiteY414" fmla="*/ 1768775 h 1817913"/>
                <a:gd name="connsiteX415" fmla="*/ 460938 w 3626598"/>
                <a:gd name="connsiteY415" fmla="*/ 1776618 h 18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3626598" h="1817913">
                  <a:moveTo>
                    <a:pt x="460938" y="1776618"/>
                  </a:moveTo>
                  <a:cubicBezTo>
                    <a:pt x="458631" y="1772927"/>
                    <a:pt x="443866" y="1787231"/>
                    <a:pt x="450787" y="1766929"/>
                  </a:cubicBezTo>
                  <a:cubicBezTo>
                    <a:pt x="459092" y="1742475"/>
                    <a:pt x="472473" y="1727710"/>
                    <a:pt x="495543" y="1719405"/>
                  </a:cubicBezTo>
                  <a:cubicBezTo>
                    <a:pt x="504310" y="1705102"/>
                    <a:pt x="513999" y="1692182"/>
                    <a:pt x="531071" y="1687107"/>
                  </a:cubicBezTo>
                  <a:cubicBezTo>
                    <a:pt x="534300" y="1684339"/>
                    <a:pt x="537530" y="1682032"/>
                    <a:pt x="540760" y="1679263"/>
                  </a:cubicBezTo>
                  <a:cubicBezTo>
                    <a:pt x="543528" y="1673265"/>
                    <a:pt x="548142" y="1670958"/>
                    <a:pt x="554602" y="1670497"/>
                  </a:cubicBezTo>
                  <a:cubicBezTo>
                    <a:pt x="556448" y="1670958"/>
                    <a:pt x="557370" y="1670497"/>
                    <a:pt x="557832" y="1668651"/>
                  </a:cubicBezTo>
                  <a:cubicBezTo>
                    <a:pt x="560139" y="1662653"/>
                    <a:pt x="565214" y="1659884"/>
                    <a:pt x="571674" y="1659423"/>
                  </a:cubicBezTo>
                  <a:cubicBezTo>
                    <a:pt x="586900" y="1644658"/>
                    <a:pt x="608124" y="1648349"/>
                    <a:pt x="626119" y="1641428"/>
                  </a:cubicBezTo>
                  <a:cubicBezTo>
                    <a:pt x="639961" y="1635430"/>
                    <a:pt x="654726" y="1642351"/>
                    <a:pt x="668568" y="1636814"/>
                  </a:cubicBezTo>
                  <a:cubicBezTo>
                    <a:pt x="693022" y="1640044"/>
                    <a:pt x="714246" y="1632662"/>
                    <a:pt x="733164" y="1617897"/>
                  </a:cubicBezTo>
                  <a:cubicBezTo>
                    <a:pt x="736393" y="1610515"/>
                    <a:pt x="741469" y="1604978"/>
                    <a:pt x="748851" y="1602209"/>
                  </a:cubicBezTo>
                  <a:cubicBezTo>
                    <a:pt x="750697" y="1601748"/>
                    <a:pt x="751620" y="1600364"/>
                    <a:pt x="750697" y="1598518"/>
                  </a:cubicBezTo>
                  <a:cubicBezTo>
                    <a:pt x="752081" y="1591136"/>
                    <a:pt x="754849" y="1584215"/>
                    <a:pt x="761770" y="1580062"/>
                  </a:cubicBezTo>
                  <a:lnTo>
                    <a:pt x="761770" y="1580062"/>
                  </a:lnTo>
                  <a:cubicBezTo>
                    <a:pt x="773767" y="1538998"/>
                    <a:pt x="797759" y="1505777"/>
                    <a:pt x="830057" y="1478554"/>
                  </a:cubicBezTo>
                  <a:lnTo>
                    <a:pt x="830057" y="1478554"/>
                  </a:lnTo>
                  <a:cubicBezTo>
                    <a:pt x="849898" y="1448563"/>
                    <a:pt x="871583" y="1419957"/>
                    <a:pt x="901113" y="1398732"/>
                  </a:cubicBezTo>
                  <a:cubicBezTo>
                    <a:pt x="902959" y="1398271"/>
                    <a:pt x="903881" y="1396887"/>
                    <a:pt x="903420" y="1394580"/>
                  </a:cubicBezTo>
                  <a:cubicBezTo>
                    <a:pt x="916339" y="1362282"/>
                    <a:pt x="943100" y="1338750"/>
                    <a:pt x="958788" y="1308759"/>
                  </a:cubicBezTo>
                  <a:cubicBezTo>
                    <a:pt x="963863" y="1303684"/>
                    <a:pt x="957404" y="1294917"/>
                    <a:pt x="964786" y="1290303"/>
                  </a:cubicBezTo>
                  <a:cubicBezTo>
                    <a:pt x="970323" y="1284305"/>
                    <a:pt x="966632" y="1273693"/>
                    <a:pt x="975398" y="1269079"/>
                  </a:cubicBezTo>
                  <a:cubicBezTo>
                    <a:pt x="988779" y="1220171"/>
                    <a:pt x="1002159" y="1171724"/>
                    <a:pt x="1016001" y="1122816"/>
                  </a:cubicBezTo>
                  <a:cubicBezTo>
                    <a:pt x="1021077" y="1117740"/>
                    <a:pt x="1015540" y="1109896"/>
                    <a:pt x="1021077" y="1105282"/>
                  </a:cubicBezTo>
                  <a:cubicBezTo>
                    <a:pt x="1022922" y="1099746"/>
                    <a:pt x="1025229" y="1094670"/>
                    <a:pt x="1027075" y="1089133"/>
                  </a:cubicBezTo>
                  <a:cubicBezTo>
                    <a:pt x="1032150" y="1084058"/>
                    <a:pt x="1026614" y="1076214"/>
                    <a:pt x="1032150" y="1071600"/>
                  </a:cubicBezTo>
                  <a:cubicBezTo>
                    <a:pt x="1033073" y="1064218"/>
                    <a:pt x="1031689" y="1056374"/>
                    <a:pt x="1038610" y="1050837"/>
                  </a:cubicBezTo>
                  <a:cubicBezTo>
                    <a:pt x="1041840" y="1044839"/>
                    <a:pt x="1040456" y="1037918"/>
                    <a:pt x="1040917" y="1031458"/>
                  </a:cubicBezTo>
                  <a:cubicBezTo>
                    <a:pt x="1042301" y="1012541"/>
                    <a:pt x="1035380" y="1003313"/>
                    <a:pt x="1015079" y="1006081"/>
                  </a:cubicBezTo>
                  <a:cubicBezTo>
                    <a:pt x="1007696" y="1007004"/>
                    <a:pt x="1000314" y="1007927"/>
                    <a:pt x="992931" y="1004697"/>
                  </a:cubicBezTo>
                  <a:cubicBezTo>
                    <a:pt x="983242" y="997315"/>
                    <a:pt x="977244" y="1006543"/>
                    <a:pt x="970323" y="1010234"/>
                  </a:cubicBezTo>
                  <a:cubicBezTo>
                    <a:pt x="961095" y="1015309"/>
                    <a:pt x="950483" y="1008850"/>
                    <a:pt x="941716" y="1014848"/>
                  </a:cubicBezTo>
                  <a:cubicBezTo>
                    <a:pt x="937564" y="1014848"/>
                    <a:pt x="932488" y="1013925"/>
                    <a:pt x="930643" y="1019001"/>
                  </a:cubicBezTo>
                  <a:cubicBezTo>
                    <a:pt x="910341" y="1026383"/>
                    <a:pt x="888194" y="1026844"/>
                    <a:pt x="867431" y="1030997"/>
                  </a:cubicBezTo>
                  <a:lnTo>
                    <a:pt x="865124" y="1030536"/>
                  </a:lnTo>
                  <a:lnTo>
                    <a:pt x="863740" y="1032381"/>
                  </a:lnTo>
                  <a:cubicBezTo>
                    <a:pt x="860971" y="1037457"/>
                    <a:pt x="857741" y="1041148"/>
                    <a:pt x="851282" y="1040225"/>
                  </a:cubicBezTo>
                  <a:cubicBezTo>
                    <a:pt x="837440" y="1048992"/>
                    <a:pt x="818061" y="1045300"/>
                    <a:pt x="806987" y="1060527"/>
                  </a:cubicBezTo>
                  <a:cubicBezTo>
                    <a:pt x="801451" y="1072062"/>
                    <a:pt x="789454" y="1077598"/>
                    <a:pt x="782533" y="1087749"/>
                  </a:cubicBezTo>
                  <a:lnTo>
                    <a:pt x="780688" y="1087749"/>
                  </a:lnTo>
                  <a:cubicBezTo>
                    <a:pt x="772844" y="1082674"/>
                    <a:pt x="770998" y="1090056"/>
                    <a:pt x="767769" y="1094209"/>
                  </a:cubicBezTo>
                  <a:lnTo>
                    <a:pt x="767307" y="1093747"/>
                  </a:lnTo>
                  <a:cubicBezTo>
                    <a:pt x="763155" y="1099746"/>
                    <a:pt x="750697" y="1082674"/>
                    <a:pt x="751158" y="1100207"/>
                  </a:cubicBezTo>
                  <a:cubicBezTo>
                    <a:pt x="743314" y="1105744"/>
                    <a:pt x="735932" y="1111281"/>
                    <a:pt x="728088" y="1116356"/>
                  </a:cubicBezTo>
                  <a:cubicBezTo>
                    <a:pt x="723936" y="1123277"/>
                    <a:pt x="713785" y="1112665"/>
                    <a:pt x="710555" y="1122354"/>
                  </a:cubicBezTo>
                  <a:lnTo>
                    <a:pt x="711016" y="1121893"/>
                  </a:lnTo>
                  <a:cubicBezTo>
                    <a:pt x="698097" y="1127429"/>
                    <a:pt x="687485" y="1135735"/>
                    <a:pt x="679180" y="1146808"/>
                  </a:cubicBezTo>
                  <a:cubicBezTo>
                    <a:pt x="675950" y="1145885"/>
                    <a:pt x="673182" y="1143578"/>
                    <a:pt x="669952" y="1146347"/>
                  </a:cubicBezTo>
                  <a:cubicBezTo>
                    <a:pt x="668568" y="1147731"/>
                    <a:pt x="667183" y="1149115"/>
                    <a:pt x="665338" y="1150499"/>
                  </a:cubicBezTo>
                  <a:cubicBezTo>
                    <a:pt x="660262" y="1150038"/>
                    <a:pt x="657033" y="1141271"/>
                    <a:pt x="651496" y="1146347"/>
                  </a:cubicBezTo>
                  <a:cubicBezTo>
                    <a:pt x="646420" y="1150961"/>
                    <a:pt x="654726" y="1152806"/>
                    <a:pt x="655648" y="1156498"/>
                  </a:cubicBezTo>
                  <a:cubicBezTo>
                    <a:pt x="656571" y="1166648"/>
                    <a:pt x="648266" y="1171724"/>
                    <a:pt x="643652" y="1179106"/>
                  </a:cubicBezTo>
                  <a:cubicBezTo>
                    <a:pt x="639961" y="1182336"/>
                    <a:pt x="636270" y="1185566"/>
                    <a:pt x="632117" y="1188796"/>
                  </a:cubicBezTo>
                  <a:cubicBezTo>
                    <a:pt x="629349" y="1187873"/>
                    <a:pt x="627042" y="1186027"/>
                    <a:pt x="624273" y="1185104"/>
                  </a:cubicBezTo>
                  <a:cubicBezTo>
                    <a:pt x="621044" y="1185566"/>
                    <a:pt x="619198" y="1187411"/>
                    <a:pt x="617352" y="1189718"/>
                  </a:cubicBezTo>
                  <a:cubicBezTo>
                    <a:pt x="613661" y="1196178"/>
                    <a:pt x="611816" y="1204022"/>
                    <a:pt x="604433" y="1207252"/>
                  </a:cubicBezTo>
                  <a:cubicBezTo>
                    <a:pt x="603972" y="1210020"/>
                    <a:pt x="603510" y="1213250"/>
                    <a:pt x="602588" y="1216018"/>
                  </a:cubicBezTo>
                  <a:cubicBezTo>
                    <a:pt x="586900" y="1213250"/>
                    <a:pt x="592437" y="1229860"/>
                    <a:pt x="585054" y="1234935"/>
                  </a:cubicBezTo>
                  <a:cubicBezTo>
                    <a:pt x="573981" y="1237704"/>
                    <a:pt x="563830" y="1246009"/>
                    <a:pt x="550911" y="1240934"/>
                  </a:cubicBezTo>
                  <a:cubicBezTo>
                    <a:pt x="546758" y="1230783"/>
                    <a:pt x="538914" y="1222478"/>
                    <a:pt x="536146" y="1211866"/>
                  </a:cubicBezTo>
                  <a:lnTo>
                    <a:pt x="536146" y="1211866"/>
                  </a:lnTo>
                  <a:cubicBezTo>
                    <a:pt x="528764" y="1207252"/>
                    <a:pt x="514922" y="1213250"/>
                    <a:pt x="513537" y="1198485"/>
                  </a:cubicBezTo>
                  <a:cubicBezTo>
                    <a:pt x="511692" y="1197562"/>
                    <a:pt x="510308" y="1196178"/>
                    <a:pt x="508462" y="1195255"/>
                  </a:cubicBezTo>
                  <a:cubicBezTo>
                    <a:pt x="481240" y="1193871"/>
                    <a:pt x="454478" y="1194794"/>
                    <a:pt x="427256" y="1195255"/>
                  </a:cubicBezTo>
                  <a:cubicBezTo>
                    <a:pt x="386191" y="1200792"/>
                    <a:pt x="357585" y="1235858"/>
                    <a:pt x="316981" y="1242318"/>
                  </a:cubicBezTo>
                  <a:cubicBezTo>
                    <a:pt x="288375" y="1246932"/>
                    <a:pt x="260229" y="1248316"/>
                    <a:pt x="233468" y="1234013"/>
                  </a:cubicBezTo>
                  <a:cubicBezTo>
                    <a:pt x="215012" y="1231244"/>
                    <a:pt x="209937" y="1219709"/>
                    <a:pt x="210860" y="1202176"/>
                  </a:cubicBezTo>
                  <a:cubicBezTo>
                    <a:pt x="211321" y="1190641"/>
                    <a:pt x="214551" y="1178183"/>
                    <a:pt x="208553" y="1167110"/>
                  </a:cubicBezTo>
                  <a:cubicBezTo>
                    <a:pt x="210860" y="1158343"/>
                    <a:pt x="226086" y="1162034"/>
                    <a:pt x="225624" y="1150038"/>
                  </a:cubicBezTo>
                  <a:cubicBezTo>
                    <a:pt x="224240" y="1138503"/>
                    <a:pt x="231622" y="1144963"/>
                    <a:pt x="235775" y="1144963"/>
                  </a:cubicBezTo>
                  <a:cubicBezTo>
                    <a:pt x="244080" y="1147270"/>
                    <a:pt x="236698" y="1141271"/>
                    <a:pt x="238082" y="1139887"/>
                  </a:cubicBezTo>
                  <a:cubicBezTo>
                    <a:pt x="236236" y="1126968"/>
                    <a:pt x="244542" y="1119124"/>
                    <a:pt x="252847" y="1111281"/>
                  </a:cubicBezTo>
                  <a:cubicBezTo>
                    <a:pt x="262075" y="1102975"/>
                    <a:pt x="267612" y="1092825"/>
                    <a:pt x="270380" y="1078983"/>
                  </a:cubicBezTo>
                  <a:cubicBezTo>
                    <a:pt x="259768" y="1081290"/>
                    <a:pt x="251001" y="1083135"/>
                    <a:pt x="243157" y="1087749"/>
                  </a:cubicBezTo>
                  <a:lnTo>
                    <a:pt x="242696" y="1088211"/>
                  </a:lnTo>
                  <a:cubicBezTo>
                    <a:pt x="240389" y="1096977"/>
                    <a:pt x="230700" y="1094209"/>
                    <a:pt x="225624" y="1098823"/>
                  </a:cubicBezTo>
                  <a:lnTo>
                    <a:pt x="225624" y="1098823"/>
                  </a:lnTo>
                  <a:cubicBezTo>
                    <a:pt x="222394" y="1108512"/>
                    <a:pt x="213628" y="1107589"/>
                    <a:pt x="205784" y="1108974"/>
                  </a:cubicBezTo>
                  <a:lnTo>
                    <a:pt x="203939" y="1108512"/>
                  </a:lnTo>
                  <a:lnTo>
                    <a:pt x="203016" y="1109896"/>
                  </a:lnTo>
                  <a:cubicBezTo>
                    <a:pt x="199325" y="1115895"/>
                    <a:pt x="193326" y="1120047"/>
                    <a:pt x="190558" y="1126968"/>
                  </a:cubicBezTo>
                  <a:cubicBezTo>
                    <a:pt x="190097" y="1144501"/>
                    <a:pt x="180407" y="1137119"/>
                    <a:pt x="173025" y="1132966"/>
                  </a:cubicBezTo>
                  <a:cubicBezTo>
                    <a:pt x="164258" y="1127429"/>
                    <a:pt x="155953" y="1120970"/>
                    <a:pt x="147186" y="1114972"/>
                  </a:cubicBezTo>
                  <a:cubicBezTo>
                    <a:pt x="134267" y="1108051"/>
                    <a:pt x="119502" y="1116817"/>
                    <a:pt x="107045" y="1109896"/>
                  </a:cubicBezTo>
                  <a:cubicBezTo>
                    <a:pt x="83052" y="1105282"/>
                    <a:pt x="59521" y="1099284"/>
                    <a:pt x="41987" y="1080828"/>
                  </a:cubicBezTo>
                  <a:cubicBezTo>
                    <a:pt x="31837" y="1077137"/>
                    <a:pt x="29068" y="1066525"/>
                    <a:pt x="22147" y="1059604"/>
                  </a:cubicBezTo>
                  <a:lnTo>
                    <a:pt x="21224" y="1057758"/>
                  </a:lnTo>
                  <a:lnTo>
                    <a:pt x="19379" y="1058220"/>
                  </a:lnTo>
                  <a:cubicBezTo>
                    <a:pt x="8305" y="1058220"/>
                    <a:pt x="4614" y="1049453"/>
                    <a:pt x="0" y="1042071"/>
                  </a:cubicBezTo>
                  <a:cubicBezTo>
                    <a:pt x="0" y="1038379"/>
                    <a:pt x="0" y="1034688"/>
                    <a:pt x="0" y="1030997"/>
                  </a:cubicBezTo>
                  <a:cubicBezTo>
                    <a:pt x="16610" y="1000545"/>
                    <a:pt x="47524" y="983473"/>
                    <a:pt x="67826" y="956712"/>
                  </a:cubicBezTo>
                  <a:cubicBezTo>
                    <a:pt x="96894" y="918877"/>
                    <a:pt x="131037" y="884733"/>
                    <a:pt x="159183" y="845976"/>
                  </a:cubicBezTo>
                  <a:cubicBezTo>
                    <a:pt x="178562" y="819215"/>
                    <a:pt x="189174" y="791531"/>
                    <a:pt x="165181" y="761078"/>
                  </a:cubicBezTo>
                  <a:cubicBezTo>
                    <a:pt x="156876" y="750928"/>
                    <a:pt x="160106" y="739393"/>
                    <a:pt x="165642" y="729242"/>
                  </a:cubicBezTo>
                  <a:cubicBezTo>
                    <a:pt x="196556" y="675719"/>
                    <a:pt x="221472" y="618044"/>
                    <a:pt x="264382" y="572366"/>
                  </a:cubicBezTo>
                  <a:cubicBezTo>
                    <a:pt x="275917" y="559908"/>
                    <a:pt x="280069" y="545605"/>
                    <a:pt x="280992" y="528994"/>
                  </a:cubicBezTo>
                  <a:cubicBezTo>
                    <a:pt x="282838" y="496696"/>
                    <a:pt x="288836" y="465321"/>
                    <a:pt x="306831" y="437637"/>
                  </a:cubicBezTo>
                  <a:cubicBezTo>
                    <a:pt x="317904" y="420104"/>
                    <a:pt x="332208" y="406724"/>
                    <a:pt x="355739" y="414106"/>
                  </a:cubicBezTo>
                  <a:cubicBezTo>
                    <a:pt x="360353" y="417797"/>
                    <a:pt x="364506" y="422411"/>
                    <a:pt x="370965" y="421488"/>
                  </a:cubicBezTo>
                  <a:cubicBezTo>
                    <a:pt x="376963" y="422411"/>
                    <a:pt x="381577" y="425180"/>
                    <a:pt x="384346" y="430716"/>
                  </a:cubicBezTo>
                  <a:cubicBezTo>
                    <a:pt x="384807" y="432562"/>
                    <a:pt x="386191" y="433485"/>
                    <a:pt x="388037" y="432562"/>
                  </a:cubicBezTo>
                  <a:cubicBezTo>
                    <a:pt x="394035" y="433485"/>
                    <a:pt x="398649" y="435792"/>
                    <a:pt x="401417" y="441790"/>
                  </a:cubicBezTo>
                  <a:cubicBezTo>
                    <a:pt x="402340" y="443636"/>
                    <a:pt x="403724" y="444097"/>
                    <a:pt x="405570" y="443636"/>
                  </a:cubicBezTo>
                  <a:cubicBezTo>
                    <a:pt x="424949" y="447327"/>
                    <a:pt x="443866" y="448250"/>
                    <a:pt x="463245" y="443174"/>
                  </a:cubicBezTo>
                  <a:lnTo>
                    <a:pt x="463245" y="443174"/>
                  </a:lnTo>
                  <a:cubicBezTo>
                    <a:pt x="466936" y="433946"/>
                    <a:pt x="472934" y="427025"/>
                    <a:pt x="480778" y="421027"/>
                  </a:cubicBezTo>
                  <a:lnTo>
                    <a:pt x="480778" y="421027"/>
                  </a:lnTo>
                  <a:cubicBezTo>
                    <a:pt x="484469" y="407185"/>
                    <a:pt x="486315" y="392420"/>
                    <a:pt x="502003" y="386422"/>
                  </a:cubicBezTo>
                  <a:lnTo>
                    <a:pt x="502464" y="385961"/>
                  </a:lnTo>
                  <a:cubicBezTo>
                    <a:pt x="506155" y="374887"/>
                    <a:pt x="513537" y="367505"/>
                    <a:pt x="525072" y="364275"/>
                  </a:cubicBezTo>
                  <a:lnTo>
                    <a:pt x="525534" y="364275"/>
                  </a:lnTo>
                  <a:cubicBezTo>
                    <a:pt x="527841" y="355508"/>
                    <a:pt x="537530" y="357815"/>
                    <a:pt x="542606" y="353201"/>
                  </a:cubicBezTo>
                  <a:lnTo>
                    <a:pt x="542606" y="353201"/>
                  </a:lnTo>
                  <a:cubicBezTo>
                    <a:pt x="548142" y="348587"/>
                    <a:pt x="553679" y="347664"/>
                    <a:pt x="559677" y="352740"/>
                  </a:cubicBezTo>
                  <a:cubicBezTo>
                    <a:pt x="561062" y="354124"/>
                    <a:pt x="562446" y="354585"/>
                    <a:pt x="564291" y="353663"/>
                  </a:cubicBezTo>
                  <a:cubicBezTo>
                    <a:pt x="569828" y="357815"/>
                    <a:pt x="579056" y="355047"/>
                    <a:pt x="582286" y="363352"/>
                  </a:cubicBezTo>
                  <a:cubicBezTo>
                    <a:pt x="582747" y="365198"/>
                    <a:pt x="583670" y="366120"/>
                    <a:pt x="585516" y="365198"/>
                  </a:cubicBezTo>
                  <a:cubicBezTo>
                    <a:pt x="598896" y="367043"/>
                    <a:pt x="605817" y="375810"/>
                    <a:pt x="609970" y="387806"/>
                  </a:cubicBezTo>
                  <a:cubicBezTo>
                    <a:pt x="618737" y="401648"/>
                    <a:pt x="624735" y="381808"/>
                    <a:pt x="632579" y="385961"/>
                  </a:cubicBezTo>
                  <a:cubicBezTo>
                    <a:pt x="638577" y="373503"/>
                    <a:pt x="647805" y="364275"/>
                    <a:pt x="660724" y="358738"/>
                  </a:cubicBezTo>
                  <a:cubicBezTo>
                    <a:pt x="664415" y="356431"/>
                    <a:pt x="668568" y="354585"/>
                    <a:pt x="672259" y="352278"/>
                  </a:cubicBezTo>
                  <a:cubicBezTo>
                    <a:pt x="679180" y="336129"/>
                    <a:pt x="692099" y="329208"/>
                    <a:pt x="708248" y="325517"/>
                  </a:cubicBezTo>
                  <a:cubicBezTo>
                    <a:pt x="711478" y="322749"/>
                    <a:pt x="714246" y="320442"/>
                    <a:pt x="717476" y="317673"/>
                  </a:cubicBezTo>
                  <a:cubicBezTo>
                    <a:pt x="721167" y="309368"/>
                    <a:pt x="730395" y="311214"/>
                    <a:pt x="736855" y="308445"/>
                  </a:cubicBezTo>
                  <a:lnTo>
                    <a:pt x="739162" y="308445"/>
                  </a:lnTo>
                  <a:lnTo>
                    <a:pt x="740085" y="306600"/>
                  </a:lnTo>
                  <a:cubicBezTo>
                    <a:pt x="742392" y="301063"/>
                    <a:pt x="747006" y="298295"/>
                    <a:pt x="753004" y="296911"/>
                  </a:cubicBezTo>
                  <a:cubicBezTo>
                    <a:pt x="759925" y="292758"/>
                    <a:pt x="766846" y="288144"/>
                    <a:pt x="774228" y="283991"/>
                  </a:cubicBezTo>
                  <a:cubicBezTo>
                    <a:pt x="777919" y="271995"/>
                    <a:pt x="790377" y="279839"/>
                    <a:pt x="796837" y="273841"/>
                  </a:cubicBezTo>
                  <a:lnTo>
                    <a:pt x="796837" y="273841"/>
                  </a:lnTo>
                  <a:cubicBezTo>
                    <a:pt x="802835" y="264613"/>
                    <a:pt x="813447" y="266458"/>
                    <a:pt x="822214" y="263228"/>
                  </a:cubicBezTo>
                  <a:lnTo>
                    <a:pt x="824059" y="263690"/>
                  </a:lnTo>
                  <a:lnTo>
                    <a:pt x="824982" y="261844"/>
                  </a:lnTo>
                  <a:cubicBezTo>
                    <a:pt x="828673" y="246618"/>
                    <a:pt x="843899" y="250771"/>
                    <a:pt x="853127" y="245695"/>
                  </a:cubicBezTo>
                  <a:cubicBezTo>
                    <a:pt x="892808" y="228162"/>
                    <a:pt x="932027" y="211090"/>
                    <a:pt x="971707" y="193557"/>
                  </a:cubicBezTo>
                  <a:cubicBezTo>
                    <a:pt x="974014" y="188482"/>
                    <a:pt x="978167" y="185713"/>
                    <a:pt x="983242" y="183406"/>
                  </a:cubicBezTo>
                  <a:cubicBezTo>
                    <a:pt x="992470" y="179254"/>
                    <a:pt x="1002159" y="175101"/>
                    <a:pt x="1011387" y="170948"/>
                  </a:cubicBezTo>
                  <a:cubicBezTo>
                    <a:pt x="1019693" y="157568"/>
                    <a:pt x="1033996" y="153877"/>
                    <a:pt x="1047838" y="150185"/>
                  </a:cubicBezTo>
                  <a:cubicBezTo>
                    <a:pt x="1049684" y="150647"/>
                    <a:pt x="1050606" y="149724"/>
                    <a:pt x="1050606" y="147878"/>
                  </a:cubicBezTo>
                  <a:cubicBezTo>
                    <a:pt x="1053375" y="141880"/>
                    <a:pt x="1058450" y="139573"/>
                    <a:pt x="1064448" y="139112"/>
                  </a:cubicBezTo>
                  <a:cubicBezTo>
                    <a:pt x="1070908" y="136805"/>
                    <a:pt x="1077829" y="134037"/>
                    <a:pt x="1084289" y="131730"/>
                  </a:cubicBezTo>
                  <a:cubicBezTo>
                    <a:pt x="1091210" y="119272"/>
                    <a:pt x="1099515" y="108198"/>
                    <a:pt x="1114741" y="104968"/>
                  </a:cubicBezTo>
                  <a:cubicBezTo>
                    <a:pt x="1119816" y="102661"/>
                    <a:pt x="1124430" y="100354"/>
                    <a:pt x="1129506" y="97586"/>
                  </a:cubicBezTo>
                  <a:cubicBezTo>
                    <a:pt x="1131813" y="88819"/>
                    <a:pt x="1141502" y="92049"/>
                    <a:pt x="1145655" y="86974"/>
                  </a:cubicBezTo>
                  <a:lnTo>
                    <a:pt x="1146116" y="86512"/>
                  </a:lnTo>
                  <a:cubicBezTo>
                    <a:pt x="1149346" y="77746"/>
                    <a:pt x="1158574" y="79591"/>
                    <a:pt x="1165033" y="76362"/>
                  </a:cubicBezTo>
                  <a:cubicBezTo>
                    <a:pt x="1166879" y="77284"/>
                    <a:pt x="1168263" y="76823"/>
                    <a:pt x="1168725" y="74516"/>
                  </a:cubicBezTo>
                  <a:cubicBezTo>
                    <a:pt x="1171032" y="68518"/>
                    <a:pt x="1176107" y="65749"/>
                    <a:pt x="1182105" y="65288"/>
                  </a:cubicBezTo>
                  <a:cubicBezTo>
                    <a:pt x="1233782" y="36220"/>
                    <a:pt x="1290995" y="25608"/>
                    <a:pt x="1348209" y="14534"/>
                  </a:cubicBezTo>
                  <a:cubicBezTo>
                    <a:pt x="1358360" y="12689"/>
                    <a:pt x="1368049" y="10382"/>
                    <a:pt x="1377738" y="8075"/>
                  </a:cubicBezTo>
                  <a:cubicBezTo>
                    <a:pt x="1387428" y="2538"/>
                    <a:pt x="1398501" y="8075"/>
                    <a:pt x="1408191" y="3461"/>
                  </a:cubicBezTo>
                  <a:lnTo>
                    <a:pt x="1410498" y="3922"/>
                  </a:lnTo>
                  <a:lnTo>
                    <a:pt x="1411882" y="2076"/>
                  </a:lnTo>
                  <a:cubicBezTo>
                    <a:pt x="1415573" y="-692"/>
                    <a:pt x="1419726" y="-692"/>
                    <a:pt x="1423417" y="2076"/>
                  </a:cubicBezTo>
                  <a:cubicBezTo>
                    <a:pt x="1429877" y="4383"/>
                    <a:pt x="1436336" y="5306"/>
                    <a:pt x="1443257" y="2999"/>
                  </a:cubicBezTo>
                  <a:cubicBezTo>
                    <a:pt x="1471864" y="8075"/>
                    <a:pt x="1500471" y="3922"/>
                    <a:pt x="1529078" y="5768"/>
                  </a:cubicBezTo>
                  <a:cubicBezTo>
                    <a:pt x="1539228" y="6229"/>
                    <a:pt x="1549379" y="3461"/>
                    <a:pt x="1559069" y="8075"/>
                  </a:cubicBezTo>
                  <a:cubicBezTo>
                    <a:pt x="1569681" y="12227"/>
                    <a:pt x="1579831" y="16380"/>
                    <a:pt x="1591828" y="14534"/>
                  </a:cubicBezTo>
                  <a:cubicBezTo>
                    <a:pt x="1595058" y="17303"/>
                    <a:pt x="1600594" y="15457"/>
                    <a:pt x="1602440" y="20532"/>
                  </a:cubicBezTo>
                  <a:cubicBezTo>
                    <a:pt x="1612129" y="37143"/>
                    <a:pt x="1633354" y="35758"/>
                    <a:pt x="1646273" y="38527"/>
                  </a:cubicBezTo>
                  <a:cubicBezTo>
                    <a:pt x="1680417" y="45909"/>
                    <a:pt x="1708562" y="65288"/>
                    <a:pt x="1740398" y="76362"/>
                  </a:cubicBezTo>
                  <a:cubicBezTo>
                    <a:pt x="1744090" y="83283"/>
                    <a:pt x="1758854" y="73593"/>
                    <a:pt x="1757932" y="87435"/>
                  </a:cubicBezTo>
                  <a:cubicBezTo>
                    <a:pt x="1756547" y="96202"/>
                    <a:pt x="1762084" y="94356"/>
                    <a:pt x="1767160" y="93433"/>
                  </a:cubicBezTo>
                  <a:cubicBezTo>
                    <a:pt x="1773158" y="97125"/>
                    <a:pt x="1782386" y="94818"/>
                    <a:pt x="1785615" y="103584"/>
                  </a:cubicBezTo>
                  <a:cubicBezTo>
                    <a:pt x="1807301" y="118349"/>
                    <a:pt x="1831294" y="125731"/>
                    <a:pt x="1857132" y="127577"/>
                  </a:cubicBezTo>
                  <a:cubicBezTo>
                    <a:pt x="1870513" y="133575"/>
                    <a:pt x="1885278" y="126193"/>
                    <a:pt x="1898658" y="132191"/>
                  </a:cubicBezTo>
                  <a:cubicBezTo>
                    <a:pt x="1908809" y="134498"/>
                    <a:pt x="1918960" y="136344"/>
                    <a:pt x="1929111" y="132652"/>
                  </a:cubicBezTo>
                  <a:cubicBezTo>
                    <a:pt x="1957718" y="136805"/>
                    <a:pt x="1985863" y="136805"/>
                    <a:pt x="2014470" y="132652"/>
                  </a:cubicBezTo>
                  <a:cubicBezTo>
                    <a:pt x="2022775" y="135882"/>
                    <a:pt x="2031080" y="134037"/>
                    <a:pt x="2039385" y="132191"/>
                  </a:cubicBezTo>
                  <a:cubicBezTo>
                    <a:pt x="2052304" y="125731"/>
                    <a:pt x="2067069" y="133575"/>
                    <a:pt x="2080450" y="127116"/>
                  </a:cubicBezTo>
                  <a:cubicBezTo>
                    <a:pt x="2155196" y="113274"/>
                    <a:pt x="2229482" y="99893"/>
                    <a:pt x="2304229" y="86051"/>
                  </a:cubicBezTo>
                  <a:cubicBezTo>
                    <a:pt x="2321300" y="82821"/>
                    <a:pt x="2338833" y="79130"/>
                    <a:pt x="2355905" y="75439"/>
                  </a:cubicBezTo>
                  <a:cubicBezTo>
                    <a:pt x="2371593" y="69441"/>
                    <a:pt x="2388665" y="76823"/>
                    <a:pt x="2404352" y="70825"/>
                  </a:cubicBezTo>
                  <a:cubicBezTo>
                    <a:pt x="2412657" y="70363"/>
                    <a:pt x="2420963" y="70363"/>
                    <a:pt x="2429729" y="69902"/>
                  </a:cubicBezTo>
                  <a:cubicBezTo>
                    <a:pt x="2460181" y="63442"/>
                    <a:pt x="2492018" y="71748"/>
                    <a:pt x="2522470" y="65288"/>
                  </a:cubicBezTo>
                  <a:cubicBezTo>
                    <a:pt x="2534005" y="67595"/>
                    <a:pt x="2546002" y="67595"/>
                    <a:pt x="2557537" y="65288"/>
                  </a:cubicBezTo>
                  <a:cubicBezTo>
                    <a:pt x="2566765" y="70363"/>
                    <a:pt x="2578300" y="64827"/>
                    <a:pt x="2587528" y="69902"/>
                  </a:cubicBezTo>
                  <a:cubicBezTo>
                    <a:pt x="2599524" y="76362"/>
                    <a:pt x="2612443" y="77284"/>
                    <a:pt x="2625362" y="76823"/>
                  </a:cubicBezTo>
                  <a:cubicBezTo>
                    <a:pt x="2636436" y="82821"/>
                    <a:pt x="2649355" y="75900"/>
                    <a:pt x="2660890" y="81437"/>
                  </a:cubicBezTo>
                  <a:cubicBezTo>
                    <a:pt x="2665965" y="81898"/>
                    <a:pt x="2671041" y="81898"/>
                    <a:pt x="2675655" y="82360"/>
                  </a:cubicBezTo>
                  <a:cubicBezTo>
                    <a:pt x="2687190" y="87897"/>
                    <a:pt x="2700109" y="81437"/>
                    <a:pt x="2711644" y="86974"/>
                  </a:cubicBezTo>
                  <a:cubicBezTo>
                    <a:pt x="2719488" y="94818"/>
                    <a:pt x="2729639" y="92972"/>
                    <a:pt x="2739328" y="92972"/>
                  </a:cubicBezTo>
                  <a:cubicBezTo>
                    <a:pt x="2746710" y="97586"/>
                    <a:pt x="2757784" y="94356"/>
                    <a:pt x="2761937" y="104968"/>
                  </a:cubicBezTo>
                  <a:cubicBezTo>
                    <a:pt x="2783161" y="115581"/>
                    <a:pt x="2804847" y="123424"/>
                    <a:pt x="2828378" y="127116"/>
                  </a:cubicBezTo>
                  <a:cubicBezTo>
                    <a:pt x="2836683" y="130807"/>
                    <a:pt x="2847296" y="128038"/>
                    <a:pt x="2852832" y="137266"/>
                  </a:cubicBezTo>
                  <a:cubicBezTo>
                    <a:pt x="2879132" y="148801"/>
                    <a:pt x="2904971" y="160336"/>
                    <a:pt x="2931270" y="171871"/>
                  </a:cubicBezTo>
                  <a:cubicBezTo>
                    <a:pt x="2938191" y="177408"/>
                    <a:pt x="2950649" y="170026"/>
                    <a:pt x="2954340" y="182022"/>
                  </a:cubicBezTo>
                  <a:cubicBezTo>
                    <a:pt x="2976949" y="195864"/>
                    <a:pt x="3000942" y="208322"/>
                    <a:pt x="3025857" y="217550"/>
                  </a:cubicBezTo>
                  <a:cubicBezTo>
                    <a:pt x="3031855" y="218473"/>
                    <a:pt x="3036469" y="220780"/>
                    <a:pt x="3039238" y="226778"/>
                  </a:cubicBezTo>
                  <a:cubicBezTo>
                    <a:pt x="3046620" y="234160"/>
                    <a:pt x="3055387" y="238313"/>
                    <a:pt x="3065537" y="240158"/>
                  </a:cubicBezTo>
                  <a:cubicBezTo>
                    <a:pt x="3072458" y="241081"/>
                    <a:pt x="3076150" y="245234"/>
                    <a:pt x="3078457" y="251232"/>
                  </a:cubicBezTo>
                  <a:cubicBezTo>
                    <a:pt x="3081225" y="258614"/>
                    <a:pt x="3088607" y="259076"/>
                    <a:pt x="3094144" y="262767"/>
                  </a:cubicBezTo>
                  <a:cubicBezTo>
                    <a:pt x="3115369" y="272456"/>
                    <a:pt x="3130595" y="289528"/>
                    <a:pt x="3143975" y="308445"/>
                  </a:cubicBezTo>
                  <a:cubicBezTo>
                    <a:pt x="3145821" y="310291"/>
                    <a:pt x="3148128" y="312137"/>
                    <a:pt x="3149973" y="313982"/>
                  </a:cubicBezTo>
                  <a:cubicBezTo>
                    <a:pt x="3182733" y="332900"/>
                    <a:pt x="3208571" y="358277"/>
                    <a:pt x="3223797" y="393804"/>
                  </a:cubicBezTo>
                  <a:cubicBezTo>
                    <a:pt x="3238101" y="401648"/>
                    <a:pt x="3252404" y="410415"/>
                    <a:pt x="3257941" y="427487"/>
                  </a:cubicBezTo>
                  <a:lnTo>
                    <a:pt x="3258864" y="426564"/>
                  </a:lnTo>
                  <a:lnTo>
                    <a:pt x="3257941" y="427487"/>
                  </a:lnTo>
                  <a:cubicBezTo>
                    <a:pt x="3277320" y="442713"/>
                    <a:pt x="3291623" y="462091"/>
                    <a:pt x="3303619" y="483777"/>
                  </a:cubicBezTo>
                  <a:lnTo>
                    <a:pt x="3303619" y="483777"/>
                  </a:lnTo>
                  <a:cubicBezTo>
                    <a:pt x="3343761" y="514230"/>
                    <a:pt x="3367754" y="555756"/>
                    <a:pt x="3383441" y="602357"/>
                  </a:cubicBezTo>
                  <a:cubicBezTo>
                    <a:pt x="3383903" y="612969"/>
                    <a:pt x="3388978" y="621736"/>
                    <a:pt x="3393592" y="630502"/>
                  </a:cubicBezTo>
                  <a:cubicBezTo>
                    <a:pt x="3400513" y="633732"/>
                    <a:pt x="3400975" y="641114"/>
                    <a:pt x="3404666" y="646651"/>
                  </a:cubicBezTo>
                  <a:cubicBezTo>
                    <a:pt x="3406050" y="650342"/>
                    <a:pt x="3406973" y="654495"/>
                    <a:pt x="3406973" y="658648"/>
                  </a:cubicBezTo>
                  <a:cubicBezTo>
                    <a:pt x="3407896" y="671105"/>
                    <a:pt x="3406973" y="683102"/>
                    <a:pt x="3401436" y="694175"/>
                  </a:cubicBezTo>
                  <a:cubicBezTo>
                    <a:pt x="3400513" y="696482"/>
                    <a:pt x="3399129" y="698789"/>
                    <a:pt x="3397745" y="701096"/>
                  </a:cubicBezTo>
                  <a:cubicBezTo>
                    <a:pt x="3387133" y="714016"/>
                    <a:pt x="3394054" y="726473"/>
                    <a:pt x="3399590" y="738470"/>
                  </a:cubicBezTo>
                  <a:cubicBezTo>
                    <a:pt x="3402359" y="745852"/>
                    <a:pt x="3404666" y="753235"/>
                    <a:pt x="3406511" y="761078"/>
                  </a:cubicBezTo>
                  <a:cubicBezTo>
                    <a:pt x="3408357" y="775382"/>
                    <a:pt x="3412048" y="789224"/>
                    <a:pt x="3416201" y="803527"/>
                  </a:cubicBezTo>
                  <a:cubicBezTo>
                    <a:pt x="3418969" y="813678"/>
                    <a:pt x="3422199" y="822906"/>
                    <a:pt x="3427274" y="832134"/>
                  </a:cubicBezTo>
                  <a:cubicBezTo>
                    <a:pt x="3431888" y="841362"/>
                    <a:pt x="3435580" y="851051"/>
                    <a:pt x="3434657" y="861663"/>
                  </a:cubicBezTo>
                  <a:cubicBezTo>
                    <a:pt x="3435118" y="872276"/>
                    <a:pt x="3438809" y="881965"/>
                    <a:pt x="3445730" y="889809"/>
                  </a:cubicBezTo>
                  <a:cubicBezTo>
                    <a:pt x="3450344" y="909187"/>
                    <a:pt x="3450806" y="929028"/>
                    <a:pt x="3456804" y="947945"/>
                  </a:cubicBezTo>
                  <a:cubicBezTo>
                    <a:pt x="3458188" y="953020"/>
                    <a:pt x="3460034" y="958096"/>
                    <a:pt x="3461418" y="962710"/>
                  </a:cubicBezTo>
                  <a:cubicBezTo>
                    <a:pt x="3463725" y="969169"/>
                    <a:pt x="3465571" y="975168"/>
                    <a:pt x="3467416" y="981627"/>
                  </a:cubicBezTo>
                  <a:cubicBezTo>
                    <a:pt x="3469723" y="990855"/>
                    <a:pt x="3470185" y="1000545"/>
                    <a:pt x="3473414" y="1009773"/>
                  </a:cubicBezTo>
                  <a:cubicBezTo>
                    <a:pt x="3474799" y="1015309"/>
                    <a:pt x="3475721" y="1020846"/>
                    <a:pt x="3475721" y="1026844"/>
                  </a:cubicBezTo>
                  <a:cubicBezTo>
                    <a:pt x="3476183" y="1042993"/>
                    <a:pt x="3474337" y="1059142"/>
                    <a:pt x="3478490" y="1075291"/>
                  </a:cubicBezTo>
                  <a:cubicBezTo>
                    <a:pt x="3478951" y="1081290"/>
                    <a:pt x="3480335" y="1086826"/>
                    <a:pt x="3481258" y="1092825"/>
                  </a:cubicBezTo>
                  <a:cubicBezTo>
                    <a:pt x="3482181" y="1107589"/>
                    <a:pt x="3479874" y="1122354"/>
                    <a:pt x="3484488" y="1136657"/>
                  </a:cubicBezTo>
                  <a:cubicBezTo>
                    <a:pt x="3485872" y="1140810"/>
                    <a:pt x="3486334" y="1145424"/>
                    <a:pt x="3486795" y="1149577"/>
                  </a:cubicBezTo>
                  <a:cubicBezTo>
                    <a:pt x="3487718" y="1162496"/>
                    <a:pt x="3485872" y="1175415"/>
                    <a:pt x="3490025" y="1187873"/>
                  </a:cubicBezTo>
                  <a:cubicBezTo>
                    <a:pt x="3490948" y="1192025"/>
                    <a:pt x="3491870" y="1196178"/>
                    <a:pt x="3492332" y="1200331"/>
                  </a:cubicBezTo>
                  <a:cubicBezTo>
                    <a:pt x="3492793" y="1210020"/>
                    <a:pt x="3492793" y="1220171"/>
                    <a:pt x="3496023" y="1229399"/>
                  </a:cubicBezTo>
                  <a:cubicBezTo>
                    <a:pt x="3501560" y="1261235"/>
                    <a:pt x="3512172" y="1292149"/>
                    <a:pt x="3518632" y="1323524"/>
                  </a:cubicBezTo>
                  <a:cubicBezTo>
                    <a:pt x="3521400" y="1335982"/>
                    <a:pt x="3526475" y="1347517"/>
                    <a:pt x="3532474" y="1358590"/>
                  </a:cubicBezTo>
                  <a:cubicBezTo>
                    <a:pt x="3533858" y="1360436"/>
                    <a:pt x="3534781" y="1362743"/>
                    <a:pt x="3535703" y="1365050"/>
                  </a:cubicBezTo>
                  <a:cubicBezTo>
                    <a:pt x="3538010" y="1369203"/>
                    <a:pt x="3540317" y="1372894"/>
                    <a:pt x="3543547" y="1376585"/>
                  </a:cubicBezTo>
                  <a:cubicBezTo>
                    <a:pt x="3545393" y="1378431"/>
                    <a:pt x="3546777" y="1380276"/>
                    <a:pt x="3548161" y="1382122"/>
                  </a:cubicBezTo>
                  <a:cubicBezTo>
                    <a:pt x="3554621" y="1392273"/>
                    <a:pt x="3559696" y="1403346"/>
                    <a:pt x="3567540" y="1412574"/>
                  </a:cubicBezTo>
                  <a:cubicBezTo>
                    <a:pt x="3568924" y="1414420"/>
                    <a:pt x="3570308" y="1416727"/>
                    <a:pt x="3571693" y="1419034"/>
                  </a:cubicBezTo>
                  <a:cubicBezTo>
                    <a:pt x="3591071" y="1440720"/>
                    <a:pt x="3597070" y="1469326"/>
                    <a:pt x="3611373" y="1494242"/>
                  </a:cubicBezTo>
                  <a:cubicBezTo>
                    <a:pt x="3612757" y="1496549"/>
                    <a:pt x="3613680" y="1499317"/>
                    <a:pt x="3614141" y="1501624"/>
                  </a:cubicBezTo>
                  <a:cubicBezTo>
                    <a:pt x="3614603" y="1508545"/>
                    <a:pt x="3618755" y="1514544"/>
                    <a:pt x="3620601" y="1521003"/>
                  </a:cubicBezTo>
                  <a:cubicBezTo>
                    <a:pt x="3623369" y="1533922"/>
                    <a:pt x="3626599" y="1546380"/>
                    <a:pt x="3627983" y="1559761"/>
                  </a:cubicBezTo>
                  <a:cubicBezTo>
                    <a:pt x="3628445" y="1582831"/>
                    <a:pt x="3628906" y="1606362"/>
                    <a:pt x="3627522" y="1629432"/>
                  </a:cubicBezTo>
                  <a:cubicBezTo>
                    <a:pt x="3625215" y="1646965"/>
                    <a:pt x="3614141" y="1657577"/>
                    <a:pt x="3599377" y="1665421"/>
                  </a:cubicBezTo>
                  <a:cubicBezTo>
                    <a:pt x="3591071" y="1670497"/>
                    <a:pt x="3582305" y="1675572"/>
                    <a:pt x="3574461" y="1681570"/>
                  </a:cubicBezTo>
                  <a:cubicBezTo>
                    <a:pt x="3572615" y="1682954"/>
                    <a:pt x="3570770" y="1683877"/>
                    <a:pt x="3568463" y="1685261"/>
                  </a:cubicBezTo>
                  <a:cubicBezTo>
                    <a:pt x="3563387" y="1687568"/>
                    <a:pt x="3559235" y="1691260"/>
                    <a:pt x="3554621" y="1694489"/>
                  </a:cubicBezTo>
                  <a:cubicBezTo>
                    <a:pt x="3552775" y="1695874"/>
                    <a:pt x="3550930" y="1696796"/>
                    <a:pt x="3549084" y="1698181"/>
                  </a:cubicBezTo>
                  <a:cubicBezTo>
                    <a:pt x="3545393" y="1700488"/>
                    <a:pt x="3541702" y="1703256"/>
                    <a:pt x="3538010" y="1706024"/>
                  </a:cubicBezTo>
                  <a:cubicBezTo>
                    <a:pt x="3536165" y="1707409"/>
                    <a:pt x="3534319" y="1708331"/>
                    <a:pt x="3532474" y="1709716"/>
                  </a:cubicBezTo>
                  <a:cubicBezTo>
                    <a:pt x="3528782" y="1712023"/>
                    <a:pt x="3525091" y="1714791"/>
                    <a:pt x="3521400" y="1717098"/>
                  </a:cubicBezTo>
                  <a:cubicBezTo>
                    <a:pt x="3517709" y="1719405"/>
                    <a:pt x="3514018" y="1721251"/>
                    <a:pt x="3510326" y="1724019"/>
                  </a:cubicBezTo>
                  <a:cubicBezTo>
                    <a:pt x="3506174" y="1727249"/>
                    <a:pt x="3502483" y="1731401"/>
                    <a:pt x="3497869" y="1734631"/>
                  </a:cubicBezTo>
                  <a:cubicBezTo>
                    <a:pt x="3496023" y="1736015"/>
                    <a:pt x="3494177" y="1736938"/>
                    <a:pt x="3492332" y="1737861"/>
                  </a:cubicBezTo>
                  <a:cubicBezTo>
                    <a:pt x="3487256" y="1740168"/>
                    <a:pt x="3482181" y="1742936"/>
                    <a:pt x="3477567" y="1746166"/>
                  </a:cubicBezTo>
                  <a:cubicBezTo>
                    <a:pt x="3475721" y="1747550"/>
                    <a:pt x="3473414" y="1748935"/>
                    <a:pt x="3471569" y="1750319"/>
                  </a:cubicBezTo>
                  <a:cubicBezTo>
                    <a:pt x="3463264" y="1754471"/>
                    <a:pt x="3454958" y="1757701"/>
                    <a:pt x="3445730" y="1759547"/>
                  </a:cubicBezTo>
                  <a:cubicBezTo>
                    <a:pt x="3441116" y="1760008"/>
                    <a:pt x="3436964" y="1759547"/>
                    <a:pt x="3432350" y="1758624"/>
                  </a:cubicBezTo>
                  <a:cubicBezTo>
                    <a:pt x="3385287" y="1755856"/>
                    <a:pt x="3338224" y="1758163"/>
                    <a:pt x="3291162" y="1757240"/>
                  </a:cubicBezTo>
                  <a:cubicBezTo>
                    <a:pt x="3280088" y="1757701"/>
                    <a:pt x="3269476" y="1755394"/>
                    <a:pt x="3259325" y="1750780"/>
                  </a:cubicBezTo>
                  <a:cubicBezTo>
                    <a:pt x="3249174" y="1744321"/>
                    <a:pt x="3237639" y="1745243"/>
                    <a:pt x="3226104" y="1744782"/>
                  </a:cubicBezTo>
                  <a:cubicBezTo>
                    <a:pt x="3219183" y="1744321"/>
                    <a:pt x="3212262" y="1742936"/>
                    <a:pt x="3206264" y="1739245"/>
                  </a:cubicBezTo>
                  <a:cubicBezTo>
                    <a:pt x="3201189" y="1736015"/>
                    <a:pt x="3196575" y="1734170"/>
                    <a:pt x="3190577" y="1735093"/>
                  </a:cubicBezTo>
                  <a:cubicBezTo>
                    <a:pt x="3182271" y="1736015"/>
                    <a:pt x="3174889" y="1736938"/>
                    <a:pt x="3171198" y="1724942"/>
                  </a:cubicBezTo>
                  <a:cubicBezTo>
                    <a:pt x="3161970" y="1694028"/>
                    <a:pt x="3161047" y="1694489"/>
                    <a:pt x="3170736" y="1684339"/>
                  </a:cubicBezTo>
                  <a:cubicBezTo>
                    <a:pt x="3182733" y="1671419"/>
                    <a:pt x="3196575" y="1659884"/>
                    <a:pt x="3209033" y="1646965"/>
                  </a:cubicBezTo>
                  <a:cubicBezTo>
                    <a:pt x="3210878" y="1645120"/>
                    <a:pt x="3213185" y="1643735"/>
                    <a:pt x="3215031" y="1642813"/>
                  </a:cubicBezTo>
                  <a:cubicBezTo>
                    <a:pt x="3223797" y="1638199"/>
                    <a:pt x="3231641" y="1632200"/>
                    <a:pt x="3240408" y="1627586"/>
                  </a:cubicBezTo>
                  <a:cubicBezTo>
                    <a:pt x="3242715" y="1626202"/>
                    <a:pt x="3245022" y="1625279"/>
                    <a:pt x="3247329" y="1624357"/>
                  </a:cubicBezTo>
                  <a:cubicBezTo>
                    <a:pt x="3255634" y="1621127"/>
                    <a:pt x="3263939" y="1618358"/>
                    <a:pt x="3272244" y="1615129"/>
                  </a:cubicBezTo>
                  <a:cubicBezTo>
                    <a:pt x="3275935" y="1613744"/>
                    <a:pt x="3279627" y="1613283"/>
                    <a:pt x="3283779" y="1612360"/>
                  </a:cubicBezTo>
                  <a:cubicBezTo>
                    <a:pt x="3299005" y="1609130"/>
                    <a:pt x="3314693" y="1607285"/>
                    <a:pt x="3330381" y="1604055"/>
                  </a:cubicBezTo>
                  <a:cubicBezTo>
                    <a:pt x="3340993" y="1601287"/>
                    <a:pt x="3351605" y="1597595"/>
                    <a:pt x="3361294" y="1592059"/>
                  </a:cubicBezTo>
                  <a:cubicBezTo>
                    <a:pt x="3367754" y="1588829"/>
                    <a:pt x="3371445" y="1583753"/>
                    <a:pt x="3370984" y="1576371"/>
                  </a:cubicBezTo>
                  <a:cubicBezTo>
                    <a:pt x="3370522" y="1574064"/>
                    <a:pt x="3370061" y="1571757"/>
                    <a:pt x="3369599" y="1569450"/>
                  </a:cubicBezTo>
                  <a:cubicBezTo>
                    <a:pt x="3362678" y="1557915"/>
                    <a:pt x="3354373" y="1548687"/>
                    <a:pt x="3340070" y="1547303"/>
                  </a:cubicBezTo>
                  <a:cubicBezTo>
                    <a:pt x="3329458" y="1545919"/>
                    <a:pt x="3319307" y="1542228"/>
                    <a:pt x="3308695" y="1539459"/>
                  </a:cubicBezTo>
                  <a:cubicBezTo>
                    <a:pt x="3297621" y="1535307"/>
                    <a:pt x="3286548" y="1536691"/>
                    <a:pt x="3275474" y="1536691"/>
                  </a:cubicBezTo>
                  <a:cubicBezTo>
                    <a:pt x="3236255" y="1536691"/>
                    <a:pt x="3199343" y="1525617"/>
                    <a:pt x="3164738" y="1507623"/>
                  </a:cubicBezTo>
                  <a:cubicBezTo>
                    <a:pt x="3149512" y="1502086"/>
                    <a:pt x="3136132" y="1492858"/>
                    <a:pt x="3119983" y="1490551"/>
                  </a:cubicBezTo>
                  <a:cubicBezTo>
                    <a:pt x="3113523" y="1489628"/>
                    <a:pt x="3107525" y="1487321"/>
                    <a:pt x="3101988" y="1483630"/>
                  </a:cubicBezTo>
                  <a:cubicBezTo>
                    <a:pt x="3093683" y="1478093"/>
                    <a:pt x="3085839" y="1472556"/>
                    <a:pt x="3077534" y="1467019"/>
                  </a:cubicBezTo>
                  <a:cubicBezTo>
                    <a:pt x="3073381" y="1464712"/>
                    <a:pt x="3069690" y="1461944"/>
                    <a:pt x="3065999" y="1458714"/>
                  </a:cubicBezTo>
                  <a:cubicBezTo>
                    <a:pt x="3061846" y="1455023"/>
                    <a:pt x="3057694" y="1451793"/>
                    <a:pt x="3052157" y="1449486"/>
                  </a:cubicBezTo>
                  <a:cubicBezTo>
                    <a:pt x="3048004" y="1447641"/>
                    <a:pt x="3044313" y="1445334"/>
                    <a:pt x="3041083" y="1442104"/>
                  </a:cubicBezTo>
                  <a:cubicBezTo>
                    <a:pt x="3036931" y="1437028"/>
                    <a:pt x="3030933" y="1433337"/>
                    <a:pt x="3024934" y="1430569"/>
                  </a:cubicBezTo>
                  <a:cubicBezTo>
                    <a:pt x="3020782" y="1427800"/>
                    <a:pt x="3018475" y="1424109"/>
                    <a:pt x="3016629" y="1419495"/>
                  </a:cubicBezTo>
                  <a:cubicBezTo>
                    <a:pt x="3014322" y="1413958"/>
                    <a:pt x="3012015" y="1408883"/>
                    <a:pt x="3008785" y="1403808"/>
                  </a:cubicBezTo>
                  <a:cubicBezTo>
                    <a:pt x="3007401" y="1401962"/>
                    <a:pt x="3006017" y="1400116"/>
                    <a:pt x="3005094" y="1397809"/>
                  </a:cubicBezTo>
                  <a:cubicBezTo>
                    <a:pt x="3000019" y="1388581"/>
                    <a:pt x="2996328" y="1378431"/>
                    <a:pt x="2988945" y="1370587"/>
                  </a:cubicBezTo>
                  <a:cubicBezTo>
                    <a:pt x="2987561" y="1368741"/>
                    <a:pt x="2986177" y="1366896"/>
                    <a:pt x="2984793" y="1364589"/>
                  </a:cubicBezTo>
                  <a:cubicBezTo>
                    <a:pt x="2981101" y="1357206"/>
                    <a:pt x="2977410" y="1349824"/>
                    <a:pt x="2974180" y="1342441"/>
                  </a:cubicBezTo>
                  <a:cubicBezTo>
                    <a:pt x="2973258" y="1340134"/>
                    <a:pt x="2972335" y="1338289"/>
                    <a:pt x="2971412" y="1335982"/>
                  </a:cubicBezTo>
                  <a:cubicBezTo>
                    <a:pt x="2953417" y="1326293"/>
                    <a:pt x="2946958" y="1345210"/>
                    <a:pt x="2934500" y="1350285"/>
                  </a:cubicBezTo>
                  <a:cubicBezTo>
                    <a:pt x="2929425" y="1353515"/>
                    <a:pt x="2923427" y="1354899"/>
                    <a:pt x="2918813" y="1359052"/>
                  </a:cubicBezTo>
                  <a:cubicBezTo>
                    <a:pt x="2906816" y="1373355"/>
                    <a:pt x="2891129" y="1383967"/>
                    <a:pt x="2877287" y="1396425"/>
                  </a:cubicBezTo>
                  <a:cubicBezTo>
                    <a:pt x="2867136" y="1401962"/>
                    <a:pt x="2857446" y="1407499"/>
                    <a:pt x="2845911" y="1410267"/>
                  </a:cubicBezTo>
                  <a:cubicBezTo>
                    <a:pt x="2826533" y="1422264"/>
                    <a:pt x="2813152" y="1440720"/>
                    <a:pt x="2796080" y="1455484"/>
                  </a:cubicBezTo>
                  <a:cubicBezTo>
                    <a:pt x="2794235" y="1457330"/>
                    <a:pt x="2792389" y="1458714"/>
                    <a:pt x="2790543" y="1460098"/>
                  </a:cubicBezTo>
                  <a:cubicBezTo>
                    <a:pt x="2783622" y="1465174"/>
                    <a:pt x="2780854" y="1473018"/>
                    <a:pt x="2776240" y="1479939"/>
                  </a:cubicBezTo>
                  <a:cubicBezTo>
                    <a:pt x="2773933" y="1482707"/>
                    <a:pt x="2771165" y="1485014"/>
                    <a:pt x="2767935" y="1486860"/>
                  </a:cubicBezTo>
                  <a:cubicBezTo>
                    <a:pt x="2761475" y="1489167"/>
                    <a:pt x="2754093" y="1488244"/>
                    <a:pt x="2749479" y="1494703"/>
                  </a:cubicBezTo>
                  <a:cubicBezTo>
                    <a:pt x="2748095" y="1496549"/>
                    <a:pt x="2746249" y="1497933"/>
                    <a:pt x="2744403" y="1499317"/>
                  </a:cubicBezTo>
                  <a:cubicBezTo>
                    <a:pt x="2739789" y="1502547"/>
                    <a:pt x="2735637" y="1507161"/>
                    <a:pt x="2732868" y="1511775"/>
                  </a:cubicBezTo>
                  <a:cubicBezTo>
                    <a:pt x="2726870" y="1520080"/>
                    <a:pt x="2719949" y="1527001"/>
                    <a:pt x="2709337" y="1528847"/>
                  </a:cubicBezTo>
                  <a:cubicBezTo>
                    <a:pt x="2690881" y="1542228"/>
                    <a:pt x="2674732" y="1557454"/>
                    <a:pt x="2665043" y="1579139"/>
                  </a:cubicBezTo>
                  <a:cubicBezTo>
                    <a:pt x="2661813" y="1584676"/>
                    <a:pt x="2657660" y="1589290"/>
                    <a:pt x="2653046" y="1594366"/>
                  </a:cubicBezTo>
                  <a:cubicBezTo>
                    <a:pt x="2643818" y="1604978"/>
                    <a:pt x="2636436" y="1616974"/>
                    <a:pt x="2626285" y="1626664"/>
                  </a:cubicBezTo>
                  <a:cubicBezTo>
                    <a:pt x="2623517" y="1629432"/>
                    <a:pt x="2621210" y="1632200"/>
                    <a:pt x="2618441" y="1634507"/>
                  </a:cubicBezTo>
                  <a:cubicBezTo>
                    <a:pt x="2607829" y="1645120"/>
                    <a:pt x="2596294" y="1654809"/>
                    <a:pt x="2588450" y="1667267"/>
                  </a:cubicBezTo>
                  <a:cubicBezTo>
                    <a:pt x="2587066" y="1669574"/>
                    <a:pt x="2585682" y="1671419"/>
                    <a:pt x="2584298" y="1673726"/>
                  </a:cubicBezTo>
                  <a:cubicBezTo>
                    <a:pt x="2564458" y="1692644"/>
                    <a:pt x="2557075" y="1718944"/>
                    <a:pt x="2544617" y="1742475"/>
                  </a:cubicBezTo>
                  <a:cubicBezTo>
                    <a:pt x="2522932" y="1748012"/>
                    <a:pt x="2501707" y="1754471"/>
                    <a:pt x="2479560" y="1756778"/>
                  </a:cubicBezTo>
                  <a:cubicBezTo>
                    <a:pt x="2461104" y="1757701"/>
                    <a:pt x="2442648" y="1754933"/>
                    <a:pt x="2424192" y="1759547"/>
                  </a:cubicBezTo>
                  <a:cubicBezTo>
                    <a:pt x="2413119" y="1760008"/>
                    <a:pt x="2402507" y="1761392"/>
                    <a:pt x="2391433" y="1762315"/>
                  </a:cubicBezTo>
                  <a:cubicBezTo>
                    <a:pt x="2376207" y="1762776"/>
                    <a:pt x="2360981" y="1760469"/>
                    <a:pt x="2346216" y="1765083"/>
                  </a:cubicBezTo>
                  <a:cubicBezTo>
                    <a:pt x="2341602" y="1766468"/>
                    <a:pt x="2336988" y="1766929"/>
                    <a:pt x="2332835" y="1767390"/>
                  </a:cubicBezTo>
                  <a:cubicBezTo>
                    <a:pt x="2318993" y="1767852"/>
                    <a:pt x="2305151" y="1767390"/>
                    <a:pt x="2291771" y="1771082"/>
                  </a:cubicBezTo>
                  <a:cubicBezTo>
                    <a:pt x="2274238" y="1770620"/>
                    <a:pt x="2256704" y="1773850"/>
                    <a:pt x="2239633" y="1774311"/>
                  </a:cubicBezTo>
                  <a:cubicBezTo>
                    <a:pt x="2230405" y="1773850"/>
                    <a:pt x="2220715" y="1773850"/>
                    <a:pt x="2211487" y="1773850"/>
                  </a:cubicBezTo>
                  <a:cubicBezTo>
                    <a:pt x="2181035" y="1773389"/>
                    <a:pt x="2154735" y="1755856"/>
                    <a:pt x="2124744" y="1754010"/>
                  </a:cubicBezTo>
                  <a:cubicBezTo>
                    <a:pt x="2119669" y="1740629"/>
                    <a:pt x="2107211" y="1746166"/>
                    <a:pt x="2097983" y="1744321"/>
                  </a:cubicBezTo>
                  <a:cubicBezTo>
                    <a:pt x="2093830" y="1743859"/>
                    <a:pt x="2090139" y="1742475"/>
                    <a:pt x="2086909" y="1740629"/>
                  </a:cubicBezTo>
                  <a:cubicBezTo>
                    <a:pt x="2079988" y="1730479"/>
                    <a:pt x="2067531" y="1726787"/>
                    <a:pt x="2057841" y="1728633"/>
                  </a:cubicBezTo>
                  <a:cubicBezTo>
                    <a:pt x="2036155" y="1733247"/>
                    <a:pt x="2031080" y="1720789"/>
                    <a:pt x="2026927" y="1705102"/>
                  </a:cubicBezTo>
                  <a:cubicBezTo>
                    <a:pt x="2026466" y="1702333"/>
                    <a:pt x="2026466" y="1699565"/>
                    <a:pt x="2027389" y="1697258"/>
                  </a:cubicBezTo>
                  <a:cubicBezTo>
                    <a:pt x="2035694" y="1684339"/>
                    <a:pt x="2048152" y="1675111"/>
                    <a:pt x="2057841" y="1664037"/>
                  </a:cubicBezTo>
                  <a:cubicBezTo>
                    <a:pt x="2116900" y="1623895"/>
                    <a:pt x="2181035" y="1600825"/>
                    <a:pt x="2253475" y="1606362"/>
                  </a:cubicBezTo>
                  <a:cubicBezTo>
                    <a:pt x="2263625" y="1607285"/>
                    <a:pt x="2274238" y="1605901"/>
                    <a:pt x="2284388" y="1604055"/>
                  </a:cubicBezTo>
                  <a:cubicBezTo>
                    <a:pt x="2304690" y="1599902"/>
                    <a:pt x="2315764" y="1587906"/>
                    <a:pt x="2314841" y="1566682"/>
                  </a:cubicBezTo>
                  <a:cubicBezTo>
                    <a:pt x="2313457" y="1527463"/>
                    <a:pt x="2311150" y="1487782"/>
                    <a:pt x="2305613" y="1449025"/>
                  </a:cubicBezTo>
                  <a:cubicBezTo>
                    <a:pt x="2295001" y="1374739"/>
                    <a:pt x="2290848" y="1300454"/>
                    <a:pt x="2300537" y="1225708"/>
                  </a:cubicBezTo>
                  <a:cubicBezTo>
                    <a:pt x="2301922" y="1213711"/>
                    <a:pt x="2304229" y="1201253"/>
                    <a:pt x="2285311" y="1205406"/>
                  </a:cubicBezTo>
                  <a:cubicBezTo>
                    <a:pt x="2242862" y="1214173"/>
                    <a:pt x="2201798" y="1205406"/>
                    <a:pt x="2160733" y="1197562"/>
                  </a:cubicBezTo>
                  <a:cubicBezTo>
                    <a:pt x="2110441" y="1188334"/>
                    <a:pt x="2059687" y="1198024"/>
                    <a:pt x="2009394" y="1192025"/>
                  </a:cubicBezTo>
                  <a:cubicBezTo>
                    <a:pt x="1991400" y="1189718"/>
                    <a:pt x="1994629" y="1202176"/>
                    <a:pt x="1998321" y="1212327"/>
                  </a:cubicBezTo>
                  <a:cubicBezTo>
                    <a:pt x="2014931" y="1257083"/>
                    <a:pt x="2033387" y="1301377"/>
                    <a:pt x="2053689" y="1344748"/>
                  </a:cubicBezTo>
                  <a:cubicBezTo>
                    <a:pt x="2067531" y="1373817"/>
                    <a:pt x="2076759" y="1404269"/>
                    <a:pt x="2088755" y="1433799"/>
                  </a:cubicBezTo>
                  <a:cubicBezTo>
                    <a:pt x="2098444" y="1456407"/>
                    <a:pt x="2089216" y="1479939"/>
                    <a:pt x="2080450" y="1502086"/>
                  </a:cubicBezTo>
                  <a:cubicBezTo>
                    <a:pt x="2064301" y="1543612"/>
                    <a:pt x="2038924" y="1579601"/>
                    <a:pt x="2018161" y="1618358"/>
                  </a:cubicBezTo>
                  <a:cubicBezTo>
                    <a:pt x="2010778" y="1634969"/>
                    <a:pt x="2005703" y="1652502"/>
                    <a:pt x="1994168" y="1666805"/>
                  </a:cubicBezTo>
                  <a:cubicBezTo>
                    <a:pt x="1987708" y="1674188"/>
                    <a:pt x="1979865" y="1680186"/>
                    <a:pt x="1970175" y="1682493"/>
                  </a:cubicBezTo>
                  <a:cubicBezTo>
                    <a:pt x="1962793" y="1686184"/>
                    <a:pt x="1954949" y="1689875"/>
                    <a:pt x="1947105" y="1692644"/>
                  </a:cubicBezTo>
                  <a:cubicBezTo>
                    <a:pt x="1934186" y="1696335"/>
                    <a:pt x="1921267" y="1700026"/>
                    <a:pt x="1907886" y="1700488"/>
                  </a:cubicBezTo>
                  <a:cubicBezTo>
                    <a:pt x="1889430" y="1700949"/>
                    <a:pt x="1870513" y="1700488"/>
                    <a:pt x="1852057" y="1700488"/>
                  </a:cubicBezTo>
                  <a:cubicBezTo>
                    <a:pt x="1846059" y="1700488"/>
                    <a:pt x="1840061" y="1699565"/>
                    <a:pt x="1834062" y="1698181"/>
                  </a:cubicBezTo>
                  <a:cubicBezTo>
                    <a:pt x="1822989" y="1694028"/>
                    <a:pt x="1811915" y="1694028"/>
                    <a:pt x="1800842" y="1698181"/>
                  </a:cubicBezTo>
                  <a:cubicBezTo>
                    <a:pt x="1787000" y="1697719"/>
                    <a:pt x="1774542" y="1703717"/>
                    <a:pt x="1761161" y="1705563"/>
                  </a:cubicBezTo>
                  <a:cubicBezTo>
                    <a:pt x="1730248" y="1706947"/>
                    <a:pt x="1699334" y="1704179"/>
                    <a:pt x="1668420" y="1707409"/>
                  </a:cubicBezTo>
                  <a:cubicBezTo>
                    <a:pt x="1664268" y="1708793"/>
                    <a:pt x="1660115" y="1710177"/>
                    <a:pt x="1655962" y="1711100"/>
                  </a:cubicBezTo>
                  <a:cubicBezTo>
                    <a:pt x="1635661" y="1713868"/>
                    <a:pt x="1612591" y="1721712"/>
                    <a:pt x="1608900" y="1688953"/>
                  </a:cubicBezTo>
                  <a:cubicBezTo>
                    <a:pt x="1608438" y="1686646"/>
                    <a:pt x="1608438" y="1684339"/>
                    <a:pt x="1608900" y="1681570"/>
                  </a:cubicBezTo>
                  <a:cubicBezTo>
                    <a:pt x="1614898" y="1673265"/>
                    <a:pt x="1603824" y="1671419"/>
                    <a:pt x="1602901" y="1665421"/>
                  </a:cubicBezTo>
                  <a:cubicBezTo>
                    <a:pt x="1602440" y="1652963"/>
                    <a:pt x="1613514" y="1646042"/>
                    <a:pt x="1618128" y="1636353"/>
                  </a:cubicBezTo>
                  <a:cubicBezTo>
                    <a:pt x="1619512" y="1634046"/>
                    <a:pt x="1620896" y="1632200"/>
                    <a:pt x="1622742" y="1629893"/>
                  </a:cubicBezTo>
                  <a:cubicBezTo>
                    <a:pt x="1635661" y="1616974"/>
                    <a:pt x="1649964" y="1604516"/>
                    <a:pt x="1660115" y="1589290"/>
                  </a:cubicBezTo>
                  <a:cubicBezTo>
                    <a:pt x="1692413" y="1563913"/>
                    <a:pt x="1730248" y="1553301"/>
                    <a:pt x="1770389" y="1549610"/>
                  </a:cubicBezTo>
                  <a:cubicBezTo>
                    <a:pt x="1778695" y="1549610"/>
                    <a:pt x="1787461" y="1550994"/>
                    <a:pt x="1795766" y="1547764"/>
                  </a:cubicBezTo>
                  <a:cubicBezTo>
                    <a:pt x="1797612" y="1546380"/>
                    <a:pt x="1798996" y="1544535"/>
                    <a:pt x="1800380" y="1542689"/>
                  </a:cubicBezTo>
                  <a:cubicBezTo>
                    <a:pt x="1804071" y="1528386"/>
                    <a:pt x="1797150" y="1517773"/>
                    <a:pt x="1787000" y="1509007"/>
                  </a:cubicBezTo>
                  <a:cubicBezTo>
                    <a:pt x="1780079" y="1503009"/>
                    <a:pt x="1772235" y="1497933"/>
                    <a:pt x="1769005" y="1489167"/>
                  </a:cubicBezTo>
                  <a:lnTo>
                    <a:pt x="1768544" y="1489167"/>
                  </a:lnTo>
                  <a:cubicBezTo>
                    <a:pt x="1760239" y="1483168"/>
                    <a:pt x="1751011" y="1478554"/>
                    <a:pt x="1743628" y="1471633"/>
                  </a:cubicBezTo>
                  <a:cubicBezTo>
                    <a:pt x="1740398" y="1469326"/>
                    <a:pt x="1738091" y="1466558"/>
                    <a:pt x="1735323" y="1463328"/>
                  </a:cubicBezTo>
                  <a:cubicBezTo>
                    <a:pt x="1726556" y="1452716"/>
                    <a:pt x="1718713" y="1441642"/>
                    <a:pt x="1706716" y="1434260"/>
                  </a:cubicBezTo>
                  <a:cubicBezTo>
                    <a:pt x="1704409" y="1432876"/>
                    <a:pt x="1702564" y="1431492"/>
                    <a:pt x="1700718" y="1430107"/>
                  </a:cubicBezTo>
                  <a:cubicBezTo>
                    <a:pt x="1696104" y="1426416"/>
                    <a:pt x="1691490" y="1422725"/>
                    <a:pt x="1686415" y="1419957"/>
                  </a:cubicBezTo>
                  <a:cubicBezTo>
                    <a:pt x="1684108" y="1419034"/>
                    <a:pt x="1682262" y="1417650"/>
                    <a:pt x="1680417" y="1415804"/>
                  </a:cubicBezTo>
                  <a:cubicBezTo>
                    <a:pt x="1672111" y="1408422"/>
                    <a:pt x="1664729" y="1401039"/>
                    <a:pt x="1655040" y="1395502"/>
                  </a:cubicBezTo>
                  <a:cubicBezTo>
                    <a:pt x="1650887" y="1392273"/>
                    <a:pt x="1648119" y="1388581"/>
                    <a:pt x="1645812" y="1384429"/>
                  </a:cubicBezTo>
                  <a:cubicBezTo>
                    <a:pt x="1641659" y="1377046"/>
                    <a:pt x="1638429" y="1369664"/>
                    <a:pt x="1630585" y="1365050"/>
                  </a:cubicBezTo>
                  <a:cubicBezTo>
                    <a:pt x="1628740" y="1363666"/>
                    <a:pt x="1626433" y="1362282"/>
                    <a:pt x="1624587" y="1360897"/>
                  </a:cubicBezTo>
                  <a:cubicBezTo>
                    <a:pt x="1615359" y="1353054"/>
                    <a:pt x="1608438" y="1342903"/>
                    <a:pt x="1597826" y="1336905"/>
                  </a:cubicBezTo>
                  <a:cubicBezTo>
                    <a:pt x="1593673" y="1334136"/>
                    <a:pt x="1589982" y="1331368"/>
                    <a:pt x="1586291" y="1328600"/>
                  </a:cubicBezTo>
                  <a:cubicBezTo>
                    <a:pt x="1581677" y="1324908"/>
                    <a:pt x="1577063" y="1321679"/>
                    <a:pt x="1571526" y="1318910"/>
                  </a:cubicBezTo>
                  <a:cubicBezTo>
                    <a:pt x="1566912" y="1316603"/>
                    <a:pt x="1563221" y="1313373"/>
                    <a:pt x="1561376" y="1308759"/>
                  </a:cubicBezTo>
                  <a:cubicBezTo>
                    <a:pt x="1557223" y="1295379"/>
                    <a:pt x="1550763" y="1283382"/>
                    <a:pt x="1540151" y="1273693"/>
                  </a:cubicBezTo>
                  <a:cubicBezTo>
                    <a:pt x="1537383" y="1271386"/>
                    <a:pt x="1535076" y="1268156"/>
                    <a:pt x="1533230" y="1264926"/>
                  </a:cubicBezTo>
                  <a:cubicBezTo>
                    <a:pt x="1529539" y="1257083"/>
                    <a:pt x="1524925" y="1251084"/>
                    <a:pt x="1514774" y="1255237"/>
                  </a:cubicBezTo>
                  <a:cubicBezTo>
                    <a:pt x="1512929" y="1256621"/>
                    <a:pt x="1510622" y="1257544"/>
                    <a:pt x="1508776" y="1259390"/>
                  </a:cubicBezTo>
                  <a:cubicBezTo>
                    <a:pt x="1495857" y="1269079"/>
                    <a:pt x="1490320" y="1283382"/>
                    <a:pt x="1482015" y="1295840"/>
                  </a:cubicBezTo>
                  <a:cubicBezTo>
                    <a:pt x="1480631" y="1298147"/>
                    <a:pt x="1479246" y="1299993"/>
                    <a:pt x="1477401" y="1301838"/>
                  </a:cubicBezTo>
                  <a:cubicBezTo>
                    <a:pt x="1466327" y="1315219"/>
                    <a:pt x="1457099" y="1329984"/>
                    <a:pt x="1447871" y="1344748"/>
                  </a:cubicBezTo>
                  <a:cubicBezTo>
                    <a:pt x="1444641" y="1350285"/>
                    <a:pt x="1441873" y="1355822"/>
                    <a:pt x="1438643" y="1360897"/>
                  </a:cubicBezTo>
                  <a:cubicBezTo>
                    <a:pt x="1429877" y="1371510"/>
                    <a:pt x="1419264" y="1380738"/>
                    <a:pt x="1410036" y="1390888"/>
                  </a:cubicBezTo>
                  <a:cubicBezTo>
                    <a:pt x="1401270" y="1399655"/>
                    <a:pt x="1400347" y="1413958"/>
                    <a:pt x="1388351" y="1420418"/>
                  </a:cubicBezTo>
                  <a:cubicBezTo>
                    <a:pt x="1369895" y="1427339"/>
                    <a:pt x="1359283" y="1444411"/>
                    <a:pt x="1343134" y="1454100"/>
                  </a:cubicBezTo>
                  <a:lnTo>
                    <a:pt x="1341288" y="1454100"/>
                  </a:lnTo>
                  <a:lnTo>
                    <a:pt x="1340365" y="1455946"/>
                  </a:lnTo>
                  <a:cubicBezTo>
                    <a:pt x="1336213" y="1464712"/>
                    <a:pt x="1327907" y="1470711"/>
                    <a:pt x="1322371" y="1478554"/>
                  </a:cubicBezTo>
                  <a:cubicBezTo>
                    <a:pt x="1320064" y="1481323"/>
                    <a:pt x="1317757" y="1483630"/>
                    <a:pt x="1314988" y="1486398"/>
                  </a:cubicBezTo>
                  <a:cubicBezTo>
                    <a:pt x="1310836" y="1490551"/>
                    <a:pt x="1306683" y="1494703"/>
                    <a:pt x="1301608" y="1497933"/>
                  </a:cubicBezTo>
                  <a:cubicBezTo>
                    <a:pt x="1297916" y="1500702"/>
                    <a:pt x="1293764" y="1503009"/>
                    <a:pt x="1290073" y="1505777"/>
                  </a:cubicBezTo>
                  <a:cubicBezTo>
                    <a:pt x="1284536" y="1510391"/>
                    <a:pt x="1278999" y="1514544"/>
                    <a:pt x="1273462" y="1518696"/>
                  </a:cubicBezTo>
                  <a:cubicBezTo>
                    <a:pt x="1271617" y="1520080"/>
                    <a:pt x="1269771" y="1521465"/>
                    <a:pt x="1267926" y="1522849"/>
                  </a:cubicBezTo>
                  <a:cubicBezTo>
                    <a:pt x="1264234" y="1525617"/>
                    <a:pt x="1261005" y="1528847"/>
                    <a:pt x="1256852" y="1531154"/>
                  </a:cubicBezTo>
                  <a:cubicBezTo>
                    <a:pt x="1253161" y="1533461"/>
                    <a:pt x="1249008" y="1535768"/>
                    <a:pt x="1245317" y="1538536"/>
                  </a:cubicBezTo>
                  <a:cubicBezTo>
                    <a:pt x="1240703" y="1541766"/>
                    <a:pt x="1235628" y="1544996"/>
                    <a:pt x="1231475" y="1548687"/>
                  </a:cubicBezTo>
                  <a:cubicBezTo>
                    <a:pt x="1229629" y="1550533"/>
                    <a:pt x="1227784" y="1551917"/>
                    <a:pt x="1225938" y="1553301"/>
                  </a:cubicBezTo>
                  <a:cubicBezTo>
                    <a:pt x="1208866" y="1569450"/>
                    <a:pt x="1186258" y="1579139"/>
                    <a:pt x="1171032" y="1598057"/>
                  </a:cubicBezTo>
                  <a:cubicBezTo>
                    <a:pt x="1168725" y="1600825"/>
                    <a:pt x="1165956" y="1603594"/>
                    <a:pt x="1163188" y="1605901"/>
                  </a:cubicBezTo>
                  <a:cubicBezTo>
                    <a:pt x="1156267" y="1610515"/>
                    <a:pt x="1150730" y="1616513"/>
                    <a:pt x="1146116" y="1623434"/>
                  </a:cubicBezTo>
                  <a:cubicBezTo>
                    <a:pt x="1142425" y="1628509"/>
                    <a:pt x="1138272" y="1632662"/>
                    <a:pt x="1133197" y="1636353"/>
                  </a:cubicBezTo>
                  <a:cubicBezTo>
                    <a:pt x="1116587" y="1652041"/>
                    <a:pt x="1098131" y="1665421"/>
                    <a:pt x="1078752" y="1677879"/>
                  </a:cubicBezTo>
                  <a:cubicBezTo>
                    <a:pt x="1073215" y="1682493"/>
                    <a:pt x="1066294" y="1686184"/>
                    <a:pt x="1061219" y="1691260"/>
                  </a:cubicBezTo>
                  <a:cubicBezTo>
                    <a:pt x="1056143" y="1696796"/>
                    <a:pt x="1052452" y="1703256"/>
                    <a:pt x="1045992" y="1706947"/>
                  </a:cubicBezTo>
                  <a:cubicBezTo>
                    <a:pt x="1034457" y="1710638"/>
                    <a:pt x="1022461" y="1712023"/>
                    <a:pt x="1014617" y="1722173"/>
                  </a:cubicBezTo>
                  <a:cubicBezTo>
                    <a:pt x="1004005" y="1728172"/>
                    <a:pt x="992470" y="1733247"/>
                    <a:pt x="982781" y="1740629"/>
                  </a:cubicBezTo>
                  <a:cubicBezTo>
                    <a:pt x="978628" y="1743398"/>
                    <a:pt x="974475" y="1746166"/>
                    <a:pt x="969861" y="1748473"/>
                  </a:cubicBezTo>
                  <a:cubicBezTo>
                    <a:pt x="951405" y="1759085"/>
                    <a:pt x="929720" y="1762776"/>
                    <a:pt x="914032" y="1778925"/>
                  </a:cubicBezTo>
                  <a:cubicBezTo>
                    <a:pt x="911725" y="1780771"/>
                    <a:pt x="909880" y="1782155"/>
                    <a:pt x="907573" y="1783539"/>
                  </a:cubicBezTo>
                  <a:cubicBezTo>
                    <a:pt x="899267" y="1788615"/>
                    <a:pt x="891424" y="1794613"/>
                    <a:pt x="882196" y="1798304"/>
                  </a:cubicBezTo>
                  <a:cubicBezTo>
                    <a:pt x="879427" y="1799227"/>
                    <a:pt x="876659" y="1800150"/>
                    <a:pt x="873429" y="1800611"/>
                  </a:cubicBezTo>
                  <a:cubicBezTo>
                    <a:pt x="835594" y="1803841"/>
                    <a:pt x="797759" y="1798304"/>
                    <a:pt x="760386" y="1804302"/>
                  </a:cubicBezTo>
                  <a:cubicBezTo>
                    <a:pt x="738700" y="1807994"/>
                    <a:pt x="717476" y="1811685"/>
                    <a:pt x="696252" y="1817222"/>
                  </a:cubicBezTo>
                  <a:cubicBezTo>
                    <a:pt x="683794" y="1819067"/>
                    <a:pt x="671336" y="1818606"/>
                    <a:pt x="658417" y="1818606"/>
                  </a:cubicBezTo>
                  <a:cubicBezTo>
                    <a:pt x="648727" y="1818144"/>
                    <a:pt x="639961" y="1815837"/>
                    <a:pt x="631656" y="1811223"/>
                  </a:cubicBezTo>
                  <a:cubicBezTo>
                    <a:pt x="608124" y="1794613"/>
                    <a:pt x="579518" y="1808916"/>
                    <a:pt x="555063" y="1799227"/>
                  </a:cubicBezTo>
                  <a:cubicBezTo>
                    <a:pt x="555063" y="1797381"/>
                    <a:pt x="555063" y="1795997"/>
                    <a:pt x="555063" y="1794152"/>
                  </a:cubicBezTo>
                  <a:cubicBezTo>
                    <a:pt x="556909" y="1771543"/>
                    <a:pt x="543067" y="1780310"/>
                    <a:pt x="531993" y="1782617"/>
                  </a:cubicBezTo>
                  <a:cubicBezTo>
                    <a:pt x="516767" y="1778003"/>
                    <a:pt x="507078" y="1794152"/>
                    <a:pt x="493236" y="1793690"/>
                  </a:cubicBezTo>
                  <a:cubicBezTo>
                    <a:pt x="485854" y="1784924"/>
                    <a:pt x="493697" y="1778925"/>
                    <a:pt x="498311" y="1768775"/>
                  </a:cubicBezTo>
                  <a:cubicBezTo>
                    <a:pt x="482624" y="1772466"/>
                    <a:pt x="471550" y="1772927"/>
                    <a:pt x="460938" y="1776618"/>
                  </a:cubicBezTo>
                  <a:close/>
                </a:path>
              </a:pathLst>
            </a:custGeom>
            <a:solidFill>
              <a:schemeClr val="accent4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775B94-8887-4759-9663-839957DE745A}"/>
                </a:ext>
              </a:extLst>
            </p:cNvPr>
            <p:cNvSpPr txBox="1"/>
            <p:nvPr/>
          </p:nvSpPr>
          <p:spPr>
            <a:xfrm>
              <a:off x="1693496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A1EEFC-1639-4193-A49D-DE416BD5F8D1}"/>
                </a:ext>
              </a:extLst>
            </p:cNvPr>
            <p:cNvSpPr txBox="1"/>
            <p:nvPr/>
          </p:nvSpPr>
          <p:spPr>
            <a:xfrm>
              <a:off x="8778833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7295954-28E8-432D-856B-3860D86A005C}"/>
                </a:ext>
              </a:extLst>
            </p:cNvPr>
            <p:cNvSpPr/>
            <p:nvPr/>
          </p:nvSpPr>
          <p:spPr>
            <a:xfrm>
              <a:off x="1202741" y="5873878"/>
              <a:ext cx="9815209" cy="1750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0E1462-7201-4693-9AE0-E93FD27514E5}"/>
                </a:ext>
              </a:extLst>
            </p:cNvPr>
            <p:cNvSpPr/>
            <p:nvPr/>
          </p:nvSpPr>
          <p:spPr>
            <a:xfrm>
              <a:off x="5526649" y="6031829"/>
              <a:ext cx="1138701" cy="65820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66">
              <a:extLst>
                <a:ext uri="{FF2B5EF4-FFF2-40B4-BE49-F238E27FC236}">
                  <a16:creationId xmlns:a16="http://schemas.microsoft.com/office/drawing/2014/main" id="{ECBB97F9-B0EF-44EA-B711-F4715F1747B8}"/>
                </a:ext>
              </a:extLst>
            </p:cNvPr>
            <p:cNvGrpSpPr/>
            <p:nvPr/>
          </p:nvGrpSpPr>
          <p:grpSpPr>
            <a:xfrm>
              <a:off x="5413552" y="1121820"/>
              <a:ext cx="1742436" cy="4771108"/>
              <a:chOff x="7354684" y="1811872"/>
              <a:chExt cx="1908028" cy="52245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432B6D-2774-4FF3-8700-92EE3DAB735D}"/>
                  </a:ext>
                </a:extLst>
              </p:cNvPr>
              <p:cNvSpPr/>
              <p:nvPr/>
            </p:nvSpPr>
            <p:spPr>
              <a:xfrm>
                <a:off x="7354343" y="1810707"/>
                <a:ext cx="1901090" cy="5217590"/>
              </a:xfrm>
              <a:custGeom>
                <a:avLst/>
                <a:gdLst>
                  <a:gd name="connsiteX0" fmla="*/ 1829966 w 1901089"/>
                  <a:gd name="connsiteY0" fmla="*/ 1619173 h 5217589"/>
                  <a:gd name="connsiteX1" fmla="*/ 1678712 w 1901089"/>
                  <a:gd name="connsiteY1" fmla="*/ 1402699 h 5217589"/>
                  <a:gd name="connsiteX2" fmla="*/ 1483052 w 1901089"/>
                  <a:gd name="connsiteY2" fmla="*/ 1064805 h 5217589"/>
                  <a:gd name="connsiteX3" fmla="*/ 1382447 w 1901089"/>
                  <a:gd name="connsiteY3" fmla="*/ 976688 h 5217589"/>
                  <a:gd name="connsiteX4" fmla="*/ 1198583 w 1901089"/>
                  <a:gd name="connsiteY4" fmla="*/ 916325 h 5217589"/>
                  <a:gd name="connsiteX5" fmla="*/ 1198583 w 1901089"/>
                  <a:gd name="connsiteY5" fmla="*/ 916325 h 5217589"/>
                  <a:gd name="connsiteX6" fmla="*/ 1183318 w 1901089"/>
                  <a:gd name="connsiteY6" fmla="*/ 895510 h 5217589"/>
                  <a:gd name="connsiteX7" fmla="*/ 1129894 w 1901089"/>
                  <a:gd name="connsiteY7" fmla="*/ 633243 h 5217589"/>
                  <a:gd name="connsiteX8" fmla="*/ 1007780 w 1901089"/>
                  <a:gd name="connsiteY8" fmla="*/ 230129 h 5217589"/>
                  <a:gd name="connsiteX9" fmla="*/ 898155 w 1901089"/>
                  <a:gd name="connsiteY9" fmla="*/ 60141 h 5217589"/>
                  <a:gd name="connsiteX10" fmla="*/ 724698 w 1901089"/>
                  <a:gd name="connsiteY10" fmla="*/ 1165 h 5217589"/>
                  <a:gd name="connsiteX11" fmla="*/ 369458 w 1901089"/>
                  <a:gd name="connsiteY11" fmla="*/ 151032 h 5217589"/>
                  <a:gd name="connsiteX12" fmla="*/ 357663 w 1901089"/>
                  <a:gd name="connsiteY12" fmla="*/ 211395 h 5217589"/>
                  <a:gd name="connsiteX13" fmla="*/ 420107 w 1901089"/>
                  <a:gd name="connsiteY13" fmla="*/ 254413 h 5217589"/>
                  <a:gd name="connsiteX14" fmla="*/ 420107 w 1901089"/>
                  <a:gd name="connsiteY14" fmla="*/ 254413 h 5217589"/>
                  <a:gd name="connsiteX15" fmla="*/ 375702 w 1901089"/>
                  <a:gd name="connsiteY15" fmla="*/ 293267 h 5217589"/>
                  <a:gd name="connsiteX16" fmla="*/ 372233 w 1901089"/>
                  <a:gd name="connsiteY16" fmla="*/ 312694 h 5217589"/>
                  <a:gd name="connsiteX17" fmla="*/ 382640 w 1901089"/>
                  <a:gd name="connsiteY17" fmla="*/ 409137 h 5217589"/>
                  <a:gd name="connsiteX18" fmla="*/ 388191 w 1901089"/>
                  <a:gd name="connsiteY18" fmla="*/ 479213 h 5217589"/>
                  <a:gd name="connsiteX19" fmla="*/ 375008 w 1901089"/>
                  <a:gd name="connsiteY19" fmla="*/ 516680 h 5217589"/>
                  <a:gd name="connsiteX20" fmla="*/ 397211 w 1901089"/>
                  <a:gd name="connsiteY20" fmla="*/ 554147 h 5217589"/>
                  <a:gd name="connsiteX21" fmla="*/ 425658 w 1901089"/>
                  <a:gd name="connsiteY21" fmla="*/ 585369 h 5217589"/>
                  <a:gd name="connsiteX22" fmla="*/ 462431 w 1901089"/>
                  <a:gd name="connsiteY22" fmla="*/ 711646 h 5217589"/>
                  <a:gd name="connsiteX23" fmla="*/ 539446 w 1901089"/>
                  <a:gd name="connsiteY23" fmla="*/ 763683 h 5217589"/>
                  <a:gd name="connsiteX24" fmla="*/ 526957 w 1901089"/>
                  <a:gd name="connsiteY24" fmla="*/ 799762 h 5217589"/>
                  <a:gd name="connsiteX25" fmla="*/ 549159 w 1901089"/>
                  <a:gd name="connsiteY25" fmla="*/ 863594 h 5217589"/>
                  <a:gd name="connsiteX26" fmla="*/ 549159 w 1901089"/>
                  <a:gd name="connsiteY26" fmla="*/ 863594 h 5217589"/>
                  <a:gd name="connsiteX27" fmla="*/ 472144 w 1901089"/>
                  <a:gd name="connsiteY27" fmla="*/ 917019 h 5217589"/>
                  <a:gd name="connsiteX28" fmla="*/ 472144 w 1901089"/>
                  <a:gd name="connsiteY28" fmla="*/ 917019 h 5217589"/>
                  <a:gd name="connsiteX29" fmla="*/ 380559 w 1901089"/>
                  <a:gd name="connsiteY29" fmla="*/ 932977 h 5217589"/>
                  <a:gd name="connsiteX30" fmla="*/ 249425 w 1901089"/>
                  <a:gd name="connsiteY30" fmla="*/ 1050234 h 5217589"/>
                  <a:gd name="connsiteX31" fmla="*/ 200857 w 1901089"/>
                  <a:gd name="connsiteY31" fmla="*/ 1232711 h 5217589"/>
                  <a:gd name="connsiteX32" fmla="*/ 131474 w 1901089"/>
                  <a:gd name="connsiteY32" fmla="*/ 1475551 h 5217589"/>
                  <a:gd name="connsiteX33" fmla="*/ 81519 w 1901089"/>
                  <a:gd name="connsiteY33" fmla="*/ 1608072 h 5217589"/>
                  <a:gd name="connsiteX34" fmla="*/ 73193 w 1901089"/>
                  <a:gd name="connsiteY34" fmla="*/ 1848831 h 5217589"/>
                  <a:gd name="connsiteX35" fmla="*/ 116210 w 1901089"/>
                  <a:gd name="connsiteY35" fmla="*/ 2194357 h 5217589"/>
                  <a:gd name="connsiteX36" fmla="*/ 160615 w 1901089"/>
                  <a:gd name="connsiteY36" fmla="*/ 2343530 h 5217589"/>
                  <a:gd name="connsiteX37" fmla="*/ 171717 w 1901089"/>
                  <a:gd name="connsiteY37" fmla="*/ 2349081 h 5217589"/>
                  <a:gd name="connsiteX38" fmla="*/ 250119 w 1901089"/>
                  <a:gd name="connsiteY38" fmla="*/ 2436503 h 5217589"/>
                  <a:gd name="connsiteX39" fmla="*/ 250119 w 1901089"/>
                  <a:gd name="connsiteY39" fmla="*/ 2436503 h 5217589"/>
                  <a:gd name="connsiteX40" fmla="*/ 243875 w 1901089"/>
                  <a:gd name="connsiteY40" fmla="*/ 2454543 h 5217589"/>
                  <a:gd name="connsiteX41" fmla="*/ 238324 w 1901089"/>
                  <a:gd name="connsiteY41" fmla="*/ 2548904 h 5217589"/>
                  <a:gd name="connsiteX42" fmla="*/ 265383 w 1901089"/>
                  <a:gd name="connsiteY42" fmla="*/ 2584983 h 5217589"/>
                  <a:gd name="connsiteX43" fmla="*/ 282035 w 1901089"/>
                  <a:gd name="connsiteY43" fmla="*/ 2608573 h 5217589"/>
                  <a:gd name="connsiteX44" fmla="*/ 273709 w 1901089"/>
                  <a:gd name="connsiteY44" fmla="*/ 2642570 h 5217589"/>
                  <a:gd name="connsiteX45" fmla="*/ 137719 w 1901089"/>
                  <a:gd name="connsiteY45" fmla="*/ 3205265 h 5217589"/>
                  <a:gd name="connsiteX46" fmla="*/ 87069 w 1901089"/>
                  <a:gd name="connsiteY46" fmla="*/ 3546629 h 5217589"/>
                  <a:gd name="connsiteX47" fmla="*/ 114129 w 1901089"/>
                  <a:gd name="connsiteY47" fmla="*/ 3930316 h 5217589"/>
                  <a:gd name="connsiteX48" fmla="*/ 158534 w 1901089"/>
                  <a:gd name="connsiteY48" fmla="*/ 4220336 h 5217589"/>
                  <a:gd name="connsiteX49" fmla="*/ 177267 w 1901089"/>
                  <a:gd name="connsiteY49" fmla="*/ 4517989 h 5217589"/>
                  <a:gd name="connsiteX50" fmla="*/ 288973 w 1901089"/>
                  <a:gd name="connsiteY50" fmla="*/ 4745564 h 5217589"/>
                  <a:gd name="connsiteX51" fmla="*/ 322971 w 1901089"/>
                  <a:gd name="connsiteY51" fmla="*/ 4845476 h 5217589"/>
                  <a:gd name="connsiteX52" fmla="*/ 252894 w 1901089"/>
                  <a:gd name="connsiteY52" fmla="*/ 5036972 h 5217589"/>
                  <a:gd name="connsiteX53" fmla="*/ 213346 w 1901089"/>
                  <a:gd name="connsiteY53" fmla="*/ 5083459 h 5217589"/>
                  <a:gd name="connsiteX54" fmla="*/ 26706 w 1901089"/>
                  <a:gd name="connsiteY54" fmla="*/ 5171575 h 5217589"/>
                  <a:gd name="connsiteX55" fmla="*/ 1035 w 1901089"/>
                  <a:gd name="connsiteY55" fmla="*/ 5189615 h 5217589"/>
                  <a:gd name="connsiteX56" fmla="*/ 16993 w 1901089"/>
                  <a:gd name="connsiteY56" fmla="*/ 5218755 h 5217589"/>
                  <a:gd name="connsiteX57" fmla="*/ 425658 w 1901089"/>
                  <a:gd name="connsiteY57" fmla="*/ 5213205 h 5217589"/>
                  <a:gd name="connsiteX58" fmla="*/ 506142 w 1901089"/>
                  <a:gd name="connsiteY58" fmla="*/ 5113988 h 5217589"/>
                  <a:gd name="connsiteX59" fmla="*/ 620623 w 1901089"/>
                  <a:gd name="connsiteY59" fmla="*/ 5077908 h 5217589"/>
                  <a:gd name="connsiteX60" fmla="*/ 633112 w 1901089"/>
                  <a:gd name="connsiteY60" fmla="*/ 5098029 h 5217589"/>
                  <a:gd name="connsiteX61" fmla="*/ 634500 w 1901089"/>
                  <a:gd name="connsiteY61" fmla="*/ 5212511 h 5217589"/>
                  <a:gd name="connsiteX62" fmla="*/ 678905 w 1901089"/>
                  <a:gd name="connsiteY62" fmla="*/ 5215980 h 5217589"/>
                  <a:gd name="connsiteX63" fmla="*/ 684456 w 1901089"/>
                  <a:gd name="connsiteY63" fmla="*/ 5092479 h 5217589"/>
                  <a:gd name="connsiteX64" fmla="*/ 708740 w 1901089"/>
                  <a:gd name="connsiteY64" fmla="*/ 5061256 h 5217589"/>
                  <a:gd name="connsiteX65" fmla="*/ 744819 w 1901089"/>
                  <a:gd name="connsiteY65" fmla="*/ 5021708 h 5217589"/>
                  <a:gd name="connsiteX66" fmla="*/ 761471 w 1901089"/>
                  <a:gd name="connsiteY66" fmla="*/ 5049461 h 5217589"/>
                  <a:gd name="connsiteX67" fmla="*/ 762164 w 1901089"/>
                  <a:gd name="connsiteY67" fmla="*/ 5172963 h 5217589"/>
                  <a:gd name="connsiteX68" fmla="*/ 785061 w 1901089"/>
                  <a:gd name="connsiteY68" fmla="*/ 5221531 h 5217589"/>
                  <a:gd name="connsiteX69" fmla="*/ 1077856 w 1901089"/>
                  <a:gd name="connsiteY69" fmla="*/ 5213205 h 5217589"/>
                  <a:gd name="connsiteX70" fmla="*/ 1209684 w 1901089"/>
                  <a:gd name="connsiteY70" fmla="*/ 4932898 h 5217589"/>
                  <a:gd name="connsiteX71" fmla="*/ 1237437 w 1901089"/>
                  <a:gd name="connsiteY71" fmla="*/ 4703935 h 5217589"/>
                  <a:gd name="connsiteX72" fmla="*/ 1243681 w 1901089"/>
                  <a:gd name="connsiteY72" fmla="*/ 4418077 h 5217589"/>
                  <a:gd name="connsiteX73" fmla="*/ 1201358 w 1901089"/>
                  <a:gd name="connsiteY73" fmla="*/ 3833874 h 5217589"/>
                  <a:gd name="connsiteX74" fmla="*/ 1185400 w 1901089"/>
                  <a:gd name="connsiteY74" fmla="*/ 3616012 h 5217589"/>
                  <a:gd name="connsiteX75" fmla="*/ 1215928 w 1901089"/>
                  <a:gd name="connsiteY75" fmla="*/ 3369703 h 5217589"/>
                  <a:gd name="connsiteX76" fmla="*/ 1295718 w 1901089"/>
                  <a:gd name="connsiteY76" fmla="*/ 2929122 h 5217589"/>
                  <a:gd name="connsiteX77" fmla="*/ 1319309 w 1901089"/>
                  <a:gd name="connsiteY77" fmla="*/ 2696689 h 5217589"/>
                  <a:gd name="connsiteX78" fmla="*/ 1222867 w 1901089"/>
                  <a:gd name="connsiteY78" fmla="*/ 2435116 h 5217589"/>
                  <a:gd name="connsiteX79" fmla="*/ 1202052 w 1901089"/>
                  <a:gd name="connsiteY79" fmla="*/ 2407362 h 5217589"/>
                  <a:gd name="connsiteX80" fmla="*/ 1236049 w 1901089"/>
                  <a:gd name="connsiteY80" fmla="*/ 2401812 h 5217589"/>
                  <a:gd name="connsiteX81" fmla="*/ 1258946 w 1901089"/>
                  <a:gd name="connsiteY81" fmla="*/ 2382385 h 5217589"/>
                  <a:gd name="connsiteX82" fmla="*/ 1712015 w 1901089"/>
                  <a:gd name="connsiteY82" fmla="*/ 2057673 h 5217589"/>
                  <a:gd name="connsiteX83" fmla="*/ 1850087 w 1901089"/>
                  <a:gd name="connsiteY83" fmla="*/ 1952211 h 5217589"/>
                  <a:gd name="connsiteX84" fmla="*/ 1895880 w 1901089"/>
                  <a:gd name="connsiteY84" fmla="*/ 1755164 h 5217589"/>
                  <a:gd name="connsiteX85" fmla="*/ 1829966 w 1901089"/>
                  <a:gd name="connsiteY85" fmla="*/ 1619173 h 5217589"/>
                  <a:gd name="connsiteX86" fmla="*/ 230692 w 1901089"/>
                  <a:gd name="connsiteY86" fmla="*/ 2354632 h 5217589"/>
                  <a:gd name="connsiteX87" fmla="*/ 230692 w 1901089"/>
                  <a:gd name="connsiteY87" fmla="*/ 2354632 h 5217589"/>
                  <a:gd name="connsiteX88" fmla="*/ 230692 w 1901089"/>
                  <a:gd name="connsiteY88" fmla="*/ 2354632 h 5217589"/>
                  <a:gd name="connsiteX89" fmla="*/ 230692 w 1901089"/>
                  <a:gd name="connsiteY89" fmla="*/ 2354632 h 5217589"/>
                  <a:gd name="connsiteX90" fmla="*/ 270240 w 1901089"/>
                  <a:gd name="connsiteY90" fmla="*/ 2303288 h 5217589"/>
                  <a:gd name="connsiteX91" fmla="*/ 271628 w 1901089"/>
                  <a:gd name="connsiteY91" fmla="*/ 2303288 h 5217589"/>
                  <a:gd name="connsiteX92" fmla="*/ 270934 w 1901089"/>
                  <a:gd name="connsiteY92" fmla="*/ 2303982 h 5217589"/>
                  <a:gd name="connsiteX93" fmla="*/ 270240 w 1901089"/>
                  <a:gd name="connsiteY93" fmla="*/ 2303288 h 5217589"/>
                  <a:gd name="connsiteX94" fmla="*/ 803794 w 1901089"/>
                  <a:gd name="connsiteY94" fmla="*/ 4826049 h 5217589"/>
                  <a:gd name="connsiteX95" fmla="*/ 776735 w 1901089"/>
                  <a:gd name="connsiteY95" fmla="*/ 4904451 h 5217589"/>
                  <a:gd name="connsiteX96" fmla="*/ 747594 w 1901089"/>
                  <a:gd name="connsiteY96" fmla="*/ 4991873 h 5217589"/>
                  <a:gd name="connsiteX97" fmla="*/ 750369 w 1901089"/>
                  <a:gd name="connsiteY97" fmla="*/ 4834374 h 5217589"/>
                  <a:gd name="connsiteX98" fmla="*/ 585238 w 1901089"/>
                  <a:gd name="connsiteY98" fmla="*/ 4073938 h 5217589"/>
                  <a:gd name="connsiteX99" fmla="*/ 544996 w 1901089"/>
                  <a:gd name="connsiteY99" fmla="*/ 3892155 h 5217589"/>
                  <a:gd name="connsiteX100" fmla="*/ 565117 w 1901089"/>
                  <a:gd name="connsiteY100" fmla="*/ 3647234 h 5217589"/>
                  <a:gd name="connsiteX101" fmla="*/ 653233 w 1901089"/>
                  <a:gd name="connsiteY101" fmla="*/ 3355826 h 5217589"/>
                  <a:gd name="connsiteX102" fmla="*/ 685843 w 1901089"/>
                  <a:gd name="connsiteY102" fmla="*/ 3104660 h 5217589"/>
                  <a:gd name="connsiteX103" fmla="*/ 738574 w 1901089"/>
                  <a:gd name="connsiteY103" fmla="*/ 3575770 h 5217589"/>
                  <a:gd name="connsiteX104" fmla="*/ 776735 w 1901089"/>
                  <a:gd name="connsiteY104" fmla="*/ 3999005 h 5217589"/>
                  <a:gd name="connsiteX105" fmla="*/ 807957 w 1901089"/>
                  <a:gd name="connsiteY105" fmla="*/ 4313309 h 5217589"/>
                  <a:gd name="connsiteX106" fmla="*/ 859994 w 1901089"/>
                  <a:gd name="connsiteY106" fmla="*/ 4644266 h 5217589"/>
                  <a:gd name="connsiteX107" fmla="*/ 803794 w 1901089"/>
                  <a:gd name="connsiteY107" fmla="*/ 4826049 h 5217589"/>
                  <a:gd name="connsiteX108" fmla="*/ 1515662 w 1901089"/>
                  <a:gd name="connsiteY108" fmla="*/ 1842586 h 5217589"/>
                  <a:gd name="connsiteX109" fmla="*/ 1210378 w 1901089"/>
                  <a:gd name="connsiteY109" fmla="*/ 2003554 h 5217589"/>
                  <a:gd name="connsiteX110" fmla="*/ 1063286 w 1901089"/>
                  <a:gd name="connsiteY110" fmla="*/ 2081263 h 5217589"/>
                  <a:gd name="connsiteX111" fmla="*/ 1111854 w 1901089"/>
                  <a:gd name="connsiteY111" fmla="*/ 1924458 h 5217589"/>
                  <a:gd name="connsiteX112" fmla="*/ 1327635 w 1901089"/>
                  <a:gd name="connsiteY112" fmla="*/ 1547709 h 5217589"/>
                  <a:gd name="connsiteX113" fmla="*/ 1347756 w 1901089"/>
                  <a:gd name="connsiteY113" fmla="*/ 1548403 h 5217589"/>
                  <a:gd name="connsiteX114" fmla="*/ 1526763 w 1901089"/>
                  <a:gd name="connsiteY114" fmla="*/ 1814139 h 5217589"/>
                  <a:gd name="connsiteX115" fmla="*/ 1515662 w 1901089"/>
                  <a:gd name="connsiteY115" fmla="*/ 1842586 h 521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901089" h="5217589">
                    <a:moveTo>
                      <a:pt x="1829966" y="1619173"/>
                    </a:moveTo>
                    <a:cubicBezTo>
                      <a:pt x="1780011" y="1547015"/>
                      <a:pt x="1730055" y="1474163"/>
                      <a:pt x="1678712" y="1402699"/>
                    </a:cubicBezTo>
                    <a:cubicBezTo>
                      <a:pt x="1603084" y="1295849"/>
                      <a:pt x="1517050" y="1195244"/>
                      <a:pt x="1483052" y="1064805"/>
                    </a:cubicBezTo>
                    <a:cubicBezTo>
                      <a:pt x="1469176" y="1012073"/>
                      <a:pt x="1431015" y="990565"/>
                      <a:pt x="1382447" y="976688"/>
                    </a:cubicBezTo>
                    <a:cubicBezTo>
                      <a:pt x="1320002" y="959343"/>
                      <a:pt x="1257558" y="943385"/>
                      <a:pt x="1198583" y="916325"/>
                    </a:cubicBezTo>
                    <a:lnTo>
                      <a:pt x="1198583" y="916325"/>
                    </a:lnTo>
                    <a:cubicBezTo>
                      <a:pt x="1192338" y="910081"/>
                      <a:pt x="1185400" y="906612"/>
                      <a:pt x="1183318" y="895510"/>
                    </a:cubicBezTo>
                    <a:cubicBezTo>
                      <a:pt x="1168748" y="807394"/>
                      <a:pt x="1150015" y="720666"/>
                      <a:pt x="1129894" y="633243"/>
                    </a:cubicBezTo>
                    <a:cubicBezTo>
                      <a:pt x="1098671" y="495865"/>
                      <a:pt x="1064674" y="359875"/>
                      <a:pt x="1007780" y="230129"/>
                    </a:cubicBezTo>
                    <a:cubicBezTo>
                      <a:pt x="980720" y="167684"/>
                      <a:pt x="948804" y="108015"/>
                      <a:pt x="898155" y="60141"/>
                    </a:cubicBezTo>
                    <a:cubicBezTo>
                      <a:pt x="848893" y="13654"/>
                      <a:pt x="789918" y="-5079"/>
                      <a:pt x="724698" y="1165"/>
                    </a:cubicBezTo>
                    <a:cubicBezTo>
                      <a:pt x="591483" y="15042"/>
                      <a:pt x="477695" y="77487"/>
                      <a:pt x="369458" y="151032"/>
                    </a:cubicBezTo>
                    <a:cubicBezTo>
                      <a:pt x="345867" y="166990"/>
                      <a:pt x="343786" y="186418"/>
                      <a:pt x="357663" y="211395"/>
                    </a:cubicBezTo>
                    <a:cubicBezTo>
                      <a:pt x="371539" y="235679"/>
                      <a:pt x="388885" y="255107"/>
                      <a:pt x="420107" y="254413"/>
                    </a:cubicBezTo>
                    <a:cubicBezTo>
                      <a:pt x="420107" y="254413"/>
                      <a:pt x="420107" y="254413"/>
                      <a:pt x="420107" y="254413"/>
                    </a:cubicBezTo>
                    <a:cubicBezTo>
                      <a:pt x="386803" y="255107"/>
                      <a:pt x="380559" y="260657"/>
                      <a:pt x="375702" y="293267"/>
                    </a:cubicBezTo>
                    <a:cubicBezTo>
                      <a:pt x="375008" y="299512"/>
                      <a:pt x="372927" y="306450"/>
                      <a:pt x="372233" y="312694"/>
                    </a:cubicBezTo>
                    <a:cubicBezTo>
                      <a:pt x="370845" y="345304"/>
                      <a:pt x="361825" y="382771"/>
                      <a:pt x="382640" y="409137"/>
                    </a:cubicBezTo>
                    <a:cubicBezTo>
                      <a:pt x="402068" y="434808"/>
                      <a:pt x="397905" y="454929"/>
                      <a:pt x="388191" y="479213"/>
                    </a:cubicBezTo>
                    <a:cubicBezTo>
                      <a:pt x="383334" y="491702"/>
                      <a:pt x="379865" y="504191"/>
                      <a:pt x="375008" y="516680"/>
                    </a:cubicBezTo>
                    <a:cubicBezTo>
                      <a:pt x="366682" y="538883"/>
                      <a:pt x="376396" y="550678"/>
                      <a:pt x="397211" y="554147"/>
                    </a:cubicBezTo>
                    <a:cubicBezTo>
                      <a:pt x="415944" y="556922"/>
                      <a:pt x="422189" y="568023"/>
                      <a:pt x="425658" y="585369"/>
                    </a:cubicBezTo>
                    <a:cubicBezTo>
                      <a:pt x="434677" y="628386"/>
                      <a:pt x="446473" y="670710"/>
                      <a:pt x="462431" y="711646"/>
                    </a:cubicBezTo>
                    <a:cubicBezTo>
                      <a:pt x="479776" y="756745"/>
                      <a:pt x="492265" y="764377"/>
                      <a:pt x="539446" y="763683"/>
                    </a:cubicBezTo>
                    <a:cubicBezTo>
                      <a:pt x="515162" y="768540"/>
                      <a:pt x="514468" y="780335"/>
                      <a:pt x="526957" y="799762"/>
                    </a:cubicBezTo>
                    <a:cubicBezTo>
                      <a:pt x="538752" y="819189"/>
                      <a:pt x="544996" y="841392"/>
                      <a:pt x="549159" y="863594"/>
                    </a:cubicBezTo>
                    <a:cubicBezTo>
                      <a:pt x="549159" y="863594"/>
                      <a:pt x="549159" y="863594"/>
                      <a:pt x="549159" y="863594"/>
                    </a:cubicBezTo>
                    <a:cubicBezTo>
                      <a:pt x="514468" y="868451"/>
                      <a:pt x="493653" y="893429"/>
                      <a:pt x="472144" y="917019"/>
                    </a:cubicBezTo>
                    <a:cubicBezTo>
                      <a:pt x="472144" y="917019"/>
                      <a:pt x="472144" y="917019"/>
                      <a:pt x="472144" y="917019"/>
                    </a:cubicBezTo>
                    <a:cubicBezTo>
                      <a:pt x="440228" y="913550"/>
                      <a:pt x="411087" y="926733"/>
                      <a:pt x="380559" y="932977"/>
                    </a:cubicBezTo>
                    <a:cubicBezTo>
                      <a:pt x="314645" y="946854"/>
                      <a:pt x="273709" y="989177"/>
                      <a:pt x="249425" y="1050234"/>
                    </a:cubicBezTo>
                    <a:cubicBezTo>
                      <a:pt x="225835" y="1109209"/>
                      <a:pt x="214734" y="1171654"/>
                      <a:pt x="200857" y="1232711"/>
                    </a:cubicBezTo>
                    <a:cubicBezTo>
                      <a:pt x="182124" y="1315277"/>
                      <a:pt x="168247" y="1398536"/>
                      <a:pt x="131474" y="1475551"/>
                    </a:cubicBezTo>
                    <a:cubicBezTo>
                      <a:pt x="111353" y="1517875"/>
                      <a:pt x="91232" y="1560892"/>
                      <a:pt x="81519" y="1608072"/>
                    </a:cubicBezTo>
                    <a:cubicBezTo>
                      <a:pt x="65561" y="1687862"/>
                      <a:pt x="68336" y="1768346"/>
                      <a:pt x="73193" y="1848831"/>
                    </a:cubicBezTo>
                    <a:cubicBezTo>
                      <a:pt x="80825" y="1964700"/>
                      <a:pt x="96089" y="2079876"/>
                      <a:pt x="116210" y="2194357"/>
                    </a:cubicBezTo>
                    <a:cubicBezTo>
                      <a:pt x="125230" y="2245701"/>
                      <a:pt x="134944" y="2297044"/>
                      <a:pt x="160615" y="2343530"/>
                    </a:cubicBezTo>
                    <a:cubicBezTo>
                      <a:pt x="162697" y="2347000"/>
                      <a:pt x="162697" y="2358794"/>
                      <a:pt x="171717" y="2349081"/>
                    </a:cubicBezTo>
                    <a:cubicBezTo>
                      <a:pt x="180736" y="2393486"/>
                      <a:pt x="209877" y="2420545"/>
                      <a:pt x="250119" y="2436503"/>
                    </a:cubicBezTo>
                    <a:lnTo>
                      <a:pt x="250119" y="2436503"/>
                    </a:lnTo>
                    <a:cubicBezTo>
                      <a:pt x="243181" y="2440666"/>
                      <a:pt x="244568" y="2447605"/>
                      <a:pt x="243875" y="2454543"/>
                    </a:cubicBezTo>
                    <a:cubicBezTo>
                      <a:pt x="242487" y="2485765"/>
                      <a:pt x="242487" y="2517681"/>
                      <a:pt x="238324" y="2548904"/>
                    </a:cubicBezTo>
                    <a:cubicBezTo>
                      <a:pt x="235549" y="2571800"/>
                      <a:pt x="237630" y="2585676"/>
                      <a:pt x="265383" y="2584983"/>
                    </a:cubicBezTo>
                    <a:cubicBezTo>
                      <a:pt x="279954" y="2584289"/>
                      <a:pt x="288973" y="2591227"/>
                      <a:pt x="282035" y="2608573"/>
                    </a:cubicBezTo>
                    <a:cubicBezTo>
                      <a:pt x="277872" y="2618980"/>
                      <a:pt x="276485" y="2631469"/>
                      <a:pt x="273709" y="2642570"/>
                    </a:cubicBezTo>
                    <a:cubicBezTo>
                      <a:pt x="227223" y="2829904"/>
                      <a:pt x="176573" y="3016544"/>
                      <a:pt x="137719" y="3205265"/>
                    </a:cubicBezTo>
                    <a:cubicBezTo>
                      <a:pt x="114823" y="3318359"/>
                      <a:pt x="94702" y="3431453"/>
                      <a:pt x="87069" y="3546629"/>
                    </a:cubicBezTo>
                    <a:cubicBezTo>
                      <a:pt x="78050" y="3675681"/>
                      <a:pt x="91232" y="3803345"/>
                      <a:pt x="114129" y="3930316"/>
                    </a:cubicBezTo>
                    <a:cubicBezTo>
                      <a:pt x="131474" y="4026758"/>
                      <a:pt x="154371" y="4121813"/>
                      <a:pt x="158534" y="4220336"/>
                    </a:cubicBezTo>
                    <a:cubicBezTo>
                      <a:pt x="162697" y="4319554"/>
                      <a:pt x="169635" y="4418771"/>
                      <a:pt x="177267" y="4517989"/>
                    </a:cubicBezTo>
                    <a:cubicBezTo>
                      <a:pt x="184205" y="4608186"/>
                      <a:pt x="243181" y="4706710"/>
                      <a:pt x="288973" y="4745564"/>
                    </a:cubicBezTo>
                    <a:cubicBezTo>
                      <a:pt x="323665" y="4774705"/>
                      <a:pt x="332685" y="4805234"/>
                      <a:pt x="322971" y="4845476"/>
                    </a:cubicBezTo>
                    <a:cubicBezTo>
                      <a:pt x="307013" y="4912083"/>
                      <a:pt x="279954" y="4974528"/>
                      <a:pt x="252894" y="5036972"/>
                    </a:cubicBezTo>
                    <a:cubicBezTo>
                      <a:pt x="243875" y="5057093"/>
                      <a:pt x="231386" y="5071664"/>
                      <a:pt x="213346" y="5083459"/>
                    </a:cubicBezTo>
                    <a:cubicBezTo>
                      <a:pt x="155065" y="5120232"/>
                      <a:pt x="90539" y="5145210"/>
                      <a:pt x="26706" y="5171575"/>
                    </a:cubicBezTo>
                    <a:cubicBezTo>
                      <a:pt x="16993" y="5175738"/>
                      <a:pt x="5198" y="5177126"/>
                      <a:pt x="1035" y="5189615"/>
                    </a:cubicBezTo>
                    <a:cubicBezTo>
                      <a:pt x="-3128" y="5203491"/>
                      <a:pt x="5892" y="5211817"/>
                      <a:pt x="16993" y="5218755"/>
                    </a:cubicBezTo>
                    <a:cubicBezTo>
                      <a:pt x="137719" y="5220837"/>
                      <a:pt x="415944" y="5226387"/>
                      <a:pt x="425658" y="5213205"/>
                    </a:cubicBezTo>
                    <a:cubicBezTo>
                      <a:pt x="450636" y="5175738"/>
                      <a:pt x="472144" y="5138272"/>
                      <a:pt x="506142" y="5113988"/>
                    </a:cubicBezTo>
                    <a:cubicBezTo>
                      <a:pt x="539446" y="5089704"/>
                      <a:pt x="581075" y="5084847"/>
                      <a:pt x="620623" y="5077908"/>
                    </a:cubicBezTo>
                    <a:cubicBezTo>
                      <a:pt x="633112" y="5075827"/>
                      <a:pt x="633112" y="5089009"/>
                      <a:pt x="633112" y="5098029"/>
                    </a:cubicBezTo>
                    <a:cubicBezTo>
                      <a:pt x="635194" y="5125089"/>
                      <a:pt x="631725" y="5185452"/>
                      <a:pt x="634500" y="5212511"/>
                    </a:cubicBezTo>
                    <a:cubicBezTo>
                      <a:pt x="635194" y="5219449"/>
                      <a:pt x="655315" y="5222918"/>
                      <a:pt x="678905" y="5215980"/>
                    </a:cubicBezTo>
                    <a:cubicBezTo>
                      <a:pt x="680987" y="5154923"/>
                      <a:pt x="685149" y="5120232"/>
                      <a:pt x="684456" y="5092479"/>
                    </a:cubicBezTo>
                    <a:cubicBezTo>
                      <a:pt x="683762" y="5077214"/>
                      <a:pt x="698332" y="5070970"/>
                      <a:pt x="708740" y="5061256"/>
                    </a:cubicBezTo>
                    <a:cubicBezTo>
                      <a:pt x="728167" y="5042523"/>
                      <a:pt x="725392" y="5023790"/>
                      <a:pt x="744819" y="5021708"/>
                    </a:cubicBezTo>
                    <a:cubicBezTo>
                      <a:pt x="758695" y="5020321"/>
                      <a:pt x="764246" y="5034891"/>
                      <a:pt x="761471" y="5049461"/>
                    </a:cubicBezTo>
                    <a:cubicBezTo>
                      <a:pt x="754532" y="5086234"/>
                      <a:pt x="763552" y="5136190"/>
                      <a:pt x="762164" y="5172963"/>
                    </a:cubicBezTo>
                    <a:cubicBezTo>
                      <a:pt x="760777" y="5215980"/>
                      <a:pt x="774653" y="5221531"/>
                      <a:pt x="785061" y="5221531"/>
                    </a:cubicBezTo>
                    <a:cubicBezTo>
                      <a:pt x="878728" y="5227081"/>
                      <a:pt x="934234" y="5223612"/>
                      <a:pt x="1077856" y="5213205"/>
                    </a:cubicBezTo>
                    <a:cubicBezTo>
                      <a:pt x="1096590" y="5218062"/>
                      <a:pt x="1229111" y="5041829"/>
                      <a:pt x="1209684" y="4932898"/>
                    </a:cubicBezTo>
                    <a:cubicBezTo>
                      <a:pt x="1197195" y="4862127"/>
                      <a:pt x="1235355" y="4776787"/>
                      <a:pt x="1237437" y="4703935"/>
                    </a:cubicBezTo>
                    <a:cubicBezTo>
                      <a:pt x="1240212" y="4603330"/>
                      <a:pt x="1238825" y="4518682"/>
                      <a:pt x="1243681" y="4418077"/>
                    </a:cubicBezTo>
                    <a:cubicBezTo>
                      <a:pt x="1252701" y="4221724"/>
                      <a:pt x="1240906" y="4026758"/>
                      <a:pt x="1201358" y="3833874"/>
                    </a:cubicBezTo>
                    <a:cubicBezTo>
                      <a:pt x="1186787" y="3762409"/>
                      <a:pt x="1181237" y="3689557"/>
                      <a:pt x="1185400" y="3616012"/>
                    </a:cubicBezTo>
                    <a:cubicBezTo>
                      <a:pt x="1189563" y="3532752"/>
                      <a:pt x="1202746" y="3451574"/>
                      <a:pt x="1215928" y="3369703"/>
                    </a:cubicBezTo>
                    <a:cubicBezTo>
                      <a:pt x="1240212" y="3222611"/>
                      <a:pt x="1266578" y="3075519"/>
                      <a:pt x="1295718" y="2929122"/>
                    </a:cubicBezTo>
                    <a:cubicBezTo>
                      <a:pt x="1310983" y="2852800"/>
                      <a:pt x="1319309" y="2775092"/>
                      <a:pt x="1319309" y="2696689"/>
                    </a:cubicBezTo>
                    <a:cubicBezTo>
                      <a:pt x="1319309" y="2598165"/>
                      <a:pt x="1280454" y="2512824"/>
                      <a:pt x="1222867" y="2435116"/>
                    </a:cubicBezTo>
                    <a:cubicBezTo>
                      <a:pt x="1215928" y="2426096"/>
                      <a:pt x="1208990" y="2416382"/>
                      <a:pt x="1202052" y="2407362"/>
                    </a:cubicBezTo>
                    <a:cubicBezTo>
                      <a:pt x="1217316" y="2417770"/>
                      <a:pt x="1226336" y="2412219"/>
                      <a:pt x="1236049" y="2401812"/>
                    </a:cubicBezTo>
                    <a:cubicBezTo>
                      <a:pt x="1242988" y="2394874"/>
                      <a:pt x="1250620" y="2388629"/>
                      <a:pt x="1258946" y="2382385"/>
                    </a:cubicBezTo>
                    <a:cubicBezTo>
                      <a:pt x="1407425" y="2270678"/>
                      <a:pt x="1561455" y="2166604"/>
                      <a:pt x="1712015" y="2057673"/>
                    </a:cubicBezTo>
                    <a:cubicBezTo>
                      <a:pt x="1759196" y="2023675"/>
                      <a:pt x="1809845" y="1994534"/>
                      <a:pt x="1850087" y="1952211"/>
                    </a:cubicBezTo>
                    <a:cubicBezTo>
                      <a:pt x="1903512" y="1895317"/>
                      <a:pt x="1922246" y="1830791"/>
                      <a:pt x="1895880" y="1755164"/>
                    </a:cubicBezTo>
                    <a:cubicBezTo>
                      <a:pt x="1879228" y="1707290"/>
                      <a:pt x="1859107" y="1660803"/>
                      <a:pt x="1829966" y="1619173"/>
                    </a:cubicBezTo>
                    <a:close/>
                    <a:moveTo>
                      <a:pt x="230692" y="2354632"/>
                    </a:move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lose/>
                    <a:moveTo>
                      <a:pt x="270240" y="2303288"/>
                    </a:moveTo>
                    <a:cubicBezTo>
                      <a:pt x="270934" y="2303288"/>
                      <a:pt x="270934" y="2303288"/>
                      <a:pt x="271628" y="2303288"/>
                    </a:cubicBezTo>
                    <a:cubicBezTo>
                      <a:pt x="271628" y="2303288"/>
                      <a:pt x="271628" y="2303982"/>
                      <a:pt x="270934" y="2303982"/>
                    </a:cubicBezTo>
                    <a:cubicBezTo>
                      <a:pt x="270934" y="2303982"/>
                      <a:pt x="270240" y="2303982"/>
                      <a:pt x="270240" y="2303288"/>
                    </a:cubicBezTo>
                    <a:close/>
                    <a:moveTo>
                      <a:pt x="803794" y="4826049"/>
                    </a:moveTo>
                    <a:cubicBezTo>
                      <a:pt x="778816" y="4848945"/>
                      <a:pt x="769797" y="4871841"/>
                      <a:pt x="776735" y="4904451"/>
                    </a:cubicBezTo>
                    <a:cubicBezTo>
                      <a:pt x="780204" y="4920409"/>
                      <a:pt x="747594" y="4968977"/>
                      <a:pt x="747594" y="4991873"/>
                    </a:cubicBezTo>
                    <a:cubicBezTo>
                      <a:pt x="732330" y="4946775"/>
                      <a:pt x="758001" y="4873923"/>
                      <a:pt x="750369" y="4834374"/>
                    </a:cubicBezTo>
                    <a:cubicBezTo>
                      <a:pt x="702495" y="4579046"/>
                      <a:pt x="649764" y="4325798"/>
                      <a:pt x="585238" y="4073938"/>
                    </a:cubicBezTo>
                    <a:cubicBezTo>
                      <a:pt x="569974" y="4013575"/>
                      <a:pt x="550547" y="3953906"/>
                      <a:pt x="544996" y="3892155"/>
                    </a:cubicBezTo>
                    <a:cubicBezTo>
                      <a:pt x="539446" y="3824854"/>
                      <a:pt x="535283" y="3706903"/>
                      <a:pt x="565117" y="3647234"/>
                    </a:cubicBezTo>
                    <a:cubicBezTo>
                      <a:pt x="617848" y="3543854"/>
                      <a:pt x="631031" y="3468226"/>
                      <a:pt x="653233" y="3355826"/>
                    </a:cubicBezTo>
                    <a:cubicBezTo>
                      <a:pt x="655315" y="3345419"/>
                      <a:pt x="683068" y="3115761"/>
                      <a:pt x="685843" y="3104660"/>
                    </a:cubicBezTo>
                    <a:cubicBezTo>
                      <a:pt x="704577" y="3183063"/>
                      <a:pt x="731636" y="3495286"/>
                      <a:pt x="738574" y="3575770"/>
                    </a:cubicBezTo>
                    <a:cubicBezTo>
                      <a:pt x="750369" y="3717310"/>
                      <a:pt x="763552" y="3858158"/>
                      <a:pt x="776735" y="3999005"/>
                    </a:cubicBezTo>
                    <a:cubicBezTo>
                      <a:pt x="786448" y="4103773"/>
                      <a:pt x="794081" y="4208541"/>
                      <a:pt x="807957" y="4313309"/>
                    </a:cubicBezTo>
                    <a:cubicBezTo>
                      <a:pt x="822528" y="4424322"/>
                      <a:pt x="839179" y="4534641"/>
                      <a:pt x="859994" y="4644266"/>
                    </a:cubicBezTo>
                    <a:cubicBezTo>
                      <a:pt x="873871" y="4717118"/>
                      <a:pt x="856525" y="4778174"/>
                      <a:pt x="803794" y="4826049"/>
                    </a:cubicBezTo>
                    <a:close/>
                    <a:moveTo>
                      <a:pt x="1515662" y="1842586"/>
                    </a:moveTo>
                    <a:cubicBezTo>
                      <a:pt x="1413669" y="1896705"/>
                      <a:pt x="1312370" y="1950130"/>
                      <a:pt x="1210378" y="2003554"/>
                    </a:cubicBezTo>
                    <a:cubicBezTo>
                      <a:pt x="1163197" y="2028532"/>
                      <a:pt x="1115323" y="2053510"/>
                      <a:pt x="1063286" y="2081263"/>
                    </a:cubicBezTo>
                    <a:cubicBezTo>
                      <a:pt x="1070224" y="2021594"/>
                      <a:pt x="1090345" y="1972332"/>
                      <a:pt x="1111854" y="1924458"/>
                    </a:cubicBezTo>
                    <a:cubicBezTo>
                      <a:pt x="1171523" y="1791937"/>
                      <a:pt x="1249232" y="1669823"/>
                      <a:pt x="1327635" y="1547709"/>
                    </a:cubicBezTo>
                    <a:cubicBezTo>
                      <a:pt x="1335961" y="1534526"/>
                      <a:pt x="1340124" y="1536608"/>
                      <a:pt x="1347756" y="1548403"/>
                    </a:cubicBezTo>
                    <a:cubicBezTo>
                      <a:pt x="1406731" y="1637213"/>
                      <a:pt x="1465706" y="1726023"/>
                      <a:pt x="1526763" y="1814139"/>
                    </a:cubicBezTo>
                    <a:cubicBezTo>
                      <a:pt x="1539252" y="1832873"/>
                      <a:pt x="1526763" y="1836342"/>
                      <a:pt x="1515662" y="18425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05D359F-8D33-4219-97C5-EEFBDA3D36EA}"/>
                  </a:ext>
                </a:extLst>
              </p:cNvPr>
              <p:cNvSpPr/>
              <p:nvPr/>
            </p:nvSpPr>
            <p:spPr>
              <a:xfrm>
                <a:off x="7695937" y="1812094"/>
                <a:ext cx="846471" cy="1068496"/>
              </a:xfrm>
              <a:custGeom>
                <a:avLst/>
                <a:gdLst>
                  <a:gd name="connsiteX0" fmla="*/ 849357 w 846470"/>
                  <a:gd name="connsiteY0" fmla="*/ 915631 h 1068495"/>
                  <a:gd name="connsiteX1" fmla="*/ 845888 w 846470"/>
                  <a:gd name="connsiteY1" fmla="*/ 946854 h 1068495"/>
                  <a:gd name="connsiteX2" fmla="*/ 827154 w 846470"/>
                  <a:gd name="connsiteY2" fmla="*/ 963505 h 1068495"/>
                  <a:gd name="connsiteX3" fmla="*/ 685613 w 846470"/>
                  <a:gd name="connsiteY3" fmla="*/ 927426 h 1068495"/>
                  <a:gd name="connsiteX4" fmla="*/ 659942 w 846470"/>
                  <a:gd name="connsiteY4" fmla="*/ 939221 h 1068495"/>
                  <a:gd name="connsiteX5" fmla="*/ 625944 w 846470"/>
                  <a:gd name="connsiteY5" fmla="*/ 984320 h 1068495"/>
                  <a:gd name="connsiteX6" fmla="*/ 514932 w 846470"/>
                  <a:gd name="connsiteY6" fmla="*/ 1075212 h 1068495"/>
                  <a:gd name="connsiteX7" fmla="*/ 517707 w 846470"/>
                  <a:gd name="connsiteY7" fmla="*/ 1044683 h 1068495"/>
                  <a:gd name="connsiteX8" fmla="*/ 541991 w 846470"/>
                  <a:gd name="connsiteY8" fmla="*/ 878858 h 1068495"/>
                  <a:gd name="connsiteX9" fmla="*/ 464282 w 846470"/>
                  <a:gd name="connsiteY9" fmla="*/ 1029419 h 1068495"/>
                  <a:gd name="connsiteX10" fmla="*/ 458732 w 846470"/>
                  <a:gd name="connsiteY10" fmla="*/ 1040520 h 1068495"/>
                  <a:gd name="connsiteX11" fmla="*/ 444161 w 846470"/>
                  <a:gd name="connsiteY11" fmla="*/ 1055785 h 1068495"/>
                  <a:gd name="connsiteX12" fmla="*/ 432366 w 846470"/>
                  <a:gd name="connsiteY12" fmla="*/ 1036357 h 1068495"/>
                  <a:gd name="connsiteX13" fmla="*/ 406001 w 846470"/>
                  <a:gd name="connsiteY13" fmla="*/ 894817 h 1068495"/>
                  <a:gd name="connsiteX14" fmla="*/ 361596 w 846470"/>
                  <a:gd name="connsiteY14" fmla="*/ 714421 h 1068495"/>
                  <a:gd name="connsiteX15" fmla="*/ 278336 w 846470"/>
                  <a:gd name="connsiteY15" fmla="*/ 496559 h 1068495"/>
                  <a:gd name="connsiteX16" fmla="*/ 90309 w 846470"/>
                  <a:gd name="connsiteY16" fmla="*/ 271065 h 1068495"/>
                  <a:gd name="connsiteX17" fmla="*/ 70882 w 846470"/>
                  <a:gd name="connsiteY17" fmla="*/ 253025 h 1068495"/>
                  <a:gd name="connsiteX18" fmla="*/ 8437 w 846470"/>
                  <a:gd name="connsiteY18" fmla="*/ 210008 h 1068495"/>
                  <a:gd name="connsiteX19" fmla="*/ 20232 w 846470"/>
                  <a:gd name="connsiteY19" fmla="*/ 149645 h 1068495"/>
                  <a:gd name="connsiteX20" fmla="*/ 376166 w 846470"/>
                  <a:gd name="connsiteY20" fmla="*/ 1165 h 1068495"/>
                  <a:gd name="connsiteX21" fmla="*/ 549623 w 846470"/>
                  <a:gd name="connsiteY21" fmla="*/ 60141 h 1068495"/>
                  <a:gd name="connsiteX22" fmla="*/ 659248 w 846470"/>
                  <a:gd name="connsiteY22" fmla="*/ 230129 h 1068495"/>
                  <a:gd name="connsiteX23" fmla="*/ 781362 w 846470"/>
                  <a:gd name="connsiteY23" fmla="*/ 633243 h 1068495"/>
                  <a:gd name="connsiteX24" fmla="*/ 834787 w 846470"/>
                  <a:gd name="connsiteY24" fmla="*/ 895510 h 1068495"/>
                  <a:gd name="connsiteX25" fmla="*/ 849357 w 846470"/>
                  <a:gd name="connsiteY25" fmla="*/ 915631 h 106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46470" h="1068495">
                    <a:moveTo>
                      <a:pt x="849357" y="915631"/>
                    </a:moveTo>
                    <a:cubicBezTo>
                      <a:pt x="829930" y="923264"/>
                      <a:pt x="843806" y="937834"/>
                      <a:pt x="845888" y="946854"/>
                    </a:cubicBezTo>
                    <a:cubicBezTo>
                      <a:pt x="850051" y="966975"/>
                      <a:pt x="844500" y="968362"/>
                      <a:pt x="827154" y="963505"/>
                    </a:cubicBezTo>
                    <a:cubicBezTo>
                      <a:pt x="779974" y="951017"/>
                      <a:pt x="732794" y="939221"/>
                      <a:pt x="685613" y="927426"/>
                    </a:cubicBezTo>
                    <a:cubicBezTo>
                      <a:pt x="673818" y="924651"/>
                      <a:pt x="664105" y="923264"/>
                      <a:pt x="659942" y="939221"/>
                    </a:cubicBezTo>
                    <a:cubicBezTo>
                      <a:pt x="655085" y="958649"/>
                      <a:pt x="639821" y="971832"/>
                      <a:pt x="625944" y="984320"/>
                    </a:cubicBezTo>
                    <a:cubicBezTo>
                      <a:pt x="590559" y="1016236"/>
                      <a:pt x="555868" y="1050234"/>
                      <a:pt x="514932" y="1075212"/>
                    </a:cubicBezTo>
                    <a:cubicBezTo>
                      <a:pt x="507300" y="1064111"/>
                      <a:pt x="514238" y="1054397"/>
                      <a:pt x="517707" y="1044683"/>
                    </a:cubicBezTo>
                    <a:cubicBezTo>
                      <a:pt x="537828" y="991259"/>
                      <a:pt x="549623" y="937140"/>
                      <a:pt x="541991" y="878858"/>
                    </a:cubicBezTo>
                    <a:cubicBezTo>
                      <a:pt x="516319" y="929508"/>
                      <a:pt x="491342" y="980157"/>
                      <a:pt x="464282" y="1029419"/>
                    </a:cubicBezTo>
                    <a:cubicBezTo>
                      <a:pt x="462201" y="1032888"/>
                      <a:pt x="460813" y="1037051"/>
                      <a:pt x="458732" y="1040520"/>
                    </a:cubicBezTo>
                    <a:cubicBezTo>
                      <a:pt x="454569" y="1046765"/>
                      <a:pt x="451793" y="1056479"/>
                      <a:pt x="444161" y="1055785"/>
                    </a:cubicBezTo>
                    <a:cubicBezTo>
                      <a:pt x="434448" y="1054397"/>
                      <a:pt x="433754" y="1043990"/>
                      <a:pt x="432366" y="1036357"/>
                    </a:cubicBezTo>
                    <a:cubicBezTo>
                      <a:pt x="424734" y="989177"/>
                      <a:pt x="418490" y="941303"/>
                      <a:pt x="406001" y="894817"/>
                    </a:cubicBezTo>
                    <a:cubicBezTo>
                      <a:pt x="400450" y="832372"/>
                      <a:pt x="381717" y="773397"/>
                      <a:pt x="361596" y="714421"/>
                    </a:cubicBezTo>
                    <a:cubicBezTo>
                      <a:pt x="335924" y="640875"/>
                      <a:pt x="308865" y="568023"/>
                      <a:pt x="278336" y="496559"/>
                    </a:cubicBezTo>
                    <a:cubicBezTo>
                      <a:pt x="237400" y="400811"/>
                      <a:pt x="172180" y="329346"/>
                      <a:pt x="90309" y="271065"/>
                    </a:cubicBezTo>
                    <a:cubicBezTo>
                      <a:pt x="83370" y="266208"/>
                      <a:pt x="73657" y="263433"/>
                      <a:pt x="70882" y="253025"/>
                    </a:cubicBezTo>
                    <a:cubicBezTo>
                      <a:pt x="39659" y="253719"/>
                      <a:pt x="23007" y="234292"/>
                      <a:pt x="8437" y="210008"/>
                    </a:cubicBezTo>
                    <a:cubicBezTo>
                      <a:pt x="-5440" y="185724"/>
                      <a:pt x="-2664" y="165603"/>
                      <a:pt x="20232" y="149645"/>
                    </a:cubicBezTo>
                    <a:cubicBezTo>
                      <a:pt x="129163" y="76099"/>
                      <a:pt x="242951" y="13654"/>
                      <a:pt x="376166" y="1165"/>
                    </a:cubicBezTo>
                    <a:cubicBezTo>
                      <a:pt x="441386" y="-5079"/>
                      <a:pt x="500361" y="13654"/>
                      <a:pt x="549623" y="60141"/>
                    </a:cubicBezTo>
                    <a:cubicBezTo>
                      <a:pt x="600273" y="108015"/>
                      <a:pt x="632189" y="167684"/>
                      <a:pt x="659248" y="230129"/>
                    </a:cubicBezTo>
                    <a:cubicBezTo>
                      <a:pt x="716142" y="359181"/>
                      <a:pt x="749446" y="495865"/>
                      <a:pt x="781362" y="633243"/>
                    </a:cubicBezTo>
                    <a:cubicBezTo>
                      <a:pt x="801483" y="719972"/>
                      <a:pt x="820216" y="807394"/>
                      <a:pt x="834787" y="895510"/>
                    </a:cubicBezTo>
                    <a:cubicBezTo>
                      <a:pt x="836174" y="905918"/>
                      <a:pt x="843806" y="909387"/>
                      <a:pt x="849357" y="915631"/>
                    </a:cubicBezTo>
                    <a:close/>
                  </a:path>
                </a:pathLst>
              </a:custGeom>
              <a:solidFill>
                <a:srgbClr val="66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C9F2C60-78DA-4A0B-8F89-9A75A1E281EA}"/>
                  </a:ext>
                </a:extLst>
              </p:cNvPr>
              <p:cNvSpPr/>
              <p:nvPr/>
            </p:nvSpPr>
            <p:spPr>
              <a:xfrm>
                <a:off x="7682420" y="2663893"/>
                <a:ext cx="562001" cy="881162"/>
              </a:xfrm>
              <a:custGeom>
                <a:avLst/>
                <a:gdLst>
                  <a:gd name="connsiteX0" fmla="*/ 424374 w 562000"/>
                  <a:gd name="connsiteY0" fmla="*/ 38854 h 881162"/>
                  <a:gd name="connsiteX1" fmla="*/ 454903 w 562000"/>
                  <a:gd name="connsiteY1" fmla="*/ 205373 h 881162"/>
                  <a:gd name="connsiteX2" fmla="*/ 561752 w 562000"/>
                  <a:gd name="connsiteY2" fmla="*/ 0 h 881162"/>
                  <a:gd name="connsiteX3" fmla="*/ 536775 w 562000"/>
                  <a:gd name="connsiteY3" fmla="*/ 194966 h 881162"/>
                  <a:gd name="connsiteX4" fmla="*/ 527755 w 562000"/>
                  <a:gd name="connsiteY4" fmla="*/ 222719 h 881162"/>
                  <a:gd name="connsiteX5" fmla="*/ 469473 w 562000"/>
                  <a:gd name="connsiteY5" fmla="*/ 308754 h 881162"/>
                  <a:gd name="connsiteX6" fmla="*/ 334870 w 562000"/>
                  <a:gd name="connsiteY6" fmla="*/ 543268 h 881162"/>
                  <a:gd name="connsiteX7" fmla="*/ 205125 w 562000"/>
                  <a:gd name="connsiteY7" fmla="*/ 786801 h 881162"/>
                  <a:gd name="connsiteX8" fmla="*/ 142680 w 562000"/>
                  <a:gd name="connsiteY8" fmla="*/ 881856 h 881162"/>
                  <a:gd name="connsiteX9" fmla="*/ 126722 w 562000"/>
                  <a:gd name="connsiteY9" fmla="*/ 879774 h 881162"/>
                  <a:gd name="connsiteX10" fmla="*/ 7383 w 562000"/>
                  <a:gd name="connsiteY10" fmla="*/ 615426 h 881162"/>
                  <a:gd name="connsiteX11" fmla="*/ 42075 w 562000"/>
                  <a:gd name="connsiteY11" fmla="*/ 430867 h 881162"/>
                  <a:gd name="connsiteX12" fmla="*/ 114927 w 562000"/>
                  <a:gd name="connsiteY12" fmla="*/ 299040 h 881162"/>
                  <a:gd name="connsiteX13" fmla="*/ 123947 w 562000"/>
                  <a:gd name="connsiteY13" fmla="*/ 104074 h 881162"/>
                  <a:gd name="connsiteX14" fmla="*/ 135742 w 562000"/>
                  <a:gd name="connsiteY14" fmla="*/ 63138 h 881162"/>
                  <a:gd name="connsiteX15" fmla="*/ 212757 w 562000"/>
                  <a:gd name="connsiteY15" fmla="*/ 9714 h 881162"/>
                  <a:gd name="connsiteX16" fmla="*/ 212063 w 562000"/>
                  <a:gd name="connsiteY16" fmla="*/ 115175 h 881162"/>
                  <a:gd name="connsiteX17" fmla="*/ 173208 w 562000"/>
                  <a:gd name="connsiteY17" fmla="*/ 202598 h 881162"/>
                  <a:gd name="connsiteX18" fmla="*/ 260631 w 562000"/>
                  <a:gd name="connsiteY18" fmla="*/ 158193 h 881162"/>
                  <a:gd name="connsiteX19" fmla="*/ 286302 w 562000"/>
                  <a:gd name="connsiteY19" fmla="*/ 149867 h 881162"/>
                  <a:gd name="connsiteX20" fmla="*/ 295322 w 562000"/>
                  <a:gd name="connsiteY20" fmla="*/ 178314 h 881162"/>
                  <a:gd name="connsiteX21" fmla="*/ 282139 w 562000"/>
                  <a:gd name="connsiteY21" fmla="*/ 297652 h 881162"/>
                  <a:gd name="connsiteX22" fmla="*/ 338340 w 562000"/>
                  <a:gd name="connsiteY22" fmla="*/ 104074 h 881162"/>
                  <a:gd name="connsiteX23" fmla="*/ 424374 w 562000"/>
                  <a:gd name="connsiteY23" fmla="*/ 38854 h 88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2000" h="881162">
                    <a:moveTo>
                      <a:pt x="424374" y="38854"/>
                    </a:moveTo>
                    <a:cubicBezTo>
                      <a:pt x="440332" y="91585"/>
                      <a:pt x="445189" y="146398"/>
                      <a:pt x="454903" y="205373"/>
                    </a:cubicBezTo>
                    <a:cubicBezTo>
                      <a:pt x="490982" y="136684"/>
                      <a:pt x="524979" y="71464"/>
                      <a:pt x="561752" y="0"/>
                    </a:cubicBezTo>
                    <a:cubicBezTo>
                      <a:pt x="569384" y="71464"/>
                      <a:pt x="561752" y="133909"/>
                      <a:pt x="536775" y="194966"/>
                    </a:cubicBezTo>
                    <a:cubicBezTo>
                      <a:pt x="533305" y="203986"/>
                      <a:pt x="527061" y="212311"/>
                      <a:pt x="527755" y="222719"/>
                    </a:cubicBezTo>
                    <a:cubicBezTo>
                      <a:pt x="503471" y="247697"/>
                      <a:pt x="484044" y="277531"/>
                      <a:pt x="469473" y="308754"/>
                    </a:cubicBezTo>
                    <a:cubicBezTo>
                      <a:pt x="431313" y="390625"/>
                      <a:pt x="388295" y="470416"/>
                      <a:pt x="334870" y="543268"/>
                    </a:cubicBezTo>
                    <a:cubicBezTo>
                      <a:pt x="280058" y="618201"/>
                      <a:pt x="243285" y="702154"/>
                      <a:pt x="205125" y="786801"/>
                    </a:cubicBezTo>
                    <a:cubicBezTo>
                      <a:pt x="189166" y="822187"/>
                      <a:pt x="162801" y="849940"/>
                      <a:pt x="142680" y="881856"/>
                    </a:cubicBezTo>
                    <a:cubicBezTo>
                      <a:pt x="135742" y="892263"/>
                      <a:pt x="131579" y="888100"/>
                      <a:pt x="126722" y="879774"/>
                    </a:cubicBezTo>
                    <a:cubicBezTo>
                      <a:pt x="77460" y="795821"/>
                      <a:pt x="31667" y="710480"/>
                      <a:pt x="7383" y="615426"/>
                    </a:cubicBezTo>
                    <a:cubicBezTo>
                      <a:pt x="-9962" y="548818"/>
                      <a:pt x="3914" y="487761"/>
                      <a:pt x="42075" y="430867"/>
                    </a:cubicBezTo>
                    <a:cubicBezTo>
                      <a:pt x="69828" y="389238"/>
                      <a:pt x="101050" y="348996"/>
                      <a:pt x="114927" y="299040"/>
                    </a:cubicBezTo>
                    <a:cubicBezTo>
                      <a:pt x="132966" y="234514"/>
                      <a:pt x="128803" y="169294"/>
                      <a:pt x="123947" y="104074"/>
                    </a:cubicBezTo>
                    <a:cubicBezTo>
                      <a:pt x="122559" y="88116"/>
                      <a:pt x="123947" y="74240"/>
                      <a:pt x="135742" y="63138"/>
                    </a:cubicBezTo>
                    <a:cubicBezTo>
                      <a:pt x="157250" y="39548"/>
                      <a:pt x="178065" y="13877"/>
                      <a:pt x="212757" y="9714"/>
                    </a:cubicBezTo>
                    <a:cubicBezTo>
                      <a:pt x="228021" y="45099"/>
                      <a:pt x="222470" y="80484"/>
                      <a:pt x="212063" y="115175"/>
                    </a:cubicBezTo>
                    <a:cubicBezTo>
                      <a:pt x="203043" y="144316"/>
                      <a:pt x="191248" y="172763"/>
                      <a:pt x="173208" y="202598"/>
                    </a:cubicBezTo>
                    <a:cubicBezTo>
                      <a:pt x="204431" y="185946"/>
                      <a:pt x="232878" y="172763"/>
                      <a:pt x="260631" y="158193"/>
                    </a:cubicBezTo>
                    <a:cubicBezTo>
                      <a:pt x="268263" y="154030"/>
                      <a:pt x="275895" y="148479"/>
                      <a:pt x="286302" y="149867"/>
                    </a:cubicBezTo>
                    <a:cubicBezTo>
                      <a:pt x="302954" y="154724"/>
                      <a:pt x="298098" y="167213"/>
                      <a:pt x="295322" y="178314"/>
                    </a:cubicBezTo>
                    <a:cubicBezTo>
                      <a:pt x="286302" y="217862"/>
                      <a:pt x="275895" y="256717"/>
                      <a:pt x="282139" y="297652"/>
                    </a:cubicBezTo>
                    <a:cubicBezTo>
                      <a:pt x="307811" y="235208"/>
                      <a:pt x="330707" y="172069"/>
                      <a:pt x="338340" y="104074"/>
                    </a:cubicBezTo>
                    <a:cubicBezTo>
                      <a:pt x="344584" y="49262"/>
                      <a:pt x="370256" y="31222"/>
                      <a:pt x="424374" y="3885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18252F-22AD-4E39-8176-90FDD7FCD579}"/>
                  </a:ext>
                </a:extLst>
              </p:cNvPr>
              <p:cNvSpPr/>
              <p:nvPr/>
            </p:nvSpPr>
            <p:spPr>
              <a:xfrm>
                <a:off x="7715120" y="2065119"/>
                <a:ext cx="388544" cy="915854"/>
              </a:xfrm>
              <a:custGeom>
                <a:avLst/>
                <a:gdLst>
                  <a:gd name="connsiteX0" fmla="*/ 391674 w 388543"/>
                  <a:gd name="connsiteY0" fmla="*/ 637628 h 915853"/>
                  <a:gd name="connsiteX1" fmla="*/ 336862 w 388543"/>
                  <a:gd name="connsiteY1" fmla="*/ 650811 h 915853"/>
                  <a:gd name="connsiteX2" fmla="*/ 319516 w 388543"/>
                  <a:gd name="connsiteY2" fmla="*/ 670932 h 915853"/>
                  <a:gd name="connsiteX3" fmla="*/ 303558 w 388543"/>
                  <a:gd name="connsiteY3" fmla="*/ 755579 h 915853"/>
                  <a:gd name="connsiteX4" fmla="*/ 257072 w 388543"/>
                  <a:gd name="connsiteY4" fmla="*/ 895733 h 915853"/>
                  <a:gd name="connsiteX5" fmla="*/ 244583 w 388543"/>
                  <a:gd name="connsiteY5" fmla="*/ 915854 h 915853"/>
                  <a:gd name="connsiteX6" fmla="*/ 245277 w 388543"/>
                  <a:gd name="connsiteY6" fmla="*/ 824268 h 915853"/>
                  <a:gd name="connsiteX7" fmla="*/ 259153 w 388543"/>
                  <a:gd name="connsiteY7" fmla="*/ 766680 h 915853"/>
                  <a:gd name="connsiteX8" fmla="*/ 251521 w 388543"/>
                  <a:gd name="connsiteY8" fmla="*/ 752110 h 915853"/>
                  <a:gd name="connsiteX9" fmla="*/ 276499 w 388543"/>
                  <a:gd name="connsiteY9" fmla="*/ 665381 h 915853"/>
                  <a:gd name="connsiteX10" fmla="*/ 258459 w 388543"/>
                  <a:gd name="connsiteY10" fmla="*/ 539799 h 915853"/>
                  <a:gd name="connsiteX11" fmla="*/ 193933 w 388543"/>
                  <a:gd name="connsiteY11" fmla="*/ 510658 h 915853"/>
                  <a:gd name="connsiteX12" fmla="*/ 170343 w 388543"/>
                  <a:gd name="connsiteY12" fmla="*/ 509270 h 915853"/>
                  <a:gd name="connsiteX13" fmla="*/ 93328 w 388543"/>
                  <a:gd name="connsiteY13" fmla="*/ 457233 h 915853"/>
                  <a:gd name="connsiteX14" fmla="*/ 56555 w 388543"/>
                  <a:gd name="connsiteY14" fmla="*/ 330956 h 915853"/>
                  <a:gd name="connsiteX15" fmla="*/ 28108 w 388543"/>
                  <a:gd name="connsiteY15" fmla="*/ 299734 h 915853"/>
                  <a:gd name="connsiteX16" fmla="*/ 5906 w 388543"/>
                  <a:gd name="connsiteY16" fmla="*/ 262267 h 915853"/>
                  <a:gd name="connsiteX17" fmla="*/ 19089 w 388543"/>
                  <a:gd name="connsiteY17" fmla="*/ 224800 h 915853"/>
                  <a:gd name="connsiteX18" fmla="*/ 13538 w 388543"/>
                  <a:gd name="connsiteY18" fmla="*/ 154724 h 915853"/>
                  <a:gd name="connsiteX19" fmla="*/ 3131 w 388543"/>
                  <a:gd name="connsiteY19" fmla="*/ 58282 h 915853"/>
                  <a:gd name="connsiteX20" fmla="*/ 6600 w 388543"/>
                  <a:gd name="connsiteY20" fmla="*/ 38854 h 915853"/>
                  <a:gd name="connsiteX21" fmla="*/ 51005 w 388543"/>
                  <a:gd name="connsiteY21" fmla="*/ 0 h 915853"/>
                  <a:gd name="connsiteX22" fmla="*/ 244583 w 388543"/>
                  <a:gd name="connsiteY22" fmla="*/ 204679 h 915853"/>
                  <a:gd name="connsiteX23" fmla="*/ 388205 w 388543"/>
                  <a:gd name="connsiteY23" fmla="*/ 614038 h 915853"/>
                  <a:gd name="connsiteX24" fmla="*/ 391674 w 388543"/>
                  <a:gd name="connsiteY24" fmla="*/ 637628 h 91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8543" h="915853">
                    <a:moveTo>
                      <a:pt x="391674" y="637628"/>
                    </a:moveTo>
                    <a:cubicBezTo>
                      <a:pt x="374329" y="646648"/>
                      <a:pt x="354901" y="643179"/>
                      <a:pt x="336862" y="650811"/>
                    </a:cubicBezTo>
                    <a:cubicBezTo>
                      <a:pt x="325761" y="655668"/>
                      <a:pt x="321598" y="659831"/>
                      <a:pt x="319516" y="670932"/>
                    </a:cubicBezTo>
                    <a:cubicBezTo>
                      <a:pt x="314659" y="699379"/>
                      <a:pt x="307721" y="727132"/>
                      <a:pt x="303558" y="755579"/>
                    </a:cubicBezTo>
                    <a:cubicBezTo>
                      <a:pt x="296620" y="804841"/>
                      <a:pt x="274417" y="849246"/>
                      <a:pt x="257072" y="895733"/>
                    </a:cubicBezTo>
                    <a:cubicBezTo>
                      <a:pt x="254990" y="900589"/>
                      <a:pt x="251521" y="904752"/>
                      <a:pt x="244583" y="915854"/>
                    </a:cubicBezTo>
                    <a:cubicBezTo>
                      <a:pt x="241114" y="880468"/>
                      <a:pt x="238338" y="852021"/>
                      <a:pt x="245277" y="824268"/>
                    </a:cubicBezTo>
                    <a:cubicBezTo>
                      <a:pt x="250133" y="804841"/>
                      <a:pt x="250133" y="784720"/>
                      <a:pt x="259153" y="766680"/>
                    </a:cubicBezTo>
                    <a:cubicBezTo>
                      <a:pt x="262622" y="759742"/>
                      <a:pt x="260541" y="753498"/>
                      <a:pt x="251521" y="752110"/>
                    </a:cubicBezTo>
                    <a:cubicBezTo>
                      <a:pt x="265398" y="725051"/>
                      <a:pt x="272336" y="695216"/>
                      <a:pt x="276499" y="665381"/>
                    </a:cubicBezTo>
                    <a:cubicBezTo>
                      <a:pt x="282743" y="621670"/>
                      <a:pt x="277887" y="579347"/>
                      <a:pt x="258459" y="539799"/>
                    </a:cubicBezTo>
                    <a:cubicBezTo>
                      <a:pt x="242501" y="508576"/>
                      <a:pt x="228625" y="503026"/>
                      <a:pt x="193933" y="510658"/>
                    </a:cubicBezTo>
                    <a:cubicBezTo>
                      <a:pt x="185607" y="512739"/>
                      <a:pt x="177975" y="515515"/>
                      <a:pt x="170343" y="509270"/>
                    </a:cubicBezTo>
                    <a:cubicBezTo>
                      <a:pt x="123163" y="509964"/>
                      <a:pt x="110674" y="501638"/>
                      <a:pt x="93328" y="457233"/>
                    </a:cubicBezTo>
                    <a:cubicBezTo>
                      <a:pt x="78064" y="416297"/>
                      <a:pt x="66269" y="373974"/>
                      <a:pt x="56555" y="330956"/>
                    </a:cubicBezTo>
                    <a:cubicBezTo>
                      <a:pt x="53086" y="313610"/>
                      <a:pt x="46842" y="303203"/>
                      <a:pt x="28108" y="299734"/>
                    </a:cubicBezTo>
                    <a:cubicBezTo>
                      <a:pt x="7293" y="296265"/>
                      <a:pt x="-2420" y="284470"/>
                      <a:pt x="5906" y="262267"/>
                    </a:cubicBezTo>
                    <a:cubicBezTo>
                      <a:pt x="10763" y="249778"/>
                      <a:pt x="14232" y="237289"/>
                      <a:pt x="19089" y="224800"/>
                    </a:cubicBezTo>
                    <a:cubicBezTo>
                      <a:pt x="29496" y="200516"/>
                      <a:pt x="33659" y="180395"/>
                      <a:pt x="13538" y="154724"/>
                    </a:cubicBezTo>
                    <a:cubicBezTo>
                      <a:pt x="-7277" y="127664"/>
                      <a:pt x="1743" y="90892"/>
                      <a:pt x="3131" y="58282"/>
                    </a:cubicBezTo>
                    <a:cubicBezTo>
                      <a:pt x="3131" y="52037"/>
                      <a:pt x="5212" y="45099"/>
                      <a:pt x="6600" y="38854"/>
                    </a:cubicBezTo>
                    <a:cubicBezTo>
                      <a:pt x="11456" y="5551"/>
                      <a:pt x="17701" y="0"/>
                      <a:pt x="51005" y="0"/>
                    </a:cubicBezTo>
                    <a:cubicBezTo>
                      <a:pt x="134958" y="49262"/>
                      <a:pt x="203647" y="115869"/>
                      <a:pt x="244583" y="204679"/>
                    </a:cubicBezTo>
                    <a:cubicBezTo>
                      <a:pt x="306333" y="335813"/>
                      <a:pt x="358371" y="471110"/>
                      <a:pt x="388205" y="614038"/>
                    </a:cubicBezTo>
                    <a:cubicBezTo>
                      <a:pt x="390981" y="621670"/>
                      <a:pt x="390981" y="629996"/>
                      <a:pt x="391674" y="637628"/>
                    </a:cubicBezTo>
                    <a:close/>
                  </a:path>
                </a:pathLst>
              </a:custGeom>
              <a:solidFill>
                <a:srgbClr val="FCC791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1BC5A6C-C98B-47EC-A71A-DE751C498B6B}"/>
                  </a:ext>
                </a:extLst>
              </p:cNvPr>
              <p:cNvSpPr/>
              <p:nvPr/>
            </p:nvSpPr>
            <p:spPr>
              <a:xfrm>
                <a:off x="7841751" y="2565970"/>
                <a:ext cx="159581" cy="312223"/>
              </a:xfrm>
              <a:custGeom>
                <a:avLst/>
                <a:gdLst>
                  <a:gd name="connsiteX0" fmla="*/ 45099 w 159580"/>
                  <a:gd name="connsiteY0" fmla="*/ 8419 h 312222"/>
                  <a:gd name="connsiteX1" fmla="*/ 61751 w 159580"/>
                  <a:gd name="connsiteY1" fmla="*/ 4950 h 312222"/>
                  <a:gd name="connsiteX2" fmla="*/ 144316 w 159580"/>
                  <a:gd name="connsiteY2" fmla="*/ 45886 h 312222"/>
                  <a:gd name="connsiteX3" fmla="*/ 142929 w 159580"/>
                  <a:gd name="connsiteY3" fmla="*/ 234607 h 312222"/>
                  <a:gd name="connsiteX4" fmla="*/ 126277 w 159580"/>
                  <a:gd name="connsiteY4" fmla="*/ 251259 h 312222"/>
                  <a:gd name="connsiteX5" fmla="*/ 0 w 159580"/>
                  <a:gd name="connsiteY5" fmla="*/ 314398 h 312222"/>
                  <a:gd name="connsiteX6" fmla="*/ 54812 w 159580"/>
                  <a:gd name="connsiteY6" fmla="*/ 107637 h 312222"/>
                  <a:gd name="connsiteX7" fmla="*/ 32610 w 159580"/>
                  <a:gd name="connsiteY7" fmla="*/ 43805 h 312222"/>
                  <a:gd name="connsiteX8" fmla="*/ 45099 w 159580"/>
                  <a:gd name="connsiteY8" fmla="*/ 8419 h 31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580" h="312222">
                    <a:moveTo>
                      <a:pt x="45099" y="8419"/>
                    </a:moveTo>
                    <a:cubicBezTo>
                      <a:pt x="50649" y="7032"/>
                      <a:pt x="56200" y="6338"/>
                      <a:pt x="61751" y="4950"/>
                    </a:cubicBezTo>
                    <a:cubicBezTo>
                      <a:pt x="109625" y="-6845"/>
                      <a:pt x="126277" y="787"/>
                      <a:pt x="144316" y="45886"/>
                    </a:cubicBezTo>
                    <a:cubicBezTo>
                      <a:pt x="169294" y="109024"/>
                      <a:pt x="161662" y="172163"/>
                      <a:pt x="142929" y="234607"/>
                    </a:cubicBezTo>
                    <a:cubicBezTo>
                      <a:pt x="140153" y="244321"/>
                      <a:pt x="131134" y="245015"/>
                      <a:pt x="126277" y="251259"/>
                    </a:cubicBezTo>
                    <a:cubicBezTo>
                      <a:pt x="86035" y="271380"/>
                      <a:pt x="45793" y="291501"/>
                      <a:pt x="0" y="314398"/>
                    </a:cubicBezTo>
                    <a:cubicBezTo>
                      <a:pt x="37467" y="246402"/>
                      <a:pt x="69383" y="182570"/>
                      <a:pt x="54812" y="107637"/>
                    </a:cubicBezTo>
                    <a:cubicBezTo>
                      <a:pt x="50649" y="85434"/>
                      <a:pt x="45099" y="62538"/>
                      <a:pt x="32610" y="43805"/>
                    </a:cubicBezTo>
                    <a:cubicBezTo>
                      <a:pt x="20121" y="25071"/>
                      <a:pt x="20815" y="13276"/>
                      <a:pt x="45099" y="8419"/>
                    </a:cubicBezTo>
                    <a:close/>
                  </a:path>
                </a:pathLst>
              </a:custGeom>
              <a:solidFill>
                <a:srgbClr val="65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16598DD-3BEE-4B40-890A-4462A5B32D03}"/>
                  </a:ext>
                </a:extLst>
              </p:cNvPr>
              <p:cNvSpPr/>
              <p:nvPr/>
            </p:nvSpPr>
            <p:spPr>
              <a:xfrm>
                <a:off x="7517089" y="3909052"/>
                <a:ext cx="131827" cy="333038"/>
              </a:xfrm>
              <a:custGeom>
                <a:avLst/>
                <a:gdLst>
                  <a:gd name="connsiteX0" fmla="*/ 2033 w 131827"/>
                  <a:gd name="connsiteY0" fmla="*/ 250041 h 333037"/>
                  <a:gd name="connsiteX1" fmla="*/ 9665 w 131827"/>
                  <a:gd name="connsiteY1" fmla="*/ 189679 h 333037"/>
                  <a:gd name="connsiteX2" fmla="*/ 43662 w 131827"/>
                  <a:gd name="connsiteY2" fmla="*/ 110582 h 333037"/>
                  <a:gd name="connsiteX3" fmla="*/ 64477 w 131827"/>
                  <a:gd name="connsiteY3" fmla="*/ 96012 h 333037"/>
                  <a:gd name="connsiteX4" fmla="*/ 83904 w 131827"/>
                  <a:gd name="connsiteY4" fmla="*/ 64789 h 333037"/>
                  <a:gd name="connsiteX5" fmla="*/ 77660 w 131827"/>
                  <a:gd name="connsiteY5" fmla="*/ 30792 h 333037"/>
                  <a:gd name="connsiteX6" fmla="*/ 89455 w 131827"/>
                  <a:gd name="connsiteY6" fmla="*/ 3732 h 333037"/>
                  <a:gd name="connsiteX7" fmla="*/ 132472 w 131827"/>
                  <a:gd name="connsiteY7" fmla="*/ 7202 h 333037"/>
                  <a:gd name="connsiteX8" fmla="*/ 124840 w 131827"/>
                  <a:gd name="connsiteY8" fmla="*/ 63402 h 333037"/>
                  <a:gd name="connsiteX9" fmla="*/ 104719 w 131827"/>
                  <a:gd name="connsiteY9" fmla="*/ 73115 h 333037"/>
                  <a:gd name="connsiteX10" fmla="*/ 110270 w 131827"/>
                  <a:gd name="connsiteY10" fmla="*/ 121683 h 333037"/>
                  <a:gd name="connsiteX11" fmla="*/ 115127 w 131827"/>
                  <a:gd name="connsiteY11" fmla="*/ 137641 h 333037"/>
                  <a:gd name="connsiteX12" fmla="*/ 131779 w 131827"/>
                  <a:gd name="connsiteY12" fmla="*/ 177883 h 333037"/>
                  <a:gd name="connsiteX13" fmla="*/ 101250 w 131827"/>
                  <a:gd name="connsiteY13" fmla="*/ 204249 h 333037"/>
                  <a:gd name="connsiteX14" fmla="*/ 117902 w 131827"/>
                  <a:gd name="connsiteY14" fmla="*/ 269469 h 333037"/>
                  <a:gd name="connsiteX15" fmla="*/ 61702 w 131827"/>
                  <a:gd name="connsiteY15" fmla="*/ 254898 h 333037"/>
                  <a:gd name="connsiteX16" fmla="*/ 95006 w 131827"/>
                  <a:gd name="connsiteY16" fmla="*/ 318037 h 333037"/>
                  <a:gd name="connsiteX17" fmla="*/ 81129 w 131827"/>
                  <a:gd name="connsiteY17" fmla="*/ 336770 h 333037"/>
                  <a:gd name="connsiteX18" fmla="*/ 2033 w 131827"/>
                  <a:gd name="connsiteY18" fmla="*/ 250041 h 33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827" h="333037">
                    <a:moveTo>
                      <a:pt x="2033" y="250041"/>
                    </a:moveTo>
                    <a:cubicBezTo>
                      <a:pt x="-2130" y="229227"/>
                      <a:pt x="-49" y="208412"/>
                      <a:pt x="9665" y="189679"/>
                    </a:cubicBezTo>
                    <a:cubicBezTo>
                      <a:pt x="22848" y="164007"/>
                      <a:pt x="38806" y="139723"/>
                      <a:pt x="43662" y="110582"/>
                    </a:cubicBezTo>
                    <a:cubicBezTo>
                      <a:pt x="45050" y="100175"/>
                      <a:pt x="54070" y="96706"/>
                      <a:pt x="64477" y="96012"/>
                    </a:cubicBezTo>
                    <a:cubicBezTo>
                      <a:pt x="85292" y="94624"/>
                      <a:pt x="88067" y="82135"/>
                      <a:pt x="83904" y="64789"/>
                    </a:cubicBezTo>
                    <a:cubicBezTo>
                      <a:pt x="81129" y="53688"/>
                      <a:pt x="79048" y="41893"/>
                      <a:pt x="77660" y="30792"/>
                    </a:cubicBezTo>
                    <a:cubicBezTo>
                      <a:pt x="76272" y="19691"/>
                      <a:pt x="75579" y="7895"/>
                      <a:pt x="89455" y="3732"/>
                    </a:cubicBezTo>
                    <a:cubicBezTo>
                      <a:pt x="104026" y="-430"/>
                      <a:pt x="119290" y="-3206"/>
                      <a:pt x="132472" y="7202"/>
                    </a:cubicBezTo>
                    <a:cubicBezTo>
                      <a:pt x="142880" y="15528"/>
                      <a:pt x="136635" y="55770"/>
                      <a:pt x="124840" y="63402"/>
                    </a:cubicBezTo>
                    <a:cubicBezTo>
                      <a:pt x="119290" y="66871"/>
                      <a:pt x="113045" y="69646"/>
                      <a:pt x="104719" y="73115"/>
                    </a:cubicBezTo>
                    <a:cubicBezTo>
                      <a:pt x="124840" y="87686"/>
                      <a:pt x="129003" y="103644"/>
                      <a:pt x="110270" y="121683"/>
                    </a:cubicBezTo>
                    <a:cubicBezTo>
                      <a:pt x="102638" y="128621"/>
                      <a:pt x="111658" y="133478"/>
                      <a:pt x="115127" y="137641"/>
                    </a:cubicBezTo>
                    <a:cubicBezTo>
                      <a:pt x="124147" y="149436"/>
                      <a:pt x="132472" y="161925"/>
                      <a:pt x="131779" y="177883"/>
                    </a:cubicBezTo>
                    <a:cubicBezTo>
                      <a:pt x="131085" y="196617"/>
                      <a:pt x="126922" y="211187"/>
                      <a:pt x="101250" y="204249"/>
                    </a:cubicBezTo>
                    <a:cubicBezTo>
                      <a:pt x="114433" y="225757"/>
                      <a:pt x="142880" y="243797"/>
                      <a:pt x="117902" y="269469"/>
                    </a:cubicBezTo>
                    <a:cubicBezTo>
                      <a:pt x="97781" y="290284"/>
                      <a:pt x="82517" y="268775"/>
                      <a:pt x="61702" y="254898"/>
                    </a:cubicBezTo>
                    <a:cubicBezTo>
                      <a:pt x="74885" y="279182"/>
                      <a:pt x="85986" y="297916"/>
                      <a:pt x="95006" y="318037"/>
                    </a:cubicBezTo>
                    <a:cubicBezTo>
                      <a:pt x="99863" y="329138"/>
                      <a:pt x="102638" y="343015"/>
                      <a:pt x="81129" y="336770"/>
                    </a:cubicBezTo>
                    <a:cubicBezTo>
                      <a:pt x="40193" y="321506"/>
                      <a:pt x="11053" y="294447"/>
                      <a:pt x="2033" y="250041"/>
                    </a:cubicBezTo>
                    <a:close/>
                  </a:path>
                </a:pathLst>
              </a:custGeom>
              <a:solidFill>
                <a:srgbClr val="FB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E411322-34CE-4A05-AE91-8C3A8511DAAC}"/>
                  </a:ext>
                </a:extLst>
              </p:cNvPr>
              <p:cNvSpPr/>
              <p:nvPr/>
            </p:nvSpPr>
            <p:spPr>
              <a:xfrm>
                <a:off x="8031111" y="3840625"/>
                <a:ext cx="444050" cy="367729"/>
              </a:xfrm>
              <a:custGeom>
                <a:avLst/>
                <a:gdLst>
                  <a:gd name="connsiteX0" fmla="*/ 161023 w 444050"/>
                  <a:gd name="connsiteY0" fmla="*/ 74935 h 367729"/>
                  <a:gd name="connsiteX1" fmla="*/ 82621 w 444050"/>
                  <a:gd name="connsiteY1" fmla="*/ 92281 h 367729"/>
                  <a:gd name="connsiteX2" fmla="*/ 49317 w 444050"/>
                  <a:gd name="connsiteY2" fmla="*/ 108932 h 367729"/>
                  <a:gd name="connsiteX3" fmla="*/ 18095 w 444050"/>
                  <a:gd name="connsiteY3" fmla="*/ 100606 h 367729"/>
                  <a:gd name="connsiteX4" fmla="*/ 20176 w 444050"/>
                  <a:gd name="connsiteY4" fmla="*/ 72853 h 367729"/>
                  <a:gd name="connsiteX5" fmla="*/ 156167 w 444050"/>
                  <a:gd name="connsiteY5" fmla="*/ 695 h 367729"/>
                  <a:gd name="connsiteX6" fmla="*/ 315053 w 444050"/>
                  <a:gd name="connsiteY6" fmla="*/ 30530 h 367729"/>
                  <a:gd name="connsiteX7" fmla="*/ 371253 w 444050"/>
                  <a:gd name="connsiteY7" fmla="*/ 94362 h 367729"/>
                  <a:gd name="connsiteX8" fmla="*/ 437861 w 444050"/>
                  <a:gd name="connsiteY8" fmla="*/ 256024 h 367729"/>
                  <a:gd name="connsiteX9" fmla="*/ 448962 w 444050"/>
                  <a:gd name="connsiteY9" fmla="*/ 274064 h 367729"/>
                  <a:gd name="connsiteX10" fmla="*/ 426760 w 444050"/>
                  <a:gd name="connsiteY10" fmla="*/ 278920 h 367729"/>
                  <a:gd name="connsiteX11" fmla="*/ 307421 w 444050"/>
                  <a:gd name="connsiteY11" fmla="*/ 281696 h 367729"/>
                  <a:gd name="connsiteX12" fmla="*/ 156860 w 444050"/>
                  <a:gd name="connsiteY12" fmla="*/ 330264 h 367729"/>
                  <a:gd name="connsiteX13" fmla="*/ 95804 w 444050"/>
                  <a:gd name="connsiteY13" fmla="*/ 362874 h 367729"/>
                  <a:gd name="connsiteX14" fmla="*/ 64581 w 444050"/>
                  <a:gd name="connsiteY14" fmla="*/ 361486 h 367729"/>
                  <a:gd name="connsiteX15" fmla="*/ 76376 w 444050"/>
                  <a:gd name="connsiteY15" fmla="*/ 334427 h 367729"/>
                  <a:gd name="connsiteX16" fmla="*/ 140902 w 444050"/>
                  <a:gd name="connsiteY16" fmla="*/ 271982 h 367729"/>
                  <a:gd name="connsiteX17" fmla="*/ 197796 w 444050"/>
                  <a:gd name="connsiteY17" fmla="*/ 215088 h 367729"/>
                  <a:gd name="connsiteX18" fmla="*/ 167962 w 444050"/>
                  <a:gd name="connsiteY18" fmla="*/ 216476 h 367729"/>
                  <a:gd name="connsiteX19" fmla="*/ 62500 w 444050"/>
                  <a:gd name="connsiteY19" fmla="*/ 253943 h 367729"/>
                  <a:gd name="connsiteX20" fmla="*/ 11850 w 444050"/>
                  <a:gd name="connsiteY20" fmla="*/ 255330 h 367729"/>
                  <a:gd name="connsiteX21" fmla="*/ 7687 w 444050"/>
                  <a:gd name="connsiteY21" fmla="*/ 183866 h 367729"/>
                  <a:gd name="connsiteX22" fmla="*/ 46542 w 444050"/>
                  <a:gd name="connsiteY22" fmla="*/ 139461 h 367729"/>
                  <a:gd name="connsiteX23" fmla="*/ 147147 w 444050"/>
                  <a:gd name="connsiteY23" fmla="*/ 86730 h 367729"/>
                  <a:gd name="connsiteX24" fmla="*/ 161023 w 444050"/>
                  <a:gd name="connsiteY24" fmla="*/ 74935 h 36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4050" h="367729">
                    <a:moveTo>
                      <a:pt x="161023" y="74935"/>
                    </a:moveTo>
                    <a:cubicBezTo>
                      <a:pt x="132576" y="74241"/>
                      <a:pt x="106905" y="78404"/>
                      <a:pt x="82621" y="92281"/>
                    </a:cubicBezTo>
                    <a:cubicBezTo>
                      <a:pt x="71520" y="98525"/>
                      <a:pt x="61112" y="104769"/>
                      <a:pt x="49317" y="108932"/>
                    </a:cubicBezTo>
                    <a:cubicBezTo>
                      <a:pt x="37522" y="113095"/>
                      <a:pt x="25727" y="111014"/>
                      <a:pt x="18095" y="100606"/>
                    </a:cubicBezTo>
                    <a:cubicBezTo>
                      <a:pt x="10463" y="90893"/>
                      <a:pt x="15319" y="81873"/>
                      <a:pt x="20176" y="72853"/>
                    </a:cubicBezTo>
                    <a:cubicBezTo>
                      <a:pt x="42379" y="31224"/>
                      <a:pt x="110374" y="-5549"/>
                      <a:pt x="156167" y="695"/>
                    </a:cubicBezTo>
                    <a:cubicBezTo>
                      <a:pt x="209591" y="7633"/>
                      <a:pt x="262322" y="16653"/>
                      <a:pt x="315053" y="30530"/>
                    </a:cubicBezTo>
                    <a:cubicBezTo>
                      <a:pt x="355989" y="40937"/>
                      <a:pt x="361540" y="54120"/>
                      <a:pt x="371253" y="94362"/>
                    </a:cubicBezTo>
                    <a:cubicBezTo>
                      <a:pt x="385130" y="151256"/>
                      <a:pt x="399007" y="208844"/>
                      <a:pt x="437861" y="256024"/>
                    </a:cubicBezTo>
                    <a:cubicBezTo>
                      <a:pt x="442718" y="261575"/>
                      <a:pt x="451738" y="267125"/>
                      <a:pt x="448962" y="274064"/>
                    </a:cubicBezTo>
                    <a:cubicBezTo>
                      <a:pt x="445493" y="283083"/>
                      <a:pt x="434392" y="278920"/>
                      <a:pt x="426760" y="278920"/>
                    </a:cubicBezTo>
                    <a:cubicBezTo>
                      <a:pt x="387211" y="280308"/>
                      <a:pt x="346969" y="282390"/>
                      <a:pt x="307421" y="281696"/>
                    </a:cubicBezTo>
                    <a:cubicBezTo>
                      <a:pt x="251221" y="279614"/>
                      <a:pt x="201265" y="296266"/>
                      <a:pt x="156860" y="330264"/>
                    </a:cubicBezTo>
                    <a:cubicBezTo>
                      <a:pt x="138127" y="344140"/>
                      <a:pt x="118700" y="356629"/>
                      <a:pt x="95804" y="362874"/>
                    </a:cubicBezTo>
                    <a:cubicBezTo>
                      <a:pt x="85396" y="365649"/>
                      <a:pt x="72213" y="374669"/>
                      <a:pt x="64581" y="361486"/>
                    </a:cubicBezTo>
                    <a:cubicBezTo>
                      <a:pt x="58337" y="350385"/>
                      <a:pt x="68744" y="341365"/>
                      <a:pt x="76376" y="334427"/>
                    </a:cubicBezTo>
                    <a:cubicBezTo>
                      <a:pt x="97885" y="313612"/>
                      <a:pt x="118700" y="292797"/>
                      <a:pt x="140902" y="271982"/>
                    </a:cubicBezTo>
                    <a:cubicBezTo>
                      <a:pt x="159636" y="253943"/>
                      <a:pt x="180451" y="237291"/>
                      <a:pt x="197796" y="215088"/>
                    </a:cubicBezTo>
                    <a:cubicBezTo>
                      <a:pt x="185307" y="207456"/>
                      <a:pt x="176288" y="213701"/>
                      <a:pt x="167962" y="216476"/>
                    </a:cubicBezTo>
                    <a:cubicBezTo>
                      <a:pt x="132576" y="228271"/>
                      <a:pt x="97885" y="242147"/>
                      <a:pt x="62500" y="253943"/>
                    </a:cubicBezTo>
                    <a:cubicBezTo>
                      <a:pt x="45848" y="259493"/>
                      <a:pt x="23645" y="272676"/>
                      <a:pt x="11850" y="255330"/>
                    </a:cubicBezTo>
                    <a:cubicBezTo>
                      <a:pt x="-2026" y="235209"/>
                      <a:pt x="-4108" y="208150"/>
                      <a:pt x="7687" y="183866"/>
                    </a:cubicBezTo>
                    <a:cubicBezTo>
                      <a:pt x="16013" y="165826"/>
                      <a:pt x="31277" y="151950"/>
                      <a:pt x="46542" y="139461"/>
                    </a:cubicBezTo>
                    <a:cubicBezTo>
                      <a:pt x="76376" y="114483"/>
                      <a:pt x="109680" y="97137"/>
                      <a:pt x="147147" y="86730"/>
                    </a:cubicBezTo>
                    <a:cubicBezTo>
                      <a:pt x="151310" y="83955"/>
                      <a:pt x="158248" y="84648"/>
                      <a:pt x="161023" y="74935"/>
                    </a:cubicBezTo>
                    <a:close/>
                  </a:path>
                </a:pathLst>
              </a:custGeom>
              <a:solidFill>
                <a:srgbClr val="FC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CEF723-3670-4A6E-BF41-9F2AC7321EF3}"/>
              </a:ext>
            </a:extLst>
          </p:cNvPr>
          <p:cNvGrpSpPr/>
          <p:nvPr/>
        </p:nvGrpSpPr>
        <p:grpSpPr>
          <a:xfrm>
            <a:off x="10496288" y="2352637"/>
            <a:ext cx="1616967" cy="4277742"/>
            <a:chOff x="1283141" y="1836600"/>
            <a:chExt cx="1616967" cy="427774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D3EEBB-33E5-429C-9ECA-BFC413A273A9}"/>
                </a:ext>
              </a:extLst>
            </p:cNvPr>
            <p:cNvSpPr/>
            <p:nvPr/>
          </p:nvSpPr>
          <p:spPr>
            <a:xfrm>
              <a:off x="1894035" y="1836600"/>
              <a:ext cx="455067" cy="427803"/>
            </a:xfrm>
            <a:custGeom>
              <a:avLst/>
              <a:gdLst>
                <a:gd name="connsiteX0" fmla="*/ 426361 w 455067"/>
                <a:gd name="connsiteY0" fmla="*/ 402876 h 427803"/>
                <a:gd name="connsiteX1" fmla="*/ 440605 w 455067"/>
                <a:gd name="connsiteY1" fmla="*/ 342020 h 427803"/>
                <a:gd name="connsiteX2" fmla="*/ 451288 w 455067"/>
                <a:gd name="connsiteY2" fmla="*/ 252401 h 427803"/>
                <a:gd name="connsiteX3" fmla="*/ 450421 w 455067"/>
                <a:gd name="connsiteY3" fmla="*/ 250712 h 427803"/>
                <a:gd name="connsiteX4" fmla="*/ 435264 w 455067"/>
                <a:gd name="connsiteY4" fmla="*/ 234642 h 427803"/>
                <a:gd name="connsiteX5" fmla="*/ 422800 w 455067"/>
                <a:gd name="connsiteY5" fmla="*/ 247334 h 427803"/>
                <a:gd name="connsiteX6" fmla="*/ 423713 w 455067"/>
                <a:gd name="connsiteY6" fmla="*/ 222818 h 427803"/>
                <a:gd name="connsiteX7" fmla="*/ 422800 w 455067"/>
                <a:gd name="connsiteY7" fmla="*/ 193234 h 427803"/>
                <a:gd name="connsiteX8" fmla="*/ 417459 w 455067"/>
                <a:gd name="connsiteY8" fmla="*/ 170407 h 427803"/>
                <a:gd name="connsiteX9" fmla="*/ 413898 w 455067"/>
                <a:gd name="connsiteY9" fmla="*/ 156026 h 427803"/>
                <a:gd name="connsiteX10" fmla="*/ 411204 w 455067"/>
                <a:gd name="connsiteY10" fmla="*/ 141645 h 427803"/>
                <a:gd name="connsiteX11" fmla="*/ 407643 w 455067"/>
                <a:gd name="connsiteY11" fmla="*/ 127264 h 427803"/>
                <a:gd name="connsiteX12" fmla="*/ 403169 w 455067"/>
                <a:gd name="connsiteY12" fmla="*/ 113751 h 427803"/>
                <a:gd name="connsiteX13" fmla="*/ 397828 w 455067"/>
                <a:gd name="connsiteY13" fmla="*/ 96859 h 427803"/>
                <a:gd name="connsiteX14" fmla="*/ 389793 w 455067"/>
                <a:gd name="connsiteY14" fmla="*/ 86724 h 427803"/>
                <a:gd name="connsiteX15" fmla="*/ 379977 w 455067"/>
                <a:gd name="connsiteY15" fmla="*/ 73210 h 427803"/>
                <a:gd name="connsiteX16" fmla="*/ 369294 w 455067"/>
                <a:gd name="connsiteY16" fmla="*/ 61386 h 427803"/>
                <a:gd name="connsiteX17" fmla="*/ 357698 w 455067"/>
                <a:gd name="connsiteY17" fmla="*/ 52073 h 427803"/>
                <a:gd name="connsiteX18" fmla="*/ 346102 w 455067"/>
                <a:gd name="connsiteY18" fmla="*/ 41937 h 427803"/>
                <a:gd name="connsiteX19" fmla="*/ 333638 w 455067"/>
                <a:gd name="connsiteY19" fmla="*/ 30113 h 427803"/>
                <a:gd name="connsiteX20" fmla="*/ 320262 w 455067"/>
                <a:gd name="connsiteY20" fmla="*/ 27556 h 427803"/>
                <a:gd name="connsiteX21" fmla="*/ 299763 w 455067"/>
                <a:gd name="connsiteY21" fmla="*/ 19110 h 427803"/>
                <a:gd name="connsiteX22" fmla="*/ 278397 w 455067"/>
                <a:gd name="connsiteY22" fmla="*/ 12354 h 427803"/>
                <a:gd name="connsiteX23" fmla="*/ 256118 w 455067"/>
                <a:gd name="connsiteY23" fmla="*/ 8108 h 427803"/>
                <a:gd name="connsiteX24" fmla="*/ 233839 w 455067"/>
                <a:gd name="connsiteY24" fmla="*/ 4730 h 427803"/>
                <a:gd name="connsiteX25" fmla="*/ 210693 w 455067"/>
                <a:gd name="connsiteY25" fmla="*/ 2173 h 427803"/>
                <a:gd name="connsiteX26" fmla="*/ 187546 w 455067"/>
                <a:gd name="connsiteY26" fmla="*/ 1305 h 427803"/>
                <a:gd name="connsiteX27" fmla="*/ 174170 w 455067"/>
                <a:gd name="connsiteY27" fmla="*/ 2173 h 427803"/>
                <a:gd name="connsiteX28" fmla="*/ 159926 w 455067"/>
                <a:gd name="connsiteY28" fmla="*/ 5551 h 427803"/>
                <a:gd name="connsiteX29" fmla="*/ 146549 w 455067"/>
                <a:gd name="connsiteY29" fmla="*/ 10619 h 427803"/>
                <a:gd name="connsiteX30" fmla="*/ 140295 w 455067"/>
                <a:gd name="connsiteY30" fmla="*/ 3862 h 427803"/>
                <a:gd name="connsiteX31" fmla="*/ 136734 w 455067"/>
                <a:gd name="connsiteY31" fmla="*/ 19932 h 427803"/>
                <a:gd name="connsiteX32" fmla="*/ 121576 w 455067"/>
                <a:gd name="connsiteY32" fmla="*/ 30067 h 427803"/>
                <a:gd name="connsiteX33" fmla="*/ 106419 w 455067"/>
                <a:gd name="connsiteY33" fmla="*/ 46138 h 427803"/>
                <a:gd name="connsiteX34" fmla="*/ 92175 w 455067"/>
                <a:gd name="connsiteY34" fmla="*/ 61340 h 427803"/>
                <a:gd name="connsiteX35" fmla="*/ 79712 w 455067"/>
                <a:gd name="connsiteY35" fmla="*/ 73165 h 427803"/>
                <a:gd name="connsiteX36" fmla="*/ 68116 w 455067"/>
                <a:gd name="connsiteY36" fmla="*/ 87546 h 427803"/>
                <a:gd name="connsiteX37" fmla="*/ 58300 w 455067"/>
                <a:gd name="connsiteY37" fmla="*/ 102748 h 427803"/>
                <a:gd name="connsiteX38" fmla="*/ 49398 w 455067"/>
                <a:gd name="connsiteY38" fmla="*/ 117129 h 427803"/>
                <a:gd name="connsiteX39" fmla="*/ 42276 w 455067"/>
                <a:gd name="connsiteY39" fmla="*/ 135710 h 427803"/>
                <a:gd name="connsiteX40" fmla="*/ 38715 w 455067"/>
                <a:gd name="connsiteY40" fmla="*/ 149224 h 427803"/>
                <a:gd name="connsiteX41" fmla="*/ 36021 w 455067"/>
                <a:gd name="connsiteY41" fmla="*/ 159359 h 427803"/>
                <a:gd name="connsiteX42" fmla="*/ 33328 w 455067"/>
                <a:gd name="connsiteY42" fmla="*/ 185564 h 427803"/>
                <a:gd name="connsiteX43" fmla="*/ 35108 w 455067"/>
                <a:gd name="connsiteY43" fmla="*/ 213459 h 427803"/>
                <a:gd name="connsiteX44" fmla="*/ 31547 w 455067"/>
                <a:gd name="connsiteY44" fmla="*/ 265869 h 427803"/>
                <a:gd name="connsiteX45" fmla="*/ 1279 w 455067"/>
                <a:gd name="connsiteY45" fmla="*/ 277694 h 427803"/>
                <a:gd name="connsiteX46" fmla="*/ 10181 w 455067"/>
                <a:gd name="connsiteY46" fmla="*/ 335172 h 427803"/>
                <a:gd name="connsiteX47" fmla="*/ 19997 w 455067"/>
                <a:gd name="connsiteY47" fmla="*/ 348685 h 427803"/>
                <a:gd name="connsiteX48" fmla="*/ 74918 w 455067"/>
                <a:gd name="connsiteY48" fmla="*/ 427803 h 427803"/>
                <a:gd name="connsiteX49" fmla="*/ 424261 w 455067"/>
                <a:gd name="connsiteY49" fmla="*/ 427803 h 427803"/>
                <a:gd name="connsiteX50" fmla="*/ 426361 w 455067"/>
                <a:gd name="connsiteY50" fmla="*/ 402876 h 42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067" h="427803">
                  <a:moveTo>
                    <a:pt x="426361" y="402876"/>
                  </a:moveTo>
                  <a:cubicBezTo>
                    <a:pt x="429922" y="382606"/>
                    <a:pt x="432616" y="360601"/>
                    <a:pt x="440605" y="342020"/>
                  </a:cubicBezTo>
                  <a:cubicBezTo>
                    <a:pt x="453982" y="310747"/>
                    <a:pt x="459323" y="281985"/>
                    <a:pt x="451288" y="252401"/>
                  </a:cubicBezTo>
                  <a:lnTo>
                    <a:pt x="450421" y="250712"/>
                  </a:lnTo>
                  <a:cubicBezTo>
                    <a:pt x="445947" y="232953"/>
                    <a:pt x="435264" y="234642"/>
                    <a:pt x="435264" y="234642"/>
                  </a:cubicBezTo>
                  <a:cubicBezTo>
                    <a:pt x="429922" y="238020"/>
                    <a:pt x="422800" y="247334"/>
                    <a:pt x="422800" y="247334"/>
                  </a:cubicBezTo>
                  <a:lnTo>
                    <a:pt x="423713" y="222818"/>
                  </a:lnTo>
                  <a:lnTo>
                    <a:pt x="422800" y="193234"/>
                  </a:lnTo>
                  <a:cubicBezTo>
                    <a:pt x="421020" y="191545"/>
                    <a:pt x="419239" y="178031"/>
                    <a:pt x="417459" y="170407"/>
                  </a:cubicBezTo>
                  <a:cubicBezTo>
                    <a:pt x="416591" y="160272"/>
                    <a:pt x="414765" y="172096"/>
                    <a:pt x="413898" y="156026"/>
                  </a:cubicBezTo>
                  <a:cubicBezTo>
                    <a:pt x="413030" y="152648"/>
                    <a:pt x="412117" y="152648"/>
                    <a:pt x="411204" y="141645"/>
                  </a:cubicBezTo>
                  <a:cubicBezTo>
                    <a:pt x="410291" y="121375"/>
                    <a:pt x="409424" y="128954"/>
                    <a:pt x="407643" y="127264"/>
                  </a:cubicBezTo>
                  <a:cubicBezTo>
                    <a:pt x="406730" y="98502"/>
                    <a:pt x="404950" y="95991"/>
                    <a:pt x="403169" y="113751"/>
                  </a:cubicBezTo>
                  <a:cubicBezTo>
                    <a:pt x="401389" y="108683"/>
                    <a:pt x="399608" y="105305"/>
                    <a:pt x="397828" y="96859"/>
                  </a:cubicBezTo>
                  <a:cubicBezTo>
                    <a:pt x="395134" y="87546"/>
                    <a:pt x="393354" y="81656"/>
                    <a:pt x="389793" y="86724"/>
                  </a:cubicBezTo>
                  <a:cubicBezTo>
                    <a:pt x="386232" y="97726"/>
                    <a:pt x="383538" y="74032"/>
                    <a:pt x="379977" y="73210"/>
                  </a:cubicBezTo>
                  <a:cubicBezTo>
                    <a:pt x="376416" y="77456"/>
                    <a:pt x="372855" y="38559"/>
                    <a:pt x="369294" y="61386"/>
                  </a:cubicBezTo>
                  <a:cubicBezTo>
                    <a:pt x="365733" y="69832"/>
                    <a:pt x="362172" y="46183"/>
                    <a:pt x="357698" y="52073"/>
                  </a:cubicBezTo>
                  <a:cubicBezTo>
                    <a:pt x="354137" y="51205"/>
                    <a:pt x="349663" y="52940"/>
                    <a:pt x="346102" y="41937"/>
                  </a:cubicBezTo>
                  <a:cubicBezTo>
                    <a:pt x="341628" y="40248"/>
                    <a:pt x="338067" y="27556"/>
                    <a:pt x="333638" y="30113"/>
                  </a:cubicBezTo>
                  <a:cubicBezTo>
                    <a:pt x="329164" y="31802"/>
                    <a:pt x="324736" y="22489"/>
                    <a:pt x="320262" y="27556"/>
                  </a:cubicBezTo>
                  <a:cubicBezTo>
                    <a:pt x="314007" y="11486"/>
                    <a:pt x="306885" y="25867"/>
                    <a:pt x="299763" y="19110"/>
                  </a:cubicBezTo>
                  <a:cubicBezTo>
                    <a:pt x="292641" y="11486"/>
                    <a:pt x="285519" y="3040"/>
                    <a:pt x="278397" y="12354"/>
                  </a:cubicBezTo>
                  <a:cubicBezTo>
                    <a:pt x="271275" y="-338"/>
                    <a:pt x="264153" y="16600"/>
                    <a:pt x="256118" y="8108"/>
                  </a:cubicBezTo>
                  <a:cubicBezTo>
                    <a:pt x="248996" y="8975"/>
                    <a:pt x="240961" y="2173"/>
                    <a:pt x="233839" y="4730"/>
                  </a:cubicBezTo>
                  <a:cubicBezTo>
                    <a:pt x="225804" y="484"/>
                    <a:pt x="218682" y="23311"/>
                    <a:pt x="210693" y="2173"/>
                  </a:cubicBezTo>
                  <a:cubicBezTo>
                    <a:pt x="202658" y="2173"/>
                    <a:pt x="195536" y="-2073"/>
                    <a:pt x="187546" y="1305"/>
                  </a:cubicBezTo>
                  <a:cubicBezTo>
                    <a:pt x="183072" y="4684"/>
                    <a:pt x="178644" y="12308"/>
                    <a:pt x="174170" y="2173"/>
                  </a:cubicBezTo>
                  <a:cubicBezTo>
                    <a:pt x="169696" y="3862"/>
                    <a:pt x="164354" y="9797"/>
                    <a:pt x="159926" y="5551"/>
                  </a:cubicBezTo>
                  <a:cubicBezTo>
                    <a:pt x="155452" y="8930"/>
                    <a:pt x="151023" y="14865"/>
                    <a:pt x="146549" y="10619"/>
                  </a:cubicBezTo>
                  <a:cubicBezTo>
                    <a:pt x="144769" y="5551"/>
                    <a:pt x="142075" y="2995"/>
                    <a:pt x="140295" y="3862"/>
                  </a:cubicBezTo>
                  <a:cubicBezTo>
                    <a:pt x="138514" y="4684"/>
                    <a:pt x="138514" y="10619"/>
                    <a:pt x="136734" y="19932"/>
                  </a:cubicBezTo>
                  <a:cubicBezTo>
                    <a:pt x="131392" y="25000"/>
                    <a:pt x="126051" y="30067"/>
                    <a:pt x="121576" y="30067"/>
                  </a:cubicBezTo>
                  <a:cubicBezTo>
                    <a:pt x="116235" y="41892"/>
                    <a:pt x="111761" y="47827"/>
                    <a:pt x="106419" y="46138"/>
                  </a:cubicBezTo>
                  <a:cubicBezTo>
                    <a:pt x="101078" y="57962"/>
                    <a:pt x="96604" y="47005"/>
                    <a:pt x="92175" y="61340"/>
                  </a:cubicBezTo>
                  <a:cubicBezTo>
                    <a:pt x="87701" y="52027"/>
                    <a:pt x="83273" y="70654"/>
                    <a:pt x="79712" y="73165"/>
                  </a:cubicBezTo>
                  <a:cubicBezTo>
                    <a:pt x="75238" y="72297"/>
                    <a:pt x="71677" y="87546"/>
                    <a:pt x="68116" y="87546"/>
                  </a:cubicBezTo>
                  <a:cubicBezTo>
                    <a:pt x="64555" y="81611"/>
                    <a:pt x="60994" y="100237"/>
                    <a:pt x="58300" y="102748"/>
                  </a:cubicBezTo>
                  <a:cubicBezTo>
                    <a:pt x="54739" y="120508"/>
                    <a:pt x="52046" y="96813"/>
                    <a:pt x="49398" y="117129"/>
                  </a:cubicBezTo>
                  <a:cubicBezTo>
                    <a:pt x="46704" y="99370"/>
                    <a:pt x="44056" y="128954"/>
                    <a:pt x="42276" y="135710"/>
                  </a:cubicBezTo>
                  <a:cubicBezTo>
                    <a:pt x="41363" y="128086"/>
                    <a:pt x="39582" y="145024"/>
                    <a:pt x="38715" y="149224"/>
                  </a:cubicBezTo>
                  <a:cubicBezTo>
                    <a:pt x="37802" y="153470"/>
                    <a:pt x="36934" y="157670"/>
                    <a:pt x="36021" y="159359"/>
                  </a:cubicBezTo>
                  <a:cubicBezTo>
                    <a:pt x="34241" y="167805"/>
                    <a:pt x="33328" y="176251"/>
                    <a:pt x="33328" y="185564"/>
                  </a:cubicBezTo>
                  <a:cubicBezTo>
                    <a:pt x="33328" y="194878"/>
                    <a:pt x="33328" y="204145"/>
                    <a:pt x="35108" y="213459"/>
                  </a:cubicBezTo>
                  <a:cubicBezTo>
                    <a:pt x="37802" y="231218"/>
                    <a:pt x="36889" y="248977"/>
                    <a:pt x="31547" y="265869"/>
                  </a:cubicBezTo>
                  <a:cubicBezTo>
                    <a:pt x="31547" y="265869"/>
                    <a:pt x="5707" y="260802"/>
                    <a:pt x="1279" y="277694"/>
                  </a:cubicBezTo>
                  <a:cubicBezTo>
                    <a:pt x="1279" y="277694"/>
                    <a:pt x="-4976" y="307277"/>
                    <a:pt x="10181" y="335172"/>
                  </a:cubicBezTo>
                  <a:cubicBezTo>
                    <a:pt x="11962" y="340239"/>
                    <a:pt x="15523" y="344485"/>
                    <a:pt x="19997" y="348685"/>
                  </a:cubicBezTo>
                  <a:cubicBezTo>
                    <a:pt x="43782" y="372151"/>
                    <a:pt x="61405" y="399270"/>
                    <a:pt x="74918" y="427803"/>
                  </a:cubicBezTo>
                  <a:lnTo>
                    <a:pt x="424261" y="427803"/>
                  </a:lnTo>
                  <a:cubicBezTo>
                    <a:pt x="424855" y="419449"/>
                    <a:pt x="425129" y="411048"/>
                    <a:pt x="426361" y="4028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5EA0C3-9B8E-49EC-9FE6-15320B583425}"/>
                </a:ext>
              </a:extLst>
            </p:cNvPr>
            <p:cNvSpPr/>
            <p:nvPr/>
          </p:nvSpPr>
          <p:spPr>
            <a:xfrm>
              <a:off x="1348676" y="5687206"/>
              <a:ext cx="1156299" cy="427136"/>
            </a:xfrm>
            <a:custGeom>
              <a:avLst/>
              <a:gdLst>
                <a:gd name="connsiteX0" fmla="*/ 831107 w 1156299"/>
                <a:gd name="connsiteY0" fmla="*/ 45 h 427136"/>
                <a:gd name="connsiteX1" fmla="*/ 1156299 w 1156299"/>
                <a:gd name="connsiteY1" fmla="*/ 45 h 427136"/>
                <a:gd name="connsiteX2" fmla="*/ 1115073 w 1156299"/>
                <a:gd name="connsiteY2" fmla="*/ 230186 h 427136"/>
                <a:gd name="connsiteX3" fmla="*/ 1125756 w 1156299"/>
                <a:gd name="connsiteY3" fmla="*/ 312180 h 427136"/>
                <a:gd name="connsiteX4" fmla="*/ 1141781 w 1156299"/>
                <a:gd name="connsiteY4" fmla="*/ 373037 h 427136"/>
                <a:gd name="connsiteX5" fmla="*/ 1101697 w 1156299"/>
                <a:gd name="connsiteY5" fmla="*/ 419512 h 427136"/>
                <a:gd name="connsiteX6" fmla="*/ 1032257 w 1156299"/>
                <a:gd name="connsiteY6" fmla="*/ 427136 h 427136"/>
                <a:gd name="connsiteX7" fmla="*/ 987745 w 1156299"/>
                <a:gd name="connsiteY7" fmla="*/ 427136 h 427136"/>
                <a:gd name="connsiteX8" fmla="*/ 971720 w 1156299"/>
                <a:gd name="connsiteY8" fmla="*/ 421201 h 427136"/>
                <a:gd name="connsiteX9" fmla="*/ 928075 w 1156299"/>
                <a:gd name="connsiteY9" fmla="*/ 373858 h 427136"/>
                <a:gd name="connsiteX10" fmla="*/ 869319 w 1156299"/>
                <a:gd name="connsiteY10" fmla="*/ 307067 h 427136"/>
                <a:gd name="connsiteX11" fmla="*/ 839050 w 1156299"/>
                <a:gd name="connsiteY11" fmla="*/ 241965 h 427136"/>
                <a:gd name="connsiteX12" fmla="*/ 826587 w 1156299"/>
                <a:gd name="connsiteY12" fmla="*/ 221694 h 427136"/>
                <a:gd name="connsiteX13" fmla="*/ 831107 w 1156299"/>
                <a:gd name="connsiteY13" fmla="*/ 45 h 427136"/>
                <a:gd name="connsiteX14" fmla="*/ 190127 w 1156299"/>
                <a:gd name="connsiteY14" fmla="*/ 0 h 427136"/>
                <a:gd name="connsiteX15" fmla="*/ 579189 w 1156299"/>
                <a:gd name="connsiteY15" fmla="*/ 0 h 427136"/>
                <a:gd name="connsiteX16" fmla="*/ 556773 w 1156299"/>
                <a:gd name="connsiteY16" fmla="*/ 75466 h 427136"/>
                <a:gd name="connsiteX17" fmla="*/ 536274 w 1156299"/>
                <a:gd name="connsiteY17" fmla="*/ 81401 h 427136"/>
                <a:gd name="connsiteX18" fmla="*/ 499751 w 1156299"/>
                <a:gd name="connsiteY18" fmla="*/ 161706 h 427136"/>
                <a:gd name="connsiteX19" fmla="*/ 483726 w 1156299"/>
                <a:gd name="connsiteY19" fmla="*/ 340897 h 427136"/>
                <a:gd name="connsiteX20" fmla="*/ 339460 w 1156299"/>
                <a:gd name="connsiteY20" fmla="*/ 364546 h 427136"/>
                <a:gd name="connsiteX21" fmla="*/ 262899 w 1156299"/>
                <a:gd name="connsiteY21" fmla="*/ 383127 h 427136"/>
                <a:gd name="connsiteX22" fmla="*/ 192546 w 1156299"/>
                <a:gd name="connsiteY22" fmla="*/ 413578 h 427136"/>
                <a:gd name="connsiteX23" fmla="*/ 55402 w 1156299"/>
                <a:gd name="connsiteY23" fmla="*/ 414400 h 427136"/>
                <a:gd name="connsiteX24" fmla="*/ 1987 w 1156299"/>
                <a:gd name="connsiteY24" fmla="*/ 394951 h 427136"/>
                <a:gd name="connsiteX25" fmla="*/ 32256 w 1156299"/>
                <a:gd name="connsiteY25" fmla="*/ 330716 h 427136"/>
                <a:gd name="connsiteX26" fmla="*/ 90145 w 1156299"/>
                <a:gd name="connsiteY26" fmla="*/ 298576 h 427136"/>
                <a:gd name="connsiteX27" fmla="*/ 171180 w 1156299"/>
                <a:gd name="connsiteY27" fmla="*/ 198001 h 427136"/>
                <a:gd name="connsiteX28" fmla="*/ 187205 w 1156299"/>
                <a:gd name="connsiteY28" fmla="*/ 138833 h 427136"/>
                <a:gd name="connsiteX29" fmla="*/ 195240 w 1156299"/>
                <a:gd name="connsiteY29" fmla="*/ 120252 h 427136"/>
                <a:gd name="connsiteX30" fmla="*/ 224641 w 1156299"/>
                <a:gd name="connsiteY30" fmla="*/ 87290 h 427136"/>
                <a:gd name="connsiteX31" fmla="*/ 189031 w 1156299"/>
                <a:gd name="connsiteY31" fmla="*/ 61952 h 427136"/>
                <a:gd name="connsiteX32" fmla="*/ 190127 w 1156299"/>
                <a:gd name="connsiteY32" fmla="*/ 0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6299" h="427136">
                  <a:moveTo>
                    <a:pt x="831107" y="45"/>
                  </a:moveTo>
                  <a:lnTo>
                    <a:pt x="1156299" y="45"/>
                  </a:lnTo>
                  <a:cubicBezTo>
                    <a:pt x="1142785" y="76972"/>
                    <a:pt x="1129180" y="153579"/>
                    <a:pt x="1115073" y="230186"/>
                  </a:cubicBezTo>
                  <a:cubicBezTo>
                    <a:pt x="1109732" y="258948"/>
                    <a:pt x="1111512" y="285107"/>
                    <a:pt x="1125756" y="312180"/>
                  </a:cubicBezTo>
                  <a:cubicBezTo>
                    <a:pt x="1135526" y="330761"/>
                    <a:pt x="1139087" y="352766"/>
                    <a:pt x="1141781" y="373037"/>
                  </a:cubicBezTo>
                  <a:cubicBezTo>
                    <a:pt x="1146209" y="405131"/>
                    <a:pt x="1135526" y="416134"/>
                    <a:pt x="1101697" y="419512"/>
                  </a:cubicBezTo>
                  <a:cubicBezTo>
                    <a:pt x="1078550" y="422069"/>
                    <a:pt x="1055404" y="424580"/>
                    <a:pt x="1032257" y="427136"/>
                  </a:cubicBezTo>
                  <a:cubicBezTo>
                    <a:pt x="1017146" y="427136"/>
                    <a:pt x="1002902" y="427136"/>
                    <a:pt x="987745" y="427136"/>
                  </a:cubicBezTo>
                  <a:cubicBezTo>
                    <a:pt x="982403" y="425447"/>
                    <a:pt x="977062" y="422069"/>
                    <a:pt x="971720" y="421201"/>
                  </a:cubicBezTo>
                  <a:cubicBezTo>
                    <a:pt x="942319" y="417823"/>
                    <a:pt x="923601" y="405999"/>
                    <a:pt x="928075" y="373858"/>
                  </a:cubicBezTo>
                  <a:cubicBezTo>
                    <a:pt x="888904" y="364545"/>
                    <a:pt x="872880" y="343407"/>
                    <a:pt x="869319" y="307067"/>
                  </a:cubicBezTo>
                  <a:cubicBezTo>
                    <a:pt x="867538" y="284240"/>
                    <a:pt x="852427" y="261413"/>
                    <a:pt x="839050" y="241965"/>
                  </a:cubicBezTo>
                  <a:cubicBezTo>
                    <a:pt x="834622" y="235208"/>
                    <a:pt x="830148" y="228451"/>
                    <a:pt x="826587" y="221694"/>
                  </a:cubicBezTo>
                  <a:cubicBezTo>
                    <a:pt x="812891" y="148420"/>
                    <a:pt x="827820" y="73502"/>
                    <a:pt x="831107" y="45"/>
                  </a:cubicBezTo>
                  <a:close/>
                  <a:moveTo>
                    <a:pt x="190127" y="0"/>
                  </a:moveTo>
                  <a:lnTo>
                    <a:pt x="579189" y="0"/>
                  </a:lnTo>
                  <a:cubicBezTo>
                    <a:pt x="572934" y="25384"/>
                    <a:pt x="565766" y="50630"/>
                    <a:pt x="556773" y="75466"/>
                  </a:cubicBezTo>
                  <a:cubicBezTo>
                    <a:pt x="548738" y="76333"/>
                    <a:pt x="542529" y="78844"/>
                    <a:pt x="536274" y="81401"/>
                  </a:cubicBezTo>
                  <a:cubicBezTo>
                    <a:pt x="506873" y="94914"/>
                    <a:pt x="500664" y="125365"/>
                    <a:pt x="499751" y="161706"/>
                  </a:cubicBezTo>
                  <a:cubicBezTo>
                    <a:pt x="498884" y="221695"/>
                    <a:pt x="489068" y="281730"/>
                    <a:pt x="483726" y="340897"/>
                  </a:cubicBezTo>
                  <a:cubicBezTo>
                    <a:pt x="436520" y="368792"/>
                    <a:pt x="388447" y="375548"/>
                    <a:pt x="339460" y="364546"/>
                  </a:cubicBezTo>
                  <a:cubicBezTo>
                    <a:pt x="308325" y="357789"/>
                    <a:pt x="286959" y="362856"/>
                    <a:pt x="262899" y="383127"/>
                  </a:cubicBezTo>
                  <a:cubicBezTo>
                    <a:pt x="244181" y="398375"/>
                    <a:pt x="217473" y="411021"/>
                    <a:pt x="192546" y="413578"/>
                  </a:cubicBezTo>
                  <a:cubicBezTo>
                    <a:pt x="147121" y="418646"/>
                    <a:pt x="100828" y="416956"/>
                    <a:pt x="55402" y="414400"/>
                  </a:cubicBezTo>
                  <a:cubicBezTo>
                    <a:pt x="36730" y="413532"/>
                    <a:pt x="18012" y="400886"/>
                    <a:pt x="1987" y="394951"/>
                  </a:cubicBezTo>
                  <a:cubicBezTo>
                    <a:pt x="-5135" y="361989"/>
                    <a:pt x="7329" y="343408"/>
                    <a:pt x="32256" y="330716"/>
                  </a:cubicBezTo>
                  <a:cubicBezTo>
                    <a:pt x="51841" y="320536"/>
                    <a:pt x="70559" y="308711"/>
                    <a:pt x="90145" y="298576"/>
                  </a:cubicBezTo>
                  <a:cubicBezTo>
                    <a:pt x="132877" y="275749"/>
                    <a:pt x="159584" y="243654"/>
                    <a:pt x="171180" y="198001"/>
                  </a:cubicBezTo>
                  <a:cubicBezTo>
                    <a:pt x="176522" y="177730"/>
                    <a:pt x="180083" y="157414"/>
                    <a:pt x="187205" y="138833"/>
                  </a:cubicBezTo>
                  <a:cubicBezTo>
                    <a:pt x="188985" y="132076"/>
                    <a:pt x="191679" y="126187"/>
                    <a:pt x="195240" y="120252"/>
                  </a:cubicBezTo>
                  <a:cubicBezTo>
                    <a:pt x="206836" y="104182"/>
                    <a:pt x="215739" y="95736"/>
                    <a:pt x="224641" y="87290"/>
                  </a:cubicBezTo>
                  <a:cubicBezTo>
                    <a:pt x="206836" y="87290"/>
                    <a:pt x="189031" y="78844"/>
                    <a:pt x="189031" y="61952"/>
                  </a:cubicBezTo>
                  <a:cubicBezTo>
                    <a:pt x="186611" y="41271"/>
                    <a:pt x="187479" y="20590"/>
                    <a:pt x="190127" y="0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001EFB-C030-4087-97D1-E5EC7BDEA06F}"/>
                </a:ext>
              </a:extLst>
            </p:cNvPr>
            <p:cNvSpPr/>
            <p:nvPr/>
          </p:nvSpPr>
          <p:spPr>
            <a:xfrm>
              <a:off x="1606964" y="2264541"/>
              <a:ext cx="1213067" cy="427867"/>
            </a:xfrm>
            <a:custGeom>
              <a:avLst/>
              <a:gdLst>
                <a:gd name="connsiteX0" fmla="*/ 411569 w 1213067"/>
                <a:gd name="connsiteY0" fmla="*/ 326562 h 427867"/>
                <a:gd name="connsiteX1" fmla="*/ 419604 w 1213067"/>
                <a:gd name="connsiteY1" fmla="*/ 324005 h 427867"/>
                <a:gd name="connsiteX2" fmla="*/ 463249 w 1213067"/>
                <a:gd name="connsiteY2" fmla="*/ 367970 h 427867"/>
                <a:gd name="connsiteX3" fmla="*/ 475713 w 1213067"/>
                <a:gd name="connsiteY3" fmla="*/ 350210 h 427867"/>
                <a:gd name="connsiteX4" fmla="*/ 497079 w 1213067"/>
                <a:gd name="connsiteY4" fmla="*/ 326562 h 427867"/>
                <a:gd name="connsiteX5" fmla="*/ 503333 w 1213067"/>
                <a:gd name="connsiteY5" fmla="*/ 329940 h 427867"/>
                <a:gd name="connsiteX6" fmla="*/ 457588 w 1213067"/>
                <a:gd name="connsiteY6" fmla="*/ 427776 h 427867"/>
                <a:gd name="connsiteX7" fmla="*/ 581767 w 1213067"/>
                <a:gd name="connsiteY7" fmla="*/ 427776 h 427867"/>
                <a:gd name="connsiteX8" fmla="*/ 577247 w 1213067"/>
                <a:gd name="connsiteY8" fmla="*/ 337564 h 427867"/>
                <a:gd name="connsiteX9" fmla="*/ 603954 w 1213067"/>
                <a:gd name="connsiteY9" fmla="*/ 376461 h 427867"/>
                <a:gd name="connsiteX10" fmla="*/ 645819 w 1213067"/>
                <a:gd name="connsiteY10" fmla="*/ 346878 h 427867"/>
                <a:gd name="connsiteX11" fmla="*/ 616190 w 1213067"/>
                <a:gd name="connsiteY11" fmla="*/ 427822 h 427867"/>
                <a:gd name="connsiteX12" fmla="*/ 1213068 w 1213067"/>
                <a:gd name="connsiteY12" fmla="*/ 427822 h 427867"/>
                <a:gd name="connsiteX13" fmla="*/ 1186314 w 1213067"/>
                <a:gd name="connsiteY13" fmla="*/ 334232 h 427867"/>
                <a:gd name="connsiteX14" fmla="*/ 1153352 w 1213067"/>
                <a:gd name="connsiteY14" fmla="*/ 303780 h 427867"/>
                <a:gd name="connsiteX15" fmla="*/ 850576 w 1213067"/>
                <a:gd name="connsiteY15" fmla="*/ 204027 h 427867"/>
                <a:gd name="connsiteX16" fmla="*/ 806064 w 1213067"/>
                <a:gd name="connsiteY16" fmla="*/ 181200 h 427867"/>
                <a:gd name="connsiteX17" fmla="*/ 763332 w 1213067"/>
                <a:gd name="connsiteY17" fmla="*/ 154173 h 427867"/>
                <a:gd name="connsiteX18" fmla="*/ 709004 w 1213067"/>
                <a:gd name="connsiteY18" fmla="*/ 29081 h 427867"/>
                <a:gd name="connsiteX19" fmla="*/ 711652 w 1213067"/>
                <a:gd name="connsiteY19" fmla="*/ 0 h 427867"/>
                <a:gd name="connsiteX20" fmla="*/ 362309 w 1213067"/>
                <a:gd name="connsiteY20" fmla="*/ 0 h 427867"/>
                <a:gd name="connsiteX21" fmla="*/ 389336 w 1213067"/>
                <a:gd name="connsiteY21" fmla="*/ 76424 h 427867"/>
                <a:gd name="connsiteX22" fmla="*/ 304739 w 1213067"/>
                <a:gd name="connsiteY22" fmla="*/ 223521 h 427867"/>
                <a:gd name="connsiteX23" fmla="*/ 55424 w 1213067"/>
                <a:gd name="connsiteY23" fmla="*/ 308894 h 427867"/>
                <a:gd name="connsiteX24" fmla="*/ 2009 w 1213067"/>
                <a:gd name="connsiteY24" fmla="*/ 379885 h 427867"/>
                <a:gd name="connsiteX25" fmla="*/ 0 w 1213067"/>
                <a:gd name="connsiteY25" fmla="*/ 427867 h 427867"/>
                <a:gd name="connsiteX26" fmla="*/ 419011 w 1213067"/>
                <a:gd name="connsiteY26" fmla="*/ 427867 h 427867"/>
                <a:gd name="connsiteX27" fmla="*/ 411569 w 1213067"/>
                <a:gd name="connsiteY27" fmla="*/ 326562 h 427867"/>
                <a:gd name="connsiteX28" fmla="*/ 701882 w 1213067"/>
                <a:gd name="connsiteY28" fmla="*/ 127055 h 427867"/>
                <a:gd name="connsiteX29" fmla="*/ 605689 w 1213067"/>
                <a:gd name="connsiteY29" fmla="*/ 354456 h 427867"/>
                <a:gd name="connsiteX30" fmla="*/ 550494 w 1213067"/>
                <a:gd name="connsiteY30" fmla="*/ 238632 h 427867"/>
                <a:gd name="connsiteX31" fmla="*/ 701882 w 1213067"/>
                <a:gd name="connsiteY31" fmla="*/ 127055 h 427867"/>
                <a:gd name="connsiteX32" fmla="*/ 413350 w 1213067"/>
                <a:gd name="connsiteY32" fmla="*/ 162573 h 427867"/>
                <a:gd name="connsiteX33" fmla="*/ 512190 w 1213067"/>
                <a:gd name="connsiteY33" fmla="*/ 229365 h 427867"/>
                <a:gd name="connsiteX34" fmla="*/ 473887 w 1213067"/>
                <a:gd name="connsiteY34" fmla="*/ 350256 h 427867"/>
                <a:gd name="connsiteX35" fmla="*/ 414217 w 1213067"/>
                <a:gd name="connsiteY35" fmla="*/ 264016 h 427867"/>
                <a:gd name="connsiteX36" fmla="*/ 413350 w 1213067"/>
                <a:gd name="connsiteY36" fmla="*/ 162573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3067" h="427867">
                  <a:moveTo>
                    <a:pt x="411569" y="326562"/>
                  </a:moveTo>
                  <a:cubicBezTo>
                    <a:pt x="414263" y="325694"/>
                    <a:pt x="416911" y="324873"/>
                    <a:pt x="419604" y="324005"/>
                  </a:cubicBezTo>
                  <a:cubicBezTo>
                    <a:pt x="432981" y="337519"/>
                    <a:pt x="447225" y="351032"/>
                    <a:pt x="463249" y="367970"/>
                  </a:cubicBezTo>
                  <a:cubicBezTo>
                    <a:pt x="468591" y="360346"/>
                    <a:pt x="472152" y="355278"/>
                    <a:pt x="475713" y="350210"/>
                  </a:cubicBezTo>
                  <a:cubicBezTo>
                    <a:pt x="482835" y="342586"/>
                    <a:pt x="489957" y="334140"/>
                    <a:pt x="497079" y="326562"/>
                  </a:cubicBezTo>
                  <a:cubicBezTo>
                    <a:pt x="498859" y="327429"/>
                    <a:pt x="501553" y="329118"/>
                    <a:pt x="503333" y="329940"/>
                  </a:cubicBezTo>
                  <a:cubicBezTo>
                    <a:pt x="487720" y="362719"/>
                    <a:pt x="472517" y="395225"/>
                    <a:pt x="457588" y="427776"/>
                  </a:cubicBezTo>
                  <a:lnTo>
                    <a:pt x="581767" y="427776"/>
                  </a:lnTo>
                  <a:cubicBezTo>
                    <a:pt x="580260" y="397371"/>
                    <a:pt x="578753" y="367194"/>
                    <a:pt x="577247" y="337564"/>
                  </a:cubicBezTo>
                  <a:cubicBezTo>
                    <a:pt x="585282" y="348567"/>
                    <a:pt x="593271" y="361213"/>
                    <a:pt x="603954" y="376461"/>
                  </a:cubicBezTo>
                  <a:cubicBezTo>
                    <a:pt x="616418" y="367148"/>
                    <a:pt x="627101" y="360391"/>
                    <a:pt x="645819" y="346878"/>
                  </a:cubicBezTo>
                  <a:cubicBezTo>
                    <a:pt x="635318" y="375457"/>
                    <a:pt x="625549" y="402073"/>
                    <a:pt x="616190" y="427822"/>
                  </a:cubicBezTo>
                  <a:lnTo>
                    <a:pt x="1213068" y="427822"/>
                  </a:lnTo>
                  <a:cubicBezTo>
                    <a:pt x="1206311" y="396184"/>
                    <a:pt x="1197637" y="364911"/>
                    <a:pt x="1186314" y="334232"/>
                  </a:cubicBezTo>
                  <a:cubicBezTo>
                    <a:pt x="1176499" y="322407"/>
                    <a:pt x="1164948" y="313094"/>
                    <a:pt x="1153352" y="303780"/>
                  </a:cubicBezTo>
                  <a:cubicBezTo>
                    <a:pt x="1070536" y="243746"/>
                    <a:pt x="941427" y="251370"/>
                    <a:pt x="850576" y="204027"/>
                  </a:cubicBezTo>
                  <a:cubicBezTo>
                    <a:pt x="835419" y="197270"/>
                    <a:pt x="820308" y="189646"/>
                    <a:pt x="806064" y="181200"/>
                  </a:cubicBezTo>
                  <a:cubicBezTo>
                    <a:pt x="791820" y="172754"/>
                    <a:pt x="777576" y="164308"/>
                    <a:pt x="763332" y="154173"/>
                  </a:cubicBezTo>
                  <a:cubicBezTo>
                    <a:pt x="719687" y="122033"/>
                    <a:pt x="697453" y="83181"/>
                    <a:pt x="709004" y="29081"/>
                  </a:cubicBezTo>
                  <a:cubicBezTo>
                    <a:pt x="710921" y="19540"/>
                    <a:pt x="711286" y="9770"/>
                    <a:pt x="711652" y="0"/>
                  </a:cubicBezTo>
                  <a:lnTo>
                    <a:pt x="362309" y="0"/>
                  </a:lnTo>
                  <a:cubicBezTo>
                    <a:pt x="374087" y="24881"/>
                    <a:pt x="382670" y="50813"/>
                    <a:pt x="389336" y="76424"/>
                  </a:cubicBezTo>
                  <a:cubicBezTo>
                    <a:pt x="408054" y="147416"/>
                    <a:pt x="405360" y="193070"/>
                    <a:pt x="304739" y="223521"/>
                  </a:cubicBezTo>
                  <a:cubicBezTo>
                    <a:pt x="223704" y="248859"/>
                    <a:pt x="134679" y="278443"/>
                    <a:pt x="55424" y="308894"/>
                  </a:cubicBezTo>
                  <a:cubicBezTo>
                    <a:pt x="23375" y="320718"/>
                    <a:pt x="2876" y="344412"/>
                    <a:pt x="2009" y="379885"/>
                  </a:cubicBezTo>
                  <a:cubicBezTo>
                    <a:pt x="1735" y="396047"/>
                    <a:pt x="1096" y="411980"/>
                    <a:pt x="0" y="427867"/>
                  </a:cubicBezTo>
                  <a:lnTo>
                    <a:pt x="419011" y="427867"/>
                  </a:lnTo>
                  <a:cubicBezTo>
                    <a:pt x="416454" y="394038"/>
                    <a:pt x="413852" y="360300"/>
                    <a:pt x="411569" y="326562"/>
                  </a:cubicBezTo>
                  <a:close/>
                  <a:moveTo>
                    <a:pt x="701882" y="127055"/>
                  </a:moveTo>
                  <a:cubicBezTo>
                    <a:pt x="720600" y="171019"/>
                    <a:pt x="671613" y="289354"/>
                    <a:pt x="605689" y="354456"/>
                  </a:cubicBezTo>
                  <a:cubicBezTo>
                    <a:pt x="587884" y="316427"/>
                    <a:pt x="570079" y="280086"/>
                    <a:pt x="550494" y="238632"/>
                  </a:cubicBezTo>
                  <a:cubicBezTo>
                    <a:pt x="602128" y="200603"/>
                    <a:pt x="652028" y="164262"/>
                    <a:pt x="701882" y="127055"/>
                  </a:cubicBezTo>
                  <a:close/>
                  <a:moveTo>
                    <a:pt x="413350" y="162573"/>
                  </a:moveTo>
                  <a:cubicBezTo>
                    <a:pt x="452521" y="188779"/>
                    <a:pt x="483702" y="209916"/>
                    <a:pt x="512190" y="229365"/>
                  </a:cubicBezTo>
                  <a:cubicBezTo>
                    <a:pt x="497946" y="272462"/>
                    <a:pt x="486350" y="311359"/>
                    <a:pt x="473887" y="350256"/>
                  </a:cubicBezTo>
                  <a:cubicBezTo>
                    <a:pt x="430242" y="336743"/>
                    <a:pt x="420472" y="298713"/>
                    <a:pt x="414217" y="264016"/>
                  </a:cubicBezTo>
                  <a:cubicBezTo>
                    <a:pt x="408008" y="234432"/>
                    <a:pt x="413350" y="203159"/>
                    <a:pt x="413350" y="1625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4AF1A2-3D40-4B44-9221-022BF77F035D}"/>
                </a:ext>
              </a:extLst>
            </p:cNvPr>
            <p:cNvSpPr/>
            <p:nvPr/>
          </p:nvSpPr>
          <p:spPr>
            <a:xfrm>
              <a:off x="1295285" y="4403695"/>
              <a:ext cx="1352128" cy="427867"/>
            </a:xfrm>
            <a:custGeom>
              <a:avLst/>
              <a:gdLst>
                <a:gd name="connsiteX0" fmla="*/ 791820 w 1352128"/>
                <a:gd name="connsiteY0" fmla="*/ 373357 h 427867"/>
                <a:gd name="connsiteX1" fmla="*/ 837245 w 1352128"/>
                <a:gd name="connsiteY1" fmla="*/ 86788 h 427867"/>
                <a:gd name="connsiteX2" fmla="*/ 856831 w 1352128"/>
                <a:gd name="connsiteY2" fmla="*/ 118061 h 427867"/>
                <a:gd name="connsiteX3" fmla="*/ 869294 w 1352128"/>
                <a:gd name="connsiteY3" fmla="*/ 264290 h 427867"/>
                <a:gd name="connsiteX4" fmla="*/ 868381 w 1352128"/>
                <a:gd name="connsiteY4" fmla="*/ 377557 h 427867"/>
                <a:gd name="connsiteX5" fmla="*/ 874955 w 1352128"/>
                <a:gd name="connsiteY5" fmla="*/ 427822 h 427867"/>
                <a:gd name="connsiteX6" fmla="*/ 1325650 w 1352128"/>
                <a:gd name="connsiteY6" fmla="*/ 427822 h 427867"/>
                <a:gd name="connsiteX7" fmla="*/ 1328754 w 1352128"/>
                <a:gd name="connsiteY7" fmla="*/ 371668 h 427867"/>
                <a:gd name="connsiteX8" fmla="*/ 1343911 w 1352128"/>
                <a:gd name="connsiteY8" fmla="*/ 102036 h 427867"/>
                <a:gd name="connsiteX9" fmla="*/ 1352129 w 1352128"/>
                <a:gd name="connsiteY9" fmla="*/ 0 h 427867"/>
                <a:gd name="connsiteX10" fmla="*/ 294467 w 1352128"/>
                <a:gd name="connsiteY10" fmla="*/ 0 h 427867"/>
                <a:gd name="connsiteX11" fmla="*/ 296750 w 1352128"/>
                <a:gd name="connsiteY11" fmla="*/ 27621 h 427867"/>
                <a:gd name="connsiteX12" fmla="*/ 246896 w 1352128"/>
                <a:gd name="connsiteY12" fmla="*/ 24242 h 427867"/>
                <a:gd name="connsiteX13" fmla="*/ 256164 w 1352128"/>
                <a:gd name="connsiteY13" fmla="*/ 0 h 427867"/>
                <a:gd name="connsiteX14" fmla="*/ 175676 w 1352128"/>
                <a:gd name="connsiteY14" fmla="*/ 0 h 427867"/>
                <a:gd name="connsiteX15" fmla="*/ 141755 w 1352128"/>
                <a:gd name="connsiteY15" fmla="*/ 98658 h 427867"/>
                <a:gd name="connsiteX16" fmla="*/ 98110 w 1352128"/>
                <a:gd name="connsiteY16" fmla="*/ 114728 h 427867"/>
                <a:gd name="connsiteX17" fmla="*/ 68709 w 1352128"/>
                <a:gd name="connsiteY17" fmla="*/ 184031 h 427867"/>
                <a:gd name="connsiteX18" fmla="*/ 6392 w 1352128"/>
                <a:gd name="connsiteY18" fmla="*/ 335327 h 427867"/>
                <a:gd name="connsiteX19" fmla="*/ 0 w 1352128"/>
                <a:gd name="connsiteY19" fmla="*/ 427868 h 427867"/>
                <a:gd name="connsiteX20" fmla="*/ 788807 w 1352128"/>
                <a:gd name="connsiteY20" fmla="*/ 427868 h 427867"/>
                <a:gd name="connsiteX21" fmla="*/ 791820 w 1352128"/>
                <a:gd name="connsiteY21" fmla="*/ 37335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2128" h="427867">
                  <a:moveTo>
                    <a:pt x="791820" y="373357"/>
                  </a:moveTo>
                  <a:cubicBezTo>
                    <a:pt x="790907" y="275293"/>
                    <a:pt x="823001" y="183163"/>
                    <a:pt x="837245" y="86788"/>
                  </a:cubicBezTo>
                  <a:cubicBezTo>
                    <a:pt x="847061" y="96101"/>
                    <a:pt x="853270" y="106237"/>
                    <a:pt x="856831" y="118061"/>
                  </a:cubicBezTo>
                  <a:cubicBezTo>
                    <a:pt x="871988" y="166226"/>
                    <a:pt x="874636" y="214436"/>
                    <a:pt x="869294" y="264290"/>
                  </a:cubicBezTo>
                  <a:cubicBezTo>
                    <a:pt x="865733" y="301498"/>
                    <a:pt x="864820" y="340349"/>
                    <a:pt x="868381" y="377557"/>
                  </a:cubicBezTo>
                  <a:cubicBezTo>
                    <a:pt x="870162" y="394312"/>
                    <a:pt x="872444" y="411067"/>
                    <a:pt x="874955" y="427822"/>
                  </a:cubicBezTo>
                  <a:lnTo>
                    <a:pt x="1325650" y="427822"/>
                  </a:lnTo>
                  <a:cubicBezTo>
                    <a:pt x="1327339" y="409195"/>
                    <a:pt x="1328435" y="390477"/>
                    <a:pt x="1328754" y="371668"/>
                  </a:cubicBezTo>
                  <a:cubicBezTo>
                    <a:pt x="1330535" y="282049"/>
                    <a:pt x="1336789" y="191609"/>
                    <a:pt x="1343911" y="102036"/>
                  </a:cubicBezTo>
                  <a:cubicBezTo>
                    <a:pt x="1346331" y="68024"/>
                    <a:pt x="1349162" y="34058"/>
                    <a:pt x="1352129" y="0"/>
                  </a:cubicBezTo>
                  <a:lnTo>
                    <a:pt x="294467" y="0"/>
                  </a:lnTo>
                  <a:cubicBezTo>
                    <a:pt x="295243" y="9040"/>
                    <a:pt x="295974" y="18216"/>
                    <a:pt x="296750" y="27621"/>
                  </a:cubicBezTo>
                  <a:cubicBezTo>
                    <a:pt x="278945" y="25931"/>
                    <a:pt x="264701" y="25064"/>
                    <a:pt x="246896" y="24242"/>
                  </a:cubicBezTo>
                  <a:cubicBezTo>
                    <a:pt x="250092" y="16025"/>
                    <a:pt x="253150" y="7944"/>
                    <a:pt x="256164" y="0"/>
                  </a:cubicBezTo>
                  <a:lnTo>
                    <a:pt x="175676" y="0"/>
                  </a:lnTo>
                  <a:cubicBezTo>
                    <a:pt x="164491" y="31501"/>
                    <a:pt x="153990" y="64372"/>
                    <a:pt x="141755" y="98658"/>
                  </a:cubicBezTo>
                  <a:cubicBezTo>
                    <a:pt x="131072" y="102904"/>
                    <a:pt x="114135" y="108793"/>
                    <a:pt x="98110" y="114728"/>
                  </a:cubicBezTo>
                  <a:cubicBezTo>
                    <a:pt x="87427" y="140066"/>
                    <a:pt x="81172" y="163760"/>
                    <a:pt x="68709" y="184031"/>
                  </a:cubicBezTo>
                  <a:cubicBezTo>
                    <a:pt x="38441" y="230506"/>
                    <a:pt x="18855" y="282917"/>
                    <a:pt x="6392" y="335327"/>
                  </a:cubicBezTo>
                  <a:cubicBezTo>
                    <a:pt x="-502" y="365596"/>
                    <a:pt x="7579" y="397462"/>
                    <a:pt x="0" y="427868"/>
                  </a:cubicBezTo>
                  <a:lnTo>
                    <a:pt x="788807" y="427868"/>
                  </a:lnTo>
                  <a:cubicBezTo>
                    <a:pt x="790724" y="409698"/>
                    <a:pt x="791820" y="391573"/>
                    <a:pt x="791820" y="373357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6D07AB-94C8-4AC0-A940-877C18728551}"/>
                </a:ext>
              </a:extLst>
            </p:cNvPr>
            <p:cNvSpPr/>
            <p:nvPr/>
          </p:nvSpPr>
          <p:spPr>
            <a:xfrm>
              <a:off x="1538803" y="5259338"/>
              <a:ext cx="1004246" cy="427914"/>
            </a:xfrm>
            <a:custGeom>
              <a:avLst/>
              <a:gdLst>
                <a:gd name="connsiteX0" fmla="*/ 65833 w 1004246"/>
                <a:gd name="connsiteY0" fmla="*/ 92 h 427914"/>
                <a:gd name="connsiteX1" fmla="*/ 463295 w 1004246"/>
                <a:gd name="connsiteY1" fmla="*/ 92 h 427914"/>
                <a:gd name="connsiteX2" fmla="*/ 450375 w 1004246"/>
                <a:gd name="connsiteY2" fmla="*/ 87473 h 427914"/>
                <a:gd name="connsiteX3" fmla="*/ 444120 w 1004246"/>
                <a:gd name="connsiteY3" fmla="*/ 107744 h 427914"/>
                <a:gd name="connsiteX4" fmla="*/ 412071 w 1004246"/>
                <a:gd name="connsiteY4" fmla="*/ 323276 h 427914"/>
                <a:gd name="connsiteX5" fmla="*/ 407643 w 1004246"/>
                <a:gd name="connsiteY5" fmla="*/ 346148 h 427914"/>
                <a:gd name="connsiteX6" fmla="*/ 389107 w 1004246"/>
                <a:gd name="connsiteY6" fmla="*/ 427914 h 427914"/>
                <a:gd name="connsiteX7" fmla="*/ 0 w 1004246"/>
                <a:gd name="connsiteY7" fmla="*/ 427914 h 427914"/>
                <a:gd name="connsiteX8" fmla="*/ 29173 w 1004246"/>
                <a:gd name="connsiteY8" fmla="*/ 265843 h 427914"/>
                <a:gd name="connsiteX9" fmla="*/ 31866 w 1004246"/>
                <a:gd name="connsiteY9" fmla="*/ 244705 h 427914"/>
                <a:gd name="connsiteX10" fmla="*/ 37208 w 1004246"/>
                <a:gd name="connsiteY10" fmla="*/ 199919 h 427914"/>
                <a:gd name="connsiteX11" fmla="*/ 65833 w 1004246"/>
                <a:gd name="connsiteY11" fmla="*/ 92 h 427914"/>
                <a:gd name="connsiteX12" fmla="*/ 656501 w 1004246"/>
                <a:gd name="connsiteY12" fmla="*/ 0 h 427914"/>
                <a:gd name="connsiteX13" fmla="*/ 1004246 w 1004246"/>
                <a:gd name="connsiteY13" fmla="*/ 0 h 427914"/>
                <a:gd name="connsiteX14" fmla="*/ 1002420 w 1004246"/>
                <a:gd name="connsiteY14" fmla="*/ 30771 h 427914"/>
                <a:gd name="connsiteX15" fmla="*/ 982835 w 1004246"/>
                <a:gd name="connsiteY15" fmla="*/ 333410 h 427914"/>
                <a:gd name="connsiteX16" fmla="*/ 981922 w 1004246"/>
                <a:gd name="connsiteY16" fmla="*/ 337655 h 427914"/>
                <a:gd name="connsiteX17" fmla="*/ 966125 w 1004246"/>
                <a:gd name="connsiteY17" fmla="*/ 427867 h 427914"/>
                <a:gd name="connsiteX18" fmla="*/ 640933 w 1004246"/>
                <a:gd name="connsiteY18" fmla="*/ 427867 h 427914"/>
                <a:gd name="connsiteX19" fmla="*/ 640842 w 1004246"/>
                <a:gd name="connsiteY19" fmla="*/ 376507 h 427914"/>
                <a:gd name="connsiteX20" fmla="*/ 646183 w 1004246"/>
                <a:gd name="connsiteY20" fmla="*/ 357058 h 427914"/>
                <a:gd name="connsiteX21" fmla="*/ 650658 w 1004246"/>
                <a:gd name="connsiteY21" fmla="*/ 336788 h 427914"/>
                <a:gd name="connsiteX22" fmla="*/ 662254 w 1004246"/>
                <a:gd name="connsiteY22" fmla="*/ 215897 h 427914"/>
                <a:gd name="connsiteX23" fmla="*/ 656912 w 1004246"/>
                <a:gd name="connsiteY23" fmla="*/ 73046 h 427914"/>
                <a:gd name="connsiteX24" fmla="*/ 656501 w 1004246"/>
                <a:gd name="connsiteY24" fmla="*/ 0 h 42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4246" h="427914">
                  <a:moveTo>
                    <a:pt x="65833" y="92"/>
                  </a:moveTo>
                  <a:lnTo>
                    <a:pt x="463295" y="92"/>
                  </a:lnTo>
                  <a:cubicBezTo>
                    <a:pt x="459597" y="28443"/>
                    <a:pt x="455762" y="57479"/>
                    <a:pt x="450375" y="87473"/>
                  </a:cubicBezTo>
                  <a:cubicBezTo>
                    <a:pt x="447681" y="94230"/>
                    <a:pt x="445901" y="100987"/>
                    <a:pt x="444120" y="107744"/>
                  </a:cubicBezTo>
                  <a:cubicBezTo>
                    <a:pt x="425448" y="177046"/>
                    <a:pt x="414765" y="249727"/>
                    <a:pt x="412071" y="323276"/>
                  </a:cubicBezTo>
                  <a:cubicBezTo>
                    <a:pt x="411158" y="330900"/>
                    <a:pt x="409378" y="338478"/>
                    <a:pt x="407643" y="346148"/>
                  </a:cubicBezTo>
                  <a:cubicBezTo>
                    <a:pt x="401662" y="373266"/>
                    <a:pt x="395864" y="400659"/>
                    <a:pt x="389107" y="427914"/>
                  </a:cubicBezTo>
                  <a:lnTo>
                    <a:pt x="0" y="427914"/>
                  </a:lnTo>
                  <a:cubicBezTo>
                    <a:pt x="6985" y="372764"/>
                    <a:pt x="26571" y="318162"/>
                    <a:pt x="29173" y="265843"/>
                  </a:cubicBezTo>
                  <a:cubicBezTo>
                    <a:pt x="30086" y="258219"/>
                    <a:pt x="30999" y="251462"/>
                    <a:pt x="31866" y="244705"/>
                  </a:cubicBezTo>
                  <a:cubicBezTo>
                    <a:pt x="33647" y="229502"/>
                    <a:pt x="35427" y="215122"/>
                    <a:pt x="37208" y="199919"/>
                  </a:cubicBezTo>
                  <a:cubicBezTo>
                    <a:pt x="41865" y="131986"/>
                    <a:pt x="73183" y="62638"/>
                    <a:pt x="65833" y="92"/>
                  </a:cubicBezTo>
                  <a:close/>
                  <a:moveTo>
                    <a:pt x="656501" y="0"/>
                  </a:moveTo>
                  <a:lnTo>
                    <a:pt x="1004246" y="0"/>
                  </a:lnTo>
                  <a:cubicBezTo>
                    <a:pt x="1003562" y="10226"/>
                    <a:pt x="1002922" y="20499"/>
                    <a:pt x="1002420" y="30771"/>
                  </a:cubicBezTo>
                  <a:cubicBezTo>
                    <a:pt x="997992" y="131392"/>
                    <a:pt x="989957" y="232834"/>
                    <a:pt x="982835" y="333410"/>
                  </a:cubicBezTo>
                  <a:cubicBezTo>
                    <a:pt x="982835" y="335099"/>
                    <a:pt x="981967" y="335966"/>
                    <a:pt x="981922" y="337655"/>
                  </a:cubicBezTo>
                  <a:cubicBezTo>
                    <a:pt x="976671" y="367787"/>
                    <a:pt x="971376" y="397827"/>
                    <a:pt x="966125" y="427867"/>
                  </a:cubicBezTo>
                  <a:lnTo>
                    <a:pt x="640933" y="427867"/>
                  </a:lnTo>
                  <a:cubicBezTo>
                    <a:pt x="641709" y="410656"/>
                    <a:pt x="641846" y="393536"/>
                    <a:pt x="640842" y="376507"/>
                  </a:cubicBezTo>
                  <a:cubicBezTo>
                    <a:pt x="642622" y="370572"/>
                    <a:pt x="644403" y="363815"/>
                    <a:pt x="646183" y="357058"/>
                  </a:cubicBezTo>
                  <a:cubicBezTo>
                    <a:pt x="647964" y="350302"/>
                    <a:pt x="649745" y="343545"/>
                    <a:pt x="650658" y="336788"/>
                  </a:cubicBezTo>
                  <a:cubicBezTo>
                    <a:pt x="658693" y="297069"/>
                    <a:pt x="661386" y="256483"/>
                    <a:pt x="662254" y="215897"/>
                  </a:cubicBezTo>
                  <a:cubicBezTo>
                    <a:pt x="663167" y="168554"/>
                    <a:pt x="657825" y="120389"/>
                    <a:pt x="656912" y="73046"/>
                  </a:cubicBezTo>
                  <a:cubicBezTo>
                    <a:pt x="656501" y="48713"/>
                    <a:pt x="656456" y="24379"/>
                    <a:pt x="656501" y="0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A885367-63C9-4F7C-AF34-932EAC2C7137}"/>
                </a:ext>
              </a:extLst>
            </p:cNvPr>
            <p:cNvSpPr/>
            <p:nvPr/>
          </p:nvSpPr>
          <p:spPr>
            <a:xfrm>
              <a:off x="1283141" y="4831517"/>
              <a:ext cx="1337748" cy="427867"/>
            </a:xfrm>
            <a:custGeom>
              <a:avLst/>
              <a:gdLst>
                <a:gd name="connsiteX0" fmla="*/ 887054 w 1337748"/>
                <a:gd name="connsiteY0" fmla="*/ 0 h 427867"/>
                <a:gd name="connsiteX1" fmla="*/ 1337748 w 1337748"/>
                <a:gd name="connsiteY1" fmla="*/ 0 h 427867"/>
                <a:gd name="connsiteX2" fmla="*/ 1287438 w 1337748"/>
                <a:gd name="connsiteY2" fmla="*/ 250685 h 427867"/>
                <a:gd name="connsiteX3" fmla="*/ 1259909 w 1337748"/>
                <a:gd name="connsiteY3" fmla="*/ 427867 h 427867"/>
                <a:gd name="connsiteX4" fmla="*/ 912164 w 1337748"/>
                <a:gd name="connsiteY4" fmla="*/ 427867 h 427867"/>
                <a:gd name="connsiteX5" fmla="*/ 909927 w 1337748"/>
                <a:gd name="connsiteY5" fmla="*/ 175448 h 427867"/>
                <a:gd name="connsiteX6" fmla="*/ 887054 w 1337748"/>
                <a:gd name="connsiteY6" fmla="*/ 0 h 427867"/>
                <a:gd name="connsiteX7" fmla="*/ 12190 w 1337748"/>
                <a:gd name="connsiteY7" fmla="*/ 0 h 427867"/>
                <a:gd name="connsiteX8" fmla="*/ 801043 w 1337748"/>
                <a:gd name="connsiteY8" fmla="*/ 0 h 427867"/>
                <a:gd name="connsiteX9" fmla="*/ 775522 w 1337748"/>
                <a:gd name="connsiteY9" fmla="*/ 162756 h 427867"/>
                <a:gd name="connsiteX10" fmla="*/ 769268 w 1337748"/>
                <a:gd name="connsiteY10" fmla="*/ 205031 h 427867"/>
                <a:gd name="connsiteX11" fmla="*/ 765707 w 1337748"/>
                <a:gd name="connsiteY11" fmla="*/ 226169 h 427867"/>
                <a:gd name="connsiteX12" fmla="*/ 718957 w 1337748"/>
                <a:gd name="connsiteY12" fmla="*/ 427867 h 427867"/>
                <a:gd name="connsiteX13" fmla="*/ 321495 w 1337748"/>
                <a:gd name="connsiteY13" fmla="*/ 427867 h 427867"/>
                <a:gd name="connsiteX14" fmla="*/ 299079 w 1337748"/>
                <a:gd name="connsiteY14" fmla="*/ 368198 h 427867"/>
                <a:gd name="connsiteX15" fmla="*/ 215396 w 1337748"/>
                <a:gd name="connsiteY15" fmla="*/ 375822 h 427867"/>
                <a:gd name="connsiteX16" fmla="*/ 171750 w 1337748"/>
                <a:gd name="connsiteY16" fmla="*/ 380890 h 427867"/>
                <a:gd name="connsiteX17" fmla="*/ 71129 w 1337748"/>
                <a:gd name="connsiteY17" fmla="*/ 374133 h 427867"/>
                <a:gd name="connsiteX18" fmla="*/ 15021 w 1337748"/>
                <a:gd name="connsiteY18" fmla="*/ 303963 h 427867"/>
                <a:gd name="connsiteX19" fmla="*/ 6118 w 1337748"/>
                <a:gd name="connsiteY19" fmla="*/ 204209 h 427867"/>
                <a:gd name="connsiteX20" fmla="*/ 11460 w 1337748"/>
                <a:gd name="connsiteY20" fmla="*/ 3013 h 427867"/>
                <a:gd name="connsiteX21" fmla="*/ 12190 w 1337748"/>
                <a:gd name="connsiteY21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748" h="427867">
                  <a:moveTo>
                    <a:pt x="887054" y="0"/>
                  </a:moveTo>
                  <a:lnTo>
                    <a:pt x="1337748" y="0"/>
                  </a:lnTo>
                  <a:cubicBezTo>
                    <a:pt x="1330033" y="85053"/>
                    <a:pt x="1309352" y="168143"/>
                    <a:pt x="1287438" y="250685"/>
                  </a:cubicBezTo>
                  <a:cubicBezTo>
                    <a:pt x="1271505" y="309852"/>
                    <a:pt x="1263972" y="368381"/>
                    <a:pt x="1259909" y="427867"/>
                  </a:cubicBezTo>
                  <a:lnTo>
                    <a:pt x="912164" y="427867"/>
                  </a:lnTo>
                  <a:cubicBezTo>
                    <a:pt x="912346" y="343727"/>
                    <a:pt x="914081" y="259359"/>
                    <a:pt x="909927" y="175448"/>
                  </a:cubicBezTo>
                  <a:cubicBezTo>
                    <a:pt x="907187" y="116965"/>
                    <a:pt x="895820" y="58483"/>
                    <a:pt x="887054" y="0"/>
                  </a:cubicBezTo>
                  <a:close/>
                  <a:moveTo>
                    <a:pt x="12190" y="0"/>
                  </a:moveTo>
                  <a:lnTo>
                    <a:pt x="801043" y="0"/>
                  </a:lnTo>
                  <a:cubicBezTo>
                    <a:pt x="795564" y="54237"/>
                    <a:pt x="783512" y="108245"/>
                    <a:pt x="775522" y="162756"/>
                  </a:cubicBezTo>
                  <a:cubicBezTo>
                    <a:pt x="773742" y="176315"/>
                    <a:pt x="771048" y="190650"/>
                    <a:pt x="769268" y="205031"/>
                  </a:cubicBezTo>
                  <a:cubicBezTo>
                    <a:pt x="767487" y="211788"/>
                    <a:pt x="766574" y="219412"/>
                    <a:pt x="765707" y="226169"/>
                  </a:cubicBezTo>
                  <a:cubicBezTo>
                    <a:pt x="736534" y="291728"/>
                    <a:pt x="728134" y="357789"/>
                    <a:pt x="718957" y="427867"/>
                  </a:cubicBezTo>
                  <a:lnTo>
                    <a:pt x="321495" y="427867"/>
                  </a:lnTo>
                  <a:cubicBezTo>
                    <a:pt x="319075" y="407141"/>
                    <a:pt x="312364" y="387144"/>
                    <a:pt x="299079" y="368198"/>
                  </a:cubicBezTo>
                  <a:cubicBezTo>
                    <a:pt x="290176" y="359752"/>
                    <a:pt x="245664" y="368198"/>
                    <a:pt x="215396" y="375822"/>
                  </a:cubicBezTo>
                  <a:cubicBezTo>
                    <a:pt x="201152" y="377511"/>
                    <a:pt x="185994" y="380022"/>
                    <a:pt x="171750" y="380890"/>
                  </a:cubicBezTo>
                  <a:cubicBezTo>
                    <a:pt x="138788" y="383446"/>
                    <a:pt x="104091" y="380890"/>
                    <a:pt x="71129" y="374133"/>
                  </a:cubicBezTo>
                  <a:cubicBezTo>
                    <a:pt x="35519" y="366509"/>
                    <a:pt x="22143" y="335236"/>
                    <a:pt x="15021" y="303963"/>
                  </a:cubicBezTo>
                  <a:cubicBezTo>
                    <a:pt x="6986" y="271001"/>
                    <a:pt x="7899" y="238039"/>
                    <a:pt x="6118" y="204209"/>
                  </a:cubicBezTo>
                  <a:cubicBezTo>
                    <a:pt x="2557" y="136550"/>
                    <a:pt x="-8126" y="69805"/>
                    <a:pt x="11460" y="3013"/>
                  </a:cubicBezTo>
                  <a:cubicBezTo>
                    <a:pt x="11734" y="2009"/>
                    <a:pt x="11962" y="1004"/>
                    <a:pt x="12190" y="0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A49CAC6-D0E9-41F8-A942-49BED5BB7E12}"/>
                </a:ext>
              </a:extLst>
            </p:cNvPr>
            <p:cNvSpPr/>
            <p:nvPr/>
          </p:nvSpPr>
          <p:spPr>
            <a:xfrm>
              <a:off x="1471053" y="3975782"/>
              <a:ext cx="1287072" cy="427913"/>
            </a:xfrm>
            <a:custGeom>
              <a:avLst/>
              <a:gdLst>
                <a:gd name="connsiteX0" fmla="*/ 105826 w 1287072"/>
                <a:gd name="connsiteY0" fmla="*/ 360848 h 427913"/>
                <a:gd name="connsiteX1" fmla="*/ 112948 w 1287072"/>
                <a:gd name="connsiteY1" fmla="*/ 361715 h 427913"/>
                <a:gd name="connsiteX2" fmla="*/ 118654 w 1287072"/>
                <a:gd name="connsiteY2" fmla="*/ 427913 h 427913"/>
                <a:gd name="connsiteX3" fmla="*/ 1176362 w 1287072"/>
                <a:gd name="connsiteY3" fmla="*/ 427913 h 427913"/>
                <a:gd name="connsiteX4" fmla="*/ 1193984 w 1287072"/>
                <a:gd name="connsiteY4" fmla="*/ 227310 h 427913"/>
                <a:gd name="connsiteX5" fmla="*/ 1196678 w 1287072"/>
                <a:gd name="connsiteY5" fmla="*/ 138559 h 427913"/>
                <a:gd name="connsiteX6" fmla="*/ 1205580 w 1287072"/>
                <a:gd name="connsiteY6" fmla="*/ 80214 h 427913"/>
                <a:gd name="connsiteX7" fmla="*/ 1226079 w 1287072"/>
                <a:gd name="connsiteY7" fmla="*/ 55698 h 427913"/>
                <a:gd name="connsiteX8" fmla="*/ 1276846 w 1287072"/>
                <a:gd name="connsiteY8" fmla="*/ 15111 h 427913"/>
                <a:gd name="connsiteX9" fmla="*/ 1287072 w 1287072"/>
                <a:gd name="connsiteY9" fmla="*/ 46 h 427913"/>
                <a:gd name="connsiteX10" fmla="*/ 1240688 w 1287072"/>
                <a:gd name="connsiteY10" fmla="*/ 46 h 427913"/>
                <a:gd name="connsiteX11" fmla="*/ 1248312 w 1287072"/>
                <a:gd name="connsiteY11" fmla="*/ 13422 h 427913"/>
                <a:gd name="connsiteX12" fmla="*/ 1217131 w 1287072"/>
                <a:gd name="connsiteY12" fmla="*/ 34560 h 427913"/>
                <a:gd name="connsiteX13" fmla="*/ 1189191 w 1287072"/>
                <a:gd name="connsiteY13" fmla="*/ 46 h 427913"/>
                <a:gd name="connsiteX14" fmla="*/ 225302 w 1287072"/>
                <a:gd name="connsiteY14" fmla="*/ 46 h 427913"/>
                <a:gd name="connsiteX15" fmla="*/ 200238 w 1287072"/>
                <a:gd name="connsiteY15" fmla="*/ 187546 h 427913"/>
                <a:gd name="connsiteX16" fmla="*/ 193116 w 1287072"/>
                <a:gd name="connsiteY16" fmla="*/ 131757 h 427913"/>
                <a:gd name="connsiteX17" fmla="*/ 187774 w 1287072"/>
                <a:gd name="connsiteY17" fmla="*/ 73411 h 427913"/>
                <a:gd name="connsiteX18" fmla="*/ 189555 w 1287072"/>
                <a:gd name="connsiteY18" fmla="*/ 45517 h 427913"/>
                <a:gd name="connsiteX19" fmla="*/ 215577 w 1287072"/>
                <a:gd name="connsiteY19" fmla="*/ 0 h 427913"/>
                <a:gd name="connsiteX20" fmla="*/ 178232 w 1287072"/>
                <a:gd name="connsiteY20" fmla="*/ 0 h 427913"/>
                <a:gd name="connsiteX21" fmla="*/ 171750 w 1287072"/>
                <a:gd name="connsiteY21" fmla="*/ 32825 h 427913"/>
                <a:gd name="connsiteX22" fmla="*/ 50630 w 1287072"/>
                <a:gd name="connsiteY22" fmla="*/ 32825 h 427913"/>
                <a:gd name="connsiteX23" fmla="*/ 42275 w 1287072"/>
                <a:gd name="connsiteY23" fmla="*/ 0 h 427913"/>
                <a:gd name="connsiteX24" fmla="*/ 17075 w 1287072"/>
                <a:gd name="connsiteY24" fmla="*/ 0 h 427913"/>
                <a:gd name="connsiteX25" fmla="*/ 22142 w 1287072"/>
                <a:gd name="connsiteY25" fmla="*/ 21001 h 427913"/>
                <a:gd name="connsiteX26" fmla="*/ 28397 w 1287072"/>
                <a:gd name="connsiteY26" fmla="*/ 91171 h 427913"/>
                <a:gd name="connsiteX27" fmla="*/ 12372 w 1287072"/>
                <a:gd name="connsiteY27" fmla="*/ 152895 h 427913"/>
                <a:gd name="connsiteX28" fmla="*/ 18627 w 1287072"/>
                <a:gd name="connsiteY28" fmla="*/ 221375 h 427913"/>
                <a:gd name="connsiteX29" fmla="*/ 27529 w 1287072"/>
                <a:gd name="connsiteY29" fmla="*/ 359158 h 427913"/>
                <a:gd name="connsiteX30" fmla="*/ 0 w 1287072"/>
                <a:gd name="connsiteY30" fmla="*/ 427913 h 427913"/>
                <a:gd name="connsiteX31" fmla="*/ 80442 w 1287072"/>
                <a:gd name="connsiteY31" fmla="*/ 427913 h 427913"/>
                <a:gd name="connsiteX32" fmla="*/ 105826 w 1287072"/>
                <a:gd name="connsiteY32" fmla="*/ 360848 h 4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7072" h="427913">
                  <a:moveTo>
                    <a:pt x="105826" y="360848"/>
                  </a:moveTo>
                  <a:cubicBezTo>
                    <a:pt x="108519" y="360848"/>
                    <a:pt x="111167" y="360848"/>
                    <a:pt x="112948" y="361715"/>
                  </a:cubicBezTo>
                  <a:cubicBezTo>
                    <a:pt x="114865" y="383446"/>
                    <a:pt x="116782" y="405223"/>
                    <a:pt x="118654" y="427913"/>
                  </a:cubicBezTo>
                  <a:lnTo>
                    <a:pt x="1176362" y="427913"/>
                  </a:lnTo>
                  <a:cubicBezTo>
                    <a:pt x="1182205" y="361259"/>
                    <a:pt x="1188643" y="294467"/>
                    <a:pt x="1193984" y="227310"/>
                  </a:cubicBezTo>
                  <a:cubicBezTo>
                    <a:pt x="1196678" y="197727"/>
                    <a:pt x="1194852" y="168143"/>
                    <a:pt x="1196678" y="138559"/>
                  </a:cubicBezTo>
                  <a:cubicBezTo>
                    <a:pt x="1197591" y="119111"/>
                    <a:pt x="1200239" y="98840"/>
                    <a:pt x="1205580" y="80214"/>
                  </a:cubicBezTo>
                  <a:cubicBezTo>
                    <a:pt x="1208274" y="70900"/>
                    <a:pt x="1218957" y="55698"/>
                    <a:pt x="1226079" y="55698"/>
                  </a:cubicBezTo>
                  <a:cubicBezTo>
                    <a:pt x="1257260" y="55698"/>
                    <a:pt x="1264382" y="33738"/>
                    <a:pt x="1276846" y="15111"/>
                  </a:cubicBezTo>
                  <a:cubicBezTo>
                    <a:pt x="1280179" y="9998"/>
                    <a:pt x="1283511" y="4885"/>
                    <a:pt x="1287072" y="46"/>
                  </a:cubicBezTo>
                  <a:lnTo>
                    <a:pt x="1240688" y="46"/>
                  </a:lnTo>
                  <a:cubicBezTo>
                    <a:pt x="1243245" y="4474"/>
                    <a:pt x="1245801" y="8948"/>
                    <a:pt x="1248312" y="13422"/>
                  </a:cubicBezTo>
                  <a:cubicBezTo>
                    <a:pt x="1236716" y="21046"/>
                    <a:pt x="1227814" y="26936"/>
                    <a:pt x="1217131" y="34560"/>
                  </a:cubicBezTo>
                  <a:cubicBezTo>
                    <a:pt x="1207726" y="22918"/>
                    <a:pt x="1198458" y="11459"/>
                    <a:pt x="1189191" y="46"/>
                  </a:cubicBezTo>
                  <a:lnTo>
                    <a:pt x="225302" y="46"/>
                  </a:lnTo>
                  <a:cubicBezTo>
                    <a:pt x="226808" y="60994"/>
                    <a:pt x="225986" y="122535"/>
                    <a:pt x="200238" y="187546"/>
                  </a:cubicBezTo>
                  <a:cubicBezTo>
                    <a:pt x="197544" y="164719"/>
                    <a:pt x="194896" y="148649"/>
                    <a:pt x="193116" y="131757"/>
                  </a:cubicBezTo>
                  <a:cubicBezTo>
                    <a:pt x="191335" y="112308"/>
                    <a:pt x="188642" y="92860"/>
                    <a:pt x="187774" y="73411"/>
                  </a:cubicBezTo>
                  <a:cubicBezTo>
                    <a:pt x="186861" y="64098"/>
                    <a:pt x="184213" y="49763"/>
                    <a:pt x="189555" y="45517"/>
                  </a:cubicBezTo>
                  <a:cubicBezTo>
                    <a:pt x="204712" y="32551"/>
                    <a:pt x="211240" y="16618"/>
                    <a:pt x="215577" y="0"/>
                  </a:cubicBezTo>
                  <a:lnTo>
                    <a:pt x="178232" y="0"/>
                  </a:lnTo>
                  <a:cubicBezTo>
                    <a:pt x="176041" y="12007"/>
                    <a:pt x="173667" y="23101"/>
                    <a:pt x="171750" y="32825"/>
                  </a:cubicBezTo>
                  <a:cubicBezTo>
                    <a:pt x="128105" y="32825"/>
                    <a:pt x="88934" y="32825"/>
                    <a:pt x="50630" y="32825"/>
                  </a:cubicBezTo>
                  <a:cubicBezTo>
                    <a:pt x="45289" y="17942"/>
                    <a:pt x="42367" y="7624"/>
                    <a:pt x="42275" y="0"/>
                  </a:cubicBezTo>
                  <a:lnTo>
                    <a:pt x="17075" y="0"/>
                  </a:lnTo>
                  <a:cubicBezTo>
                    <a:pt x="18079" y="7259"/>
                    <a:pt x="19631" y="14335"/>
                    <a:pt x="22142" y="21001"/>
                  </a:cubicBezTo>
                  <a:cubicBezTo>
                    <a:pt x="31045" y="45517"/>
                    <a:pt x="32825" y="67476"/>
                    <a:pt x="28397" y="91171"/>
                  </a:cubicBezTo>
                  <a:cubicBezTo>
                    <a:pt x="23923" y="111441"/>
                    <a:pt x="18581" y="132579"/>
                    <a:pt x="12372" y="152895"/>
                  </a:cubicBezTo>
                  <a:cubicBezTo>
                    <a:pt x="4337" y="177411"/>
                    <a:pt x="8811" y="197681"/>
                    <a:pt x="18627" y="221375"/>
                  </a:cubicBezTo>
                  <a:cubicBezTo>
                    <a:pt x="37345" y="265340"/>
                    <a:pt x="50676" y="309305"/>
                    <a:pt x="27529" y="359158"/>
                  </a:cubicBezTo>
                  <a:cubicBezTo>
                    <a:pt x="17211" y="381255"/>
                    <a:pt x="8400" y="404219"/>
                    <a:pt x="0" y="427913"/>
                  </a:cubicBezTo>
                  <a:lnTo>
                    <a:pt x="80442" y="427913"/>
                  </a:lnTo>
                  <a:cubicBezTo>
                    <a:pt x="89116" y="404858"/>
                    <a:pt x="97243" y="382853"/>
                    <a:pt x="105826" y="360848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C7D4D4-EBD1-4FD7-B992-CC85DDE9AA34}"/>
                </a:ext>
              </a:extLst>
            </p:cNvPr>
            <p:cNvSpPr/>
            <p:nvPr/>
          </p:nvSpPr>
          <p:spPr>
            <a:xfrm>
              <a:off x="1503376" y="3120230"/>
              <a:ext cx="1396732" cy="427867"/>
            </a:xfrm>
            <a:custGeom>
              <a:avLst/>
              <a:gdLst>
                <a:gd name="connsiteX0" fmla="*/ 1396733 w 1396732"/>
                <a:gd name="connsiteY0" fmla="*/ 213066 h 427867"/>
                <a:gd name="connsiteX1" fmla="*/ 1387830 w 1396732"/>
                <a:gd name="connsiteY1" fmla="*/ 138696 h 427867"/>
                <a:gd name="connsiteX2" fmla="*/ 1365551 w 1396732"/>
                <a:gd name="connsiteY2" fmla="*/ 51634 h 427867"/>
                <a:gd name="connsiteX3" fmla="*/ 1359297 w 1396732"/>
                <a:gd name="connsiteY3" fmla="*/ 8537 h 427867"/>
                <a:gd name="connsiteX4" fmla="*/ 1358155 w 1396732"/>
                <a:gd name="connsiteY4" fmla="*/ 0 h 427867"/>
                <a:gd name="connsiteX5" fmla="*/ 45152 w 1396732"/>
                <a:gd name="connsiteY5" fmla="*/ 0 h 427867"/>
                <a:gd name="connsiteX6" fmla="*/ 40586 w 1396732"/>
                <a:gd name="connsiteY6" fmla="*/ 93088 h 427867"/>
                <a:gd name="connsiteX7" fmla="*/ 32551 w 1396732"/>
                <a:gd name="connsiteY7" fmla="*/ 172526 h 427867"/>
                <a:gd name="connsiteX8" fmla="*/ 12966 w 1396732"/>
                <a:gd name="connsiteY8" fmla="*/ 227493 h 427867"/>
                <a:gd name="connsiteX9" fmla="*/ 3150 w 1396732"/>
                <a:gd name="connsiteY9" fmla="*/ 273969 h 427867"/>
                <a:gd name="connsiteX10" fmla="*/ 4931 w 1396732"/>
                <a:gd name="connsiteY10" fmla="*/ 389792 h 427867"/>
                <a:gd name="connsiteX11" fmla="*/ 0 w 1396732"/>
                <a:gd name="connsiteY11" fmla="*/ 427868 h 427867"/>
                <a:gd name="connsiteX12" fmla="*/ 1370710 w 1396732"/>
                <a:gd name="connsiteY12" fmla="*/ 427868 h 427867"/>
                <a:gd name="connsiteX13" fmla="*/ 1396733 w 1396732"/>
                <a:gd name="connsiteY13" fmla="*/ 213066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732" h="427867">
                  <a:moveTo>
                    <a:pt x="1396733" y="213066"/>
                  </a:moveTo>
                  <a:cubicBezTo>
                    <a:pt x="1394039" y="188550"/>
                    <a:pt x="1391391" y="163212"/>
                    <a:pt x="1387830" y="138696"/>
                  </a:cubicBezTo>
                  <a:cubicBezTo>
                    <a:pt x="1383356" y="109980"/>
                    <a:pt x="1370025" y="80351"/>
                    <a:pt x="1365551" y="51634"/>
                  </a:cubicBezTo>
                  <a:cubicBezTo>
                    <a:pt x="1362903" y="37254"/>
                    <a:pt x="1361077" y="22918"/>
                    <a:pt x="1359297" y="8537"/>
                  </a:cubicBezTo>
                  <a:cubicBezTo>
                    <a:pt x="1358886" y="5707"/>
                    <a:pt x="1358521" y="2831"/>
                    <a:pt x="1358155" y="0"/>
                  </a:cubicBezTo>
                  <a:lnTo>
                    <a:pt x="45152" y="0"/>
                  </a:lnTo>
                  <a:cubicBezTo>
                    <a:pt x="40723" y="30679"/>
                    <a:pt x="38349" y="61633"/>
                    <a:pt x="40586" y="93088"/>
                  </a:cubicBezTo>
                  <a:cubicBezTo>
                    <a:pt x="42367" y="119293"/>
                    <a:pt x="37025" y="146320"/>
                    <a:pt x="32551" y="172526"/>
                  </a:cubicBezTo>
                  <a:cubicBezTo>
                    <a:pt x="28990" y="191107"/>
                    <a:pt x="19175" y="208866"/>
                    <a:pt x="12966" y="227493"/>
                  </a:cubicBezTo>
                  <a:cubicBezTo>
                    <a:pt x="8492" y="242696"/>
                    <a:pt x="-3059" y="263012"/>
                    <a:pt x="3150" y="273969"/>
                  </a:cubicBezTo>
                  <a:cubicBezTo>
                    <a:pt x="22736" y="313687"/>
                    <a:pt x="6711" y="351717"/>
                    <a:pt x="4931" y="389792"/>
                  </a:cubicBezTo>
                  <a:cubicBezTo>
                    <a:pt x="4109" y="402758"/>
                    <a:pt x="1233" y="415039"/>
                    <a:pt x="0" y="427868"/>
                  </a:cubicBezTo>
                  <a:lnTo>
                    <a:pt x="1370710" y="427868"/>
                  </a:lnTo>
                  <a:cubicBezTo>
                    <a:pt x="1374819" y="356328"/>
                    <a:pt x="1396733" y="284332"/>
                    <a:pt x="1396733" y="2130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070E98E-B21D-44BA-81A6-71C9DC685121}"/>
                </a:ext>
              </a:extLst>
            </p:cNvPr>
            <p:cNvSpPr/>
            <p:nvPr/>
          </p:nvSpPr>
          <p:spPr>
            <a:xfrm>
              <a:off x="1548527" y="2692317"/>
              <a:ext cx="1313049" cy="427867"/>
            </a:xfrm>
            <a:custGeom>
              <a:avLst/>
              <a:gdLst>
                <a:gd name="connsiteX0" fmla="*/ 1271459 w 1313049"/>
                <a:gd name="connsiteY0" fmla="*/ 0 h 427867"/>
                <a:gd name="connsiteX1" fmla="*/ 674581 w 1313049"/>
                <a:gd name="connsiteY1" fmla="*/ 0 h 427867"/>
                <a:gd name="connsiteX2" fmla="*/ 649015 w 1313049"/>
                <a:gd name="connsiteY2" fmla="*/ 72087 h 427867"/>
                <a:gd name="connsiteX3" fmla="*/ 643673 w 1313049"/>
                <a:gd name="connsiteY3" fmla="*/ 70398 h 427867"/>
                <a:gd name="connsiteX4" fmla="*/ 640203 w 1313049"/>
                <a:gd name="connsiteY4" fmla="*/ 0 h 427867"/>
                <a:gd name="connsiteX5" fmla="*/ 516025 w 1313049"/>
                <a:gd name="connsiteY5" fmla="*/ 0 h 427867"/>
                <a:gd name="connsiteX6" fmla="*/ 489637 w 1313049"/>
                <a:gd name="connsiteY6" fmla="*/ 58528 h 427867"/>
                <a:gd name="connsiteX7" fmla="*/ 481602 w 1313049"/>
                <a:gd name="connsiteY7" fmla="*/ 58528 h 427867"/>
                <a:gd name="connsiteX8" fmla="*/ 477402 w 1313049"/>
                <a:gd name="connsiteY8" fmla="*/ 0 h 427867"/>
                <a:gd name="connsiteX9" fmla="*/ 58391 w 1313049"/>
                <a:gd name="connsiteY9" fmla="*/ 0 h 427867"/>
                <a:gd name="connsiteX10" fmla="*/ 43508 w 1313049"/>
                <a:gd name="connsiteY10" fmla="*/ 96603 h 427867"/>
                <a:gd name="connsiteX11" fmla="*/ 30132 w 1313049"/>
                <a:gd name="connsiteY11" fmla="*/ 263149 h 427867"/>
                <a:gd name="connsiteX12" fmla="*/ 0 w 1313049"/>
                <a:gd name="connsiteY12" fmla="*/ 427868 h 427867"/>
                <a:gd name="connsiteX13" fmla="*/ 1313049 w 1313049"/>
                <a:gd name="connsiteY13" fmla="*/ 427868 h 427867"/>
                <a:gd name="connsiteX14" fmla="*/ 1271459 w 1313049"/>
                <a:gd name="connsiteY14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049" h="427867">
                  <a:moveTo>
                    <a:pt x="1271459" y="0"/>
                  </a:moveTo>
                  <a:lnTo>
                    <a:pt x="674581" y="0"/>
                  </a:lnTo>
                  <a:cubicBezTo>
                    <a:pt x="665724" y="24470"/>
                    <a:pt x="657232" y="48165"/>
                    <a:pt x="649015" y="72087"/>
                  </a:cubicBezTo>
                  <a:cubicBezTo>
                    <a:pt x="647234" y="71266"/>
                    <a:pt x="645454" y="71266"/>
                    <a:pt x="643673" y="70398"/>
                  </a:cubicBezTo>
                  <a:cubicBezTo>
                    <a:pt x="642532" y="46886"/>
                    <a:pt x="641345" y="23375"/>
                    <a:pt x="640203" y="0"/>
                  </a:cubicBezTo>
                  <a:lnTo>
                    <a:pt x="516025" y="0"/>
                  </a:lnTo>
                  <a:cubicBezTo>
                    <a:pt x="507123" y="19449"/>
                    <a:pt x="498266" y="38943"/>
                    <a:pt x="489637" y="58528"/>
                  </a:cubicBezTo>
                  <a:cubicBezTo>
                    <a:pt x="486944" y="58528"/>
                    <a:pt x="484296" y="58528"/>
                    <a:pt x="481602" y="58528"/>
                  </a:cubicBezTo>
                  <a:cubicBezTo>
                    <a:pt x="480278" y="39034"/>
                    <a:pt x="478863" y="19494"/>
                    <a:pt x="477402" y="0"/>
                  </a:cubicBezTo>
                  <a:lnTo>
                    <a:pt x="58391" y="0"/>
                  </a:lnTo>
                  <a:cubicBezTo>
                    <a:pt x="56154" y="32323"/>
                    <a:pt x="51863" y="64281"/>
                    <a:pt x="43508" y="96603"/>
                  </a:cubicBezTo>
                  <a:cubicBezTo>
                    <a:pt x="29264" y="150703"/>
                    <a:pt x="38167" y="207360"/>
                    <a:pt x="30132" y="263149"/>
                  </a:cubicBezTo>
                  <a:cubicBezTo>
                    <a:pt x="22690" y="318527"/>
                    <a:pt x="7944" y="372809"/>
                    <a:pt x="0" y="427868"/>
                  </a:cubicBezTo>
                  <a:lnTo>
                    <a:pt x="1313049" y="427868"/>
                  </a:lnTo>
                  <a:cubicBezTo>
                    <a:pt x="1294103" y="287208"/>
                    <a:pt x="1301362" y="139792"/>
                    <a:pt x="12714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029C93-DC06-4BD9-8F5A-A58A768F25A1}"/>
                </a:ext>
              </a:extLst>
            </p:cNvPr>
            <p:cNvSpPr/>
            <p:nvPr/>
          </p:nvSpPr>
          <p:spPr>
            <a:xfrm>
              <a:off x="1486619" y="3548006"/>
              <a:ext cx="1387557" cy="427867"/>
            </a:xfrm>
            <a:custGeom>
              <a:avLst/>
              <a:gdLst>
                <a:gd name="connsiteX0" fmla="*/ 59990 w 1387557"/>
                <a:gd name="connsiteY0" fmla="*/ 402347 h 427867"/>
                <a:gd name="connsiteX1" fmla="*/ 165085 w 1387557"/>
                <a:gd name="connsiteY1" fmla="*/ 413350 h 427867"/>
                <a:gd name="connsiteX2" fmla="*/ 162666 w 1387557"/>
                <a:gd name="connsiteY2" fmla="*/ 427868 h 427867"/>
                <a:gd name="connsiteX3" fmla="*/ 200011 w 1387557"/>
                <a:gd name="connsiteY3" fmla="*/ 427868 h 427867"/>
                <a:gd name="connsiteX4" fmla="*/ 208730 w 1387557"/>
                <a:gd name="connsiteY4" fmla="*/ 389701 h 427867"/>
                <a:gd name="connsiteX5" fmla="*/ 209780 w 1387557"/>
                <a:gd name="connsiteY5" fmla="*/ 427868 h 427867"/>
                <a:gd name="connsiteX6" fmla="*/ 1173669 w 1387557"/>
                <a:gd name="connsiteY6" fmla="*/ 427868 h 427867"/>
                <a:gd name="connsiteX7" fmla="*/ 1087612 w 1387557"/>
                <a:gd name="connsiteY7" fmla="*/ 320353 h 427867"/>
                <a:gd name="connsiteX8" fmla="*/ 1225121 w 1387557"/>
                <a:gd name="connsiteY8" fmla="*/ 427868 h 427867"/>
                <a:gd name="connsiteX9" fmla="*/ 1271506 w 1387557"/>
                <a:gd name="connsiteY9" fmla="*/ 427868 h 427867"/>
                <a:gd name="connsiteX10" fmla="*/ 1285293 w 1387557"/>
                <a:gd name="connsiteY10" fmla="*/ 412528 h 427867"/>
                <a:gd name="connsiteX11" fmla="*/ 1344050 w 1387557"/>
                <a:gd name="connsiteY11" fmla="*/ 298393 h 427867"/>
                <a:gd name="connsiteX12" fmla="*/ 1352085 w 1387557"/>
                <a:gd name="connsiteY12" fmla="*/ 169056 h 427867"/>
                <a:gd name="connsiteX13" fmla="*/ 1352998 w 1387557"/>
                <a:gd name="connsiteY13" fmla="*/ 156364 h 427867"/>
                <a:gd name="connsiteX14" fmla="*/ 1386827 w 1387557"/>
                <a:gd name="connsiteY14" fmla="*/ 21960 h 427867"/>
                <a:gd name="connsiteX15" fmla="*/ 1387558 w 1387557"/>
                <a:gd name="connsiteY15" fmla="*/ 0 h 427867"/>
                <a:gd name="connsiteX16" fmla="*/ 16802 w 1387557"/>
                <a:gd name="connsiteY16" fmla="*/ 0 h 427867"/>
                <a:gd name="connsiteX17" fmla="*/ 16391 w 1387557"/>
                <a:gd name="connsiteY17" fmla="*/ 4200 h 427867"/>
                <a:gd name="connsiteX18" fmla="*/ 5708 w 1387557"/>
                <a:gd name="connsiteY18" fmla="*/ 320353 h 427867"/>
                <a:gd name="connsiteX19" fmla="*/ 366 w 1387557"/>
                <a:gd name="connsiteY19" fmla="*/ 370207 h 427867"/>
                <a:gd name="connsiteX20" fmla="*/ 1553 w 1387557"/>
                <a:gd name="connsiteY20" fmla="*/ 427822 h 427867"/>
                <a:gd name="connsiteX21" fmla="*/ 26754 w 1387557"/>
                <a:gd name="connsiteY21" fmla="*/ 427822 h 427867"/>
                <a:gd name="connsiteX22" fmla="*/ 59990 w 1387557"/>
                <a:gd name="connsiteY22" fmla="*/ 40234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7557" h="427867">
                  <a:moveTo>
                    <a:pt x="59990" y="402347"/>
                  </a:moveTo>
                  <a:cubicBezTo>
                    <a:pt x="94733" y="392212"/>
                    <a:pt x="126782" y="394723"/>
                    <a:pt x="165085" y="413350"/>
                  </a:cubicBezTo>
                  <a:cubicBezTo>
                    <a:pt x="164355" y="418326"/>
                    <a:pt x="163487" y="423165"/>
                    <a:pt x="162666" y="427868"/>
                  </a:cubicBezTo>
                  <a:lnTo>
                    <a:pt x="200011" y="427868"/>
                  </a:lnTo>
                  <a:cubicBezTo>
                    <a:pt x="203298" y="415176"/>
                    <a:pt x="205261" y="402119"/>
                    <a:pt x="208730" y="389701"/>
                  </a:cubicBezTo>
                  <a:cubicBezTo>
                    <a:pt x="209050" y="402438"/>
                    <a:pt x="209461" y="415130"/>
                    <a:pt x="209780" y="427868"/>
                  </a:cubicBezTo>
                  <a:lnTo>
                    <a:pt x="1173669" y="427868"/>
                  </a:lnTo>
                  <a:cubicBezTo>
                    <a:pt x="1145227" y="392760"/>
                    <a:pt x="1117196" y="358017"/>
                    <a:pt x="1087612" y="320353"/>
                  </a:cubicBezTo>
                  <a:cubicBezTo>
                    <a:pt x="1161571" y="328936"/>
                    <a:pt x="1194579" y="374955"/>
                    <a:pt x="1225121" y="427868"/>
                  </a:cubicBezTo>
                  <a:lnTo>
                    <a:pt x="1271506" y="427868"/>
                  </a:lnTo>
                  <a:cubicBezTo>
                    <a:pt x="1275615" y="422298"/>
                    <a:pt x="1280088" y="417048"/>
                    <a:pt x="1285293" y="412528"/>
                  </a:cubicBezTo>
                  <a:cubicBezTo>
                    <a:pt x="1322684" y="382944"/>
                    <a:pt x="1338708" y="343225"/>
                    <a:pt x="1344050" y="298393"/>
                  </a:cubicBezTo>
                  <a:cubicBezTo>
                    <a:pt x="1349391" y="255296"/>
                    <a:pt x="1365415" y="213021"/>
                    <a:pt x="1352085" y="169056"/>
                  </a:cubicBezTo>
                  <a:cubicBezTo>
                    <a:pt x="1351217" y="164810"/>
                    <a:pt x="1352085" y="160610"/>
                    <a:pt x="1352998" y="156364"/>
                  </a:cubicBezTo>
                  <a:cubicBezTo>
                    <a:pt x="1366374" y="112400"/>
                    <a:pt x="1377057" y="66746"/>
                    <a:pt x="1386827" y="21960"/>
                  </a:cubicBezTo>
                  <a:cubicBezTo>
                    <a:pt x="1386827" y="14655"/>
                    <a:pt x="1387101" y="7305"/>
                    <a:pt x="1387558" y="0"/>
                  </a:cubicBezTo>
                  <a:lnTo>
                    <a:pt x="16802" y="0"/>
                  </a:lnTo>
                  <a:cubicBezTo>
                    <a:pt x="16665" y="1415"/>
                    <a:pt x="16482" y="2785"/>
                    <a:pt x="16391" y="4200"/>
                  </a:cubicBezTo>
                  <a:cubicBezTo>
                    <a:pt x="12830" y="109843"/>
                    <a:pt x="9269" y="215532"/>
                    <a:pt x="5708" y="320353"/>
                  </a:cubicBezTo>
                  <a:cubicBezTo>
                    <a:pt x="4795" y="337245"/>
                    <a:pt x="366" y="354182"/>
                    <a:pt x="366" y="370207"/>
                  </a:cubicBezTo>
                  <a:cubicBezTo>
                    <a:pt x="366" y="389062"/>
                    <a:pt x="-1003" y="409195"/>
                    <a:pt x="1553" y="427822"/>
                  </a:cubicBezTo>
                  <a:lnTo>
                    <a:pt x="26754" y="427822"/>
                  </a:lnTo>
                  <a:cubicBezTo>
                    <a:pt x="26572" y="413761"/>
                    <a:pt x="36342" y="408921"/>
                    <a:pt x="59990" y="402347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8DD1BCE-B263-4AD9-9F69-F97532D9363E}"/>
              </a:ext>
            </a:extLst>
          </p:cNvPr>
          <p:cNvGrpSpPr/>
          <p:nvPr/>
        </p:nvGrpSpPr>
        <p:grpSpPr>
          <a:xfrm>
            <a:off x="3936336" y="1357936"/>
            <a:ext cx="3976697" cy="3192427"/>
            <a:chOff x="319983" y="1705099"/>
            <a:chExt cx="6418793" cy="51529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64A561-6681-47B9-9C33-751A8ED7DD46}"/>
                </a:ext>
              </a:extLst>
            </p:cNvPr>
            <p:cNvSpPr/>
            <p:nvPr/>
          </p:nvSpPr>
          <p:spPr>
            <a:xfrm>
              <a:off x="3624752" y="2274090"/>
              <a:ext cx="3114024" cy="2298158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A120B0-C33A-4714-AD14-B8E668A5F573}"/>
                </a:ext>
              </a:extLst>
            </p:cNvPr>
            <p:cNvSpPr/>
            <p:nvPr/>
          </p:nvSpPr>
          <p:spPr>
            <a:xfrm>
              <a:off x="3933419" y="1705099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4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9729A32-3C7D-4790-BD6D-B5AEDECF80BF}"/>
                </a:ext>
              </a:extLst>
            </p:cNvPr>
            <p:cNvGrpSpPr/>
            <p:nvPr/>
          </p:nvGrpSpPr>
          <p:grpSpPr>
            <a:xfrm>
              <a:off x="319983" y="2613403"/>
              <a:ext cx="5024694" cy="4244597"/>
              <a:chOff x="319983" y="2613403"/>
              <a:chExt cx="5024694" cy="4244597"/>
            </a:xfrm>
          </p:grpSpPr>
          <p:grpSp>
            <p:nvGrpSpPr>
              <p:cNvPr id="60" name="Graphic 60">
                <a:extLst>
                  <a:ext uri="{FF2B5EF4-FFF2-40B4-BE49-F238E27FC236}">
                    <a16:creationId xmlns:a16="http://schemas.microsoft.com/office/drawing/2014/main" id="{38E22B30-6D17-4B71-A5FA-BB44EC917B3A}"/>
                  </a:ext>
                </a:extLst>
              </p:cNvPr>
              <p:cNvGrpSpPr/>
              <p:nvPr/>
            </p:nvGrpSpPr>
            <p:grpSpPr>
              <a:xfrm>
                <a:off x="1545801" y="2613865"/>
                <a:ext cx="1177542" cy="1489096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4CF3EF2-9B54-4E1A-9BD5-FE889A2C9187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41B9FFA0-6E77-41C3-A75A-2AD1C550EF39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F18783-8BB4-42A2-8F6D-121D13C68D2D}"/>
                  </a:ext>
                </a:extLst>
              </p:cNvPr>
              <p:cNvSpPr/>
              <p:nvPr/>
            </p:nvSpPr>
            <p:spPr>
              <a:xfrm>
                <a:off x="2327614" y="3157457"/>
                <a:ext cx="129522" cy="102081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B67B61-68C9-4ABC-826D-60BC24CCBD2B}"/>
                  </a:ext>
                </a:extLst>
              </p:cNvPr>
              <p:cNvSpPr/>
              <p:nvPr/>
            </p:nvSpPr>
            <p:spPr>
              <a:xfrm>
                <a:off x="319983" y="3908488"/>
                <a:ext cx="4328106" cy="2949512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51FFAE0-9148-4E49-9014-5301059AE46A}"/>
                  </a:ext>
                </a:extLst>
              </p:cNvPr>
              <p:cNvSpPr/>
              <p:nvPr/>
            </p:nvSpPr>
            <p:spPr>
              <a:xfrm>
                <a:off x="4478224" y="4538808"/>
                <a:ext cx="866453" cy="25949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45C342E-13A8-4850-B0FA-0A5C062B067D}"/>
                  </a:ext>
                </a:extLst>
              </p:cNvPr>
              <p:cNvSpPr/>
              <p:nvPr/>
            </p:nvSpPr>
            <p:spPr>
              <a:xfrm>
                <a:off x="1545801" y="2613403"/>
                <a:ext cx="906277" cy="1084445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7F35E2E-C909-4AA7-809A-572602340BF8}"/>
                  </a:ext>
                </a:extLst>
              </p:cNvPr>
              <p:cNvSpPr/>
              <p:nvPr/>
            </p:nvSpPr>
            <p:spPr>
              <a:xfrm>
                <a:off x="1779279" y="2852415"/>
                <a:ext cx="676447" cy="1250046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8E70F3A-17A7-493C-B69B-09A4A6FD29CC}"/>
                  </a:ext>
                </a:extLst>
              </p:cNvPr>
              <p:cNvSpPr/>
              <p:nvPr/>
            </p:nvSpPr>
            <p:spPr>
              <a:xfrm>
                <a:off x="4403784" y="4601432"/>
                <a:ext cx="251435" cy="287271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C8F131-459C-4441-BE25-1DA0B294C310}"/>
                  </a:ext>
                </a:extLst>
              </p:cNvPr>
              <p:cNvSpPr/>
              <p:nvPr/>
            </p:nvSpPr>
            <p:spPr>
              <a:xfrm>
                <a:off x="2299970" y="3098811"/>
                <a:ext cx="124900" cy="58277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65984EC-8D6A-4091-BEE5-FEB94E599EE0}"/>
                  </a:ext>
                </a:extLst>
              </p:cNvPr>
              <p:cNvSpPr/>
              <p:nvPr/>
            </p:nvSpPr>
            <p:spPr>
              <a:xfrm>
                <a:off x="2665677" y="3358927"/>
                <a:ext cx="29476" cy="28477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B2A61BC-E423-4AD5-9874-22245D0455A0}"/>
                  </a:ext>
                </a:extLst>
              </p:cNvPr>
              <p:cNvSpPr/>
              <p:nvPr/>
            </p:nvSpPr>
            <p:spPr>
              <a:xfrm>
                <a:off x="1852754" y="3892002"/>
                <a:ext cx="1168176" cy="2630422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02070B-21CC-420F-88A3-5ABD5C7028D5}"/>
                  </a:ext>
                </a:extLst>
              </p:cNvPr>
              <p:cNvSpPr/>
              <p:nvPr/>
            </p:nvSpPr>
            <p:spPr>
              <a:xfrm>
                <a:off x="2120158" y="4096642"/>
                <a:ext cx="558318" cy="2268576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94A42A7-FF42-4ACC-9A17-B64F48342E62}"/>
                  </a:ext>
                </a:extLst>
              </p:cNvPr>
              <p:cNvSpPr/>
              <p:nvPr/>
            </p:nvSpPr>
            <p:spPr>
              <a:xfrm>
                <a:off x="2351728" y="3163980"/>
                <a:ext cx="81296" cy="89035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7F3AFA-CF5F-4A24-B827-0530B6A5E160}"/>
                  </a:ext>
                </a:extLst>
              </p:cNvPr>
              <p:cNvSpPr/>
              <p:nvPr/>
            </p:nvSpPr>
            <p:spPr>
              <a:xfrm>
                <a:off x="1105926" y="6302973"/>
                <a:ext cx="253797" cy="257079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00C0C62-7C62-470F-9A46-12C459FABA1F}"/>
                  </a:ext>
                </a:extLst>
              </p:cNvPr>
              <p:cNvSpPr/>
              <p:nvPr/>
            </p:nvSpPr>
            <p:spPr>
              <a:xfrm>
                <a:off x="1343086" y="6226990"/>
                <a:ext cx="744560" cy="454775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422CB14-8325-41AB-BD09-FADAC72D51AF}"/>
                  </a:ext>
                </a:extLst>
              </p:cNvPr>
              <p:cNvSpPr/>
              <p:nvPr/>
            </p:nvSpPr>
            <p:spPr>
              <a:xfrm>
                <a:off x="1351230" y="6226990"/>
                <a:ext cx="741474" cy="184687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30600EA-FDF3-419B-83E2-E15B94E4A3B7}"/>
              </a:ext>
            </a:extLst>
          </p:cNvPr>
          <p:cNvGrpSpPr/>
          <p:nvPr/>
        </p:nvGrpSpPr>
        <p:grpSpPr>
          <a:xfrm>
            <a:off x="8947876" y="5459252"/>
            <a:ext cx="1240333" cy="1228451"/>
            <a:chOff x="829340" y="2843182"/>
            <a:chExt cx="1751173" cy="173439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132231-BAB5-4EEE-89A2-A58791C5F01A}"/>
                </a:ext>
              </a:extLst>
            </p:cNvPr>
            <p:cNvGrpSpPr/>
            <p:nvPr/>
          </p:nvGrpSpPr>
          <p:grpSpPr>
            <a:xfrm>
              <a:off x="894767" y="2843182"/>
              <a:ext cx="1570335" cy="946374"/>
              <a:chOff x="3767143" y="2846931"/>
              <a:chExt cx="1053838" cy="635103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CF0AA-1260-4977-8985-423E1B505B99}"/>
                  </a:ext>
                </a:extLst>
              </p:cNvPr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avLst/>
                <a:gdLst>
                  <a:gd name="connsiteX0" fmla="*/ 0 w 967795"/>
                  <a:gd name="connsiteY0" fmla="*/ 543968 h 543968"/>
                  <a:gd name="connsiteX1" fmla="*/ 240280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80336 w 967795"/>
                  <a:gd name="connsiteY2" fmla="*/ 430652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795" h="543968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7660217-AE0B-429C-9E73-657184E0F8C4}"/>
                  </a:ext>
                </a:extLst>
              </p:cNvPr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B9B7D52-983B-4B34-975D-399445D2C4F5}"/>
                  </a:ext>
                </a:extLst>
              </p:cNvPr>
              <p:cNvSpPr/>
              <p:nvPr/>
            </p:nvSpPr>
            <p:spPr>
              <a:xfrm>
                <a:off x="4000642" y="3081351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3350A22-F120-4571-87ED-54C718A93055}"/>
                  </a:ext>
                </a:extLst>
              </p:cNvPr>
              <p:cNvSpPr/>
              <p:nvPr/>
            </p:nvSpPr>
            <p:spPr>
              <a:xfrm>
                <a:off x="4247789" y="3267775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964AFD2-4BAB-4B68-9EAF-4B7A22175FE6}"/>
                  </a:ext>
                </a:extLst>
              </p:cNvPr>
              <p:cNvSpPr/>
              <p:nvPr/>
            </p:nvSpPr>
            <p:spPr>
              <a:xfrm>
                <a:off x="4488112" y="3127624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E956F63-5960-4A76-B0B3-FD31758E852F}"/>
                  </a:ext>
                </a:extLst>
              </p:cNvPr>
              <p:cNvSpPr/>
              <p:nvPr/>
            </p:nvSpPr>
            <p:spPr>
              <a:xfrm>
                <a:off x="4728435" y="2846931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4B825B3-5711-414A-A41F-91FA783B7946}"/>
                </a:ext>
              </a:extLst>
            </p:cNvPr>
            <p:cNvSpPr/>
            <p:nvPr/>
          </p:nvSpPr>
          <p:spPr>
            <a:xfrm>
              <a:off x="829340" y="3164779"/>
              <a:ext cx="1751173" cy="1412801"/>
            </a:xfrm>
            <a:custGeom>
              <a:avLst/>
              <a:gdLst>
                <a:gd name="connsiteX0" fmla="*/ 716218 w 1751173"/>
                <a:gd name="connsiteY0" fmla="*/ 1355596 h 1412801"/>
                <a:gd name="connsiteX1" fmla="*/ 723219 w 1751173"/>
                <a:gd name="connsiteY1" fmla="*/ 1361289 h 1412801"/>
                <a:gd name="connsiteX2" fmla="*/ 752605 w 1751173"/>
                <a:gd name="connsiteY2" fmla="*/ 1363344 h 1412801"/>
                <a:gd name="connsiteX3" fmla="*/ 827317 w 1751173"/>
                <a:gd name="connsiteY3" fmla="*/ 1364186 h 1412801"/>
                <a:gd name="connsiteX4" fmla="*/ 882043 w 1751173"/>
                <a:gd name="connsiteY4" fmla="*/ 1381863 h 1412801"/>
                <a:gd name="connsiteX5" fmla="*/ 913873 w 1751173"/>
                <a:gd name="connsiteY5" fmla="*/ 1412801 h 1412801"/>
                <a:gd name="connsiteX6" fmla="*/ 716218 w 1751173"/>
                <a:gd name="connsiteY6" fmla="*/ 1412801 h 1412801"/>
                <a:gd name="connsiteX7" fmla="*/ 716218 w 1751173"/>
                <a:gd name="connsiteY7" fmla="*/ 967749 h 1412801"/>
                <a:gd name="connsiteX8" fmla="*/ 730124 w 1751173"/>
                <a:gd name="connsiteY8" fmla="*/ 992585 h 1412801"/>
                <a:gd name="connsiteX9" fmla="*/ 724456 w 1751173"/>
                <a:gd name="connsiteY9" fmla="*/ 1049695 h 1412801"/>
                <a:gd name="connsiteX10" fmla="*/ 716218 w 1751173"/>
                <a:gd name="connsiteY10" fmla="*/ 1058849 h 1412801"/>
                <a:gd name="connsiteX11" fmla="*/ 716218 w 1751173"/>
                <a:gd name="connsiteY11" fmla="*/ 891198 h 1412801"/>
                <a:gd name="connsiteX12" fmla="*/ 734723 w 1751173"/>
                <a:gd name="connsiteY12" fmla="*/ 892319 h 1412801"/>
                <a:gd name="connsiteX13" fmla="*/ 748523 w 1751173"/>
                <a:gd name="connsiteY13" fmla="*/ 901625 h 1412801"/>
                <a:gd name="connsiteX14" fmla="*/ 748890 w 1751173"/>
                <a:gd name="connsiteY14" fmla="*/ 913801 h 1412801"/>
                <a:gd name="connsiteX15" fmla="*/ 732355 w 1751173"/>
                <a:gd name="connsiteY15" fmla="*/ 913168 h 1412801"/>
                <a:gd name="connsiteX16" fmla="*/ 716218 w 1751173"/>
                <a:gd name="connsiteY16" fmla="*/ 908013 h 1412801"/>
                <a:gd name="connsiteX17" fmla="*/ 1393066 w 1751173"/>
                <a:gd name="connsiteY17" fmla="*/ 841122 h 1412801"/>
                <a:gd name="connsiteX18" fmla="*/ 1393066 w 1751173"/>
                <a:gd name="connsiteY18" fmla="*/ 884095 h 1412801"/>
                <a:gd name="connsiteX19" fmla="*/ 1348413 w 1751173"/>
                <a:gd name="connsiteY19" fmla="*/ 853981 h 1412801"/>
                <a:gd name="connsiteX20" fmla="*/ 1353727 w 1751173"/>
                <a:gd name="connsiteY20" fmla="*/ 851356 h 1412801"/>
                <a:gd name="connsiteX21" fmla="*/ 0 w 1751173"/>
                <a:gd name="connsiteY21" fmla="*/ 818414 h 1412801"/>
                <a:gd name="connsiteX22" fmla="*/ 318741 w 1751173"/>
                <a:gd name="connsiteY22" fmla="*/ 818414 h 1412801"/>
                <a:gd name="connsiteX23" fmla="*/ 318741 w 1751173"/>
                <a:gd name="connsiteY23" fmla="*/ 1412801 h 1412801"/>
                <a:gd name="connsiteX24" fmla="*/ 0 w 1751173"/>
                <a:gd name="connsiteY24" fmla="*/ 1412801 h 1412801"/>
                <a:gd name="connsiteX25" fmla="*/ 716218 w 1751173"/>
                <a:gd name="connsiteY25" fmla="*/ 602228 h 1412801"/>
                <a:gd name="connsiteX26" fmla="*/ 1034959 w 1751173"/>
                <a:gd name="connsiteY26" fmla="*/ 602228 h 1412801"/>
                <a:gd name="connsiteX27" fmla="*/ 1034959 w 1751173"/>
                <a:gd name="connsiteY27" fmla="*/ 709706 h 1412801"/>
                <a:gd name="connsiteX28" fmla="*/ 1006499 w 1751173"/>
                <a:gd name="connsiteY28" fmla="*/ 710265 h 1412801"/>
                <a:gd name="connsiteX29" fmla="*/ 851884 w 1751173"/>
                <a:gd name="connsiteY29" fmla="*/ 763881 h 1412801"/>
                <a:gd name="connsiteX30" fmla="*/ 828700 w 1751173"/>
                <a:gd name="connsiteY30" fmla="*/ 775736 h 1412801"/>
                <a:gd name="connsiteX31" fmla="*/ 736876 w 1751173"/>
                <a:gd name="connsiteY31" fmla="*/ 779981 h 1412801"/>
                <a:gd name="connsiteX32" fmla="*/ 716218 w 1751173"/>
                <a:gd name="connsiteY32" fmla="*/ 778011 h 1412801"/>
                <a:gd name="connsiteX33" fmla="*/ 1074325 w 1751173"/>
                <a:gd name="connsiteY33" fmla="*/ 469735 h 1412801"/>
                <a:gd name="connsiteX34" fmla="*/ 1393066 w 1751173"/>
                <a:gd name="connsiteY34" fmla="*/ 469735 h 1412801"/>
                <a:gd name="connsiteX35" fmla="*/ 1393066 w 1751173"/>
                <a:gd name="connsiteY35" fmla="*/ 669661 h 1412801"/>
                <a:gd name="connsiteX36" fmla="*/ 1389145 w 1751173"/>
                <a:gd name="connsiteY36" fmla="*/ 667880 h 1412801"/>
                <a:gd name="connsiteX37" fmla="*/ 1113926 w 1751173"/>
                <a:gd name="connsiteY37" fmla="*/ 505370 h 1412801"/>
                <a:gd name="connsiteX38" fmla="*/ 1086705 w 1751173"/>
                <a:gd name="connsiteY38" fmla="*/ 492673 h 1412801"/>
                <a:gd name="connsiteX39" fmla="*/ 1077710 w 1751173"/>
                <a:gd name="connsiteY39" fmla="*/ 501335 h 1412801"/>
                <a:gd name="connsiteX40" fmla="*/ 1095581 w 1751173"/>
                <a:gd name="connsiteY40" fmla="*/ 540720 h 1412801"/>
                <a:gd name="connsiteX41" fmla="*/ 1206427 w 1751173"/>
                <a:gd name="connsiteY41" fmla="*/ 644294 h 1412801"/>
                <a:gd name="connsiteX42" fmla="*/ 1309675 w 1751173"/>
                <a:gd name="connsiteY42" fmla="*/ 721258 h 1412801"/>
                <a:gd name="connsiteX43" fmla="*/ 1323442 w 1751173"/>
                <a:gd name="connsiteY43" fmla="*/ 737193 h 1412801"/>
                <a:gd name="connsiteX44" fmla="*/ 1273905 w 1751173"/>
                <a:gd name="connsiteY44" fmla="*/ 734193 h 1412801"/>
                <a:gd name="connsiteX45" fmla="*/ 1261116 w 1751173"/>
                <a:gd name="connsiteY45" fmla="*/ 726420 h 1412801"/>
                <a:gd name="connsiteX46" fmla="*/ 1219529 w 1751173"/>
                <a:gd name="connsiteY46" fmla="*/ 707697 h 1412801"/>
                <a:gd name="connsiteX47" fmla="*/ 1196812 w 1751173"/>
                <a:gd name="connsiteY47" fmla="*/ 711846 h 1412801"/>
                <a:gd name="connsiteX48" fmla="*/ 1173893 w 1751173"/>
                <a:gd name="connsiteY48" fmla="*/ 707144 h 1412801"/>
                <a:gd name="connsiteX49" fmla="*/ 1136565 w 1751173"/>
                <a:gd name="connsiteY49" fmla="*/ 697148 h 1412801"/>
                <a:gd name="connsiteX50" fmla="*/ 1089818 w 1751173"/>
                <a:gd name="connsiteY50" fmla="*/ 702789 h 1412801"/>
                <a:gd name="connsiteX51" fmla="*/ 1074325 w 1751173"/>
                <a:gd name="connsiteY51" fmla="*/ 705277 h 1412801"/>
                <a:gd name="connsiteX52" fmla="*/ 358111 w 1751173"/>
                <a:gd name="connsiteY52" fmla="*/ 453168 h 1412801"/>
                <a:gd name="connsiteX53" fmla="*/ 676852 w 1751173"/>
                <a:gd name="connsiteY53" fmla="*/ 453168 h 1412801"/>
                <a:gd name="connsiteX54" fmla="*/ 676852 w 1751173"/>
                <a:gd name="connsiteY54" fmla="*/ 774258 h 1412801"/>
                <a:gd name="connsiteX55" fmla="*/ 645560 w 1751173"/>
                <a:gd name="connsiteY55" fmla="*/ 771275 h 1412801"/>
                <a:gd name="connsiteX56" fmla="*/ 536987 w 1751173"/>
                <a:gd name="connsiteY56" fmla="*/ 739656 h 1412801"/>
                <a:gd name="connsiteX57" fmla="*/ 522018 w 1751173"/>
                <a:gd name="connsiteY57" fmla="*/ 719230 h 1412801"/>
                <a:gd name="connsiteX58" fmla="*/ 526608 w 1751173"/>
                <a:gd name="connsiteY58" fmla="*/ 673839 h 1412801"/>
                <a:gd name="connsiteX59" fmla="*/ 539304 w 1751173"/>
                <a:gd name="connsiteY59" fmla="*/ 610156 h 1412801"/>
                <a:gd name="connsiteX60" fmla="*/ 521244 w 1751173"/>
                <a:gd name="connsiteY60" fmla="*/ 579968 h 1412801"/>
                <a:gd name="connsiteX61" fmla="*/ 525804 w 1751173"/>
                <a:gd name="connsiteY61" fmla="*/ 589819 h 1412801"/>
                <a:gd name="connsiteX62" fmla="*/ 509936 w 1751173"/>
                <a:gd name="connsiteY62" fmla="*/ 590332 h 1412801"/>
                <a:gd name="connsiteX63" fmla="*/ 467009 w 1751173"/>
                <a:gd name="connsiteY63" fmla="*/ 709270 h 1412801"/>
                <a:gd name="connsiteX64" fmla="*/ 479355 w 1751173"/>
                <a:gd name="connsiteY64" fmla="*/ 785149 h 1412801"/>
                <a:gd name="connsiteX65" fmla="*/ 540895 w 1751173"/>
                <a:gd name="connsiteY65" fmla="*/ 839332 h 1412801"/>
                <a:gd name="connsiteX66" fmla="*/ 670841 w 1751173"/>
                <a:gd name="connsiteY66" fmla="*/ 882925 h 1412801"/>
                <a:gd name="connsiteX67" fmla="*/ 676852 w 1751173"/>
                <a:gd name="connsiteY67" fmla="*/ 884343 h 1412801"/>
                <a:gd name="connsiteX68" fmla="*/ 676852 w 1751173"/>
                <a:gd name="connsiteY68" fmla="*/ 1111682 h 1412801"/>
                <a:gd name="connsiteX69" fmla="*/ 663280 w 1751173"/>
                <a:gd name="connsiteY69" fmla="*/ 1123332 h 1412801"/>
                <a:gd name="connsiteX70" fmla="*/ 637206 w 1751173"/>
                <a:gd name="connsiteY70" fmla="*/ 1158583 h 1412801"/>
                <a:gd name="connsiteX71" fmla="*/ 637167 w 1751173"/>
                <a:gd name="connsiteY71" fmla="*/ 1256546 h 1412801"/>
                <a:gd name="connsiteX72" fmla="*/ 651158 w 1751173"/>
                <a:gd name="connsiteY72" fmla="*/ 1293855 h 1412801"/>
                <a:gd name="connsiteX73" fmla="*/ 676852 w 1751173"/>
                <a:gd name="connsiteY73" fmla="*/ 1319676 h 1412801"/>
                <a:gd name="connsiteX74" fmla="*/ 676852 w 1751173"/>
                <a:gd name="connsiteY74" fmla="*/ 1412801 h 1412801"/>
                <a:gd name="connsiteX75" fmla="*/ 358111 w 1751173"/>
                <a:gd name="connsiteY75" fmla="*/ 1412801 h 1412801"/>
                <a:gd name="connsiteX76" fmla="*/ 1432432 w 1751173"/>
                <a:gd name="connsiteY76" fmla="*/ 0 h 1412801"/>
                <a:gd name="connsiteX77" fmla="*/ 1751173 w 1751173"/>
                <a:gd name="connsiteY77" fmla="*/ 0 h 1412801"/>
                <a:gd name="connsiteX78" fmla="*/ 1751173 w 1751173"/>
                <a:gd name="connsiteY78" fmla="*/ 1165798 h 1412801"/>
                <a:gd name="connsiteX79" fmla="*/ 1692337 w 1751173"/>
                <a:gd name="connsiteY79" fmla="*/ 1109788 h 1412801"/>
                <a:gd name="connsiteX80" fmla="*/ 1531914 w 1751173"/>
                <a:gd name="connsiteY80" fmla="*/ 974108 h 1412801"/>
                <a:gd name="connsiteX81" fmla="*/ 1440528 w 1751173"/>
                <a:gd name="connsiteY81" fmla="*/ 912791 h 1412801"/>
                <a:gd name="connsiteX82" fmla="*/ 1432432 w 1751173"/>
                <a:gd name="connsiteY82" fmla="*/ 908491 h 1412801"/>
                <a:gd name="connsiteX83" fmla="*/ 1432432 w 1751173"/>
                <a:gd name="connsiteY83" fmla="*/ 827424 h 1412801"/>
                <a:gd name="connsiteX84" fmla="*/ 1451232 w 1751173"/>
                <a:gd name="connsiteY84" fmla="*/ 817163 h 1412801"/>
                <a:gd name="connsiteX85" fmla="*/ 1468879 w 1751173"/>
                <a:gd name="connsiteY85" fmla="*/ 786512 h 1412801"/>
                <a:gd name="connsiteX86" fmla="*/ 1447325 w 1751173"/>
                <a:gd name="connsiteY86" fmla="*/ 701978 h 1412801"/>
                <a:gd name="connsiteX87" fmla="*/ 1432432 w 1751173"/>
                <a:gd name="connsiteY87" fmla="*/ 690545 h 14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751173" h="1412801">
                  <a:moveTo>
                    <a:pt x="716218" y="1355596"/>
                  </a:moveTo>
                  <a:lnTo>
                    <a:pt x="723219" y="1361289"/>
                  </a:lnTo>
                  <a:cubicBezTo>
                    <a:pt x="732095" y="1364496"/>
                    <a:pt x="742014" y="1364913"/>
                    <a:pt x="752605" y="1363344"/>
                  </a:cubicBezTo>
                  <a:cubicBezTo>
                    <a:pt x="777523" y="1359329"/>
                    <a:pt x="802153" y="1360084"/>
                    <a:pt x="827317" y="1364186"/>
                  </a:cubicBezTo>
                  <a:cubicBezTo>
                    <a:pt x="847388" y="1367243"/>
                    <a:pt x="865841" y="1372688"/>
                    <a:pt x="882043" y="1381863"/>
                  </a:cubicBezTo>
                  <a:lnTo>
                    <a:pt x="913873" y="1412801"/>
                  </a:lnTo>
                  <a:lnTo>
                    <a:pt x="716218" y="1412801"/>
                  </a:lnTo>
                  <a:close/>
                  <a:moveTo>
                    <a:pt x="716218" y="967749"/>
                  </a:moveTo>
                  <a:lnTo>
                    <a:pt x="730124" y="992585"/>
                  </a:lnTo>
                  <a:cubicBezTo>
                    <a:pt x="746827" y="1020849"/>
                    <a:pt x="746627" y="1024152"/>
                    <a:pt x="724456" y="1049695"/>
                  </a:cubicBezTo>
                  <a:lnTo>
                    <a:pt x="716218" y="1058849"/>
                  </a:lnTo>
                  <a:close/>
                  <a:moveTo>
                    <a:pt x="716218" y="891198"/>
                  </a:moveTo>
                  <a:lnTo>
                    <a:pt x="734723" y="892319"/>
                  </a:lnTo>
                  <a:cubicBezTo>
                    <a:pt x="741028" y="891595"/>
                    <a:pt x="746332" y="895231"/>
                    <a:pt x="748523" y="901625"/>
                  </a:cubicBezTo>
                  <a:cubicBezTo>
                    <a:pt x="749746" y="905750"/>
                    <a:pt x="750836" y="912077"/>
                    <a:pt x="748890" y="913801"/>
                  </a:cubicBezTo>
                  <a:cubicBezTo>
                    <a:pt x="744221" y="917938"/>
                    <a:pt x="737771" y="914969"/>
                    <a:pt x="732355" y="913168"/>
                  </a:cubicBezTo>
                  <a:lnTo>
                    <a:pt x="716218" y="908013"/>
                  </a:lnTo>
                  <a:close/>
                  <a:moveTo>
                    <a:pt x="1393066" y="841122"/>
                  </a:moveTo>
                  <a:lnTo>
                    <a:pt x="1393066" y="884095"/>
                  </a:lnTo>
                  <a:lnTo>
                    <a:pt x="1348413" y="853981"/>
                  </a:lnTo>
                  <a:cubicBezTo>
                    <a:pt x="1350681" y="853013"/>
                    <a:pt x="1352215" y="852001"/>
                    <a:pt x="1353727" y="851356"/>
                  </a:cubicBezTo>
                  <a:close/>
                  <a:moveTo>
                    <a:pt x="0" y="818414"/>
                  </a:moveTo>
                  <a:lnTo>
                    <a:pt x="318741" y="818414"/>
                  </a:lnTo>
                  <a:lnTo>
                    <a:pt x="318741" y="1412801"/>
                  </a:lnTo>
                  <a:lnTo>
                    <a:pt x="0" y="1412801"/>
                  </a:lnTo>
                  <a:close/>
                  <a:moveTo>
                    <a:pt x="716218" y="602228"/>
                  </a:moveTo>
                  <a:lnTo>
                    <a:pt x="1034959" y="602228"/>
                  </a:lnTo>
                  <a:lnTo>
                    <a:pt x="1034959" y="709706"/>
                  </a:lnTo>
                  <a:lnTo>
                    <a:pt x="1006499" y="710265"/>
                  </a:lnTo>
                  <a:cubicBezTo>
                    <a:pt x="946520" y="703319"/>
                    <a:pt x="894314" y="720045"/>
                    <a:pt x="851884" y="763881"/>
                  </a:cubicBezTo>
                  <a:cubicBezTo>
                    <a:pt x="845223" y="770475"/>
                    <a:pt x="838352" y="774479"/>
                    <a:pt x="828700" y="775736"/>
                  </a:cubicBezTo>
                  <a:cubicBezTo>
                    <a:pt x="798083" y="779590"/>
                    <a:pt x="767437" y="780865"/>
                    <a:pt x="736876" y="779981"/>
                  </a:cubicBezTo>
                  <a:lnTo>
                    <a:pt x="716218" y="778011"/>
                  </a:lnTo>
                  <a:close/>
                  <a:moveTo>
                    <a:pt x="1074325" y="469735"/>
                  </a:moveTo>
                  <a:lnTo>
                    <a:pt x="1393066" y="469735"/>
                  </a:lnTo>
                  <a:lnTo>
                    <a:pt x="1393066" y="669661"/>
                  </a:lnTo>
                  <a:lnTo>
                    <a:pt x="1389145" y="667880"/>
                  </a:lnTo>
                  <a:cubicBezTo>
                    <a:pt x="1290023" y="626153"/>
                    <a:pt x="1190467" y="585505"/>
                    <a:pt x="1113926" y="505370"/>
                  </a:cubicBezTo>
                  <a:cubicBezTo>
                    <a:pt x="1106643" y="497931"/>
                    <a:pt x="1097692" y="493706"/>
                    <a:pt x="1086705" y="492673"/>
                  </a:cubicBezTo>
                  <a:cubicBezTo>
                    <a:pt x="1079733" y="492250"/>
                    <a:pt x="1078110" y="494730"/>
                    <a:pt x="1077710" y="501335"/>
                  </a:cubicBezTo>
                  <a:cubicBezTo>
                    <a:pt x="1077099" y="517504"/>
                    <a:pt x="1085195" y="529779"/>
                    <a:pt x="1095581" y="540720"/>
                  </a:cubicBezTo>
                  <a:cubicBezTo>
                    <a:pt x="1130554" y="577457"/>
                    <a:pt x="1165961" y="613116"/>
                    <a:pt x="1206427" y="644294"/>
                  </a:cubicBezTo>
                  <a:cubicBezTo>
                    <a:pt x="1240576" y="670301"/>
                    <a:pt x="1277539" y="692427"/>
                    <a:pt x="1309675" y="721258"/>
                  </a:cubicBezTo>
                  <a:cubicBezTo>
                    <a:pt x="1314568" y="725606"/>
                    <a:pt x="1320585" y="729654"/>
                    <a:pt x="1323442" y="737193"/>
                  </a:cubicBezTo>
                  <a:cubicBezTo>
                    <a:pt x="1306196" y="736148"/>
                    <a:pt x="1290072" y="734803"/>
                    <a:pt x="1273905" y="734193"/>
                  </a:cubicBezTo>
                  <a:cubicBezTo>
                    <a:pt x="1267667" y="733815"/>
                    <a:pt x="1264086" y="732125"/>
                    <a:pt x="1261116" y="726420"/>
                  </a:cubicBezTo>
                  <a:cubicBezTo>
                    <a:pt x="1252187" y="709674"/>
                    <a:pt x="1237798" y="704015"/>
                    <a:pt x="1219529" y="707697"/>
                  </a:cubicBezTo>
                  <a:lnTo>
                    <a:pt x="1196812" y="711846"/>
                  </a:lnTo>
                  <a:cubicBezTo>
                    <a:pt x="1188605" y="713559"/>
                    <a:pt x="1180554" y="712703"/>
                    <a:pt x="1173893" y="707144"/>
                  </a:cubicBezTo>
                  <a:cubicBezTo>
                    <a:pt x="1163029" y="698015"/>
                    <a:pt x="1150230" y="696503"/>
                    <a:pt x="1136565" y="697148"/>
                  </a:cubicBezTo>
                  <a:cubicBezTo>
                    <a:pt x="1120675" y="698028"/>
                    <a:pt x="1105430" y="700419"/>
                    <a:pt x="1089818" y="702789"/>
                  </a:cubicBezTo>
                  <a:lnTo>
                    <a:pt x="1074325" y="705277"/>
                  </a:lnTo>
                  <a:close/>
                  <a:moveTo>
                    <a:pt x="358111" y="453168"/>
                  </a:moveTo>
                  <a:lnTo>
                    <a:pt x="676852" y="453168"/>
                  </a:lnTo>
                  <a:lnTo>
                    <a:pt x="676852" y="774258"/>
                  </a:lnTo>
                  <a:lnTo>
                    <a:pt x="645560" y="771275"/>
                  </a:lnTo>
                  <a:cubicBezTo>
                    <a:pt x="608353" y="765338"/>
                    <a:pt x="571324" y="756467"/>
                    <a:pt x="536987" y="739656"/>
                  </a:cubicBezTo>
                  <a:cubicBezTo>
                    <a:pt x="528035" y="735431"/>
                    <a:pt x="523643" y="728904"/>
                    <a:pt x="522018" y="719230"/>
                  </a:cubicBezTo>
                  <a:cubicBezTo>
                    <a:pt x="518915" y="703573"/>
                    <a:pt x="523129" y="688729"/>
                    <a:pt x="526608" y="673839"/>
                  </a:cubicBezTo>
                  <a:cubicBezTo>
                    <a:pt x="531200" y="652756"/>
                    <a:pt x="539071" y="632240"/>
                    <a:pt x="539304" y="610156"/>
                  </a:cubicBezTo>
                  <a:cubicBezTo>
                    <a:pt x="539548" y="593967"/>
                    <a:pt x="533843" y="584782"/>
                    <a:pt x="521244" y="579968"/>
                  </a:cubicBezTo>
                  <a:cubicBezTo>
                    <a:pt x="518365" y="584949"/>
                    <a:pt x="525682" y="585761"/>
                    <a:pt x="525804" y="589819"/>
                  </a:cubicBezTo>
                  <a:cubicBezTo>
                    <a:pt x="512772" y="586084"/>
                    <a:pt x="512427" y="585695"/>
                    <a:pt x="509936" y="590332"/>
                  </a:cubicBezTo>
                  <a:cubicBezTo>
                    <a:pt x="489256" y="627751"/>
                    <a:pt x="472178" y="666492"/>
                    <a:pt x="467009" y="709270"/>
                  </a:cubicBezTo>
                  <a:cubicBezTo>
                    <a:pt x="463941" y="735600"/>
                    <a:pt x="462386" y="761287"/>
                    <a:pt x="479355" y="785149"/>
                  </a:cubicBezTo>
                  <a:cubicBezTo>
                    <a:pt x="496003" y="808255"/>
                    <a:pt x="516286" y="826056"/>
                    <a:pt x="540895" y="839332"/>
                  </a:cubicBezTo>
                  <a:cubicBezTo>
                    <a:pt x="581549" y="861313"/>
                    <a:pt x="626172" y="872486"/>
                    <a:pt x="670841" y="882925"/>
                  </a:cubicBezTo>
                  <a:lnTo>
                    <a:pt x="676852" y="884343"/>
                  </a:lnTo>
                  <a:lnTo>
                    <a:pt x="676852" y="1111682"/>
                  </a:lnTo>
                  <a:lnTo>
                    <a:pt x="663280" y="1123332"/>
                  </a:lnTo>
                  <a:cubicBezTo>
                    <a:pt x="650226" y="1132117"/>
                    <a:pt x="642865" y="1144194"/>
                    <a:pt x="637206" y="1158583"/>
                  </a:cubicBezTo>
                  <a:cubicBezTo>
                    <a:pt x="624543" y="1191330"/>
                    <a:pt x="631049" y="1223766"/>
                    <a:pt x="637167" y="1256546"/>
                  </a:cubicBezTo>
                  <a:cubicBezTo>
                    <a:pt x="639831" y="1270334"/>
                    <a:pt x="644321" y="1282852"/>
                    <a:pt x="651158" y="1293855"/>
                  </a:cubicBezTo>
                  <a:lnTo>
                    <a:pt x="676852" y="1319676"/>
                  </a:lnTo>
                  <a:lnTo>
                    <a:pt x="676852" y="1412801"/>
                  </a:lnTo>
                  <a:lnTo>
                    <a:pt x="358111" y="1412801"/>
                  </a:lnTo>
                  <a:close/>
                  <a:moveTo>
                    <a:pt x="1432432" y="0"/>
                  </a:moveTo>
                  <a:lnTo>
                    <a:pt x="1751173" y="0"/>
                  </a:lnTo>
                  <a:lnTo>
                    <a:pt x="1751173" y="1165798"/>
                  </a:lnTo>
                  <a:lnTo>
                    <a:pt x="1692337" y="1109788"/>
                  </a:lnTo>
                  <a:cubicBezTo>
                    <a:pt x="1629069" y="1053679"/>
                    <a:pt x="1570584" y="1008137"/>
                    <a:pt x="1531914" y="974108"/>
                  </a:cubicBezTo>
                  <a:cubicBezTo>
                    <a:pt x="1473908" y="923064"/>
                    <a:pt x="1459972" y="920988"/>
                    <a:pt x="1440528" y="912791"/>
                  </a:cubicBezTo>
                  <a:lnTo>
                    <a:pt x="1432432" y="908491"/>
                  </a:lnTo>
                  <a:lnTo>
                    <a:pt x="1432432" y="827424"/>
                  </a:lnTo>
                  <a:lnTo>
                    <a:pt x="1451232" y="817163"/>
                  </a:lnTo>
                  <a:cubicBezTo>
                    <a:pt x="1459487" y="809330"/>
                    <a:pt x="1465533" y="799200"/>
                    <a:pt x="1468879" y="786512"/>
                  </a:cubicBezTo>
                  <a:cubicBezTo>
                    <a:pt x="1476766" y="756605"/>
                    <a:pt x="1468010" y="724448"/>
                    <a:pt x="1447325" y="701978"/>
                  </a:cubicBezTo>
                  <a:lnTo>
                    <a:pt x="1432432" y="690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69B6B1-0D91-472B-B395-4F83DF1A6960}"/>
              </a:ext>
            </a:extLst>
          </p:cNvPr>
          <p:cNvGrpSpPr/>
          <p:nvPr/>
        </p:nvGrpSpPr>
        <p:grpSpPr>
          <a:xfrm>
            <a:off x="8572959" y="504520"/>
            <a:ext cx="3365279" cy="2373537"/>
            <a:chOff x="631838" y="2203105"/>
            <a:chExt cx="5383089" cy="379670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8EC072E-3FBB-4A81-B35B-6A6C28601B1B}"/>
                </a:ext>
              </a:extLst>
            </p:cNvPr>
            <p:cNvGrpSpPr/>
            <p:nvPr/>
          </p:nvGrpSpPr>
          <p:grpSpPr>
            <a:xfrm>
              <a:off x="3093774" y="3681951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BDE9019A-4722-4FFB-AB78-D4B2EB8D64C4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07B5F1EE-AC94-4541-8088-7AA26C378C57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BD4B19-DBFA-4156-961E-2ADC208BCC22}"/>
                </a:ext>
              </a:extLst>
            </p:cNvPr>
            <p:cNvGrpSpPr/>
            <p:nvPr/>
          </p:nvGrpSpPr>
          <p:grpSpPr>
            <a:xfrm>
              <a:off x="1066168" y="4251632"/>
              <a:ext cx="188449" cy="1391622"/>
              <a:chOff x="10641180" y="-97372"/>
              <a:chExt cx="247650" cy="1828800"/>
            </a:xfrm>
            <a:solidFill>
              <a:schemeClr val="accent6"/>
            </a:solidFill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71239C68-57B2-4FBA-B741-02BB04C64B5D}"/>
                  </a:ext>
                </a:extLst>
              </p:cNvPr>
              <p:cNvSpPr/>
              <p:nvPr/>
            </p:nvSpPr>
            <p:spPr>
              <a:xfrm>
                <a:off x="10751285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2E14F3A7-0C03-4319-9CF3-C1842BBB37B3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33C3A91-8E6A-43EB-AAC1-186A36311C4A}"/>
                </a:ext>
              </a:extLst>
            </p:cNvPr>
            <p:cNvGrpSpPr/>
            <p:nvPr/>
          </p:nvGrpSpPr>
          <p:grpSpPr>
            <a:xfrm>
              <a:off x="3773986" y="3163042"/>
              <a:ext cx="188449" cy="1600365"/>
              <a:chOff x="10641180" y="362514"/>
              <a:chExt cx="247650" cy="1989158"/>
            </a:xfrm>
            <a:solidFill>
              <a:schemeClr val="accent1"/>
            </a:solidFill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69A7ADD7-40AD-4A48-B32D-CD87CBE5CD07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F769F1E-EA9F-4B20-8FC8-FF77669D00D5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DDC0F4-6D8F-4D47-9A41-B602CB42F5AC}"/>
                </a:ext>
              </a:extLst>
            </p:cNvPr>
            <p:cNvGrpSpPr/>
            <p:nvPr/>
          </p:nvGrpSpPr>
          <p:grpSpPr>
            <a:xfrm>
              <a:off x="1505203" y="4311432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26DE573-3275-49A0-8E71-CDDC33BFA4E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A20AB51C-D670-466F-8462-335F270961E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A8643B5-22B7-4C15-8C23-6CC8A213B5EC}"/>
                </a:ext>
              </a:extLst>
            </p:cNvPr>
            <p:cNvGrpSpPr/>
            <p:nvPr/>
          </p:nvGrpSpPr>
          <p:grpSpPr>
            <a:xfrm>
              <a:off x="2202123" y="4608185"/>
              <a:ext cx="188449" cy="1391622"/>
              <a:chOff x="10630391" y="1182550"/>
              <a:chExt cx="247650" cy="1828800"/>
            </a:xfrm>
            <a:solidFill>
              <a:schemeClr val="accent1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8F72AA82-D43F-4940-86DE-72D42E4CEBE2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4FD572E4-E9B1-4F33-8A4F-6659AB20ACFE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07AE9C3-B4E7-4ABF-A678-0FC7F7D9C1EC}"/>
                </a:ext>
              </a:extLst>
            </p:cNvPr>
            <p:cNvGrpSpPr/>
            <p:nvPr/>
          </p:nvGrpSpPr>
          <p:grpSpPr>
            <a:xfrm>
              <a:off x="4445791" y="2665159"/>
              <a:ext cx="188449" cy="1391622"/>
              <a:chOff x="10662635" y="438150"/>
              <a:chExt cx="247650" cy="1828800"/>
            </a:xfrm>
            <a:solidFill>
              <a:schemeClr val="accent1"/>
            </a:solidFill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DD48C189-26E4-4577-B481-2711F882F093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C4DD7F3-629E-409C-BD84-244EE89DCE8B}"/>
                  </a:ext>
                </a:extLst>
              </p:cNvPr>
              <p:cNvSpPr/>
              <p:nvPr/>
            </p:nvSpPr>
            <p:spPr>
              <a:xfrm>
                <a:off x="10662635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867A37B-5180-40A3-8592-0749B842E49D}"/>
                </a:ext>
              </a:extLst>
            </p:cNvPr>
            <p:cNvGrpSpPr/>
            <p:nvPr/>
          </p:nvGrpSpPr>
          <p:grpSpPr>
            <a:xfrm>
              <a:off x="3998271" y="2905435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7019B79-49EE-4C79-AA22-2F53A84E317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46220FA-6770-4F83-BF2F-01EF0A83B86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53EC4DA-183F-4805-89C9-2CF400D86C88}"/>
                </a:ext>
              </a:extLst>
            </p:cNvPr>
            <p:cNvGrpSpPr/>
            <p:nvPr/>
          </p:nvGrpSpPr>
          <p:grpSpPr>
            <a:xfrm>
              <a:off x="4214813" y="2810823"/>
              <a:ext cx="188449" cy="1391622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8CEBA8FB-BAA4-4BB7-B027-5A636844E47B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0CE0DF1C-CF03-4032-993B-765C2164362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637654-24B3-472B-BBDC-D083E2AD6128}"/>
                </a:ext>
              </a:extLst>
            </p:cNvPr>
            <p:cNvGrpSpPr/>
            <p:nvPr/>
          </p:nvGrpSpPr>
          <p:grpSpPr>
            <a:xfrm>
              <a:off x="1746380" y="4312354"/>
              <a:ext cx="188449" cy="1391622"/>
              <a:chOff x="10653055" y="438150"/>
              <a:chExt cx="247650" cy="1828800"/>
            </a:xfrm>
            <a:solidFill>
              <a:schemeClr val="accent6"/>
            </a:solidFill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9CD7F2B2-4251-44AA-9A6E-3E7300EEAC9C}"/>
                  </a:ext>
                </a:extLst>
              </p:cNvPr>
              <p:cNvSpPr/>
              <p:nvPr/>
            </p:nvSpPr>
            <p:spPr>
              <a:xfrm>
                <a:off x="10751292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2479E817-2DD4-4A11-92A6-3651BB83E08A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D8E1695-0CF9-4DC4-B766-012FD407202F}"/>
                </a:ext>
              </a:extLst>
            </p:cNvPr>
            <p:cNvGrpSpPr/>
            <p:nvPr/>
          </p:nvGrpSpPr>
          <p:grpSpPr>
            <a:xfrm>
              <a:off x="1969485" y="4763407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524B81E-57C6-465A-BEE2-F910A762F3A1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EE488C78-4192-43F1-9EB9-68188CB2004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7957AC4-C18D-4734-A7E1-529130FAD7F5}"/>
                </a:ext>
              </a:extLst>
            </p:cNvPr>
            <p:cNvGrpSpPr/>
            <p:nvPr/>
          </p:nvGrpSpPr>
          <p:grpSpPr>
            <a:xfrm>
              <a:off x="846650" y="4585396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2AAC6D11-8858-4D35-8D03-CDB57B1A90FA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FF56571B-FC64-422C-B27E-3E45B9A313A1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650E1E3-9F2E-410B-9B7C-65FF53EBD6F7}"/>
                </a:ext>
              </a:extLst>
            </p:cNvPr>
            <p:cNvGrpSpPr/>
            <p:nvPr/>
          </p:nvGrpSpPr>
          <p:grpSpPr>
            <a:xfrm>
              <a:off x="631838" y="4839202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5427C83-1B7E-4905-BD5F-93816AFBAA74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D6CAD7B4-34BC-4C62-9A39-E4DECCFF735E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38A8DD1-2459-40CC-89B6-CE911642CDA5}"/>
                </a:ext>
              </a:extLst>
            </p:cNvPr>
            <p:cNvGrpSpPr/>
            <p:nvPr/>
          </p:nvGrpSpPr>
          <p:grpSpPr>
            <a:xfrm>
              <a:off x="5826478" y="2203105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00158164-01C6-4F61-B2CA-09079F9EFDFD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F840AC60-24E1-4E8E-9BC1-A9C49509FF70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6CCD50-3AA4-454D-8124-181C29684B0F}"/>
                </a:ext>
              </a:extLst>
            </p:cNvPr>
            <p:cNvGrpSpPr/>
            <p:nvPr/>
          </p:nvGrpSpPr>
          <p:grpSpPr>
            <a:xfrm>
              <a:off x="5144370" y="2283885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C82EA5AB-B320-44AF-B8C8-52E3B898E5C5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EC5312F4-80C6-4A40-A58A-5C9CBB57F6C0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2974712-A56D-4DF6-9B8A-DC700E0BE55A}"/>
                </a:ext>
              </a:extLst>
            </p:cNvPr>
            <p:cNvGrpSpPr/>
            <p:nvPr/>
          </p:nvGrpSpPr>
          <p:grpSpPr>
            <a:xfrm>
              <a:off x="4907416" y="2560939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9B8C1B56-0460-4D4B-AE72-2EF7FB79101C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C711B7F-2A65-431A-A026-44F5BD7238E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52BC0A7-241A-46A5-B1C0-CA3C309F8E92}"/>
                </a:ext>
              </a:extLst>
            </p:cNvPr>
            <p:cNvGrpSpPr/>
            <p:nvPr/>
          </p:nvGrpSpPr>
          <p:grpSpPr>
            <a:xfrm>
              <a:off x="5365322" y="2643088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577A5C8-4D59-4019-BE69-2210A636AE7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59445314-FD3D-4AA9-84DE-84EDAF8EC4EB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EC323BC-A7BE-4C3E-BA6D-2FA3C64D5B45}"/>
                </a:ext>
              </a:extLst>
            </p:cNvPr>
            <p:cNvGrpSpPr/>
            <p:nvPr/>
          </p:nvGrpSpPr>
          <p:grpSpPr>
            <a:xfrm>
              <a:off x="4690412" y="2259708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AC2B21D7-DA44-439B-8687-4A0F4743A31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827EF5-783F-4AC5-AD1A-0262BD0238A4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EFCF294-08C0-4A0F-BD11-243D43BDDB48}"/>
                </a:ext>
              </a:extLst>
            </p:cNvPr>
            <p:cNvGrpSpPr/>
            <p:nvPr/>
          </p:nvGrpSpPr>
          <p:grpSpPr>
            <a:xfrm>
              <a:off x="1287790" y="43071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5A13C7AA-2248-4BA9-AAF5-C868B205675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86A1415D-2EC5-43E2-9872-AFA5FDA8FE73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75F19E0-3E83-4C60-B28A-A7AEBACFFF1A}"/>
                </a:ext>
              </a:extLst>
            </p:cNvPr>
            <p:cNvGrpSpPr/>
            <p:nvPr/>
          </p:nvGrpSpPr>
          <p:grpSpPr>
            <a:xfrm>
              <a:off x="2419033" y="451997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E5A660C5-DD5B-4AE1-885E-93836398976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6C14CBB9-A00C-4589-BFFA-517E6D6DA4F7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ED61CA3-C239-4309-BA41-12DC83036332}"/>
                </a:ext>
              </a:extLst>
            </p:cNvPr>
            <p:cNvGrpSpPr/>
            <p:nvPr/>
          </p:nvGrpSpPr>
          <p:grpSpPr>
            <a:xfrm>
              <a:off x="2656485" y="4111536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42C736C8-A71A-4688-A78B-B7D11DA74C9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F9DA6467-D68D-4F5B-94B7-A083674ACC6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738A131-DE2E-4B62-80A6-24063A27ED6F}"/>
                </a:ext>
              </a:extLst>
            </p:cNvPr>
            <p:cNvGrpSpPr/>
            <p:nvPr/>
          </p:nvGrpSpPr>
          <p:grpSpPr>
            <a:xfrm>
              <a:off x="2880403" y="3894868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3B315565-B8A7-402E-AB39-53F24F8DB5D0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43BA9DA1-109D-48F1-8046-D89A319664A3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2F1612F-ED4C-4B7B-86B1-E671AEA017E5}"/>
                </a:ext>
              </a:extLst>
            </p:cNvPr>
            <p:cNvGrpSpPr/>
            <p:nvPr/>
          </p:nvGrpSpPr>
          <p:grpSpPr>
            <a:xfrm>
              <a:off x="3557903" y="412358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5A8F96F0-1C4C-4FA5-98D5-D6E53779CFE8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5ACECE0F-E8D4-4332-BFDC-9767C82E108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9158CF4-BCE9-46D8-AD99-D36C0B700E68}"/>
                </a:ext>
              </a:extLst>
            </p:cNvPr>
            <p:cNvGrpSpPr/>
            <p:nvPr/>
          </p:nvGrpSpPr>
          <p:grpSpPr>
            <a:xfrm>
              <a:off x="3309182" y="42085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DE54BF4-8AC7-4E7E-8771-CDEA58F487E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1CFF6768-E932-40CA-B358-B96099ED956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4393DB3-BC52-4AAF-8569-AD8001FD2913}"/>
                </a:ext>
              </a:extLst>
            </p:cNvPr>
            <p:cNvGrpSpPr/>
            <p:nvPr/>
          </p:nvGrpSpPr>
          <p:grpSpPr>
            <a:xfrm>
              <a:off x="5585462" y="2283153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B935706-DCAE-49F9-BA0D-82207AC1A83E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E95A327C-5C28-44B3-A64C-1BD119DA34FD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BE10A8A-54D6-4620-BE64-517F47EEC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1576251"/>
            <a:ext cx="4303339" cy="52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aphic 14">
            <a:extLst>
              <a:ext uri="{FF2B5EF4-FFF2-40B4-BE49-F238E27FC236}">
                <a16:creationId xmlns:a16="http://schemas.microsoft.com/office/drawing/2014/main" id="{689B63EA-6D70-4E2C-AEA5-0F92C77A0CD3}"/>
              </a:ext>
            </a:extLst>
          </p:cNvPr>
          <p:cNvGrpSpPr/>
          <p:nvPr/>
        </p:nvGrpSpPr>
        <p:grpSpPr>
          <a:xfrm>
            <a:off x="5631323" y="2314746"/>
            <a:ext cx="4837479" cy="3804760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AC8708-BD59-4A5A-AF72-3101DAB6FC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78A807-B785-4536-ACF1-5524B695AE0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6ECF87-2A6E-4254-B749-D80A7F99078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71CC7E-9C81-410D-8302-A26A39F4885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8BEF80-29A0-43B3-901F-E10FC3C14A8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0B0E1E-0C81-4202-9BF0-9B2500C416F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24DE8E-AF65-48FE-8B4D-457336F0DE3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D8C7C2-BC14-4B4A-81F1-AD45D16EDFB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67E3F5-8E14-6501-3DCE-33781AEB397F}"/>
              </a:ext>
            </a:extLst>
          </p:cNvPr>
          <p:cNvGrpSpPr/>
          <p:nvPr/>
        </p:nvGrpSpPr>
        <p:grpSpPr>
          <a:xfrm>
            <a:off x="3273328" y="1832328"/>
            <a:ext cx="7324350" cy="3464857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5C648-98C2-41DD-0965-6A2689C8C0CD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CBDE9-5601-A92E-37CF-328165FC02DC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4000" dirty="0">
                  <a:solidFill>
                    <a:schemeClr val="tx1"/>
                  </a:solidFill>
                  <a:latin typeface="Bell MT" panose="02020503060305020303" pitchFamily="18" charset="0"/>
                </a:rPr>
                <a:t>M</a:t>
              </a:r>
              <a:endParaRPr lang="en-US" sz="4000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6D075F-C4F8-724C-5C28-F03BA237BBF2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V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C463A-962D-1BD9-A013-B30F72138FF5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4F5DA7-6B47-74CB-03FF-14BB5BFDD7CB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BAA904-2319-0D94-5456-3CF0A6778D9D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824BB-9BCA-742D-3254-10E93CE1CD69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647763-D38F-1E83-379F-091A07086713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rgbClr val="07A398">
                    <a:shade val="30000"/>
                    <a:satMod val="115000"/>
                  </a:srgbClr>
                </a:gs>
                <a:gs pos="50000">
                  <a:srgbClr val="07A398">
                    <a:shade val="67500"/>
                    <a:satMod val="115000"/>
                  </a:srgbClr>
                </a:gs>
                <a:gs pos="100000">
                  <a:srgbClr val="07A39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C378E4-3AC0-CD95-CC8B-40D571C09416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D7975D-ABAE-BB2F-E828-2182ABB22069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C85BE-62CF-CC47-877B-52A7435FD11F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749FE1-424B-048F-E939-4E914B30215F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8EAC74B-2164-04AB-BA4E-2D54459B5CC6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gradFill flip="none" rotWithShape="1">
              <a:gsLst>
                <a:gs pos="0">
                  <a:srgbClr val="07A398">
                    <a:shade val="30000"/>
                    <a:satMod val="115000"/>
                  </a:srgbClr>
                </a:gs>
                <a:gs pos="50000">
                  <a:srgbClr val="07A398">
                    <a:shade val="67500"/>
                    <a:satMod val="115000"/>
                  </a:srgbClr>
                </a:gs>
                <a:gs pos="100000">
                  <a:srgbClr val="07A39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94C447B-BE12-793C-46B2-D77CC31B690C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127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Vostinar Andrei</cp:lastModifiedBy>
  <cp:revision>117</cp:revision>
  <dcterms:created xsi:type="dcterms:W3CDTF">2020-01-20T05:08:25Z</dcterms:created>
  <dcterms:modified xsi:type="dcterms:W3CDTF">2023-05-08T20:33:08Z</dcterms:modified>
</cp:coreProperties>
</file>