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64" autoAdjust="0"/>
  </p:normalViewPr>
  <p:slideViewPr>
    <p:cSldViewPr>
      <p:cViewPr varScale="1">
        <p:scale>
          <a:sx n="72" d="100"/>
          <a:sy n="72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DB2C-BD92-47CA-913B-62B46E8D37D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4B6BA-B8CE-46E3-BE0D-EDE5B32510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2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B6BA-B8CE-46E3-BE0D-EDE5B32510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7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151451"/>
            <a:ext cx="3240360" cy="10801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</a:t>
            </a:r>
            <a:r>
              <a:rPr lang="fr-FR" dirty="0" err="1" smtClean="0"/>
              <a:t>start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4"/>
            <a:endCxn id="10" idx="0"/>
          </p:cNvCxnSpPr>
          <p:nvPr/>
        </p:nvCxnSpPr>
        <p:spPr>
          <a:xfrm>
            <a:off x="4680012" y="1231571"/>
            <a:ext cx="1087907" cy="61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30611" y="1844824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catapulte s’arme d’un lapin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94970" y="1905508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 ne peut pas tirer tant que le lapin n’est pas totalement posé sur la catapulte )</a:t>
            </a:r>
          </a:p>
        </p:txBody>
      </p:sp>
      <p:cxnSp>
        <p:nvCxnSpPr>
          <p:cNvPr id="14" name="Connecteur droit avec flèche 13"/>
          <p:cNvCxnSpPr>
            <a:stCxn id="4" idx="4"/>
          </p:cNvCxnSpPr>
          <p:nvPr/>
        </p:nvCxnSpPr>
        <p:spPr>
          <a:xfrm flipH="1">
            <a:off x="3563888" y="1231571"/>
            <a:ext cx="11161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98588" y="1844824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Lancement de l’apparition des ennemis (suit l’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cedric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635895" y="3166522"/>
            <a:ext cx="1" cy="91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98588" y="4077072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Déplacement de l’ennemi vers le point a protéger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10" idx="2"/>
          </p:cNvCxnSpPr>
          <p:nvPr/>
        </p:nvCxnSpPr>
        <p:spPr>
          <a:xfrm flipH="1">
            <a:off x="5767918" y="3166522"/>
            <a:ext cx="1" cy="91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25793" y="4077072"/>
            <a:ext cx="1284251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joueur vise les ennemis visibles a l’</a:t>
            </a:r>
            <a:r>
              <a:rPr lang="fr-FR" dirty="0" err="1" smtClean="0"/>
              <a:t>ecran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410044" y="4065223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C’est la SEUL action que le joueur pourra effectuer dans ce jeu</a:t>
            </a:r>
            <a:endParaRPr lang="fr-FR" u="sng" dirty="0"/>
          </a:p>
        </p:txBody>
      </p:sp>
      <p:cxnSp>
        <p:nvCxnSpPr>
          <p:cNvPr id="34" name="Connecteur droit avec flèche 33"/>
          <p:cNvCxnSpPr>
            <a:stCxn id="24" idx="2"/>
          </p:cNvCxnSpPr>
          <p:nvPr/>
        </p:nvCxnSpPr>
        <p:spPr>
          <a:xfrm flipH="1">
            <a:off x="3635895" y="5398770"/>
            <a:ext cx="1" cy="98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2"/>
          </p:cNvCxnSpPr>
          <p:nvPr/>
        </p:nvCxnSpPr>
        <p:spPr>
          <a:xfrm flipH="1">
            <a:off x="5767918" y="5398770"/>
            <a:ext cx="1" cy="98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1760" y="6309320"/>
            <a:ext cx="4790372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Conséquences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056" y="460678"/>
            <a:ext cx="285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de la state </a:t>
            </a:r>
            <a:r>
              <a:rPr lang="fr-FR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endParaRPr lang="fr-FR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684667" y="171796"/>
            <a:ext cx="4572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DEGATS SUR LES ENNEMIS</a:t>
            </a:r>
            <a:endParaRPr lang="fr-F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Hexagone 7"/>
          <p:cNvSpPr/>
          <p:nvPr/>
        </p:nvSpPr>
        <p:spPr>
          <a:xfrm>
            <a:off x="755576" y="464184"/>
            <a:ext cx="2088232" cy="172819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le joueur arrive a viser un </a:t>
            </a:r>
            <a:r>
              <a:rPr lang="fr-FR" dirty="0" smtClean="0"/>
              <a:t>chevalier</a:t>
            </a:r>
          </a:p>
          <a:p>
            <a:pPr algn="ctr"/>
            <a:r>
              <a:rPr lang="fr-FR" dirty="0" smtClean="0"/>
              <a:t>(collision ==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9" idx="0"/>
          </p:cNvCxnSpPr>
          <p:nvPr/>
        </p:nvCxnSpPr>
        <p:spPr>
          <a:xfrm>
            <a:off x="1727685" y="2192376"/>
            <a:ext cx="0" cy="8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9" idx="2"/>
          </p:cNvCxnSpPr>
          <p:nvPr/>
        </p:nvCxnSpPr>
        <p:spPr>
          <a:xfrm flipH="1">
            <a:off x="1727684" y="3917571"/>
            <a:ext cx="1" cy="8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9592" y="3003171"/>
            <a:ext cx="16561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vieEnnemi</a:t>
            </a:r>
            <a:r>
              <a:rPr lang="fr-FR" dirty="0" smtClean="0"/>
              <a:t> –</a:t>
            </a:r>
          </a:p>
          <a:p>
            <a:pPr algn="ctr"/>
            <a:r>
              <a:rPr lang="fr-FR" dirty="0" err="1" smtClean="0"/>
              <a:t>degatDuLapin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9" name="Hexagone 28"/>
          <p:cNvSpPr/>
          <p:nvPr/>
        </p:nvSpPr>
        <p:spPr>
          <a:xfrm>
            <a:off x="683569" y="4720517"/>
            <a:ext cx="2088232" cy="172819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</a:t>
            </a:r>
            <a:r>
              <a:rPr lang="fr-FR" dirty="0" err="1" smtClean="0"/>
              <a:t>vieEnnemi</a:t>
            </a:r>
            <a:r>
              <a:rPr lang="fr-FR" dirty="0" smtClean="0"/>
              <a:t> est égal (ou inférieur) a 0  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563888" y="5127413"/>
            <a:ext cx="16453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Score +</a:t>
            </a:r>
          </a:p>
          <a:p>
            <a:pPr algn="ctr"/>
            <a:r>
              <a:rPr lang="fr-FR" dirty="0" err="1" smtClean="0"/>
              <a:t>valeurEnnemi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9" idx="0"/>
          </p:cNvCxnSpPr>
          <p:nvPr/>
        </p:nvCxnSpPr>
        <p:spPr>
          <a:xfrm>
            <a:off x="2771801" y="5584613"/>
            <a:ext cx="7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401293" y="592040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(on augmente le score suivant le type de l’ennemi tué )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771801" y="3187837"/>
            <a:ext cx="316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(Partez du principe que </a:t>
            </a:r>
            <a:r>
              <a:rPr lang="fr-FR" dirty="0" err="1" smtClean="0"/>
              <a:t>degatDuLapin</a:t>
            </a:r>
            <a:r>
              <a:rPr lang="fr-FR" dirty="0" smtClean="0"/>
              <a:t> == 1 )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30" idx="3"/>
          </p:cNvCxnSpPr>
          <p:nvPr/>
        </p:nvCxnSpPr>
        <p:spPr>
          <a:xfrm>
            <a:off x="5209220" y="5584613"/>
            <a:ext cx="1451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60232" y="5147348"/>
            <a:ext cx="1728192" cy="108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Splice</a:t>
            </a:r>
            <a:r>
              <a:rPr lang="fr-FR" dirty="0" smtClean="0"/>
              <a:t> de l’ennemi dans le tableau ennemis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040746" y="786151"/>
            <a:ext cx="37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</a:t>
            </a:r>
            <a:r>
              <a:rPr lang="fr-FR" dirty="0" err="1" smtClean="0"/>
              <a:t>colisions</a:t>
            </a:r>
            <a:r>
              <a:rPr lang="fr-FR" dirty="0" smtClean="0"/>
              <a:t> entre lapin[i] et ennemis[i]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260648"/>
            <a:ext cx="8524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DEGATS DES ENNEMIS SUR LE POINT A PROTOGER</a:t>
            </a:r>
          </a:p>
          <a:p>
            <a:r>
              <a:rPr lang="fr-FR" sz="3200" dirty="0" smtClean="0"/>
              <a:t>(collisions entre ennemi[i] et friteuse)</a:t>
            </a:r>
            <a:endParaRPr lang="fr-FR" sz="3200" dirty="0"/>
          </a:p>
        </p:txBody>
      </p:sp>
      <p:sp>
        <p:nvSpPr>
          <p:cNvPr id="5" name="Hexagone 4"/>
          <p:cNvSpPr/>
          <p:nvPr/>
        </p:nvSpPr>
        <p:spPr>
          <a:xfrm>
            <a:off x="467544" y="1361693"/>
            <a:ext cx="2088232" cy="172819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l’ennemi entre en collision avec la friteuse</a:t>
            </a:r>
          </a:p>
          <a:p>
            <a:pPr algn="ctr"/>
            <a:r>
              <a:rPr lang="fr-FR" dirty="0" smtClean="0"/>
              <a:t>(collision ==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511660" y="3089885"/>
            <a:ext cx="0" cy="91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8" y="4005064"/>
            <a:ext cx="28694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vieDeLaFriteurse</a:t>
            </a:r>
            <a:r>
              <a:rPr lang="fr-FR" dirty="0" smtClean="0"/>
              <a:t> -- 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3"/>
            <a:endCxn id="15" idx="3"/>
          </p:cNvCxnSpPr>
          <p:nvPr/>
        </p:nvCxnSpPr>
        <p:spPr>
          <a:xfrm>
            <a:off x="3192996" y="4581128"/>
            <a:ext cx="1090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e 14"/>
          <p:cNvSpPr/>
          <p:nvPr/>
        </p:nvSpPr>
        <p:spPr>
          <a:xfrm>
            <a:off x="4283968" y="3717032"/>
            <a:ext cx="2520280" cy="172819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</a:t>
            </a:r>
            <a:r>
              <a:rPr lang="fr-FR" dirty="0" err="1" smtClean="0"/>
              <a:t>vieDeLafriteuse</a:t>
            </a:r>
            <a:r>
              <a:rPr lang="fr-FR" dirty="0" smtClean="0"/>
              <a:t> </a:t>
            </a:r>
            <a:r>
              <a:rPr lang="fr-FR" dirty="0" smtClean="0"/>
              <a:t>est égal </a:t>
            </a:r>
            <a:r>
              <a:rPr lang="fr-FR" dirty="0" smtClean="0"/>
              <a:t>a 0 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15" idx="0"/>
            <a:endCxn id="23" idx="1"/>
          </p:cNvCxnSpPr>
          <p:nvPr/>
        </p:nvCxnSpPr>
        <p:spPr>
          <a:xfrm flipV="1">
            <a:off x="6804248" y="4545124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96336" y="3933056"/>
            <a:ext cx="154766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OVER !!!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01144" y="5445224"/>
            <a:ext cx="272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(chaque ennemis infligera 1 </a:t>
            </a:r>
            <a:r>
              <a:rPr lang="fr-FR" dirty="0" err="1" smtClean="0"/>
              <a:t>pv</a:t>
            </a:r>
            <a:r>
              <a:rPr lang="fr-FR" dirty="0" smtClean="0"/>
              <a:t> a la vie de la friteuse, peut importe le type)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5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 DE GAME PLAY :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24490" y="1052736"/>
            <a:ext cx="2808312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Objectifs:</a:t>
            </a:r>
          </a:p>
          <a:p>
            <a:pPr algn="ctr"/>
            <a:r>
              <a:rPr lang="fr-FR" dirty="0" smtClean="0"/>
              <a:t> défendre la friteuse pour ne pas que la tribu des poisson pannés ne meurt de froid.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737320" y="3573016"/>
            <a:ext cx="2808312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:</a:t>
            </a:r>
          </a:p>
          <a:p>
            <a:pPr algn="ctr"/>
            <a:r>
              <a:rPr lang="fr-FR" dirty="0" smtClean="0"/>
              <a:t>Réussir a viser les ennemis qui défilent assez rapidement avant qu’ils ne touchent la friteuse (</a:t>
            </a:r>
            <a:r>
              <a:rPr lang="fr-FR" dirty="0" err="1" smtClean="0"/>
              <a:t>lol</a:t>
            </a:r>
            <a:r>
              <a:rPr lang="fr-FR" dirty="0" smtClean="0"/>
              <a:t>)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detruisent</a:t>
            </a:r>
            <a:r>
              <a:rPr lang="fr-FR" dirty="0" smtClean="0"/>
              <a:t> la friteuse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40152" y="3573016"/>
            <a:ext cx="2808312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Récompenses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fr-FR" dirty="0" err="1" smtClean="0"/>
              <a:t>Fiérté</a:t>
            </a:r>
            <a:r>
              <a:rPr lang="fr-FR" dirty="0" smtClean="0"/>
              <a:t> d’avoir un bon score. GG </a:t>
            </a:r>
            <a:r>
              <a:rPr lang="fr-FR" dirty="0" err="1" smtClean="0"/>
              <a:t>dude</a:t>
            </a:r>
            <a:r>
              <a:rPr lang="fr-FR" dirty="0" smtClean="0"/>
              <a:t> !!</a:t>
            </a:r>
            <a:endParaRPr lang="fr-FR" dirty="0"/>
          </a:p>
        </p:txBody>
      </p:sp>
      <p:sp>
        <p:nvSpPr>
          <p:cNvPr id="8" name="Flèche courbée vers la droite 7"/>
          <p:cNvSpPr/>
          <p:nvPr/>
        </p:nvSpPr>
        <p:spPr>
          <a:xfrm rot="2524969">
            <a:off x="1698371" y="2212143"/>
            <a:ext cx="886209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 courbée vers la droite 8"/>
          <p:cNvSpPr/>
          <p:nvPr/>
        </p:nvSpPr>
        <p:spPr>
          <a:xfrm rot="16200000">
            <a:off x="4452934" y="4700195"/>
            <a:ext cx="886209" cy="3096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droite 10"/>
          <p:cNvSpPr/>
          <p:nvPr/>
        </p:nvSpPr>
        <p:spPr>
          <a:xfrm rot="8670486">
            <a:off x="6377907" y="2189839"/>
            <a:ext cx="886209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 flow des menu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15816" y="1463497"/>
            <a:ext cx="35283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principal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  <a:endCxn id="8" idx="0"/>
          </p:cNvCxnSpPr>
          <p:nvPr/>
        </p:nvCxnSpPr>
        <p:spPr>
          <a:xfrm flipH="1">
            <a:off x="4658278" y="2377897"/>
            <a:ext cx="21734" cy="4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54122" y="2852936"/>
            <a:ext cx="28083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Bouton </a:t>
            </a:r>
            <a:r>
              <a:rPr lang="fr-FR" dirty="0" err="1" smtClean="0"/>
              <a:t>play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314725" y="4206210"/>
            <a:ext cx="270884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lancé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8" idx="2"/>
            <a:endCxn id="13" idx="0"/>
          </p:cNvCxnSpPr>
          <p:nvPr/>
        </p:nvCxnSpPr>
        <p:spPr>
          <a:xfrm>
            <a:off x="4658278" y="3767336"/>
            <a:ext cx="10867" cy="43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e régulier 19"/>
          <p:cNvSpPr/>
          <p:nvPr/>
        </p:nvSpPr>
        <p:spPr>
          <a:xfrm>
            <a:off x="3707904" y="5241024"/>
            <a:ext cx="1512168" cy="138241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</a:t>
            </a:r>
            <a:r>
              <a:rPr lang="fr-FR" dirty="0" err="1" smtClean="0"/>
              <a:t>vieDeLaFriteuse</a:t>
            </a:r>
            <a:r>
              <a:rPr lang="fr-FR" dirty="0"/>
              <a:t> </a:t>
            </a:r>
            <a:r>
              <a:rPr lang="fr-FR" dirty="0" smtClean="0"/>
              <a:t>== 0 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13" idx="2"/>
            <a:endCxn id="20" idx="0"/>
          </p:cNvCxnSpPr>
          <p:nvPr/>
        </p:nvCxnSpPr>
        <p:spPr>
          <a:xfrm flipH="1">
            <a:off x="4463988" y="4998298"/>
            <a:ext cx="205157" cy="242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èche courbée vers la gauche 26"/>
          <p:cNvSpPr/>
          <p:nvPr/>
        </p:nvSpPr>
        <p:spPr>
          <a:xfrm rot="10116148">
            <a:off x="1877586" y="1756267"/>
            <a:ext cx="1233703" cy="47925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274</Words>
  <Application>Microsoft Office PowerPoint</Application>
  <PresentationFormat>Affichage à l'écran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BOUCLE DE GAME PLAY :</vt:lpstr>
      <vt:lpstr>Game flow des 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Gamaybiat</dc:creator>
  <cp:lastModifiedBy>Windows User</cp:lastModifiedBy>
  <cp:revision>10</cp:revision>
  <dcterms:created xsi:type="dcterms:W3CDTF">2014-08-30T13:43:57Z</dcterms:created>
  <dcterms:modified xsi:type="dcterms:W3CDTF">2014-08-30T15:05:05Z</dcterms:modified>
</cp:coreProperties>
</file>