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151451"/>
            <a:ext cx="3240360" cy="10801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</a:t>
            </a:r>
            <a:r>
              <a:rPr lang="fr-FR" dirty="0" err="1" smtClean="0"/>
              <a:t>start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4"/>
            <a:endCxn id="10" idx="0"/>
          </p:cNvCxnSpPr>
          <p:nvPr/>
        </p:nvCxnSpPr>
        <p:spPr>
          <a:xfrm>
            <a:off x="4680012" y="1231571"/>
            <a:ext cx="1087907" cy="61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0611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catapulte s’arme d’un lapin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94970" y="1905508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 ne peut pas tirer tant que le lapin n’est pas totalement posé sur la catapulte )</a:t>
            </a:r>
          </a:p>
        </p:txBody>
      </p:sp>
      <p:cxnSp>
        <p:nvCxnSpPr>
          <p:cNvPr id="14" name="Connecteur droit avec flèche 13"/>
          <p:cNvCxnSpPr>
            <a:stCxn id="4" idx="4"/>
          </p:cNvCxnSpPr>
          <p:nvPr/>
        </p:nvCxnSpPr>
        <p:spPr>
          <a:xfrm flipH="1">
            <a:off x="3563888" y="1231571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98588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Lancement de l’apparition des ennemis (suit l’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cedric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635895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98588" y="4077072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Déplacement de l’ennemi vers le point a protéger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10" idx="2"/>
          </p:cNvCxnSpPr>
          <p:nvPr/>
        </p:nvCxnSpPr>
        <p:spPr>
          <a:xfrm flipH="1">
            <a:off x="5767918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5793" y="4077072"/>
            <a:ext cx="1284251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joueur vise les ennemis visibles a l’</a:t>
            </a:r>
            <a:r>
              <a:rPr lang="fr-FR" dirty="0" err="1" smtClean="0"/>
              <a:t>ecran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410044" y="4065223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C’est la SEUL action que le joueur pourra effectuer dans ce jeu</a:t>
            </a:r>
            <a:endParaRPr lang="fr-FR" u="sng" dirty="0"/>
          </a:p>
        </p:txBody>
      </p:sp>
      <p:cxnSp>
        <p:nvCxnSpPr>
          <p:cNvPr id="34" name="Connecteur droit avec flèche 33"/>
          <p:cNvCxnSpPr>
            <a:stCxn id="24" idx="2"/>
          </p:cNvCxnSpPr>
          <p:nvPr/>
        </p:nvCxnSpPr>
        <p:spPr>
          <a:xfrm flipH="1">
            <a:off x="3635895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</p:cNvCxnSpPr>
          <p:nvPr/>
        </p:nvCxnSpPr>
        <p:spPr>
          <a:xfrm flipH="1">
            <a:off x="5767918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6309320"/>
            <a:ext cx="4790372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Conséquences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684667" y="171796"/>
            <a:ext cx="4572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/>
              <a:t>DEGATS SUR LES ENNEMIS</a:t>
            </a:r>
            <a:endParaRPr lang="fr-FR" sz="3200" u="sng" dirty="0"/>
          </a:p>
        </p:txBody>
      </p:sp>
      <p:sp>
        <p:nvSpPr>
          <p:cNvPr id="8" name="Hexagone 7"/>
          <p:cNvSpPr/>
          <p:nvPr/>
        </p:nvSpPr>
        <p:spPr>
          <a:xfrm>
            <a:off x="755576" y="464184"/>
            <a:ext cx="2088232" cy="172819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le joueur arrive a viser un </a:t>
            </a:r>
            <a:r>
              <a:rPr lang="fr-FR" dirty="0" smtClean="0"/>
              <a:t>chevalier</a:t>
            </a:r>
          </a:p>
          <a:p>
            <a:pPr algn="ctr"/>
            <a:r>
              <a:rPr lang="fr-FR" dirty="0" smtClean="0"/>
              <a:t>(collision ==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9" idx="0"/>
          </p:cNvCxnSpPr>
          <p:nvPr/>
        </p:nvCxnSpPr>
        <p:spPr>
          <a:xfrm>
            <a:off x="1727685" y="2192376"/>
            <a:ext cx="0" cy="8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2"/>
          </p:cNvCxnSpPr>
          <p:nvPr/>
        </p:nvCxnSpPr>
        <p:spPr>
          <a:xfrm flipH="1">
            <a:off x="1727684" y="3917571"/>
            <a:ext cx="1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9592" y="3003171"/>
            <a:ext cx="1656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vieEnnemi</a:t>
            </a:r>
            <a:r>
              <a:rPr lang="fr-FR" dirty="0" smtClean="0"/>
              <a:t> –</a:t>
            </a:r>
          </a:p>
          <a:p>
            <a:pPr algn="ctr"/>
            <a:r>
              <a:rPr lang="fr-FR" dirty="0" err="1" smtClean="0"/>
              <a:t>degatDuLapin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Hexagone 28"/>
          <p:cNvSpPr/>
          <p:nvPr/>
        </p:nvSpPr>
        <p:spPr>
          <a:xfrm>
            <a:off x="683569" y="4720517"/>
            <a:ext cx="2088232" cy="17281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vieEnnemi</a:t>
            </a:r>
            <a:r>
              <a:rPr lang="fr-FR" dirty="0" smtClean="0"/>
              <a:t> est égal (ou inférieur) a 0  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563888" y="5127413"/>
            <a:ext cx="16453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Score +</a:t>
            </a:r>
          </a:p>
          <a:p>
            <a:pPr algn="ctr"/>
            <a:r>
              <a:rPr lang="fr-FR" dirty="0" err="1" smtClean="0"/>
              <a:t>valeurEnnemi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9" idx="0"/>
          </p:cNvCxnSpPr>
          <p:nvPr/>
        </p:nvCxnSpPr>
        <p:spPr>
          <a:xfrm>
            <a:off x="2771801" y="5584613"/>
            <a:ext cx="7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401293" y="592040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(on augmente le score suivant le type de l’ennemi tué )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771801" y="3187837"/>
            <a:ext cx="316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(Partez du principe que </a:t>
            </a:r>
            <a:r>
              <a:rPr lang="fr-FR" dirty="0" err="1" smtClean="0"/>
              <a:t>degatDuLapin</a:t>
            </a:r>
            <a:r>
              <a:rPr lang="fr-FR" dirty="0" smtClean="0"/>
              <a:t> == 1 )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0" idx="3"/>
          </p:cNvCxnSpPr>
          <p:nvPr/>
        </p:nvCxnSpPr>
        <p:spPr>
          <a:xfrm>
            <a:off x="5209220" y="5584613"/>
            <a:ext cx="145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60232" y="5147348"/>
            <a:ext cx="1728192" cy="108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Splice</a:t>
            </a:r>
            <a:r>
              <a:rPr lang="fr-FR" dirty="0" smtClean="0"/>
              <a:t> de l’ennemi dans le tableau ennemis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30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126</Words>
  <Application>Microsoft Office PowerPoint</Application>
  <PresentationFormat>Affichage à l'écran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Gamaybiat</dc:creator>
  <cp:lastModifiedBy>Windows User</cp:lastModifiedBy>
  <cp:revision>4</cp:revision>
  <dcterms:created xsi:type="dcterms:W3CDTF">2014-08-30T13:43:57Z</dcterms:created>
  <dcterms:modified xsi:type="dcterms:W3CDTF">2014-08-30T14:10:16Z</dcterms:modified>
</cp:coreProperties>
</file>