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charset="0"/>
      <p:bold r:id="rId14"/>
    </p:embeddedFont>
    <p:embeddedFont>
      <p:font typeface="Libre Franklin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6" y="-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Credit Card Fraud Detection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23575" y="4168430"/>
            <a:ext cx="79803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2000" b="1">
              <a:solidFill>
                <a:srgbClr val="1482A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1482AB"/>
                </a:solidFill>
              </a:rPr>
              <a:t>NAME-</a:t>
            </a:r>
            <a:r>
              <a:rPr lang="en-US" sz="2000" b="1" dirty="0" smtClean="0">
                <a:solidFill>
                  <a:srgbClr val="1482AB"/>
                </a:solidFill>
              </a:rPr>
              <a:t>SUMAN </a:t>
            </a:r>
            <a:r>
              <a:rPr lang="en-US" sz="2000" b="1" dirty="0" smtClean="0">
                <a:solidFill>
                  <a:srgbClr val="1482AB"/>
                </a:solidFill>
              </a:rPr>
              <a:t>N </a:t>
            </a:r>
            <a:endParaRPr lang="en-US" sz="2000" b="1" dirty="0">
              <a:solidFill>
                <a:srgbClr val="1482A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COLLEGE- </a:t>
            </a:r>
            <a:r>
              <a:rPr lang="en-US" sz="2000" b="1" dirty="0">
                <a:solidFill>
                  <a:srgbClr val="1482AB"/>
                </a:solidFill>
              </a:rPr>
              <a:t>SCAD college of engineering and technology </a:t>
            </a:r>
            <a:r>
              <a:rPr lang="en-US" sz="2000" b="1" dirty="0" smtClean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DEPARTMENT-</a:t>
            </a:r>
            <a:r>
              <a:rPr lang="en-US" sz="2000" b="1" dirty="0" smtClean="0">
                <a:solidFill>
                  <a:srgbClr val="1482AB"/>
                </a:solidFill>
              </a:rPr>
              <a:t>Electrical </a:t>
            </a:r>
            <a:r>
              <a:rPr lang="en-US" sz="2000" b="1" dirty="0">
                <a:solidFill>
                  <a:srgbClr val="1482AB"/>
                </a:solidFill>
              </a:rPr>
              <a:t>and Electronics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517325" y="1072150"/>
            <a:ext cx="11029500" cy="2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16522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Provide citations for relevant research papers, articles, and resources used in the project.</a:t>
            </a:r>
            <a:endParaRPr sz="4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Describe the significance of detecting credit card fraud.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Highlight the challenges associated with traditional fraud detection methods.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Emphasize the need for a more efficient and accurate fraud detection system.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Introduce the concept of machine learning-based fraud detection.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Outline the components of the proposed system, such as data preprocessing, model training, and real-time monitoring.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advantages of using advanced algorithms for fraud detection.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Detail the steps involved in developing the fraud detection system.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importance of data collection, data preprocessing, feature engineering, model selection, and evaluation.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Choose suitable machine learning algorithms for fraud detection (e.g., Random Forest, Gradient Boosting, Neural Networks).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the deployment process, including model training, testing, and deployment in a production environment.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Present the performance metrics of the deployed model (e.g., accuracy, precision, recall, F1-score).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Showcase the effectiveness of the system in detecting fraudulent transactions.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208"/>
              <a:buNone/>
            </a:pP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581192" y="132757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Summarize the key findings and outcomes of the project.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implications of the developed system for the financial industry.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Address any limitations or challenges encountered during the project.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40"/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Identify potential areas for further improvement and research.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Suggest enhancements to the existing system, such as incorporating real-time data streams, deploying advanced anomaly detection techniques, etc.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40"/>
              <a:buNone/>
            </a:pPr>
            <a:endParaRPr sz="2000" b="1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287</Words>
  <PresentationFormat>Custom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Franklin Gothic</vt:lpstr>
      <vt:lpstr>Libre Franklin</vt:lpstr>
      <vt:lpstr>Noto Sans Symbols</vt:lpstr>
      <vt:lpstr>Roboto</vt:lpstr>
      <vt:lpstr>Calibri</vt:lpstr>
      <vt:lpstr>DividendVTI</vt:lpstr>
      <vt:lpstr>Credit Card Fraud Detection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Slide 9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C BALAIYAH</dc:creator>
  <cp:lastModifiedBy>LENOVO</cp:lastModifiedBy>
  <cp:revision>2</cp:revision>
  <dcterms:modified xsi:type="dcterms:W3CDTF">2024-04-23T04:18:05Z</dcterms:modified>
</cp:coreProperties>
</file>