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6" r:id="rId6"/>
    <p:sldId id="257" r:id="rId7"/>
    <p:sldId id="258" r:id="rId8"/>
    <p:sldId id="263" r:id="rId9"/>
    <p:sldId id="269" r:id="rId10"/>
    <p:sldId id="268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240"/>
    <a:srgbClr val="FFFFFF"/>
    <a:srgbClr val="C98D49"/>
    <a:srgbClr val="50B4C8"/>
    <a:srgbClr val="9FB4CF"/>
    <a:srgbClr val="EF9C2D"/>
    <a:srgbClr val="A8B97F"/>
    <a:srgbClr val="966835"/>
    <a:srgbClr val="092140"/>
    <a:srgbClr val="F4B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CD7CE-C00D-47F7-BCA1-72A55CDEFBE2}" v="347" dt="2023-05-19T11:08:45.216"/>
    <p1510:client id="{A44B8891-5560-42EF-BCB0-BD5CDAFCC259}" v="2" dt="2023-05-19T10:41:45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EKO LAZPITA SUINAGA" userId="03ca8ae1-9a00-4a22-9561-fb3a3d760218" providerId="ADAL" clId="{A0DCD7CE-C00D-47F7-BCA1-72A55CDEFBE2}"/>
    <pc:docChg chg="undo custSel addSld delSld modSld sldOrd">
      <pc:chgData name="ENEKO LAZPITA SUINAGA" userId="03ca8ae1-9a00-4a22-9561-fb3a3d760218" providerId="ADAL" clId="{A0DCD7CE-C00D-47F7-BCA1-72A55CDEFBE2}" dt="2023-05-19T11:08:45.216" v="1700" actId="20577"/>
      <pc:docMkLst>
        <pc:docMk/>
      </pc:docMkLst>
      <pc:sldChg chg="addSp delSp modSp mod ord modTransition">
        <pc:chgData name="ENEKO LAZPITA SUINAGA" userId="03ca8ae1-9a00-4a22-9561-fb3a3d760218" providerId="ADAL" clId="{A0DCD7CE-C00D-47F7-BCA1-72A55CDEFBE2}" dt="2023-05-17T14:46:54.369" v="123"/>
        <pc:sldMkLst>
          <pc:docMk/>
          <pc:sldMk cId="164786836" sldId="256"/>
        </pc:sldMkLst>
        <pc:spChg chg="add mod">
          <ac:chgData name="ENEKO LAZPITA SUINAGA" userId="03ca8ae1-9a00-4a22-9561-fb3a3d760218" providerId="ADAL" clId="{A0DCD7CE-C00D-47F7-BCA1-72A55CDEFBE2}" dt="2023-05-17T14:46:34.006" v="117" actId="1035"/>
          <ac:spMkLst>
            <pc:docMk/>
            <pc:sldMk cId="164786836" sldId="256"/>
            <ac:spMk id="9" creationId="{6477281C-92CD-598B-68FA-B557667719C3}"/>
          </ac:spMkLst>
        </pc:spChg>
        <pc:spChg chg="add del mod">
          <ac:chgData name="ENEKO LAZPITA SUINAGA" userId="03ca8ae1-9a00-4a22-9561-fb3a3d760218" providerId="ADAL" clId="{A0DCD7CE-C00D-47F7-BCA1-72A55CDEFBE2}" dt="2023-05-17T14:46:40.898" v="119"/>
          <ac:spMkLst>
            <pc:docMk/>
            <pc:sldMk cId="164786836" sldId="256"/>
            <ac:spMk id="10" creationId="{9FB1FD5E-B9EA-D6C5-1511-627E430A9AC1}"/>
          </ac:spMkLst>
        </pc:spChg>
      </pc:sldChg>
      <pc:sldChg chg="addSp delSp modSp mod delAnim">
        <pc:chgData name="ENEKO LAZPITA SUINAGA" userId="03ca8ae1-9a00-4a22-9561-fb3a3d760218" providerId="ADAL" clId="{A0DCD7CE-C00D-47F7-BCA1-72A55CDEFBE2}" dt="2023-05-17T15:21:08.166" v="527" actId="1038"/>
        <pc:sldMkLst>
          <pc:docMk/>
          <pc:sldMk cId="1112627424" sldId="257"/>
        </pc:sldMkLst>
        <pc:spChg chg="add mod">
          <ac:chgData name="ENEKO LAZPITA SUINAGA" userId="03ca8ae1-9a00-4a22-9561-fb3a3d760218" providerId="ADAL" clId="{A0DCD7CE-C00D-47F7-BCA1-72A55CDEFBE2}" dt="2023-05-17T14:47:06.254" v="126" actId="1076"/>
          <ac:spMkLst>
            <pc:docMk/>
            <pc:sldMk cId="1112627424" sldId="257"/>
            <ac:spMk id="3" creationId="{2E348A41-9224-5664-04E4-3C789D7AFA0E}"/>
          </ac:spMkLst>
        </pc:spChg>
        <pc:spChg chg="del">
          <ac:chgData name="ENEKO LAZPITA SUINAGA" userId="03ca8ae1-9a00-4a22-9561-fb3a3d760218" providerId="ADAL" clId="{A0DCD7CE-C00D-47F7-BCA1-72A55CDEFBE2}" dt="2023-05-17T14:47:02.158" v="124" actId="478"/>
          <ac:spMkLst>
            <pc:docMk/>
            <pc:sldMk cId="1112627424" sldId="257"/>
            <ac:spMk id="9" creationId="{5A217798-DD44-73B9-5493-8D9416BE5DC7}"/>
          </ac:spMkLst>
        </pc:spChg>
        <pc:spChg chg="mod topLvl">
          <ac:chgData name="ENEKO LAZPITA SUINAGA" userId="03ca8ae1-9a00-4a22-9561-fb3a3d760218" providerId="ADAL" clId="{A0DCD7CE-C00D-47F7-BCA1-72A55CDEFBE2}" dt="2023-05-17T15:21:08.166" v="527" actId="1038"/>
          <ac:spMkLst>
            <pc:docMk/>
            <pc:sldMk cId="1112627424" sldId="257"/>
            <ac:spMk id="11" creationId="{A2FFA4F3-63BD-B61D-601A-19DF7744B716}"/>
          </ac:spMkLst>
        </pc:spChg>
        <pc:spChg chg="del">
          <ac:chgData name="ENEKO LAZPITA SUINAGA" userId="03ca8ae1-9a00-4a22-9561-fb3a3d760218" providerId="ADAL" clId="{A0DCD7CE-C00D-47F7-BCA1-72A55CDEFBE2}" dt="2023-05-17T15:13:24.171" v="172" actId="478"/>
          <ac:spMkLst>
            <pc:docMk/>
            <pc:sldMk cId="1112627424" sldId="257"/>
            <ac:spMk id="31" creationId="{C7CAD3F5-A294-0CCB-CB8E-F287C0A0BDD8}"/>
          </ac:spMkLst>
        </pc:spChg>
        <pc:spChg chg="del">
          <ac:chgData name="ENEKO LAZPITA SUINAGA" userId="03ca8ae1-9a00-4a22-9561-fb3a3d760218" providerId="ADAL" clId="{A0DCD7CE-C00D-47F7-BCA1-72A55CDEFBE2}" dt="2023-05-17T15:13:27.138" v="173" actId="478"/>
          <ac:spMkLst>
            <pc:docMk/>
            <pc:sldMk cId="1112627424" sldId="257"/>
            <ac:spMk id="40" creationId="{A8BDBCDF-DAFA-9ACE-9B10-6B848A8B966C}"/>
          </ac:spMkLst>
        </pc:spChg>
        <pc:spChg chg="del">
          <ac:chgData name="ENEKO LAZPITA SUINAGA" userId="03ca8ae1-9a00-4a22-9561-fb3a3d760218" providerId="ADAL" clId="{A0DCD7CE-C00D-47F7-BCA1-72A55CDEFBE2}" dt="2023-05-17T15:13:27.138" v="173" actId="478"/>
          <ac:spMkLst>
            <pc:docMk/>
            <pc:sldMk cId="1112627424" sldId="257"/>
            <ac:spMk id="42" creationId="{F43F55AA-8561-C4E5-6580-74153F8ED2FE}"/>
          </ac:spMkLst>
        </pc:spChg>
        <pc:spChg chg="del">
          <ac:chgData name="ENEKO LAZPITA SUINAGA" userId="03ca8ae1-9a00-4a22-9561-fb3a3d760218" providerId="ADAL" clId="{A0DCD7CE-C00D-47F7-BCA1-72A55CDEFBE2}" dt="2023-05-17T15:13:24.171" v="172" actId="478"/>
          <ac:spMkLst>
            <pc:docMk/>
            <pc:sldMk cId="1112627424" sldId="257"/>
            <ac:spMk id="43" creationId="{A35A0573-CD7B-EECF-DB80-1D076F244441}"/>
          </ac:spMkLst>
        </pc:spChg>
        <pc:spChg chg="mod">
          <ac:chgData name="ENEKO LAZPITA SUINAGA" userId="03ca8ae1-9a00-4a22-9561-fb3a3d760218" providerId="ADAL" clId="{A0DCD7CE-C00D-47F7-BCA1-72A55CDEFBE2}" dt="2023-05-17T15:18:08.457" v="226" actId="1038"/>
          <ac:spMkLst>
            <pc:docMk/>
            <pc:sldMk cId="1112627424" sldId="257"/>
            <ac:spMk id="49" creationId="{67ACF35D-BF76-CFDC-358D-0AB3B0B8CA42}"/>
          </ac:spMkLst>
        </pc:spChg>
        <pc:grpChg chg="add del mod">
          <ac:chgData name="ENEKO LAZPITA SUINAGA" userId="03ca8ae1-9a00-4a22-9561-fb3a3d760218" providerId="ADAL" clId="{A0DCD7CE-C00D-47F7-BCA1-72A55CDEFBE2}" dt="2023-05-17T15:18:47.815" v="231" actId="478"/>
          <ac:grpSpMkLst>
            <pc:docMk/>
            <pc:sldMk cId="1112627424" sldId="257"/>
            <ac:grpSpMk id="8" creationId="{3A2DF731-5C6D-129D-6E54-CC25403AC452}"/>
          </ac:grpSpMkLst>
        </pc:grpChg>
        <pc:grpChg chg="del">
          <ac:chgData name="ENEKO LAZPITA SUINAGA" userId="03ca8ae1-9a00-4a22-9561-fb3a3d760218" providerId="ADAL" clId="{A0DCD7CE-C00D-47F7-BCA1-72A55CDEFBE2}" dt="2023-05-17T14:47:42.673" v="139" actId="478"/>
          <ac:grpSpMkLst>
            <pc:docMk/>
            <pc:sldMk cId="1112627424" sldId="257"/>
            <ac:grpSpMk id="24" creationId="{B987C7C1-33D7-C344-94F6-EB0D6D8770F4}"/>
          </ac:grpSpMkLst>
        </pc:grpChg>
        <pc:picChg chg="add mod">
          <ac:chgData name="ENEKO LAZPITA SUINAGA" userId="03ca8ae1-9a00-4a22-9561-fb3a3d760218" providerId="ADAL" clId="{A0DCD7CE-C00D-47F7-BCA1-72A55CDEFBE2}" dt="2023-05-17T15:18:12.986" v="227" actId="1076"/>
          <ac:picMkLst>
            <pc:docMk/>
            <pc:sldMk cId="1112627424" sldId="257"/>
            <ac:picMk id="7" creationId="{C1C5DC63-2847-2272-3E02-2A18BBE53026}"/>
          </ac:picMkLst>
        </pc:picChg>
        <pc:picChg chg="del">
          <ac:chgData name="ENEKO LAZPITA SUINAGA" userId="03ca8ae1-9a00-4a22-9561-fb3a3d760218" providerId="ADAL" clId="{A0DCD7CE-C00D-47F7-BCA1-72A55CDEFBE2}" dt="2023-05-17T14:47:38.909" v="138" actId="478"/>
          <ac:picMkLst>
            <pc:docMk/>
            <pc:sldMk cId="1112627424" sldId="257"/>
            <ac:picMk id="10" creationId="{1D6486F8-54C2-1E57-F4B7-FC8FE49A94F8}"/>
          </ac:picMkLst>
        </pc:picChg>
        <pc:picChg chg="mod">
          <ac:chgData name="ENEKO LAZPITA SUINAGA" userId="03ca8ae1-9a00-4a22-9561-fb3a3d760218" providerId="ADAL" clId="{A0DCD7CE-C00D-47F7-BCA1-72A55CDEFBE2}" dt="2023-05-17T15:18:08.457" v="226" actId="1038"/>
          <ac:picMkLst>
            <pc:docMk/>
            <pc:sldMk cId="1112627424" sldId="257"/>
            <ac:picMk id="23" creationId="{F0E9310D-CBD6-A916-307F-C2AEEA0C2A7F}"/>
          </ac:picMkLst>
        </pc:picChg>
        <pc:picChg chg="del">
          <ac:chgData name="ENEKO LAZPITA SUINAGA" userId="03ca8ae1-9a00-4a22-9561-fb3a3d760218" providerId="ADAL" clId="{A0DCD7CE-C00D-47F7-BCA1-72A55CDEFBE2}" dt="2023-05-17T15:13:24.171" v="172" actId="478"/>
          <ac:picMkLst>
            <pc:docMk/>
            <pc:sldMk cId="1112627424" sldId="257"/>
            <ac:picMk id="30" creationId="{0C8F8352-1FCD-1AF1-FA4B-58AF4A13135B}"/>
          </ac:picMkLst>
        </pc:picChg>
        <pc:picChg chg="del mod topLvl">
          <ac:chgData name="ENEKO LAZPITA SUINAGA" userId="03ca8ae1-9a00-4a22-9561-fb3a3d760218" providerId="ADAL" clId="{A0DCD7CE-C00D-47F7-BCA1-72A55CDEFBE2}" dt="2023-05-17T15:18:47.815" v="231" actId="478"/>
          <ac:picMkLst>
            <pc:docMk/>
            <pc:sldMk cId="1112627424" sldId="257"/>
            <ac:picMk id="47" creationId="{8ECC6CDF-2D06-D628-B76A-F7EAC725339F}"/>
          </ac:picMkLst>
        </pc:picChg>
        <pc:picChg chg="del mod">
          <ac:chgData name="ENEKO LAZPITA SUINAGA" userId="03ca8ae1-9a00-4a22-9561-fb3a3d760218" providerId="ADAL" clId="{A0DCD7CE-C00D-47F7-BCA1-72A55CDEFBE2}" dt="2023-05-17T15:18:47.815" v="231" actId="478"/>
          <ac:picMkLst>
            <pc:docMk/>
            <pc:sldMk cId="1112627424" sldId="257"/>
            <ac:picMk id="50" creationId="{F7BAF36B-BEEB-00E0-1834-F4028AE5CA8E}"/>
          </ac:picMkLst>
        </pc:picChg>
        <pc:picChg chg="del mod">
          <ac:chgData name="ENEKO LAZPITA SUINAGA" userId="03ca8ae1-9a00-4a22-9561-fb3a3d760218" providerId="ADAL" clId="{A0DCD7CE-C00D-47F7-BCA1-72A55CDEFBE2}" dt="2023-05-17T15:18:47.815" v="231" actId="478"/>
          <ac:picMkLst>
            <pc:docMk/>
            <pc:sldMk cId="1112627424" sldId="257"/>
            <ac:picMk id="51" creationId="{B9E63CE8-3463-5CE8-C510-3EF1D1A4B691}"/>
          </ac:picMkLst>
        </pc:picChg>
        <pc:cxnChg chg="del">
          <ac:chgData name="ENEKO LAZPITA SUINAGA" userId="03ca8ae1-9a00-4a22-9561-fb3a3d760218" providerId="ADAL" clId="{A0DCD7CE-C00D-47F7-BCA1-72A55CDEFBE2}" dt="2023-05-17T15:13:27.138" v="173" actId="478"/>
          <ac:cxnSpMkLst>
            <pc:docMk/>
            <pc:sldMk cId="1112627424" sldId="257"/>
            <ac:cxnSpMk id="41" creationId="{CA0D8C5B-D393-A123-525E-5257396B97CF}"/>
          </ac:cxnSpMkLst>
        </pc:cxnChg>
        <pc:cxnChg chg="del">
          <ac:chgData name="ENEKO LAZPITA SUINAGA" userId="03ca8ae1-9a00-4a22-9561-fb3a3d760218" providerId="ADAL" clId="{A0DCD7CE-C00D-47F7-BCA1-72A55CDEFBE2}" dt="2023-05-17T15:13:24.171" v="172" actId="478"/>
          <ac:cxnSpMkLst>
            <pc:docMk/>
            <pc:sldMk cId="1112627424" sldId="257"/>
            <ac:cxnSpMk id="44" creationId="{CFCE2C77-649A-57DD-8DF2-6DD1FF42F050}"/>
          </ac:cxnSpMkLst>
        </pc:cxnChg>
        <pc:cxnChg chg="del">
          <ac:chgData name="ENEKO LAZPITA SUINAGA" userId="03ca8ae1-9a00-4a22-9561-fb3a3d760218" providerId="ADAL" clId="{A0DCD7CE-C00D-47F7-BCA1-72A55CDEFBE2}" dt="2023-05-17T15:13:27.138" v="173" actId="478"/>
          <ac:cxnSpMkLst>
            <pc:docMk/>
            <pc:sldMk cId="1112627424" sldId="257"/>
            <ac:cxnSpMk id="45" creationId="{B0544B66-64BC-D73B-6F07-77E32A5CB80E}"/>
          </ac:cxnSpMkLst>
        </pc:cxnChg>
        <pc:cxnChg chg="del">
          <ac:chgData name="ENEKO LAZPITA SUINAGA" userId="03ca8ae1-9a00-4a22-9561-fb3a3d760218" providerId="ADAL" clId="{A0DCD7CE-C00D-47F7-BCA1-72A55CDEFBE2}" dt="2023-05-17T15:13:27.138" v="173" actId="478"/>
          <ac:cxnSpMkLst>
            <pc:docMk/>
            <pc:sldMk cId="1112627424" sldId="257"/>
            <ac:cxnSpMk id="46" creationId="{0E8175A8-0E9A-E84A-0A27-46662C5C2FA5}"/>
          </ac:cxnSpMkLst>
        </pc:cxnChg>
        <pc:cxnChg chg="del">
          <ac:chgData name="ENEKO LAZPITA SUINAGA" userId="03ca8ae1-9a00-4a22-9561-fb3a3d760218" providerId="ADAL" clId="{A0DCD7CE-C00D-47F7-BCA1-72A55CDEFBE2}" dt="2023-05-17T15:13:27.138" v="173" actId="478"/>
          <ac:cxnSpMkLst>
            <pc:docMk/>
            <pc:sldMk cId="1112627424" sldId="257"/>
            <ac:cxnSpMk id="48" creationId="{F6E671A9-E46F-B70E-C2C0-EECF8C5CB085}"/>
          </ac:cxnSpMkLst>
        </pc:cxnChg>
      </pc:sldChg>
      <pc:sldChg chg="addSp delSp modSp mod">
        <pc:chgData name="ENEKO LAZPITA SUINAGA" userId="03ca8ae1-9a00-4a22-9561-fb3a3d760218" providerId="ADAL" clId="{A0DCD7CE-C00D-47F7-BCA1-72A55CDEFBE2}" dt="2023-05-17T14:47:09.628" v="128"/>
        <pc:sldMkLst>
          <pc:docMk/>
          <pc:sldMk cId="1811357937" sldId="258"/>
        </pc:sldMkLst>
        <pc:spChg chg="del mod">
          <ac:chgData name="ENEKO LAZPITA SUINAGA" userId="03ca8ae1-9a00-4a22-9561-fb3a3d760218" providerId="ADAL" clId="{A0DCD7CE-C00D-47F7-BCA1-72A55CDEFBE2}" dt="2023-05-17T14:47:09.434" v="127" actId="478"/>
          <ac:spMkLst>
            <pc:docMk/>
            <pc:sldMk cId="1811357937" sldId="258"/>
            <ac:spMk id="2" creationId="{3E115242-5515-6D84-0C6C-D70284F84104}"/>
          </ac:spMkLst>
        </pc:spChg>
        <pc:spChg chg="del">
          <ac:chgData name="ENEKO LAZPITA SUINAGA" userId="03ca8ae1-9a00-4a22-9561-fb3a3d760218" providerId="ADAL" clId="{A0DCD7CE-C00D-47F7-BCA1-72A55CDEFBE2}" dt="2023-05-17T14:43:31.600" v="0" actId="478"/>
          <ac:spMkLst>
            <pc:docMk/>
            <pc:sldMk cId="1811357937" sldId="258"/>
            <ac:spMk id="3" creationId="{4A437959-8D30-F933-34AA-A735E2DA60E6}"/>
          </ac:spMkLst>
        </pc:spChg>
        <pc:spChg chg="del">
          <ac:chgData name="ENEKO LAZPITA SUINAGA" userId="03ca8ae1-9a00-4a22-9561-fb3a3d760218" providerId="ADAL" clId="{A0DCD7CE-C00D-47F7-BCA1-72A55CDEFBE2}" dt="2023-05-17T14:43:31.600" v="0" actId="478"/>
          <ac:spMkLst>
            <pc:docMk/>
            <pc:sldMk cId="1811357937" sldId="258"/>
            <ac:spMk id="7" creationId="{C86FC106-99F2-D41F-CDAA-42EF0A0CF8A6}"/>
          </ac:spMkLst>
        </pc:spChg>
        <pc:spChg chg="add mod">
          <ac:chgData name="ENEKO LAZPITA SUINAGA" userId="03ca8ae1-9a00-4a22-9561-fb3a3d760218" providerId="ADAL" clId="{A0DCD7CE-C00D-47F7-BCA1-72A55CDEFBE2}" dt="2023-05-17T14:47:09.628" v="128"/>
          <ac:spMkLst>
            <pc:docMk/>
            <pc:sldMk cId="1811357937" sldId="258"/>
            <ac:spMk id="9" creationId="{76816013-9B98-524C-C45A-10D3731A24DC}"/>
          </ac:spMkLst>
        </pc:spChg>
        <pc:spChg chg="ord">
          <ac:chgData name="ENEKO LAZPITA SUINAGA" userId="03ca8ae1-9a00-4a22-9561-fb3a3d760218" providerId="ADAL" clId="{A0DCD7CE-C00D-47F7-BCA1-72A55CDEFBE2}" dt="2023-05-17T14:44:02.050" v="14" actId="167"/>
          <ac:spMkLst>
            <pc:docMk/>
            <pc:sldMk cId="1811357937" sldId="258"/>
            <ac:spMk id="34" creationId="{CCF1A223-8A6E-BEDD-EB0E-C89EF76E5082}"/>
          </ac:spMkLst>
        </pc:spChg>
        <pc:grpChg chg="del">
          <ac:chgData name="ENEKO LAZPITA SUINAGA" userId="03ca8ae1-9a00-4a22-9561-fb3a3d760218" providerId="ADAL" clId="{A0DCD7CE-C00D-47F7-BCA1-72A55CDEFBE2}" dt="2023-05-17T14:43:36.242" v="1" actId="478"/>
          <ac:grpSpMkLst>
            <pc:docMk/>
            <pc:sldMk cId="1811357937" sldId="258"/>
            <ac:grpSpMk id="67" creationId="{C2AECF23-13B5-2E21-9A2F-A9C88F9BED9D}"/>
          </ac:grpSpMkLst>
        </pc:grpChg>
        <pc:picChg chg="add mod ord">
          <ac:chgData name="ENEKO LAZPITA SUINAGA" userId="03ca8ae1-9a00-4a22-9561-fb3a3d760218" providerId="ADAL" clId="{A0DCD7CE-C00D-47F7-BCA1-72A55CDEFBE2}" dt="2023-05-17T14:44:07.083" v="25" actId="1035"/>
          <ac:picMkLst>
            <pc:docMk/>
            <pc:sldMk cId="1811357937" sldId="258"/>
            <ac:picMk id="8" creationId="{CE2B95CE-FC69-E047-CB02-15302F612F63}"/>
          </ac:picMkLst>
        </pc:pic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75" creationId="{0F8AB330-1DFB-2226-E7EB-FD5D56DE2C15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76" creationId="{947B3195-067E-8E83-1258-D64E0B8B9513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92" creationId="{B74B2F1A-FD88-4F8C-62DC-9454775DD34A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94" creationId="{327AF8B7-D4E7-EF8E-46EF-6AD1F52D24F1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95" creationId="{B0A04814-78B3-2A12-F803-C4DFAC78A0BE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96" creationId="{40D62997-511B-1E80-B897-4F7785DD72EA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97" creationId="{64C89439-02C9-061D-18FD-A5D021B58DFA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98" creationId="{B31FB543-9B20-9569-FC90-AF53709F3A28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99" creationId="{AB6B867F-81A9-438C-4A56-6C8503D0768B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00" creationId="{8E79D7FF-B9CD-DEA9-167B-DCCDAB555090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01" creationId="{7A2CB8C4-C658-79D2-B653-287313518157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02" creationId="{B7AA3E7F-591C-3365-DD19-8A5431AFD2EC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03" creationId="{9D34ED53-025C-F424-4830-76C773E477D0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04" creationId="{C1959127-DDAD-4FB7-B0C4-77940E92AD54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05" creationId="{39310000-B2B8-A54C-26BA-0222EE34642E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06" creationId="{CA49EA66-F22E-5987-4E5F-7F8F13F555C0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07" creationId="{62A5171D-665A-2A10-856E-A522A846E273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08" creationId="{0DDFADD5-A4A0-D7D9-6E5F-BDFBAA0CA65C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11" creationId="{E9ABA72D-C64B-A121-A53F-7E1F649BA2F3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12" creationId="{FEA7713C-7ED7-4660-E68F-3D307EBE2FAD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13" creationId="{04A4A70B-4F4A-06F0-5E50-79DA6D67D7CB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14" creationId="{1AB8E094-F350-A7F8-2F9C-7071766046D5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15" creationId="{ACADB67D-56B5-209A-0256-AE73EF24E57C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16" creationId="{E27428CB-70CB-FF71-5E15-19631DF150FB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17" creationId="{283255D0-C534-8F47-FBED-2FB5E62D8C68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18" creationId="{2AE8EC09-4467-DF1A-2913-E6BDE33AA296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19" creationId="{0BFA5C17-05FF-201A-4335-59F0CA0444D3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20" creationId="{FFAC4ABB-9D68-6F64-938C-1A10D3DD139D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21" creationId="{B9E70227-19A4-2B6A-E354-03AEE1D039D5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22" creationId="{8BE63D4F-3208-5F39-22B4-E218EEF0E90C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23" creationId="{5AE2B039-F42A-5EA3-83C0-1E122DC39A82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24" creationId="{5A64C990-BCBF-3757-9C9E-1F0246AF0D9F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25" creationId="{8D0B3052-5986-C9E7-02D5-0FF695866515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26" creationId="{200F3874-39EF-1201-D0B5-20083A646CC6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27" creationId="{B01FC670-CF24-36A5-1AE5-6466F466D255}"/>
          </ac:cxnSpMkLst>
        </pc:cxnChg>
        <pc:cxnChg chg="mod">
          <ac:chgData name="ENEKO LAZPITA SUINAGA" userId="03ca8ae1-9a00-4a22-9561-fb3a3d760218" providerId="ADAL" clId="{A0DCD7CE-C00D-47F7-BCA1-72A55CDEFBE2}" dt="2023-05-17T14:43:36.242" v="1" actId="478"/>
          <ac:cxnSpMkLst>
            <pc:docMk/>
            <pc:sldMk cId="1811357937" sldId="258"/>
            <ac:cxnSpMk id="128" creationId="{5667E00F-4A1C-5376-F409-D4553497B246}"/>
          </ac:cxnSpMkLst>
        </pc:cxnChg>
      </pc:sldChg>
      <pc:sldChg chg="del">
        <pc:chgData name="ENEKO LAZPITA SUINAGA" userId="03ca8ae1-9a00-4a22-9561-fb3a3d760218" providerId="ADAL" clId="{A0DCD7CE-C00D-47F7-BCA1-72A55CDEFBE2}" dt="2023-05-17T14:47:33.810" v="137" actId="47"/>
        <pc:sldMkLst>
          <pc:docMk/>
          <pc:sldMk cId="1403250224" sldId="259"/>
        </pc:sldMkLst>
      </pc:sldChg>
      <pc:sldChg chg="addSp delSp modSp mod modAnim">
        <pc:chgData name="ENEKO LAZPITA SUINAGA" userId="03ca8ae1-9a00-4a22-9561-fb3a3d760218" providerId="ADAL" clId="{A0DCD7CE-C00D-47F7-BCA1-72A55CDEFBE2}" dt="2023-05-18T13:00:55.550" v="1022" actId="1076"/>
        <pc:sldMkLst>
          <pc:docMk/>
          <pc:sldMk cId="1064688597" sldId="260"/>
        </pc:sldMkLst>
        <pc:spChg chg="del">
          <ac:chgData name="ENEKO LAZPITA SUINAGA" userId="03ca8ae1-9a00-4a22-9561-fb3a3d760218" providerId="ADAL" clId="{A0DCD7CE-C00D-47F7-BCA1-72A55CDEFBE2}" dt="2023-05-17T14:47:20.405" v="135" actId="478"/>
          <ac:spMkLst>
            <pc:docMk/>
            <pc:sldMk cId="1064688597" sldId="260"/>
            <ac:spMk id="2" creationId="{0611BA99-6252-B2CF-F8A2-1776452929EE}"/>
          </ac:spMkLst>
        </pc:spChg>
        <pc:spChg chg="add mod">
          <ac:chgData name="ENEKO LAZPITA SUINAGA" userId="03ca8ae1-9a00-4a22-9561-fb3a3d760218" providerId="ADAL" clId="{A0DCD7CE-C00D-47F7-BCA1-72A55CDEFBE2}" dt="2023-05-17T14:47:20.645" v="136"/>
          <ac:spMkLst>
            <pc:docMk/>
            <pc:sldMk cId="1064688597" sldId="260"/>
            <ac:spMk id="7" creationId="{33B3F5E6-D327-4A5E-1691-3EBBDEAD5AE4}"/>
          </ac:spMkLst>
        </pc:spChg>
        <pc:spChg chg="del">
          <ac:chgData name="ENEKO LAZPITA SUINAGA" userId="03ca8ae1-9a00-4a22-9561-fb3a3d760218" providerId="ADAL" clId="{A0DCD7CE-C00D-47F7-BCA1-72A55CDEFBE2}" dt="2023-05-18T12:54:28.620" v="541" actId="478"/>
          <ac:spMkLst>
            <pc:docMk/>
            <pc:sldMk cId="1064688597" sldId="260"/>
            <ac:spMk id="25" creationId="{3CED4DE1-B314-A5C5-17A9-FD78AE3FB9DA}"/>
          </ac:spMkLst>
        </pc:spChg>
        <pc:spChg chg="del">
          <ac:chgData name="ENEKO LAZPITA SUINAGA" userId="03ca8ae1-9a00-4a22-9561-fb3a3d760218" providerId="ADAL" clId="{A0DCD7CE-C00D-47F7-BCA1-72A55CDEFBE2}" dt="2023-05-18T12:54:28.620" v="541" actId="478"/>
          <ac:spMkLst>
            <pc:docMk/>
            <pc:sldMk cId="1064688597" sldId="260"/>
            <ac:spMk id="28" creationId="{82119A5D-3E9B-A2E4-E64E-36EAD52B4E13}"/>
          </ac:spMkLst>
        </pc:spChg>
        <pc:spChg chg="del">
          <ac:chgData name="ENEKO LAZPITA SUINAGA" userId="03ca8ae1-9a00-4a22-9561-fb3a3d760218" providerId="ADAL" clId="{A0DCD7CE-C00D-47F7-BCA1-72A55CDEFBE2}" dt="2023-05-18T12:54:28.620" v="541" actId="478"/>
          <ac:spMkLst>
            <pc:docMk/>
            <pc:sldMk cId="1064688597" sldId="260"/>
            <ac:spMk id="30" creationId="{3B767D31-892D-4F26-1980-98E9E8035B26}"/>
          </ac:spMkLst>
        </pc:spChg>
        <pc:spChg chg="add mod">
          <ac:chgData name="ENEKO LAZPITA SUINAGA" userId="03ca8ae1-9a00-4a22-9561-fb3a3d760218" providerId="ADAL" clId="{A0DCD7CE-C00D-47F7-BCA1-72A55CDEFBE2}" dt="2023-05-18T13:00:23.929" v="988" actId="20577"/>
          <ac:spMkLst>
            <pc:docMk/>
            <pc:sldMk cId="1064688597" sldId="260"/>
            <ac:spMk id="31" creationId="{87D8CD1C-6E4E-51A4-09D1-0833243EE8A3}"/>
          </ac:spMkLst>
        </pc:spChg>
        <pc:spChg chg="add del mod">
          <ac:chgData name="ENEKO LAZPITA SUINAGA" userId="03ca8ae1-9a00-4a22-9561-fb3a3d760218" providerId="ADAL" clId="{A0DCD7CE-C00D-47F7-BCA1-72A55CDEFBE2}" dt="2023-05-18T12:56:28.399" v="666"/>
          <ac:spMkLst>
            <pc:docMk/>
            <pc:sldMk cId="1064688597" sldId="260"/>
            <ac:spMk id="32" creationId="{241762AE-A0C1-CF77-A60F-F68ED95F76BA}"/>
          </ac:spMkLst>
        </pc:spChg>
        <pc:spChg chg="add mod">
          <ac:chgData name="ENEKO LAZPITA SUINAGA" userId="03ca8ae1-9a00-4a22-9561-fb3a3d760218" providerId="ADAL" clId="{A0DCD7CE-C00D-47F7-BCA1-72A55CDEFBE2}" dt="2023-05-18T13:00:55.550" v="1022" actId="1076"/>
          <ac:spMkLst>
            <pc:docMk/>
            <pc:sldMk cId="1064688597" sldId="260"/>
            <ac:spMk id="33" creationId="{274E4809-4011-7BC1-150D-9D42F8CBB8FE}"/>
          </ac:spMkLst>
        </pc:spChg>
        <pc:spChg chg="del">
          <ac:chgData name="ENEKO LAZPITA SUINAGA" userId="03ca8ae1-9a00-4a22-9561-fb3a3d760218" providerId="ADAL" clId="{A0DCD7CE-C00D-47F7-BCA1-72A55CDEFBE2}" dt="2023-05-18T12:54:28.620" v="541" actId="478"/>
          <ac:spMkLst>
            <pc:docMk/>
            <pc:sldMk cId="1064688597" sldId="260"/>
            <ac:spMk id="53" creationId="{4621D25B-6F4E-247A-EFE4-084FEF369B22}"/>
          </ac:spMkLst>
        </pc:spChg>
        <pc:spChg chg="del">
          <ac:chgData name="ENEKO LAZPITA SUINAGA" userId="03ca8ae1-9a00-4a22-9561-fb3a3d760218" providerId="ADAL" clId="{A0DCD7CE-C00D-47F7-BCA1-72A55CDEFBE2}" dt="2023-05-18T12:54:28.620" v="541" actId="478"/>
          <ac:spMkLst>
            <pc:docMk/>
            <pc:sldMk cId="1064688597" sldId="260"/>
            <ac:spMk id="55" creationId="{48DE2508-4292-67EE-9DE0-E14FD90A09EE}"/>
          </ac:spMkLst>
        </pc:spChg>
        <pc:grpChg chg="del">
          <ac:chgData name="ENEKO LAZPITA SUINAGA" userId="03ca8ae1-9a00-4a22-9561-fb3a3d760218" providerId="ADAL" clId="{A0DCD7CE-C00D-47F7-BCA1-72A55CDEFBE2}" dt="2023-05-18T12:54:28.620" v="541" actId="478"/>
          <ac:grpSpMkLst>
            <pc:docMk/>
            <pc:sldMk cId="1064688597" sldId="260"/>
            <ac:grpSpMk id="3" creationId="{B07F3353-3128-FF1D-BA49-4055FB22826E}"/>
          </ac:grpSpMkLst>
        </pc:grpChg>
        <pc:picChg chg="add mod">
          <ac:chgData name="ENEKO LAZPITA SUINAGA" userId="03ca8ae1-9a00-4a22-9561-fb3a3d760218" providerId="ADAL" clId="{A0DCD7CE-C00D-47F7-BCA1-72A55CDEFBE2}" dt="2023-05-18T13:00:09.156" v="947" actId="1036"/>
          <ac:picMkLst>
            <pc:docMk/>
            <pc:sldMk cId="1064688597" sldId="260"/>
            <ac:picMk id="23" creationId="{EA63792A-C9E2-B5D7-E695-57B19B27094A}"/>
          </ac:picMkLst>
        </pc:picChg>
        <pc:picChg chg="del">
          <ac:chgData name="ENEKO LAZPITA SUINAGA" userId="03ca8ae1-9a00-4a22-9561-fb3a3d760218" providerId="ADAL" clId="{A0DCD7CE-C00D-47F7-BCA1-72A55CDEFBE2}" dt="2023-05-18T12:54:28.620" v="541" actId="478"/>
          <ac:picMkLst>
            <pc:docMk/>
            <pc:sldMk cId="1064688597" sldId="260"/>
            <ac:picMk id="24" creationId="{2F0DAF7C-3ED7-076F-6606-C5B513C4B4A0}"/>
          </ac:picMkLst>
        </pc:picChg>
        <pc:picChg chg="del">
          <ac:chgData name="ENEKO LAZPITA SUINAGA" userId="03ca8ae1-9a00-4a22-9561-fb3a3d760218" providerId="ADAL" clId="{A0DCD7CE-C00D-47F7-BCA1-72A55CDEFBE2}" dt="2023-05-18T12:54:28.620" v="541" actId="478"/>
          <ac:picMkLst>
            <pc:docMk/>
            <pc:sldMk cId="1064688597" sldId="260"/>
            <ac:picMk id="27" creationId="{A980A676-67C0-BFE8-33F0-7794E585C738}"/>
          </ac:picMkLst>
        </pc:picChg>
        <pc:picChg chg="add mod">
          <ac:chgData name="ENEKO LAZPITA SUINAGA" userId="03ca8ae1-9a00-4a22-9561-fb3a3d760218" providerId="ADAL" clId="{A0DCD7CE-C00D-47F7-BCA1-72A55CDEFBE2}" dt="2023-05-18T13:00:05.576" v="933" actId="1076"/>
          <ac:picMkLst>
            <pc:docMk/>
            <pc:sldMk cId="1064688597" sldId="260"/>
            <ac:picMk id="29" creationId="{3331209E-3E39-23F1-3024-74191A3DAE96}"/>
          </ac:picMkLst>
        </pc:picChg>
        <pc:picChg chg="del">
          <ac:chgData name="ENEKO LAZPITA SUINAGA" userId="03ca8ae1-9a00-4a22-9561-fb3a3d760218" providerId="ADAL" clId="{A0DCD7CE-C00D-47F7-BCA1-72A55CDEFBE2}" dt="2023-05-18T12:54:28.620" v="541" actId="478"/>
          <ac:picMkLst>
            <pc:docMk/>
            <pc:sldMk cId="1064688597" sldId="260"/>
            <ac:picMk id="52" creationId="{64FD67BF-1C40-9365-4083-8D8D8E8EE29F}"/>
          </ac:picMkLst>
        </pc:picChg>
        <pc:picChg chg="del">
          <ac:chgData name="ENEKO LAZPITA SUINAGA" userId="03ca8ae1-9a00-4a22-9561-fb3a3d760218" providerId="ADAL" clId="{A0DCD7CE-C00D-47F7-BCA1-72A55CDEFBE2}" dt="2023-05-18T12:54:28.620" v="541" actId="478"/>
          <ac:picMkLst>
            <pc:docMk/>
            <pc:sldMk cId="1064688597" sldId="260"/>
            <ac:picMk id="54" creationId="{4734444A-0A2A-AAE0-6240-E855EC72B9B7}"/>
          </ac:picMkLst>
        </pc:picChg>
      </pc:sldChg>
      <pc:sldChg chg="delSp mod modTransition delAnim">
        <pc:chgData name="ENEKO LAZPITA SUINAGA" userId="03ca8ae1-9a00-4a22-9561-fb3a3d760218" providerId="ADAL" clId="{A0DCD7CE-C00D-47F7-BCA1-72A55CDEFBE2}" dt="2023-05-17T14:46:52.932" v="122"/>
        <pc:sldMkLst>
          <pc:docMk/>
          <pc:sldMk cId="492283745" sldId="262"/>
        </pc:sldMkLst>
        <pc:spChg chg="del">
          <ac:chgData name="ENEKO LAZPITA SUINAGA" userId="03ca8ae1-9a00-4a22-9561-fb3a3d760218" providerId="ADAL" clId="{A0DCD7CE-C00D-47F7-BCA1-72A55CDEFBE2}" dt="2023-05-17T14:44:28.076" v="52" actId="478"/>
          <ac:spMkLst>
            <pc:docMk/>
            <pc:sldMk cId="492283745" sldId="262"/>
            <ac:spMk id="30" creationId="{13FB5BDC-7B0A-9188-E068-54A906B9FEDA}"/>
          </ac:spMkLst>
        </pc:spChg>
      </pc:sldChg>
      <pc:sldChg chg="addSp delSp modSp mod delAnim">
        <pc:chgData name="ENEKO LAZPITA SUINAGA" userId="03ca8ae1-9a00-4a22-9561-fb3a3d760218" providerId="ADAL" clId="{A0DCD7CE-C00D-47F7-BCA1-72A55CDEFBE2}" dt="2023-05-17T15:21:23.464" v="540" actId="1038"/>
        <pc:sldMkLst>
          <pc:docMk/>
          <pc:sldMk cId="3032527008" sldId="263"/>
        </pc:sldMkLst>
        <pc:spChg chg="del">
          <ac:chgData name="ENEKO LAZPITA SUINAGA" userId="03ca8ae1-9a00-4a22-9561-fb3a3d760218" providerId="ADAL" clId="{A0DCD7CE-C00D-47F7-BCA1-72A55CDEFBE2}" dt="2023-05-17T14:47:12.428" v="129" actId="478"/>
          <ac:spMkLst>
            <pc:docMk/>
            <pc:sldMk cId="3032527008" sldId="263"/>
            <ac:spMk id="2" creationId="{49F19E93-D5F4-1BDF-0BD2-7C041D83A1FF}"/>
          </ac:spMkLst>
        </pc:spChg>
        <pc:spChg chg="add mod">
          <ac:chgData name="ENEKO LAZPITA SUINAGA" userId="03ca8ae1-9a00-4a22-9561-fb3a3d760218" providerId="ADAL" clId="{A0DCD7CE-C00D-47F7-BCA1-72A55CDEFBE2}" dt="2023-05-17T14:47:12.643" v="130"/>
          <ac:spMkLst>
            <pc:docMk/>
            <pc:sldMk cId="3032527008" sldId="263"/>
            <ac:spMk id="5" creationId="{C3872BAB-B0FC-A07E-7687-36959273A4BF}"/>
          </ac:spMkLst>
        </pc:spChg>
        <pc:spChg chg="add mod">
          <ac:chgData name="ENEKO LAZPITA SUINAGA" userId="03ca8ae1-9a00-4a22-9561-fb3a3d760218" providerId="ADAL" clId="{A0DCD7CE-C00D-47F7-BCA1-72A55CDEFBE2}" dt="2023-05-17T15:21:23.464" v="540" actId="1038"/>
          <ac:spMkLst>
            <pc:docMk/>
            <pc:sldMk cId="3032527008" sldId="263"/>
            <ac:spMk id="7" creationId="{0118FC78-4319-4E23-A0AD-75A1869EC93B}"/>
          </ac:spMkLst>
        </pc:spChg>
        <pc:spChg chg="add mod">
          <ac:chgData name="ENEKO LAZPITA SUINAGA" userId="03ca8ae1-9a00-4a22-9561-fb3a3d760218" providerId="ADAL" clId="{A0DCD7CE-C00D-47F7-BCA1-72A55CDEFBE2}" dt="2023-05-17T15:21:23.464" v="540" actId="1038"/>
          <ac:spMkLst>
            <pc:docMk/>
            <pc:sldMk cId="3032527008" sldId="263"/>
            <ac:spMk id="8" creationId="{BF499B3E-FF7D-6DF9-E9FD-2952F677BA91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24" creationId="{6D5A18DE-4A80-1ECD-E3ED-114285E5F4E8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27" creationId="{AA9D59BB-845A-9314-4600-69A64644AD7A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30" creationId="{6673BD99-8202-2A57-CE4F-8BE714F2337B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33" creationId="{271AF824-4D10-CA3E-33F0-372DCD8876D5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40" creationId="{E55B59F0-AB97-B94E-BD39-F2164E104D4A}"/>
          </ac:spMkLst>
        </pc:spChg>
        <pc:spChg chg="add mod">
          <ac:chgData name="ENEKO LAZPITA SUINAGA" userId="03ca8ae1-9a00-4a22-9561-fb3a3d760218" providerId="ADAL" clId="{A0DCD7CE-C00D-47F7-BCA1-72A55CDEFBE2}" dt="2023-05-17T15:21:23.464" v="540" actId="1038"/>
          <ac:spMkLst>
            <pc:docMk/>
            <pc:sldMk cId="3032527008" sldId="263"/>
            <ac:spMk id="42" creationId="{F3B03E36-68B7-91AE-6A2B-431060D5261C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43" creationId="{BA7DF227-062D-D9EF-7E36-D0E6A72931FE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44" creationId="{80BB9FC4-AF0B-0B78-197F-A23B54130636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45" creationId="{D94DCBFA-F97A-55E5-31A0-144D3AC2D6AE}"/>
          </ac:spMkLst>
        </pc:spChg>
        <pc:spChg chg="add mod">
          <ac:chgData name="ENEKO LAZPITA SUINAGA" userId="03ca8ae1-9a00-4a22-9561-fb3a3d760218" providerId="ADAL" clId="{A0DCD7CE-C00D-47F7-BCA1-72A55CDEFBE2}" dt="2023-05-17T15:21:23.464" v="540" actId="1038"/>
          <ac:spMkLst>
            <pc:docMk/>
            <pc:sldMk cId="3032527008" sldId="263"/>
            <ac:spMk id="48" creationId="{C19B8480-87BA-D03A-D3CE-27D772D7C773}"/>
          </ac:spMkLst>
        </pc:spChg>
        <pc:spChg chg="add mod">
          <ac:chgData name="ENEKO LAZPITA SUINAGA" userId="03ca8ae1-9a00-4a22-9561-fb3a3d760218" providerId="ADAL" clId="{A0DCD7CE-C00D-47F7-BCA1-72A55CDEFBE2}" dt="2023-05-17T15:21:23.464" v="540" actId="1038"/>
          <ac:spMkLst>
            <pc:docMk/>
            <pc:sldMk cId="3032527008" sldId="263"/>
            <ac:spMk id="49" creationId="{8BED9E15-CA9F-FF45-1BE2-0166A512FBD1}"/>
          </ac:spMkLst>
        </pc:spChg>
        <pc:spChg chg="add mod">
          <ac:chgData name="ENEKO LAZPITA SUINAGA" userId="03ca8ae1-9a00-4a22-9561-fb3a3d760218" providerId="ADAL" clId="{A0DCD7CE-C00D-47F7-BCA1-72A55CDEFBE2}" dt="2023-05-17T15:21:23.464" v="540" actId="1038"/>
          <ac:spMkLst>
            <pc:docMk/>
            <pc:sldMk cId="3032527008" sldId="263"/>
            <ac:spMk id="50" creationId="{972FDC34-F5A2-66F4-7023-1108F5C73A74}"/>
          </ac:spMkLst>
        </pc:spChg>
        <pc:spChg chg="add mod">
          <ac:chgData name="ENEKO LAZPITA SUINAGA" userId="03ca8ae1-9a00-4a22-9561-fb3a3d760218" providerId="ADAL" clId="{A0DCD7CE-C00D-47F7-BCA1-72A55CDEFBE2}" dt="2023-05-17T15:21:23.464" v="540" actId="1038"/>
          <ac:spMkLst>
            <pc:docMk/>
            <pc:sldMk cId="3032527008" sldId="263"/>
            <ac:spMk id="54" creationId="{61DC21F0-9182-65B8-4378-EFDE7F172D34}"/>
          </ac:spMkLst>
        </pc:spChg>
        <pc:spChg chg="add mod">
          <ac:chgData name="ENEKO LAZPITA SUINAGA" userId="03ca8ae1-9a00-4a22-9561-fb3a3d760218" providerId="ADAL" clId="{A0DCD7CE-C00D-47F7-BCA1-72A55CDEFBE2}" dt="2023-05-17T15:14:17.972" v="176"/>
          <ac:spMkLst>
            <pc:docMk/>
            <pc:sldMk cId="3032527008" sldId="263"/>
            <ac:spMk id="55" creationId="{F58E3351-E729-FC4F-9769-066B67D16604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56" creationId="{E75B1A38-71E3-FE69-557D-CFBEEDB49652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57" creationId="{AA332ACB-F022-AED0-2224-5D7D4620919D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60" creationId="{306AF149-E7D8-F969-B570-D051D8E8B2AF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61" creationId="{3FB5E389-E20A-E5A3-B032-7BA3E3E0D88A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62" creationId="{EC790B9E-DB30-BE7D-0A9C-C29F3A3CA19A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63" creationId="{B8C3FBD5-F0D8-3CE3-983A-025B22D85F2E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64" creationId="{714C3309-D98F-BE4E-1AD4-405F6F1DB016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65" creationId="{30E4F2C6-339F-6474-716E-E01F10DEB383}"/>
          </ac:spMkLst>
        </pc:spChg>
        <pc:spChg chg="add mod">
          <ac:chgData name="ENEKO LAZPITA SUINAGA" userId="03ca8ae1-9a00-4a22-9561-fb3a3d760218" providerId="ADAL" clId="{A0DCD7CE-C00D-47F7-BCA1-72A55CDEFBE2}" dt="2023-05-17T15:14:17.972" v="176"/>
          <ac:spMkLst>
            <pc:docMk/>
            <pc:sldMk cId="3032527008" sldId="263"/>
            <ac:spMk id="66" creationId="{1F6C5705-672F-7483-3815-2E4FF2174B8A}"/>
          </ac:spMkLst>
        </pc:spChg>
        <pc:spChg chg="del">
          <ac:chgData name="ENEKO LAZPITA SUINAGA" userId="03ca8ae1-9a00-4a22-9561-fb3a3d760218" providerId="ADAL" clId="{A0DCD7CE-C00D-47F7-BCA1-72A55CDEFBE2}" dt="2023-05-17T15:13:40.691" v="174" actId="478"/>
          <ac:spMkLst>
            <pc:docMk/>
            <pc:sldMk cId="3032527008" sldId="263"/>
            <ac:spMk id="67" creationId="{14CB382F-EA47-F553-F3B8-D28BA5496ECC}"/>
          </ac:spMkLst>
        </pc:spChg>
        <pc:spChg chg="add mod">
          <ac:chgData name="ENEKO LAZPITA SUINAGA" userId="03ca8ae1-9a00-4a22-9561-fb3a3d760218" providerId="ADAL" clId="{A0DCD7CE-C00D-47F7-BCA1-72A55CDEFBE2}" dt="2023-05-17T15:14:17.972" v="176"/>
          <ac:spMkLst>
            <pc:docMk/>
            <pc:sldMk cId="3032527008" sldId="263"/>
            <ac:spMk id="70" creationId="{C10C4EBC-9C12-6FB7-DF76-725DF3E38379}"/>
          </ac:spMkLst>
        </pc:spChg>
        <pc:spChg chg="add mod">
          <ac:chgData name="ENEKO LAZPITA SUINAGA" userId="03ca8ae1-9a00-4a22-9561-fb3a3d760218" providerId="ADAL" clId="{A0DCD7CE-C00D-47F7-BCA1-72A55CDEFBE2}" dt="2023-05-17T15:14:17.972" v="176"/>
          <ac:spMkLst>
            <pc:docMk/>
            <pc:sldMk cId="3032527008" sldId="263"/>
            <ac:spMk id="73" creationId="{B43623CE-6E19-4D36-529E-32295B137552}"/>
          </ac:spMkLst>
        </pc:spChg>
        <pc:spChg chg="add mod">
          <ac:chgData name="ENEKO LAZPITA SUINAGA" userId="03ca8ae1-9a00-4a22-9561-fb3a3d760218" providerId="ADAL" clId="{A0DCD7CE-C00D-47F7-BCA1-72A55CDEFBE2}" dt="2023-05-17T15:21:23.464" v="540" actId="1038"/>
          <ac:spMkLst>
            <pc:docMk/>
            <pc:sldMk cId="3032527008" sldId="263"/>
            <ac:spMk id="74" creationId="{D890593E-C549-7170-4CA3-1C49154027D0}"/>
          </ac:spMkLst>
        </pc:spChg>
        <pc:grpChg chg="del">
          <ac:chgData name="ENEKO LAZPITA SUINAGA" userId="03ca8ae1-9a00-4a22-9561-fb3a3d760218" providerId="ADAL" clId="{A0DCD7CE-C00D-47F7-BCA1-72A55CDEFBE2}" dt="2023-05-17T15:13:42.721" v="175" actId="478"/>
          <ac:grpSpMkLst>
            <pc:docMk/>
            <pc:sldMk cId="3032527008" sldId="263"/>
            <ac:grpSpMk id="3" creationId="{85ADAD68-0399-9A6C-3697-6DDD48444298}"/>
          </ac:grpSpMkLst>
        </pc:grpChg>
        <pc:cxnChg chg="add mod">
          <ac:chgData name="ENEKO LAZPITA SUINAGA" userId="03ca8ae1-9a00-4a22-9561-fb3a3d760218" providerId="ADAL" clId="{A0DCD7CE-C00D-47F7-BCA1-72A55CDEFBE2}" dt="2023-05-17T15:21:23.464" v="540" actId="1038"/>
          <ac:cxnSpMkLst>
            <pc:docMk/>
            <pc:sldMk cId="3032527008" sldId="263"/>
            <ac:cxnSpMk id="23" creationId="{661763BF-1E7C-788E-9788-5E22902A7858}"/>
          </ac:cxnSpMkLst>
        </pc:cxnChg>
        <pc:cxnChg chg="del">
          <ac:chgData name="ENEKO LAZPITA SUINAGA" userId="03ca8ae1-9a00-4a22-9561-fb3a3d760218" providerId="ADAL" clId="{A0DCD7CE-C00D-47F7-BCA1-72A55CDEFBE2}" dt="2023-05-17T15:13:40.691" v="174" actId="478"/>
          <ac:cxnSpMkLst>
            <pc:docMk/>
            <pc:sldMk cId="3032527008" sldId="263"/>
            <ac:cxnSpMk id="25" creationId="{35AA2F12-A202-6774-BFF1-7FCE14AE6FBF}"/>
          </ac:cxnSpMkLst>
        </pc:cxnChg>
        <pc:cxnChg chg="del">
          <ac:chgData name="ENEKO LAZPITA SUINAGA" userId="03ca8ae1-9a00-4a22-9561-fb3a3d760218" providerId="ADAL" clId="{A0DCD7CE-C00D-47F7-BCA1-72A55CDEFBE2}" dt="2023-05-17T15:13:40.691" v="174" actId="478"/>
          <ac:cxnSpMkLst>
            <pc:docMk/>
            <pc:sldMk cId="3032527008" sldId="263"/>
            <ac:cxnSpMk id="26" creationId="{473D9DC1-AF56-34F4-CA6C-78F227799D93}"/>
          </ac:cxnSpMkLst>
        </pc:cxnChg>
        <pc:cxnChg chg="del">
          <ac:chgData name="ENEKO LAZPITA SUINAGA" userId="03ca8ae1-9a00-4a22-9561-fb3a3d760218" providerId="ADAL" clId="{A0DCD7CE-C00D-47F7-BCA1-72A55CDEFBE2}" dt="2023-05-17T15:13:40.691" v="174" actId="478"/>
          <ac:cxnSpMkLst>
            <pc:docMk/>
            <pc:sldMk cId="3032527008" sldId="263"/>
            <ac:cxnSpMk id="28" creationId="{D7CF677B-1924-AE44-AE56-DE0144076C7C}"/>
          </ac:cxnSpMkLst>
        </pc:cxnChg>
        <pc:cxnChg chg="del">
          <ac:chgData name="ENEKO LAZPITA SUINAGA" userId="03ca8ae1-9a00-4a22-9561-fb3a3d760218" providerId="ADAL" clId="{A0DCD7CE-C00D-47F7-BCA1-72A55CDEFBE2}" dt="2023-05-17T15:13:40.691" v="174" actId="478"/>
          <ac:cxnSpMkLst>
            <pc:docMk/>
            <pc:sldMk cId="3032527008" sldId="263"/>
            <ac:cxnSpMk id="29" creationId="{7E679EB9-E2F3-6CC3-A049-8CD77E80B454}"/>
          </ac:cxnSpMkLst>
        </pc:cxnChg>
        <pc:cxnChg chg="del">
          <ac:chgData name="ENEKO LAZPITA SUINAGA" userId="03ca8ae1-9a00-4a22-9561-fb3a3d760218" providerId="ADAL" clId="{A0DCD7CE-C00D-47F7-BCA1-72A55CDEFBE2}" dt="2023-05-17T15:13:40.691" v="174" actId="478"/>
          <ac:cxnSpMkLst>
            <pc:docMk/>
            <pc:sldMk cId="3032527008" sldId="263"/>
            <ac:cxnSpMk id="31" creationId="{8F79451E-BC2B-4BCC-0B94-379640ED81F1}"/>
          </ac:cxnSpMkLst>
        </pc:cxnChg>
        <pc:cxnChg chg="del">
          <ac:chgData name="ENEKO LAZPITA SUINAGA" userId="03ca8ae1-9a00-4a22-9561-fb3a3d760218" providerId="ADAL" clId="{A0DCD7CE-C00D-47F7-BCA1-72A55CDEFBE2}" dt="2023-05-17T15:13:40.691" v="174" actId="478"/>
          <ac:cxnSpMkLst>
            <pc:docMk/>
            <pc:sldMk cId="3032527008" sldId="263"/>
            <ac:cxnSpMk id="32" creationId="{67897184-76E2-8F1C-0525-2690616A8716}"/>
          </ac:cxnSpMkLst>
        </pc:cxnChg>
        <pc:cxnChg chg="add mod">
          <ac:chgData name="ENEKO LAZPITA SUINAGA" userId="03ca8ae1-9a00-4a22-9561-fb3a3d760218" providerId="ADAL" clId="{A0DCD7CE-C00D-47F7-BCA1-72A55CDEFBE2}" dt="2023-05-17T15:21:23.464" v="540" actId="1038"/>
          <ac:cxnSpMkLst>
            <pc:docMk/>
            <pc:sldMk cId="3032527008" sldId="263"/>
            <ac:cxnSpMk id="41" creationId="{A8842C3F-BF46-F732-D9F9-9181D1C0BE3F}"/>
          </ac:cxnSpMkLst>
        </pc:cxnChg>
        <pc:cxnChg chg="del">
          <ac:chgData name="ENEKO LAZPITA SUINAGA" userId="03ca8ae1-9a00-4a22-9561-fb3a3d760218" providerId="ADAL" clId="{A0DCD7CE-C00D-47F7-BCA1-72A55CDEFBE2}" dt="2023-05-17T15:13:40.691" v="174" actId="478"/>
          <ac:cxnSpMkLst>
            <pc:docMk/>
            <pc:sldMk cId="3032527008" sldId="263"/>
            <ac:cxnSpMk id="46" creationId="{9803E6D7-A8DA-C7F3-757D-B35F83131EC9}"/>
          </ac:cxnSpMkLst>
        </pc:cxnChg>
        <pc:cxnChg chg="del">
          <ac:chgData name="ENEKO LAZPITA SUINAGA" userId="03ca8ae1-9a00-4a22-9561-fb3a3d760218" providerId="ADAL" clId="{A0DCD7CE-C00D-47F7-BCA1-72A55CDEFBE2}" dt="2023-05-17T15:13:40.691" v="174" actId="478"/>
          <ac:cxnSpMkLst>
            <pc:docMk/>
            <pc:sldMk cId="3032527008" sldId="263"/>
            <ac:cxnSpMk id="47" creationId="{23783697-1E0A-C4D7-E89F-950F872D0E4F}"/>
          </ac:cxnSpMkLst>
        </pc:cxnChg>
        <pc:cxnChg chg="del">
          <ac:chgData name="ENEKO LAZPITA SUINAGA" userId="03ca8ae1-9a00-4a22-9561-fb3a3d760218" providerId="ADAL" clId="{A0DCD7CE-C00D-47F7-BCA1-72A55CDEFBE2}" dt="2023-05-17T15:13:40.691" v="174" actId="478"/>
          <ac:cxnSpMkLst>
            <pc:docMk/>
            <pc:sldMk cId="3032527008" sldId="263"/>
            <ac:cxnSpMk id="51" creationId="{792212C3-D7E5-9ABE-299D-F5BA28B10C52}"/>
          </ac:cxnSpMkLst>
        </pc:cxnChg>
        <pc:cxnChg chg="add mod">
          <ac:chgData name="ENEKO LAZPITA SUINAGA" userId="03ca8ae1-9a00-4a22-9561-fb3a3d760218" providerId="ADAL" clId="{A0DCD7CE-C00D-47F7-BCA1-72A55CDEFBE2}" dt="2023-05-17T15:21:23.464" v="540" actId="1038"/>
          <ac:cxnSpMkLst>
            <pc:docMk/>
            <pc:sldMk cId="3032527008" sldId="263"/>
            <ac:cxnSpMk id="52" creationId="{71E668D6-DADE-0BEB-3015-70C490484EEF}"/>
          </ac:cxnSpMkLst>
        </pc:cxnChg>
        <pc:cxnChg chg="del">
          <ac:chgData name="ENEKO LAZPITA SUINAGA" userId="03ca8ae1-9a00-4a22-9561-fb3a3d760218" providerId="ADAL" clId="{A0DCD7CE-C00D-47F7-BCA1-72A55CDEFBE2}" dt="2023-05-17T15:13:40.691" v="174" actId="478"/>
          <ac:cxnSpMkLst>
            <pc:docMk/>
            <pc:sldMk cId="3032527008" sldId="263"/>
            <ac:cxnSpMk id="53" creationId="{C3AFC7DB-62A7-768F-A5BE-FA05E4FD65A2}"/>
          </ac:cxnSpMkLst>
        </pc:cxnChg>
        <pc:cxnChg chg="add mod">
          <ac:chgData name="ENEKO LAZPITA SUINAGA" userId="03ca8ae1-9a00-4a22-9561-fb3a3d760218" providerId="ADAL" clId="{A0DCD7CE-C00D-47F7-BCA1-72A55CDEFBE2}" dt="2023-05-17T15:14:17.972" v="176"/>
          <ac:cxnSpMkLst>
            <pc:docMk/>
            <pc:sldMk cId="3032527008" sldId="263"/>
            <ac:cxnSpMk id="58" creationId="{FAF6A0BF-8816-2538-275E-129F808B62A0}"/>
          </ac:cxnSpMkLst>
        </pc:cxnChg>
        <pc:cxnChg chg="add mod">
          <ac:chgData name="ENEKO LAZPITA SUINAGA" userId="03ca8ae1-9a00-4a22-9561-fb3a3d760218" providerId="ADAL" clId="{A0DCD7CE-C00D-47F7-BCA1-72A55CDEFBE2}" dt="2023-05-17T15:14:17.972" v="176"/>
          <ac:cxnSpMkLst>
            <pc:docMk/>
            <pc:sldMk cId="3032527008" sldId="263"/>
            <ac:cxnSpMk id="59" creationId="{D3755F8F-C098-318C-F514-6E68CAE2BCCB}"/>
          </ac:cxnSpMkLst>
        </pc:cxnChg>
        <pc:cxnChg chg="add mod">
          <ac:chgData name="ENEKO LAZPITA SUINAGA" userId="03ca8ae1-9a00-4a22-9561-fb3a3d760218" providerId="ADAL" clId="{A0DCD7CE-C00D-47F7-BCA1-72A55CDEFBE2}" dt="2023-05-17T15:14:17.972" v="176"/>
          <ac:cxnSpMkLst>
            <pc:docMk/>
            <pc:sldMk cId="3032527008" sldId="263"/>
            <ac:cxnSpMk id="68" creationId="{CFAB0B52-5260-8E42-62AE-DB0CC57A5760}"/>
          </ac:cxnSpMkLst>
        </pc:cxnChg>
        <pc:cxnChg chg="add mod">
          <ac:chgData name="ENEKO LAZPITA SUINAGA" userId="03ca8ae1-9a00-4a22-9561-fb3a3d760218" providerId="ADAL" clId="{A0DCD7CE-C00D-47F7-BCA1-72A55CDEFBE2}" dt="2023-05-17T15:14:17.972" v="176"/>
          <ac:cxnSpMkLst>
            <pc:docMk/>
            <pc:sldMk cId="3032527008" sldId="263"/>
            <ac:cxnSpMk id="69" creationId="{FA0C6067-EE68-6105-7123-BBFEE415FD48}"/>
          </ac:cxnSpMkLst>
        </pc:cxnChg>
        <pc:cxnChg chg="add mod">
          <ac:chgData name="ENEKO LAZPITA SUINAGA" userId="03ca8ae1-9a00-4a22-9561-fb3a3d760218" providerId="ADAL" clId="{A0DCD7CE-C00D-47F7-BCA1-72A55CDEFBE2}" dt="2023-05-17T15:14:17.972" v="176"/>
          <ac:cxnSpMkLst>
            <pc:docMk/>
            <pc:sldMk cId="3032527008" sldId="263"/>
            <ac:cxnSpMk id="71" creationId="{53FDC65D-7856-175A-7479-615C530E1C4C}"/>
          </ac:cxnSpMkLst>
        </pc:cxnChg>
        <pc:cxnChg chg="add mod">
          <ac:chgData name="ENEKO LAZPITA SUINAGA" userId="03ca8ae1-9a00-4a22-9561-fb3a3d760218" providerId="ADAL" clId="{A0DCD7CE-C00D-47F7-BCA1-72A55CDEFBE2}" dt="2023-05-17T15:14:17.972" v="176"/>
          <ac:cxnSpMkLst>
            <pc:docMk/>
            <pc:sldMk cId="3032527008" sldId="263"/>
            <ac:cxnSpMk id="72" creationId="{F0F51BFA-A343-2331-6CB9-FE6DB8D7FB8B}"/>
          </ac:cxnSpMkLst>
        </pc:cxnChg>
      </pc:sldChg>
      <pc:sldChg chg="addSp delSp modSp mod addAnim delAnim">
        <pc:chgData name="ENEKO LAZPITA SUINAGA" userId="03ca8ae1-9a00-4a22-9561-fb3a3d760218" providerId="ADAL" clId="{A0DCD7CE-C00D-47F7-BCA1-72A55CDEFBE2}" dt="2023-05-19T11:08:45.216" v="1700" actId="20577"/>
        <pc:sldMkLst>
          <pc:docMk/>
          <pc:sldMk cId="2716335726" sldId="268"/>
        </pc:sldMkLst>
        <pc:spChg chg="del">
          <ac:chgData name="ENEKO LAZPITA SUINAGA" userId="03ca8ae1-9a00-4a22-9561-fb3a3d760218" providerId="ADAL" clId="{A0DCD7CE-C00D-47F7-BCA1-72A55CDEFBE2}" dt="2023-05-17T14:47:18.196" v="133" actId="478"/>
          <ac:spMkLst>
            <pc:docMk/>
            <pc:sldMk cId="2716335726" sldId="268"/>
            <ac:spMk id="2" creationId="{233DF65A-5DCD-2094-7C76-3EFCB27AF550}"/>
          </ac:spMkLst>
        </pc:spChg>
        <pc:spChg chg="del mod">
          <ac:chgData name="ENEKO LAZPITA SUINAGA" userId="03ca8ae1-9a00-4a22-9561-fb3a3d760218" providerId="ADAL" clId="{A0DCD7CE-C00D-47F7-BCA1-72A55CDEFBE2}" dt="2023-05-18T13:03:31.585" v="1053" actId="478"/>
          <ac:spMkLst>
            <pc:docMk/>
            <pc:sldMk cId="2716335726" sldId="268"/>
            <ac:spMk id="3" creationId="{6058C787-0F26-FC37-2DE2-1DC4EFAC9E10}"/>
          </ac:spMkLst>
        </pc:spChg>
        <pc:spChg chg="add del">
          <ac:chgData name="ENEKO LAZPITA SUINAGA" userId="03ca8ae1-9a00-4a22-9561-fb3a3d760218" providerId="ADAL" clId="{A0DCD7CE-C00D-47F7-BCA1-72A55CDEFBE2}" dt="2023-05-18T13:03:34.658" v="1055" actId="478"/>
          <ac:spMkLst>
            <pc:docMk/>
            <pc:sldMk cId="2716335726" sldId="268"/>
            <ac:spMk id="35" creationId="{CE8C2201-4CF4-1A7C-EE19-1EAA9888DD0E}"/>
          </ac:spMkLst>
        </pc:spChg>
        <pc:spChg chg="add del mod">
          <ac:chgData name="ENEKO LAZPITA SUINAGA" userId="03ca8ae1-9a00-4a22-9561-fb3a3d760218" providerId="ADAL" clId="{A0DCD7CE-C00D-47F7-BCA1-72A55CDEFBE2}" dt="2023-05-17T14:47:16.493" v="132" actId="478"/>
          <ac:spMkLst>
            <pc:docMk/>
            <pc:sldMk cId="2716335726" sldId="268"/>
            <ac:spMk id="82" creationId="{3789D8C9-9D72-6F97-A5D2-FC6BAD92ECF5}"/>
          </ac:spMkLst>
        </pc:spChg>
        <pc:spChg chg="add del mod">
          <ac:chgData name="ENEKO LAZPITA SUINAGA" userId="03ca8ae1-9a00-4a22-9561-fb3a3d760218" providerId="ADAL" clId="{A0DCD7CE-C00D-47F7-BCA1-72A55CDEFBE2}" dt="2023-05-18T13:02:45.480" v="1046" actId="478"/>
          <ac:spMkLst>
            <pc:docMk/>
            <pc:sldMk cId="2716335726" sldId="268"/>
            <ac:spMk id="83" creationId="{B9BDE61C-4EAB-09B3-62F1-7CD4EE2FFE40}"/>
          </ac:spMkLst>
        </pc:spChg>
        <pc:spChg chg="add del mod">
          <ac:chgData name="ENEKO LAZPITA SUINAGA" userId="03ca8ae1-9a00-4a22-9561-fb3a3d760218" providerId="ADAL" clId="{A0DCD7CE-C00D-47F7-BCA1-72A55CDEFBE2}" dt="2023-05-18T13:02:45.480" v="1046" actId="478"/>
          <ac:spMkLst>
            <pc:docMk/>
            <pc:sldMk cId="2716335726" sldId="268"/>
            <ac:spMk id="84" creationId="{54EEEA10-2951-48DA-EBC1-0BF8CD09384B}"/>
          </ac:spMkLst>
        </pc:spChg>
        <pc:spChg chg="add del mod">
          <ac:chgData name="ENEKO LAZPITA SUINAGA" userId="03ca8ae1-9a00-4a22-9561-fb3a3d760218" providerId="ADAL" clId="{A0DCD7CE-C00D-47F7-BCA1-72A55CDEFBE2}" dt="2023-05-18T13:02:45.480" v="1046" actId="478"/>
          <ac:spMkLst>
            <pc:docMk/>
            <pc:sldMk cId="2716335726" sldId="268"/>
            <ac:spMk id="147" creationId="{335AC0D4-D61C-E294-0859-0E96A660B4D6}"/>
          </ac:spMkLst>
        </pc:spChg>
        <pc:spChg chg="add del mod">
          <ac:chgData name="ENEKO LAZPITA SUINAGA" userId="03ca8ae1-9a00-4a22-9561-fb3a3d760218" providerId="ADAL" clId="{A0DCD7CE-C00D-47F7-BCA1-72A55CDEFBE2}" dt="2023-05-18T13:02:48.383" v="1047" actId="478"/>
          <ac:spMkLst>
            <pc:docMk/>
            <pc:sldMk cId="2716335726" sldId="268"/>
            <ac:spMk id="148" creationId="{07A1393C-C186-3B5A-F818-A3CCA5BB52C6}"/>
          </ac:spMkLst>
        </pc:spChg>
        <pc:spChg chg="add del mod">
          <ac:chgData name="ENEKO LAZPITA SUINAGA" userId="03ca8ae1-9a00-4a22-9561-fb3a3d760218" providerId="ADAL" clId="{A0DCD7CE-C00D-47F7-BCA1-72A55CDEFBE2}" dt="2023-05-18T13:02:45.480" v="1046" actId="478"/>
          <ac:spMkLst>
            <pc:docMk/>
            <pc:sldMk cId="2716335726" sldId="268"/>
            <ac:spMk id="149" creationId="{B7540113-8CBA-B519-6994-68E37A81842D}"/>
          </ac:spMkLst>
        </pc:spChg>
        <pc:spChg chg="add del mod">
          <ac:chgData name="ENEKO LAZPITA SUINAGA" userId="03ca8ae1-9a00-4a22-9561-fb3a3d760218" providerId="ADAL" clId="{A0DCD7CE-C00D-47F7-BCA1-72A55CDEFBE2}" dt="2023-05-18T13:02:45.480" v="1046" actId="478"/>
          <ac:spMkLst>
            <pc:docMk/>
            <pc:sldMk cId="2716335726" sldId="268"/>
            <ac:spMk id="150" creationId="{65429C79-6532-E30E-D03E-CF54062824D7}"/>
          </ac:spMkLst>
        </pc:spChg>
        <pc:spChg chg="add del mod">
          <ac:chgData name="ENEKO LAZPITA SUINAGA" userId="03ca8ae1-9a00-4a22-9561-fb3a3d760218" providerId="ADAL" clId="{A0DCD7CE-C00D-47F7-BCA1-72A55CDEFBE2}" dt="2023-05-18T13:02:45.480" v="1046" actId="478"/>
          <ac:spMkLst>
            <pc:docMk/>
            <pc:sldMk cId="2716335726" sldId="268"/>
            <ac:spMk id="151" creationId="{6C6A73D5-49F5-4909-04E4-A639B22AE914}"/>
          </ac:spMkLst>
        </pc:spChg>
        <pc:spChg chg="add mod">
          <ac:chgData name="ENEKO LAZPITA SUINAGA" userId="03ca8ae1-9a00-4a22-9561-fb3a3d760218" providerId="ADAL" clId="{A0DCD7CE-C00D-47F7-BCA1-72A55CDEFBE2}" dt="2023-05-17T14:47:18.451" v="134"/>
          <ac:spMkLst>
            <pc:docMk/>
            <pc:sldMk cId="2716335726" sldId="268"/>
            <ac:spMk id="152" creationId="{A30A9AA8-2228-2EA4-F668-CFE4D7B70A0B}"/>
          </ac:spMkLst>
        </pc:spChg>
        <pc:grpChg chg="add del mod">
          <ac:chgData name="ENEKO LAZPITA SUINAGA" userId="03ca8ae1-9a00-4a22-9561-fb3a3d760218" providerId="ADAL" clId="{A0DCD7CE-C00D-47F7-BCA1-72A55CDEFBE2}" dt="2023-05-18T13:02:45.480" v="1046" actId="478"/>
          <ac:grpSpMkLst>
            <pc:docMk/>
            <pc:sldMk cId="2716335726" sldId="268"/>
            <ac:grpSpMk id="5" creationId="{E8823C17-EA97-CD59-ACA3-0D43E0A9D179}"/>
          </ac:grpSpMkLst>
        </pc:grpChg>
        <pc:grpChg chg="add del">
          <ac:chgData name="ENEKO LAZPITA SUINAGA" userId="03ca8ae1-9a00-4a22-9561-fb3a3d760218" providerId="ADAL" clId="{A0DCD7CE-C00D-47F7-BCA1-72A55CDEFBE2}" dt="2023-05-18T13:02:08.585" v="1025" actId="478"/>
          <ac:grpSpMkLst>
            <pc:docMk/>
            <pc:sldMk cId="2716335726" sldId="268"/>
            <ac:grpSpMk id="7" creationId="{AE5338D5-26C2-F85D-9F7E-EA0BFAF41570}"/>
          </ac:grpSpMkLst>
        </pc:grpChg>
        <pc:grpChg chg="add del mod">
          <ac:chgData name="ENEKO LAZPITA SUINAGA" userId="03ca8ae1-9a00-4a22-9561-fb3a3d760218" providerId="ADAL" clId="{A0DCD7CE-C00D-47F7-BCA1-72A55CDEFBE2}" dt="2023-05-18T13:02:45.480" v="1046" actId="478"/>
          <ac:grpSpMkLst>
            <pc:docMk/>
            <pc:sldMk cId="2716335726" sldId="268"/>
            <ac:grpSpMk id="85" creationId="{46126DB4-D203-EEAC-0578-822CDD568CDA}"/>
          </ac:grpSpMkLst>
        </pc:grpChg>
        <pc:graphicFrameChg chg="add mod modGraphic">
          <ac:chgData name="ENEKO LAZPITA SUINAGA" userId="03ca8ae1-9a00-4a22-9561-fb3a3d760218" providerId="ADAL" clId="{A0DCD7CE-C00D-47F7-BCA1-72A55CDEFBE2}" dt="2023-05-19T11:08:45.216" v="1700" actId="20577"/>
          <ac:graphicFrameMkLst>
            <pc:docMk/>
            <pc:sldMk cId="2716335726" sldId="268"/>
            <ac:graphicFrameMk id="2" creationId="{857D9810-58F3-8AC4-E749-A173B6923F47}"/>
          </ac:graphicFrameMkLst>
        </pc:graphicFrameChg>
        <pc:picChg chg="add del mod">
          <ac:chgData name="ENEKO LAZPITA SUINAGA" userId="03ca8ae1-9a00-4a22-9561-fb3a3d760218" providerId="ADAL" clId="{A0DCD7CE-C00D-47F7-BCA1-72A55CDEFBE2}" dt="2023-05-18T13:02:50.753" v="1048" actId="478"/>
          <ac:picMkLst>
            <pc:docMk/>
            <pc:sldMk cId="2716335726" sldId="268"/>
            <ac:picMk id="223" creationId="{1BD37AC5-1CB7-01E4-625D-D681E2FE4004}"/>
          </ac:picMkLst>
        </pc:picChg>
        <pc:picChg chg="add del mod">
          <ac:chgData name="ENEKO LAZPITA SUINAGA" userId="03ca8ae1-9a00-4a22-9561-fb3a3d760218" providerId="ADAL" clId="{A0DCD7CE-C00D-47F7-BCA1-72A55CDEFBE2}" dt="2023-05-18T13:02:50.753" v="1048" actId="478"/>
          <ac:picMkLst>
            <pc:docMk/>
            <pc:sldMk cId="2716335726" sldId="268"/>
            <ac:picMk id="224" creationId="{4A9734FE-8CA7-BABC-DC6A-2FDF8C7D482B}"/>
          </ac:picMkLst>
        </pc:picChg>
        <pc:picChg chg="add del mod">
          <ac:chgData name="ENEKO LAZPITA SUINAGA" userId="03ca8ae1-9a00-4a22-9561-fb3a3d760218" providerId="ADAL" clId="{A0DCD7CE-C00D-47F7-BCA1-72A55CDEFBE2}" dt="2023-05-18T13:02:50.753" v="1048" actId="478"/>
          <ac:picMkLst>
            <pc:docMk/>
            <pc:sldMk cId="2716335726" sldId="268"/>
            <ac:picMk id="225" creationId="{4834FB18-E445-8397-CEC9-BCC26DDB4760}"/>
          </ac:picMkLst>
        </pc:picChg>
        <pc:picChg chg="add del mod">
          <ac:chgData name="ENEKO LAZPITA SUINAGA" userId="03ca8ae1-9a00-4a22-9561-fb3a3d760218" providerId="ADAL" clId="{A0DCD7CE-C00D-47F7-BCA1-72A55CDEFBE2}" dt="2023-05-18T13:02:50.753" v="1048" actId="478"/>
          <ac:picMkLst>
            <pc:docMk/>
            <pc:sldMk cId="2716335726" sldId="268"/>
            <ac:picMk id="226" creationId="{FE4A1334-B35F-C1A8-CD50-9F21530CFE5D}"/>
          </ac:picMkLst>
        </pc:pic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58" creationId="{DB3B4203-44BF-6660-9DF9-81DEC1A29221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59" creationId="{58F0D835-0A25-65AE-2DFA-8390A13DED78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60" creationId="{3863D16C-529E-69B8-2FD4-81E2BBB636C2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61" creationId="{BA297922-D378-6B0E-EA56-9CF907F32243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62" creationId="{77D1FDA5-D6F4-447E-FD61-AFFEABFCD4A4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63" creationId="{39BFC2D4-5D75-0578-BE69-D48ABBB80AA2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64" creationId="{35F4C316-D825-2702-2494-D370D71B2C90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65" creationId="{04C792C4-28A2-CD91-D608-B3A2BA3DCA77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66" creationId="{71F5A467-A01F-AEBE-D594-C4FA1471F0C5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67" creationId="{27676FE7-3EE8-AE79-9933-6DB0A50258D9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68" creationId="{06C43FF6-EF12-F82F-9167-0F7836D74A9F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69" creationId="{7920B81F-B2A1-91D0-B36E-81A271B2C49F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70" creationId="{57C775EF-7C64-EE90-44E0-1650D58F061C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71" creationId="{22E9E54F-627A-D59B-F69C-C26B47F81587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72" creationId="{684EE327-5C5C-2A8D-6C13-8E9424515C16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73" creationId="{71AE2520-91F5-BCA0-F36C-70B34400736D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74" creationId="{0E0A7138-80C5-244F-A0F7-0EC2B3E0712D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75" creationId="{4BAE7E6F-64C5-5208-3BF2-A2C12E9B6B59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78" creationId="{43DCB3F2-BB0C-4860-6D25-5EE36C0F0EDF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79" creationId="{103CC9EC-2B17-9866-8CD9-C5C0C431A03C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80" creationId="{D6EE6396-7787-ADD7-2030-FC2209D1570D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81" creationId="{15F5B412-C615-FDF2-856F-BB9468851E0B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82" creationId="{E19F1D1C-3552-9646-8752-82DBBFDAB6B2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83" creationId="{A564B076-DF42-EA96-DB3F-F443AFBA7EC7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84" creationId="{20733439-A2EC-6607-9643-E0788C875398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85" creationId="{F0C79DE9-6979-D443-0129-9F5658A235BA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86" creationId="{7B509FE5-7F0A-4DCB-98A9-530D58F88D04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87" creationId="{F9A22ECF-34E8-C7DD-A0EE-82C5B620AF70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88" creationId="{66A99099-5D9D-7057-01A1-639D58557B7C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89" creationId="{725E906C-9CDD-4589-C84F-B7CE3D606109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90" creationId="{1D393E93-0D99-37DD-04E8-572176EA44C6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91" creationId="{DD0E7F16-65C3-A704-DB74-BAD860629691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92" creationId="{FAAD0E49-54A0-C95E-5FEC-BB0D01458066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93" creationId="{1B6112BC-1B9A-C3C2-F083-A12A83F8FEA5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94" creationId="{9501782B-BF63-92F0-9119-DDA3FDD0F71C}"/>
          </ac:cxnSpMkLst>
        </pc:cxnChg>
        <pc:cxnChg chg="mod">
          <ac:chgData name="ENEKO LAZPITA SUINAGA" userId="03ca8ae1-9a00-4a22-9561-fb3a3d760218" providerId="ADAL" clId="{A0DCD7CE-C00D-47F7-BCA1-72A55CDEFBE2}" dt="2023-05-18T13:02:08.585" v="1025" actId="478"/>
          <ac:cxnSpMkLst>
            <pc:docMk/>
            <pc:sldMk cId="2716335726" sldId="268"/>
            <ac:cxnSpMk id="195" creationId="{7722AEDF-1953-AF05-1585-BEF7A708A1FF}"/>
          </ac:cxnSpMkLst>
        </pc:cxnChg>
      </pc:sldChg>
      <pc:sldChg chg="del">
        <pc:chgData name="ENEKO LAZPITA SUINAGA" userId="03ca8ae1-9a00-4a22-9561-fb3a3d760218" providerId="ADAL" clId="{A0DCD7CE-C00D-47F7-BCA1-72A55CDEFBE2}" dt="2023-05-17T14:47:33.810" v="137" actId="47"/>
        <pc:sldMkLst>
          <pc:docMk/>
          <pc:sldMk cId="38492787" sldId="269"/>
        </pc:sldMkLst>
      </pc:sldChg>
      <pc:sldChg chg="addSp delSp modSp add mod">
        <pc:chgData name="ENEKO LAZPITA SUINAGA" userId="03ca8ae1-9a00-4a22-9561-fb3a3d760218" providerId="ADAL" clId="{A0DCD7CE-C00D-47F7-BCA1-72A55CDEFBE2}" dt="2023-05-18T13:31:20.305" v="1693" actId="1036"/>
        <pc:sldMkLst>
          <pc:docMk/>
          <pc:sldMk cId="134308474" sldId="269"/>
        </pc:sldMkLst>
        <pc:spChg chg="add mod">
          <ac:chgData name="ENEKO LAZPITA SUINAGA" userId="03ca8ae1-9a00-4a22-9561-fb3a3d760218" providerId="ADAL" clId="{A0DCD7CE-C00D-47F7-BCA1-72A55CDEFBE2}" dt="2023-05-18T13:26:29.964" v="1592" actId="1037"/>
          <ac:spMkLst>
            <pc:docMk/>
            <pc:sldMk cId="134308474" sldId="269"/>
            <ac:spMk id="2" creationId="{762119B7-F3B2-5ADE-E1CA-895F95BEF8B9}"/>
          </ac:spMkLst>
        </pc:spChg>
        <pc:spChg chg="add mod">
          <ac:chgData name="ENEKO LAZPITA SUINAGA" userId="03ca8ae1-9a00-4a22-9561-fb3a3d760218" providerId="ADAL" clId="{A0DCD7CE-C00D-47F7-BCA1-72A55CDEFBE2}" dt="2023-05-18T13:26:29.964" v="1592" actId="1037"/>
          <ac:spMkLst>
            <pc:docMk/>
            <pc:sldMk cId="134308474" sldId="269"/>
            <ac:spMk id="3" creationId="{C9FA1993-129B-EC2F-D999-D841B54165A1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7" creationId="{0118FC78-4319-4E23-A0AD-75A1869EC93B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8" creationId="{BF499B3E-FF7D-6DF9-E9FD-2952F677BA91}"/>
          </ac:spMkLst>
        </pc:spChg>
        <pc:spChg chg="add del mod">
          <ac:chgData name="ENEKO LAZPITA SUINAGA" userId="03ca8ae1-9a00-4a22-9561-fb3a3d760218" providerId="ADAL" clId="{A0DCD7CE-C00D-47F7-BCA1-72A55CDEFBE2}" dt="2023-05-18T13:26:42.275" v="1595" actId="1076"/>
          <ac:spMkLst>
            <pc:docMk/>
            <pc:sldMk cId="134308474" sldId="269"/>
            <ac:spMk id="24" creationId="{2BB9CE34-6A23-E037-05B4-5CEC9A0A6C97}"/>
          </ac:spMkLst>
        </pc:spChg>
        <pc:spChg chg="add mod">
          <ac:chgData name="ENEKO LAZPITA SUINAGA" userId="03ca8ae1-9a00-4a22-9561-fb3a3d760218" providerId="ADAL" clId="{A0DCD7CE-C00D-47F7-BCA1-72A55CDEFBE2}" dt="2023-05-18T13:26:29.964" v="1592" actId="1037"/>
          <ac:spMkLst>
            <pc:docMk/>
            <pc:sldMk cId="134308474" sldId="269"/>
            <ac:spMk id="25" creationId="{05D48DA1-4003-727C-6B60-5EE14FD21F77}"/>
          </ac:spMkLst>
        </pc:spChg>
        <pc:spChg chg="add del mod">
          <ac:chgData name="ENEKO LAZPITA SUINAGA" userId="03ca8ae1-9a00-4a22-9561-fb3a3d760218" providerId="ADAL" clId="{A0DCD7CE-C00D-47F7-BCA1-72A55CDEFBE2}" dt="2023-05-17T15:15:14.152" v="195" actId="478"/>
          <ac:spMkLst>
            <pc:docMk/>
            <pc:sldMk cId="134308474" sldId="269"/>
            <ac:spMk id="26" creationId="{27DD13D3-9183-D649-F612-A40573702C14}"/>
          </ac:spMkLst>
        </pc:spChg>
        <pc:spChg chg="add mod">
          <ac:chgData name="ENEKO LAZPITA SUINAGA" userId="03ca8ae1-9a00-4a22-9561-fb3a3d760218" providerId="ADAL" clId="{A0DCD7CE-C00D-47F7-BCA1-72A55CDEFBE2}" dt="2023-05-17T15:14:51.461" v="179"/>
          <ac:spMkLst>
            <pc:docMk/>
            <pc:sldMk cId="134308474" sldId="269"/>
            <ac:spMk id="32" creationId="{DBD4D6C2-7B34-C6DE-7271-F671031068F1}"/>
          </ac:spMkLst>
        </pc:spChg>
        <pc:spChg chg="add mod">
          <ac:chgData name="ENEKO LAZPITA SUINAGA" userId="03ca8ae1-9a00-4a22-9561-fb3a3d760218" providerId="ADAL" clId="{A0DCD7CE-C00D-47F7-BCA1-72A55CDEFBE2}" dt="2023-05-18T13:28:11.523" v="1648" actId="20577"/>
          <ac:spMkLst>
            <pc:docMk/>
            <pc:sldMk cId="134308474" sldId="269"/>
            <ac:spMk id="42" creationId="{8363AE00-CC00-D126-2726-B601ABED889F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42" creationId="{F3B03E36-68B7-91AE-6A2B-431060D5261C}"/>
          </ac:spMkLst>
        </pc:spChg>
        <pc:spChg chg="add mod">
          <ac:chgData name="ENEKO LAZPITA SUINAGA" userId="03ca8ae1-9a00-4a22-9561-fb3a3d760218" providerId="ADAL" clId="{A0DCD7CE-C00D-47F7-BCA1-72A55CDEFBE2}" dt="2023-05-18T13:27:02.153" v="1598" actId="1076"/>
          <ac:spMkLst>
            <pc:docMk/>
            <pc:sldMk cId="134308474" sldId="269"/>
            <ac:spMk id="43" creationId="{BA770152-CF33-2918-2B0D-597591C54A0B}"/>
          </ac:spMkLst>
        </pc:spChg>
        <pc:spChg chg="add mod">
          <ac:chgData name="ENEKO LAZPITA SUINAGA" userId="03ca8ae1-9a00-4a22-9561-fb3a3d760218" providerId="ADAL" clId="{A0DCD7CE-C00D-47F7-BCA1-72A55CDEFBE2}" dt="2023-05-18T13:27:38.539" v="1637" actId="1035"/>
          <ac:spMkLst>
            <pc:docMk/>
            <pc:sldMk cId="134308474" sldId="269"/>
            <ac:spMk id="44" creationId="{14A01005-27B2-2DD6-3FA0-48E0AB007DD4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48" creationId="{C19B8480-87BA-D03A-D3CE-27D772D7C773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49" creationId="{8BED9E15-CA9F-FF45-1BE2-0166A512FBD1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50" creationId="{972FDC34-F5A2-66F4-7023-1108F5C73A74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54" creationId="{61DC21F0-9182-65B8-4378-EFDE7F172D34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55" creationId="{F58E3351-E729-FC4F-9769-066B67D16604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66" creationId="{1F6C5705-672F-7483-3815-2E4FF2174B8A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70" creationId="{C10C4EBC-9C12-6FB7-DF76-725DF3E38379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73" creationId="{B43623CE-6E19-4D36-529E-32295B137552}"/>
          </ac:spMkLst>
        </pc:spChg>
        <pc:spChg chg="del">
          <ac:chgData name="ENEKO LAZPITA SUINAGA" userId="03ca8ae1-9a00-4a22-9561-fb3a3d760218" providerId="ADAL" clId="{A0DCD7CE-C00D-47F7-BCA1-72A55CDEFBE2}" dt="2023-05-17T15:14:51.110" v="178" actId="478"/>
          <ac:spMkLst>
            <pc:docMk/>
            <pc:sldMk cId="134308474" sldId="269"/>
            <ac:spMk id="74" creationId="{D890593E-C549-7170-4CA3-1C49154027D0}"/>
          </ac:spMkLst>
        </pc:spChg>
        <pc:grpChg chg="add del mod">
          <ac:chgData name="ENEKO LAZPITA SUINAGA" userId="03ca8ae1-9a00-4a22-9561-fb3a3d760218" providerId="ADAL" clId="{A0DCD7CE-C00D-47F7-BCA1-72A55CDEFBE2}" dt="2023-05-18T13:25:39.972" v="1553" actId="165"/>
          <ac:grpSpMkLst>
            <pc:docMk/>
            <pc:sldMk cId="134308474" sldId="269"/>
            <ac:grpSpMk id="27" creationId="{0E629C22-CB3E-A925-D2C6-341942B6D7E0}"/>
          </ac:grpSpMkLst>
        </pc:grpChg>
        <pc:grpChg chg="add del mod">
          <ac:chgData name="ENEKO LAZPITA SUINAGA" userId="03ca8ae1-9a00-4a22-9561-fb3a3d760218" providerId="ADAL" clId="{A0DCD7CE-C00D-47F7-BCA1-72A55CDEFBE2}" dt="2023-05-18T13:29:20.729" v="1663" actId="165"/>
          <ac:grpSpMkLst>
            <pc:docMk/>
            <pc:sldMk cId="134308474" sldId="269"/>
            <ac:grpSpMk id="41" creationId="{B75371D1-318F-2BA3-FE62-1E24AE594D7B}"/>
          </ac:grpSpMkLst>
        </pc:grpChg>
        <pc:grpChg chg="add mod">
          <ac:chgData name="ENEKO LAZPITA SUINAGA" userId="03ca8ae1-9a00-4a22-9561-fb3a3d760218" providerId="ADAL" clId="{A0DCD7CE-C00D-47F7-BCA1-72A55CDEFBE2}" dt="2023-05-18T13:31:20.305" v="1693" actId="1036"/>
          <ac:grpSpMkLst>
            <pc:docMk/>
            <pc:sldMk cId="134308474" sldId="269"/>
            <ac:grpSpMk id="51" creationId="{D3547550-E78A-2558-C43A-B526C6320D3B}"/>
          </ac:grpSpMkLst>
        </pc:grpChg>
        <pc:picChg chg="add del mod modCrop">
          <ac:chgData name="ENEKO LAZPITA SUINAGA" userId="03ca8ae1-9a00-4a22-9561-fb3a3d760218" providerId="ADAL" clId="{A0DCD7CE-C00D-47F7-BCA1-72A55CDEFBE2}" dt="2023-05-18T13:25:35.907" v="1552" actId="478"/>
          <ac:picMkLst>
            <pc:docMk/>
            <pc:sldMk cId="134308474" sldId="269"/>
            <ac:picMk id="7" creationId="{ACADD823-65FF-2802-6D92-AB66D5E67EFB}"/>
          </ac:picMkLst>
        </pc:picChg>
        <pc:picChg chg="add mod">
          <ac:chgData name="ENEKO LAZPITA SUINAGA" userId="03ca8ae1-9a00-4a22-9561-fb3a3d760218" providerId="ADAL" clId="{A0DCD7CE-C00D-47F7-BCA1-72A55CDEFBE2}" dt="2023-05-18T13:24:51.215" v="1544" actId="571"/>
          <ac:picMkLst>
            <pc:docMk/>
            <pc:sldMk cId="134308474" sldId="269"/>
            <ac:picMk id="8" creationId="{CC861518-E21C-4D51-D503-D3BDA72000FC}"/>
          </ac:picMkLst>
        </pc:picChg>
        <pc:picChg chg="add del mod topLvl">
          <ac:chgData name="ENEKO LAZPITA SUINAGA" userId="03ca8ae1-9a00-4a22-9561-fb3a3d760218" providerId="ADAL" clId="{A0DCD7CE-C00D-47F7-BCA1-72A55CDEFBE2}" dt="2023-05-18T13:29:20.729" v="1663" actId="165"/>
          <ac:picMkLst>
            <pc:docMk/>
            <pc:sldMk cId="134308474" sldId="269"/>
            <ac:picMk id="23" creationId="{38FFA715-F959-4D6C-5C5E-334E56246E6E}"/>
          </ac:picMkLst>
        </pc:picChg>
        <pc:picChg chg="add del mod topLvl">
          <ac:chgData name="ENEKO LAZPITA SUINAGA" userId="03ca8ae1-9a00-4a22-9561-fb3a3d760218" providerId="ADAL" clId="{A0DCD7CE-C00D-47F7-BCA1-72A55CDEFBE2}" dt="2023-05-18T13:29:20.729" v="1663" actId="165"/>
          <ac:picMkLst>
            <pc:docMk/>
            <pc:sldMk cId="134308474" sldId="269"/>
            <ac:picMk id="26" creationId="{AEAA2279-11E4-F81C-281D-8A311BF6B495}"/>
          </ac:picMkLst>
        </pc:picChg>
        <pc:picChg chg="del mod topLvl">
          <ac:chgData name="ENEKO LAZPITA SUINAGA" userId="03ca8ae1-9a00-4a22-9561-fb3a3d760218" providerId="ADAL" clId="{A0DCD7CE-C00D-47F7-BCA1-72A55CDEFBE2}" dt="2023-05-18T13:25:43.321" v="1554" actId="478"/>
          <ac:picMkLst>
            <pc:docMk/>
            <pc:sldMk cId="134308474" sldId="269"/>
            <ac:picMk id="28" creationId="{563F519A-A061-4197-283C-BC26C1331FF1}"/>
          </ac:picMkLst>
        </pc:picChg>
        <pc:picChg chg="del mod topLvl">
          <ac:chgData name="ENEKO LAZPITA SUINAGA" userId="03ca8ae1-9a00-4a22-9561-fb3a3d760218" providerId="ADAL" clId="{A0DCD7CE-C00D-47F7-BCA1-72A55CDEFBE2}" dt="2023-05-18T13:25:43.321" v="1554" actId="478"/>
          <ac:picMkLst>
            <pc:docMk/>
            <pc:sldMk cId="134308474" sldId="269"/>
            <ac:picMk id="29" creationId="{964E8ACC-BAC5-78D4-9751-719B3EDD7DC8}"/>
          </ac:picMkLst>
        </pc:picChg>
        <pc:picChg chg="del mod topLvl">
          <ac:chgData name="ENEKO LAZPITA SUINAGA" userId="03ca8ae1-9a00-4a22-9561-fb3a3d760218" providerId="ADAL" clId="{A0DCD7CE-C00D-47F7-BCA1-72A55CDEFBE2}" dt="2023-05-18T13:25:43.321" v="1554" actId="478"/>
          <ac:picMkLst>
            <pc:docMk/>
            <pc:sldMk cId="134308474" sldId="269"/>
            <ac:picMk id="30" creationId="{A876AB32-3905-B002-027D-80D8D6ED2C25}"/>
          </ac:picMkLst>
        </pc:picChg>
        <pc:picChg chg="add del mod topLvl modCrop">
          <ac:chgData name="ENEKO LAZPITA SUINAGA" userId="03ca8ae1-9a00-4a22-9561-fb3a3d760218" providerId="ADAL" clId="{A0DCD7CE-C00D-47F7-BCA1-72A55CDEFBE2}" dt="2023-05-18T13:29:20.729" v="1663" actId="165"/>
          <ac:picMkLst>
            <pc:docMk/>
            <pc:sldMk cId="134308474" sldId="269"/>
            <ac:picMk id="31" creationId="{9DE4364A-06A2-E66E-A6CD-745E817FA641}"/>
          </ac:picMkLst>
        </pc:picChg>
        <pc:picChg chg="add del mod">
          <ac:chgData name="ENEKO LAZPITA SUINAGA" userId="03ca8ae1-9a00-4a22-9561-fb3a3d760218" providerId="ADAL" clId="{A0DCD7CE-C00D-47F7-BCA1-72A55CDEFBE2}" dt="2023-05-18T13:28:13.248" v="1649" actId="478"/>
          <ac:picMkLst>
            <pc:docMk/>
            <pc:sldMk cId="134308474" sldId="269"/>
            <ac:picMk id="33" creationId="{96ED53DB-3DEB-6B24-32E1-D53424B61D95}"/>
          </ac:picMkLst>
        </pc:picChg>
        <pc:picChg chg="add mod topLvl">
          <ac:chgData name="ENEKO LAZPITA SUINAGA" userId="03ca8ae1-9a00-4a22-9561-fb3a3d760218" providerId="ADAL" clId="{A0DCD7CE-C00D-47F7-BCA1-72A55CDEFBE2}" dt="2023-05-18T13:29:20.729" v="1663" actId="165"/>
          <ac:picMkLst>
            <pc:docMk/>
            <pc:sldMk cId="134308474" sldId="269"/>
            <ac:picMk id="40" creationId="{6B89A1E7-BF4C-4D81-8DC7-302A66F672EC}"/>
          </ac:picMkLst>
        </pc:picChg>
        <pc:picChg chg="add del mod modCrop">
          <ac:chgData name="ENEKO LAZPITA SUINAGA" userId="03ca8ae1-9a00-4a22-9561-fb3a3d760218" providerId="ADAL" clId="{A0DCD7CE-C00D-47F7-BCA1-72A55CDEFBE2}" dt="2023-05-18T13:30:27.304" v="1674" actId="478"/>
          <ac:picMkLst>
            <pc:docMk/>
            <pc:sldMk cId="134308474" sldId="269"/>
            <ac:picMk id="45" creationId="{F234A4F3-4DD3-9E94-11F6-5CF0B3E26FB2}"/>
          </ac:picMkLst>
        </pc:picChg>
        <pc:picChg chg="add mod modCrop">
          <ac:chgData name="ENEKO LAZPITA SUINAGA" userId="03ca8ae1-9a00-4a22-9561-fb3a3d760218" providerId="ADAL" clId="{A0DCD7CE-C00D-47F7-BCA1-72A55CDEFBE2}" dt="2023-05-18T13:31:04.896" v="1686" actId="164"/>
          <ac:picMkLst>
            <pc:docMk/>
            <pc:sldMk cId="134308474" sldId="269"/>
            <ac:picMk id="46" creationId="{13F5C554-3A84-AADF-587A-A0992D49C713}"/>
          </ac:picMkLst>
        </pc:picChg>
        <pc:picChg chg="add mod">
          <ac:chgData name="ENEKO LAZPITA SUINAGA" userId="03ca8ae1-9a00-4a22-9561-fb3a3d760218" providerId="ADAL" clId="{A0DCD7CE-C00D-47F7-BCA1-72A55CDEFBE2}" dt="2023-05-18T13:31:04.896" v="1686" actId="164"/>
          <ac:picMkLst>
            <pc:docMk/>
            <pc:sldMk cId="134308474" sldId="269"/>
            <ac:picMk id="47" creationId="{927E3630-151C-CAD9-3AFD-74E5ACFC674B}"/>
          </ac:picMkLst>
        </pc:picChg>
        <pc:picChg chg="add mod">
          <ac:chgData name="ENEKO LAZPITA SUINAGA" userId="03ca8ae1-9a00-4a22-9561-fb3a3d760218" providerId="ADAL" clId="{A0DCD7CE-C00D-47F7-BCA1-72A55CDEFBE2}" dt="2023-05-18T13:31:04.896" v="1686" actId="164"/>
          <ac:picMkLst>
            <pc:docMk/>
            <pc:sldMk cId="134308474" sldId="269"/>
            <ac:picMk id="48" creationId="{2A8C77D4-6F98-183D-0643-19E83CBA8FD4}"/>
          </ac:picMkLst>
        </pc:picChg>
        <pc:picChg chg="add mod">
          <ac:chgData name="ENEKO LAZPITA SUINAGA" userId="03ca8ae1-9a00-4a22-9561-fb3a3d760218" providerId="ADAL" clId="{A0DCD7CE-C00D-47F7-BCA1-72A55CDEFBE2}" dt="2023-05-18T13:31:04.896" v="1686" actId="164"/>
          <ac:picMkLst>
            <pc:docMk/>
            <pc:sldMk cId="134308474" sldId="269"/>
            <ac:picMk id="49" creationId="{9AC4E792-8C18-C3BE-6099-31812D6C2B0B}"/>
          </ac:picMkLst>
        </pc:picChg>
        <pc:picChg chg="add del mod">
          <ac:chgData name="ENEKO LAZPITA SUINAGA" userId="03ca8ae1-9a00-4a22-9561-fb3a3d760218" providerId="ADAL" clId="{A0DCD7CE-C00D-47F7-BCA1-72A55CDEFBE2}" dt="2023-05-18T13:30:35.339" v="1680"/>
          <ac:picMkLst>
            <pc:docMk/>
            <pc:sldMk cId="134308474" sldId="269"/>
            <ac:picMk id="50" creationId="{2E783C14-BF38-DB08-5D14-5BC0EB4B41A3}"/>
          </ac:picMkLst>
        </pc:picChg>
        <pc:cxnChg chg="del">
          <ac:chgData name="ENEKO LAZPITA SUINAGA" userId="03ca8ae1-9a00-4a22-9561-fb3a3d760218" providerId="ADAL" clId="{A0DCD7CE-C00D-47F7-BCA1-72A55CDEFBE2}" dt="2023-05-17T15:14:51.110" v="178" actId="478"/>
          <ac:cxnSpMkLst>
            <pc:docMk/>
            <pc:sldMk cId="134308474" sldId="269"/>
            <ac:cxnSpMk id="23" creationId="{661763BF-1E7C-788E-9788-5E22902A7858}"/>
          </ac:cxnSpMkLst>
        </pc:cxnChg>
        <pc:cxnChg chg="del">
          <ac:chgData name="ENEKO LAZPITA SUINAGA" userId="03ca8ae1-9a00-4a22-9561-fb3a3d760218" providerId="ADAL" clId="{A0DCD7CE-C00D-47F7-BCA1-72A55CDEFBE2}" dt="2023-05-17T15:14:51.110" v="178" actId="478"/>
          <ac:cxnSpMkLst>
            <pc:docMk/>
            <pc:sldMk cId="134308474" sldId="269"/>
            <ac:cxnSpMk id="41" creationId="{A8842C3F-BF46-F732-D9F9-9181D1C0BE3F}"/>
          </ac:cxnSpMkLst>
        </pc:cxnChg>
        <pc:cxnChg chg="del">
          <ac:chgData name="ENEKO LAZPITA SUINAGA" userId="03ca8ae1-9a00-4a22-9561-fb3a3d760218" providerId="ADAL" clId="{A0DCD7CE-C00D-47F7-BCA1-72A55CDEFBE2}" dt="2023-05-17T15:14:51.110" v="178" actId="478"/>
          <ac:cxnSpMkLst>
            <pc:docMk/>
            <pc:sldMk cId="134308474" sldId="269"/>
            <ac:cxnSpMk id="52" creationId="{71E668D6-DADE-0BEB-3015-70C490484EEF}"/>
          </ac:cxnSpMkLst>
        </pc:cxnChg>
        <pc:cxnChg chg="del">
          <ac:chgData name="ENEKO LAZPITA SUINAGA" userId="03ca8ae1-9a00-4a22-9561-fb3a3d760218" providerId="ADAL" clId="{A0DCD7CE-C00D-47F7-BCA1-72A55CDEFBE2}" dt="2023-05-17T15:14:51.110" v="178" actId="478"/>
          <ac:cxnSpMkLst>
            <pc:docMk/>
            <pc:sldMk cId="134308474" sldId="269"/>
            <ac:cxnSpMk id="58" creationId="{FAF6A0BF-8816-2538-275E-129F808B62A0}"/>
          </ac:cxnSpMkLst>
        </pc:cxnChg>
        <pc:cxnChg chg="del">
          <ac:chgData name="ENEKO LAZPITA SUINAGA" userId="03ca8ae1-9a00-4a22-9561-fb3a3d760218" providerId="ADAL" clId="{A0DCD7CE-C00D-47F7-BCA1-72A55CDEFBE2}" dt="2023-05-17T15:14:51.110" v="178" actId="478"/>
          <ac:cxnSpMkLst>
            <pc:docMk/>
            <pc:sldMk cId="134308474" sldId="269"/>
            <ac:cxnSpMk id="59" creationId="{D3755F8F-C098-318C-F514-6E68CAE2BCCB}"/>
          </ac:cxnSpMkLst>
        </pc:cxnChg>
        <pc:cxnChg chg="del">
          <ac:chgData name="ENEKO LAZPITA SUINAGA" userId="03ca8ae1-9a00-4a22-9561-fb3a3d760218" providerId="ADAL" clId="{A0DCD7CE-C00D-47F7-BCA1-72A55CDEFBE2}" dt="2023-05-17T15:14:51.110" v="178" actId="478"/>
          <ac:cxnSpMkLst>
            <pc:docMk/>
            <pc:sldMk cId="134308474" sldId="269"/>
            <ac:cxnSpMk id="68" creationId="{CFAB0B52-5260-8E42-62AE-DB0CC57A5760}"/>
          </ac:cxnSpMkLst>
        </pc:cxnChg>
        <pc:cxnChg chg="del">
          <ac:chgData name="ENEKO LAZPITA SUINAGA" userId="03ca8ae1-9a00-4a22-9561-fb3a3d760218" providerId="ADAL" clId="{A0DCD7CE-C00D-47F7-BCA1-72A55CDEFBE2}" dt="2023-05-17T15:14:51.110" v="178" actId="478"/>
          <ac:cxnSpMkLst>
            <pc:docMk/>
            <pc:sldMk cId="134308474" sldId="269"/>
            <ac:cxnSpMk id="69" creationId="{FA0C6067-EE68-6105-7123-BBFEE415FD48}"/>
          </ac:cxnSpMkLst>
        </pc:cxnChg>
        <pc:cxnChg chg="del">
          <ac:chgData name="ENEKO LAZPITA SUINAGA" userId="03ca8ae1-9a00-4a22-9561-fb3a3d760218" providerId="ADAL" clId="{A0DCD7CE-C00D-47F7-BCA1-72A55CDEFBE2}" dt="2023-05-17T15:14:51.110" v="178" actId="478"/>
          <ac:cxnSpMkLst>
            <pc:docMk/>
            <pc:sldMk cId="134308474" sldId="269"/>
            <ac:cxnSpMk id="71" creationId="{53FDC65D-7856-175A-7479-615C530E1C4C}"/>
          </ac:cxnSpMkLst>
        </pc:cxnChg>
        <pc:cxnChg chg="del">
          <ac:chgData name="ENEKO LAZPITA SUINAGA" userId="03ca8ae1-9a00-4a22-9561-fb3a3d760218" providerId="ADAL" clId="{A0DCD7CE-C00D-47F7-BCA1-72A55CDEFBE2}" dt="2023-05-17T15:14:51.110" v="178" actId="478"/>
          <ac:cxnSpMkLst>
            <pc:docMk/>
            <pc:sldMk cId="134308474" sldId="269"/>
            <ac:cxnSpMk id="72" creationId="{F0F51BFA-A343-2331-6CB9-FE6DB8D7FB8B}"/>
          </ac:cxnSpMkLst>
        </pc:cxnChg>
      </pc:sldChg>
    </pc:docChg>
  </pc:docChgLst>
  <pc:docChgLst>
    <pc:chgData name="Muñoz Salamanca Eva" userId="45d179e7-6432-48d4-be38-07b7c4c64695" providerId="ADAL" clId="{82BBA220-1D88-4E40-8220-44A7BA3C7977}"/>
    <pc:docChg chg="undo redo custSel addSld delSld modSld sldOrd">
      <pc:chgData name="Muñoz Salamanca Eva" userId="45d179e7-6432-48d4-be38-07b7c4c64695" providerId="ADAL" clId="{82BBA220-1D88-4E40-8220-44A7BA3C7977}" dt="2023-05-10T13:39:59.782" v="2822" actId="729"/>
      <pc:docMkLst>
        <pc:docMk/>
      </pc:docMkLst>
      <pc:sldChg chg="addSp delSp modSp mod delAnim modAnim">
        <pc:chgData name="Muñoz Salamanca Eva" userId="45d179e7-6432-48d4-be38-07b7c4c64695" providerId="ADAL" clId="{82BBA220-1D88-4E40-8220-44A7BA3C7977}" dt="2023-05-08T15:16:38.632" v="2099" actId="208"/>
        <pc:sldMkLst>
          <pc:docMk/>
          <pc:sldMk cId="1112627424" sldId="257"/>
        </pc:sldMkLst>
        <pc:spChg chg="add del mod">
          <ac:chgData name="Muñoz Salamanca Eva" userId="45d179e7-6432-48d4-be38-07b7c4c64695" providerId="ADAL" clId="{82BBA220-1D88-4E40-8220-44A7BA3C7977}" dt="2023-04-26T08:12:43.429" v="24"/>
          <ac:spMkLst>
            <pc:docMk/>
            <pc:sldMk cId="1112627424" sldId="257"/>
            <ac:spMk id="3" creationId="{9F0E1795-A342-BC82-1050-C988A920A5E1}"/>
          </ac:spMkLst>
        </pc:spChg>
        <pc:spChg chg="add del mod">
          <ac:chgData name="Muñoz Salamanca Eva" userId="45d179e7-6432-48d4-be38-07b7c4c64695" providerId="ADAL" clId="{82BBA220-1D88-4E40-8220-44A7BA3C7977}" dt="2023-04-26T08:13:09.212" v="41"/>
          <ac:spMkLst>
            <pc:docMk/>
            <pc:sldMk cId="1112627424" sldId="257"/>
            <ac:spMk id="5" creationId="{5AF5C3B4-9823-0A5C-DF66-AEF93CB70BE7}"/>
          </ac:spMkLst>
        </pc:spChg>
        <pc:spChg chg="add del mod">
          <ac:chgData name="Muñoz Salamanca Eva" userId="45d179e7-6432-48d4-be38-07b7c4c64695" providerId="ADAL" clId="{82BBA220-1D88-4E40-8220-44A7BA3C7977}" dt="2023-04-26T08:13:06.462" v="35"/>
          <ac:spMkLst>
            <pc:docMk/>
            <pc:sldMk cId="1112627424" sldId="257"/>
            <ac:spMk id="7" creationId="{F3B55660-F286-316B-CDCB-515468CF640C}"/>
          </ac:spMkLst>
        </pc:spChg>
        <pc:spChg chg="add del mod">
          <ac:chgData name="Muñoz Salamanca Eva" userId="45d179e7-6432-48d4-be38-07b7c4c64695" providerId="ADAL" clId="{82BBA220-1D88-4E40-8220-44A7BA3C7977}" dt="2023-04-26T08:16:31.669" v="112" actId="21"/>
          <ac:spMkLst>
            <pc:docMk/>
            <pc:sldMk cId="1112627424" sldId="257"/>
            <ac:spMk id="8" creationId="{8E758A3D-995B-DFD7-226E-F16FD1BD9D42}"/>
          </ac:spMkLst>
        </pc:spChg>
        <pc:spChg chg="add mod">
          <ac:chgData name="Muñoz Salamanca Eva" userId="45d179e7-6432-48d4-be38-07b7c4c64695" providerId="ADAL" clId="{82BBA220-1D88-4E40-8220-44A7BA3C7977}" dt="2023-04-26T08:16:34.889" v="115"/>
          <ac:spMkLst>
            <pc:docMk/>
            <pc:sldMk cId="1112627424" sldId="257"/>
            <ac:spMk id="9" creationId="{5A217798-DD44-73B9-5493-8D9416BE5DC7}"/>
          </ac:spMkLst>
        </pc:spChg>
        <pc:spChg chg="add del mod">
          <ac:chgData name="Muñoz Salamanca Eva" userId="45d179e7-6432-48d4-be38-07b7c4c64695" providerId="ADAL" clId="{82BBA220-1D88-4E40-8220-44A7BA3C7977}" dt="2023-04-26T08:16:34.208" v="114" actId="478"/>
          <ac:spMkLst>
            <pc:docMk/>
            <pc:sldMk cId="1112627424" sldId="257"/>
            <ac:spMk id="11" creationId="{1AF91A35-B40E-F790-6AC4-9787DC5EDE2E}"/>
          </ac:spMkLst>
        </pc:spChg>
        <pc:spChg chg="mod">
          <ac:chgData name="Muñoz Salamanca Eva" userId="45d179e7-6432-48d4-be38-07b7c4c64695" providerId="ADAL" clId="{82BBA220-1D88-4E40-8220-44A7BA3C7977}" dt="2023-05-08T15:06:12.704" v="1959" actId="692"/>
          <ac:spMkLst>
            <pc:docMk/>
            <pc:sldMk cId="1112627424" sldId="257"/>
            <ac:spMk id="25" creationId="{1982E408-298C-9744-E378-EC164D283FFB}"/>
          </ac:spMkLst>
        </pc:spChg>
        <pc:spChg chg="mod">
          <ac:chgData name="Muñoz Salamanca Eva" userId="45d179e7-6432-48d4-be38-07b7c4c64695" providerId="ADAL" clId="{82BBA220-1D88-4E40-8220-44A7BA3C7977}" dt="2023-05-08T15:05:25.841" v="1953" actId="207"/>
          <ac:spMkLst>
            <pc:docMk/>
            <pc:sldMk cId="1112627424" sldId="257"/>
            <ac:spMk id="26" creationId="{90C73335-0FA6-3CD7-490E-807A8B2460C3}"/>
          </ac:spMkLst>
        </pc:spChg>
        <pc:spChg chg="mod">
          <ac:chgData name="Muñoz Salamanca Eva" userId="45d179e7-6432-48d4-be38-07b7c4c64695" providerId="ADAL" clId="{82BBA220-1D88-4E40-8220-44A7BA3C7977}" dt="2023-05-08T15:05:14.617" v="1950" actId="207"/>
          <ac:spMkLst>
            <pc:docMk/>
            <pc:sldMk cId="1112627424" sldId="257"/>
            <ac:spMk id="27" creationId="{EDB7F993-CBFD-DB9B-25A8-5A0C5A53E563}"/>
          </ac:spMkLst>
        </pc:spChg>
        <pc:spChg chg="mod">
          <ac:chgData name="Muñoz Salamanca Eva" userId="45d179e7-6432-48d4-be38-07b7c4c64695" providerId="ADAL" clId="{82BBA220-1D88-4E40-8220-44A7BA3C7977}" dt="2023-05-08T15:05:18.150" v="1951" actId="207"/>
          <ac:spMkLst>
            <pc:docMk/>
            <pc:sldMk cId="1112627424" sldId="257"/>
            <ac:spMk id="28" creationId="{21F25026-3ABF-A04F-D446-27F12F3A969C}"/>
          </ac:spMkLst>
        </pc:spChg>
        <pc:spChg chg="mod">
          <ac:chgData name="Muñoz Salamanca Eva" userId="45d179e7-6432-48d4-be38-07b7c4c64695" providerId="ADAL" clId="{82BBA220-1D88-4E40-8220-44A7BA3C7977}" dt="2023-05-08T15:05:21.658" v="1952" actId="207"/>
          <ac:spMkLst>
            <pc:docMk/>
            <pc:sldMk cId="1112627424" sldId="257"/>
            <ac:spMk id="29" creationId="{83741B0C-0C65-C92C-39B1-B6285EFE2680}"/>
          </ac:spMkLst>
        </pc:spChg>
        <pc:spChg chg="add mod">
          <ac:chgData name="Muñoz Salamanca Eva" userId="45d179e7-6432-48d4-be38-07b7c4c64695" providerId="ADAL" clId="{82BBA220-1D88-4E40-8220-44A7BA3C7977}" dt="2023-05-08T14:54:48.360" v="1779" actId="1076"/>
          <ac:spMkLst>
            <pc:docMk/>
            <pc:sldMk cId="1112627424" sldId="257"/>
            <ac:spMk id="31" creationId="{C7CAD3F5-A294-0CCB-CB8E-F287C0A0BDD8}"/>
          </ac:spMkLst>
        </pc:spChg>
        <pc:spChg chg="add mod">
          <ac:chgData name="Muñoz Salamanca Eva" userId="45d179e7-6432-48d4-be38-07b7c4c64695" providerId="ADAL" clId="{82BBA220-1D88-4E40-8220-44A7BA3C7977}" dt="2023-05-08T14:54:48.360" v="1779" actId="1076"/>
          <ac:spMkLst>
            <pc:docMk/>
            <pc:sldMk cId="1112627424" sldId="257"/>
            <ac:spMk id="40" creationId="{A8BDBCDF-DAFA-9ACE-9B10-6B848A8B966C}"/>
          </ac:spMkLst>
        </pc:spChg>
        <pc:spChg chg="add mod">
          <ac:chgData name="Muñoz Salamanca Eva" userId="45d179e7-6432-48d4-be38-07b7c4c64695" providerId="ADAL" clId="{82BBA220-1D88-4E40-8220-44A7BA3C7977}" dt="2023-05-08T14:54:48.360" v="1779" actId="1076"/>
          <ac:spMkLst>
            <pc:docMk/>
            <pc:sldMk cId="1112627424" sldId="257"/>
            <ac:spMk id="42" creationId="{F43F55AA-8561-C4E5-6580-74153F8ED2FE}"/>
          </ac:spMkLst>
        </pc:spChg>
        <pc:spChg chg="add mod">
          <ac:chgData name="Muñoz Salamanca Eva" userId="45d179e7-6432-48d4-be38-07b7c4c64695" providerId="ADAL" clId="{82BBA220-1D88-4E40-8220-44A7BA3C7977}" dt="2023-05-08T15:16:38.632" v="2099" actId="208"/>
          <ac:spMkLst>
            <pc:docMk/>
            <pc:sldMk cId="1112627424" sldId="257"/>
            <ac:spMk id="43" creationId="{A35A0573-CD7B-EECF-DB80-1D076F244441}"/>
          </ac:spMkLst>
        </pc:spChg>
        <pc:spChg chg="add mod">
          <ac:chgData name="Muñoz Salamanca Eva" userId="45d179e7-6432-48d4-be38-07b7c4c64695" providerId="ADAL" clId="{82BBA220-1D88-4E40-8220-44A7BA3C7977}" dt="2023-05-08T14:54:20.772" v="1777" actId="1076"/>
          <ac:spMkLst>
            <pc:docMk/>
            <pc:sldMk cId="1112627424" sldId="257"/>
            <ac:spMk id="49" creationId="{67ACF35D-BF76-CFDC-358D-0AB3B0B8CA42}"/>
          </ac:spMkLst>
        </pc:spChg>
        <pc:spChg chg="add del mod">
          <ac:chgData name="Muñoz Salamanca Eva" userId="45d179e7-6432-48d4-be38-07b7c4c64695" providerId="ADAL" clId="{82BBA220-1D88-4E40-8220-44A7BA3C7977}" dt="2023-04-26T09:23:44.796" v="542" actId="478"/>
          <ac:spMkLst>
            <pc:docMk/>
            <pc:sldMk cId="1112627424" sldId="257"/>
            <ac:spMk id="50" creationId="{29DDA526-73FD-C671-3EE0-6183D5E8E053}"/>
          </ac:spMkLst>
        </pc:spChg>
        <pc:grpChg chg="add mod">
          <ac:chgData name="Muñoz Salamanca Eva" userId="45d179e7-6432-48d4-be38-07b7c4c64695" providerId="ADAL" clId="{82BBA220-1D88-4E40-8220-44A7BA3C7977}" dt="2023-05-08T14:54:20.772" v="1777" actId="1076"/>
          <ac:grpSpMkLst>
            <pc:docMk/>
            <pc:sldMk cId="1112627424" sldId="257"/>
            <ac:grpSpMk id="24" creationId="{B987C7C1-33D7-C344-94F6-EB0D6D8770F4}"/>
          </ac:grpSpMkLst>
        </pc:grpChg>
        <pc:picChg chg="add mod">
          <ac:chgData name="Muñoz Salamanca Eva" userId="45d179e7-6432-48d4-be38-07b7c4c64695" providerId="ADAL" clId="{82BBA220-1D88-4E40-8220-44A7BA3C7977}" dt="2023-05-08T14:54:20.772" v="1777" actId="1076"/>
          <ac:picMkLst>
            <pc:docMk/>
            <pc:sldMk cId="1112627424" sldId="257"/>
            <ac:picMk id="10" creationId="{1D6486F8-54C2-1E57-F4B7-FC8FE49A94F8}"/>
          </ac:picMkLst>
        </pc:picChg>
        <pc:picChg chg="add mod">
          <ac:chgData name="Muñoz Salamanca Eva" userId="45d179e7-6432-48d4-be38-07b7c4c64695" providerId="ADAL" clId="{82BBA220-1D88-4E40-8220-44A7BA3C7977}" dt="2023-05-08T14:54:20.772" v="1777" actId="1076"/>
          <ac:picMkLst>
            <pc:docMk/>
            <pc:sldMk cId="1112627424" sldId="257"/>
            <ac:picMk id="23" creationId="{F0E9310D-CBD6-A916-307F-C2AEEA0C2A7F}"/>
          </ac:picMkLst>
        </pc:picChg>
        <pc:picChg chg="add mod">
          <ac:chgData name="Muñoz Salamanca Eva" userId="45d179e7-6432-48d4-be38-07b7c4c64695" providerId="ADAL" clId="{82BBA220-1D88-4E40-8220-44A7BA3C7977}" dt="2023-05-08T14:54:48.360" v="1779" actId="1076"/>
          <ac:picMkLst>
            <pc:docMk/>
            <pc:sldMk cId="1112627424" sldId="257"/>
            <ac:picMk id="30" creationId="{0C8F8352-1FCD-1AF1-FA4B-58AF4A13135B}"/>
          </ac:picMkLst>
        </pc:picChg>
        <pc:picChg chg="add del mod">
          <ac:chgData name="Muñoz Salamanca Eva" userId="45d179e7-6432-48d4-be38-07b7c4c64695" providerId="ADAL" clId="{82BBA220-1D88-4E40-8220-44A7BA3C7977}" dt="2023-05-08T14:51:21.661" v="1764" actId="478"/>
          <ac:picMkLst>
            <pc:docMk/>
            <pc:sldMk cId="1112627424" sldId="257"/>
            <ac:picMk id="47" creationId="{F53BB484-9256-4C51-9718-C7A886CC01B2}"/>
          </ac:picMkLst>
        </pc:picChg>
        <pc:cxnChg chg="add mod">
          <ac:chgData name="Muñoz Salamanca Eva" userId="45d179e7-6432-48d4-be38-07b7c4c64695" providerId="ADAL" clId="{82BBA220-1D88-4E40-8220-44A7BA3C7977}" dt="2023-05-08T15:16:38.632" v="2099" actId="208"/>
          <ac:cxnSpMkLst>
            <pc:docMk/>
            <pc:sldMk cId="1112627424" sldId="257"/>
            <ac:cxnSpMk id="41" creationId="{CA0D8C5B-D393-A123-525E-5257396B97CF}"/>
          </ac:cxnSpMkLst>
        </pc:cxnChg>
        <pc:cxnChg chg="add mod">
          <ac:chgData name="Muñoz Salamanca Eva" userId="45d179e7-6432-48d4-be38-07b7c4c64695" providerId="ADAL" clId="{82BBA220-1D88-4E40-8220-44A7BA3C7977}" dt="2023-05-08T15:16:38.632" v="2099" actId="208"/>
          <ac:cxnSpMkLst>
            <pc:docMk/>
            <pc:sldMk cId="1112627424" sldId="257"/>
            <ac:cxnSpMk id="44" creationId="{CFCE2C77-649A-57DD-8DF2-6DD1FF42F050}"/>
          </ac:cxnSpMkLst>
        </pc:cxnChg>
        <pc:cxnChg chg="add mod">
          <ac:chgData name="Muñoz Salamanca Eva" userId="45d179e7-6432-48d4-be38-07b7c4c64695" providerId="ADAL" clId="{82BBA220-1D88-4E40-8220-44A7BA3C7977}" dt="2023-05-08T15:16:38.632" v="2099" actId="208"/>
          <ac:cxnSpMkLst>
            <pc:docMk/>
            <pc:sldMk cId="1112627424" sldId="257"/>
            <ac:cxnSpMk id="45" creationId="{B0544B66-64BC-D73B-6F07-77E32A5CB80E}"/>
          </ac:cxnSpMkLst>
        </pc:cxnChg>
        <pc:cxnChg chg="add mod">
          <ac:chgData name="Muñoz Salamanca Eva" userId="45d179e7-6432-48d4-be38-07b7c4c64695" providerId="ADAL" clId="{82BBA220-1D88-4E40-8220-44A7BA3C7977}" dt="2023-05-08T15:16:38.632" v="2099" actId="208"/>
          <ac:cxnSpMkLst>
            <pc:docMk/>
            <pc:sldMk cId="1112627424" sldId="257"/>
            <ac:cxnSpMk id="46" creationId="{0E8175A8-0E9A-E84A-0A27-46662C5C2FA5}"/>
          </ac:cxnSpMkLst>
        </pc:cxnChg>
        <pc:cxnChg chg="add mod">
          <ac:chgData name="Muñoz Salamanca Eva" userId="45d179e7-6432-48d4-be38-07b7c4c64695" providerId="ADAL" clId="{82BBA220-1D88-4E40-8220-44A7BA3C7977}" dt="2023-05-08T15:16:38.632" v="2099" actId="208"/>
          <ac:cxnSpMkLst>
            <pc:docMk/>
            <pc:sldMk cId="1112627424" sldId="257"/>
            <ac:cxnSpMk id="48" creationId="{F6E671A9-E46F-B70E-C2C0-EECF8C5CB085}"/>
          </ac:cxnSpMkLst>
        </pc:cxnChg>
      </pc:sldChg>
      <pc:sldChg chg="addSp delSp modSp mod">
        <pc:chgData name="Muñoz Salamanca Eva" userId="45d179e7-6432-48d4-be38-07b7c4c64695" providerId="ADAL" clId="{82BBA220-1D88-4E40-8220-44A7BA3C7977}" dt="2023-05-10T13:05:08.694" v="2345" actId="20577"/>
        <pc:sldMkLst>
          <pc:docMk/>
          <pc:sldMk cId="1811357937" sldId="258"/>
        </pc:sldMkLst>
        <pc:spChg chg="add mod">
          <ac:chgData name="Muñoz Salamanca Eva" userId="45d179e7-6432-48d4-be38-07b7c4c64695" providerId="ADAL" clId="{82BBA220-1D88-4E40-8220-44A7BA3C7977}" dt="2023-04-26T08:16:40.375" v="117"/>
          <ac:spMkLst>
            <pc:docMk/>
            <pc:sldMk cId="1811357937" sldId="258"/>
            <ac:spMk id="2" creationId="{3E115242-5515-6D84-0C6C-D70284F84104}"/>
          </ac:spMkLst>
        </pc:spChg>
        <pc:spChg chg="add mod">
          <ac:chgData name="Muñoz Salamanca Eva" userId="45d179e7-6432-48d4-be38-07b7c4c64695" providerId="ADAL" clId="{82BBA220-1D88-4E40-8220-44A7BA3C7977}" dt="2023-05-08T15:07:11.956" v="1971" actId="1037"/>
          <ac:spMkLst>
            <pc:docMk/>
            <pc:sldMk cId="1811357937" sldId="258"/>
            <ac:spMk id="3" creationId="{4A437959-8D30-F933-34AA-A735E2DA60E6}"/>
          </ac:spMkLst>
        </pc:spChg>
        <pc:spChg chg="add mod">
          <ac:chgData name="Muñoz Salamanca Eva" userId="45d179e7-6432-48d4-be38-07b7c4c64695" providerId="ADAL" clId="{82BBA220-1D88-4E40-8220-44A7BA3C7977}" dt="2023-05-08T15:07:11.956" v="1971" actId="1037"/>
          <ac:spMkLst>
            <pc:docMk/>
            <pc:sldMk cId="1811357937" sldId="258"/>
            <ac:spMk id="7" creationId="{C86FC106-99F2-D41F-CDAA-42EF0A0CF8A6}"/>
          </ac:spMkLst>
        </pc:spChg>
        <pc:spChg chg="del">
          <ac:chgData name="Muñoz Salamanca Eva" userId="45d179e7-6432-48d4-be38-07b7c4c64695" providerId="ADAL" clId="{82BBA220-1D88-4E40-8220-44A7BA3C7977}" dt="2023-04-26T08:16:39.534" v="116" actId="478"/>
          <ac:spMkLst>
            <pc:docMk/>
            <pc:sldMk cId="1811357937" sldId="258"/>
            <ac:spMk id="7" creationId="{F43A6592-5F8F-64E8-645E-F016C9193050}"/>
          </ac:spMkLst>
        </pc:spChg>
        <pc:spChg chg="del mod">
          <ac:chgData name="Muñoz Salamanca Eva" userId="45d179e7-6432-48d4-be38-07b7c4c64695" providerId="ADAL" clId="{82BBA220-1D88-4E40-8220-44A7BA3C7977}" dt="2023-05-08T14:57:02.284" v="1807" actId="478"/>
          <ac:spMkLst>
            <pc:docMk/>
            <pc:sldMk cId="1811357937" sldId="258"/>
            <ac:spMk id="67" creationId="{80845F83-989A-1332-B84E-66DBF50448F1}"/>
          </ac:spMkLst>
        </pc:spChg>
        <pc:spChg chg="del mod">
          <ac:chgData name="Muñoz Salamanca Eva" userId="45d179e7-6432-48d4-be38-07b7c4c64695" providerId="ADAL" clId="{82BBA220-1D88-4E40-8220-44A7BA3C7977}" dt="2023-05-08T14:57:00.111" v="1806" actId="478"/>
          <ac:spMkLst>
            <pc:docMk/>
            <pc:sldMk cId="1811357937" sldId="258"/>
            <ac:spMk id="68" creationId="{D72649B6-4271-FBF2-5566-FA06C7878C5D}"/>
          </ac:spMkLst>
        </pc:spChg>
        <pc:spChg chg="mod topLvl">
          <ac:chgData name="Muñoz Salamanca Eva" userId="45d179e7-6432-48d4-be38-07b7c4c64695" providerId="ADAL" clId="{82BBA220-1D88-4E40-8220-44A7BA3C7977}" dt="2023-05-10T12:28:45.572" v="2118" actId="165"/>
          <ac:spMkLst>
            <pc:docMk/>
            <pc:sldMk cId="1811357937" sldId="258"/>
            <ac:spMk id="69" creationId="{3B1DC6FB-0767-CFF0-FB42-5BB89FE4B09A}"/>
          </ac:spMkLst>
        </pc:spChg>
        <pc:spChg chg="mod topLvl">
          <ac:chgData name="Muñoz Salamanca Eva" userId="45d179e7-6432-48d4-be38-07b7c4c64695" providerId="ADAL" clId="{82BBA220-1D88-4E40-8220-44A7BA3C7977}" dt="2023-05-10T12:28:45.572" v="2118" actId="165"/>
          <ac:spMkLst>
            <pc:docMk/>
            <pc:sldMk cId="1811357937" sldId="258"/>
            <ac:spMk id="70" creationId="{BD48490D-7A88-5461-18DD-0E32274A53EA}"/>
          </ac:spMkLst>
        </pc:spChg>
        <pc:spChg chg="mod topLvl">
          <ac:chgData name="Muñoz Salamanca Eva" userId="45d179e7-6432-48d4-be38-07b7c4c64695" providerId="ADAL" clId="{82BBA220-1D88-4E40-8220-44A7BA3C7977}" dt="2023-05-10T12:28:45.572" v="2118" actId="165"/>
          <ac:spMkLst>
            <pc:docMk/>
            <pc:sldMk cId="1811357937" sldId="258"/>
            <ac:spMk id="71" creationId="{A5E1BEB3-44E6-7BD8-ED6A-D1F9C5E2396B}"/>
          </ac:spMkLst>
        </pc:spChg>
        <pc:spChg chg="mod topLvl">
          <ac:chgData name="Muñoz Salamanca Eva" userId="45d179e7-6432-48d4-be38-07b7c4c64695" providerId="ADAL" clId="{82BBA220-1D88-4E40-8220-44A7BA3C7977}" dt="2023-05-10T12:28:45.572" v="2118" actId="165"/>
          <ac:spMkLst>
            <pc:docMk/>
            <pc:sldMk cId="1811357937" sldId="258"/>
            <ac:spMk id="72" creationId="{FEEA5773-2942-F3BF-667A-A1CED3954681}"/>
          </ac:spMkLst>
        </pc:spChg>
        <pc:spChg chg="mod topLvl">
          <ac:chgData name="Muñoz Salamanca Eva" userId="45d179e7-6432-48d4-be38-07b7c4c64695" providerId="ADAL" clId="{82BBA220-1D88-4E40-8220-44A7BA3C7977}" dt="2023-05-10T12:28:45.572" v="2118" actId="165"/>
          <ac:spMkLst>
            <pc:docMk/>
            <pc:sldMk cId="1811357937" sldId="258"/>
            <ac:spMk id="73" creationId="{0B3DF597-5DC4-CA2D-61B5-224CBE2F6612}"/>
          </ac:spMkLst>
        </pc:spChg>
        <pc:spChg chg="mod topLvl">
          <ac:chgData name="Muñoz Salamanca Eva" userId="45d179e7-6432-48d4-be38-07b7c4c64695" providerId="ADAL" clId="{82BBA220-1D88-4E40-8220-44A7BA3C7977}" dt="2023-05-10T12:28:45.572" v="2118" actId="165"/>
          <ac:spMkLst>
            <pc:docMk/>
            <pc:sldMk cId="1811357937" sldId="258"/>
            <ac:spMk id="74" creationId="{7BC69056-2FCE-D001-53FD-6D452F7762CF}"/>
          </ac:spMkLst>
        </pc:spChg>
        <pc:spChg chg="del mod topLvl">
          <ac:chgData name="Muñoz Salamanca Eva" userId="45d179e7-6432-48d4-be38-07b7c4c64695" providerId="ADAL" clId="{82BBA220-1D88-4E40-8220-44A7BA3C7977}" dt="2023-05-08T15:00:52.065" v="1932" actId="478"/>
          <ac:spMkLst>
            <pc:docMk/>
            <pc:sldMk cId="1811357937" sldId="258"/>
            <ac:spMk id="75" creationId="{64BFC252-813F-57DA-C9EF-48952F5C366F}"/>
          </ac:spMkLst>
        </pc:spChg>
        <pc:spChg chg="del mod topLvl">
          <ac:chgData name="Muñoz Salamanca Eva" userId="45d179e7-6432-48d4-be38-07b7c4c64695" providerId="ADAL" clId="{82BBA220-1D88-4E40-8220-44A7BA3C7977}" dt="2023-05-08T14:58:10.663" v="1827" actId="478"/>
          <ac:spMkLst>
            <pc:docMk/>
            <pc:sldMk cId="1811357937" sldId="258"/>
            <ac:spMk id="76" creationId="{4B842A86-8D29-71DF-8470-8770F9D29187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77" creationId="{A919E699-EE4F-3EC4-4786-D144D2628082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78" creationId="{6700E951-1410-A163-C1D0-6606F6C3514E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79" creationId="{AEA04073-93D3-9DA2-71F2-E8181294ACFF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80" creationId="{554539F7-F0F1-076D-4AC7-7F4E6198EAB4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81" creationId="{A90CA40C-EDBA-8FAF-79EF-AE102C4B839F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82" creationId="{EC3FAD31-98FF-E8A0-BADC-AC95997F503A}"/>
          </ac:spMkLst>
        </pc:spChg>
        <pc:spChg chg="mod">
          <ac:chgData name="Muñoz Salamanca Eva" userId="45d179e7-6432-48d4-be38-07b7c4c64695" providerId="ADAL" clId="{82BBA220-1D88-4E40-8220-44A7BA3C7977}" dt="2023-05-08T14:57:43.822" v="1815" actId="408"/>
          <ac:spMkLst>
            <pc:docMk/>
            <pc:sldMk cId="1811357937" sldId="258"/>
            <ac:spMk id="83" creationId="{810086D8-F57A-6C72-2383-D42D35F8B7D3}"/>
          </ac:spMkLst>
        </pc:spChg>
        <pc:spChg chg="mod">
          <ac:chgData name="Muñoz Salamanca Eva" userId="45d179e7-6432-48d4-be38-07b7c4c64695" providerId="ADAL" clId="{82BBA220-1D88-4E40-8220-44A7BA3C7977}" dt="2023-05-08T14:57:43.822" v="1815" actId="408"/>
          <ac:spMkLst>
            <pc:docMk/>
            <pc:sldMk cId="1811357937" sldId="258"/>
            <ac:spMk id="84" creationId="{5D253B7D-7EAF-3C6D-CE91-1113964FC8E1}"/>
          </ac:spMkLst>
        </pc:spChg>
        <pc:spChg chg="mod">
          <ac:chgData name="Muñoz Salamanca Eva" userId="45d179e7-6432-48d4-be38-07b7c4c64695" providerId="ADAL" clId="{82BBA220-1D88-4E40-8220-44A7BA3C7977}" dt="2023-05-08T14:57:43.822" v="1815" actId="408"/>
          <ac:spMkLst>
            <pc:docMk/>
            <pc:sldMk cId="1811357937" sldId="258"/>
            <ac:spMk id="85" creationId="{3874D8FD-E917-922D-2247-AAE2587051FF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86" creationId="{80FA3F75-25BA-4668-DD34-57F58DE70D55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87" creationId="{A82754D1-E2CA-217B-B39C-B883C3EA9637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88" creationId="{F743785F-4F32-F8C7-B6E6-ED6A11F6DAB8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89" creationId="{79E9556D-D003-A5D2-940B-7BFBFD8F35BC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90" creationId="{74A621DC-020B-D219-8C77-777FC85E3463}"/>
          </ac:spMkLst>
        </pc:spChg>
        <pc:spChg chg="mod">
          <ac:chgData name="Muñoz Salamanca Eva" userId="45d179e7-6432-48d4-be38-07b7c4c64695" providerId="ADAL" clId="{82BBA220-1D88-4E40-8220-44A7BA3C7977}" dt="2023-04-26T08:43:30.918" v="130"/>
          <ac:spMkLst>
            <pc:docMk/>
            <pc:sldMk cId="1811357937" sldId="258"/>
            <ac:spMk id="91" creationId="{9FFFC6BD-2CFA-E32B-305E-E14693237C76}"/>
          </ac:spMkLst>
        </pc:spChg>
        <pc:spChg chg="add del mod">
          <ac:chgData name="Muñoz Salamanca Eva" userId="45d179e7-6432-48d4-be38-07b7c4c64695" providerId="ADAL" clId="{82BBA220-1D88-4E40-8220-44A7BA3C7977}" dt="2023-05-08T14:59:00.811" v="1875"/>
          <ac:spMkLst>
            <pc:docMk/>
            <pc:sldMk cId="1811357937" sldId="258"/>
            <ac:spMk id="92" creationId="{6ED60A83-B6B1-70E6-6002-E3367E85DA27}"/>
          </ac:spMkLst>
        </pc:spChg>
        <pc:spChg chg="add mod topLvl">
          <ac:chgData name="Muñoz Salamanca Eva" userId="45d179e7-6432-48d4-be38-07b7c4c64695" providerId="ADAL" clId="{82BBA220-1D88-4E40-8220-44A7BA3C7977}" dt="2023-05-10T12:28:45.572" v="2118" actId="165"/>
          <ac:spMkLst>
            <pc:docMk/>
            <pc:sldMk cId="1811357937" sldId="258"/>
            <ac:spMk id="93" creationId="{B0996D9B-C98B-AED7-32E3-16602B85F54A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29" creationId="{62564D96-6EBF-F83E-5700-302759E8E775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30" creationId="{24AAA458-3D92-1FC0-D2B2-29A2E2312194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31" creationId="{7CA64E52-6F09-189B-02AB-B52BDB4827E6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32" creationId="{991FB677-8BE9-CC22-1366-7F595C5FFED4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33" creationId="{8E31082D-DEE0-0F25-3ABF-02E9EBD0FED0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34" creationId="{E43F236E-3DE2-9F5F-B6D0-9DFD04A07B53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35" creationId="{27CB8D9D-D965-D34B-CDE7-A907D2FD136D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36" creationId="{DF73F96F-3C81-2425-71D4-4A2E512784F6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37" creationId="{11D0679E-D770-9621-8965-ECB256D5610C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38" creationId="{C496BBA1-F05C-C8EF-C27A-43EB8276775F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39" creationId="{73ABA876-030E-721F-F5E8-1AD9D138A4D9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40" creationId="{578D7ED8-1F6A-1CB6-9CA2-B570DDA8A69A}"/>
          </ac:spMkLst>
        </pc:spChg>
        <pc:spChg chg="mod">
          <ac:chgData name="Muñoz Salamanca Eva" userId="45d179e7-6432-48d4-be38-07b7c4c64695" providerId="ADAL" clId="{82BBA220-1D88-4E40-8220-44A7BA3C7977}" dt="2023-05-10T13:05:07.166" v="2343" actId="20577"/>
          <ac:spMkLst>
            <pc:docMk/>
            <pc:sldMk cId="1811357937" sldId="258"/>
            <ac:spMk id="141" creationId="{065726F9-1CC5-0827-5A12-A3B0EB0D01F6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42" creationId="{E289F575-0705-644A-EF47-E82A0BAC5BC0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43" creationId="{B7BF5B2A-83A0-D5D6-77A7-7F6EB171E7D7}"/>
          </ac:spMkLst>
        </pc:spChg>
        <pc:spChg chg="mod">
          <ac:chgData name="Muñoz Salamanca Eva" userId="45d179e7-6432-48d4-be38-07b7c4c64695" providerId="ADAL" clId="{82BBA220-1D88-4E40-8220-44A7BA3C7977}" dt="2023-05-10T13:04:37.616" v="2333" actId="20577"/>
          <ac:spMkLst>
            <pc:docMk/>
            <pc:sldMk cId="1811357937" sldId="258"/>
            <ac:spMk id="144" creationId="{F3158385-7EBD-479A-978B-9336FB7DBBFC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45" creationId="{41AA02F4-A300-9EDA-9703-C0DB8AF6223F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46" creationId="{96057F47-6892-A934-BA51-C96C9B497AD7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47" creationId="{D4B6B74F-6182-BA80-DAFC-ECEA6684CA41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48" creationId="{DBA02B18-0C0F-73DE-24BF-421F0686697E}"/>
          </ac:spMkLst>
        </pc:spChg>
        <pc:spChg chg="mod">
          <ac:chgData name="Muñoz Salamanca Eva" userId="45d179e7-6432-48d4-be38-07b7c4c64695" providerId="ADAL" clId="{82BBA220-1D88-4E40-8220-44A7BA3C7977}" dt="2023-05-10T12:51:15.268" v="2131"/>
          <ac:spMkLst>
            <pc:docMk/>
            <pc:sldMk cId="1811357937" sldId="258"/>
            <ac:spMk id="149" creationId="{7DB3AC07-CAC7-60EB-9646-086E0C76D4D1}"/>
          </ac:spMkLst>
        </pc:spChg>
        <pc:spChg chg="mod">
          <ac:chgData name="Muñoz Salamanca Eva" userId="45d179e7-6432-48d4-be38-07b7c4c64695" providerId="ADAL" clId="{82BBA220-1D88-4E40-8220-44A7BA3C7977}" dt="2023-05-10T13:05:08.694" v="2345" actId="20577"/>
          <ac:spMkLst>
            <pc:docMk/>
            <pc:sldMk cId="1811357937" sldId="258"/>
            <ac:spMk id="150" creationId="{68EAA1E0-18C8-016D-3BAB-D9777BE52AAE}"/>
          </ac:spMkLst>
        </pc:spChg>
        <pc:grpChg chg="add del mod">
          <ac:chgData name="Muñoz Salamanca Eva" userId="45d179e7-6432-48d4-be38-07b7c4c64695" providerId="ADAL" clId="{82BBA220-1D88-4E40-8220-44A7BA3C7977}" dt="2023-05-08T14:57:18.473" v="1808" actId="165"/>
          <ac:grpSpMkLst>
            <pc:docMk/>
            <pc:sldMk cId="1811357937" sldId="258"/>
            <ac:grpSpMk id="5" creationId="{59230538-A284-12B8-81EF-D720DD20DA65}"/>
          </ac:grpSpMkLst>
        </pc:grpChg>
        <pc:grpChg chg="add del">
          <ac:chgData name="Muñoz Salamanca Eva" userId="45d179e7-6432-48d4-be38-07b7c4c64695" providerId="ADAL" clId="{82BBA220-1D88-4E40-8220-44A7BA3C7977}" dt="2023-05-10T12:51:14.725" v="2130" actId="478"/>
          <ac:grpSpMkLst>
            <pc:docMk/>
            <pc:sldMk cId="1811357937" sldId="258"/>
            <ac:grpSpMk id="5" creationId="{D5E14BF2-2569-FFB0-5AFA-EEEADF4AB3AC}"/>
          </ac:grpSpMkLst>
        </pc:grpChg>
        <pc:grpChg chg="mod topLvl">
          <ac:chgData name="Muñoz Salamanca Eva" userId="45d179e7-6432-48d4-be38-07b7c4c64695" providerId="ADAL" clId="{82BBA220-1D88-4E40-8220-44A7BA3C7977}" dt="2023-05-10T12:28:45.572" v="2118" actId="165"/>
          <ac:grpSpMkLst>
            <pc:docMk/>
            <pc:sldMk cId="1811357937" sldId="258"/>
            <ac:grpSpMk id="8" creationId="{60AA7B38-222C-6186-1B76-B21A40CF9B0C}"/>
          </ac:grpSpMkLst>
        </pc:grpChg>
        <pc:grpChg chg="mod topLvl">
          <ac:chgData name="Muñoz Salamanca Eva" userId="45d179e7-6432-48d4-be38-07b7c4c64695" providerId="ADAL" clId="{82BBA220-1D88-4E40-8220-44A7BA3C7977}" dt="2023-05-10T12:28:45.572" v="2118" actId="165"/>
          <ac:grpSpMkLst>
            <pc:docMk/>
            <pc:sldMk cId="1811357937" sldId="258"/>
            <ac:grpSpMk id="27" creationId="{0A2780A5-23F2-42BE-111E-C58BC9C99D3C}"/>
          </ac:grpSpMkLst>
        </pc:grpChg>
        <pc:grpChg chg="mod topLvl">
          <ac:chgData name="Muñoz Salamanca Eva" userId="45d179e7-6432-48d4-be38-07b7c4c64695" providerId="ADAL" clId="{82BBA220-1D88-4E40-8220-44A7BA3C7977}" dt="2023-05-10T12:28:45.572" v="2118" actId="165"/>
          <ac:grpSpMkLst>
            <pc:docMk/>
            <pc:sldMk cId="1811357937" sldId="258"/>
            <ac:grpSpMk id="28" creationId="{F526F2E6-255A-D878-4881-5A927C899095}"/>
          </ac:grpSpMkLst>
        </pc:grpChg>
        <pc:grpChg chg="add mod">
          <ac:chgData name="Muñoz Salamanca Eva" userId="45d179e7-6432-48d4-be38-07b7c4c64695" providerId="ADAL" clId="{82BBA220-1D88-4E40-8220-44A7BA3C7977}" dt="2023-05-10T12:51:15.268" v="2131"/>
          <ac:grpSpMkLst>
            <pc:docMk/>
            <pc:sldMk cId="1811357937" sldId="258"/>
            <ac:grpSpMk id="67" creationId="{C2AECF23-13B5-2E21-9A2F-A9C88F9BED9D}"/>
          </ac:grpSpMkLst>
        </pc:grpChg>
        <pc:grpChg chg="mod">
          <ac:chgData name="Muñoz Salamanca Eva" userId="45d179e7-6432-48d4-be38-07b7c4c64695" providerId="ADAL" clId="{82BBA220-1D88-4E40-8220-44A7BA3C7977}" dt="2023-05-10T12:51:15.268" v="2131"/>
          <ac:grpSpMkLst>
            <pc:docMk/>
            <pc:sldMk cId="1811357937" sldId="258"/>
            <ac:grpSpMk id="68" creationId="{7356535B-5B35-42EB-8B67-AB7986E6EE71}"/>
          </ac:grpSpMkLst>
        </pc:grpChg>
        <pc:grpChg chg="mod">
          <ac:chgData name="Muñoz Salamanca Eva" userId="45d179e7-6432-48d4-be38-07b7c4c64695" providerId="ADAL" clId="{82BBA220-1D88-4E40-8220-44A7BA3C7977}" dt="2023-05-10T12:51:15.268" v="2131"/>
          <ac:grpSpMkLst>
            <pc:docMk/>
            <pc:sldMk cId="1811357937" sldId="258"/>
            <ac:grpSpMk id="109" creationId="{7E20330C-B9EA-4EB9-686B-6D57F618B960}"/>
          </ac:grpSpMkLst>
        </pc:grpChg>
        <pc:grpChg chg="mod">
          <ac:chgData name="Muñoz Salamanca Eva" userId="45d179e7-6432-48d4-be38-07b7c4c64695" providerId="ADAL" clId="{82BBA220-1D88-4E40-8220-44A7BA3C7977}" dt="2023-05-10T12:51:15.268" v="2131"/>
          <ac:grpSpMkLst>
            <pc:docMk/>
            <pc:sldMk cId="1811357937" sldId="258"/>
            <ac:grpSpMk id="110" creationId="{43DEE952-8F91-1610-CE9B-9D9AF304A022}"/>
          </ac:grpSpMkLst>
        </pc:grp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9" creationId="{7A86AE0E-C3AF-3ADB-E34C-E06DE8B350FE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10" creationId="{088CDCE7-93BD-7B39-13DA-A62D39093434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11" creationId="{A46A0937-C01C-64AF-B2C6-70936B8AEA6B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12" creationId="{6F4B5238-CA55-3027-A41F-77F6E26974B5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13" creationId="{26F0946A-DAD7-952F-6E70-5CC3DCE20ADB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14" creationId="{AEF9A9BA-91E4-5540-9602-962A036C13BB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15" creationId="{8E259A43-FFEF-BC47-7531-2919A3CD42DA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16" creationId="{35955085-2875-2794-F866-1720286643C1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17" creationId="{06CE586D-14A6-40FC-C51D-E39B35DBAE82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18" creationId="{8B9AFADD-B6EA-96A2-8C86-594D2932B8CC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19" creationId="{F5DD3A02-A064-384F-6047-714924C5EC7A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20" creationId="{30E6D411-1ED0-84FE-8CCD-3A22C87373CF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21" creationId="{5F19272A-D7F4-EC8A-4591-E954C2355ED6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22" creationId="{47F5351D-CA34-8282-EC05-9291820ECA95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23" creationId="{C1418553-5577-3E49-DA74-3D0929BCB66E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24" creationId="{63C6926A-0B1E-5461-8BF7-DA15E74149AB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25" creationId="{80E050AA-E7B1-F637-07C5-C0F5E907BF15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26" creationId="{B01533BC-17B3-08D7-DFF4-12951C03F432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29" creationId="{EDC7B823-3AC3-7462-3C8B-C6A4A893E80B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30" creationId="{5F4E8126-1870-D257-2B0D-8EAC0D030BCD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31" creationId="{47619BB6-2D8F-BB61-C33D-A688CF1DF0F0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32" creationId="{CE136156-21FC-E0A4-9DE6-04D6A8BFE69D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33" creationId="{CA8C15AD-A870-B9F5-D589-7C9BC786314E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35" creationId="{4B25E218-3AC3-76DD-4709-0B9D00C3FD7D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37" creationId="{9DB26D5D-B5A7-A46F-B111-D12CA66DA929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38" creationId="{865A85DA-1324-8945-49FD-C8D635A3DC68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39" creationId="{D480FE68-B5B8-FFEE-2C30-26D52EA74050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58" creationId="{F1BAB622-379A-152F-9C00-0805115DBAB1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59" creationId="{6FDEA0FA-0B51-4036-00C6-4078A750D71E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60" creationId="{13C8BED9-67E7-9AC2-E61D-441D2058B8E1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61" creationId="{C24CE5CC-3147-F052-D6CB-0EB59204D38D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62" creationId="{C153C4B4-FC3E-2AA6-E89C-84FE7E9C480A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63" creationId="{D732A214-B912-0779-154F-135698D80B52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64" creationId="{AA7A1803-B243-342A-2A69-75DEF7FDF435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65" creationId="{AA717349-ED9A-4120-C27E-C6A53611EC35}"/>
          </ac:cxnSpMkLst>
        </pc:cxnChg>
        <pc:cxnChg chg="mod topLvl">
          <ac:chgData name="Muñoz Salamanca Eva" userId="45d179e7-6432-48d4-be38-07b7c4c64695" providerId="ADAL" clId="{82BBA220-1D88-4E40-8220-44A7BA3C7977}" dt="2023-05-10T12:51:14.725" v="2130" actId="478"/>
          <ac:cxnSpMkLst>
            <pc:docMk/>
            <pc:sldMk cId="1811357937" sldId="258"/>
            <ac:cxnSpMk id="66" creationId="{684B3D55-E02C-D2F7-D39D-95C11241105B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75" creationId="{0F8AB330-1DFB-2226-E7EB-FD5D56DE2C15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76" creationId="{947B3195-067E-8E83-1258-D64E0B8B9513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92" creationId="{B74B2F1A-FD88-4F8C-62DC-9454775DD34A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94" creationId="{327AF8B7-D4E7-EF8E-46EF-6AD1F52D24F1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95" creationId="{B0A04814-78B3-2A12-F803-C4DFAC78A0BE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96" creationId="{40D62997-511B-1E80-B897-4F7785DD72EA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97" creationId="{64C89439-02C9-061D-18FD-A5D021B58DFA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98" creationId="{B31FB543-9B20-9569-FC90-AF53709F3A28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99" creationId="{AB6B867F-81A9-438C-4A56-6C8503D0768B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00" creationId="{8E79D7FF-B9CD-DEA9-167B-DCCDAB555090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01" creationId="{7A2CB8C4-C658-79D2-B653-287313518157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02" creationId="{B7AA3E7F-591C-3365-DD19-8A5431AFD2EC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03" creationId="{9D34ED53-025C-F424-4830-76C773E477D0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04" creationId="{C1959127-DDAD-4FB7-B0C4-77940E92AD54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05" creationId="{39310000-B2B8-A54C-26BA-0222EE34642E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06" creationId="{CA49EA66-F22E-5987-4E5F-7F8F13F555C0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07" creationId="{62A5171D-665A-2A10-856E-A522A846E273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08" creationId="{0DDFADD5-A4A0-D7D9-6E5F-BDFBAA0CA65C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11" creationId="{E9ABA72D-C64B-A121-A53F-7E1F649BA2F3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12" creationId="{FEA7713C-7ED7-4660-E68F-3D307EBE2FAD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13" creationId="{04A4A70B-4F4A-06F0-5E50-79DA6D67D7CB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14" creationId="{1AB8E094-F350-A7F8-2F9C-7071766046D5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15" creationId="{ACADB67D-56B5-209A-0256-AE73EF24E57C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16" creationId="{E27428CB-70CB-FF71-5E15-19631DF150FB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17" creationId="{283255D0-C534-8F47-FBED-2FB5E62D8C68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18" creationId="{2AE8EC09-4467-DF1A-2913-E6BDE33AA296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19" creationId="{0BFA5C17-05FF-201A-4335-59F0CA0444D3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20" creationId="{FFAC4ABB-9D68-6F64-938C-1A10D3DD139D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21" creationId="{B9E70227-19A4-2B6A-E354-03AEE1D039D5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22" creationId="{8BE63D4F-3208-5F39-22B4-E218EEF0E90C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23" creationId="{5AE2B039-F42A-5EA3-83C0-1E122DC39A82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24" creationId="{5A64C990-BCBF-3757-9C9E-1F0246AF0D9F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25" creationId="{8D0B3052-5986-C9E7-02D5-0FF695866515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26" creationId="{200F3874-39EF-1201-D0B5-20083A646CC6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27" creationId="{B01FC670-CF24-36A5-1AE5-6466F466D255}"/>
          </ac:cxnSpMkLst>
        </pc:cxnChg>
        <pc:cxnChg chg="mod">
          <ac:chgData name="Muñoz Salamanca Eva" userId="45d179e7-6432-48d4-be38-07b7c4c64695" providerId="ADAL" clId="{82BBA220-1D88-4E40-8220-44A7BA3C7977}" dt="2023-05-10T12:51:15.268" v="2131"/>
          <ac:cxnSpMkLst>
            <pc:docMk/>
            <pc:sldMk cId="1811357937" sldId="258"/>
            <ac:cxnSpMk id="128" creationId="{5667E00F-4A1C-5376-F409-D4553497B246}"/>
          </ac:cxnSpMkLst>
        </pc:cxnChg>
      </pc:sldChg>
      <pc:sldChg chg="addSp delSp modSp mod ord addAnim delAnim modAnim modShow">
        <pc:chgData name="Muñoz Salamanca Eva" userId="45d179e7-6432-48d4-be38-07b7c4c64695" providerId="ADAL" clId="{82BBA220-1D88-4E40-8220-44A7BA3C7977}" dt="2023-05-10T13:39:59.782" v="2822" actId="729"/>
        <pc:sldMkLst>
          <pc:docMk/>
          <pc:sldMk cId="1403250224" sldId="259"/>
        </pc:sldMkLst>
        <pc:spChg chg="add mod">
          <ac:chgData name="Muñoz Salamanca Eva" userId="45d179e7-6432-48d4-be38-07b7c4c64695" providerId="ADAL" clId="{82BBA220-1D88-4E40-8220-44A7BA3C7977}" dt="2023-04-26T08:16:48.100" v="121"/>
          <ac:spMkLst>
            <pc:docMk/>
            <pc:sldMk cId="1403250224" sldId="259"/>
            <ac:spMk id="2" creationId="{233DF65A-5DCD-2094-7C76-3EFCB27AF550}"/>
          </ac:spMkLst>
        </pc:spChg>
        <pc:spChg chg="add 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3" creationId="{6058C787-0F26-FC37-2DE2-1DC4EFAC9E10}"/>
          </ac:spMkLst>
        </pc:spChg>
        <pc:spChg chg="del">
          <ac:chgData name="Muñoz Salamanca Eva" userId="45d179e7-6432-48d4-be38-07b7c4c64695" providerId="ADAL" clId="{82BBA220-1D88-4E40-8220-44A7BA3C7977}" dt="2023-04-26T08:16:47.415" v="120" actId="478"/>
          <ac:spMkLst>
            <pc:docMk/>
            <pc:sldMk cId="1403250224" sldId="259"/>
            <ac:spMk id="7" creationId="{695B3953-D387-3CBC-A338-4D7FB9D85E7F}"/>
          </ac:spMkLst>
        </pc:spChg>
        <pc:spChg chg="add del mod">
          <ac:chgData name="Muñoz Salamanca Eva" userId="45d179e7-6432-48d4-be38-07b7c4c64695" providerId="ADAL" clId="{82BBA220-1D88-4E40-8220-44A7BA3C7977}" dt="2023-04-27T08:42:02.238" v="819"/>
          <ac:spMkLst>
            <pc:docMk/>
            <pc:sldMk cId="1403250224" sldId="259"/>
            <ac:spMk id="7" creationId="{9BBE272C-9BB7-CFD0-5EFD-6DAC8CF9067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8" creationId="{62CD84F3-5B2A-AA74-2B09-7604CD2EC6E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9" creationId="{0B4BBFE4-86E1-03CC-9302-A1D19F39489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0" creationId="{08FCE790-1412-A7E7-9821-3FD0C9347F94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1" creationId="{9D7A009C-15F4-6B53-B23F-6AB2A3861A3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2" creationId="{8CE4D3E7-AE3E-9922-B2E3-93BFAA2C44C2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3" creationId="{2A5A7A07-F64F-1DAA-5A81-B3E251CED79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4" creationId="{D6807FF5-0219-23A0-4EB6-FA9A0FA8703F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5" creationId="{A7A456EF-8C74-AC88-697F-7EFA377CBA80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6" creationId="{C00284A5-6C2D-FD63-A9C2-CF651D1ED2F4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7" creationId="{E303A0B8-F575-858D-FDF8-5B5349AAC924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23" creationId="{7860B484-5614-59CA-3765-3DB0CE596DD9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24" creationId="{CF336082-C01A-5269-CBFE-DB493B718409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25" creationId="{2E5C3051-1D89-D1E6-B827-42955769A25D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26" creationId="{C797849E-1C25-1AA8-7619-E49065997F18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27" creationId="{A5CC51CF-9F72-AE41-5BE3-1052FFC5A56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28" creationId="{1C96F724-D65B-D55E-2CB8-1DD6ACC9B98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29" creationId="{A2378C6D-0C27-3558-6778-BEFDEC3A0A22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30" creationId="{C898A657-9BFB-9D07-ED34-10886CF3693C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31" creationId="{C995841C-7B14-5FC8-5CFB-DD2627D76EDC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32" creationId="{12B3BA29-170F-9149-1976-C5D3724E85B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33" creationId="{FD8A0730-9D6A-2DEE-4471-8172D478FE48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49" creationId="{14FAF539-7B82-9074-4A1B-264316E53D0E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50" creationId="{B25A1BBF-AD9A-4C55-918F-E2FDBD8F7AC1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51" creationId="{E6417F95-A2A5-0BB0-4458-0A46BB98362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52" creationId="{B5335379-42D4-2314-A65C-181D3EED6CC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53" creationId="{1AE5CBB2-A63C-43A9-1289-B8781FA8F11A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54" creationId="{426C20D1-15FE-8DE8-718C-522CA548CCE0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55" creationId="{D26CAEEB-3204-BFEF-33E7-E806805C0839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56" creationId="{04B43EC1-4CFD-7F34-C3B7-A1243DED3A7D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57" creationId="{42EBF9E8-AA51-6B93-545C-7DBFB6B7EFAB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58" creationId="{A19D58B6-261E-BB46-5F30-6B8F76118BE5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59" creationId="{0166F801-171A-A398-D3F4-642DCD549AB2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60" creationId="{7D7B07A4-F79D-A162-A77B-11563A4A7DA3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61" creationId="{1201E820-8557-888A-88BA-D332AF05F39B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62" creationId="{1D6FDBC3-EE44-CBE6-9614-F5DD7EA7483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63" creationId="{C30C35C7-9A93-92BA-5D09-07C2E0B27B1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64" creationId="{A150AC5D-119E-2E55-FCE8-EB52418885CC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65" creationId="{56FA34FF-969E-0A15-779C-63D2B8C1FFB3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66" creationId="{FCC20993-909E-DD1C-D1ED-76D719BF636C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67" creationId="{A70E041E-BF4D-F86B-839A-58792BDCB991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68" creationId="{DB7A8168-5E74-F6D5-BE91-CAB327F66A20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69" creationId="{6718E0C5-1E2B-14E1-E213-8EBAFD82C26B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70" creationId="{97299993-1029-1876-9D8C-65ADC924F80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71" creationId="{800B0796-807F-9A8D-903A-D60458CCCD5B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72" creationId="{A53FA022-FC2B-7D1E-F699-7B1991D52A6B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73" creationId="{DA8D043A-55FE-A556-A648-835B5781D21C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74" creationId="{89A0C82B-3E9B-C697-3932-85EC0FCD767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75" creationId="{88B83729-FC89-BB9F-88CD-6A48518D4E7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76" creationId="{CEFD7023-49AB-25F6-12BC-96BFEA856BD1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77" creationId="{85937BA6-6777-1D41-363D-856AEF1E5F5C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78" creationId="{D671A239-321F-86D3-3DCB-5507D437A689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79" creationId="{692AB52F-3DB7-AD6E-3F75-F49062B5D983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80" creationId="{F6600783-3DF4-1B96-1D9A-BDF6A94D72D5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81" creationId="{CB591A99-177B-B140-13ED-520DCD231A42}"/>
          </ac:spMkLst>
        </pc:spChg>
        <pc:spChg chg="add mod">
          <ac:chgData name="Muñoz Salamanca Eva" userId="45d179e7-6432-48d4-be38-07b7c4c64695" providerId="ADAL" clId="{82BBA220-1D88-4E40-8220-44A7BA3C7977}" dt="2023-04-27T08:51:33.850" v="983" actId="14100"/>
          <ac:spMkLst>
            <pc:docMk/>
            <pc:sldMk cId="1403250224" sldId="259"/>
            <ac:spMk id="82" creationId="{13530AA5-7316-9A52-996E-44B59A9DAE2E}"/>
          </ac:spMkLst>
        </pc:spChg>
        <pc:spChg chg="add mod">
          <ac:chgData name="Muñoz Salamanca Eva" userId="45d179e7-6432-48d4-be38-07b7c4c64695" providerId="ADAL" clId="{82BBA220-1D88-4E40-8220-44A7BA3C7977}" dt="2023-04-27T08:52:54.956" v="1021" actId="1076"/>
          <ac:spMkLst>
            <pc:docMk/>
            <pc:sldMk cId="1403250224" sldId="259"/>
            <ac:spMk id="83" creationId="{B9BDE61C-4EAB-09B3-62F1-7CD4EE2FFE40}"/>
          </ac:spMkLst>
        </pc:spChg>
        <pc:spChg chg="add mod">
          <ac:chgData name="Muñoz Salamanca Eva" userId="45d179e7-6432-48d4-be38-07b7c4c64695" providerId="ADAL" clId="{82BBA220-1D88-4E40-8220-44A7BA3C7977}" dt="2023-04-27T08:52:54.956" v="1021" actId="1076"/>
          <ac:spMkLst>
            <pc:docMk/>
            <pc:sldMk cId="1403250224" sldId="259"/>
            <ac:spMk id="84" creationId="{54EEEA10-2951-48DA-EBC1-0BF8CD09384B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92" creationId="{ABBEBBDD-E47F-F589-4854-72C1CDBB1352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93" creationId="{4C22C2B3-8464-8F7D-E712-171C94247FB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94" creationId="{0B8840A1-792D-9EFE-4819-D533E06F91E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95" creationId="{0196B219-A88C-EE66-BF76-DCBDF57DC1C9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96" creationId="{10C9E583-6615-95B0-8A78-5E4EC0D5DAC2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97" creationId="{A42E03AF-8FE4-3A23-C0D2-4275348DF45A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98" creationId="{75F7EDB4-4145-137A-4BF3-8E9FB6EC3D80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99" creationId="{7BA8BB93-9148-9999-A983-92737A7716EA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00" creationId="{592DC8E4-BD26-B886-4A1A-B96D590B3104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01" creationId="{837721F3-21CE-E0F4-5C3B-7FB5345B386D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02" creationId="{67186B9C-A25D-1383-8B5E-7336D509A853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03" creationId="{0C43BE21-9F76-4EB1-1CE0-9ED0BA22271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04" creationId="{4D6F5CD1-D030-49BC-E841-AAC924509C84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05" creationId="{CD091140-83DB-9DC2-C00E-5764C481E215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06" creationId="{944A178E-E1F7-3C04-027D-E4C6E774668F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07" creationId="{9A065C09-12B8-09E6-65D0-36F573719BC0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08" creationId="{EA07D6AF-8842-AB4F-E143-A25B9203E320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09" creationId="{C01915F3-0E92-4240-A85A-F6B5556B81AB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10" creationId="{8484E97F-E5E8-62E1-D84C-548A8C69583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11" creationId="{BC11DC0D-F94C-4F7F-14A5-03702AD736F1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12" creationId="{8FE1AF4C-0ACF-42ED-88C0-D561ACA7C5FD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13" creationId="{D6A4A33D-17A1-4895-65F9-8F9D96011B3A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14" creationId="{CED1B4B3-0AE0-441E-2D65-FECF5D180F88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15" creationId="{4290EEF6-3434-481E-083D-A2AB05942FD4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16" creationId="{DC611915-04DD-9545-2031-4847D6834F88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17" creationId="{6B3753B1-55C8-5A0F-6938-CC60516FB8D4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18" creationId="{6D4BB143-7CFA-FEDC-B5F2-1BE12ADF9432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19" creationId="{CDEED039-CB1B-FD5E-6EAB-BCE30C484A2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20" creationId="{224A5074-A641-6EB1-6D0F-0C3E64C78414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21" creationId="{0978130A-D9B4-F5C2-22B6-2E67B2A5B148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22" creationId="{4BBAC134-AB5F-D14A-8B94-E9B93155A645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23" creationId="{CB88DC3C-D2B6-2933-6584-78B30B55DC99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24" creationId="{E377168F-ACD2-7D80-93AB-29CAA20833F5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25" creationId="{0F2FBFEB-4FF6-018A-A00F-79FAFE16D54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26" creationId="{60856086-5B9F-C76E-BB5A-20088EC3C9B0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27" creationId="{E497F8C2-A97F-BC4F-82D9-292BBFD8B8D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28" creationId="{218D25CC-6E5D-6805-EBD8-C4E7C7A300F3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29" creationId="{480B96D3-F94C-6F45-7CF4-324FA9A32B3D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30" creationId="{4F9AC25F-E23D-8DD2-FF6F-53FFB9EDF106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31" creationId="{B8583D61-8A97-7139-2327-4AC2B30711DC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32" creationId="{A437B7DE-F3D6-3240-2799-5AA7112A26A4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33" creationId="{DDDEE971-95A3-4D7C-A659-F75F972C7EA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34" creationId="{9F161BD9-39C5-EC17-2324-98B9B541AA6C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35" creationId="{71DEA06A-797E-6448-C7C0-5746292C284F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36" creationId="{3FDEBFA3-E7AE-9CC0-93FD-A43CBD69DECA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37" creationId="{0CDF6824-9718-2849-B27B-44D28FA68310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38" creationId="{18CC1D69-9AE5-CB83-4B76-69C1D611EC57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39" creationId="{8DCE4CEA-F38F-4CBF-EFB7-CDF3E4DDD10C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40" creationId="{1A607493-29B3-7576-AEC7-0D427AD1157D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41" creationId="{61A6EDB0-B7DA-D492-AD4E-A69957B6F97B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42" creationId="{6B6DB8E1-E51C-2CF3-02DA-79F5A490D7A5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43" creationId="{FABB37F0-5D76-8210-264D-847779C8B6DF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44" creationId="{0FADC10E-7F34-63A6-DF5C-9C2E49F90A6A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45" creationId="{F69A8825-B8CB-2CCC-DBDE-6D751BBF5E95}"/>
          </ac:spMkLst>
        </pc:spChg>
        <pc:spChg chg="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46" creationId="{929ABC0E-CBB5-6D9D-109D-51576807C9FD}"/>
          </ac:spMkLst>
        </pc:spChg>
        <pc:spChg chg="add mod">
          <ac:chgData name="Muñoz Salamanca Eva" userId="45d179e7-6432-48d4-be38-07b7c4c64695" providerId="ADAL" clId="{82BBA220-1D88-4E40-8220-44A7BA3C7977}" dt="2023-04-27T08:52:54.956" v="1021" actId="1076"/>
          <ac:spMkLst>
            <pc:docMk/>
            <pc:sldMk cId="1403250224" sldId="259"/>
            <ac:spMk id="147" creationId="{335AC0D4-D61C-E294-0859-0E96A660B4D6}"/>
          </ac:spMkLst>
        </pc:spChg>
        <pc:spChg chg="add mod">
          <ac:chgData name="Muñoz Salamanca Eva" userId="45d179e7-6432-48d4-be38-07b7c4c64695" providerId="ADAL" clId="{82BBA220-1D88-4E40-8220-44A7BA3C7977}" dt="2023-04-27T08:52:54.956" v="1021" actId="1076"/>
          <ac:spMkLst>
            <pc:docMk/>
            <pc:sldMk cId="1403250224" sldId="259"/>
            <ac:spMk id="148" creationId="{07A1393C-C186-3B5A-F818-A3CCA5BB52C6}"/>
          </ac:spMkLst>
        </pc:spChg>
        <pc:spChg chg="add mod">
          <ac:chgData name="Muñoz Salamanca Eva" userId="45d179e7-6432-48d4-be38-07b7c4c64695" providerId="ADAL" clId="{82BBA220-1D88-4E40-8220-44A7BA3C7977}" dt="2023-04-26T09:08:34.714" v="377"/>
          <ac:spMkLst>
            <pc:docMk/>
            <pc:sldMk cId="1403250224" sldId="259"/>
            <ac:spMk id="149" creationId="{B7540113-8CBA-B519-6994-68E37A81842D}"/>
          </ac:spMkLst>
        </pc:spChg>
        <pc:spChg chg="add mod">
          <ac:chgData name="Muñoz Salamanca Eva" userId="45d179e7-6432-48d4-be38-07b7c4c64695" providerId="ADAL" clId="{82BBA220-1D88-4E40-8220-44A7BA3C7977}" dt="2023-04-27T08:52:54.956" v="1021" actId="1076"/>
          <ac:spMkLst>
            <pc:docMk/>
            <pc:sldMk cId="1403250224" sldId="259"/>
            <ac:spMk id="150" creationId="{65429C79-6532-E30E-D03E-CF54062824D7}"/>
          </ac:spMkLst>
        </pc:spChg>
        <pc:spChg chg="add mod">
          <ac:chgData name="Muñoz Salamanca Eva" userId="45d179e7-6432-48d4-be38-07b7c4c64695" providerId="ADAL" clId="{82BBA220-1D88-4E40-8220-44A7BA3C7977}" dt="2023-04-27T08:52:54.956" v="1021" actId="1076"/>
          <ac:spMkLst>
            <pc:docMk/>
            <pc:sldMk cId="1403250224" sldId="259"/>
            <ac:spMk id="151" creationId="{6C6A73D5-49F5-4909-04E4-A639B22AE914}"/>
          </ac:spMkLst>
        </pc:spChg>
        <pc:spChg chg="add mod">
          <ac:chgData name="Muñoz Salamanca Eva" userId="45d179e7-6432-48d4-be38-07b7c4c64695" providerId="ADAL" clId="{82BBA220-1D88-4E40-8220-44A7BA3C7977}" dt="2023-05-08T15:13:35.204" v="2063" actId="1035"/>
          <ac:spMkLst>
            <pc:docMk/>
            <pc:sldMk cId="1403250224" sldId="259"/>
            <ac:spMk id="152" creationId="{FCBADD91-6344-FC95-3CD5-A545E447689A}"/>
          </ac:spMkLst>
        </pc:spChg>
        <pc:spChg chg="add mod">
          <ac:chgData name="Muñoz Salamanca Eva" userId="45d179e7-6432-48d4-be38-07b7c4c64695" providerId="ADAL" clId="{82BBA220-1D88-4E40-8220-44A7BA3C7977}" dt="2023-05-08T15:13:27.622" v="2058" actId="1076"/>
          <ac:spMkLst>
            <pc:docMk/>
            <pc:sldMk cId="1403250224" sldId="259"/>
            <ac:spMk id="153" creationId="{69BFB878-C9D1-E845-EDCF-C97D2479D579}"/>
          </ac:spMkLst>
        </pc:spChg>
        <pc:spChg chg="add mod">
          <ac:chgData name="Muñoz Salamanca Eva" userId="45d179e7-6432-48d4-be38-07b7c4c64695" providerId="ADAL" clId="{82BBA220-1D88-4E40-8220-44A7BA3C7977}" dt="2023-05-10T13:04:53.156" v="2339" actId="20577"/>
          <ac:spMkLst>
            <pc:docMk/>
            <pc:sldMk cId="1403250224" sldId="259"/>
            <ac:spMk id="155" creationId="{7B9D8D50-D479-8C69-0330-B901F3B165DA}"/>
          </ac:spMkLst>
        </pc:spChg>
        <pc:spChg chg="add mod">
          <ac:chgData name="Muñoz Salamanca Eva" userId="45d179e7-6432-48d4-be38-07b7c4c64695" providerId="ADAL" clId="{82BBA220-1D88-4E40-8220-44A7BA3C7977}" dt="2023-05-08T15:13:15.018" v="2057" actId="207"/>
          <ac:spMkLst>
            <pc:docMk/>
            <pc:sldMk cId="1403250224" sldId="259"/>
            <ac:spMk id="156" creationId="{2DCF6800-AC1B-96DC-1DC0-A2424A84FF8A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196" creationId="{DBC4F14D-BB87-BBE3-9FA2-4A31C2660F68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197" creationId="{68423780-FA5E-2029-46F3-827C1F2ABD7A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198" creationId="{A20CEE33-360A-5F97-786A-740F42B788DE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199" creationId="{DB0ADCF5-F9D6-3A93-BE99-77914D8B63C3}"/>
          </ac:spMkLst>
        </pc:spChg>
        <pc:spChg chg="mod">
          <ac:chgData name="Muñoz Salamanca Eva" userId="45d179e7-6432-48d4-be38-07b7c4c64695" providerId="ADAL" clId="{82BBA220-1D88-4E40-8220-44A7BA3C7977}" dt="2023-05-09T13:53:38.532" v="2114" actId="1076"/>
          <ac:spMkLst>
            <pc:docMk/>
            <pc:sldMk cId="1403250224" sldId="259"/>
            <ac:spMk id="200" creationId="{F9288D2C-522C-09FE-1DD4-F73E130B09E3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01" creationId="{C95A1844-ACE0-6918-F2FF-2D0FB9AE72DA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02" creationId="{7451D7D8-204D-0591-D610-114294337A75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03" creationId="{98676A68-4BEA-FB4E-C0D6-27E197ED25D4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04" creationId="{11D42231-731F-24EB-44D0-B23303EF196B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05" creationId="{FE7B166B-41CB-88BB-2E56-B1A191DE656E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06" creationId="{60B4B4A9-02A0-EC7C-BC56-92E06889AD6B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07" creationId="{0A60B9EF-576D-630D-370C-95FEEF528B88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08" creationId="{9B59F763-19DF-341D-E63D-6EF2E26F7963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09" creationId="{C4852A12-2142-923D-F73C-903F539AA51F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10" creationId="{3392E85F-8B5D-F3D6-8BA5-F702F4E5E463}"/>
          </ac:spMkLst>
        </pc:spChg>
        <pc:spChg chg="mod">
          <ac:chgData name="Muñoz Salamanca Eva" userId="45d179e7-6432-48d4-be38-07b7c4c64695" providerId="ADAL" clId="{82BBA220-1D88-4E40-8220-44A7BA3C7977}" dt="2023-05-10T13:04:49.876" v="2336" actId="20577"/>
          <ac:spMkLst>
            <pc:docMk/>
            <pc:sldMk cId="1403250224" sldId="259"/>
            <ac:spMk id="211" creationId="{9A72DBFF-F91E-E2A0-DB8B-F023F53B60B9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12" creationId="{7B2C70D8-885A-AEF1-1C74-28F186F774AE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13" creationId="{186D85A9-8133-AB8F-52CC-C79A83AC73B4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14" creationId="{3291ACB7-75D1-5A99-95ED-75B9C5091E8F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15" creationId="{D1D1C6E2-3E8D-FAF8-803C-C7342F08D414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16" creationId="{ED2A579B-682D-1464-DD4D-08E937D8CFF5}"/>
          </ac:spMkLst>
        </pc:spChg>
        <pc:spChg chg="mod">
          <ac:chgData name="Muñoz Salamanca Eva" userId="45d179e7-6432-48d4-be38-07b7c4c64695" providerId="ADAL" clId="{82BBA220-1D88-4E40-8220-44A7BA3C7977}" dt="2023-05-09T13:53:19.678" v="2109"/>
          <ac:spMkLst>
            <pc:docMk/>
            <pc:sldMk cId="1403250224" sldId="259"/>
            <ac:spMk id="217" creationId="{B0F1539C-2C78-4C7F-A8EB-F48958C15679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57" creationId="{08C45376-D047-2D11-AAFE-4DE1C0C695B1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58" creationId="{C0594042-7E17-77EA-479E-0D0C8ACB025C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59" creationId="{7B7A2061-1DB5-B876-F118-3884A8A8EF3B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60" creationId="{5D55A225-4C08-4C89-3899-8FB8C3771937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61" creationId="{F95540E7-081E-C426-37F7-B1540A0AA950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62" creationId="{CC4F5796-DABA-DD1E-80DD-FB9E6225963A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63" creationId="{C8B2AB22-C0DE-D8A5-07B2-AEEB642CD6A8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64" creationId="{15063D67-6DB7-816F-1F9A-3C8AB8C786DA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65" creationId="{EEBF14D0-65E1-C319-DA5D-890F6AC57699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66" creationId="{CC5F756A-7B61-3696-2929-6BF098E70F7D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67" creationId="{0D3E1E3A-46EA-4A3E-5276-9AA4EA37AD03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68" creationId="{9FC8E5DE-0FC6-F102-3836-240B28CBB81F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69" creationId="{2DB5C68F-D336-A997-A12D-F40C6143456C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70" creationId="{E247C14E-B777-E048-4F93-7AF8BC98CD1D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71" creationId="{3B476A38-FB1C-7673-277A-2027208196EA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72" creationId="{29F8637F-DA7E-5E73-DAB5-03D562B96E08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73" creationId="{032ACC53-FD31-43F5-2AE5-61C967DB5C98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74" creationId="{58521BCD-38BD-C26D-A64D-3FC1017B2191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75" creationId="{F0B791F6-AD6B-9118-91EE-65639C16725A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76" creationId="{D162A01D-9CAD-2645-EAD3-35364DA94E2C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77" creationId="{ADFCF4FD-A1E3-DBB5-F35A-1AE93A174A95}"/>
          </ac:spMkLst>
        </pc:spChg>
        <pc:spChg chg="mod">
          <ac:chgData name="Muñoz Salamanca Eva" userId="45d179e7-6432-48d4-be38-07b7c4c64695" providerId="ADAL" clId="{82BBA220-1D88-4E40-8220-44A7BA3C7977}" dt="2023-05-10T12:51:02.324" v="2127"/>
          <ac:spMkLst>
            <pc:docMk/>
            <pc:sldMk cId="1403250224" sldId="259"/>
            <ac:spMk id="278" creationId="{50E85BAA-47E8-B20D-24BC-FA990770B92E}"/>
          </ac:spMkLst>
        </pc:spChg>
        <pc:grpChg chg="add mod">
          <ac:chgData name="Muñoz Salamanca Eva" userId="45d179e7-6432-48d4-be38-07b7c4c64695" providerId="ADAL" clId="{82BBA220-1D88-4E40-8220-44A7BA3C7977}" dt="2023-04-27T08:52:54.956" v="1021" actId="1076"/>
          <ac:grpSpMkLst>
            <pc:docMk/>
            <pc:sldMk cId="1403250224" sldId="259"/>
            <ac:grpSpMk id="5" creationId="{E8823C17-EA97-CD59-ACA3-0D43E0A9D179}"/>
          </ac:grpSpMkLst>
        </pc:grpChg>
        <pc:grpChg chg="add del mod">
          <ac:chgData name="Muñoz Salamanca Eva" userId="45d179e7-6432-48d4-be38-07b7c4c64695" providerId="ADAL" clId="{82BBA220-1D88-4E40-8220-44A7BA3C7977}" dt="2023-05-10T12:51:06.742" v="2129" actId="478"/>
          <ac:grpSpMkLst>
            <pc:docMk/>
            <pc:sldMk cId="1403250224" sldId="259"/>
            <ac:grpSpMk id="7" creationId="{AE5338D5-26C2-F85D-9F7E-EA0BFAF41570}"/>
          </ac:grpSpMkLst>
        </pc:grpChg>
        <pc:grpChg chg="add del mod">
          <ac:chgData name="Muñoz Salamanca Eva" userId="45d179e7-6432-48d4-be38-07b7c4c64695" providerId="ADAL" clId="{82BBA220-1D88-4E40-8220-44A7BA3C7977}" dt="2023-04-27T08:54:41.408" v="1028" actId="478"/>
          <ac:grpSpMkLst>
            <pc:docMk/>
            <pc:sldMk cId="1403250224" sldId="259"/>
            <ac:grpSpMk id="85" creationId="{46126DB4-D203-EEAC-0578-822CDD568CDA}"/>
          </ac:grpSpMkLst>
        </pc:grpChg>
        <pc:grpChg chg="mod">
          <ac:chgData name="Muñoz Salamanca Eva" userId="45d179e7-6432-48d4-be38-07b7c4c64695" providerId="ADAL" clId="{82BBA220-1D88-4E40-8220-44A7BA3C7977}" dt="2023-04-26T09:08:34.714" v="377"/>
          <ac:grpSpMkLst>
            <pc:docMk/>
            <pc:sldMk cId="1403250224" sldId="259"/>
            <ac:grpSpMk id="86" creationId="{2813079D-3F28-BB6D-7856-2B2A952D5FAA}"/>
          </ac:grpSpMkLst>
        </pc:grpChg>
        <pc:grpChg chg="mod">
          <ac:chgData name="Muñoz Salamanca Eva" userId="45d179e7-6432-48d4-be38-07b7c4c64695" providerId="ADAL" clId="{82BBA220-1D88-4E40-8220-44A7BA3C7977}" dt="2023-04-26T09:08:34.714" v="377"/>
          <ac:grpSpMkLst>
            <pc:docMk/>
            <pc:sldMk cId="1403250224" sldId="259"/>
            <ac:grpSpMk id="87" creationId="{CF482FCB-EFD6-47F0-1B4C-35D7BECD5814}"/>
          </ac:grpSpMkLst>
        </pc:grpChg>
        <pc:grpChg chg="mod">
          <ac:chgData name="Muñoz Salamanca Eva" userId="45d179e7-6432-48d4-be38-07b7c4c64695" providerId="ADAL" clId="{82BBA220-1D88-4E40-8220-44A7BA3C7977}" dt="2023-04-26T09:08:34.714" v="377"/>
          <ac:grpSpMkLst>
            <pc:docMk/>
            <pc:sldMk cId="1403250224" sldId="259"/>
            <ac:grpSpMk id="88" creationId="{97C65A65-2E08-E74C-22DF-5735F836F343}"/>
          </ac:grpSpMkLst>
        </pc:grpChg>
        <pc:grpChg chg="mod">
          <ac:chgData name="Muñoz Salamanca Eva" userId="45d179e7-6432-48d4-be38-07b7c4c64695" providerId="ADAL" clId="{82BBA220-1D88-4E40-8220-44A7BA3C7977}" dt="2023-04-26T09:08:34.714" v="377"/>
          <ac:grpSpMkLst>
            <pc:docMk/>
            <pc:sldMk cId="1403250224" sldId="259"/>
            <ac:grpSpMk id="89" creationId="{FB39F9C4-8F00-C945-800E-51AE24D6BC73}"/>
          </ac:grpSpMkLst>
        </pc:grpChg>
        <pc:grpChg chg="mod">
          <ac:chgData name="Muñoz Salamanca Eva" userId="45d179e7-6432-48d4-be38-07b7c4c64695" providerId="ADAL" clId="{82BBA220-1D88-4E40-8220-44A7BA3C7977}" dt="2023-04-26T09:08:34.714" v="377"/>
          <ac:grpSpMkLst>
            <pc:docMk/>
            <pc:sldMk cId="1403250224" sldId="259"/>
            <ac:grpSpMk id="90" creationId="{1368788A-1533-9377-2C92-89E410F31F25}"/>
          </ac:grpSpMkLst>
        </pc:grpChg>
        <pc:grpChg chg="mod">
          <ac:chgData name="Muñoz Salamanca Eva" userId="45d179e7-6432-48d4-be38-07b7c4c64695" providerId="ADAL" clId="{82BBA220-1D88-4E40-8220-44A7BA3C7977}" dt="2023-04-26T09:08:34.714" v="377"/>
          <ac:grpSpMkLst>
            <pc:docMk/>
            <pc:sldMk cId="1403250224" sldId="259"/>
            <ac:grpSpMk id="91" creationId="{E78DB48E-F076-326D-C22B-FB88BACCCD7F}"/>
          </ac:grpSpMkLst>
        </pc:grpChg>
        <pc:grpChg chg="add del mod">
          <ac:chgData name="Muñoz Salamanca Eva" userId="45d179e7-6432-48d4-be38-07b7c4c64695" providerId="ADAL" clId="{82BBA220-1D88-4E40-8220-44A7BA3C7977}" dt="2023-05-10T12:51:06.393" v="2128"/>
          <ac:grpSpMkLst>
            <pc:docMk/>
            <pc:sldMk cId="1403250224" sldId="259"/>
            <ac:grpSpMk id="154" creationId="{AB2D6D2F-EFE5-5D85-FFC4-2A2A6E015F2E}"/>
          </ac:grpSpMkLst>
        </pc:grpChg>
        <pc:grpChg chg="mod">
          <ac:chgData name="Muñoz Salamanca Eva" userId="45d179e7-6432-48d4-be38-07b7c4c64695" providerId="ADAL" clId="{82BBA220-1D88-4E40-8220-44A7BA3C7977}" dt="2023-05-09T13:53:19.678" v="2109"/>
          <ac:grpSpMkLst>
            <pc:docMk/>
            <pc:sldMk cId="1403250224" sldId="259"/>
            <ac:grpSpMk id="157" creationId="{F933B119-15C2-2C9C-DE11-5A259615D737}"/>
          </ac:grpSpMkLst>
        </pc:grpChg>
        <pc:grpChg chg="mod">
          <ac:chgData name="Muñoz Salamanca Eva" userId="45d179e7-6432-48d4-be38-07b7c4c64695" providerId="ADAL" clId="{82BBA220-1D88-4E40-8220-44A7BA3C7977}" dt="2023-05-09T13:53:19.678" v="2109"/>
          <ac:grpSpMkLst>
            <pc:docMk/>
            <pc:sldMk cId="1403250224" sldId="259"/>
            <ac:grpSpMk id="176" creationId="{3AF13742-C710-9E66-52BA-95BB9B6F0E4D}"/>
          </ac:grpSpMkLst>
        </pc:grpChg>
        <pc:grpChg chg="mod">
          <ac:chgData name="Muñoz Salamanca Eva" userId="45d179e7-6432-48d4-be38-07b7c4c64695" providerId="ADAL" clId="{82BBA220-1D88-4E40-8220-44A7BA3C7977}" dt="2023-05-09T13:53:19.678" v="2109"/>
          <ac:grpSpMkLst>
            <pc:docMk/>
            <pc:sldMk cId="1403250224" sldId="259"/>
            <ac:grpSpMk id="177" creationId="{589A7836-EDEA-E8F3-9669-1013599E5DDD}"/>
          </ac:grpSpMkLst>
        </pc:grpChg>
        <pc:grpChg chg="mod">
          <ac:chgData name="Muñoz Salamanca Eva" userId="45d179e7-6432-48d4-be38-07b7c4c64695" providerId="ADAL" clId="{82BBA220-1D88-4E40-8220-44A7BA3C7977}" dt="2023-05-10T12:51:02.324" v="2127"/>
          <ac:grpSpMkLst>
            <pc:docMk/>
            <pc:sldMk cId="1403250224" sldId="259"/>
            <ac:grpSpMk id="218" creationId="{9BFE6BEB-1734-5612-6E20-D7080E374D31}"/>
          </ac:grpSpMkLst>
        </pc:grpChg>
        <pc:grpChg chg="mod">
          <ac:chgData name="Muñoz Salamanca Eva" userId="45d179e7-6432-48d4-be38-07b7c4c64695" providerId="ADAL" clId="{82BBA220-1D88-4E40-8220-44A7BA3C7977}" dt="2023-05-10T12:51:02.324" v="2127"/>
          <ac:grpSpMkLst>
            <pc:docMk/>
            <pc:sldMk cId="1403250224" sldId="259"/>
            <ac:grpSpMk id="237" creationId="{3828BE03-D265-53E4-095F-6096B5B5FBB7}"/>
          </ac:grpSpMkLst>
        </pc:grpChg>
        <pc:grpChg chg="mod">
          <ac:chgData name="Muñoz Salamanca Eva" userId="45d179e7-6432-48d4-be38-07b7c4c64695" providerId="ADAL" clId="{82BBA220-1D88-4E40-8220-44A7BA3C7977}" dt="2023-05-10T12:51:02.324" v="2127"/>
          <ac:grpSpMkLst>
            <pc:docMk/>
            <pc:sldMk cId="1403250224" sldId="259"/>
            <ac:grpSpMk id="238" creationId="{2FBA30EB-160A-B3A8-8FCC-8E3D5EB1842E}"/>
          </ac:grpSpMkLst>
        </pc:grpChg>
        <pc:picChg chg="add del mod">
          <ac:chgData name="Muñoz Salamanca Eva" userId="45d179e7-6432-48d4-be38-07b7c4c64695" providerId="ADAL" clId="{82BBA220-1D88-4E40-8220-44A7BA3C7977}" dt="2023-05-09T13:53:19.153" v="2108" actId="478"/>
          <ac:picMkLst>
            <pc:docMk/>
            <pc:sldMk cId="1403250224" sldId="259"/>
            <ac:picMk id="154" creationId="{771C44D5-DACB-A7BE-D795-29C4B50197D4}"/>
          </ac:picMkLst>
        </pc:pic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58" creationId="{DB3B4203-44BF-6660-9DF9-81DEC1A29221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59" creationId="{58F0D835-0A25-65AE-2DFA-8390A13DED78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60" creationId="{3863D16C-529E-69B8-2FD4-81E2BBB636C2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61" creationId="{BA297922-D378-6B0E-EA56-9CF907F32243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62" creationId="{77D1FDA5-D6F4-447E-FD61-AFFEABFCD4A4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63" creationId="{39BFC2D4-5D75-0578-BE69-D48ABBB80AA2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64" creationId="{35F4C316-D825-2702-2494-D370D71B2C90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65" creationId="{04C792C4-28A2-CD91-D608-B3A2BA3DCA77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66" creationId="{71F5A467-A01F-AEBE-D594-C4FA1471F0C5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67" creationId="{27676FE7-3EE8-AE79-9933-6DB0A50258D9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68" creationId="{06C43FF6-EF12-F82F-9167-0F7836D74A9F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69" creationId="{7920B81F-B2A1-91D0-B36E-81A271B2C49F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70" creationId="{57C775EF-7C64-EE90-44E0-1650D58F061C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71" creationId="{22E9E54F-627A-D59B-F69C-C26B47F81587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72" creationId="{684EE327-5C5C-2A8D-6C13-8E9424515C16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73" creationId="{71AE2520-91F5-BCA0-F36C-70B34400736D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74" creationId="{0E0A7138-80C5-244F-A0F7-0EC2B3E0712D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75" creationId="{4BAE7E6F-64C5-5208-3BF2-A2C12E9B6B59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78" creationId="{43DCB3F2-BB0C-4860-6D25-5EE36C0F0EDF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79" creationId="{103CC9EC-2B17-9866-8CD9-C5C0C431A03C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80" creationId="{D6EE6396-7787-ADD7-2030-FC2209D1570D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81" creationId="{15F5B412-C615-FDF2-856F-BB9468851E0B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82" creationId="{E19F1D1C-3552-9646-8752-82DBBFDAB6B2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83" creationId="{A564B076-DF42-EA96-DB3F-F443AFBA7EC7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84" creationId="{20733439-A2EC-6607-9643-E0788C875398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85" creationId="{F0C79DE9-6979-D443-0129-9F5658A235BA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86" creationId="{7B509FE5-7F0A-4DCB-98A9-530D58F88D04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87" creationId="{F9A22ECF-34E8-C7DD-A0EE-82C5B620AF70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88" creationId="{66A99099-5D9D-7057-01A1-639D58557B7C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89" creationId="{725E906C-9CDD-4589-C84F-B7CE3D606109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90" creationId="{1D393E93-0D99-37DD-04E8-572176EA44C6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91" creationId="{DD0E7F16-65C3-A704-DB74-BAD860629691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92" creationId="{FAAD0E49-54A0-C95E-5FEC-BB0D01458066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93" creationId="{1B6112BC-1B9A-C3C2-F083-A12A83F8FEA5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94" creationId="{9501782B-BF63-92F0-9119-DDA3FDD0F71C}"/>
          </ac:cxnSpMkLst>
        </pc:cxnChg>
        <pc:cxnChg chg="mod">
          <ac:chgData name="Muñoz Salamanca Eva" userId="45d179e7-6432-48d4-be38-07b7c4c64695" providerId="ADAL" clId="{82BBA220-1D88-4E40-8220-44A7BA3C7977}" dt="2023-05-10T12:51:06.742" v="2129" actId="478"/>
          <ac:cxnSpMkLst>
            <pc:docMk/>
            <pc:sldMk cId="1403250224" sldId="259"/>
            <ac:cxnSpMk id="195" creationId="{7722AEDF-1953-AF05-1585-BEF7A708A1FF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19" creationId="{797E946C-6D2E-B3DA-1DEC-442AE224F762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20" creationId="{E81F192D-0A59-2438-4816-894AA1652B42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21" creationId="{BBBDFD16-15A1-214F-78CF-D68AB7A46CC9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22" creationId="{0F4F5C8D-3892-1A4B-2E76-4EABD33FB510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23" creationId="{B28B6B26-76FF-BE77-9CD2-C20CB21ACA57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24" creationId="{7CCBB36D-69D7-FEB2-530F-E83D6C2E8A5F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25" creationId="{7E9057E4-1605-ED26-8773-21CFDAF81B79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26" creationId="{DF0412FF-A4E8-069D-41A3-0A77E8D1C42A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27" creationId="{266F19D8-4482-0B11-BB2E-E1FE043201CC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28" creationId="{370F2E9D-87A9-15D8-0A70-FF8C8D780996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29" creationId="{2E1E486A-9BA3-5461-5D4A-5EF662D1564A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30" creationId="{C9C92469-2510-D56D-4D9C-4A82A036051B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31" creationId="{D36AA2A0-ED2D-261C-B0AF-EBF0AE06F7DA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32" creationId="{88549E68-39BF-6429-CE04-270D7FDBC910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33" creationId="{6C989E6E-9000-A31E-1153-ADA95ABCF1A5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34" creationId="{CF919F84-D1B9-CF3C-9CA8-C74EEE4449A0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35" creationId="{05972199-847A-1244-0954-DB18335A8DD1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36" creationId="{ADA649DF-043E-D788-DF8C-3D721BC10FE1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39" creationId="{022DB23A-97C7-CB5F-23BB-06E656989FC8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40" creationId="{61C7253B-AC05-734A-E627-7401A82ACF75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41" creationId="{21EBCE3E-9267-9C14-A80C-6E09A0F798B4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42" creationId="{B40B9490-1338-CA8D-080E-D5F0B458E214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43" creationId="{0C9E87C1-818B-7176-900C-1DB5F90FCB57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44" creationId="{24E676A3-E4CF-75F0-35BD-A98B4353C251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45" creationId="{E500AF96-F48B-C72E-3760-A04115BA847D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46" creationId="{CB499C36-DCDA-1599-04E2-EDA149C3F10F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47" creationId="{A0A65D9D-8728-4029-3B1C-68EE262E21A5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48" creationId="{90F2E1ED-420A-7D76-2EAB-9CFC9BEF3423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49" creationId="{55F5C9B0-4573-B60D-1FF6-5BF41A49C389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50" creationId="{AFA2710F-5099-A41F-0D4D-6491CB386709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51" creationId="{C806773E-3D93-1BAF-08C1-3F2D710255C7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52" creationId="{C09AA0A9-9431-016A-CEB2-34EF58108BA0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53" creationId="{80D932C7-D199-00C4-801C-F20515B5B675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54" creationId="{5D35E2AE-7F6C-ECBE-D643-00230279B39C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55" creationId="{F54B3A59-D7CB-2EB1-D370-B16CC09C0DFC}"/>
          </ac:cxnSpMkLst>
        </pc:cxnChg>
        <pc:cxnChg chg="mod">
          <ac:chgData name="Muñoz Salamanca Eva" userId="45d179e7-6432-48d4-be38-07b7c4c64695" providerId="ADAL" clId="{82BBA220-1D88-4E40-8220-44A7BA3C7977}" dt="2023-05-10T12:51:02.324" v="2127"/>
          <ac:cxnSpMkLst>
            <pc:docMk/>
            <pc:sldMk cId="1403250224" sldId="259"/>
            <ac:cxnSpMk id="256" creationId="{E38D3738-15B8-7FC1-40EC-842CF637E232}"/>
          </ac:cxnSpMkLst>
        </pc:cxnChg>
      </pc:sldChg>
      <pc:sldChg chg="addSp delSp modSp mod addAnim delAnim modAnim">
        <pc:chgData name="Muñoz Salamanca Eva" userId="45d179e7-6432-48d4-be38-07b7c4c64695" providerId="ADAL" clId="{82BBA220-1D88-4E40-8220-44A7BA3C7977}" dt="2023-05-08T14:50:28.073" v="1750"/>
        <pc:sldMkLst>
          <pc:docMk/>
          <pc:sldMk cId="1064688597" sldId="260"/>
        </pc:sldMkLst>
        <pc:spChg chg="add mod">
          <ac:chgData name="Muñoz Salamanca Eva" userId="45d179e7-6432-48d4-be38-07b7c4c64695" providerId="ADAL" clId="{82BBA220-1D88-4E40-8220-44A7BA3C7977}" dt="2023-04-26T08:16:52.266" v="124"/>
          <ac:spMkLst>
            <pc:docMk/>
            <pc:sldMk cId="1064688597" sldId="260"/>
            <ac:spMk id="2" creationId="{0611BA99-6252-B2CF-F8A2-1776452929EE}"/>
          </ac:spMkLst>
        </pc:spChg>
        <pc:spChg chg="mod">
          <ac:chgData name="Muñoz Salamanca Eva" userId="45d179e7-6432-48d4-be38-07b7c4c64695" providerId="ADAL" clId="{82BBA220-1D88-4E40-8220-44A7BA3C7977}" dt="2023-05-08T13:34:50.863" v="1595" actId="1076"/>
          <ac:spMkLst>
            <pc:docMk/>
            <pc:sldMk cId="1064688597" sldId="260"/>
            <ac:spMk id="4" creationId="{C7B84DA2-E984-719B-11F2-0D9415EC6E23}"/>
          </ac:spMkLst>
        </pc:spChg>
        <pc:spChg chg="del mod">
          <ac:chgData name="Muñoz Salamanca Eva" userId="45d179e7-6432-48d4-be38-07b7c4c64695" providerId="ADAL" clId="{82BBA220-1D88-4E40-8220-44A7BA3C7977}" dt="2023-04-26T08:16:51.646" v="123" actId="478"/>
          <ac:spMkLst>
            <pc:docMk/>
            <pc:sldMk cId="1064688597" sldId="260"/>
            <ac:spMk id="7" creationId="{DA8C15D8-F780-332D-CE8D-DC0015C9FF05}"/>
          </ac:spMkLst>
        </pc:spChg>
        <pc:spChg chg="mod">
          <ac:chgData name="Muñoz Salamanca Eva" userId="45d179e7-6432-48d4-be38-07b7c4c64695" providerId="ADAL" clId="{82BBA220-1D88-4E40-8220-44A7BA3C7977}" dt="2023-04-26T09:09:13.941" v="378"/>
          <ac:spMkLst>
            <pc:docMk/>
            <pc:sldMk cId="1064688597" sldId="260"/>
            <ac:spMk id="8" creationId="{031F5B06-3E13-D129-1B4C-F7D0782A9A58}"/>
          </ac:spMkLst>
        </pc:spChg>
        <pc:spChg chg="mod topLvl">
          <ac:chgData name="Muñoz Salamanca Eva" userId="45d179e7-6432-48d4-be38-07b7c4c64695" providerId="ADAL" clId="{82BBA220-1D88-4E40-8220-44A7BA3C7977}" dt="2023-05-08T14:50:08.506" v="1748" actId="165"/>
          <ac:spMkLst>
            <pc:docMk/>
            <pc:sldMk cId="1064688597" sldId="260"/>
            <ac:spMk id="25" creationId="{3CED4DE1-B314-A5C5-17A9-FD78AE3FB9DA}"/>
          </ac:spMkLst>
        </pc:spChg>
        <pc:spChg chg="mod topLvl">
          <ac:chgData name="Muñoz Salamanca Eva" userId="45d179e7-6432-48d4-be38-07b7c4c64695" providerId="ADAL" clId="{82BBA220-1D88-4E40-8220-44A7BA3C7977}" dt="2023-05-08T14:50:08.506" v="1748" actId="165"/>
          <ac:spMkLst>
            <pc:docMk/>
            <pc:sldMk cId="1064688597" sldId="260"/>
            <ac:spMk id="28" creationId="{82119A5D-3E9B-A2E4-E64E-36EAD52B4E13}"/>
          </ac:spMkLst>
        </pc:spChg>
        <pc:spChg chg="add del mod">
          <ac:chgData name="Muñoz Salamanca Eva" userId="45d179e7-6432-48d4-be38-07b7c4c64695" providerId="ADAL" clId="{82BBA220-1D88-4E40-8220-44A7BA3C7977}" dt="2023-04-26T09:29:20.959" v="745" actId="478"/>
          <ac:spMkLst>
            <pc:docMk/>
            <pc:sldMk cId="1064688597" sldId="260"/>
            <ac:spMk id="29" creationId="{56AE768A-3BF1-6060-104E-1AF7D81AF0F1}"/>
          </ac:spMkLst>
        </pc:spChg>
        <pc:spChg chg="add mod">
          <ac:chgData name="Muñoz Salamanca Eva" userId="45d179e7-6432-48d4-be38-07b7c4c64695" providerId="ADAL" clId="{82BBA220-1D88-4E40-8220-44A7BA3C7977}" dt="2023-05-08T14:08:32.623" v="1728" actId="1076"/>
          <ac:spMkLst>
            <pc:docMk/>
            <pc:sldMk cId="1064688597" sldId="260"/>
            <ac:spMk id="30" creationId="{3B767D31-892D-4F26-1980-98E9E8035B26}"/>
          </ac:spMkLst>
        </pc:spChg>
        <pc:spChg chg="add del mod">
          <ac:chgData name="Muñoz Salamanca Eva" userId="45d179e7-6432-48d4-be38-07b7c4c64695" providerId="ADAL" clId="{82BBA220-1D88-4E40-8220-44A7BA3C7977}" dt="2023-04-26T09:28:43.309" v="730" actId="478"/>
          <ac:spMkLst>
            <pc:docMk/>
            <pc:sldMk cId="1064688597" sldId="260"/>
            <ac:spMk id="31" creationId="{C51770F1-32CF-0BCE-E619-32B5D32BC123}"/>
          </ac:spMkLst>
        </pc:spChg>
        <pc:spChg chg="add del mod">
          <ac:chgData name="Muñoz Salamanca Eva" userId="45d179e7-6432-48d4-be38-07b7c4c64695" providerId="ADAL" clId="{82BBA220-1D88-4E40-8220-44A7BA3C7977}" dt="2023-05-08T14:00:22.350" v="1709" actId="22"/>
          <ac:spMkLst>
            <pc:docMk/>
            <pc:sldMk cId="1064688597" sldId="260"/>
            <ac:spMk id="31" creationId="{ECD1B625-E620-BBDC-6C61-6BD4337F7971}"/>
          </ac:spMkLst>
        </pc:spChg>
        <pc:spChg chg="add del mod">
          <ac:chgData name="Muñoz Salamanca Eva" userId="45d179e7-6432-48d4-be38-07b7c4c64695" providerId="ADAL" clId="{82BBA220-1D88-4E40-8220-44A7BA3C7977}" dt="2023-04-26T09:24:42.450" v="583" actId="478"/>
          <ac:spMkLst>
            <pc:docMk/>
            <pc:sldMk cId="1064688597" sldId="260"/>
            <ac:spMk id="32" creationId="{23376B4E-E169-49D5-8C1F-3BB989766318}"/>
          </ac:spMkLst>
        </pc:spChg>
        <pc:spChg chg="add del">
          <ac:chgData name="Muñoz Salamanca Eva" userId="45d179e7-6432-48d4-be38-07b7c4c64695" providerId="ADAL" clId="{82BBA220-1D88-4E40-8220-44A7BA3C7977}" dt="2023-05-08T14:00:29.882" v="1711" actId="22"/>
          <ac:spMkLst>
            <pc:docMk/>
            <pc:sldMk cId="1064688597" sldId="260"/>
            <ac:spMk id="33" creationId="{23428F02-30D1-7D12-FF94-49BD00EDCE80}"/>
          </ac:spMkLst>
        </pc:spChg>
        <pc:spChg chg="add del mod">
          <ac:chgData name="Muñoz Salamanca Eva" userId="45d179e7-6432-48d4-be38-07b7c4c64695" providerId="ADAL" clId="{82BBA220-1D88-4E40-8220-44A7BA3C7977}" dt="2023-04-26T09:26:38.827" v="615" actId="21"/>
          <ac:spMkLst>
            <pc:docMk/>
            <pc:sldMk cId="1064688597" sldId="260"/>
            <ac:spMk id="33" creationId="{7D10305C-D990-CB09-2944-F05E915A0AAD}"/>
          </ac:spMkLst>
        </pc:spChg>
        <pc:spChg chg="add del mod">
          <ac:chgData name="Muñoz Salamanca Eva" userId="45d179e7-6432-48d4-be38-07b7c4c64695" providerId="ADAL" clId="{82BBA220-1D88-4E40-8220-44A7BA3C7977}" dt="2023-04-26T09:29:05.853" v="739" actId="478"/>
          <ac:spMkLst>
            <pc:docMk/>
            <pc:sldMk cId="1064688597" sldId="260"/>
            <ac:spMk id="40" creationId="{B5C182D0-8F37-6250-E6A5-99457F9AEDAE}"/>
          </ac:spMkLst>
        </pc:spChg>
        <pc:spChg chg="add del mod">
          <ac:chgData name="Muñoz Salamanca Eva" userId="45d179e7-6432-48d4-be38-07b7c4c64695" providerId="ADAL" clId="{82BBA220-1D88-4E40-8220-44A7BA3C7977}" dt="2023-04-26T09:27:01.022" v="622" actId="478"/>
          <ac:spMkLst>
            <pc:docMk/>
            <pc:sldMk cId="1064688597" sldId="260"/>
            <ac:spMk id="41" creationId="{1A373DCA-A82B-7FEA-9DDA-02B452780F73}"/>
          </ac:spMkLst>
        </pc:spChg>
        <pc:spChg chg="add del mod">
          <ac:chgData name="Muñoz Salamanca Eva" userId="45d179e7-6432-48d4-be38-07b7c4c64695" providerId="ADAL" clId="{82BBA220-1D88-4E40-8220-44A7BA3C7977}" dt="2023-05-08T14:00:41.294" v="1715" actId="478"/>
          <ac:spMkLst>
            <pc:docMk/>
            <pc:sldMk cId="1064688597" sldId="260"/>
            <ac:spMk id="41" creationId="{1AF54922-3FD1-37CA-078F-3156FBE3DEB7}"/>
          </ac:spMkLst>
        </pc:spChg>
        <pc:spChg chg="add del mod">
          <ac:chgData name="Muñoz Salamanca Eva" userId="45d179e7-6432-48d4-be38-07b7c4c64695" providerId="ADAL" clId="{82BBA220-1D88-4E40-8220-44A7BA3C7977}" dt="2023-04-26T09:27:12.595" v="626" actId="11529"/>
          <ac:spMkLst>
            <pc:docMk/>
            <pc:sldMk cId="1064688597" sldId="260"/>
            <ac:spMk id="42" creationId="{D1AECD28-9EC2-1051-10E9-BCDC065AA66F}"/>
          </ac:spMkLst>
        </pc:spChg>
        <pc:spChg chg="add del mod">
          <ac:chgData name="Muñoz Salamanca Eva" userId="45d179e7-6432-48d4-be38-07b7c4c64695" providerId="ADAL" clId="{82BBA220-1D88-4E40-8220-44A7BA3C7977}" dt="2023-05-08T14:08:03.999" v="1722" actId="478"/>
          <ac:spMkLst>
            <pc:docMk/>
            <pc:sldMk cId="1064688597" sldId="260"/>
            <ac:spMk id="43" creationId="{030882D7-570C-F9C3-CE12-0CD423224485}"/>
          </ac:spMkLst>
        </pc:spChg>
        <pc:spChg chg="add del">
          <ac:chgData name="Muñoz Salamanca Eva" userId="45d179e7-6432-48d4-be38-07b7c4c64695" providerId="ADAL" clId="{82BBA220-1D88-4E40-8220-44A7BA3C7977}" dt="2023-04-26T09:27:22.375" v="628" actId="11529"/>
          <ac:spMkLst>
            <pc:docMk/>
            <pc:sldMk cId="1064688597" sldId="260"/>
            <ac:spMk id="43" creationId="{AEDDD50A-B2C7-D920-85FC-1AE377B71428}"/>
          </ac:spMkLst>
        </pc:spChg>
        <pc:spChg chg="add del mod topLvl">
          <ac:chgData name="Muñoz Salamanca Eva" userId="45d179e7-6432-48d4-be38-07b7c4c64695" providerId="ADAL" clId="{82BBA220-1D88-4E40-8220-44A7BA3C7977}" dt="2023-05-08T14:00:19.700" v="1705" actId="478"/>
          <ac:spMkLst>
            <pc:docMk/>
            <pc:sldMk cId="1064688597" sldId="260"/>
            <ac:spMk id="44" creationId="{3CB899F1-DE1C-BE32-D8AE-91891B40F5ED}"/>
          </ac:spMkLst>
        </pc:spChg>
        <pc:spChg chg="add del mod">
          <ac:chgData name="Muñoz Salamanca Eva" userId="45d179e7-6432-48d4-be38-07b7c4c64695" providerId="ADAL" clId="{82BBA220-1D88-4E40-8220-44A7BA3C7977}" dt="2023-04-26T09:29:09.991" v="742" actId="478"/>
          <ac:spMkLst>
            <pc:docMk/>
            <pc:sldMk cId="1064688597" sldId="260"/>
            <ac:spMk id="45" creationId="{18FE5119-7964-10DE-E470-776FDCD7370E}"/>
          </ac:spMkLst>
        </pc:spChg>
        <pc:spChg chg="add del mod">
          <ac:chgData name="Muñoz Salamanca Eva" userId="45d179e7-6432-48d4-be38-07b7c4c64695" providerId="ADAL" clId="{82BBA220-1D88-4E40-8220-44A7BA3C7977}" dt="2023-05-08T14:08:00.923" v="1719" actId="478"/>
          <ac:spMkLst>
            <pc:docMk/>
            <pc:sldMk cId="1064688597" sldId="260"/>
            <ac:spMk id="46" creationId="{8D262833-8E3D-1591-F60C-2D7F9A409FE9}"/>
          </ac:spMkLst>
        </pc:spChg>
        <pc:spChg chg="add del mod topLvl">
          <ac:chgData name="Muñoz Salamanca Eva" userId="45d179e7-6432-48d4-be38-07b7c4c64695" providerId="ADAL" clId="{82BBA220-1D88-4E40-8220-44A7BA3C7977}" dt="2023-05-08T13:38:19.838" v="1599" actId="478"/>
          <ac:spMkLst>
            <pc:docMk/>
            <pc:sldMk cId="1064688597" sldId="260"/>
            <ac:spMk id="47" creationId="{823C1ECE-6C1C-8817-FE46-6903931B96FB}"/>
          </ac:spMkLst>
        </pc:spChg>
        <pc:spChg chg="add del mod">
          <ac:chgData name="Muñoz Salamanca Eva" userId="45d179e7-6432-48d4-be38-07b7c4c64695" providerId="ADAL" clId="{82BBA220-1D88-4E40-8220-44A7BA3C7977}" dt="2023-05-08T14:08:02.301" v="1721"/>
          <ac:spMkLst>
            <pc:docMk/>
            <pc:sldMk cId="1064688597" sldId="260"/>
            <ac:spMk id="48" creationId="{8D88A550-31B6-C71E-266B-FDB7BF1D157F}"/>
          </ac:spMkLst>
        </pc:spChg>
        <pc:spChg chg="add del mod">
          <ac:chgData name="Muñoz Salamanca Eva" userId="45d179e7-6432-48d4-be38-07b7c4c64695" providerId="ADAL" clId="{82BBA220-1D88-4E40-8220-44A7BA3C7977}" dt="2023-05-08T14:08:15.199" v="1725"/>
          <ac:spMkLst>
            <pc:docMk/>
            <pc:sldMk cId="1064688597" sldId="260"/>
            <ac:spMk id="51" creationId="{A665CCD3-8E37-B045-6211-EB6820A6EA3E}"/>
          </ac:spMkLst>
        </pc:spChg>
        <pc:spChg chg="add mod">
          <ac:chgData name="Muñoz Salamanca Eva" userId="45d179e7-6432-48d4-be38-07b7c4c64695" providerId="ADAL" clId="{82BBA220-1D88-4E40-8220-44A7BA3C7977}" dt="2023-05-08T14:08:28.718" v="1727" actId="1076"/>
          <ac:spMkLst>
            <pc:docMk/>
            <pc:sldMk cId="1064688597" sldId="260"/>
            <ac:spMk id="53" creationId="{4621D25B-6F4E-247A-EFE4-084FEF369B22}"/>
          </ac:spMkLst>
        </pc:spChg>
        <pc:spChg chg="add mod">
          <ac:chgData name="Muñoz Salamanca Eva" userId="45d179e7-6432-48d4-be38-07b7c4c64695" providerId="ADAL" clId="{82BBA220-1D88-4E40-8220-44A7BA3C7977}" dt="2023-05-08T14:09:40.887" v="1729"/>
          <ac:spMkLst>
            <pc:docMk/>
            <pc:sldMk cId="1064688597" sldId="260"/>
            <ac:spMk id="55" creationId="{48DE2508-4292-67EE-9DE0-E14FD90A09EE}"/>
          </ac:spMkLst>
        </pc:spChg>
        <pc:grpChg chg="add mod">
          <ac:chgData name="Muñoz Salamanca Eva" userId="45d179e7-6432-48d4-be38-07b7c4c64695" providerId="ADAL" clId="{82BBA220-1D88-4E40-8220-44A7BA3C7977}" dt="2023-04-26T09:24:12.873" v="573" actId="1076"/>
          <ac:grpSpMkLst>
            <pc:docMk/>
            <pc:sldMk cId="1064688597" sldId="260"/>
            <ac:grpSpMk id="3" creationId="{B07F3353-3128-FF1D-BA49-4055FB22826E}"/>
          </ac:grpSpMkLst>
        </pc:grpChg>
        <pc:grpChg chg="add del">
          <ac:chgData name="Muñoz Salamanca Eva" userId="45d179e7-6432-48d4-be38-07b7c4c64695" providerId="ADAL" clId="{82BBA220-1D88-4E40-8220-44A7BA3C7977}" dt="2023-05-08T13:35:38.049" v="1597" actId="164"/>
          <ac:grpSpMkLst>
            <pc:docMk/>
            <pc:sldMk cId="1064688597" sldId="260"/>
            <ac:grpSpMk id="7" creationId="{934B1114-232A-0247-E8C9-92ED02506EFC}"/>
          </ac:grpSpMkLst>
        </pc:grpChg>
        <pc:grpChg chg="add del mod topLvl">
          <ac:chgData name="Muñoz Salamanca Eva" userId="45d179e7-6432-48d4-be38-07b7c4c64695" providerId="ADAL" clId="{82BBA220-1D88-4E40-8220-44A7BA3C7977}" dt="2023-05-08T14:50:08.506" v="1748" actId="165"/>
          <ac:grpSpMkLst>
            <pc:docMk/>
            <pc:sldMk cId="1064688597" sldId="260"/>
            <ac:grpSpMk id="23" creationId="{D77AFC4D-6947-89CE-2152-676F335AC38A}"/>
          </ac:grpSpMkLst>
        </pc:grpChg>
        <pc:grpChg chg="add del mod topLvl">
          <ac:chgData name="Muñoz Salamanca Eva" userId="45d179e7-6432-48d4-be38-07b7c4c64695" providerId="ADAL" clId="{82BBA220-1D88-4E40-8220-44A7BA3C7977}" dt="2023-05-08T14:50:08.506" v="1748" actId="165"/>
          <ac:grpSpMkLst>
            <pc:docMk/>
            <pc:sldMk cId="1064688597" sldId="260"/>
            <ac:grpSpMk id="26" creationId="{9EDB3366-881F-4002-B0F4-496944CD7D25}"/>
          </ac:grpSpMkLst>
        </pc:grpChg>
        <pc:grpChg chg="add del">
          <ac:chgData name="Muñoz Salamanca Eva" userId="45d179e7-6432-48d4-be38-07b7c4c64695" providerId="ADAL" clId="{82BBA220-1D88-4E40-8220-44A7BA3C7977}" dt="2023-04-26T09:32:46.461" v="765" actId="164"/>
          <ac:grpSpMkLst>
            <pc:docMk/>
            <pc:sldMk cId="1064688597" sldId="260"/>
            <ac:grpSpMk id="50" creationId="{5DEBFB4C-AB96-F413-508A-453B267EDBB7}"/>
          </ac:grpSpMkLst>
        </pc:grpChg>
        <pc:grpChg chg="add del">
          <ac:chgData name="Muñoz Salamanca Eva" userId="45d179e7-6432-48d4-be38-07b7c4c64695" providerId="ADAL" clId="{82BBA220-1D88-4E40-8220-44A7BA3C7977}" dt="2023-05-08T14:50:07.083" v="1747" actId="165"/>
          <ac:grpSpMkLst>
            <pc:docMk/>
            <pc:sldMk cId="1064688597" sldId="260"/>
            <ac:grpSpMk id="56" creationId="{3D7D27A1-38B7-040C-BAC4-0EB2564851FF}"/>
          </ac:grpSpMkLst>
        </pc:grpChg>
        <pc:picChg chg="mod">
          <ac:chgData name="Muñoz Salamanca Eva" userId="45d179e7-6432-48d4-be38-07b7c4c64695" providerId="ADAL" clId="{82BBA220-1D88-4E40-8220-44A7BA3C7977}" dt="2023-04-26T09:09:13.941" v="378"/>
          <ac:picMkLst>
            <pc:docMk/>
            <pc:sldMk cId="1064688597" sldId="260"/>
            <ac:picMk id="5" creationId="{A56D9B70-CCC5-A913-155D-F910212A336E}"/>
          </ac:picMkLst>
        </pc:picChg>
        <pc:picChg chg="mod topLvl">
          <ac:chgData name="Muñoz Salamanca Eva" userId="45d179e7-6432-48d4-be38-07b7c4c64695" providerId="ADAL" clId="{82BBA220-1D88-4E40-8220-44A7BA3C7977}" dt="2023-05-08T14:50:08.506" v="1748" actId="165"/>
          <ac:picMkLst>
            <pc:docMk/>
            <pc:sldMk cId="1064688597" sldId="260"/>
            <ac:picMk id="24" creationId="{2F0DAF7C-3ED7-076F-6606-C5B513C4B4A0}"/>
          </ac:picMkLst>
        </pc:picChg>
        <pc:picChg chg="mod topLvl">
          <ac:chgData name="Muñoz Salamanca Eva" userId="45d179e7-6432-48d4-be38-07b7c4c64695" providerId="ADAL" clId="{82BBA220-1D88-4E40-8220-44A7BA3C7977}" dt="2023-05-08T14:50:08.506" v="1748" actId="165"/>
          <ac:picMkLst>
            <pc:docMk/>
            <pc:sldMk cId="1064688597" sldId="260"/>
            <ac:picMk id="27" creationId="{A980A676-67C0-BFE8-33F0-7794E585C738}"/>
          </ac:picMkLst>
        </pc:picChg>
        <pc:picChg chg="add del mod">
          <ac:chgData name="Muñoz Salamanca Eva" userId="45d179e7-6432-48d4-be38-07b7c4c64695" providerId="ADAL" clId="{82BBA220-1D88-4E40-8220-44A7BA3C7977}" dt="2023-05-08T14:08:05.138" v="1723" actId="478"/>
          <ac:picMkLst>
            <pc:docMk/>
            <pc:sldMk cId="1064688597" sldId="260"/>
            <ac:picMk id="42" creationId="{E71E2CC2-D7A9-C3DF-7E31-A726D732B633}"/>
          </ac:picMkLst>
        </pc:picChg>
        <pc:picChg chg="add del mod">
          <ac:chgData name="Muñoz Salamanca Eva" userId="45d179e7-6432-48d4-be38-07b7c4c64695" providerId="ADAL" clId="{82BBA220-1D88-4E40-8220-44A7BA3C7977}" dt="2023-05-08T14:08:03.999" v="1722" actId="478"/>
          <ac:picMkLst>
            <pc:docMk/>
            <pc:sldMk cId="1064688597" sldId="260"/>
            <ac:picMk id="45" creationId="{653F6B8C-DF24-4741-4290-8344018F8A1F}"/>
          </ac:picMkLst>
        </pc:picChg>
        <pc:picChg chg="add del mod topLvl">
          <ac:chgData name="Muñoz Salamanca Eva" userId="45d179e7-6432-48d4-be38-07b7c4c64695" providerId="ADAL" clId="{82BBA220-1D88-4E40-8220-44A7BA3C7977}" dt="2023-04-26T09:39:56.564" v="797" actId="478"/>
          <ac:picMkLst>
            <pc:docMk/>
            <pc:sldMk cId="1064688597" sldId="260"/>
            <ac:picMk id="49" creationId="{14FEE03D-8956-344A-F954-32B041749305}"/>
          </ac:picMkLst>
        </pc:picChg>
        <pc:picChg chg="add del mod">
          <ac:chgData name="Muñoz Salamanca Eva" userId="45d179e7-6432-48d4-be38-07b7c4c64695" providerId="ADAL" clId="{82BBA220-1D88-4E40-8220-44A7BA3C7977}" dt="2023-05-08T14:08:15.199" v="1725"/>
          <ac:picMkLst>
            <pc:docMk/>
            <pc:sldMk cId="1064688597" sldId="260"/>
            <ac:picMk id="49" creationId="{BA691FB3-B2A6-39A5-C341-650A5666475E}"/>
          </ac:picMkLst>
        </pc:picChg>
        <pc:picChg chg="add del mod">
          <ac:chgData name="Muñoz Salamanca Eva" userId="45d179e7-6432-48d4-be38-07b7c4c64695" providerId="ADAL" clId="{82BBA220-1D88-4E40-8220-44A7BA3C7977}" dt="2023-05-08T14:08:15.199" v="1725"/>
          <ac:picMkLst>
            <pc:docMk/>
            <pc:sldMk cId="1064688597" sldId="260"/>
            <ac:picMk id="50" creationId="{4721FFE0-4086-2D2D-7F47-FB090C1B2704}"/>
          </ac:picMkLst>
        </pc:picChg>
        <pc:picChg chg="add mod">
          <ac:chgData name="Muñoz Salamanca Eva" userId="45d179e7-6432-48d4-be38-07b7c4c64695" providerId="ADAL" clId="{82BBA220-1D88-4E40-8220-44A7BA3C7977}" dt="2023-05-08T14:08:28.718" v="1727" actId="1076"/>
          <ac:picMkLst>
            <pc:docMk/>
            <pc:sldMk cId="1064688597" sldId="260"/>
            <ac:picMk id="52" creationId="{64FD67BF-1C40-9365-4083-8D8D8E8EE29F}"/>
          </ac:picMkLst>
        </pc:picChg>
        <pc:picChg chg="add mod">
          <ac:chgData name="Muñoz Salamanca Eva" userId="45d179e7-6432-48d4-be38-07b7c4c64695" providerId="ADAL" clId="{82BBA220-1D88-4E40-8220-44A7BA3C7977}" dt="2023-05-08T14:08:28.718" v="1727" actId="1076"/>
          <ac:picMkLst>
            <pc:docMk/>
            <pc:sldMk cId="1064688597" sldId="260"/>
            <ac:picMk id="54" creationId="{4734444A-0A2A-AAE0-6240-E855EC72B9B7}"/>
          </ac:picMkLst>
        </pc:picChg>
      </pc:sldChg>
      <pc:sldChg chg="addSp delSp modSp mod modAnim">
        <pc:chgData name="Muñoz Salamanca Eva" userId="45d179e7-6432-48d4-be38-07b7c4c64695" providerId="ADAL" clId="{82BBA220-1D88-4E40-8220-44A7BA3C7977}" dt="2023-05-08T15:17:02.825" v="2101"/>
        <pc:sldMkLst>
          <pc:docMk/>
          <pc:sldMk cId="492283745" sldId="262"/>
        </pc:sldMkLst>
        <pc:spChg chg="add del mod">
          <ac:chgData name="Muñoz Salamanca Eva" userId="45d179e7-6432-48d4-be38-07b7c4c64695" providerId="ADAL" clId="{82BBA220-1D88-4E40-8220-44A7BA3C7977}" dt="2023-04-26T08:12:35.116" v="17"/>
          <ac:spMkLst>
            <pc:docMk/>
            <pc:sldMk cId="492283745" sldId="262"/>
            <ac:spMk id="2" creationId="{54F82F97-E68C-4C94-C54F-4F7B66B066D1}"/>
          </ac:spMkLst>
        </pc:spChg>
        <pc:spChg chg="add del">
          <ac:chgData name="Muñoz Salamanca Eva" userId="45d179e7-6432-48d4-be38-07b7c4c64695" providerId="ADAL" clId="{82BBA220-1D88-4E40-8220-44A7BA3C7977}" dt="2023-04-26T08:14:35.436" v="79" actId="478"/>
          <ac:spMkLst>
            <pc:docMk/>
            <pc:sldMk cId="492283745" sldId="262"/>
            <ac:spMk id="5" creationId="{0202F17F-2EEE-435F-AC0C-A786AD4CDBD7}"/>
          </ac:spMkLst>
        </pc:spChg>
        <pc:spChg chg="add del mod">
          <ac:chgData name="Muñoz Salamanca Eva" userId="45d179e7-6432-48d4-be38-07b7c4c64695" providerId="ADAL" clId="{82BBA220-1D88-4E40-8220-44A7BA3C7977}" dt="2023-04-26T08:13:29.059" v="60" actId="478"/>
          <ac:spMkLst>
            <pc:docMk/>
            <pc:sldMk cId="492283745" sldId="262"/>
            <ac:spMk id="8" creationId="{2455E050-3939-A71C-611D-BFA200563663}"/>
          </ac:spMkLst>
        </pc:spChg>
        <pc:spChg chg="add mod">
          <ac:chgData name="Muñoz Salamanca Eva" userId="45d179e7-6432-48d4-be38-07b7c4c64695" providerId="ADAL" clId="{82BBA220-1D88-4E40-8220-44A7BA3C7977}" dt="2023-04-26T08:16:17.215" v="108" actId="1037"/>
          <ac:spMkLst>
            <pc:docMk/>
            <pc:sldMk cId="492283745" sldId="262"/>
            <ac:spMk id="30" creationId="{13FB5BDC-7B0A-9188-E068-54A906B9FEDA}"/>
          </ac:spMkLst>
        </pc:spChg>
        <pc:spChg chg="add del mod">
          <ac:chgData name="Muñoz Salamanca Eva" userId="45d179e7-6432-48d4-be38-07b7c4c64695" providerId="ADAL" clId="{82BBA220-1D88-4E40-8220-44A7BA3C7977}" dt="2023-04-26T08:14:35.084" v="78" actId="478"/>
          <ac:spMkLst>
            <pc:docMk/>
            <pc:sldMk cId="492283745" sldId="262"/>
            <ac:spMk id="31" creationId="{3B3CC1B1-9ED9-1F3B-4A0C-EF281AA0138B}"/>
          </ac:spMkLst>
        </pc:spChg>
        <pc:spChg chg="add mod">
          <ac:chgData name="Muñoz Salamanca Eva" userId="45d179e7-6432-48d4-be38-07b7c4c64695" providerId="ADAL" clId="{82BBA220-1D88-4E40-8220-44A7BA3C7977}" dt="2023-04-26T08:15:09.884" v="84"/>
          <ac:spMkLst>
            <pc:docMk/>
            <pc:sldMk cId="492283745" sldId="262"/>
            <ac:spMk id="33" creationId="{2A2D2653-B504-F362-05F7-9DD97CB2657D}"/>
          </ac:spMkLst>
        </pc:spChg>
      </pc:sldChg>
      <pc:sldChg chg="addSp delSp modSp mod addAnim delAnim modAnim">
        <pc:chgData name="Muñoz Salamanca Eva" userId="45d179e7-6432-48d4-be38-07b7c4c64695" providerId="ADAL" clId="{82BBA220-1D88-4E40-8220-44A7BA3C7977}" dt="2023-05-10T12:29:45.592" v="2125" actId="478"/>
        <pc:sldMkLst>
          <pc:docMk/>
          <pc:sldMk cId="3032527008" sldId="263"/>
        </pc:sldMkLst>
        <pc:spChg chg="add mod">
          <ac:chgData name="Muñoz Salamanca Eva" userId="45d179e7-6432-48d4-be38-07b7c4c64695" providerId="ADAL" clId="{82BBA220-1D88-4E40-8220-44A7BA3C7977}" dt="2023-04-27T09:36:31.735" v="1500" actId="1076"/>
          <ac:spMkLst>
            <pc:docMk/>
            <pc:sldMk cId="3032527008" sldId="263"/>
            <ac:spMk id="2" creationId="{49F19E93-D5F4-1BDF-0BD2-7C041D83A1FF}"/>
          </ac:spMkLst>
        </pc:spChg>
        <pc:spChg chg="add del mod">
          <ac:chgData name="Muñoz Salamanca Eva" userId="45d179e7-6432-48d4-be38-07b7c4c64695" providerId="ADAL" clId="{82BBA220-1D88-4E40-8220-44A7BA3C7977}" dt="2023-04-27T08:55:23.378" v="1036"/>
          <ac:spMkLst>
            <pc:docMk/>
            <pc:sldMk cId="3032527008" sldId="263"/>
            <ac:spMk id="3" creationId="{A9B07A3D-2A16-44EB-8BE9-471FDA50E1C9}"/>
          </ac:spMkLst>
        </pc:spChg>
        <pc:spChg chg="add del">
          <ac:chgData name="Muñoz Salamanca Eva" userId="45d179e7-6432-48d4-be38-07b7c4c64695" providerId="ADAL" clId="{82BBA220-1D88-4E40-8220-44A7BA3C7977}" dt="2023-04-26T08:47:34.406" v="133" actId="22"/>
          <ac:spMkLst>
            <pc:docMk/>
            <pc:sldMk cId="3032527008" sldId="263"/>
            <ac:spMk id="5" creationId="{8A708836-2F3B-C0B5-4C7B-4A05AAC3C3B9}"/>
          </ac:spMkLst>
        </pc:spChg>
        <pc:spChg chg="del">
          <ac:chgData name="Muñoz Salamanca Eva" userId="45d179e7-6432-48d4-be38-07b7c4c64695" providerId="ADAL" clId="{82BBA220-1D88-4E40-8220-44A7BA3C7977}" dt="2023-04-26T08:16:43.128" v="118" actId="478"/>
          <ac:spMkLst>
            <pc:docMk/>
            <pc:sldMk cId="3032527008" sldId="263"/>
            <ac:spMk id="7" creationId="{F43A6592-5F8F-64E8-645E-F016C9193050}"/>
          </ac:spMkLst>
        </pc:spChg>
        <pc:spChg chg="add del">
          <ac:chgData name="Muñoz Salamanca Eva" userId="45d179e7-6432-48d4-be38-07b7c4c64695" providerId="ADAL" clId="{82BBA220-1D88-4E40-8220-44A7BA3C7977}" dt="2023-04-26T08:47:41.637" v="135" actId="22"/>
          <ac:spMkLst>
            <pc:docMk/>
            <pc:sldMk cId="3032527008" sldId="263"/>
            <ac:spMk id="23" creationId="{0E25B255-75F9-A6E9-B90B-F7F29BB8816E}"/>
          </ac:spMkLst>
        </pc:spChg>
        <pc:spChg chg="add mod">
          <ac:chgData name="Muñoz Salamanca Eva" userId="45d179e7-6432-48d4-be38-07b7c4c64695" providerId="ADAL" clId="{82BBA220-1D88-4E40-8220-44A7BA3C7977}" dt="2023-04-27T09:36:36.920" v="1501" actId="1076"/>
          <ac:spMkLst>
            <pc:docMk/>
            <pc:sldMk cId="3032527008" sldId="263"/>
            <ac:spMk id="24" creationId="{6D5A18DE-4A80-1ECD-E3ED-114285E5F4E8}"/>
          </ac:spMkLst>
        </pc:spChg>
        <pc:spChg chg="add mod">
          <ac:chgData name="Muñoz Salamanca Eva" userId="45d179e7-6432-48d4-be38-07b7c4c64695" providerId="ADAL" clId="{82BBA220-1D88-4E40-8220-44A7BA3C7977}" dt="2023-04-27T09:36:36.920" v="1501" actId="1076"/>
          <ac:spMkLst>
            <pc:docMk/>
            <pc:sldMk cId="3032527008" sldId="263"/>
            <ac:spMk id="27" creationId="{AA9D59BB-845A-9314-4600-69A64644AD7A}"/>
          </ac:spMkLst>
        </pc:spChg>
        <pc:spChg chg="add mod">
          <ac:chgData name="Muñoz Salamanca Eva" userId="45d179e7-6432-48d4-be38-07b7c4c64695" providerId="ADAL" clId="{82BBA220-1D88-4E40-8220-44A7BA3C7977}" dt="2023-04-27T09:36:36.920" v="1501" actId="1076"/>
          <ac:spMkLst>
            <pc:docMk/>
            <pc:sldMk cId="3032527008" sldId="263"/>
            <ac:spMk id="30" creationId="{6673BD99-8202-2A57-CE4F-8BE714F2337B}"/>
          </ac:spMkLst>
        </pc:spChg>
        <pc:spChg chg="add mod">
          <ac:chgData name="Muñoz Salamanca Eva" userId="45d179e7-6432-48d4-be38-07b7c4c64695" providerId="ADAL" clId="{82BBA220-1D88-4E40-8220-44A7BA3C7977}" dt="2023-04-27T09:36:36.920" v="1501" actId="1076"/>
          <ac:spMkLst>
            <pc:docMk/>
            <pc:sldMk cId="3032527008" sldId="263"/>
            <ac:spMk id="33" creationId="{271AF824-4D10-CA3E-33F0-372DCD8876D5}"/>
          </ac:spMkLst>
        </pc:spChg>
        <pc:spChg chg="mod">
          <ac:chgData name="Muñoz Salamanca Eva" userId="45d179e7-6432-48d4-be38-07b7c4c64695" providerId="ADAL" clId="{82BBA220-1D88-4E40-8220-44A7BA3C7977}" dt="2023-04-26T08:43:47.072" v="131" actId="14100"/>
          <ac:spMkLst>
            <pc:docMk/>
            <pc:sldMk cId="3032527008" sldId="263"/>
            <ac:spMk id="36" creationId="{737B30D1-233F-0D86-AC81-7342876ECC96}"/>
          </ac:spMkLst>
        </pc:spChg>
        <pc:spChg chg="add mod">
          <ac:chgData name="Muñoz Salamanca Eva" userId="45d179e7-6432-48d4-be38-07b7c4c64695" providerId="ADAL" clId="{82BBA220-1D88-4E40-8220-44A7BA3C7977}" dt="2023-04-27T09:36:36.920" v="1501" actId="1076"/>
          <ac:spMkLst>
            <pc:docMk/>
            <pc:sldMk cId="3032527008" sldId="263"/>
            <ac:spMk id="40" creationId="{E55B59F0-AB97-B94E-BD39-F2164E104D4A}"/>
          </ac:spMkLst>
        </pc:spChg>
        <pc:spChg chg="add mod">
          <ac:chgData name="Muñoz Salamanca Eva" userId="45d179e7-6432-48d4-be38-07b7c4c64695" providerId="ADAL" clId="{82BBA220-1D88-4E40-8220-44A7BA3C7977}" dt="2023-04-27T09:36:36.920" v="1501" actId="1076"/>
          <ac:spMkLst>
            <pc:docMk/>
            <pc:sldMk cId="3032527008" sldId="263"/>
            <ac:spMk id="43" creationId="{BA7DF227-062D-D9EF-7E36-D0E6A72931FE}"/>
          </ac:spMkLst>
        </pc:spChg>
        <pc:spChg chg="add mod">
          <ac:chgData name="Muñoz Salamanca Eva" userId="45d179e7-6432-48d4-be38-07b7c4c64695" providerId="ADAL" clId="{82BBA220-1D88-4E40-8220-44A7BA3C7977}" dt="2023-04-27T09:36:36.920" v="1501" actId="1076"/>
          <ac:spMkLst>
            <pc:docMk/>
            <pc:sldMk cId="3032527008" sldId="263"/>
            <ac:spMk id="44" creationId="{80BB9FC4-AF0B-0B78-197F-A23B54130636}"/>
          </ac:spMkLst>
        </pc:spChg>
        <pc:spChg chg="add mod">
          <ac:chgData name="Muñoz Salamanca Eva" userId="45d179e7-6432-48d4-be38-07b7c4c64695" providerId="ADAL" clId="{82BBA220-1D88-4E40-8220-44A7BA3C7977}" dt="2023-04-27T09:36:36.920" v="1501" actId="1076"/>
          <ac:spMkLst>
            <pc:docMk/>
            <pc:sldMk cId="3032527008" sldId="263"/>
            <ac:spMk id="45" creationId="{D94DCBFA-F97A-55E5-31A0-144D3AC2D6AE}"/>
          </ac:spMkLst>
        </pc:spChg>
        <pc:spChg chg="add mod">
          <ac:chgData name="Muñoz Salamanca Eva" userId="45d179e7-6432-48d4-be38-07b7c4c64695" providerId="ADAL" clId="{82BBA220-1D88-4E40-8220-44A7BA3C7977}" dt="2023-04-27T09:36:36.920" v="1501" actId="1076"/>
          <ac:spMkLst>
            <pc:docMk/>
            <pc:sldMk cId="3032527008" sldId="263"/>
            <ac:spMk id="56" creationId="{E75B1A38-71E3-FE69-557D-CFBEEDB49652}"/>
          </ac:spMkLst>
        </pc:spChg>
        <pc:spChg chg="add mod">
          <ac:chgData name="Muñoz Salamanca Eva" userId="45d179e7-6432-48d4-be38-07b7c4c64695" providerId="ADAL" clId="{82BBA220-1D88-4E40-8220-44A7BA3C7977}" dt="2023-04-27T09:36:36.920" v="1501" actId="1076"/>
          <ac:spMkLst>
            <pc:docMk/>
            <pc:sldMk cId="3032527008" sldId="263"/>
            <ac:spMk id="57" creationId="{AA332ACB-F022-AED0-2224-5D7D4620919D}"/>
          </ac:spMkLst>
        </pc:spChg>
        <pc:spChg chg="add del mod">
          <ac:chgData name="Muñoz Salamanca Eva" userId="45d179e7-6432-48d4-be38-07b7c4c64695" providerId="ADAL" clId="{82BBA220-1D88-4E40-8220-44A7BA3C7977}" dt="2023-04-26T09:04:38.094" v="286" actId="478"/>
          <ac:spMkLst>
            <pc:docMk/>
            <pc:sldMk cId="3032527008" sldId="263"/>
            <ac:spMk id="58" creationId="{7533E9FE-0644-1400-B39D-14AA3ABF8481}"/>
          </ac:spMkLst>
        </pc:spChg>
        <pc:spChg chg="add del mod">
          <ac:chgData name="Muñoz Salamanca Eva" userId="45d179e7-6432-48d4-be38-07b7c4c64695" providerId="ADAL" clId="{82BBA220-1D88-4E40-8220-44A7BA3C7977}" dt="2023-04-26T09:06:50.435" v="311" actId="478"/>
          <ac:spMkLst>
            <pc:docMk/>
            <pc:sldMk cId="3032527008" sldId="263"/>
            <ac:spMk id="59" creationId="{8FE59628-6964-FFFA-7230-8C4E71C3924E}"/>
          </ac:spMkLst>
        </pc:spChg>
        <pc:spChg chg="add mod">
          <ac:chgData name="Muñoz Salamanca Eva" userId="45d179e7-6432-48d4-be38-07b7c4c64695" providerId="ADAL" clId="{82BBA220-1D88-4E40-8220-44A7BA3C7977}" dt="2023-04-27T09:36:42.617" v="1502" actId="1076"/>
          <ac:spMkLst>
            <pc:docMk/>
            <pc:sldMk cId="3032527008" sldId="263"/>
            <ac:spMk id="60" creationId="{306AF149-E7D8-F969-B570-D051D8E8B2AF}"/>
          </ac:spMkLst>
        </pc:spChg>
        <pc:spChg chg="add mod">
          <ac:chgData name="Muñoz Salamanca Eva" userId="45d179e7-6432-48d4-be38-07b7c4c64695" providerId="ADAL" clId="{82BBA220-1D88-4E40-8220-44A7BA3C7977}" dt="2023-04-27T09:36:42.617" v="1502" actId="1076"/>
          <ac:spMkLst>
            <pc:docMk/>
            <pc:sldMk cId="3032527008" sldId="263"/>
            <ac:spMk id="61" creationId="{3FB5E389-E20A-E5A3-B032-7BA3E3E0D88A}"/>
          </ac:spMkLst>
        </pc:spChg>
        <pc:spChg chg="add mod">
          <ac:chgData name="Muñoz Salamanca Eva" userId="45d179e7-6432-48d4-be38-07b7c4c64695" providerId="ADAL" clId="{82BBA220-1D88-4E40-8220-44A7BA3C7977}" dt="2023-04-27T09:36:42.617" v="1502" actId="1076"/>
          <ac:spMkLst>
            <pc:docMk/>
            <pc:sldMk cId="3032527008" sldId="263"/>
            <ac:spMk id="62" creationId="{EC790B9E-DB30-BE7D-0A9C-C29F3A3CA19A}"/>
          </ac:spMkLst>
        </pc:spChg>
        <pc:spChg chg="add mod">
          <ac:chgData name="Muñoz Salamanca Eva" userId="45d179e7-6432-48d4-be38-07b7c4c64695" providerId="ADAL" clId="{82BBA220-1D88-4E40-8220-44A7BA3C7977}" dt="2023-04-27T09:36:48.815" v="1503" actId="552"/>
          <ac:spMkLst>
            <pc:docMk/>
            <pc:sldMk cId="3032527008" sldId="263"/>
            <ac:spMk id="63" creationId="{B8C3FBD5-F0D8-3CE3-983A-025B22D85F2E}"/>
          </ac:spMkLst>
        </pc:spChg>
        <pc:spChg chg="add mod">
          <ac:chgData name="Muñoz Salamanca Eva" userId="45d179e7-6432-48d4-be38-07b7c4c64695" providerId="ADAL" clId="{82BBA220-1D88-4E40-8220-44A7BA3C7977}" dt="2023-04-27T09:36:42.617" v="1502" actId="1076"/>
          <ac:spMkLst>
            <pc:docMk/>
            <pc:sldMk cId="3032527008" sldId="263"/>
            <ac:spMk id="64" creationId="{714C3309-D98F-BE4E-1AD4-405F6F1DB016}"/>
          </ac:spMkLst>
        </pc:spChg>
        <pc:spChg chg="add mod">
          <ac:chgData name="Muñoz Salamanca Eva" userId="45d179e7-6432-48d4-be38-07b7c4c64695" providerId="ADAL" clId="{82BBA220-1D88-4E40-8220-44A7BA3C7977}" dt="2023-04-27T09:36:42.617" v="1502" actId="1076"/>
          <ac:spMkLst>
            <pc:docMk/>
            <pc:sldMk cId="3032527008" sldId="263"/>
            <ac:spMk id="65" creationId="{30E4F2C6-339F-6474-716E-E01F10DEB383}"/>
          </ac:spMkLst>
        </pc:spChg>
        <pc:spChg chg="add del mod">
          <ac:chgData name="Muñoz Salamanca Eva" userId="45d179e7-6432-48d4-be38-07b7c4c64695" providerId="ADAL" clId="{82BBA220-1D88-4E40-8220-44A7BA3C7977}" dt="2023-04-26T09:16:41.973" v="469"/>
          <ac:spMkLst>
            <pc:docMk/>
            <pc:sldMk cId="3032527008" sldId="263"/>
            <ac:spMk id="66" creationId="{BB6FCFC2-B670-C634-9C45-81FEAD6553D3}"/>
          </ac:spMkLst>
        </pc:spChg>
        <pc:spChg chg="add mod">
          <ac:chgData name="Muñoz Salamanca Eva" userId="45d179e7-6432-48d4-be38-07b7c4c64695" providerId="ADAL" clId="{82BBA220-1D88-4E40-8220-44A7BA3C7977}" dt="2023-04-27T09:36:48.815" v="1503" actId="552"/>
          <ac:spMkLst>
            <pc:docMk/>
            <pc:sldMk cId="3032527008" sldId="263"/>
            <ac:spMk id="67" creationId="{14CB382F-EA47-F553-F3B8-D28BA5496ECC}"/>
          </ac:spMkLst>
        </pc:spChg>
        <pc:spChg chg="add mod">
          <ac:chgData name="Muñoz Salamanca Eva" userId="45d179e7-6432-48d4-be38-07b7c4c64695" providerId="ADAL" clId="{82BBA220-1D88-4E40-8220-44A7BA3C7977}" dt="2023-04-27T09:24:19.119" v="1188" actId="1076"/>
          <ac:spMkLst>
            <pc:docMk/>
            <pc:sldMk cId="3032527008" sldId="263"/>
            <ac:spMk id="81" creationId="{D9765543-7C4B-38C8-6C12-60FBC7DBDDB8}"/>
          </ac:spMkLst>
        </pc:spChg>
        <pc:spChg chg="add del mod">
          <ac:chgData name="Muñoz Salamanca Eva" userId="45d179e7-6432-48d4-be38-07b7c4c64695" providerId="ADAL" clId="{82BBA220-1D88-4E40-8220-44A7BA3C7977}" dt="2023-04-27T09:31:48.942" v="1385" actId="478"/>
          <ac:spMkLst>
            <pc:docMk/>
            <pc:sldMk cId="3032527008" sldId="263"/>
            <ac:spMk id="104" creationId="{4184855E-50B8-E9E1-19F5-C13439AC7562}"/>
          </ac:spMkLst>
        </pc:spChg>
        <pc:spChg chg="mod">
          <ac:chgData name="Muñoz Salamanca Eva" userId="45d179e7-6432-48d4-be38-07b7c4c64695" providerId="ADAL" clId="{82BBA220-1D88-4E40-8220-44A7BA3C7977}" dt="2023-04-27T09:31:49.486" v="1386"/>
          <ac:spMkLst>
            <pc:docMk/>
            <pc:sldMk cId="3032527008" sldId="263"/>
            <ac:spMk id="111" creationId="{3350DB1C-D27B-B2D3-3362-EC35FB261CFE}"/>
          </ac:spMkLst>
        </pc:spChg>
        <pc:spChg chg="mod">
          <ac:chgData name="Muñoz Salamanca Eva" userId="45d179e7-6432-48d4-be38-07b7c4c64695" providerId="ADAL" clId="{82BBA220-1D88-4E40-8220-44A7BA3C7977}" dt="2023-04-27T09:32:18.040" v="1395"/>
          <ac:spMkLst>
            <pc:docMk/>
            <pc:sldMk cId="3032527008" sldId="263"/>
            <ac:spMk id="118" creationId="{F0E2EF3B-C609-7407-A30A-CD498D13C8AC}"/>
          </ac:spMkLst>
        </pc:spChg>
        <pc:spChg chg="mod">
          <ac:chgData name="Muñoz Salamanca Eva" userId="45d179e7-6432-48d4-be38-07b7c4c64695" providerId="ADAL" clId="{82BBA220-1D88-4E40-8220-44A7BA3C7977}" dt="2023-04-27T09:36:02.307" v="1493"/>
          <ac:spMkLst>
            <pc:docMk/>
            <pc:sldMk cId="3032527008" sldId="263"/>
            <ac:spMk id="125" creationId="{B17C5816-6690-0E61-77F1-DE9510FE7EDB}"/>
          </ac:spMkLst>
        </pc:spChg>
        <pc:spChg chg="mod">
          <ac:chgData name="Muñoz Salamanca Eva" userId="45d179e7-6432-48d4-be38-07b7c4c64695" providerId="ADAL" clId="{82BBA220-1D88-4E40-8220-44A7BA3C7977}" dt="2023-04-27T09:36:02.307" v="1493"/>
          <ac:spMkLst>
            <pc:docMk/>
            <pc:sldMk cId="3032527008" sldId="263"/>
            <ac:spMk id="132" creationId="{89690CCD-7985-9A6B-D520-D4A90FAA32B8}"/>
          </ac:spMkLst>
        </pc:spChg>
        <pc:spChg chg="add mod topLvl">
          <ac:chgData name="Muñoz Salamanca Eva" userId="45d179e7-6432-48d4-be38-07b7c4c64695" providerId="ADAL" clId="{82BBA220-1D88-4E40-8220-44A7BA3C7977}" dt="2023-05-08T15:10:06.889" v="2025" actId="1076"/>
          <ac:spMkLst>
            <pc:docMk/>
            <pc:sldMk cId="3032527008" sldId="263"/>
            <ac:spMk id="136" creationId="{0E833901-84F2-EBE0-2D90-AC2332D86135}"/>
          </ac:spMkLst>
        </pc:spChg>
        <pc:spChg chg="add mod topLvl">
          <ac:chgData name="Muñoz Salamanca Eva" userId="45d179e7-6432-48d4-be38-07b7c4c64695" providerId="ADAL" clId="{82BBA220-1D88-4E40-8220-44A7BA3C7977}" dt="2023-05-08T15:09:27.574" v="2007" actId="1035"/>
          <ac:spMkLst>
            <pc:docMk/>
            <pc:sldMk cId="3032527008" sldId="263"/>
            <ac:spMk id="137" creationId="{E86DC4A2-03D2-5A32-7B67-080C1A2BD148}"/>
          </ac:spMkLst>
        </pc:spChg>
        <pc:spChg chg="add mod topLvl">
          <ac:chgData name="Muñoz Salamanca Eva" userId="45d179e7-6432-48d4-be38-07b7c4c64695" providerId="ADAL" clId="{82BBA220-1D88-4E40-8220-44A7BA3C7977}" dt="2023-05-08T15:11:53.505" v="2056" actId="1036"/>
          <ac:spMkLst>
            <pc:docMk/>
            <pc:sldMk cId="3032527008" sldId="263"/>
            <ac:spMk id="138" creationId="{9322B3DA-7982-A0F6-143B-99FFE61256BA}"/>
          </ac:spMkLst>
        </pc:spChg>
        <pc:spChg chg="add mod topLvl">
          <ac:chgData name="Muñoz Salamanca Eva" userId="45d179e7-6432-48d4-be38-07b7c4c64695" providerId="ADAL" clId="{82BBA220-1D88-4E40-8220-44A7BA3C7977}" dt="2023-05-08T15:08:35.026" v="1976" actId="165"/>
          <ac:spMkLst>
            <pc:docMk/>
            <pc:sldMk cId="3032527008" sldId="263"/>
            <ac:spMk id="140" creationId="{C27F327A-3395-513C-19FE-448128434474}"/>
          </ac:spMkLst>
        </pc:spChg>
        <pc:grpChg chg="add del">
          <ac:chgData name="Muñoz Salamanca Eva" userId="45d179e7-6432-48d4-be38-07b7c4c64695" providerId="ADAL" clId="{82BBA220-1D88-4E40-8220-44A7BA3C7977}" dt="2023-05-10T12:29:45.592" v="2125" actId="478"/>
          <ac:grpSpMkLst>
            <pc:docMk/>
            <pc:sldMk cId="3032527008" sldId="263"/>
            <ac:grpSpMk id="3" creationId="{85ADAD68-0399-9A6C-3697-6DDD48444298}"/>
          </ac:grpSpMkLst>
        </pc:grpChg>
        <pc:grpChg chg="add del mod">
          <ac:chgData name="Muñoz Salamanca Eva" userId="45d179e7-6432-48d4-be38-07b7c4c64695" providerId="ADAL" clId="{82BBA220-1D88-4E40-8220-44A7BA3C7977}" dt="2023-04-27T09:16:37.978" v="1090" actId="478"/>
          <ac:grpSpMkLst>
            <pc:docMk/>
            <pc:sldMk cId="3032527008" sldId="263"/>
            <ac:grpSpMk id="49" creationId="{A7AD849B-C4CA-F685-3B9F-D98D479CAD72}"/>
          </ac:grpSpMkLst>
        </pc:grpChg>
        <pc:grpChg chg="add del mod">
          <ac:chgData name="Muñoz Salamanca Eva" userId="45d179e7-6432-48d4-be38-07b7c4c64695" providerId="ADAL" clId="{82BBA220-1D88-4E40-8220-44A7BA3C7977}" dt="2023-04-27T09:16:37.978" v="1090" actId="478"/>
          <ac:grpSpMkLst>
            <pc:docMk/>
            <pc:sldMk cId="3032527008" sldId="263"/>
            <ac:grpSpMk id="50" creationId="{A3D158B3-C389-EDF9-6583-8B76279F3FCB}"/>
          </ac:grpSpMkLst>
        </pc:grpChg>
        <pc:grpChg chg="add del mod">
          <ac:chgData name="Muñoz Salamanca Eva" userId="45d179e7-6432-48d4-be38-07b7c4c64695" providerId="ADAL" clId="{82BBA220-1D88-4E40-8220-44A7BA3C7977}" dt="2023-04-27T09:32:17.410" v="1394" actId="478"/>
          <ac:grpSpMkLst>
            <pc:docMk/>
            <pc:sldMk cId="3032527008" sldId="263"/>
            <ac:grpSpMk id="82" creationId="{38CDC096-58E9-9941-EA4F-AEF7A0A7A8CE}"/>
          </ac:grpSpMkLst>
        </pc:grpChg>
        <pc:grpChg chg="add del mod">
          <ac:chgData name="Muñoz Salamanca Eva" userId="45d179e7-6432-48d4-be38-07b7c4c64695" providerId="ADAL" clId="{82BBA220-1D88-4E40-8220-44A7BA3C7977}" dt="2023-04-27T09:36:01.789" v="1492" actId="478"/>
          <ac:grpSpMkLst>
            <pc:docMk/>
            <pc:sldMk cId="3032527008" sldId="263"/>
            <ac:grpSpMk id="105" creationId="{5C55AEC5-6050-1D1A-2649-E7B3BD69E046}"/>
          </ac:grpSpMkLst>
        </pc:grpChg>
        <pc:grpChg chg="add del mod">
          <ac:chgData name="Muñoz Salamanca Eva" userId="45d179e7-6432-48d4-be38-07b7c4c64695" providerId="ADAL" clId="{82BBA220-1D88-4E40-8220-44A7BA3C7977}" dt="2023-04-27T09:36:01.789" v="1492" actId="478"/>
          <ac:grpSpMkLst>
            <pc:docMk/>
            <pc:sldMk cId="3032527008" sldId="263"/>
            <ac:grpSpMk id="112" creationId="{FA4C4FC5-5625-CC9E-4161-289F03F16F07}"/>
          </ac:grpSpMkLst>
        </pc:grpChg>
        <pc:grpChg chg="add mod topLvl">
          <ac:chgData name="Muñoz Salamanca Eva" userId="45d179e7-6432-48d4-be38-07b7c4c64695" providerId="ADAL" clId="{82BBA220-1D88-4E40-8220-44A7BA3C7977}" dt="2023-05-08T15:09:05.957" v="1996" actId="1076"/>
          <ac:grpSpMkLst>
            <pc:docMk/>
            <pc:sldMk cId="3032527008" sldId="263"/>
            <ac:grpSpMk id="119" creationId="{07CBF746-8296-1418-6A94-38A52FC6AEFE}"/>
          </ac:grpSpMkLst>
        </pc:grpChg>
        <pc:grpChg chg="add mod topLvl">
          <ac:chgData name="Muñoz Salamanca Eva" userId="45d179e7-6432-48d4-be38-07b7c4c64695" providerId="ADAL" clId="{82BBA220-1D88-4E40-8220-44A7BA3C7977}" dt="2023-05-08T15:09:03.756" v="1995" actId="1076"/>
          <ac:grpSpMkLst>
            <pc:docMk/>
            <pc:sldMk cId="3032527008" sldId="263"/>
            <ac:grpSpMk id="126" creationId="{81C06107-A208-A056-B275-DE904451C392}"/>
          </ac:grpSpMkLst>
        </pc:grpChg>
        <pc:grpChg chg="add del mod">
          <ac:chgData name="Muñoz Salamanca Eva" userId="45d179e7-6432-48d4-be38-07b7c4c64695" providerId="ADAL" clId="{82BBA220-1D88-4E40-8220-44A7BA3C7977}" dt="2023-05-08T15:08:35.026" v="1976" actId="165"/>
          <ac:grpSpMkLst>
            <pc:docMk/>
            <pc:sldMk cId="3032527008" sldId="263"/>
            <ac:grpSpMk id="142" creationId="{158AE297-5BE7-C103-2E85-15315E8F0DDD}"/>
          </ac:grpSpMkLst>
        </pc:grpChg>
        <pc:picChg chg="mod">
          <ac:chgData name="Muñoz Salamanca Eva" userId="45d179e7-6432-48d4-be38-07b7c4c64695" providerId="ADAL" clId="{82BBA220-1D88-4E40-8220-44A7BA3C7977}" dt="2023-04-27T08:58:54.611" v="1069" actId="1076"/>
          <ac:picMkLst>
            <pc:docMk/>
            <pc:sldMk cId="3032527008" sldId="263"/>
            <ac:picMk id="6" creationId="{F809F38B-28C7-D8CB-9E2A-CE09B6D4CEA0}"/>
          </ac:picMkLst>
        </pc:picChg>
        <pc:picChg chg="add mod modCrop">
          <ac:chgData name="Muñoz Salamanca Eva" userId="45d179e7-6432-48d4-be38-07b7c4c64695" providerId="ADAL" clId="{82BBA220-1D88-4E40-8220-44A7BA3C7977}" dt="2023-04-27T08:58:39.754" v="1064" actId="1076"/>
          <ac:picMkLst>
            <pc:docMk/>
            <pc:sldMk cId="3032527008" sldId="263"/>
            <ac:picMk id="7" creationId="{BAF602A4-2397-342A-5892-07C63B2C9C8E}"/>
          </ac:picMkLst>
        </pc:picChg>
        <pc:picChg chg="add mod">
          <ac:chgData name="Muñoz Salamanca Eva" userId="45d179e7-6432-48d4-be38-07b7c4c64695" providerId="ADAL" clId="{82BBA220-1D88-4E40-8220-44A7BA3C7977}" dt="2023-04-27T08:58:25.725" v="1058" actId="1076"/>
          <ac:picMkLst>
            <pc:docMk/>
            <pc:sldMk cId="3032527008" sldId="263"/>
            <ac:picMk id="8" creationId="{12FC7BBB-2998-52B3-EBE4-FF1E4D2FE458}"/>
          </ac:picMkLst>
        </pc:picChg>
        <pc:picChg chg="add mod">
          <ac:chgData name="Muñoz Salamanca Eva" userId="45d179e7-6432-48d4-be38-07b7c4c64695" providerId="ADAL" clId="{82BBA220-1D88-4E40-8220-44A7BA3C7977}" dt="2023-04-27T08:58:25.725" v="1058" actId="1076"/>
          <ac:picMkLst>
            <pc:docMk/>
            <pc:sldMk cId="3032527008" sldId="263"/>
            <ac:picMk id="23" creationId="{28300811-FD03-4B16-2655-507D6F51F294}"/>
          </ac:picMkLst>
        </pc:picChg>
        <pc:picChg chg="add mod">
          <ac:chgData name="Muñoz Salamanca Eva" userId="45d179e7-6432-48d4-be38-07b7c4c64695" providerId="ADAL" clId="{82BBA220-1D88-4E40-8220-44A7BA3C7977}" dt="2023-04-27T08:58:29.238" v="1059" actId="1076"/>
          <ac:picMkLst>
            <pc:docMk/>
            <pc:sldMk cId="3032527008" sldId="263"/>
            <ac:picMk id="41" creationId="{2AF2388B-9674-8FCC-348E-859A9A04010C}"/>
          </ac:picMkLst>
        </pc:picChg>
        <pc:picChg chg="add mod">
          <ac:chgData name="Muñoz Salamanca Eva" userId="45d179e7-6432-48d4-be38-07b7c4c64695" providerId="ADAL" clId="{82BBA220-1D88-4E40-8220-44A7BA3C7977}" dt="2023-04-27T08:58:29.238" v="1059" actId="1076"/>
          <ac:picMkLst>
            <pc:docMk/>
            <pc:sldMk cId="3032527008" sldId="263"/>
            <ac:picMk id="42" creationId="{E95C4BAE-8A8D-BBE9-E915-AF9BB51D5073}"/>
          </ac:picMkLst>
        </pc:picChg>
        <pc:picChg chg="add mod">
          <ac:chgData name="Muñoz Salamanca Eva" userId="45d179e7-6432-48d4-be38-07b7c4c64695" providerId="ADAL" clId="{82BBA220-1D88-4E40-8220-44A7BA3C7977}" dt="2023-04-27T08:58:29.238" v="1059" actId="1076"/>
          <ac:picMkLst>
            <pc:docMk/>
            <pc:sldMk cId="3032527008" sldId="263"/>
            <ac:picMk id="48" creationId="{FC134651-BEA3-326B-E213-99952F5DEFB6}"/>
          </ac:picMkLst>
        </pc:picChg>
        <pc:picChg chg="add del mod modCrop">
          <ac:chgData name="Muñoz Salamanca Eva" userId="45d179e7-6432-48d4-be38-07b7c4c64695" providerId="ADAL" clId="{82BBA220-1D88-4E40-8220-44A7BA3C7977}" dt="2023-04-27T09:17:08.973" v="1106" actId="478"/>
          <ac:picMkLst>
            <pc:docMk/>
            <pc:sldMk cId="3032527008" sldId="263"/>
            <ac:picMk id="54" creationId="{BB776A08-75AD-F21D-77D0-0A0F7B810036}"/>
          </ac:picMkLst>
        </pc:picChg>
        <pc:picChg chg="add del mod modCrop">
          <ac:chgData name="Muñoz Salamanca Eva" userId="45d179e7-6432-48d4-be38-07b7c4c64695" providerId="ADAL" clId="{82BBA220-1D88-4E40-8220-44A7BA3C7977}" dt="2023-04-27T09:31:48.942" v="1385" actId="478"/>
          <ac:picMkLst>
            <pc:docMk/>
            <pc:sldMk cId="3032527008" sldId="263"/>
            <ac:picMk id="58" creationId="{3891D14B-9E85-9245-74B0-AB1ACD18AD29}"/>
          </ac:picMkLst>
        </pc:picChg>
        <pc:picChg chg="add del mod">
          <ac:chgData name="Muñoz Salamanca Eva" userId="45d179e7-6432-48d4-be38-07b7c4c64695" providerId="ADAL" clId="{82BBA220-1D88-4E40-8220-44A7BA3C7977}" dt="2023-04-27T09:17:09.798" v="1107" actId="478"/>
          <ac:picMkLst>
            <pc:docMk/>
            <pc:sldMk cId="3032527008" sldId="263"/>
            <ac:picMk id="59" creationId="{B6956EE8-F05C-CB9D-CFBD-A8593BF85172}"/>
          </ac:picMkLst>
        </pc:picChg>
        <pc:picChg chg="add del mod">
          <ac:chgData name="Muñoz Salamanca Eva" userId="45d179e7-6432-48d4-be38-07b7c4c64695" providerId="ADAL" clId="{82BBA220-1D88-4E40-8220-44A7BA3C7977}" dt="2023-04-27T09:17:11.419" v="1109" actId="478"/>
          <ac:picMkLst>
            <pc:docMk/>
            <pc:sldMk cId="3032527008" sldId="263"/>
            <ac:picMk id="66" creationId="{7826A96F-7A39-AAC1-A97E-9EE2872D43CB}"/>
          </ac:picMkLst>
        </pc:picChg>
        <pc:picChg chg="add del mod">
          <ac:chgData name="Muñoz Salamanca Eva" userId="45d179e7-6432-48d4-be38-07b7c4c64695" providerId="ADAL" clId="{82BBA220-1D88-4E40-8220-44A7BA3C7977}" dt="2023-04-27T09:17:10.675" v="1108" actId="478"/>
          <ac:picMkLst>
            <pc:docMk/>
            <pc:sldMk cId="3032527008" sldId="263"/>
            <ac:picMk id="68" creationId="{E04D1C39-A796-0854-3691-9D8B90D899A1}"/>
          </ac:picMkLst>
        </pc:picChg>
        <pc:picChg chg="add mod modCrop">
          <ac:chgData name="Muñoz Salamanca Eva" userId="45d179e7-6432-48d4-be38-07b7c4c64695" providerId="ADAL" clId="{82BBA220-1D88-4E40-8220-44A7BA3C7977}" dt="2023-04-27T09:24:19.119" v="1188" actId="1076"/>
          <ac:picMkLst>
            <pc:docMk/>
            <pc:sldMk cId="3032527008" sldId="263"/>
            <ac:picMk id="69" creationId="{6A7E31C5-7AFC-08A5-892B-C01F6660CFD0}"/>
          </ac:picMkLst>
        </pc:picChg>
        <pc:picChg chg="add del mod">
          <ac:chgData name="Muñoz Salamanca Eva" userId="45d179e7-6432-48d4-be38-07b7c4c64695" providerId="ADAL" clId="{82BBA220-1D88-4E40-8220-44A7BA3C7977}" dt="2023-04-27T09:17:31.470" v="1122"/>
          <ac:picMkLst>
            <pc:docMk/>
            <pc:sldMk cId="3032527008" sldId="263"/>
            <ac:picMk id="70" creationId="{57D7CC2F-8304-E6B7-903B-41D4502E851B}"/>
          </ac:picMkLst>
        </pc:picChg>
        <pc:picChg chg="add del mod">
          <ac:chgData name="Muñoz Salamanca Eva" userId="45d179e7-6432-48d4-be38-07b7c4c64695" providerId="ADAL" clId="{82BBA220-1D88-4E40-8220-44A7BA3C7977}" dt="2023-04-27T09:17:30.521" v="1120"/>
          <ac:picMkLst>
            <pc:docMk/>
            <pc:sldMk cId="3032527008" sldId="263"/>
            <ac:picMk id="71" creationId="{B0070799-EC36-0060-DFAA-622C6F9223CF}"/>
          </ac:picMkLst>
        </pc:picChg>
        <pc:picChg chg="add del mod">
          <ac:chgData name="Muñoz Salamanca Eva" userId="45d179e7-6432-48d4-be38-07b7c4c64695" providerId="ADAL" clId="{82BBA220-1D88-4E40-8220-44A7BA3C7977}" dt="2023-04-27T09:17:29.561" v="1118"/>
          <ac:picMkLst>
            <pc:docMk/>
            <pc:sldMk cId="3032527008" sldId="263"/>
            <ac:picMk id="72" creationId="{9A568634-2DDC-6965-D600-E1F49C5AD10C}"/>
          </ac:picMkLst>
        </pc:picChg>
        <pc:picChg chg="add del mod">
          <ac:chgData name="Muñoz Salamanca Eva" userId="45d179e7-6432-48d4-be38-07b7c4c64695" providerId="ADAL" clId="{82BBA220-1D88-4E40-8220-44A7BA3C7977}" dt="2023-04-27T09:18:12.112" v="1137"/>
          <ac:picMkLst>
            <pc:docMk/>
            <pc:sldMk cId="3032527008" sldId="263"/>
            <ac:picMk id="73" creationId="{E0FF16B2-0A7E-CC4B-43B6-6C26BEF8B0CA}"/>
          </ac:picMkLst>
        </pc:picChg>
        <pc:picChg chg="add del mod">
          <ac:chgData name="Muñoz Salamanca Eva" userId="45d179e7-6432-48d4-be38-07b7c4c64695" providerId="ADAL" clId="{82BBA220-1D88-4E40-8220-44A7BA3C7977}" dt="2023-04-27T09:18:11.334" v="1135"/>
          <ac:picMkLst>
            <pc:docMk/>
            <pc:sldMk cId="3032527008" sldId="263"/>
            <ac:picMk id="74" creationId="{2FA411C6-D20D-640E-1E44-4E8B2417CE49}"/>
          </ac:picMkLst>
        </pc:picChg>
        <pc:picChg chg="add mod">
          <ac:chgData name="Muñoz Salamanca Eva" userId="45d179e7-6432-48d4-be38-07b7c4c64695" providerId="ADAL" clId="{82BBA220-1D88-4E40-8220-44A7BA3C7977}" dt="2023-04-27T09:24:19.119" v="1188" actId="1076"/>
          <ac:picMkLst>
            <pc:docMk/>
            <pc:sldMk cId="3032527008" sldId="263"/>
            <ac:picMk id="75" creationId="{7CD69583-D6E2-AD69-BC5E-639918D48007}"/>
          </ac:picMkLst>
        </pc:picChg>
        <pc:picChg chg="add mod">
          <ac:chgData name="Muñoz Salamanca Eva" userId="45d179e7-6432-48d4-be38-07b7c4c64695" providerId="ADAL" clId="{82BBA220-1D88-4E40-8220-44A7BA3C7977}" dt="2023-04-27T09:24:19.119" v="1188" actId="1076"/>
          <ac:picMkLst>
            <pc:docMk/>
            <pc:sldMk cId="3032527008" sldId="263"/>
            <ac:picMk id="76" creationId="{BAB56D7D-5716-FA3D-7307-713653C570A2}"/>
          </ac:picMkLst>
        </pc:picChg>
        <pc:picChg chg="add mod">
          <ac:chgData name="Muñoz Salamanca Eva" userId="45d179e7-6432-48d4-be38-07b7c4c64695" providerId="ADAL" clId="{82BBA220-1D88-4E40-8220-44A7BA3C7977}" dt="2023-04-27T09:24:19.119" v="1188" actId="1076"/>
          <ac:picMkLst>
            <pc:docMk/>
            <pc:sldMk cId="3032527008" sldId="263"/>
            <ac:picMk id="77" creationId="{7FF5D738-8C48-A2B8-0D4A-F590C025B40F}"/>
          </ac:picMkLst>
        </pc:picChg>
        <pc:picChg chg="add mod">
          <ac:chgData name="Muñoz Salamanca Eva" userId="45d179e7-6432-48d4-be38-07b7c4c64695" providerId="ADAL" clId="{82BBA220-1D88-4E40-8220-44A7BA3C7977}" dt="2023-04-27T09:24:19.119" v="1188" actId="1076"/>
          <ac:picMkLst>
            <pc:docMk/>
            <pc:sldMk cId="3032527008" sldId="263"/>
            <ac:picMk id="78" creationId="{B9E7530C-C170-6118-9C07-4E32C891EE63}"/>
          </ac:picMkLst>
        </pc:picChg>
        <pc:picChg chg="add del mod">
          <ac:chgData name="Muñoz Salamanca Eva" userId="45d179e7-6432-48d4-be38-07b7c4c64695" providerId="ADAL" clId="{82BBA220-1D88-4E40-8220-44A7BA3C7977}" dt="2023-04-27T09:24:39.547" v="1194"/>
          <ac:picMkLst>
            <pc:docMk/>
            <pc:sldMk cId="3032527008" sldId="263"/>
            <ac:picMk id="83" creationId="{DE1C930C-B083-FE62-1DE1-93575835821B}"/>
          </ac:picMkLst>
        </pc:picChg>
        <pc:picChg chg="add del mod">
          <ac:chgData name="Muñoz Salamanca Eva" userId="45d179e7-6432-48d4-be38-07b7c4c64695" providerId="ADAL" clId="{82BBA220-1D88-4E40-8220-44A7BA3C7977}" dt="2023-04-27T09:25:25.254" v="1217"/>
          <ac:picMkLst>
            <pc:docMk/>
            <pc:sldMk cId="3032527008" sldId="263"/>
            <ac:picMk id="84" creationId="{6BDC549F-C7D8-D36B-C533-7F050D275726}"/>
          </ac:picMkLst>
        </pc:picChg>
        <pc:picChg chg="add del mod">
          <ac:chgData name="Muñoz Salamanca Eva" userId="45d179e7-6432-48d4-be38-07b7c4c64695" providerId="ADAL" clId="{82BBA220-1D88-4E40-8220-44A7BA3C7977}" dt="2023-04-27T09:25:24.708" v="1215"/>
          <ac:picMkLst>
            <pc:docMk/>
            <pc:sldMk cId="3032527008" sldId="263"/>
            <ac:picMk id="85" creationId="{DF4FA1BF-41D8-45C6-CEFB-4D2C7B5EFC2C}"/>
          </ac:picMkLst>
        </pc:picChg>
        <pc:picChg chg="add del mod">
          <ac:chgData name="Muñoz Salamanca Eva" userId="45d179e7-6432-48d4-be38-07b7c4c64695" providerId="ADAL" clId="{82BBA220-1D88-4E40-8220-44A7BA3C7977}" dt="2023-04-27T09:25:24.181" v="1213"/>
          <ac:picMkLst>
            <pc:docMk/>
            <pc:sldMk cId="3032527008" sldId="263"/>
            <ac:picMk id="86" creationId="{B32F9289-08C5-7751-915F-9B3479E3D282}"/>
          </ac:picMkLst>
        </pc:picChg>
        <pc:picChg chg="add del mod">
          <ac:chgData name="Muñoz Salamanca Eva" userId="45d179e7-6432-48d4-be38-07b7c4c64695" providerId="ADAL" clId="{82BBA220-1D88-4E40-8220-44A7BA3C7977}" dt="2023-04-27T09:31:48.942" v="1385" actId="478"/>
          <ac:picMkLst>
            <pc:docMk/>
            <pc:sldMk cId="3032527008" sldId="263"/>
            <ac:picMk id="87" creationId="{A2D96C79-0A6B-A4BC-DE62-9C208E36F7C4}"/>
          </ac:picMkLst>
        </pc:picChg>
        <pc:picChg chg="add del mod">
          <ac:chgData name="Muñoz Salamanca Eva" userId="45d179e7-6432-48d4-be38-07b7c4c64695" providerId="ADAL" clId="{82BBA220-1D88-4E40-8220-44A7BA3C7977}" dt="2023-04-27T09:25:48.832" v="1231"/>
          <ac:picMkLst>
            <pc:docMk/>
            <pc:sldMk cId="3032527008" sldId="263"/>
            <ac:picMk id="88" creationId="{F2384CC4-611F-B179-305B-9485B0DA41F2}"/>
          </ac:picMkLst>
        </pc:picChg>
        <pc:picChg chg="add del mod">
          <ac:chgData name="Muñoz Salamanca Eva" userId="45d179e7-6432-48d4-be38-07b7c4c64695" providerId="ADAL" clId="{82BBA220-1D88-4E40-8220-44A7BA3C7977}" dt="2023-04-27T09:25:48.548" v="1230"/>
          <ac:picMkLst>
            <pc:docMk/>
            <pc:sldMk cId="3032527008" sldId="263"/>
            <ac:picMk id="89" creationId="{B7B64D2A-5EDD-8F50-FBF2-AF8505FE22E0}"/>
          </ac:picMkLst>
        </pc:picChg>
        <pc:picChg chg="add del mod">
          <ac:chgData name="Muñoz Salamanca Eva" userId="45d179e7-6432-48d4-be38-07b7c4c64695" providerId="ADAL" clId="{82BBA220-1D88-4E40-8220-44A7BA3C7977}" dt="2023-04-27T09:25:47.103" v="1229"/>
          <ac:picMkLst>
            <pc:docMk/>
            <pc:sldMk cId="3032527008" sldId="263"/>
            <ac:picMk id="90" creationId="{54F57326-55ED-7C5E-AFC3-BCEF94482733}"/>
          </ac:picMkLst>
        </pc:picChg>
        <pc:picChg chg="add del mod">
          <ac:chgData name="Muñoz Salamanca Eva" userId="45d179e7-6432-48d4-be38-07b7c4c64695" providerId="ADAL" clId="{82BBA220-1D88-4E40-8220-44A7BA3C7977}" dt="2023-04-27T09:31:48.942" v="1385" actId="478"/>
          <ac:picMkLst>
            <pc:docMk/>
            <pc:sldMk cId="3032527008" sldId="263"/>
            <ac:picMk id="91" creationId="{4B12CE14-E43A-3C99-F4EA-8A440FACD6B8}"/>
          </ac:picMkLst>
        </pc:picChg>
        <pc:picChg chg="add del mod">
          <ac:chgData name="Muñoz Salamanca Eva" userId="45d179e7-6432-48d4-be38-07b7c4c64695" providerId="ADAL" clId="{82BBA220-1D88-4E40-8220-44A7BA3C7977}" dt="2023-04-27T09:31:48.942" v="1385" actId="478"/>
          <ac:picMkLst>
            <pc:docMk/>
            <pc:sldMk cId="3032527008" sldId="263"/>
            <ac:picMk id="92" creationId="{5DB9F241-3242-28FA-D4F7-0DDF4AB49546}"/>
          </ac:picMkLst>
        </pc:picChg>
        <pc:picChg chg="add del mod">
          <ac:chgData name="Muñoz Salamanca Eva" userId="45d179e7-6432-48d4-be38-07b7c4c64695" providerId="ADAL" clId="{82BBA220-1D88-4E40-8220-44A7BA3C7977}" dt="2023-04-27T09:31:48.942" v="1385" actId="478"/>
          <ac:picMkLst>
            <pc:docMk/>
            <pc:sldMk cId="3032527008" sldId="263"/>
            <ac:picMk id="103" creationId="{A97CE3CD-836D-7161-BE0F-776BD6492244}"/>
          </ac:picMkLst>
        </pc:picChg>
        <pc:picChg chg="mod">
          <ac:chgData name="Muñoz Salamanca Eva" userId="45d179e7-6432-48d4-be38-07b7c4c64695" providerId="ADAL" clId="{82BBA220-1D88-4E40-8220-44A7BA3C7977}" dt="2023-04-27T09:31:49.486" v="1386"/>
          <ac:picMkLst>
            <pc:docMk/>
            <pc:sldMk cId="3032527008" sldId="263"/>
            <ac:picMk id="106" creationId="{CF357B9E-4E20-34F6-77C0-EDBE38A905A4}"/>
          </ac:picMkLst>
        </pc:picChg>
        <pc:picChg chg="mod">
          <ac:chgData name="Muñoz Salamanca Eva" userId="45d179e7-6432-48d4-be38-07b7c4c64695" providerId="ADAL" clId="{82BBA220-1D88-4E40-8220-44A7BA3C7977}" dt="2023-04-27T09:31:49.486" v="1386"/>
          <ac:picMkLst>
            <pc:docMk/>
            <pc:sldMk cId="3032527008" sldId="263"/>
            <ac:picMk id="107" creationId="{FBE01FF8-A79B-A78F-9012-C3AF807F9A09}"/>
          </ac:picMkLst>
        </pc:picChg>
        <pc:picChg chg="mod">
          <ac:chgData name="Muñoz Salamanca Eva" userId="45d179e7-6432-48d4-be38-07b7c4c64695" providerId="ADAL" clId="{82BBA220-1D88-4E40-8220-44A7BA3C7977}" dt="2023-04-27T09:31:49.486" v="1386"/>
          <ac:picMkLst>
            <pc:docMk/>
            <pc:sldMk cId="3032527008" sldId="263"/>
            <ac:picMk id="108" creationId="{CEF411A8-1BF1-559D-BC1A-9E1DAA21D7CA}"/>
          </ac:picMkLst>
        </pc:picChg>
        <pc:picChg chg="mod">
          <ac:chgData name="Muñoz Salamanca Eva" userId="45d179e7-6432-48d4-be38-07b7c4c64695" providerId="ADAL" clId="{82BBA220-1D88-4E40-8220-44A7BA3C7977}" dt="2023-04-27T09:31:49.486" v="1386"/>
          <ac:picMkLst>
            <pc:docMk/>
            <pc:sldMk cId="3032527008" sldId="263"/>
            <ac:picMk id="109" creationId="{C11F6638-6BB2-31A1-3EB5-1E76C3AC66DD}"/>
          </ac:picMkLst>
        </pc:picChg>
        <pc:picChg chg="mod">
          <ac:chgData name="Muñoz Salamanca Eva" userId="45d179e7-6432-48d4-be38-07b7c4c64695" providerId="ADAL" clId="{82BBA220-1D88-4E40-8220-44A7BA3C7977}" dt="2023-04-27T09:31:49.486" v="1386"/>
          <ac:picMkLst>
            <pc:docMk/>
            <pc:sldMk cId="3032527008" sldId="263"/>
            <ac:picMk id="110" creationId="{5BB14B1C-C66C-FFAD-B76A-4B6934F303A0}"/>
          </ac:picMkLst>
        </pc:picChg>
        <pc:picChg chg="mod">
          <ac:chgData name="Muñoz Salamanca Eva" userId="45d179e7-6432-48d4-be38-07b7c4c64695" providerId="ADAL" clId="{82BBA220-1D88-4E40-8220-44A7BA3C7977}" dt="2023-04-27T09:32:18.040" v="1395"/>
          <ac:picMkLst>
            <pc:docMk/>
            <pc:sldMk cId="3032527008" sldId="263"/>
            <ac:picMk id="113" creationId="{B86A2C70-9473-86DD-87A9-06AE7EBD78D8}"/>
          </ac:picMkLst>
        </pc:picChg>
        <pc:picChg chg="mod">
          <ac:chgData name="Muñoz Salamanca Eva" userId="45d179e7-6432-48d4-be38-07b7c4c64695" providerId="ADAL" clId="{82BBA220-1D88-4E40-8220-44A7BA3C7977}" dt="2023-04-27T09:32:18.040" v="1395"/>
          <ac:picMkLst>
            <pc:docMk/>
            <pc:sldMk cId="3032527008" sldId="263"/>
            <ac:picMk id="114" creationId="{3C50CF80-0001-CD0E-687F-E2222A34A786}"/>
          </ac:picMkLst>
        </pc:picChg>
        <pc:picChg chg="mod">
          <ac:chgData name="Muñoz Salamanca Eva" userId="45d179e7-6432-48d4-be38-07b7c4c64695" providerId="ADAL" clId="{82BBA220-1D88-4E40-8220-44A7BA3C7977}" dt="2023-04-27T09:32:18.040" v="1395"/>
          <ac:picMkLst>
            <pc:docMk/>
            <pc:sldMk cId="3032527008" sldId="263"/>
            <ac:picMk id="115" creationId="{4AD63B42-ED86-9298-230F-DADC244DD7C2}"/>
          </ac:picMkLst>
        </pc:picChg>
        <pc:picChg chg="mod">
          <ac:chgData name="Muñoz Salamanca Eva" userId="45d179e7-6432-48d4-be38-07b7c4c64695" providerId="ADAL" clId="{82BBA220-1D88-4E40-8220-44A7BA3C7977}" dt="2023-04-27T09:32:18.040" v="1395"/>
          <ac:picMkLst>
            <pc:docMk/>
            <pc:sldMk cId="3032527008" sldId="263"/>
            <ac:picMk id="116" creationId="{704C7E8B-B1BE-7B64-9134-AB49DD8DB9E4}"/>
          </ac:picMkLst>
        </pc:picChg>
        <pc:picChg chg="mod">
          <ac:chgData name="Muñoz Salamanca Eva" userId="45d179e7-6432-48d4-be38-07b7c4c64695" providerId="ADAL" clId="{82BBA220-1D88-4E40-8220-44A7BA3C7977}" dt="2023-04-27T09:32:18.040" v="1395"/>
          <ac:picMkLst>
            <pc:docMk/>
            <pc:sldMk cId="3032527008" sldId="263"/>
            <ac:picMk id="117" creationId="{675C0647-1BC9-DBDB-2B0D-226CBFE75F2F}"/>
          </ac:picMkLst>
        </pc:picChg>
        <pc:picChg chg="mod">
          <ac:chgData name="Muñoz Salamanca Eva" userId="45d179e7-6432-48d4-be38-07b7c4c64695" providerId="ADAL" clId="{82BBA220-1D88-4E40-8220-44A7BA3C7977}" dt="2023-04-27T09:36:02.307" v="1493"/>
          <ac:picMkLst>
            <pc:docMk/>
            <pc:sldMk cId="3032527008" sldId="263"/>
            <ac:picMk id="120" creationId="{313EBC4E-4798-DF06-2676-2A25251981B0}"/>
          </ac:picMkLst>
        </pc:picChg>
        <pc:picChg chg="mod">
          <ac:chgData name="Muñoz Salamanca Eva" userId="45d179e7-6432-48d4-be38-07b7c4c64695" providerId="ADAL" clId="{82BBA220-1D88-4E40-8220-44A7BA3C7977}" dt="2023-04-27T09:36:02.307" v="1493"/>
          <ac:picMkLst>
            <pc:docMk/>
            <pc:sldMk cId="3032527008" sldId="263"/>
            <ac:picMk id="121" creationId="{0CFA620A-7B2C-ACBD-A1DA-51B2B5C005D4}"/>
          </ac:picMkLst>
        </pc:picChg>
        <pc:picChg chg="mod">
          <ac:chgData name="Muñoz Salamanca Eva" userId="45d179e7-6432-48d4-be38-07b7c4c64695" providerId="ADAL" clId="{82BBA220-1D88-4E40-8220-44A7BA3C7977}" dt="2023-04-27T09:36:02.307" v="1493"/>
          <ac:picMkLst>
            <pc:docMk/>
            <pc:sldMk cId="3032527008" sldId="263"/>
            <ac:picMk id="122" creationId="{33DB9F9C-0AFE-B0ED-B9B5-8EDAA9F65AF6}"/>
          </ac:picMkLst>
        </pc:picChg>
        <pc:picChg chg="mod">
          <ac:chgData name="Muñoz Salamanca Eva" userId="45d179e7-6432-48d4-be38-07b7c4c64695" providerId="ADAL" clId="{82BBA220-1D88-4E40-8220-44A7BA3C7977}" dt="2023-04-27T09:36:02.307" v="1493"/>
          <ac:picMkLst>
            <pc:docMk/>
            <pc:sldMk cId="3032527008" sldId="263"/>
            <ac:picMk id="123" creationId="{9DA01675-8B5B-A6F5-89B3-7D6A1AD4DC98}"/>
          </ac:picMkLst>
        </pc:picChg>
        <pc:picChg chg="mod">
          <ac:chgData name="Muñoz Salamanca Eva" userId="45d179e7-6432-48d4-be38-07b7c4c64695" providerId="ADAL" clId="{82BBA220-1D88-4E40-8220-44A7BA3C7977}" dt="2023-04-27T09:36:02.307" v="1493"/>
          <ac:picMkLst>
            <pc:docMk/>
            <pc:sldMk cId="3032527008" sldId="263"/>
            <ac:picMk id="124" creationId="{17034223-4553-137E-F87D-B02E802D2410}"/>
          </ac:picMkLst>
        </pc:picChg>
        <pc:picChg chg="mod">
          <ac:chgData name="Muñoz Salamanca Eva" userId="45d179e7-6432-48d4-be38-07b7c4c64695" providerId="ADAL" clId="{82BBA220-1D88-4E40-8220-44A7BA3C7977}" dt="2023-04-27T09:36:02.307" v="1493"/>
          <ac:picMkLst>
            <pc:docMk/>
            <pc:sldMk cId="3032527008" sldId="263"/>
            <ac:picMk id="127" creationId="{5DD05CF2-8609-B34F-1764-1F6BDDA623D0}"/>
          </ac:picMkLst>
        </pc:picChg>
        <pc:picChg chg="mod">
          <ac:chgData name="Muñoz Salamanca Eva" userId="45d179e7-6432-48d4-be38-07b7c4c64695" providerId="ADAL" clId="{82BBA220-1D88-4E40-8220-44A7BA3C7977}" dt="2023-04-27T09:36:02.307" v="1493"/>
          <ac:picMkLst>
            <pc:docMk/>
            <pc:sldMk cId="3032527008" sldId="263"/>
            <ac:picMk id="128" creationId="{A4F0393C-9A35-3731-72A5-06F289EDF7EB}"/>
          </ac:picMkLst>
        </pc:picChg>
        <pc:picChg chg="mod">
          <ac:chgData name="Muñoz Salamanca Eva" userId="45d179e7-6432-48d4-be38-07b7c4c64695" providerId="ADAL" clId="{82BBA220-1D88-4E40-8220-44A7BA3C7977}" dt="2023-04-27T09:36:02.307" v="1493"/>
          <ac:picMkLst>
            <pc:docMk/>
            <pc:sldMk cId="3032527008" sldId="263"/>
            <ac:picMk id="129" creationId="{2C9D6A18-9530-E07D-FCD3-FAD7C0D21BE4}"/>
          </ac:picMkLst>
        </pc:picChg>
        <pc:picChg chg="mod">
          <ac:chgData name="Muñoz Salamanca Eva" userId="45d179e7-6432-48d4-be38-07b7c4c64695" providerId="ADAL" clId="{82BBA220-1D88-4E40-8220-44A7BA3C7977}" dt="2023-04-27T09:36:02.307" v="1493"/>
          <ac:picMkLst>
            <pc:docMk/>
            <pc:sldMk cId="3032527008" sldId="263"/>
            <ac:picMk id="130" creationId="{AE43B5D3-464B-7178-CCDF-2DCAA83D562B}"/>
          </ac:picMkLst>
        </pc:picChg>
        <pc:picChg chg="mod">
          <ac:chgData name="Muñoz Salamanca Eva" userId="45d179e7-6432-48d4-be38-07b7c4c64695" providerId="ADAL" clId="{82BBA220-1D88-4E40-8220-44A7BA3C7977}" dt="2023-04-27T09:36:02.307" v="1493"/>
          <ac:picMkLst>
            <pc:docMk/>
            <pc:sldMk cId="3032527008" sldId="263"/>
            <ac:picMk id="131" creationId="{52837E4D-687B-0600-74AD-705776194B83}"/>
          </ac:picMkLst>
        </pc:picChg>
        <pc:cxnChg chg="add mod">
          <ac:chgData name="Muñoz Salamanca Eva" userId="45d179e7-6432-48d4-be38-07b7c4c64695" providerId="ADAL" clId="{82BBA220-1D88-4E40-8220-44A7BA3C7977}" dt="2023-04-27T09:36:36.920" v="1501" actId="1076"/>
          <ac:cxnSpMkLst>
            <pc:docMk/>
            <pc:sldMk cId="3032527008" sldId="263"/>
            <ac:cxnSpMk id="25" creationId="{35AA2F12-A202-6774-BFF1-7FCE14AE6FBF}"/>
          </ac:cxnSpMkLst>
        </pc:cxnChg>
        <pc:cxnChg chg="add mod">
          <ac:chgData name="Muñoz Salamanca Eva" userId="45d179e7-6432-48d4-be38-07b7c4c64695" providerId="ADAL" clId="{82BBA220-1D88-4E40-8220-44A7BA3C7977}" dt="2023-04-27T09:36:36.920" v="1501" actId="1076"/>
          <ac:cxnSpMkLst>
            <pc:docMk/>
            <pc:sldMk cId="3032527008" sldId="263"/>
            <ac:cxnSpMk id="26" creationId="{473D9DC1-AF56-34F4-CA6C-78F227799D93}"/>
          </ac:cxnSpMkLst>
        </pc:cxnChg>
        <pc:cxnChg chg="add mod">
          <ac:chgData name="Muñoz Salamanca Eva" userId="45d179e7-6432-48d4-be38-07b7c4c64695" providerId="ADAL" clId="{82BBA220-1D88-4E40-8220-44A7BA3C7977}" dt="2023-04-27T09:36:36.920" v="1501" actId="1076"/>
          <ac:cxnSpMkLst>
            <pc:docMk/>
            <pc:sldMk cId="3032527008" sldId="263"/>
            <ac:cxnSpMk id="28" creationId="{D7CF677B-1924-AE44-AE56-DE0144076C7C}"/>
          </ac:cxnSpMkLst>
        </pc:cxnChg>
        <pc:cxnChg chg="add mod">
          <ac:chgData name="Muñoz Salamanca Eva" userId="45d179e7-6432-48d4-be38-07b7c4c64695" providerId="ADAL" clId="{82BBA220-1D88-4E40-8220-44A7BA3C7977}" dt="2023-04-27T09:36:36.920" v="1501" actId="1076"/>
          <ac:cxnSpMkLst>
            <pc:docMk/>
            <pc:sldMk cId="3032527008" sldId="263"/>
            <ac:cxnSpMk id="29" creationId="{7E679EB9-E2F3-6CC3-A049-8CD77E80B454}"/>
          </ac:cxnSpMkLst>
        </pc:cxnChg>
        <pc:cxnChg chg="add mod">
          <ac:chgData name="Muñoz Salamanca Eva" userId="45d179e7-6432-48d4-be38-07b7c4c64695" providerId="ADAL" clId="{82BBA220-1D88-4E40-8220-44A7BA3C7977}" dt="2023-04-27T09:36:36.920" v="1501" actId="1076"/>
          <ac:cxnSpMkLst>
            <pc:docMk/>
            <pc:sldMk cId="3032527008" sldId="263"/>
            <ac:cxnSpMk id="31" creationId="{8F79451E-BC2B-4BCC-0B94-379640ED81F1}"/>
          </ac:cxnSpMkLst>
        </pc:cxnChg>
        <pc:cxnChg chg="add mod">
          <ac:chgData name="Muñoz Salamanca Eva" userId="45d179e7-6432-48d4-be38-07b7c4c64695" providerId="ADAL" clId="{82BBA220-1D88-4E40-8220-44A7BA3C7977}" dt="2023-04-27T09:36:36.920" v="1501" actId="1076"/>
          <ac:cxnSpMkLst>
            <pc:docMk/>
            <pc:sldMk cId="3032527008" sldId="263"/>
            <ac:cxnSpMk id="32" creationId="{67897184-76E2-8F1C-0525-2690616A8716}"/>
          </ac:cxnSpMkLst>
        </pc:cxnChg>
        <pc:cxnChg chg="add mod">
          <ac:chgData name="Muñoz Salamanca Eva" userId="45d179e7-6432-48d4-be38-07b7c4c64695" providerId="ADAL" clId="{82BBA220-1D88-4E40-8220-44A7BA3C7977}" dt="2023-04-27T09:36:36.920" v="1501" actId="1076"/>
          <ac:cxnSpMkLst>
            <pc:docMk/>
            <pc:sldMk cId="3032527008" sldId="263"/>
            <ac:cxnSpMk id="46" creationId="{9803E6D7-A8DA-C7F3-757D-B35F83131EC9}"/>
          </ac:cxnSpMkLst>
        </pc:cxnChg>
        <pc:cxnChg chg="add mod">
          <ac:chgData name="Muñoz Salamanca Eva" userId="45d179e7-6432-48d4-be38-07b7c4c64695" providerId="ADAL" clId="{82BBA220-1D88-4E40-8220-44A7BA3C7977}" dt="2023-04-27T09:36:36.920" v="1501" actId="1076"/>
          <ac:cxnSpMkLst>
            <pc:docMk/>
            <pc:sldMk cId="3032527008" sldId="263"/>
            <ac:cxnSpMk id="47" creationId="{23783697-1E0A-C4D7-E89F-950F872D0E4F}"/>
          </ac:cxnSpMkLst>
        </pc:cxnChg>
        <pc:cxnChg chg="add mod">
          <ac:chgData name="Muñoz Salamanca Eva" userId="45d179e7-6432-48d4-be38-07b7c4c64695" providerId="ADAL" clId="{82BBA220-1D88-4E40-8220-44A7BA3C7977}" dt="2023-04-27T09:36:36.920" v="1501" actId="1076"/>
          <ac:cxnSpMkLst>
            <pc:docMk/>
            <pc:sldMk cId="3032527008" sldId="263"/>
            <ac:cxnSpMk id="51" creationId="{792212C3-D7E5-9ABE-299D-F5BA28B10C52}"/>
          </ac:cxnSpMkLst>
        </pc:cxnChg>
        <pc:cxnChg chg="add mod">
          <ac:chgData name="Muñoz Salamanca Eva" userId="45d179e7-6432-48d4-be38-07b7c4c64695" providerId="ADAL" clId="{82BBA220-1D88-4E40-8220-44A7BA3C7977}" dt="2023-04-27T09:36:36.920" v="1501" actId="1076"/>
          <ac:cxnSpMkLst>
            <pc:docMk/>
            <pc:sldMk cId="3032527008" sldId="263"/>
            <ac:cxnSpMk id="53" creationId="{C3AFC7DB-62A7-768F-A5BE-FA05E4FD65A2}"/>
          </ac:cxnSpMkLst>
        </pc:cxnChg>
        <pc:cxnChg chg="add del mod">
          <ac:chgData name="Muñoz Salamanca Eva" userId="45d179e7-6432-48d4-be38-07b7c4c64695" providerId="ADAL" clId="{82BBA220-1D88-4E40-8220-44A7BA3C7977}" dt="2023-04-27T09:36:01.789" v="1492" actId="478"/>
          <ac:cxnSpMkLst>
            <pc:docMk/>
            <pc:sldMk cId="3032527008" sldId="263"/>
            <ac:cxnSpMk id="80" creationId="{03E7A0C2-3DD2-AFFE-1D0E-EA5F4658F23D}"/>
          </ac:cxnSpMkLst>
        </pc:cxnChg>
        <pc:cxnChg chg="add del mod">
          <ac:chgData name="Muñoz Salamanca Eva" userId="45d179e7-6432-48d4-be38-07b7c4c64695" providerId="ADAL" clId="{82BBA220-1D88-4E40-8220-44A7BA3C7977}" dt="2023-04-27T09:28:03.734" v="1328" actId="478"/>
          <ac:cxnSpMkLst>
            <pc:docMk/>
            <pc:sldMk cId="3032527008" sldId="263"/>
            <ac:cxnSpMk id="94" creationId="{88925A8A-8413-5BD7-12E6-38D3F390F7D0}"/>
          </ac:cxnSpMkLst>
        </pc:cxnChg>
        <pc:cxnChg chg="add del mod">
          <ac:chgData name="Muñoz Salamanca Eva" userId="45d179e7-6432-48d4-be38-07b7c4c64695" providerId="ADAL" clId="{82BBA220-1D88-4E40-8220-44A7BA3C7977}" dt="2023-04-27T09:29:15.490" v="1371" actId="478"/>
          <ac:cxnSpMkLst>
            <pc:docMk/>
            <pc:sldMk cId="3032527008" sldId="263"/>
            <ac:cxnSpMk id="95" creationId="{01A7AE98-918F-F51D-83A0-AFEA9403DB4F}"/>
          </ac:cxnSpMkLst>
        </pc:cxnChg>
        <pc:cxnChg chg="add del mod">
          <ac:chgData name="Muñoz Salamanca Eva" userId="45d179e7-6432-48d4-be38-07b7c4c64695" providerId="ADAL" clId="{82BBA220-1D88-4E40-8220-44A7BA3C7977}" dt="2023-04-27T09:27:41.356" v="1308" actId="478"/>
          <ac:cxnSpMkLst>
            <pc:docMk/>
            <pc:sldMk cId="3032527008" sldId="263"/>
            <ac:cxnSpMk id="96" creationId="{A71E2449-A1E2-F2C4-DDAE-86D587F0B769}"/>
          </ac:cxnSpMkLst>
        </pc:cxnChg>
        <pc:cxnChg chg="add del mod">
          <ac:chgData name="Muñoz Salamanca Eva" userId="45d179e7-6432-48d4-be38-07b7c4c64695" providerId="ADAL" clId="{82BBA220-1D88-4E40-8220-44A7BA3C7977}" dt="2023-04-27T09:27:21.637" v="1283"/>
          <ac:cxnSpMkLst>
            <pc:docMk/>
            <pc:sldMk cId="3032527008" sldId="263"/>
            <ac:cxnSpMk id="102" creationId="{B3E4CCAA-D6AD-3510-51F3-D9E52FAF2D2A}"/>
          </ac:cxnSpMkLst>
        </pc:cxnChg>
        <pc:cxnChg chg="add mod topLvl">
          <ac:chgData name="Muñoz Salamanca Eva" userId="45d179e7-6432-48d4-be38-07b7c4c64695" providerId="ADAL" clId="{82BBA220-1D88-4E40-8220-44A7BA3C7977}" dt="2023-05-08T15:10:58.047" v="2035" actId="14100"/>
          <ac:cxnSpMkLst>
            <pc:docMk/>
            <pc:sldMk cId="3032527008" sldId="263"/>
            <ac:cxnSpMk id="133" creationId="{266DBACB-21DB-D166-78B1-C983CB393AC2}"/>
          </ac:cxnSpMkLst>
        </pc:cxnChg>
        <pc:cxnChg chg="add mod topLvl">
          <ac:chgData name="Muñoz Salamanca Eva" userId="45d179e7-6432-48d4-be38-07b7c4c64695" providerId="ADAL" clId="{82BBA220-1D88-4E40-8220-44A7BA3C7977}" dt="2023-05-08T15:10:44.790" v="2034" actId="14100"/>
          <ac:cxnSpMkLst>
            <pc:docMk/>
            <pc:sldMk cId="3032527008" sldId="263"/>
            <ac:cxnSpMk id="134" creationId="{4368B3D8-E485-FDB4-882B-3D2527A9F868}"/>
          </ac:cxnSpMkLst>
        </pc:cxnChg>
        <pc:cxnChg chg="add mod topLvl">
          <ac:chgData name="Muñoz Salamanca Eva" userId="45d179e7-6432-48d4-be38-07b7c4c64695" providerId="ADAL" clId="{82BBA220-1D88-4E40-8220-44A7BA3C7977}" dt="2023-05-08T15:11:45.703" v="2049" actId="1076"/>
          <ac:cxnSpMkLst>
            <pc:docMk/>
            <pc:sldMk cId="3032527008" sldId="263"/>
            <ac:cxnSpMk id="135" creationId="{3E27F9D7-1413-0112-1872-EBE3C3CCFA5C}"/>
          </ac:cxnSpMkLst>
        </pc:cxnChg>
        <pc:cxnChg chg="add mod topLvl">
          <ac:chgData name="Muñoz Salamanca Eva" userId="45d179e7-6432-48d4-be38-07b7c4c64695" providerId="ADAL" clId="{82BBA220-1D88-4E40-8220-44A7BA3C7977}" dt="2023-05-08T15:10:00.079" v="2024" actId="1037"/>
          <ac:cxnSpMkLst>
            <pc:docMk/>
            <pc:sldMk cId="3032527008" sldId="263"/>
            <ac:cxnSpMk id="139" creationId="{255A8C8B-25BC-A021-C77B-724FB697425D}"/>
          </ac:cxnSpMkLst>
        </pc:cxnChg>
      </pc:sldChg>
      <pc:sldChg chg="addSp delSp modSp add del mod">
        <pc:chgData name="Muñoz Salamanca Eva" userId="45d179e7-6432-48d4-be38-07b7c4c64695" providerId="ADAL" clId="{82BBA220-1D88-4E40-8220-44A7BA3C7977}" dt="2023-05-08T15:01:11.014" v="1936" actId="2696"/>
        <pc:sldMkLst>
          <pc:docMk/>
          <pc:sldMk cId="3352183297" sldId="264"/>
        </pc:sldMkLst>
        <pc:spChg chg="mod">
          <ac:chgData name="Muñoz Salamanca Eva" userId="45d179e7-6432-48d4-be38-07b7c4c64695" providerId="ADAL" clId="{82BBA220-1D88-4E40-8220-44A7BA3C7977}" dt="2023-05-08T14:56:40.685" v="1803" actId="1076"/>
          <ac:spMkLst>
            <pc:docMk/>
            <pc:sldMk cId="3352183297" sldId="264"/>
            <ac:spMk id="3" creationId="{4A437959-8D30-F933-34AA-A735E2DA60E6}"/>
          </ac:spMkLst>
        </pc:spChg>
        <pc:grpChg chg="del">
          <ac:chgData name="Muñoz Salamanca Eva" userId="45d179e7-6432-48d4-be38-07b7c4c64695" providerId="ADAL" clId="{82BBA220-1D88-4E40-8220-44A7BA3C7977}" dt="2023-05-08T14:56:24.551" v="1795" actId="478"/>
          <ac:grpSpMkLst>
            <pc:docMk/>
            <pc:sldMk cId="3352183297" sldId="264"/>
            <ac:grpSpMk id="5" creationId="{59230538-A284-12B8-81EF-D720DD20DA65}"/>
          </ac:grpSpMkLst>
        </pc:grpChg>
        <pc:picChg chg="add mod">
          <ac:chgData name="Muñoz Salamanca Eva" userId="45d179e7-6432-48d4-be38-07b7c4c64695" providerId="ADAL" clId="{82BBA220-1D88-4E40-8220-44A7BA3C7977}" dt="2023-05-08T14:56:47.177" v="1805" actId="14100"/>
          <ac:picMkLst>
            <pc:docMk/>
            <pc:sldMk cId="3352183297" sldId="264"/>
            <ac:picMk id="7" creationId="{E2E008DC-6E1B-5C7C-E221-D5C6FF4F3AF3}"/>
          </ac:picMkLst>
        </pc:pic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9" creationId="{7A86AE0E-C3AF-3ADB-E34C-E06DE8B350FE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10" creationId="{088CDCE7-93BD-7B39-13DA-A62D39093434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11" creationId="{A46A0937-C01C-64AF-B2C6-70936B8AEA6B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12" creationId="{6F4B5238-CA55-3027-A41F-77F6E26974B5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13" creationId="{26F0946A-DAD7-952F-6E70-5CC3DCE20ADB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14" creationId="{AEF9A9BA-91E4-5540-9602-962A036C13BB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15" creationId="{8E259A43-FFEF-BC47-7531-2919A3CD42DA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16" creationId="{35955085-2875-2794-F866-1720286643C1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17" creationId="{06CE586D-14A6-40FC-C51D-E39B35DBAE82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18" creationId="{8B9AFADD-B6EA-96A2-8C86-594D2932B8CC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19" creationId="{F5DD3A02-A064-384F-6047-714924C5EC7A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20" creationId="{30E6D411-1ED0-84FE-8CCD-3A22C87373CF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21" creationId="{5F19272A-D7F4-EC8A-4591-E954C2355ED6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22" creationId="{47F5351D-CA34-8282-EC05-9291820ECA95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23" creationId="{C1418553-5577-3E49-DA74-3D0929BCB66E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24" creationId="{63C6926A-0B1E-5461-8BF7-DA15E74149AB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25" creationId="{80E050AA-E7B1-F637-07C5-C0F5E907BF15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26" creationId="{B01533BC-17B3-08D7-DFF4-12951C03F432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29" creationId="{EDC7B823-3AC3-7462-3C8B-C6A4A893E80B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30" creationId="{5F4E8126-1870-D257-2B0D-8EAC0D030BCD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31" creationId="{47619BB6-2D8F-BB61-C33D-A688CF1DF0F0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32" creationId="{CE136156-21FC-E0A4-9DE6-04D6A8BFE69D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33" creationId="{CA8C15AD-A870-B9F5-D589-7C9BC786314E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35" creationId="{4B25E218-3AC3-76DD-4709-0B9D00C3FD7D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37" creationId="{9DB26D5D-B5A7-A46F-B111-D12CA66DA929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38" creationId="{865A85DA-1324-8945-49FD-C8D635A3DC68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39" creationId="{D480FE68-B5B8-FFEE-2C30-26D52EA74050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58" creationId="{F1BAB622-379A-152F-9C00-0805115DBAB1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59" creationId="{6FDEA0FA-0B51-4036-00C6-4078A750D71E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60" creationId="{13C8BED9-67E7-9AC2-E61D-441D2058B8E1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61" creationId="{C24CE5CC-3147-F052-D6CB-0EB59204D38D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62" creationId="{C153C4B4-FC3E-2AA6-E89C-84FE7E9C480A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63" creationId="{D732A214-B912-0779-154F-135698D80B52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64" creationId="{AA7A1803-B243-342A-2A69-75DEF7FDF435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65" creationId="{AA717349-ED9A-4120-C27E-C6A53611EC35}"/>
          </ac:cxnSpMkLst>
        </pc:cxnChg>
        <pc:cxnChg chg="mod">
          <ac:chgData name="Muñoz Salamanca Eva" userId="45d179e7-6432-48d4-be38-07b7c4c64695" providerId="ADAL" clId="{82BBA220-1D88-4E40-8220-44A7BA3C7977}" dt="2023-05-08T14:56:24.551" v="1795" actId="478"/>
          <ac:cxnSpMkLst>
            <pc:docMk/>
            <pc:sldMk cId="3352183297" sldId="264"/>
            <ac:cxnSpMk id="66" creationId="{684B3D55-E02C-D2F7-D39D-95C11241105B}"/>
          </ac:cxnSpMkLst>
        </pc:cxnChg>
      </pc:sldChg>
      <pc:sldChg chg="addSp delSp modSp new del mod">
        <pc:chgData name="Muñoz Salamanca Eva" userId="45d179e7-6432-48d4-be38-07b7c4c64695" providerId="ADAL" clId="{82BBA220-1D88-4E40-8220-44A7BA3C7977}" dt="2023-04-27T09:40:55.867" v="1531" actId="2696"/>
        <pc:sldMkLst>
          <pc:docMk/>
          <pc:sldMk cId="3853191908" sldId="264"/>
        </pc:sldMkLst>
        <pc:spChg chg="del">
          <ac:chgData name="Muñoz Salamanca Eva" userId="45d179e7-6432-48d4-be38-07b7c4c64695" providerId="ADAL" clId="{82BBA220-1D88-4E40-8220-44A7BA3C7977}" dt="2023-04-27T09:30:12.087" v="1373" actId="478"/>
          <ac:spMkLst>
            <pc:docMk/>
            <pc:sldMk cId="3853191908" sldId="264"/>
            <ac:spMk id="3" creationId="{F5B5B2CC-55CD-7FC5-EBA1-D88E365CFF9D}"/>
          </ac:spMkLst>
        </pc:spChg>
        <pc:spChg chg="add mod">
          <ac:chgData name="Muñoz Salamanca Eva" userId="45d179e7-6432-48d4-be38-07b7c4c64695" providerId="ADAL" clId="{82BBA220-1D88-4E40-8220-44A7BA3C7977}" dt="2023-04-27T09:30:12.654" v="1374"/>
          <ac:spMkLst>
            <pc:docMk/>
            <pc:sldMk cId="3853191908" sldId="264"/>
            <ac:spMk id="9" creationId="{51D9CE7E-F9E4-C9C9-2BC7-6C95D70C5514}"/>
          </ac:spMkLst>
        </pc:spChg>
        <pc:spChg chg="mod topLvl">
          <ac:chgData name="Muñoz Salamanca Eva" userId="45d179e7-6432-48d4-be38-07b7c4c64695" providerId="ADAL" clId="{82BBA220-1D88-4E40-8220-44A7BA3C7977}" dt="2023-04-27T09:31:57.252" v="1388" actId="165"/>
          <ac:spMkLst>
            <pc:docMk/>
            <pc:sldMk cId="3853191908" sldId="264"/>
            <ac:spMk id="17" creationId="{3D139379-E893-2995-C8E2-DDC7409F5521}"/>
          </ac:spMkLst>
        </pc:spChg>
        <pc:spChg chg="add mod">
          <ac:chgData name="Muñoz Salamanca Eva" userId="45d179e7-6432-48d4-be38-07b7c4c64695" providerId="ADAL" clId="{82BBA220-1D88-4E40-8220-44A7BA3C7977}" dt="2023-04-27T09:34:22.360" v="1442" actId="1076"/>
          <ac:spMkLst>
            <pc:docMk/>
            <pc:sldMk cId="3853191908" sldId="264"/>
            <ac:spMk id="32" creationId="{9913C336-1FD3-0001-75C5-D83F4D9B880E}"/>
          </ac:spMkLst>
        </pc:spChg>
        <pc:spChg chg="add mod">
          <ac:chgData name="Muñoz Salamanca Eva" userId="45d179e7-6432-48d4-be38-07b7c4c64695" providerId="ADAL" clId="{82BBA220-1D88-4E40-8220-44A7BA3C7977}" dt="2023-04-27T09:35:36.064" v="1484" actId="1076"/>
          <ac:spMkLst>
            <pc:docMk/>
            <pc:sldMk cId="3853191908" sldId="264"/>
            <ac:spMk id="33" creationId="{A978181F-8756-31A0-3D1B-C9E5357A94DE}"/>
          </ac:spMkLst>
        </pc:spChg>
        <pc:spChg chg="add mod">
          <ac:chgData name="Muñoz Salamanca Eva" userId="45d179e7-6432-48d4-be38-07b7c4c64695" providerId="ADAL" clId="{82BBA220-1D88-4E40-8220-44A7BA3C7977}" dt="2023-04-27T09:35:53.800" v="1490" actId="1076"/>
          <ac:spMkLst>
            <pc:docMk/>
            <pc:sldMk cId="3853191908" sldId="264"/>
            <ac:spMk id="34" creationId="{4BB6D381-3686-7C53-79D2-7E5ABF9F0ABF}"/>
          </ac:spMkLst>
        </pc:spChg>
        <pc:spChg chg="add del mod">
          <ac:chgData name="Muñoz Salamanca Eva" userId="45d179e7-6432-48d4-be38-07b7c4c64695" providerId="ADAL" clId="{82BBA220-1D88-4E40-8220-44A7BA3C7977}" dt="2023-04-27T09:35:09.003" v="1471" actId="478"/>
          <ac:spMkLst>
            <pc:docMk/>
            <pc:sldMk cId="3853191908" sldId="264"/>
            <ac:spMk id="36" creationId="{553AF477-FB42-78BC-EBA9-108BE95D59EC}"/>
          </ac:spMkLst>
        </pc:spChg>
        <pc:spChg chg="add mod">
          <ac:chgData name="Muñoz Salamanca Eva" userId="45d179e7-6432-48d4-be38-07b7c4c64695" providerId="ADAL" clId="{82BBA220-1D88-4E40-8220-44A7BA3C7977}" dt="2023-04-27T09:35:56.319" v="1491" actId="1076"/>
          <ac:spMkLst>
            <pc:docMk/>
            <pc:sldMk cId="3853191908" sldId="264"/>
            <ac:spMk id="38" creationId="{934211B3-BC2C-4B7F-1B72-2A48E8496C77}"/>
          </ac:spMkLst>
        </pc:spChg>
        <pc:grpChg chg="add mod">
          <ac:chgData name="Muñoz Salamanca Eva" userId="45d179e7-6432-48d4-be38-07b7c4c64695" providerId="ADAL" clId="{82BBA220-1D88-4E40-8220-44A7BA3C7977}" dt="2023-04-27T09:34:47.107" v="1466" actId="553"/>
          <ac:grpSpMkLst>
            <pc:docMk/>
            <pc:sldMk cId="3853191908" sldId="264"/>
            <ac:grpSpMk id="10" creationId="{BF8B5C3D-B0B8-0571-88A7-AD10CCAFE517}"/>
          </ac:grpSpMkLst>
        </pc:grpChg>
        <pc:grpChg chg="add del mod">
          <ac:chgData name="Muñoz Salamanca Eva" userId="45d179e7-6432-48d4-be38-07b7c4c64695" providerId="ADAL" clId="{82BBA220-1D88-4E40-8220-44A7BA3C7977}" dt="2023-04-27T09:31:57.252" v="1388" actId="165"/>
          <ac:grpSpMkLst>
            <pc:docMk/>
            <pc:sldMk cId="3853191908" sldId="264"/>
            <ac:grpSpMk id="11" creationId="{1DA022FA-C5FA-2659-B7BB-BE96FCEA91CF}"/>
          </ac:grpSpMkLst>
        </pc:grpChg>
        <pc:grpChg chg="add mod">
          <ac:chgData name="Muñoz Salamanca Eva" userId="45d179e7-6432-48d4-be38-07b7c4c64695" providerId="ADAL" clId="{82BBA220-1D88-4E40-8220-44A7BA3C7977}" dt="2023-04-27T09:34:47.107" v="1466" actId="553"/>
          <ac:grpSpMkLst>
            <pc:docMk/>
            <pc:sldMk cId="3853191908" sldId="264"/>
            <ac:grpSpMk id="18" creationId="{386265EE-85B9-2C02-F7D0-3FEBCA11CA01}"/>
          </ac:grpSpMkLst>
        </pc:grpChg>
        <pc:picChg chg="add mod">
          <ac:chgData name="Muñoz Salamanca Eva" userId="45d179e7-6432-48d4-be38-07b7c4c64695" providerId="ADAL" clId="{82BBA220-1D88-4E40-8220-44A7BA3C7977}" dt="2023-04-27T09:31:38.728" v="1383" actId="29295"/>
          <ac:picMkLst>
            <pc:docMk/>
            <pc:sldMk cId="3853191908" sldId="264"/>
            <ac:picMk id="4" creationId="{6102B443-91CC-152F-01F4-BCA13A87773F}"/>
          </ac:picMkLst>
        </pc:picChg>
        <pc:picChg chg="add mod">
          <ac:chgData name="Muñoz Salamanca Eva" userId="45d179e7-6432-48d4-be38-07b7c4c64695" providerId="ADAL" clId="{82BBA220-1D88-4E40-8220-44A7BA3C7977}" dt="2023-04-27T09:31:36.521" v="1382" actId="29295"/>
          <ac:picMkLst>
            <pc:docMk/>
            <pc:sldMk cId="3853191908" sldId="264"/>
            <ac:picMk id="5" creationId="{D7634E10-0891-F8E4-74D2-5F12336D3028}"/>
          </ac:picMkLst>
        </pc:picChg>
        <pc:picChg chg="add mod">
          <ac:chgData name="Muñoz Salamanca Eva" userId="45d179e7-6432-48d4-be38-07b7c4c64695" providerId="ADAL" clId="{82BBA220-1D88-4E40-8220-44A7BA3C7977}" dt="2023-04-27T09:31:32.615" v="1381" actId="29295"/>
          <ac:picMkLst>
            <pc:docMk/>
            <pc:sldMk cId="3853191908" sldId="264"/>
            <ac:picMk id="6" creationId="{F25160D3-DD9E-2FD7-9B81-1F98716737D9}"/>
          </ac:picMkLst>
        </pc:picChg>
        <pc:picChg chg="add mod">
          <ac:chgData name="Muñoz Salamanca Eva" userId="45d179e7-6432-48d4-be38-07b7c4c64695" providerId="ADAL" clId="{82BBA220-1D88-4E40-8220-44A7BA3C7977}" dt="2023-04-27T09:31:28.354" v="1380" actId="29295"/>
          <ac:picMkLst>
            <pc:docMk/>
            <pc:sldMk cId="3853191908" sldId="264"/>
            <ac:picMk id="7" creationId="{42C02600-75FD-4F04-5681-41D88AA200D8}"/>
          </ac:picMkLst>
        </pc:picChg>
        <pc:picChg chg="add mod">
          <ac:chgData name="Muñoz Salamanca Eva" userId="45d179e7-6432-48d4-be38-07b7c4c64695" providerId="ADAL" clId="{82BBA220-1D88-4E40-8220-44A7BA3C7977}" dt="2023-04-27T09:30:12.654" v="1374"/>
          <ac:picMkLst>
            <pc:docMk/>
            <pc:sldMk cId="3853191908" sldId="264"/>
            <ac:picMk id="8" creationId="{77CEB683-9011-6BE5-559D-6F2E30296F3C}"/>
          </ac:picMkLst>
        </pc:picChg>
        <pc:picChg chg="mod topLvl">
          <ac:chgData name="Muñoz Salamanca Eva" userId="45d179e7-6432-48d4-be38-07b7c4c64695" providerId="ADAL" clId="{82BBA220-1D88-4E40-8220-44A7BA3C7977}" dt="2023-04-27T09:32:09.045" v="1392" actId="29295"/>
          <ac:picMkLst>
            <pc:docMk/>
            <pc:sldMk cId="3853191908" sldId="264"/>
            <ac:picMk id="12" creationId="{1BA2DEDA-B1EF-5E56-37BC-CFF582BCC2A4}"/>
          </ac:picMkLst>
        </pc:picChg>
        <pc:picChg chg="mod topLvl">
          <ac:chgData name="Muñoz Salamanca Eva" userId="45d179e7-6432-48d4-be38-07b7c4c64695" providerId="ADAL" clId="{82BBA220-1D88-4E40-8220-44A7BA3C7977}" dt="2023-04-27T09:32:06.661" v="1391" actId="29295"/>
          <ac:picMkLst>
            <pc:docMk/>
            <pc:sldMk cId="3853191908" sldId="264"/>
            <ac:picMk id="13" creationId="{3A8A4C90-1444-7180-7B8C-9D17652537F7}"/>
          </ac:picMkLst>
        </pc:picChg>
        <pc:picChg chg="mod topLvl">
          <ac:chgData name="Muñoz Salamanca Eva" userId="45d179e7-6432-48d4-be38-07b7c4c64695" providerId="ADAL" clId="{82BBA220-1D88-4E40-8220-44A7BA3C7977}" dt="2023-04-27T09:32:04.182" v="1390" actId="29295"/>
          <ac:picMkLst>
            <pc:docMk/>
            <pc:sldMk cId="3853191908" sldId="264"/>
            <ac:picMk id="14" creationId="{0B8BC53D-94F1-2298-EF3C-E2573F238FB2}"/>
          </ac:picMkLst>
        </pc:picChg>
        <pc:picChg chg="mod topLvl">
          <ac:chgData name="Muñoz Salamanca Eva" userId="45d179e7-6432-48d4-be38-07b7c4c64695" providerId="ADAL" clId="{82BBA220-1D88-4E40-8220-44A7BA3C7977}" dt="2023-04-27T09:32:00.740" v="1389" actId="29295"/>
          <ac:picMkLst>
            <pc:docMk/>
            <pc:sldMk cId="3853191908" sldId="264"/>
            <ac:picMk id="15" creationId="{4D28C074-1000-9602-361E-813D27B62085}"/>
          </ac:picMkLst>
        </pc:picChg>
        <pc:picChg chg="mod topLvl">
          <ac:chgData name="Muñoz Salamanca Eva" userId="45d179e7-6432-48d4-be38-07b7c4c64695" providerId="ADAL" clId="{82BBA220-1D88-4E40-8220-44A7BA3C7977}" dt="2023-04-27T09:31:57.252" v="1388" actId="165"/>
          <ac:picMkLst>
            <pc:docMk/>
            <pc:sldMk cId="3853191908" sldId="264"/>
            <ac:picMk id="16" creationId="{86F62B6D-622C-DA76-4158-5E3D57F816F6}"/>
          </ac:picMkLst>
        </pc:picChg>
        <pc:cxnChg chg="add mod">
          <ac:chgData name="Muñoz Salamanca Eva" userId="45d179e7-6432-48d4-be38-07b7c4c64695" providerId="ADAL" clId="{82BBA220-1D88-4E40-8220-44A7BA3C7977}" dt="2023-04-27T09:34:22.360" v="1442" actId="1076"/>
          <ac:cxnSpMkLst>
            <pc:docMk/>
            <pc:sldMk cId="3853191908" sldId="264"/>
            <ac:cxnSpMk id="19" creationId="{E4F5F247-48F5-9131-B5E3-A18B0F52C70A}"/>
          </ac:cxnSpMkLst>
        </pc:cxnChg>
        <pc:cxnChg chg="add mod">
          <ac:chgData name="Muñoz Salamanca Eva" userId="45d179e7-6432-48d4-be38-07b7c4c64695" providerId="ADAL" clId="{82BBA220-1D88-4E40-8220-44A7BA3C7977}" dt="2023-04-27T09:35:35.725" v="1483" actId="1076"/>
          <ac:cxnSpMkLst>
            <pc:docMk/>
            <pc:sldMk cId="3853191908" sldId="264"/>
            <ac:cxnSpMk id="23" creationId="{603C5634-3B18-1FAC-BE9E-E215E53BAC5E}"/>
          </ac:cxnSpMkLst>
        </pc:cxnChg>
        <pc:cxnChg chg="add mod">
          <ac:chgData name="Muñoz Salamanca Eva" userId="45d179e7-6432-48d4-be38-07b7c4c64695" providerId="ADAL" clId="{82BBA220-1D88-4E40-8220-44A7BA3C7977}" dt="2023-04-27T09:35:48.397" v="1488" actId="14100"/>
          <ac:cxnSpMkLst>
            <pc:docMk/>
            <pc:sldMk cId="3853191908" sldId="264"/>
            <ac:cxnSpMk id="27" creationId="{8C2C53F2-D332-41D8-4D8F-5694FC2D8E75}"/>
          </ac:cxnSpMkLst>
        </pc:cxnChg>
        <pc:cxnChg chg="add mod">
          <ac:chgData name="Muñoz Salamanca Eva" userId="45d179e7-6432-48d4-be38-07b7c4c64695" providerId="ADAL" clId="{82BBA220-1D88-4E40-8220-44A7BA3C7977}" dt="2023-04-27T09:35:50.201" v="1489" actId="1076"/>
          <ac:cxnSpMkLst>
            <pc:docMk/>
            <pc:sldMk cId="3853191908" sldId="264"/>
            <ac:cxnSpMk id="35" creationId="{A9621CE6-0B53-FFFB-36C0-33397346A8D2}"/>
          </ac:cxnSpMkLst>
        </pc:cxnChg>
      </pc:sldChg>
      <pc:sldChg chg="new del">
        <pc:chgData name="Muñoz Salamanca Eva" userId="45d179e7-6432-48d4-be38-07b7c4c64695" providerId="ADAL" clId="{82BBA220-1D88-4E40-8220-44A7BA3C7977}" dt="2023-05-08T15:26:01.566" v="2104" actId="2696"/>
        <pc:sldMkLst>
          <pc:docMk/>
          <pc:sldMk cId="3922648579" sldId="264"/>
        </pc:sldMkLst>
      </pc:sldChg>
      <pc:sldChg chg="add modAnim">
        <pc:chgData name="Muñoz Salamanca Eva" userId="45d179e7-6432-48d4-be38-07b7c4c64695" providerId="ADAL" clId="{82BBA220-1D88-4E40-8220-44A7BA3C7977}" dt="2023-05-08T15:26:47.224" v="2106"/>
        <pc:sldMkLst>
          <pc:docMk/>
          <pc:sldMk cId="3760453738" sldId="267"/>
        </pc:sldMkLst>
      </pc:sldChg>
      <pc:sldChg chg="addSp delSp modSp add mod addAnim delAnim modAnim">
        <pc:chgData name="Muñoz Salamanca Eva" userId="45d179e7-6432-48d4-be38-07b7c4c64695" providerId="ADAL" clId="{82BBA220-1D88-4E40-8220-44A7BA3C7977}" dt="2023-05-10T13:36:53.071" v="2820"/>
        <pc:sldMkLst>
          <pc:docMk/>
          <pc:sldMk cId="2716335726" sldId="268"/>
        </pc:sldMkLst>
        <pc:spChg chg="del">
          <ac:chgData name="Muñoz Salamanca Eva" userId="45d179e7-6432-48d4-be38-07b7c4c64695" providerId="ADAL" clId="{82BBA220-1D88-4E40-8220-44A7BA3C7977}" dt="2023-05-10T13:09:53.104" v="2528" actId="478"/>
          <ac:spMkLst>
            <pc:docMk/>
            <pc:sldMk cId="2716335726" sldId="268"/>
            <ac:spMk id="82" creationId="{13530AA5-7316-9A52-996E-44B59A9DAE2E}"/>
          </ac:spMkLst>
        </pc:spChg>
        <pc:spChg chg="del">
          <ac:chgData name="Muñoz Salamanca Eva" userId="45d179e7-6432-48d4-be38-07b7c4c64695" providerId="ADAL" clId="{82BBA220-1D88-4E40-8220-44A7BA3C7977}" dt="2023-05-10T12:57:38.742" v="2134" actId="478"/>
          <ac:spMkLst>
            <pc:docMk/>
            <pc:sldMk cId="2716335726" sldId="268"/>
            <ac:spMk id="152" creationId="{FCBADD91-6344-FC95-3CD5-A545E447689A}"/>
          </ac:spMkLst>
        </pc:spChg>
        <pc:spChg chg="del">
          <ac:chgData name="Muñoz Salamanca Eva" userId="45d179e7-6432-48d4-be38-07b7c4c64695" providerId="ADAL" clId="{82BBA220-1D88-4E40-8220-44A7BA3C7977}" dt="2023-05-10T12:57:36.691" v="2133" actId="478"/>
          <ac:spMkLst>
            <pc:docMk/>
            <pc:sldMk cId="2716335726" sldId="268"/>
            <ac:spMk id="153" creationId="{69BFB878-C9D1-E845-EDCF-C97D2479D579}"/>
          </ac:spMkLst>
        </pc:spChg>
        <pc:spChg chg="del">
          <ac:chgData name="Muñoz Salamanca Eva" userId="45d179e7-6432-48d4-be38-07b7c4c64695" providerId="ADAL" clId="{82BBA220-1D88-4E40-8220-44A7BA3C7977}" dt="2023-05-10T12:57:40.449" v="2135" actId="478"/>
          <ac:spMkLst>
            <pc:docMk/>
            <pc:sldMk cId="2716335726" sldId="268"/>
            <ac:spMk id="155" creationId="{7B9D8D50-D479-8C69-0330-B901F3B165DA}"/>
          </ac:spMkLst>
        </pc:spChg>
        <pc:spChg chg="del">
          <ac:chgData name="Muñoz Salamanca Eva" userId="45d179e7-6432-48d4-be38-07b7c4c64695" providerId="ADAL" clId="{82BBA220-1D88-4E40-8220-44A7BA3C7977}" dt="2023-05-10T12:57:43.023" v="2136" actId="478"/>
          <ac:spMkLst>
            <pc:docMk/>
            <pc:sldMk cId="2716335726" sldId="268"/>
            <ac:spMk id="156" creationId="{2DCF6800-AC1B-96DC-1DC0-A2424A84FF8A}"/>
          </ac:spMkLst>
        </pc:spChg>
        <pc:spChg chg="mod">
          <ac:chgData name="Muñoz Salamanca Eva" userId="45d179e7-6432-48d4-be38-07b7c4c64695" providerId="ADAL" clId="{82BBA220-1D88-4E40-8220-44A7BA3C7977}" dt="2023-05-10T13:28:43.389" v="2750" actId="20577"/>
          <ac:spMkLst>
            <pc:docMk/>
            <pc:sldMk cId="2716335726" sldId="268"/>
            <ac:spMk id="211" creationId="{9A72DBFF-F91E-E2A0-DB8B-F023F53B60B9}"/>
          </ac:spMkLst>
        </pc:spChg>
        <pc:grpChg chg="add del">
          <ac:chgData name="Muñoz Salamanca Eva" userId="45d179e7-6432-48d4-be38-07b7c4c64695" providerId="ADAL" clId="{82BBA220-1D88-4E40-8220-44A7BA3C7977}" dt="2023-05-10T13:34:30.241" v="2809" actId="478"/>
          <ac:grpSpMkLst>
            <pc:docMk/>
            <pc:sldMk cId="2716335726" sldId="268"/>
            <ac:grpSpMk id="5" creationId="{E8823C17-EA97-CD59-ACA3-0D43E0A9D179}"/>
          </ac:grpSpMkLst>
        </pc:grpChg>
        <pc:grpChg chg="add del">
          <ac:chgData name="Muñoz Salamanca Eva" userId="45d179e7-6432-48d4-be38-07b7c4c64695" providerId="ADAL" clId="{82BBA220-1D88-4E40-8220-44A7BA3C7977}" dt="2023-05-10T13:29:48.148" v="2755" actId="21"/>
          <ac:grpSpMkLst>
            <pc:docMk/>
            <pc:sldMk cId="2716335726" sldId="268"/>
            <ac:grpSpMk id="85" creationId="{46126DB4-D203-EEAC-0578-822CDD568CDA}"/>
          </ac:grpSpMkLst>
        </pc:grpChg>
        <pc:grpChg chg="add del">
          <ac:chgData name="Muñoz Salamanca Eva" userId="45d179e7-6432-48d4-be38-07b7c4c64695" providerId="ADAL" clId="{82BBA220-1D88-4E40-8220-44A7BA3C7977}" dt="2023-05-10T13:31:41.430" v="2763" actId="164"/>
          <ac:grpSpMkLst>
            <pc:docMk/>
            <pc:sldMk cId="2716335726" sldId="268"/>
            <ac:grpSpMk id="227" creationId="{1AF59365-EA54-DAD3-83DD-38C84DEEC881}"/>
          </ac:grpSpMkLst>
        </pc:grpChg>
        <pc:graphicFrameChg chg="add del mod modGraphic">
          <ac:chgData name="Muñoz Salamanca Eva" userId="45d179e7-6432-48d4-be38-07b7c4c64695" providerId="ADAL" clId="{82BBA220-1D88-4E40-8220-44A7BA3C7977}" dt="2023-05-10T13:22:59.856" v="2674" actId="478"/>
          <ac:graphicFrameMkLst>
            <pc:docMk/>
            <pc:sldMk cId="2716335726" sldId="268"/>
            <ac:graphicFrameMk id="154" creationId="{A73C9B1D-5713-66AA-2EDA-E47B6E120912}"/>
          </ac:graphicFrameMkLst>
        </pc:graphicFrameChg>
        <pc:graphicFrameChg chg="add del">
          <ac:chgData name="Muñoz Salamanca Eva" userId="45d179e7-6432-48d4-be38-07b7c4c64695" providerId="ADAL" clId="{82BBA220-1D88-4E40-8220-44A7BA3C7977}" dt="2023-05-10T13:06:21.389" v="2395"/>
          <ac:graphicFrameMkLst>
            <pc:docMk/>
            <pc:sldMk cId="2716335726" sldId="268"/>
            <ac:graphicFrameMk id="218" creationId="{931709DD-7E97-5952-75F2-EC3215BEBA91}"/>
          </ac:graphicFrameMkLst>
        </pc:graphicFrameChg>
        <pc:graphicFrameChg chg="add del mod">
          <ac:chgData name="Muñoz Salamanca Eva" userId="45d179e7-6432-48d4-be38-07b7c4c64695" providerId="ADAL" clId="{82BBA220-1D88-4E40-8220-44A7BA3C7977}" dt="2023-05-10T13:06:28.821" v="2399"/>
          <ac:graphicFrameMkLst>
            <pc:docMk/>
            <pc:sldMk cId="2716335726" sldId="268"/>
            <ac:graphicFrameMk id="219" creationId="{1E1C1157-464F-6F2C-0183-F3107D7DEF78}"/>
          </ac:graphicFrameMkLst>
        </pc:graphicFrameChg>
        <pc:graphicFrameChg chg="add del mod">
          <ac:chgData name="Muñoz Salamanca Eva" userId="45d179e7-6432-48d4-be38-07b7c4c64695" providerId="ADAL" clId="{82BBA220-1D88-4E40-8220-44A7BA3C7977}" dt="2023-05-10T13:14:47.233" v="2588"/>
          <ac:graphicFrameMkLst>
            <pc:docMk/>
            <pc:sldMk cId="2716335726" sldId="268"/>
            <ac:graphicFrameMk id="220" creationId="{80A4EA91-BEC0-CA1B-E944-7D5AD198EF89}"/>
          </ac:graphicFrameMkLst>
        </pc:graphicFrameChg>
        <pc:graphicFrameChg chg="add del mod">
          <ac:chgData name="Muñoz Salamanca Eva" userId="45d179e7-6432-48d4-be38-07b7c4c64695" providerId="ADAL" clId="{82BBA220-1D88-4E40-8220-44A7BA3C7977}" dt="2023-05-10T13:17:49.004" v="2629"/>
          <ac:graphicFrameMkLst>
            <pc:docMk/>
            <pc:sldMk cId="2716335726" sldId="268"/>
            <ac:graphicFrameMk id="221" creationId="{1E0A9AEF-02BE-51A8-BB4E-AEC9FE1ECF6D}"/>
          </ac:graphicFrameMkLst>
        </pc:graphicFrameChg>
        <pc:picChg chg="add mod topLvl modCrop">
          <ac:chgData name="Muñoz Salamanca Eva" userId="45d179e7-6432-48d4-be38-07b7c4c64695" providerId="ADAL" clId="{82BBA220-1D88-4E40-8220-44A7BA3C7977}" dt="2023-05-10T13:31:48.956" v="2764" actId="732"/>
          <ac:picMkLst>
            <pc:docMk/>
            <pc:sldMk cId="2716335726" sldId="268"/>
            <ac:picMk id="223" creationId="{1BD37AC5-1CB7-01E4-625D-D681E2FE4004}"/>
          </ac:picMkLst>
        </pc:picChg>
        <pc:picChg chg="add mod topLvl modCrop">
          <ac:chgData name="Muñoz Salamanca Eva" userId="45d179e7-6432-48d4-be38-07b7c4c64695" providerId="ADAL" clId="{82BBA220-1D88-4E40-8220-44A7BA3C7977}" dt="2023-05-10T13:31:53.935" v="2765" actId="732"/>
          <ac:picMkLst>
            <pc:docMk/>
            <pc:sldMk cId="2716335726" sldId="268"/>
            <ac:picMk id="224" creationId="{4A9734FE-8CA7-BABC-DC6A-2FDF8C7D482B}"/>
          </ac:picMkLst>
        </pc:picChg>
        <pc:picChg chg="add mod modCrop">
          <ac:chgData name="Muñoz Salamanca Eva" userId="45d179e7-6432-48d4-be38-07b7c4c64695" providerId="ADAL" clId="{82BBA220-1D88-4E40-8220-44A7BA3C7977}" dt="2023-05-10T13:29:05.207" v="2753" actId="732"/>
          <ac:picMkLst>
            <pc:docMk/>
            <pc:sldMk cId="2716335726" sldId="268"/>
            <ac:picMk id="225" creationId="{4834FB18-E445-8397-CEC9-BCC26DDB4760}"/>
          </ac:picMkLst>
        </pc:picChg>
        <pc:picChg chg="add mod modCrop">
          <ac:chgData name="Muñoz Salamanca Eva" userId="45d179e7-6432-48d4-be38-07b7c4c64695" providerId="ADAL" clId="{82BBA220-1D88-4E40-8220-44A7BA3C7977}" dt="2023-05-10T13:25:37.676" v="2726" actId="732"/>
          <ac:picMkLst>
            <pc:docMk/>
            <pc:sldMk cId="2716335726" sldId="268"/>
            <ac:picMk id="226" creationId="{FE4A1334-B35F-C1A8-CD50-9F21530CFE5D}"/>
          </ac:picMkLst>
        </pc:picChg>
      </pc:sldChg>
      <pc:sldChg chg="addSp delSp modSp new mod modAnim modShow">
        <pc:chgData name="Muñoz Salamanca Eva" userId="45d179e7-6432-48d4-be38-07b7c4c64695" providerId="ADAL" clId="{82BBA220-1D88-4E40-8220-44A7BA3C7977}" dt="2023-05-10T13:25:19.778" v="2725" actId="1076"/>
        <pc:sldMkLst>
          <pc:docMk/>
          <pc:sldMk cId="38492787" sldId="269"/>
        </pc:sldMkLst>
        <pc:spChg chg="del">
          <ac:chgData name="Muñoz Salamanca Eva" userId="45d179e7-6432-48d4-be38-07b7c4c64695" providerId="ADAL" clId="{82BBA220-1D88-4E40-8220-44A7BA3C7977}" dt="2023-05-10T13:21:48.197" v="2670" actId="478"/>
          <ac:spMkLst>
            <pc:docMk/>
            <pc:sldMk cId="38492787" sldId="269"/>
            <ac:spMk id="2" creationId="{93D36185-F5D6-6384-043C-88004B4982B2}"/>
          </ac:spMkLst>
        </pc:spChg>
        <pc:spChg chg="del">
          <ac:chgData name="Muñoz Salamanca Eva" userId="45d179e7-6432-48d4-be38-07b7c4c64695" providerId="ADAL" clId="{82BBA220-1D88-4E40-8220-44A7BA3C7977}" dt="2023-05-10T13:21:46.927" v="2669" actId="478"/>
          <ac:spMkLst>
            <pc:docMk/>
            <pc:sldMk cId="38492787" sldId="269"/>
            <ac:spMk id="3" creationId="{69FDBCDF-C097-F984-1E7A-D04B7CFE247A}"/>
          </ac:spMkLst>
        </pc:spChg>
        <pc:spChg chg="add mod">
          <ac:chgData name="Muñoz Salamanca Eva" userId="45d179e7-6432-48d4-be38-07b7c4c64695" providerId="ADAL" clId="{82BBA220-1D88-4E40-8220-44A7BA3C7977}" dt="2023-05-10T13:25:08.783" v="2714" actId="1076"/>
          <ac:spMkLst>
            <pc:docMk/>
            <pc:sldMk cId="38492787" sldId="269"/>
            <ac:spMk id="6" creationId="{83DF09C8-DFEB-7269-19C0-558560C27D49}"/>
          </ac:spMkLst>
        </pc:spChg>
        <pc:spChg chg="add mod">
          <ac:chgData name="Muñoz Salamanca Eva" userId="45d179e7-6432-48d4-be38-07b7c4c64695" providerId="ADAL" clId="{82BBA220-1D88-4E40-8220-44A7BA3C7977}" dt="2023-05-10T13:25:14.823" v="2723" actId="20577"/>
          <ac:spMkLst>
            <pc:docMk/>
            <pc:sldMk cId="38492787" sldId="269"/>
            <ac:spMk id="7" creationId="{BF03F554-FF89-211F-77CA-B30463068194}"/>
          </ac:spMkLst>
        </pc:spChg>
        <pc:graphicFrameChg chg="add mod">
          <ac:chgData name="Muñoz Salamanca Eva" userId="45d179e7-6432-48d4-be38-07b7c4c64695" providerId="ADAL" clId="{82BBA220-1D88-4E40-8220-44A7BA3C7977}" dt="2023-05-10T13:24:54.835" v="2705" actId="1076"/>
          <ac:graphicFrameMkLst>
            <pc:docMk/>
            <pc:sldMk cId="38492787" sldId="269"/>
            <ac:graphicFrameMk id="4" creationId="{C85A161F-9C96-0325-B07A-8EA4792BA80F}"/>
          </ac:graphicFrameMkLst>
        </pc:graphicFrameChg>
        <pc:picChg chg="add mod">
          <ac:chgData name="Muñoz Salamanca Eva" userId="45d179e7-6432-48d4-be38-07b7c4c64695" providerId="ADAL" clId="{82BBA220-1D88-4E40-8220-44A7BA3C7977}" dt="2023-05-10T13:25:19.778" v="2725" actId="1076"/>
          <ac:picMkLst>
            <pc:docMk/>
            <pc:sldMk cId="38492787" sldId="269"/>
            <ac:picMk id="5" creationId="{C30E763A-9AC4-30AA-A07D-F2FA8F530804}"/>
          </ac:picMkLst>
        </pc:picChg>
      </pc:sldChg>
    </pc:docChg>
  </pc:docChgLst>
  <pc:docChgLst>
    <pc:chgData name="ENEKO LAZPITA SUINAGA" userId="S::e.lazpita@upm.es::03ca8ae1-9a00-4a22-9561-fb3a3d760218" providerId="AD" clId="Web-{720C2230-C19F-414C-A08E-01AE1BAF3962}"/>
    <pc:docChg chg="modSld">
      <pc:chgData name="ENEKO LAZPITA SUINAGA" userId="S::e.lazpita@upm.es::03ca8ae1-9a00-4a22-9561-fb3a3d760218" providerId="AD" clId="Web-{720C2230-C19F-414C-A08E-01AE1BAF3962}" dt="2023-04-25T09:23:19.566" v="66"/>
      <pc:docMkLst>
        <pc:docMk/>
      </pc:docMkLst>
      <pc:sldChg chg="addSp modSp">
        <pc:chgData name="ENEKO LAZPITA SUINAGA" userId="S::e.lazpita@upm.es::03ca8ae1-9a00-4a22-9561-fb3a3d760218" providerId="AD" clId="Web-{720C2230-C19F-414C-A08E-01AE1BAF3962}" dt="2023-04-25T09:23:07.768" v="65" actId="20577"/>
        <pc:sldMkLst>
          <pc:docMk/>
          <pc:sldMk cId="164786836" sldId="256"/>
        </pc:sldMkLst>
        <pc:spChg chg="add mod">
          <ac:chgData name="ENEKO LAZPITA SUINAGA" userId="S::e.lazpita@upm.es::03ca8ae1-9a00-4a22-9561-fb3a3d760218" providerId="AD" clId="Web-{720C2230-C19F-414C-A08E-01AE1BAF3962}" dt="2023-04-25T09:23:07.768" v="65" actId="20577"/>
          <ac:spMkLst>
            <pc:docMk/>
            <pc:sldMk cId="164786836" sldId="256"/>
            <ac:spMk id="7" creationId="{6E34A349-1969-F2C0-C423-6CB1B003B968}"/>
          </ac:spMkLst>
        </pc:spChg>
        <pc:spChg chg="mod">
          <ac:chgData name="ENEKO LAZPITA SUINAGA" userId="S::e.lazpita@upm.es::03ca8ae1-9a00-4a22-9561-fb3a3d760218" providerId="AD" clId="Web-{720C2230-C19F-414C-A08E-01AE1BAF3962}" dt="2023-04-25T09:22:00.016" v="28" actId="20577"/>
          <ac:spMkLst>
            <pc:docMk/>
            <pc:sldMk cId="164786836" sldId="256"/>
            <ac:spMk id="44" creationId="{5AF7CBED-6A20-DB4E-A8B2-CDF0E09C014F}"/>
          </ac:spMkLst>
        </pc:spChg>
        <pc:spChg chg="mod">
          <ac:chgData name="ENEKO LAZPITA SUINAGA" userId="S::e.lazpita@upm.es::03ca8ae1-9a00-4a22-9561-fb3a3d760218" providerId="AD" clId="Web-{720C2230-C19F-414C-A08E-01AE1BAF3962}" dt="2023-04-25T09:22:05.938" v="33" actId="20577"/>
          <ac:spMkLst>
            <pc:docMk/>
            <pc:sldMk cId="164786836" sldId="256"/>
            <ac:spMk id="48" creationId="{E21CC282-A633-5A47-A51B-81144201FD30}"/>
          </ac:spMkLst>
        </pc:spChg>
        <pc:spChg chg="mod">
          <ac:chgData name="ENEKO LAZPITA SUINAGA" userId="S::e.lazpita@upm.es::03ca8ae1-9a00-4a22-9561-fb3a3d760218" providerId="AD" clId="Web-{720C2230-C19F-414C-A08E-01AE1BAF3962}" dt="2023-04-25T09:22:17.173" v="40" actId="20577"/>
          <ac:spMkLst>
            <pc:docMk/>
            <pc:sldMk cId="164786836" sldId="256"/>
            <ac:spMk id="49" creationId="{E068158E-2698-E0A7-E0A2-D4E23A30CDCC}"/>
          </ac:spMkLst>
        </pc:spChg>
      </pc:sldChg>
      <pc:sldChg chg="addSp modSp">
        <pc:chgData name="ENEKO LAZPITA SUINAGA" userId="S::e.lazpita@upm.es::03ca8ae1-9a00-4a22-9561-fb3a3d760218" providerId="AD" clId="Web-{720C2230-C19F-414C-A08E-01AE1BAF3962}" dt="2023-04-25T09:23:19.566" v="66"/>
        <pc:sldMkLst>
          <pc:docMk/>
          <pc:sldMk cId="492283745" sldId="262"/>
        </pc:sldMkLst>
        <pc:spChg chg="add">
          <ac:chgData name="ENEKO LAZPITA SUINAGA" userId="S::e.lazpita@upm.es::03ca8ae1-9a00-4a22-9561-fb3a3d760218" providerId="AD" clId="Web-{720C2230-C19F-414C-A08E-01AE1BAF3962}" dt="2023-04-25T09:23:19.566" v="66"/>
          <ac:spMkLst>
            <pc:docMk/>
            <pc:sldMk cId="492283745" sldId="262"/>
            <ac:spMk id="3" creationId="{FD0238FF-D0A7-4F9E-E7D9-BB23B0F57249}"/>
          </ac:spMkLst>
        </pc:spChg>
        <pc:spChg chg="mod">
          <ac:chgData name="ENEKO LAZPITA SUINAGA" userId="S::e.lazpita@upm.es::03ca8ae1-9a00-4a22-9561-fb3a3d760218" providerId="AD" clId="Web-{720C2230-C19F-414C-A08E-01AE1BAF3962}" dt="2023-04-25T09:17:11.021" v="7" actId="20577"/>
          <ac:spMkLst>
            <pc:docMk/>
            <pc:sldMk cId="492283745" sldId="262"/>
            <ac:spMk id="24" creationId="{D6BA476C-DBEC-606C-F234-9590D3995347}"/>
          </ac:spMkLst>
        </pc:spChg>
        <pc:spChg chg="mod">
          <ac:chgData name="ENEKO LAZPITA SUINAGA" userId="S::e.lazpita@upm.es::03ca8ae1-9a00-4a22-9561-fb3a3d760218" providerId="AD" clId="Web-{720C2230-C19F-414C-A08E-01AE1BAF3962}" dt="2023-04-25T09:17:20.818" v="12" actId="20577"/>
          <ac:spMkLst>
            <pc:docMk/>
            <pc:sldMk cId="492283745" sldId="262"/>
            <ac:spMk id="25" creationId="{D23AFD41-94FA-45A3-49A8-26E88462D5A9}"/>
          </ac:spMkLst>
        </pc:spChg>
        <pc:spChg chg="mod">
          <ac:chgData name="ENEKO LAZPITA SUINAGA" userId="S::e.lazpita@upm.es::03ca8ae1-9a00-4a22-9561-fb3a3d760218" providerId="AD" clId="Web-{720C2230-C19F-414C-A08E-01AE1BAF3962}" dt="2023-04-25T09:19:54.105" v="22" actId="20577"/>
          <ac:spMkLst>
            <pc:docMk/>
            <pc:sldMk cId="492283745" sldId="262"/>
            <ac:spMk id="72" creationId="{711892C3-243A-814D-1165-47446288FDB1}"/>
          </ac:spMkLst>
        </pc:spChg>
      </pc:sldChg>
    </pc:docChg>
  </pc:docChgLst>
  <pc:docChgLst>
    <pc:chgData name="ADRIAN CORROCHANO CALCERRADA" userId="S::adrian.corrochanoc@upm.es::a5cef175-0ca5-40af-a749-efcf848f819a" providerId="AD" clId="Web-{A44B8891-5560-42EF-BCB0-BD5CDAFCC259}"/>
    <pc:docChg chg="modSld">
      <pc:chgData name="ADRIAN CORROCHANO CALCERRADA" userId="S::adrian.corrochanoc@upm.es::a5cef175-0ca5-40af-a749-efcf848f819a" providerId="AD" clId="Web-{A44B8891-5560-42EF-BCB0-BD5CDAFCC259}" dt="2023-05-19T10:41:45.684" v="1" actId="1076"/>
      <pc:docMkLst>
        <pc:docMk/>
      </pc:docMkLst>
      <pc:sldChg chg="modSp">
        <pc:chgData name="ADRIAN CORROCHANO CALCERRADA" userId="S::adrian.corrochanoc@upm.es::a5cef175-0ca5-40af-a749-efcf848f819a" providerId="AD" clId="Web-{A44B8891-5560-42EF-BCB0-BD5CDAFCC259}" dt="2023-05-19T10:41:45.684" v="1" actId="1076"/>
        <pc:sldMkLst>
          <pc:docMk/>
          <pc:sldMk cId="2716335726" sldId="268"/>
        </pc:sldMkLst>
        <pc:graphicFrameChg chg="mod">
          <ac:chgData name="ADRIAN CORROCHANO CALCERRADA" userId="S::adrian.corrochanoc@upm.es::a5cef175-0ca5-40af-a749-efcf848f819a" providerId="AD" clId="Web-{A44B8891-5560-42EF-BCB0-BD5CDAFCC259}" dt="2023-05-19T10:41:45.684" v="1" actId="1076"/>
          <ac:graphicFrameMkLst>
            <pc:docMk/>
            <pc:sldMk cId="2716335726" sldId="268"/>
            <ac:graphicFrameMk id="2" creationId="{857D9810-58F3-8AC4-E749-A173B6923F4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364D-8ECE-4F81-17C8-E19E4DBA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6E49A-6B67-4F18-409E-9F23491BE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FF840-1BB1-968D-93E0-E39D0E5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BCAE8-3B6D-29BE-4FE3-4191A0EC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B4FB9-E051-A15B-A5CF-E4B9F901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86693-5D96-EC22-666D-AA6E49B9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A81438-DEAB-721B-C590-EF0E1CF12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B9809-DBBA-5D39-FB5A-E5BF989C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3B3E3A-986E-4552-A9F2-7B06493E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92EB3E-9D1D-5656-1A9A-82BEF777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2939D-2544-1717-B2B6-D43F1281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85A1FD-A828-70FD-819F-5DC5EA6EA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F8E1A-6B16-CEA9-6B31-ED58487A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8EF04-041C-37CE-991C-FC182FC7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1B4F8-E3EF-EAF9-9070-D3EB6FE2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8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9FE8B-4CDD-86BD-9EF4-72B02C8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F3C34-8951-8318-7F7B-14B696FB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00FB5-949C-C1C1-8788-036DC559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9FE04-589D-67E5-ACED-4531A607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AD9BE-937C-811B-9FC1-787BFBD7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09A2A-CD4E-556B-2050-08349651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74207D-596B-7E19-6F74-D8666734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802D6-ED88-7ED3-A998-2B5DDB72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047DF-2D12-8BCC-90FF-B5D34609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E6B28-90E1-BBD2-5B7D-F9DB1A7D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8E3B4-4A5C-3F3D-E957-2650B539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7A839-621D-F709-2916-E5603EBBC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628AF1-E7EA-9456-9FEE-9FE4C2AFF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AEC62-B2EA-C264-1717-70CB07EB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FA2F1-B28C-8486-FD6C-B9050F46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46DA98-95B3-5AE0-719D-D615C58A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747FE-99DD-4D94-3D99-0736BA50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E43FCC-5B29-DC8F-5CB5-222A5D4A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D09CCD-D2E6-973A-9892-BF5634F1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65064D-FB8B-067A-EB7A-65C32A8C7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8C273C-4DF1-DA00-B370-522E4250A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9ECAB3-58CD-7882-D382-A3826235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50A188-0A1F-93E3-5AF8-11789B3E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E03127-11FE-0DA5-A614-B32444C6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F1A3-14C9-AB9C-EABC-B9DDA1F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11C3A9-DE75-97F1-2451-E9AA879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7A9EB2-C74E-0F42-50AE-2481DF2C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0B8B8A-C11B-08C8-99C5-EACB005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65200B-F798-852C-01BD-51DEB93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EED195-A573-D7FF-CA83-4190DA63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FD0A05-8E30-4DA7-8822-E98BB2B6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FEC5-B1E6-4E1C-BAD5-FB7E174E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4D7A9-49D7-0F8C-867F-221CDF53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9953DA-6DB6-AD93-D05F-DA6063CDA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F9D645-9036-A29C-8346-860887B0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A4F87-2D74-3B43-ED0C-1623167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A2709-FEA5-9B51-1F87-85D899A6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0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3CA4-EAB2-2062-6111-E1ACC288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C1AAA7-0E62-EBBF-3000-B1FBF3F4E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6569C-52FF-8E0B-72A2-B68A6D320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F66BD-B2FF-B986-62E2-AB7F5DC1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2064C-3A84-0274-AA67-00D93DD7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9DC4A-DE69-C022-0F83-C5D8E9A4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5F134E-76F2-6DFD-593A-2F40578D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1BA2E1-AC1D-CA71-7351-EFCDB437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8F5A0-EF91-1D2C-B594-DE7691B2A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1F17-DE0C-4467-B72A-95594552003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6D99C-B238-7FC6-2217-12D0B5A96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EFAE4-0B62-424F-3A24-B03C545CB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doi.org/10.48550/arXiv.2305.0883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svg"/><Relationship Id="rId19" Type="http://schemas.openxmlformats.org/officeDocument/2006/relationships/image" Target="../media/image22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odelflowsmf.wixsite.com/modelflows" TargetMode="Externa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514A4B9-AFCC-7516-536B-EA91259E1929}"/>
              </a:ext>
            </a:extLst>
          </p:cNvPr>
          <p:cNvSpPr/>
          <p:nvPr/>
        </p:nvSpPr>
        <p:spPr>
          <a:xfrm>
            <a:off x="2167643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E360B0CF-3633-278E-D099-ECF3270CDC2D}"/>
              </a:ext>
            </a:extLst>
          </p:cNvPr>
          <p:cNvSpPr/>
          <p:nvPr/>
        </p:nvSpPr>
        <p:spPr>
          <a:xfrm>
            <a:off x="4038098" y="2670480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CA56548-7B93-399C-9BA5-452CEBFAB9E7}"/>
              </a:ext>
            </a:extLst>
          </p:cNvPr>
          <p:cNvSpPr/>
          <p:nvPr/>
        </p:nvSpPr>
        <p:spPr>
          <a:xfrm>
            <a:off x="322757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711529A-4CB2-9248-8984-5A889C3F19B2}"/>
              </a:ext>
            </a:extLst>
          </p:cNvPr>
          <p:cNvSpPr/>
          <p:nvPr/>
        </p:nvSpPr>
        <p:spPr>
          <a:xfrm>
            <a:off x="322758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A893229-1ED4-9E4D-146E-A753B84E6B94}"/>
              </a:ext>
            </a:extLst>
          </p:cNvPr>
          <p:cNvSpPr/>
          <p:nvPr/>
        </p:nvSpPr>
        <p:spPr>
          <a:xfrm>
            <a:off x="2340000" y="5412271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3704B7BC-D889-5D0C-C783-16F7DE049A59}"/>
              </a:ext>
            </a:extLst>
          </p:cNvPr>
          <p:cNvGrpSpPr/>
          <p:nvPr/>
        </p:nvGrpSpPr>
        <p:grpSpPr>
          <a:xfrm>
            <a:off x="2520000" y="5678024"/>
            <a:ext cx="540000" cy="540000"/>
            <a:chOff x="2094060" y="6125497"/>
            <a:chExt cx="540000" cy="54000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2C00581-5EEB-2E64-7053-2760905F454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áfico 8" descr="Hogar con relleno sólido">
              <a:extLst>
                <a:ext uri="{FF2B5EF4-FFF2-40B4-BE49-F238E27FC236}">
                  <a16:creationId xmlns:a16="http://schemas.microsoft.com/office/drawing/2014/main" id="{384FFF86-DA51-8A07-7280-4A909595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25E246D-F4E8-AAA3-B6B6-E49CB36D14A8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142D9BB-2D52-1B28-A629-D04DBBDB9C1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áfico 12" descr="Documento con relleno sólido">
              <a:extLst>
                <a:ext uri="{FF2B5EF4-FFF2-40B4-BE49-F238E27FC236}">
                  <a16:creationId xmlns:a16="http://schemas.microsoft.com/office/drawing/2014/main" id="{781CA13E-BAFD-9E9A-C349-ECC1C728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8CF6469-82DE-5F52-46B4-26EFF2DB5506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23BACAF-FD40-E68C-51E3-8F11D5578B2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áfico 15" descr="Disco con relleno sólido">
              <a:extLst>
                <a:ext uri="{FF2B5EF4-FFF2-40B4-BE49-F238E27FC236}">
                  <a16:creationId xmlns:a16="http://schemas.microsoft.com/office/drawing/2014/main" id="{904EC816-C77E-98EA-9626-8B0B84114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A2FE0B0-0F4B-9E1D-11E6-D84E0D7EE48B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C59602A-EA47-A7E6-9041-2D494E31B71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áfico 18" descr="Objetivo con relleno sólido">
              <a:extLst>
                <a:ext uri="{FF2B5EF4-FFF2-40B4-BE49-F238E27FC236}">
                  <a16:creationId xmlns:a16="http://schemas.microsoft.com/office/drawing/2014/main" id="{42343DAA-5741-7280-74C6-978D0CC5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2CBC0FD-68A5-3631-3E05-0113BD69CE3B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CEFDA60-878F-FCCA-D1DB-3A9BB0F7B37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áfico 21" descr="Presentación con gráfico circular con relleno sólido">
              <a:extLst>
                <a:ext uri="{FF2B5EF4-FFF2-40B4-BE49-F238E27FC236}">
                  <a16:creationId xmlns:a16="http://schemas.microsoft.com/office/drawing/2014/main" id="{4EEBA377-4C15-56BC-F698-806C5F13D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58604EF6-296C-BCE7-8B16-D9C5019F0F07}"/>
              </a:ext>
            </a:extLst>
          </p:cNvPr>
          <p:cNvGrpSpPr/>
          <p:nvPr/>
        </p:nvGrpSpPr>
        <p:grpSpPr>
          <a:xfrm>
            <a:off x="4656000" y="426720"/>
            <a:ext cx="2892880" cy="1022915"/>
            <a:chOff x="4656000" y="375920"/>
            <a:chExt cx="2892880" cy="1022915"/>
          </a:xfrm>
        </p:grpSpPr>
        <p:sp>
          <p:nvSpPr>
            <p:cNvPr id="66" name="Rectángulo: esquinas diagonales cortadas 65">
              <a:extLst>
                <a:ext uri="{FF2B5EF4-FFF2-40B4-BE49-F238E27FC236}">
                  <a16:creationId xmlns:a16="http://schemas.microsoft.com/office/drawing/2014/main" id="{D0F957A5-F036-8328-3672-87D2CB7CA03C}"/>
                </a:ext>
              </a:extLst>
            </p:cNvPr>
            <p:cNvSpPr/>
            <p:nvPr/>
          </p:nvSpPr>
          <p:spPr>
            <a:xfrm>
              <a:off x="4656000" y="375920"/>
              <a:ext cx="2892880" cy="978356"/>
            </a:xfrm>
            <a:prstGeom prst="snip2DiagRect">
              <a:avLst/>
            </a:prstGeom>
            <a:solidFill>
              <a:srgbClr val="0922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64364F6-78E6-4AB1-BAB9-462752AB4A88}"/>
                </a:ext>
              </a:extLst>
            </p:cNvPr>
            <p:cNvSpPr txBox="1"/>
            <p:nvPr/>
          </p:nvSpPr>
          <p:spPr>
            <a:xfrm>
              <a:off x="4930625" y="411331"/>
              <a:ext cx="2343629" cy="987504"/>
            </a:xfrm>
            <a:prstGeom prst="roundRect">
              <a:avLst/>
            </a:prstGeom>
            <a:noFill/>
            <a:ln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>
                  <a:solidFill>
                    <a:schemeClr val="bg1"/>
                  </a:solidFill>
                </a:rPr>
                <a:t>ModelFLOWs</a:t>
              </a:r>
            </a:p>
            <a:p>
              <a:pPr algn="ctr"/>
              <a:r>
                <a:rPr lang="es-ES" sz="2800" b="1">
                  <a:solidFill>
                    <a:schemeClr val="bg1"/>
                  </a:solidFill>
                </a:rPr>
                <a:t>APP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B04F34C-E996-BE69-B522-12C1AE8C6644}"/>
              </a:ext>
            </a:extLst>
          </p:cNvPr>
          <p:cNvSpPr txBox="1"/>
          <p:nvPr/>
        </p:nvSpPr>
        <p:spPr>
          <a:xfrm>
            <a:off x="1299212" y="1958576"/>
            <a:ext cx="3408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rgbClr val="092240"/>
                </a:solidFill>
              </a:rPr>
              <a:t>MODAL DECOMPOSITION</a:t>
            </a:r>
            <a:endParaRPr lang="en-US" b="1">
              <a:solidFill>
                <a:srgbClr val="09224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27A9D0-5246-522D-EAEA-1FD236F40CA6}"/>
              </a:ext>
            </a:extLst>
          </p:cNvPr>
          <p:cNvSpPr txBox="1"/>
          <p:nvPr/>
        </p:nvSpPr>
        <p:spPr>
          <a:xfrm>
            <a:off x="8044825" y="1943904"/>
            <a:ext cx="2261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rgbClr val="092240"/>
                </a:solidFill>
              </a:rPr>
              <a:t>DEEP LEARNING</a:t>
            </a:r>
            <a:endParaRPr lang="en-US" b="1">
              <a:solidFill>
                <a:srgbClr val="092240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19F356B-9194-5030-FEFB-282E537AC9A0}"/>
              </a:ext>
            </a:extLst>
          </p:cNvPr>
          <p:cNvSpPr txBox="1"/>
          <p:nvPr/>
        </p:nvSpPr>
        <p:spPr>
          <a:xfrm>
            <a:off x="4038098" y="2758695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chemeClr val="bg1"/>
                </a:solidFill>
              </a:rPr>
              <a:t>Prediction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53" name="Flecha: doblada hacia arriba 52">
            <a:extLst>
              <a:ext uri="{FF2B5EF4-FFF2-40B4-BE49-F238E27FC236}">
                <a16:creationId xmlns:a16="http://schemas.microsoft.com/office/drawing/2014/main" id="{5FD870C0-6B7E-DA59-DD99-01FF89B01768}"/>
              </a:ext>
            </a:extLst>
          </p:cNvPr>
          <p:cNvSpPr/>
          <p:nvPr/>
        </p:nvSpPr>
        <p:spPr>
          <a:xfrm rot="10800000">
            <a:off x="2828543" y="822854"/>
            <a:ext cx="1622822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5E6FD53-6625-A189-A8EB-254617B4771A}"/>
              </a:ext>
            </a:extLst>
          </p:cNvPr>
          <p:cNvSpPr/>
          <p:nvPr/>
        </p:nvSpPr>
        <p:spPr>
          <a:xfrm>
            <a:off x="6482246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E011B4B-6414-E8BF-5F8A-A7403FDB1E48}"/>
              </a:ext>
            </a:extLst>
          </p:cNvPr>
          <p:cNvSpPr/>
          <p:nvPr/>
        </p:nvSpPr>
        <p:spPr>
          <a:xfrm>
            <a:off x="8327123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AF76C1B9-2929-A5C4-8F4E-62C59E43EC19}"/>
              </a:ext>
            </a:extLst>
          </p:cNvPr>
          <p:cNvSpPr/>
          <p:nvPr/>
        </p:nvSpPr>
        <p:spPr>
          <a:xfrm>
            <a:off x="10197578" y="267592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34AF35B0-41AC-DDE3-8F45-5C4D12FFB215}"/>
              </a:ext>
            </a:extLst>
          </p:cNvPr>
          <p:cNvSpPr/>
          <p:nvPr/>
        </p:nvSpPr>
        <p:spPr>
          <a:xfrm>
            <a:off x="6482237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5DF9A3-EBB2-D533-0181-474897D154F9}"/>
              </a:ext>
            </a:extLst>
          </p:cNvPr>
          <p:cNvSpPr txBox="1"/>
          <p:nvPr/>
        </p:nvSpPr>
        <p:spPr>
          <a:xfrm>
            <a:off x="10197578" y="2764143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chemeClr val="bg1"/>
                </a:solidFill>
              </a:rPr>
              <a:t>Prediction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65" name="Flecha: doblada hacia arriba 64">
            <a:extLst>
              <a:ext uri="{FF2B5EF4-FFF2-40B4-BE49-F238E27FC236}">
                <a16:creationId xmlns:a16="http://schemas.microsoft.com/office/drawing/2014/main" id="{6EB1503A-AEB0-2A1D-7CC3-7439CFA5F4FD}"/>
              </a:ext>
            </a:extLst>
          </p:cNvPr>
          <p:cNvSpPr/>
          <p:nvPr/>
        </p:nvSpPr>
        <p:spPr>
          <a:xfrm rot="10800000" flipH="1">
            <a:off x="7746411" y="823680"/>
            <a:ext cx="1623600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A06493-79F9-7DBD-6008-1B82E1FE1D5F}"/>
              </a:ext>
            </a:extLst>
          </p:cNvPr>
          <p:cNvSpPr txBox="1"/>
          <p:nvPr/>
        </p:nvSpPr>
        <p:spPr>
          <a:xfrm>
            <a:off x="403809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HODMD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6BA476C-DBEC-606C-F234-9590D3995347}"/>
              </a:ext>
            </a:extLst>
          </p:cNvPr>
          <p:cNvSpPr txBox="1"/>
          <p:nvPr/>
        </p:nvSpPr>
        <p:spPr>
          <a:xfrm>
            <a:off x="6482246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err="1">
                <a:solidFill>
                  <a:srgbClr val="966835"/>
                </a:solidFill>
              </a:rPr>
              <a:t>Autoencoders</a:t>
            </a:r>
            <a:endParaRPr lang="es-ES" sz="1600" b="1" err="1">
              <a:solidFill>
                <a:srgbClr val="966835"/>
              </a:solidFill>
              <a:ea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23AFD41-94FA-45A3-49A8-26E88462D5A9}"/>
              </a:ext>
            </a:extLst>
          </p:cNvPr>
          <p:cNvSpPr txBox="1"/>
          <p:nvPr/>
        </p:nvSpPr>
        <p:spPr>
          <a:xfrm>
            <a:off x="8339913" y="342569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Superresolution</a:t>
            </a:r>
            <a:endParaRPr lang="en-US" sz="1600" b="1" err="1">
              <a:solidFill>
                <a:srgbClr val="966835"/>
              </a:solidFill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A65C2AB-8B85-86F7-5637-743F6BF59251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E66DCB0-EA87-2F2A-0587-62B28FCBE1B2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áfico 37" descr="Engranajes con relleno sólido">
              <a:extLst>
                <a:ext uri="{FF2B5EF4-FFF2-40B4-BE49-F238E27FC236}">
                  <a16:creationId xmlns:a16="http://schemas.microsoft.com/office/drawing/2014/main" id="{C98A3567-8895-AD38-F1C1-21D94F60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5DD9508-5536-D4EF-CFEE-7EEF99E765EA}"/>
              </a:ext>
            </a:extLst>
          </p:cNvPr>
          <p:cNvSpPr txBox="1"/>
          <p:nvPr/>
        </p:nvSpPr>
        <p:spPr>
          <a:xfrm>
            <a:off x="250781" y="2758695"/>
            <a:ext cx="181561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err="1">
                <a:solidFill>
                  <a:schemeClr val="bg1"/>
                </a:solidFill>
              </a:rPr>
              <a:t>Pattern</a:t>
            </a:r>
            <a:r>
              <a:rPr lang="es-ES" sz="1600" b="1">
                <a:solidFill>
                  <a:schemeClr val="bg1"/>
                </a:solidFill>
              </a:rPr>
              <a:t> </a:t>
            </a:r>
            <a:r>
              <a:rPr lang="es-ES" sz="1600" b="1" err="1">
                <a:solidFill>
                  <a:schemeClr val="bg1"/>
                </a:solidFill>
              </a:rPr>
              <a:t>detection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34A3605-EA1F-55F7-CB14-F2ECB07820FB}"/>
              </a:ext>
            </a:extLst>
          </p:cNvPr>
          <p:cNvSpPr txBox="1"/>
          <p:nvPr/>
        </p:nvSpPr>
        <p:spPr>
          <a:xfrm>
            <a:off x="2267688" y="2758695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err="1">
                <a:solidFill>
                  <a:schemeClr val="bg1"/>
                </a:solidFill>
              </a:rPr>
              <a:t>Reconstruction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9F7A9AA-CEC7-2B59-D909-4011729FA635}"/>
              </a:ext>
            </a:extLst>
          </p:cNvPr>
          <p:cNvSpPr txBox="1"/>
          <p:nvPr/>
        </p:nvSpPr>
        <p:spPr>
          <a:xfrm>
            <a:off x="32275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HOSVD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711892C3-243A-814D-1165-47446288FDB1}"/>
              </a:ext>
            </a:extLst>
          </p:cNvPr>
          <p:cNvSpPr txBox="1"/>
          <p:nvPr/>
        </p:nvSpPr>
        <p:spPr>
          <a:xfrm>
            <a:off x="2167200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  <a:ea typeface="Calibri"/>
                <a:cs typeface="Calibri"/>
              </a:rPr>
              <a:t>Data </a:t>
            </a:r>
            <a:r>
              <a:rPr lang="es-ES" sz="1600" b="1" err="1">
                <a:solidFill>
                  <a:srgbClr val="966835"/>
                </a:solidFill>
                <a:ea typeface="Calibri"/>
                <a:cs typeface="Calibri"/>
              </a:rPr>
              <a:t>Repairing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A85F0FE-166C-76A8-04C4-CF7F7EF8ECF9}"/>
              </a:ext>
            </a:extLst>
          </p:cNvPr>
          <p:cNvSpPr txBox="1"/>
          <p:nvPr/>
        </p:nvSpPr>
        <p:spPr>
          <a:xfrm>
            <a:off x="10197582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Full DL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B713F13-D0E6-463F-E85B-079F81512266}"/>
              </a:ext>
            </a:extLst>
          </p:cNvPr>
          <p:cNvSpPr txBox="1"/>
          <p:nvPr/>
        </p:nvSpPr>
        <p:spPr>
          <a:xfrm>
            <a:off x="1019758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err="1">
                <a:solidFill>
                  <a:srgbClr val="966835"/>
                </a:solidFill>
              </a:rPr>
              <a:t>Hybrid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2F78D43-A57A-AEE5-03EC-8A374A09EDC1}"/>
              </a:ext>
            </a:extLst>
          </p:cNvPr>
          <p:cNvSpPr txBox="1"/>
          <p:nvPr/>
        </p:nvSpPr>
        <p:spPr>
          <a:xfrm>
            <a:off x="6446875" y="2764143"/>
            <a:ext cx="174613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err="1">
                <a:solidFill>
                  <a:schemeClr val="bg1"/>
                </a:solidFill>
              </a:rPr>
              <a:t>Pattern</a:t>
            </a:r>
            <a:r>
              <a:rPr lang="es-ES" sz="1600" b="1">
                <a:solidFill>
                  <a:schemeClr val="bg1"/>
                </a:solidFill>
              </a:rPr>
              <a:t> </a:t>
            </a:r>
            <a:r>
              <a:rPr lang="es-ES" sz="1600" b="1" err="1">
                <a:solidFill>
                  <a:schemeClr val="bg1"/>
                </a:solidFill>
              </a:rPr>
              <a:t>detection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A5970D8-7EF5-EF8F-D140-F6E5A616DDBD}"/>
              </a:ext>
            </a:extLst>
          </p:cNvPr>
          <p:cNvSpPr txBox="1"/>
          <p:nvPr/>
        </p:nvSpPr>
        <p:spPr>
          <a:xfrm>
            <a:off x="8427168" y="2764143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err="1">
                <a:solidFill>
                  <a:schemeClr val="bg1"/>
                </a:solidFill>
              </a:rPr>
              <a:t>Reconstruction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0238FF-D0A7-4F9E-E7D9-BB23B0F57249}"/>
              </a:ext>
            </a:extLst>
          </p:cNvPr>
          <p:cNvSpPr txBox="1"/>
          <p:nvPr/>
        </p:nvSpPr>
        <p:spPr>
          <a:xfrm>
            <a:off x="2167200" y="3972074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  <a:ea typeface="Calibri"/>
                <a:cs typeface="Calibri"/>
              </a:rPr>
              <a:t>Superresolution</a:t>
            </a:r>
          </a:p>
        </p:txBody>
      </p:sp>
      <p:sp>
        <p:nvSpPr>
          <p:cNvPr id="33" name="CuadroTexto 44">
            <a:extLst>
              <a:ext uri="{FF2B5EF4-FFF2-40B4-BE49-F238E27FC236}">
                <a16:creationId xmlns:a16="http://schemas.microsoft.com/office/drawing/2014/main" id="{2A2D2653-B504-F362-05F7-9DD97CB2657D}"/>
              </a:ext>
            </a:extLst>
          </p:cNvPr>
          <p:cNvSpPr txBox="1"/>
          <p:nvPr/>
        </p:nvSpPr>
        <p:spPr>
          <a:xfrm>
            <a:off x="32400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HODMD</a:t>
            </a:r>
            <a:endParaRPr lang="en-US" sz="1600" b="1">
              <a:solidFill>
                <a:srgbClr val="9668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8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514A4B9-AFCC-7516-536B-EA91259E1929}"/>
              </a:ext>
            </a:extLst>
          </p:cNvPr>
          <p:cNvSpPr/>
          <p:nvPr/>
        </p:nvSpPr>
        <p:spPr>
          <a:xfrm>
            <a:off x="2167643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E360B0CF-3633-278E-D099-ECF3270CDC2D}"/>
              </a:ext>
            </a:extLst>
          </p:cNvPr>
          <p:cNvSpPr/>
          <p:nvPr/>
        </p:nvSpPr>
        <p:spPr>
          <a:xfrm>
            <a:off x="4038098" y="2670480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CA56548-7B93-399C-9BA5-452CEBFAB9E7}"/>
              </a:ext>
            </a:extLst>
          </p:cNvPr>
          <p:cNvSpPr/>
          <p:nvPr/>
        </p:nvSpPr>
        <p:spPr>
          <a:xfrm>
            <a:off x="322757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711529A-4CB2-9248-8984-5A889C3F19B2}"/>
              </a:ext>
            </a:extLst>
          </p:cNvPr>
          <p:cNvSpPr/>
          <p:nvPr/>
        </p:nvSpPr>
        <p:spPr>
          <a:xfrm>
            <a:off x="322758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grpSp>
        <p:nvGrpSpPr>
          <p:cNvPr id="67" name="Grupo 66">
            <a:extLst>
              <a:ext uri="{FF2B5EF4-FFF2-40B4-BE49-F238E27FC236}">
                <a16:creationId xmlns:a16="http://schemas.microsoft.com/office/drawing/2014/main" id="{58604EF6-296C-BCE7-8B16-D9C5019F0F07}"/>
              </a:ext>
            </a:extLst>
          </p:cNvPr>
          <p:cNvGrpSpPr/>
          <p:nvPr/>
        </p:nvGrpSpPr>
        <p:grpSpPr>
          <a:xfrm>
            <a:off x="4656000" y="426720"/>
            <a:ext cx="2892880" cy="1022915"/>
            <a:chOff x="4656000" y="375920"/>
            <a:chExt cx="2892880" cy="1022915"/>
          </a:xfrm>
        </p:grpSpPr>
        <p:sp>
          <p:nvSpPr>
            <p:cNvPr id="66" name="Rectángulo: esquinas diagonales cortadas 65">
              <a:extLst>
                <a:ext uri="{FF2B5EF4-FFF2-40B4-BE49-F238E27FC236}">
                  <a16:creationId xmlns:a16="http://schemas.microsoft.com/office/drawing/2014/main" id="{D0F957A5-F036-8328-3672-87D2CB7CA03C}"/>
                </a:ext>
              </a:extLst>
            </p:cNvPr>
            <p:cNvSpPr/>
            <p:nvPr/>
          </p:nvSpPr>
          <p:spPr>
            <a:xfrm>
              <a:off x="4656000" y="375920"/>
              <a:ext cx="2892880" cy="978356"/>
            </a:xfrm>
            <a:prstGeom prst="snip2DiagRect">
              <a:avLst/>
            </a:prstGeom>
            <a:solidFill>
              <a:srgbClr val="0922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64364F6-78E6-4AB1-BAB9-462752AB4A88}"/>
                </a:ext>
              </a:extLst>
            </p:cNvPr>
            <p:cNvSpPr txBox="1"/>
            <p:nvPr/>
          </p:nvSpPr>
          <p:spPr>
            <a:xfrm>
              <a:off x="4930625" y="411331"/>
              <a:ext cx="2343629" cy="987504"/>
            </a:xfrm>
            <a:prstGeom prst="roundRect">
              <a:avLst/>
            </a:prstGeom>
            <a:noFill/>
            <a:ln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>
                  <a:solidFill>
                    <a:schemeClr val="bg1"/>
                  </a:solidFill>
                </a:rPr>
                <a:t>ModelFLOWs</a:t>
              </a:r>
            </a:p>
            <a:p>
              <a:pPr algn="ctr"/>
              <a:r>
                <a:rPr lang="es-ES" sz="2800" b="1">
                  <a:solidFill>
                    <a:schemeClr val="bg1"/>
                  </a:solidFill>
                </a:rPr>
                <a:t>APP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B04F34C-E996-BE69-B522-12C1AE8C6644}"/>
              </a:ext>
            </a:extLst>
          </p:cNvPr>
          <p:cNvSpPr txBox="1"/>
          <p:nvPr/>
        </p:nvSpPr>
        <p:spPr>
          <a:xfrm>
            <a:off x="1299212" y="1958576"/>
            <a:ext cx="3408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rgbClr val="092240"/>
                </a:solidFill>
              </a:rPr>
              <a:t>MODAL DECOMPOSITION</a:t>
            </a:r>
            <a:endParaRPr lang="en-US" b="1">
              <a:solidFill>
                <a:srgbClr val="09224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27A9D0-5246-522D-EAEA-1FD236F40CA6}"/>
              </a:ext>
            </a:extLst>
          </p:cNvPr>
          <p:cNvSpPr txBox="1"/>
          <p:nvPr/>
        </p:nvSpPr>
        <p:spPr>
          <a:xfrm>
            <a:off x="8044825" y="1943904"/>
            <a:ext cx="2261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rgbClr val="092240"/>
                </a:solidFill>
              </a:rPr>
              <a:t>DEEP LEARNING</a:t>
            </a:r>
            <a:endParaRPr lang="en-US" b="1">
              <a:solidFill>
                <a:srgbClr val="09224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C8C595-1714-ED95-9BEA-3B140B5B8240}"/>
              </a:ext>
            </a:extLst>
          </p:cNvPr>
          <p:cNvSpPr txBox="1"/>
          <p:nvPr/>
        </p:nvSpPr>
        <p:spPr>
          <a:xfrm>
            <a:off x="250781" y="2758695"/>
            <a:ext cx="181561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err="1">
                <a:solidFill>
                  <a:schemeClr val="bg1"/>
                </a:solidFill>
              </a:rPr>
              <a:t>Pattern</a:t>
            </a:r>
            <a:r>
              <a:rPr lang="es-ES" sz="1600" b="1">
                <a:solidFill>
                  <a:schemeClr val="bg1"/>
                </a:solidFill>
              </a:rPr>
              <a:t> </a:t>
            </a:r>
            <a:r>
              <a:rPr lang="es-ES" sz="1600" b="1" err="1">
                <a:solidFill>
                  <a:schemeClr val="bg1"/>
                </a:solidFill>
              </a:rPr>
              <a:t>detection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3772AD4-E6C2-226D-FA5B-75F530601E00}"/>
              </a:ext>
            </a:extLst>
          </p:cNvPr>
          <p:cNvSpPr txBox="1"/>
          <p:nvPr/>
        </p:nvSpPr>
        <p:spPr>
          <a:xfrm>
            <a:off x="2267688" y="2758695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err="1">
                <a:solidFill>
                  <a:schemeClr val="bg1"/>
                </a:solidFill>
              </a:rPr>
              <a:t>Reconstruction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19F356B-9194-5030-FEFB-282E537AC9A0}"/>
              </a:ext>
            </a:extLst>
          </p:cNvPr>
          <p:cNvSpPr txBox="1"/>
          <p:nvPr/>
        </p:nvSpPr>
        <p:spPr>
          <a:xfrm>
            <a:off x="4038098" y="2758695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chemeClr val="bg1"/>
                </a:solidFill>
              </a:rPr>
              <a:t>Prediction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2DB8095-39F6-8D0B-0F7C-88818D0328D3}"/>
              </a:ext>
            </a:extLst>
          </p:cNvPr>
          <p:cNvSpPr txBox="1"/>
          <p:nvPr/>
        </p:nvSpPr>
        <p:spPr>
          <a:xfrm>
            <a:off x="32275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HOSVD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AF7CBED-6A20-DB4E-A8B2-CDF0E09C014F}"/>
              </a:ext>
            </a:extLst>
          </p:cNvPr>
          <p:cNvSpPr txBox="1"/>
          <p:nvPr/>
        </p:nvSpPr>
        <p:spPr>
          <a:xfrm>
            <a:off x="2167200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Data </a:t>
            </a:r>
            <a:r>
              <a:rPr lang="es-ES" sz="1600" b="1" err="1">
                <a:solidFill>
                  <a:srgbClr val="966835"/>
                </a:solidFill>
              </a:rPr>
              <a:t>Repairing</a:t>
            </a:r>
            <a:endParaRPr lang="es-ES" err="1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1A1FFEB-7B6C-A76B-AE3F-BDBF9597E8BB}"/>
              </a:ext>
            </a:extLst>
          </p:cNvPr>
          <p:cNvSpPr txBox="1"/>
          <p:nvPr/>
        </p:nvSpPr>
        <p:spPr>
          <a:xfrm>
            <a:off x="32400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HODMD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FD043EF-19BD-DB02-FBF9-C602358E8DC3}"/>
              </a:ext>
            </a:extLst>
          </p:cNvPr>
          <p:cNvSpPr txBox="1"/>
          <p:nvPr/>
        </p:nvSpPr>
        <p:spPr>
          <a:xfrm>
            <a:off x="403809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HODMD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21CC282-A633-5A47-A51B-81144201FD30}"/>
              </a:ext>
            </a:extLst>
          </p:cNvPr>
          <p:cNvSpPr txBox="1"/>
          <p:nvPr/>
        </p:nvSpPr>
        <p:spPr>
          <a:xfrm>
            <a:off x="6482246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err="1">
                <a:solidFill>
                  <a:srgbClr val="966835"/>
                </a:solidFill>
              </a:rPr>
              <a:t>Autoencoders</a:t>
            </a:r>
            <a:endParaRPr lang="en-US" sz="1600" b="1" err="1">
              <a:solidFill>
                <a:srgbClr val="966835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068158E-2698-E0A7-E0A2-D4E23A30CDCC}"/>
              </a:ext>
            </a:extLst>
          </p:cNvPr>
          <p:cNvSpPr txBox="1"/>
          <p:nvPr/>
        </p:nvSpPr>
        <p:spPr>
          <a:xfrm>
            <a:off x="8339913" y="342569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Superresolution</a:t>
            </a:r>
            <a:endParaRPr lang="en-US" sz="1600" b="1" err="1">
              <a:solidFill>
                <a:srgbClr val="966835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3336810-E6C3-0787-75C4-8579DC83E016}"/>
              </a:ext>
            </a:extLst>
          </p:cNvPr>
          <p:cNvSpPr txBox="1"/>
          <p:nvPr/>
        </p:nvSpPr>
        <p:spPr>
          <a:xfrm>
            <a:off x="10197582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Full DL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5962F0C-3CA3-6CF4-07BD-6F6D2FCE0FBB}"/>
              </a:ext>
            </a:extLst>
          </p:cNvPr>
          <p:cNvSpPr txBox="1"/>
          <p:nvPr/>
        </p:nvSpPr>
        <p:spPr>
          <a:xfrm>
            <a:off x="1019758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err="1">
                <a:solidFill>
                  <a:srgbClr val="966835"/>
                </a:solidFill>
              </a:rPr>
              <a:t>Hybrid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53" name="Flecha: doblada hacia arriba 52">
            <a:extLst>
              <a:ext uri="{FF2B5EF4-FFF2-40B4-BE49-F238E27FC236}">
                <a16:creationId xmlns:a16="http://schemas.microsoft.com/office/drawing/2014/main" id="{5FD870C0-6B7E-DA59-DD99-01FF89B01768}"/>
              </a:ext>
            </a:extLst>
          </p:cNvPr>
          <p:cNvSpPr/>
          <p:nvPr/>
        </p:nvSpPr>
        <p:spPr>
          <a:xfrm rot="10800000">
            <a:off x="2828543" y="822854"/>
            <a:ext cx="1622822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5E6FD53-6625-A189-A8EB-254617B4771A}"/>
              </a:ext>
            </a:extLst>
          </p:cNvPr>
          <p:cNvSpPr/>
          <p:nvPr/>
        </p:nvSpPr>
        <p:spPr>
          <a:xfrm>
            <a:off x="6482246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E011B4B-6414-E8BF-5F8A-A7403FDB1E48}"/>
              </a:ext>
            </a:extLst>
          </p:cNvPr>
          <p:cNvSpPr/>
          <p:nvPr/>
        </p:nvSpPr>
        <p:spPr>
          <a:xfrm>
            <a:off x="8327123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AF76C1B9-2929-A5C4-8F4E-62C59E43EC19}"/>
              </a:ext>
            </a:extLst>
          </p:cNvPr>
          <p:cNvSpPr/>
          <p:nvPr/>
        </p:nvSpPr>
        <p:spPr>
          <a:xfrm>
            <a:off x="10197578" y="267592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34AF35B0-41AC-DDE3-8F45-5C4D12FFB215}"/>
              </a:ext>
            </a:extLst>
          </p:cNvPr>
          <p:cNvSpPr/>
          <p:nvPr/>
        </p:nvSpPr>
        <p:spPr>
          <a:xfrm>
            <a:off x="6482237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D5685307-F12C-3E69-3DCB-22DD1C58838B}"/>
              </a:ext>
            </a:extLst>
          </p:cNvPr>
          <p:cNvSpPr txBox="1"/>
          <p:nvPr/>
        </p:nvSpPr>
        <p:spPr>
          <a:xfrm>
            <a:off x="6446875" y="2764143"/>
            <a:ext cx="174613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err="1">
                <a:solidFill>
                  <a:schemeClr val="bg1"/>
                </a:solidFill>
              </a:rPr>
              <a:t>Pattern</a:t>
            </a:r>
            <a:r>
              <a:rPr lang="es-ES" sz="1600" b="1">
                <a:solidFill>
                  <a:schemeClr val="bg1"/>
                </a:solidFill>
              </a:rPr>
              <a:t> </a:t>
            </a:r>
            <a:r>
              <a:rPr lang="es-ES" sz="1600" b="1" err="1">
                <a:solidFill>
                  <a:schemeClr val="bg1"/>
                </a:solidFill>
              </a:rPr>
              <a:t>detection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E807A31-7879-19AD-D471-AD31D4B3ACE5}"/>
              </a:ext>
            </a:extLst>
          </p:cNvPr>
          <p:cNvSpPr txBox="1"/>
          <p:nvPr/>
        </p:nvSpPr>
        <p:spPr>
          <a:xfrm>
            <a:off x="8427168" y="2764143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err="1">
                <a:solidFill>
                  <a:schemeClr val="bg1"/>
                </a:solidFill>
              </a:rPr>
              <a:t>Reconstruction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5DF9A3-EBB2-D533-0181-474897D154F9}"/>
              </a:ext>
            </a:extLst>
          </p:cNvPr>
          <p:cNvSpPr txBox="1"/>
          <p:nvPr/>
        </p:nvSpPr>
        <p:spPr>
          <a:xfrm>
            <a:off x="10197578" y="2764143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chemeClr val="bg1"/>
                </a:solidFill>
              </a:rPr>
              <a:t>Prediction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65" name="Flecha: doblada hacia arriba 64">
            <a:extLst>
              <a:ext uri="{FF2B5EF4-FFF2-40B4-BE49-F238E27FC236}">
                <a16:creationId xmlns:a16="http://schemas.microsoft.com/office/drawing/2014/main" id="{6EB1503A-AEB0-2A1D-7CC3-7439CFA5F4FD}"/>
              </a:ext>
            </a:extLst>
          </p:cNvPr>
          <p:cNvSpPr/>
          <p:nvPr/>
        </p:nvSpPr>
        <p:spPr>
          <a:xfrm rot="10800000" flipH="1">
            <a:off x="7746411" y="823680"/>
            <a:ext cx="1623600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2AF4FA2-4767-E355-9A48-556D443EC84B}"/>
              </a:ext>
            </a:extLst>
          </p:cNvPr>
          <p:cNvSpPr/>
          <p:nvPr/>
        </p:nvSpPr>
        <p:spPr>
          <a:xfrm>
            <a:off x="2340000" y="5412271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72C6F73-ADB7-000E-C4B2-E643F5C23A09}"/>
              </a:ext>
            </a:extLst>
          </p:cNvPr>
          <p:cNvGrpSpPr/>
          <p:nvPr/>
        </p:nvGrpSpPr>
        <p:grpSpPr>
          <a:xfrm>
            <a:off x="2520000" y="5678024"/>
            <a:ext cx="540000" cy="540000"/>
            <a:chOff x="2094060" y="6125497"/>
            <a:chExt cx="540000" cy="540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89F32A6-D05D-A5B8-9668-F3C416D89386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áfico 7" descr="Hogar con relleno sólido">
              <a:extLst>
                <a:ext uri="{FF2B5EF4-FFF2-40B4-BE49-F238E27FC236}">
                  <a16:creationId xmlns:a16="http://schemas.microsoft.com/office/drawing/2014/main" id="{383F4957-5FDB-9D35-900A-BCCB50E2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FC8B54E-5A24-D626-02EB-ACC515B7874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CFF1C3C-A19B-95AB-5701-3D11C4F663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áfico 24" descr="Documento con relleno sólido">
              <a:extLst>
                <a:ext uri="{FF2B5EF4-FFF2-40B4-BE49-F238E27FC236}">
                  <a16:creationId xmlns:a16="http://schemas.microsoft.com/office/drawing/2014/main" id="{1092F14D-D7AC-64AD-F34D-80ABCAF2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2AF943C-EF93-0DF6-23CE-4DD05E6ED838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743DB3D-5908-ACCE-95D8-02DCFEC1890F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Disco con relleno sólido">
              <a:extLst>
                <a:ext uri="{FF2B5EF4-FFF2-40B4-BE49-F238E27FC236}">
                  <a16:creationId xmlns:a16="http://schemas.microsoft.com/office/drawing/2014/main" id="{694EAE6C-AF47-F059-E237-ED87196E1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F8D439B-6537-AAB5-3942-A6FADB9BAA15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111B0F2-0C29-C86A-9D10-3B8BB2DC0F5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áfico 37" descr="Objetivo con relleno sólido">
              <a:extLst>
                <a:ext uri="{FF2B5EF4-FFF2-40B4-BE49-F238E27FC236}">
                  <a16:creationId xmlns:a16="http://schemas.microsoft.com/office/drawing/2014/main" id="{F40BF308-14A0-1FEE-08E8-7BD11768B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D62F944-75E6-4ED2-948B-41476A48C705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D7008C1-E0C7-355F-A334-FABB1D12F5F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Presentación con gráfico circular con relleno sólido">
              <a:extLst>
                <a:ext uri="{FF2B5EF4-FFF2-40B4-BE49-F238E27FC236}">
                  <a16:creationId xmlns:a16="http://schemas.microsoft.com/office/drawing/2014/main" id="{749FFD84-A8E3-1919-AD8E-495D7DDC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71F075B-79B1-4D6F-9172-C0B6CE90E910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13D7A63-88B1-407F-FC2F-C99A6FD37D2A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áfico 68" descr="Engranajes con relleno sólido">
              <a:extLst>
                <a:ext uri="{FF2B5EF4-FFF2-40B4-BE49-F238E27FC236}">
                  <a16:creationId xmlns:a16="http://schemas.microsoft.com/office/drawing/2014/main" id="{8AD05E00-B6CB-E355-0F33-D702DFA1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E34A349-1969-F2C0-C423-6CB1B003B968}"/>
              </a:ext>
            </a:extLst>
          </p:cNvPr>
          <p:cNvSpPr txBox="1"/>
          <p:nvPr/>
        </p:nvSpPr>
        <p:spPr>
          <a:xfrm>
            <a:off x="2167200" y="3972074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  <a:ea typeface="Calibri"/>
                <a:cs typeface="Calibri"/>
              </a:rPr>
              <a:t>Superresolution</a:t>
            </a:r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id="{6477281C-92CD-598B-68FA-B557667719C3}"/>
              </a:ext>
            </a:extLst>
          </p:cNvPr>
          <p:cNvSpPr txBox="1"/>
          <p:nvPr/>
        </p:nvSpPr>
        <p:spPr>
          <a:xfrm>
            <a:off x="8223485" y="3355504"/>
            <a:ext cx="1906035" cy="533479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s-ES" sz="100" b="1">
              <a:solidFill>
                <a:schemeClr val="bg1"/>
              </a:solidFill>
            </a:endParaRPr>
          </a:p>
          <a:p>
            <a:pPr algn="ctr"/>
            <a:r>
              <a:rPr lang="es-ES" b="1">
                <a:solidFill>
                  <a:schemeClr val="bg1"/>
                </a:solidFill>
              </a:rPr>
              <a:t>Superresolution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sz="3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6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C2E74F7-321C-F5BE-1299-0F3106113505}"/>
              </a:ext>
            </a:extLst>
          </p:cNvPr>
          <p:cNvSpPr/>
          <p:nvPr/>
        </p:nvSpPr>
        <p:spPr>
          <a:xfrm>
            <a:off x="396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C12C755-5AA8-1CBC-E479-CC5FD6840FCC}"/>
              </a:ext>
            </a:extLst>
          </p:cNvPr>
          <p:cNvSpPr txBox="1"/>
          <p:nvPr/>
        </p:nvSpPr>
        <p:spPr>
          <a:xfrm>
            <a:off x="3031171" y="31442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Motivation</a:t>
            </a:r>
            <a:endParaRPr lang="en-US" sz="4400" b="1">
              <a:latin typeface="+mj-lt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7E317B-3ABC-E6B4-B518-640E2E587D6F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17BB138-A739-9FBC-3C17-6FC01BB7BBCA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Hogar con relleno sólido">
              <a:extLst>
                <a:ext uri="{FF2B5EF4-FFF2-40B4-BE49-F238E27FC236}">
                  <a16:creationId xmlns:a16="http://schemas.microsoft.com/office/drawing/2014/main" id="{B00EFC48-DFC2-1A67-A27A-F7B9989A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1154CB9-A0E5-3DDA-A62D-A3134F17228B}"/>
              </a:ext>
            </a:extLst>
          </p:cNvPr>
          <p:cNvGrpSpPr/>
          <p:nvPr/>
        </p:nvGrpSpPr>
        <p:grpSpPr>
          <a:xfrm>
            <a:off x="414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20F0841-C870-F912-9FEF-6BC4DDFE865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ocumento con relleno sólido">
              <a:extLst>
                <a:ext uri="{FF2B5EF4-FFF2-40B4-BE49-F238E27FC236}">
                  <a16:creationId xmlns:a16="http://schemas.microsoft.com/office/drawing/2014/main" id="{7E838C70-B2DF-A862-06C6-3F29AE1B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6AF76F1-8C50-9120-74A0-E2AD035EF1FB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A43E7EA-2F31-9346-A100-E7DE60CB987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Disco con relleno sólido">
              <a:extLst>
                <a:ext uri="{FF2B5EF4-FFF2-40B4-BE49-F238E27FC236}">
                  <a16:creationId xmlns:a16="http://schemas.microsoft.com/office/drawing/2014/main" id="{26AB5551-89C5-3D07-3EBA-537DE73C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626C02D-2A47-CFC4-93D2-9E12E49D68A7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53FB65C-55FE-B909-0EAB-5D7CC87EB6A8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áfico 32" descr="Objetivo con relleno sólido">
              <a:extLst>
                <a:ext uri="{FF2B5EF4-FFF2-40B4-BE49-F238E27FC236}">
                  <a16:creationId xmlns:a16="http://schemas.microsoft.com/office/drawing/2014/main" id="{7EF6486A-9A56-2C8B-787D-4CBC58ED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D9C2853-2052-A094-B9CA-7C7C03100070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FD84CEB-2873-EDBB-4A6F-368B042AB58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ABA10130-107C-6208-8D04-AF85D0DEB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A684692-B0A0-EE3E-A31E-93EB2956E3DD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B72EC32-0740-7FBD-11C5-7A57953DB91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B57E688D-6073-A29B-3F4F-5F8D3F2D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0E9310D-CBD6-A916-307F-C2AEEA0C2A7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r="9513"/>
          <a:stretch/>
        </p:blipFill>
        <p:spPr>
          <a:xfrm>
            <a:off x="276830" y="1896011"/>
            <a:ext cx="5673799" cy="2848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7ACF35D-BF76-CFDC-358D-0AB3B0B8CA42}"/>
              </a:ext>
            </a:extLst>
          </p:cNvPr>
          <p:cNvSpPr txBox="1"/>
          <p:nvPr/>
        </p:nvSpPr>
        <p:spPr>
          <a:xfrm>
            <a:off x="1702031" y="4473928"/>
            <a:ext cx="29597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>
                <a:solidFill>
                  <a:srgbClr val="FF0000"/>
                </a:solidFill>
                <a:hlinkClick r:id="rId16"/>
              </a:rPr>
              <a:t>https://doi.org/10.48550/arXiv.2305.08832</a:t>
            </a:r>
            <a:r>
              <a:rPr lang="en-GB" sz="11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2E348A41-9224-5664-04E4-3C789D7AFA0E}"/>
              </a:ext>
            </a:extLst>
          </p:cNvPr>
          <p:cNvSpPr txBox="1"/>
          <p:nvPr/>
        </p:nvSpPr>
        <p:spPr>
          <a:xfrm>
            <a:off x="9984915" y="392749"/>
            <a:ext cx="1906035" cy="533479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s-ES" sz="100" b="1">
              <a:solidFill>
                <a:schemeClr val="bg1"/>
              </a:solidFill>
            </a:endParaRPr>
          </a:p>
          <a:p>
            <a:pPr algn="ctr"/>
            <a:r>
              <a:rPr lang="es-ES" b="1">
                <a:solidFill>
                  <a:schemeClr val="bg1"/>
                </a:solidFill>
              </a:rPr>
              <a:t>Superresolution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sz="300" b="1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C5DC63-2847-2272-3E02-2A18BBE5302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6000" y="1366087"/>
            <a:ext cx="5753599" cy="3048264"/>
          </a:xfrm>
          <a:prstGeom prst="rect">
            <a:avLst/>
          </a:prstGeom>
        </p:spPr>
      </p:pic>
      <p:sp>
        <p:nvSpPr>
          <p:cNvPr id="11" name="TextBox 140">
            <a:extLst>
              <a:ext uri="{FF2B5EF4-FFF2-40B4-BE49-F238E27FC236}">
                <a16:creationId xmlns:a16="http://schemas.microsoft.com/office/drawing/2014/main" id="{A2FFA4F3-63BD-B61D-601A-19DF7744B716}"/>
              </a:ext>
            </a:extLst>
          </p:cNvPr>
          <p:cNvSpPr txBox="1"/>
          <p:nvPr/>
        </p:nvSpPr>
        <p:spPr>
          <a:xfrm>
            <a:off x="6186944" y="4348117"/>
            <a:ext cx="600274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92240"/>
              </a:buClr>
            </a:pPr>
            <a:r>
              <a:rPr lang="es-ES" err="1"/>
              <a:t>Reconstruction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fluid </a:t>
            </a:r>
            <a:r>
              <a:rPr lang="es-ES" err="1"/>
              <a:t>dynamics</a:t>
            </a:r>
            <a:r>
              <a:rPr lang="es-ES"/>
              <a:t> </a:t>
            </a:r>
            <a:r>
              <a:rPr lang="es-ES" err="1"/>
              <a:t>databases</a:t>
            </a:r>
            <a:r>
              <a:rPr lang="es-ES"/>
              <a:t> </a:t>
            </a:r>
            <a:r>
              <a:rPr lang="es-ES" err="1"/>
              <a:t>from</a:t>
            </a:r>
            <a:r>
              <a:rPr lang="es-ES"/>
              <a:t> </a:t>
            </a:r>
            <a:r>
              <a:rPr lang="es-ES" err="1"/>
              <a:t>few</a:t>
            </a:r>
            <a:r>
              <a:rPr lang="es-ES"/>
              <a:t> </a:t>
            </a:r>
            <a:r>
              <a:rPr lang="es-ES" err="1"/>
              <a:t>points</a:t>
            </a:r>
            <a:r>
              <a:rPr lang="es-ES"/>
              <a:t>.</a:t>
            </a:r>
          </a:p>
          <a:p>
            <a:pPr>
              <a:lnSpc>
                <a:spcPct val="150000"/>
              </a:lnSpc>
              <a:buClr>
                <a:srgbClr val="092240"/>
              </a:buClr>
            </a:pP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example</a:t>
            </a:r>
            <a:r>
              <a:rPr lang="es-ES"/>
              <a:t>, </a:t>
            </a:r>
            <a:r>
              <a:rPr lang="es-ES" err="1"/>
              <a:t>an</a:t>
            </a:r>
            <a:r>
              <a:rPr lang="es-ES"/>
              <a:t> </a:t>
            </a:r>
            <a:r>
              <a:rPr lang="es-ES" err="1"/>
              <a:t>Atmospheric</a:t>
            </a:r>
            <a:r>
              <a:rPr lang="es-ES"/>
              <a:t> </a:t>
            </a:r>
            <a:r>
              <a:rPr lang="es-ES" err="1"/>
              <a:t>Boundary</a:t>
            </a:r>
            <a:r>
              <a:rPr lang="es-ES"/>
              <a:t> </a:t>
            </a:r>
            <a:r>
              <a:rPr lang="es-ES" err="1"/>
              <a:t>Layer</a:t>
            </a:r>
            <a:r>
              <a:rPr lang="es-ES"/>
              <a:t> (ABL) </a:t>
            </a:r>
            <a:r>
              <a:rPr lang="es-ES" err="1"/>
              <a:t>database</a:t>
            </a:r>
            <a:r>
              <a:rPr lang="es-E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627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558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CE2B95CE-FC69-E047-CB02-15302F61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06" y="720917"/>
            <a:ext cx="8767676" cy="493181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Methodology</a:t>
            </a:r>
            <a:endParaRPr lang="en-US" sz="4400" b="1">
              <a:latin typeface="+mj-lt"/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811D9B3-5527-FC02-1D9E-E4503D0B9843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1F99B0E-32D7-FBB9-17AE-99282A26F0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Hogar con relleno sólido">
              <a:extLst>
                <a:ext uri="{FF2B5EF4-FFF2-40B4-BE49-F238E27FC236}">
                  <a16:creationId xmlns:a16="http://schemas.microsoft.com/office/drawing/2014/main" id="{D3BFE252-603C-C9B3-DF90-2387C82F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DD777E4-4DFD-E7A0-D320-BEC1B3B22B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98A8D6-4FC9-BDF8-782E-5B1D7E77A62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Documento con relleno sólido">
              <a:extLst>
                <a:ext uri="{FF2B5EF4-FFF2-40B4-BE49-F238E27FC236}">
                  <a16:creationId xmlns:a16="http://schemas.microsoft.com/office/drawing/2014/main" id="{178D7F97-B9DF-E0E2-1378-401CFE99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4E767139-7EFA-ABBC-B8DE-5D82A1A8DA87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DBD800E-A358-5E70-0C84-2CB606A08A6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Disco con relleno sólido">
              <a:extLst>
                <a:ext uri="{FF2B5EF4-FFF2-40B4-BE49-F238E27FC236}">
                  <a16:creationId xmlns:a16="http://schemas.microsoft.com/office/drawing/2014/main" id="{8166C8A6-6F35-1D10-AAC7-8CF80195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2014DA3-B48A-51DF-EF80-C2AED8C2AC36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8F1FB645-3C5D-794E-8E11-360DE1D08BC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áfico 50" descr="Objetivo con relleno sólido">
              <a:extLst>
                <a:ext uri="{FF2B5EF4-FFF2-40B4-BE49-F238E27FC236}">
                  <a16:creationId xmlns:a16="http://schemas.microsoft.com/office/drawing/2014/main" id="{46D11194-0A94-5689-45A4-16DEAAA7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DE4A4FAA-18FA-6B19-ACCA-851BA0DE99C6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50BCA2E-7646-1537-396B-D71692B7D4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áfico 53" descr="Presentación con gráfico circular con relleno sólido">
              <a:extLst>
                <a:ext uri="{FF2B5EF4-FFF2-40B4-BE49-F238E27FC236}">
                  <a16:creationId xmlns:a16="http://schemas.microsoft.com/office/drawing/2014/main" id="{5AE7C654-995B-C0CA-81A4-5CEF0DB5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4A64EC7-5BA7-299C-56CD-4DC49DAC2F97}"/>
              </a:ext>
            </a:extLst>
          </p:cNvPr>
          <p:cNvGrpSpPr/>
          <p:nvPr/>
        </p:nvGrpSpPr>
        <p:grpSpPr>
          <a:xfrm rot="1072159">
            <a:off x="5760000" y="5677200"/>
            <a:ext cx="540000" cy="540000"/>
            <a:chOff x="2094060" y="6125497"/>
            <a:chExt cx="540000" cy="540000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BD377FD3-01A3-64C7-4BE5-F6F88FACA28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áfico 56" descr="Engranajes con relleno sólido">
              <a:extLst>
                <a:ext uri="{FF2B5EF4-FFF2-40B4-BE49-F238E27FC236}">
                  <a16:creationId xmlns:a16="http://schemas.microsoft.com/office/drawing/2014/main" id="{9C1912D2-0C9A-D0B1-1F07-B147B39D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9" name="CuadroTexto 4">
            <a:extLst>
              <a:ext uri="{FF2B5EF4-FFF2-40B4-BE49-F238E27FC236}">
                <a16:creationId xmlns:a16="http://schemas.microsoft.com/office/drawing/2014/main" id="{76816013-9B98-524C-C45A-10D3731A24DC}"/>
              </a:ext>
            </a:extLst>
          </p:cNvPr>
          <p:cNvSpPr txBox="1"/>
          <p:nvPr/>
        </p:nvSpPr>
        <p:spPr>
          <a:xfrm>
            <a:off x="9984915" y="392749"/>
            <a:ext cx="1906035" cy="533479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s-ES" sz="100" b="1">
              <a:solidFill>
                <a:schemeClr val="bg1"/>
              </a:solidFill>
            </a:endParaRPr>
          </a:p>
          <a:p>
            <a:pPr algn="ctr"/>
            <a:r>
              <a:rPr lang="es-ES" b="1">
                <a:solidFill>
                  <a:schemeClr val="bg1"/>
                </a:solidFill>
              </a:rPr>
              <a:t>Superresolution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sz="3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57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720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1989667" y="314422"/>
            <a:ext cx="739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Database</a:t>
            </a:r>
            <a:r>
              <a:rPr lang="es-ES" sz="4400" b="1">
                <a:latin typeface="+mj-lt"/>
              </a:rPr>
              <a:t> &amp; Data </a:t>
            </a:r>
            <a:r>
              <a:rPr lang="es-ES" sz="4400" b="1" err="1">
                <a:latin typeface="+mj-lt"/>
              </a:rPr>
              <a:t>preparation</a:t>
            </a:r>
            <a:endParaRPr lang="en-US" sz="4400" b="1">
              <a:latin typeface="+mj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5F7EEFE-5891-9D0E-C831-F9AF1F733076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38C1C47-BD10-9107-779A-F19E35E3ABB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DEA121B7-B360-995A-B405-4D63499C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01810A5-A860-C6F5-745C-D53A6D21DB46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CCD72C-4242-8661-A259-B1586C8F6D3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62655998-4017-D93D-FCFD-B9DA0084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A5BC0-E767-B770-C686-D12807383D10}"/>
              </a:ext>
            </a:extLst>
          </p:cNvPr>
          <p:cNvGrpSpPr/>
          <p:nvPr/>
        </p:nvGrpSpPr>
        <p:grpSpPr>
          <a:xfrm>
            <a:off x="738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D798FE6-C54C-78DA-3E60-1A5F145FB1D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7A8D72B7-3D3A-D75E-034E-541A5439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3122A96-892F-CB71-4BC6-0C0B00657C3D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FEDBE6-D466-56FB-94CA-A0EDC0B8C15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2F8A6D4A-C45F-7486-912F-D7DF0AA9F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9BD5206-D83A-A2B7-97BC-BE1BC574082A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5C81B9A-7CC1-8E63-67A2-F456C80BC1C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Presentación con gráfico circular con relleno sólido">
              <a:extLst>
                <a:ext uri="{FF2B5EF4-FFF2-40B4-BE49-F238E27FC236}">
                  <a16:creationId xmlns:a16="http://schemas.microsoft.com/office/drawing/2014/main" id="{0A7B3537-F7C3-9571-8956-08B54175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F0FBEAD-2935-1ED7-91F7-6FFAEBB9255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E62E1D-4FD1-5711-1632-A6A4297269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10AB12A3-BD09-C64D-D088-535B504A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3872BAB-B0FC-A07E-7687-36959273A4BF}"/>
              </a:ext>
            </a:extLst>
          </p:cNvPr>
          <p:cNvSpPr txBox="1"/>
          <p:nvPr/>
        </p:nvSpPr>
        <p:spPr>
          <a:xfrm>
            <a:off x="9984915" y="392749"/>
            <a:ext cx="1906035" cy="533479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s-ES" sz="100" b="1">
              <a:solidFill>
                <a:schemeClr val="bg1"/>
              </a:solidFill>
            </a:endParaRPr>
          </a:p>
          <a:p>
            <a:pPr algn="ctr"/>
            <a:r>
              <a:rPr lang="es-ES" b="1">
                <a:solidFill>
                  <a:schemeClr val="bg1"/>
                </a:solidFill>
              </a:rPr>
              <a:t>Superresolution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sz="300" b="1">
              <a:solidFill>
                <a:schemeClr val="bg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18FC78-4319-4E23-A0AD-75A1869EC93B}"/>
              </a:ext>
            </a:extLst>
          </p:cNvPr>
          <p:cNvSpPr/>
          <p:nvPr/>
        </p:nvSpPr>
        <p:spPr>
          <a:xfrm>
            <a:off x="807625" y="2430010"/>
            <a:ext cx="4821382" cy="2111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BF499B3E-FF7D-6DF9-E9FD-2952F677BA91}"/>
              </a:ext>
            </a:extLst>
          </p:cNvPr>
          <p:cNvSpPr/>
          <p:nvPr/>
        </p:nvSpPr>
        <p:spPr>
          <a:xfrm>
            <a:off x="1875122" y="339572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Straight Arrow Connector 23">
            <a:extLst>
              <a:ext uri="{FF2B5EF4-FFF2-40B4-BE49-F238E27FC236}">
                <a16:creationId xmlns:a16="http://schemas.microsoft.com/office/drawing/2014/main" id="{661763BF-1E7C-788E-9788-5E22902A7858}"/>
              </a:ext>
            </a:extLst>
          </p:cNvPr>
          <p:cNvCxnSpPr>
            <a:cxnSpLocks/>
          </p:cNvCxnSpPr>
          <p:nvPr/>
        </p:nvCxnSpPr>
        <p:spPr>
          <a:xfrm flipV="1">
            <a:off x="1965122" y="3025665"/>
            <a:ext cx="0" cy="460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5">
            <a:extLst>
              <a:ext uri="{FF2B5EF4-FFF2-40B4-BE49-F238E27FC236}">
                <a16:creationId xmlns:a16="http://schemas.microsoft.com/office/drawing/2014/main" id="{A8842C3F-BF46-F732-D9F9-9181D1C0BE3F}"/>
              </a:ext>
            </a:extLst>
          </p:cNvPr>
          <p:cNvCxnSpPr>
            <a:cxnSpLocks/>
          </p:cNvCxnSpPr>
          <p:nvPr/>
        </p:nvCxnSpPr>
        <p:spPr>
          <a:xfrm>
            <a:off x="1965122" y="3485726"/>
            <a:ext cx="460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F3B03E36-68B7-91AE-6A2B-431060D5261C}"/>
              </a:ext>
            </a:extLst>
          </p:cNvPr>
          <p:cNvSpPr txBox="1"/>
          <p:nvPr/>
        </p:nvSpPr>
        <p:spPr>
          <a:xfrm>
            <a:off x="2055122" y="3444921"/>
            <a:ext cx="1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x</a:t>
            </a:r>
          </a:p>
        </p:txBody>
      </p:sp>
      <p:sp>
        <p:nvSpPr>
          <p:cNvPr id="48" name="TextBox 28">
            <a:extLst>
              <a:ext uri="{FF2B5EF4-FFF2-40B4-BE49-F238E27FC236}">
                <a16:creationId xmlns:a16="http://schemas.microsoft.com/office/drawing/2014/main" id="{C19B8480-87BA-D03A-D3CE-27D772D7C773}"/>
              </a:ext>
            </a:extLst>
          </p:cNvPr>
          <p:cNvSpPr txBox="1"/>
          <p:nvPr/>
        </p:nvSpPr>
        <p:spPr>
          <a:xfrm>
            <a:off x="1772422" y="3100990"/>
            <a:ext cx="1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y</a:t>
            </a:r>
          </a:p>
        </p:txBody>
      </p:sp>
      <p:sp>
        <p:nvSpPr>
          <p:cNvPr id="49" name="TextBox 30">
            <a:extLst>
              <a:ext uri="{FF2B5EF4-FFF2-40B4-BE49-F238E27FC236}">
                <a16:creationId xmlns:a16="http://schemas.microsoft.com/office/drawing/2014/main" id="{8BED9E15-CA9F-FF45-1BE2-0166A512FBD1}"/>
              </a:ext>
            </a:extLst>
          </p:cNvPr>
          <p:cNvSpPr txBox="1"/>
          <p:nvPr/>
        </p:nvSpPr>
        <p:spPr>
          <a:xfrm>
            <a:off x="469457" y="4568675"/>
            <a:ext cx="761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x/d = -15</a:t>
            </a:r>
          </a:p>
        </p:txBody>
      </p:sp>
      <p:sp>
        <p:nvSpPr>
          <p:cNvPr id="50" name="TextBox 31">
            <a:extLst>
              <a:ext uri="{FF2B5EF4-FFF2-40B4-BE49-F238E27FC236}">
                <a16:creationId xmlns:a16="http://schemas.microsoft.com/office/drawing/2014/main" id="{972FDC34-F5A2-66F4-7023-1108F5C73A74}"/>
              </a:ext>
            </a:extLst>
          </p:cNvPr>
          <p:cNvSpPr txBox="1"/>
          <p:nvPr/>
        </p:nvSpPr>
        <p:spPr>
          <a:xfrm>
            <a:off x="5248372" y="4524487"/>
            <a:ext cx="761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x/d = 45</a:t>
            </a:r>
          </a:p>
        </p:txBody>
      </p:sp>
      <p:cxnSp>
        <p:nvCxnSpPr>
          <p:cNvPr id="52" name="Straight Arrow Connector 39">
            <a:extLst>
              <a:ext uri="{FF2B5EF4-FFF2-40B4-BE49-F238E27FC236}">
                <a16:creationId xmlns:a16="http://schemas.microsoft.com/office/drawing/2014/main" id="{71E668D6-DADE-0BEB-3015-70C490484EEF}"/>
              </a:ext>
            </a:extLst>
          </p:cNvPr>
          <p:cNvCxnSpPr/>
          <p:nvPr/>
        </p:nvCxnSpPr>
        <p:spPr>
          <a:xfrm>
            <a:off x="1144048" y="2430010"/>
            <a:ext cx="0" cy="211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>
            <a:extLst>
              <a:ext uri="{FF2B5EF4-FFF2-40B4-BE49-F238E27FC236}">
                <a16:creationId xmlns:a16="http://schemas.microsoft.com/office/drawing/2014/main" id="{61DC21F0-9182-65B8-4378-EFDE7F172D34}"/>
              </a:ext>
            </a:extLst>
          </p:cNvPr>
          <p:cNvSpPr txBox="1"/>
          <p:nvPr/>
        </p:nvSpPr>
        <p:spPr>
          <a:xfrm>
            <a:off x="1144048" y="3354122"/>
            <a:ext cx="761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err="1"/>
              <a:t>Ly</a:t>
            </a:r>
            <a:r>
              <a:rPr lang="es-ES" sz="1050"/>
              <a:t> = 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2">
                <a:extLst>
                  <a:ext uri="{FF2B5EF4-FFF2-40B4-BE49-F238E27FC236}">
                    <a16:creationId xmlns:a16="http://schemas.microsoft.com/office/drawing/2014/main" id="{F58E3351-E729-FC4F-9769-066B67D16604}"/>
                  </a:ext>
                </a:extLst>
              </p:cNvPr>
              <p:cNvSpPr txBox="1"/>
              <p:nvPr/>
            </p:nvSpPr>
            <p:spPr>
              <a:xfrm>
                <a:off x="6601344" y="3238549"/>
                <a:ext cx="355629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/>
                  <a:t>Snapshots Tensor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}</a:t>
                </a:r>
              </a:p>
            </p:txBody>
          </p:sp>
        </mc:Choice>
        <mc:Fallback>
          <p:sp>
            <p:nvSpPr>
              <p:cNvPr id="55" name="CuadroTexto 2">
                <a:extLst>
                  <a:ext uri="{FF2B5EF4-FFF2-40B4-BE49-F238E27FC236}">
                    <a16:creationId xmlns:a16="http://schemas.microsoft.com/office/drawing/2014/main" id="{F58E3351-E729-FC4F-9769-066B67D1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344" y="3238549"/>
                <a:ext cx="3556295" cy="391261"/>
              </a:xfrm>
              <a:prstGeom prst="rect">
                <a:avLst/>
              </a:prstGeom>
              <a:blipFill>
                <a:blip r:embed="rId15"/>
                <a:stretch>
                  <a:fillRect l="-1544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2">
            <a:extLst>
              <a:ext uri="{FF2B5EF4-FFF2-40B4-BE49-F238E27FC236}">
                <a16:creationId xmlns:a16="http://schemas.microsoft.com/office/drawing/2014/main" id="{FAF6A0BF-8816-2538-275E-129F808B62A0}"/>
              </a:ext>
            </a:extLst>
          </p:cNvPr>
          <p:cNvCxnSpPr>
            <a:cxnSpLocks/>
          </p:cNvCxnSpPr>
          <p:nvPr/>
        </p:nvCxnSpPr>
        <p:spPr>
          <a:xfrm flipV="1">
            <a:off x="8965818" y="3238549"/>
            <a:ext cx="574182" cy="14033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">
            <a:extLst>
              <a:ext uri="{FF2B5EF4-FFF2-40B4-BE49-F238E27FC236}">
                <a16:creationId xmlns:a16="http://schemas.microsoft.com/office/drawing/2014/main" id="{D3755F8F-C098-318C-F514-6E68CAE2BCCB}"/>
              </a:ext>
            </a:extLst>
          </p:cNvPr>
          <p:cNvCxnSpPr>
            <a:cxnSpLocks/>
          </p:cNvCxnSpPr>
          <p:nvPr/>
        </p:nvCxnSpPr>
        <p:spPr>
          <a:xfrm flipH="1">
            <a:off x="9226550" y="2988519"/>
            <a:ext cx="293551" cy="245791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6">
            <a:extLst>
              <a:ext uri="{FF2B5EF4-FFF2-40B4-BE49-F238E27FC236}">
                <a16:creationId xmlns:a16="http://schemas.microsoft.com/office/drawing/2014/main" id="{1F6C5705-672F-7483-3815-2E4FF2174B8A}"/>
              </a:ext>
            </a:extLst>
          </p:cNvPr>
          <p:cNvSpPr txBox="1"/>
          <p:nvPr/>
        </p:nvSpPr>
        <p:spPr>
          <a:xfrm>
            <a:off x="8586543" y="2643603"/>
            <a:ext cx="20225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92240"/>
                </a:solidFill>
              </a:rPr>
              <a:t>Spatial dimensions</a:t>
            </a:r>
          </a:p>
        </p:txBody>
      </p:sp>
      <p:cxnSp>
        <p:nvCxnSpPr>
          <p:cNvPr id="68" name="Straight Connector 25">
            <a:extLst>
              <a:ext uri="{FF2B5EF4-FFF2-40B4-BE49-F238E27FC236}">
                <a16:creationId xmlns:a16="http://schemas.microsoft.com/office/drawing/2014/main" id="{CFAB0B52-5260-8E42-62AE-DB0CC57A5760}"/>
              </a:ext>
            </a:extLst>
          </p:cNvPr>
          <p:cNvCxnSpPr>
            <a:cxnSpLocks/>
          </p:cNvCxnSpPr>
          <p:nvPr/>
        </p:nvCxnSpPr>
        <p:spPr>
          <a:xfrm>
            <a:off x="8567087" y="3634049"/>
            <a:ext cx="300801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6">
            <a:extLst>
              <a:ext uri="{FF2B5EF4-FFF2-40B4-BE49-F238E27FC236}">
                <a16:creationId xmlns:a16="http://schemas.microsoft.com/office/drawing/2014/main" id="{FA0C6067-EE68-6105-7123-BBFEE415FD48}"/>
              </a:ext>
            </a:extLst>
          </p:cNvPr>
          <p:cNvCxnSpPr>
            <a:cxnSpLocks/>
          </p:cNvCxnSpPr>
          <p:nvPr/>
        </p:nvCxnSpPr>
        <p:spPr>
          <a:xfrm flipV="1">
            <a:off x="8469536" y="3634049"/>
            <a:ext cx="262650" cy="306414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27">
            <a:extLst>
              <a:ext uri="{FF2B5EF4-FFF2-40B4-BE49-F238E27FC236}">
                <a16:creationId xmlns:a16="http://schemas.microsoft.com/office/drawing/2014/main" id="{C10C4EBC-9C12-6FB7-DF76-725DF3E38379}"/>
              </a:ext>
            </a:extLst>
          </p:cNvPr>
          <p:cNvSpPr txBox="1"/>
          <p:nvPr/>
        </p:nvSpPr>
        <p:spPr>
          <a:xfrm>
            <a:off x="7736070" y="3935440"/>
            <a:ext cx="1456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92240"/>
                </a:solidFill>
              </a:rPr>
              <a:t> Variables</a:t>
            </a:r>
          </a:p>
        </p:txBody>
      </p:sp>
      <p:cxnSp>
        <p:nvCxnSpPr>
          <p:cNvPr id="71" name="Straight Connector 25">
            <a:extLst>
              <a:ext uri="{FF2B5EF4-FFF2-40B4-BE49-F238E27FC236}">
                <a16:creationId xmlns:a16="http://schemas.microsoft.com/office/drawing/2014/main" id="{53FDC65D-7856-175A-7479-615C530E1C4C}"/>
              </a:ext>
            </a:extLst>
          </p:cNvPr>
          <p:cNvCxnSpPr>
            <a:cxnSpLocks/>
          </p:cNvCxnSpPr>
          <p:nvPr/>
        </p:nvCxnSpPr>
        <p:spPr>
          <a:xfrm>
            <a:off x="9624835" y="3640120"/>
            <a:ext cx="300801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6">
            <a:extLst>
              <a:ext uri="{FF2B5EF4-FFF2-40B4-BE49-F238E27FC236}">
                <a16:creationId xmlns:a16="http://schemas.microsoft.com/office/drawing/2014/main" id="{F0F51BFA-A343-2331-6CB9-FE6DB8D7FB8B}"/>
              </a:ext>
            </a:extLst>
          </p:cNvPr>
          <p:cNvCxnSpPr>
            <a:cxnSpLocks/>
          </p:cNvCxnSpPr>
          <p:nvPr/>
        </p:nvCxnSpPr>
        <p:spPr>
          <a:xfrm flipH="1" flipV="1">
            <a:off x="9789934" y="3640120"/>
            <a:ext cx="244852" cy="291029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27">
            <a:extLst>
              <a:ext uri="{FF2B5EF4-FFF2-40B4-BE49-F238E27FC236}">
                <a16:creationId xmlns:a16="http://schemas.microsoft.com/office/drawing/2014/main" id="{B43623CE-6E19-4D36-529E-32295B137552}"/>
              </a:ext>
            </a:extLst>
          </p:cNvPr>
          <p:cNvSpPr txBox="1"/>
          <p:nvPr/>
        </p:nvSpPr>
        <p:spPr>
          <a:xfrm>
            <a:off x="9154090" y="3951872"/>
            <a:ext cx="2210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92240"/>
                </a:solidFill>
              </a:rPr>
              <a:t>Temporal dimensions</a:t>
            </a:r>
          </a:p>
        </p:txBody>
      </p:sp>
      <p:sp>
        <p:nvSpPr>
          <p:cNvPr id="74" name="TextBox 66">
            <a:extLst>
              <a:ext uri="{FF2B5EF4-FFF2-40B4-BE49-F238E27FC236}">
                <a16:creationId xmlns:a16="http://schemas.microsoft.com/office/drawing/2014/main" id="{D890593E-C549-7170-4CA3-1C49154027D0}"/>
              </a:ext>
            </a:extLst>
          </p:cNvPr>
          <p:cNvSpPr txBox="1"/>
          <p:nvPr/>
        </p:nvSpPr>
        <p:spPr>
          <a:xfrm>
            <a:off x="1437643" y="1859449"/>
            <a:ext cx="356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2D Flow </a:t>
            </a:r>
            <a:r>
              <a:rPr lang="es-ES" err="1"/>
              <a:t>past</a:t>
            </a:r>
            <a:r>
              <a:rPr lang="es-ES"/>
              <a:t> a </a:t>
            </a:r>
            <a:r>
              <a:rPr lang="es-ES" err="1"/>
              <a:t>cylinder</a:t>
            </a:r>
            <a:r>
              <a:rPr lang="es-ES"/>
              <a:t> at Re = 100</a:t>
            </a:r>
          </a:p>
        </p:txBody>
      </p:sp>
    </p:spTree>
    <p:extLst>
      <p:ext uri="{BB962C8B-B14F-4D97-AF65-F5344CB8AC3E}">
        <p14:creationId xmlns:p14="http://schemas.microsoft.com/office/powerpoint/2010/main" val="3032527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720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1989667" y="314422"/>
            <a:ext cx="739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Database</a:t>
            </a:r>
            <a:r>
              <a:rPr lang="es-ES" sz="4400" b="1">
                <a:latin typeface="+mj-lt"/>
              </a:rPr>
              <a:t> &amp; Data </a:t>
            </a:r>
            <a:r>
              <a:rPr lang="es-ES" sz="4400" b="1" err="1">
                <a:latin typeface="+mj-lt"/>
              </a:rPr>
              <a:t>preparation</a:t>
            </a:r>
            <a:endParaRPr lang="en-US" sz="4400" b="1">
              <a:latin typeface="+mj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5F7EEFE-5891-9D0E-C831-F9AF1F733076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38C1C47-BD10-9107-779A-F19E35E3ABB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DEA121B7-B360-995A-B405-4D63499C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01810A5-A860-C6F5-745C-D53A6D21DB46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CCD72C-4242-8661-A259-B1586C8F6D3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62655998-4017-D93D-FCFD-B9DA0084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A5BC0-E767-B770-C686-D12807383D10}"/>
              </a:ext>
            </a:extLst>
          </p:cNvPr>
          <p:cNvGrpSpPr/>
          <p:nvPr/>
        </p:nvGrpSpPr>
        <p:grpSpPr>
          <a:xfrm>
            <a:off x="738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D798FE6-C54C-78DA-3E60-1A5F145FB1D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7A8D72B7-3D3A-D75E-034E-541A5439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3122A96-892F-CB71-4BC6-0C0B00657C3D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FEDBE6-D466-56FB-94CA-A0EDC0B8C15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2F8A6D4A-C45F-7486-912F-D7DF0AA9F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9BD5206-D83A-A2B7-97BC-BE1BC574082A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5C81B9A-7CC1-8E63-67A2-F456C80BC1C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Presentación con gráfico circular con relleno sólido">
              <a:extLst>
                <a:ext uri="{FF2B5EF4-FFF2-40B4-BE49-F238E27FC236}">
                  <a16:creationId xmlns:a16="http://schemas.microsoft.com/office/drawing/2014/main" id="{0A7B3537-F7C3-9571-8956-08B54175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F0FBEAD-2935-1ED7-91F7-6FFAEBB9255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E62E1D-4FD1-5711-1632-A6A4297269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10AB12A3-BD09-C64D-D088-535B504A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3872BAB-B0FC-A07E-7687-36959273A4BF}"/>
              </a:ext>
            </a:extLst>
          </p:cNvPr>
          <p:cNvSpPr txBox="1"/>
          <p:nvPr/>
        </p:nvSpPr>
        <p:spPr>
          <a:xfrm>
            <a:off x="9984915" y="392749"/>
            <a:ext cx="1906035" cy="533479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s-ES" sz="100" b="1">
              <a:solidFill>
                <a:schemeClr val="bg1"/>
              </a:solidFill>
            </a:endParaRPr>
          </a:p>
          <a:p>
            <a:pPr algn="ctr"/>
            <a:r>
              <a:rPr lang="es-ES" b="1">
                <a:solidFill>
                  <a:schemeClr val="bg1"/>
                </a:solidFill>
              </a:rPr>
              <a:t>Superresolution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sz="300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29">
                <a:extLst>
                  <a:ext uri="{FF2B5EF4-FFF2-40B4-BE49-F238E27FC236}">
                    <a16:creationId xmlns:a16="http://schemas.microsoft.com/office/drawing/2014/main" id="{762119B7-F3B2-5ADE-E1CA-895F95BEF8B9}"/>
                  </a:ext>
                </a:extLst>
              </p:cNvPr>
              <p:cNvSpPr txBox="1"/>
              <p:nvPr/>
            </p:nvSpPr>
            <p:spPr>
              <a:xfrm>
                <a:off x="4896056" y="1847667"/>
                <a:ext cx="1862847" cy="1222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s-ES" b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s-ES" b="0"/>
                  <a:t>49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=199</m:t>
                    </m:r>
                  </m:oMath>
                </a14:m>
                <a:endParaRPr lang="en-US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CuadroTexto 29">
                <a:extLst>
                  <a:ext uri="{FF2B5EF4-FFF2-40B4-BE49-F238E27FC236}">
                    <a16:creationId xmlns:a16="http://schemas.microsoft.com/office/drawing/2014/main" id="{762119B7-F3B2-5ADE-E1CA-895F95BE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56" y="1847667"/>
                <a:ext cx="1862847" cy="1222258"/>
              </a:xfrm>
              <a:prstGeom prst="rect">
                <a:avLst/>
              </a:prstGeom>
              <a:blipFill>
                <a:blip r:embed="rId15"/>
                <a:stretch>
                  <a:fillRect l="-2288" t="-2488" b="-5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brir llave 31">
            <a:extLst>
              <a:ext uri="{FF2B5EF4-FFF2-40B4-BE49-F238E27FC236}">
                <a16:creationId xmlns:a16="http://schemas.microsoft.com/office/drawing/2014/main" id="{C9FA1993-129B-EC2F-D999-D841B54165A1}"/>
              </a:ext>
            </a:extLst>
          </p:cNvPr>
          <p:cNvSpPr/>
          <p:nvPr/>
        </p:nvSpPr>
        <p:spPr>
          <a:xfrm>
            <a:off x="4768759" y="1863564"/>
            <a:ext cx="210937" cy="1206361"/>
          </a:xfrm>
          <a:prstGeom prst="leftBrace">
            <a:avLst>
              <a:gd name="adj1" fmla="val 415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echa: a la derecha 32">
            <a:extLst>
              <a:ext uri="{FF2B5EF4-FFF2-40B4-BE49-F238E27FC236}">
                <a16:creationId xmlns:a16="http://schemas.microsoft.com/office/drawing/2014/main" id="{2BB9CE34-6A23-E037-05B4-5CEC9A0A6C97}"/>
              </a:ext>
            </a:extLst>
          </p:cNvPr>
          <p:cNvSpPr/>
          <p:nvPr/>
        </p:nvSpPr>
        <p:spPr>
          <a:xfrm>
            <a:off x="6480930" y="2118868"/>
            <a:ext cx="1277566" cy="57579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5D48DA1-4003-727C-6B60-5EE14FD21F77}"/>
                  </a:ext>
                </a:extLst>
              </p:cNvPr>
              <p:cNvSpPr txBox="1"/>
              <p:nvPr/>
            </p:nvSpPr>
            <p:spPr>
              <a:xfrm>
                <a:off x="1339761" y="2295378"/>
                <a:ext cx="355629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/>
                  <a:t>Snapshots Tensor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}</a:t>
                </a:r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5D48DA1-4003-727C-6B60-5EE14FD2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61" y="2295378"/>
                <a:ext cx="3556295" cy="391261"/>
              </a:xfrm>
              <a:prstGeom prst="rect">
                <a:avLst/>
              </a:prstGeom>
              <a:blipFill>
                <a:blip r:embed="rId16"/>
                <a:stretch>
                  <a:fillRect l="-1544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lecha: a la derecha 32">
            <a:extLst>
              <a:ext uri="{FF2B5EF4-FFF2-40B4-BE49-F238E27FC236}">
                <a16:creationId xmlns:a16="http://schemas.microsoft.com/office/drawing/2014/main" id="{DBD4D6C2-7B34-C6DE-7271-F671031068F1}"/>
              </a:ext>
            </a:extLst>
          </p:cNvPr>
          <p:cNvSpPr/>
          <p:nvPr/>
        </p:nvSpPr>
        <p:spPr>
          <a:xfrm>
            <a:off x="6480930" y="4038447"/>
            <a:ext cx="1277566" cy="57579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75371D1-318F-2BA3-FE62-1E24AE594D7B}"/>
              </a:ext>
            </a:extLst>
          </p:cNvPr>
          <p:cNvGrpSpPr/>
          <p:nvPr/>
        </p:nvGrpSpPr>
        <p:grpSpPr>
          <a:xfrm>
            <a:off x="8316188" y="1847667"/>
            <a:ext cx="2087547" cy="1207069"/>
            <a:chOff x="2902309" y="3772206"/>
            <a:chExt cx="2087547" cy="1207069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DE4364A-06A2-E66E-A6CD-745E817FA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" t="3469" r="15711" b="6722"/>
            <a:stretch/>
          </p:blipFill>
          <p:spPr>
            <a:xfrm>
              <a:off x="3200545" y="3772206"/>
              <a:ext cx="1789311" cy="838952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38FFA715-F959-4D6C-5C5E-334E56246E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" t="3469" r="15711" b="6722"/>
            <a:stretch/>
          </p:blipFill>
          <p:spPr>
            <a:xfrm>
              <a:off x="3106745" y="3885655"/>
              <a:ext cx="1789311" cy="838952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AEAA2279-11E4-F81C-281D-8A311BF6B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" t="3469" r="15711" b="6722"/>
            <a:stretch/>
          </p:blipFill>
          <p:spPr>
            <a:xfrm>
              <a:off x="3004527" y="4011400"/>
              <a:ext cx="1789311" cy="838952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6B89A1E7-BF4C-4D81-8DC7-302A66F67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" t="3469" r="15711" b="6722"/>
            <a:stretch/>
          </p:blipFill>
          <p:spPr>
            <a:xfrm>
              <a:off x="2902309" y="4140323"/>
              <a:ext cx="1789311" cy="838952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29">
                <a:extLst>
                  <a:ext uri="{FF2B5EF4-FFF2-40B4-BE49-F238E27FC236}">
                    <a16:creationId xmlns:a16="http://schemas.microsoft.com/office/drawing/2014/main" id="{8363AE00-CC00-D126-2726-B601ABED889F}"/>
                  </a:ext>
                </a:extLst>
              </p:cNvPr>
              <p:cNvSpPr txBox="1"/>
              <p:nvPr/>
            </p:nvSpPr>
            <p:spPr>
              <a:xfrm>
                <a:off x="4896056" y="3723651"/>
                <a:ext cx="1862847" cy="1222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s-ES" b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s-ES" b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2" name="CuadroTexto 29">
                <a:extLst>
                  <a:ext uri="{FF2B5EF4-FFF2-40B4-BE49-F238E27FC236}">
                    <a16:creationId xmlns:a16="http://schemas.microsoft.com/office/drawing/2014/main" id="{8363AE00-CC00-D126-2726-B601ABED8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56" y="3723651"/>
                <a:ext cx="1862847" cy="1222258"/>
              </a:xfrm>
              <a:prstGeom prst="rect">
                <a:avLst/>
              </a:prstGeom>
              <a:blipFill>
                <a:blip r:embed="rId18"/>
                <a:stretch>
                  <a:fillRect l="-2288" t="-2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brir llave 31">
            <a:extLst>
              <a:ext uri="{FF2B5EF4-FFF2-40B4-BE49-F238E27FC236}">
                <a16:creationId xmlns:a16="http://schemas.microsoft.com/office/drawing/2014/main" id="{BA770152-CF33-2918-2B0D-597591C54A0B}"/>
              </a:ext>
            </a:extLst>
          </p:cNvPr>
          <p:cNvSpPr/>
          <p:nvPr/>
        </p:nvSpPr>
        <p:spPr>
          <a:xfrm>
            <a:off x="4768759" y="3739548"/>
            <a:ext cx="210937" cy="1206361"/>
          </a:xfrm>
          <a:prstGeom prst="leftBrace">
            <a:avLst>
              <a:gd name="adj1" fmla="val 415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14A01005-27B2-2DD6-3FA0-48E0AB007DD4}"/>
                  </a:ext>
                </a:extLst>
              </p:cNvPr>
              <p:cNvSpPr txBox="1"/>
              <p:nvPr/>
            </p:nvSpPr>
            <p:spPr>
              <a:xfrm>
                <a:off x="974001" y="4171362"/>
                <a:ext cx="3857916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err="1"/>
                  <a:t>Downsampled</a:t>
                </a:r>
                <a:r>
                  <a:rPr lang="es-ES"/>
                  <a:t> Tensor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}</a:t>
                </a:r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14A01005-27B2-2DD6-3FA0-48E0AB007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01" y="4171362"/>
                <a:ext cx="3857916" cy="391261"/>
              </a:xfrm>
              <a:prstGeom prst="rect">
                <a:avLst/>
              </a:prstGeom>
              <a:blipFill>
                <a:blip r:embed="rId19"/>
                <a:stretch>
                  <a:fillRect l="-1422" t="-6250" r="-31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upo 50">
            <a:extLst>
              <a:ext uri="{FF2B5EF4-FFF2-40B4-BE49-F238E27FC236}">
                <a16:creationId xmlns:a16="http://schemas.microsoft.com/office/drawing/2014/main" id="{D3547550-E78A-2558-C43A-B526C6320D3B}"/>
              </a:ext>
            </a:extLst>
          </p:cNvPr>
          <p:cNvGrpSpPr/>
          <p:nvPr/>
        </p:nvGrpSpPr>
        <p:grpSpPr>
          <a:xfrm>
            <a:off x="8355958" y="3951084"/>
            <a:ext cx="2118642" cy="1112480"/>
            <a:chOff x="8437503" y="3858066"/>
            <a:chExt cx="2118642" cy="1112480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13F5C554-3A84-AADF-587A-A0992D49C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" r="8817"/>
            <a:stretch/>
          </p:blipFill>
          <p:spPr>
            <a:xfrm>
              <a:off x="8766834" y="3858066"/>
              <a:ext cx="1789311" cy="838952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927E3630-151C-CAD9-3AFD-74E5ACFC67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" r="8817"/>
            <a:stretch/>
          </p:blipFill>
          <p:spPr>
            <a:xfrm>
              <a:off x="8645344" y="3947373"/>
              <a:ext cx="1789311" cy="838952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2A8C77D4-6F98-183D-0643-19E83CBA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" r="8817"/>
            <a:stretch/>
          </p:blipFill>
          <p:spPr>
            <a:xfrm>
              <a:off x="8546033" y="4034383"/>
              <a:ext cx="1789311" cy="838952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9AC4E792-8C18-C3BE-6099-31812D6C2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" r="8817"/>
            <a:stretch/>
          </p:blipFill>
          <p:spPr>
            <a:xfrm>
              <a:off x="8437503" y="4131594"/>
              <a:ext cx="1789311" cy="838952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34308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800E56F0-2C7D-02B4-7305-7B463340E038}"/>
              </a:ext>
            </a:extLst>
          </p:cNvPr>
          <p:cNvSpPr/>
          <p:nvPr/>
        </p:nvSpPr>
        <p:spPr>
          <a:xfrm>
            <a:off x="882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E8C2201-4CF4-1A7C-EE19-1EAA9888DD0E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Calibration</a:t>
            </a:r>
            <a:endParaRPr lang="en-US" sz="4400" b="1">
              <a:latin typeface="+mj-lt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F8D7919-B6BA-3DA5-AC35-B8CCFE38B715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59070F5-0EDE-F703-EC58-3C051E78546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Hogar con relleno sólido">
              <a:extLst>
                <a:ext uri="{FF2B5EF4-FFF2-40B4-BE49-F238E27FC236}">
                  <a16:creationId xmlns:a16="http://schemas.microsoft.com/office/drawing/2014/main" id="{1803F77D-8F91-8476-944F-3BBDEE299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B13CEBB-8A63-39E2-8BEB-5EEE1AE9AFCF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53356B8-1003-618E-7E9E-54BE5800F3E2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Documento con relleno sólido">
              <a:extLst>
                <a:ext uri="{FF2B5EF4-FFF2-40B4-BE49-F238E27FC236}">
                  <a16:creationId xmlns:a16="http://schemas.microsoft.com/office/drawing/2014/main" id="{81A25E48-0113-EE0C-AB39-F38DB159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059E17F-ED86-3D39-B70A-19B817C9BF62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E9FF8EC-9A28-B539-9D39-0714DF3312A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Disco con relleno sólido">
              <a:extLst>
                <a:ext uri="{FF2B5EF4-FFF2-40B4-BE49-F238E27FC236}">
                  <a16:creationId xmlns:a16="http://schemas.microsoft.com/office/drawing/2014/main" id="{9D95DC8F-D046-2D5A-2C12-169A46E9C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60929E9-F074-04F4-3B25-869CB71DC8D9}"/>
              </a:ext>
            </a:extLst>
          </p:cNvPr>
          <p:cNvGrpSpPr/>
          <p:nvPr/>
        </p:nvGrpSpPr>
        <p:grpSpPr>
          <a:xfrm>
            <a:off x="9000000" y="567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FCFB6F0-C113-E6E6-2B25-5723D9F084C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Objetivo con relleno sólido">
              <a:extLst>
                <a:ext uri="{FF2B5EF4-FFF2-40B4-BE49-F238E27FC236}">
                  <a16:creationId xmlns:a16="http://schemas.microsoft.com/office/drawing/2014/main" id="{0330036B-7132-9EE2-09CD-C6356D34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C69150B-5BFC-72FA-4061-24960C0F207B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22F55B3-39C0-8384-644D-A8B022A677B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Presentación con gráfico circular con relleno sólido">
              <a:extLst>
                <a:ext uri="{FF2B5EF4-FFF2-40B4-BE49-F238E27FC236}">
                  <a16:creationId xmlns:a16="http://schemas.microsoft.com/office/drawing/2014/main" id="{D5282EC9-F1F6-A40A-414C-B99DD9895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7E7D7BC-956D-F2F6-40A7-EFF8653117E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F01C54E-3052-1ACD-4CA4-6C377F1356AF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Engranajes con relleno sólido">
              <a:extLst>
                <a:ext uri="{FF2B5EF4-FFF2-40B4-BE49-F238E27FC236}">
                  <a16:creationId xmlns:a16="http://schemas.microsoft.com/office/drawing/2014/main" id="{BCD609A3-E99F-4894-84E9-478FC310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152" name="CuadroTexto 4">
            <a:extLst>
              <a:ext uri="{FF2B5EF4-FFF2-40B4-BE49-F238E27FC236}">
                <a16:creationId xmlns:a16="http://schemas.microsoft.com/office/drawing/2014/main" id="{A30A9AA8-2228-2EA4-F668-CFE4D7B70A0B}"/>
              </a:ext>
            </a:extLst>
          </p:cNvPr>
          <p:cNvSpPr txBox="1"/>
          <p:nvPr/>
        </p:nvSpPr>
        <p:spPr>
          <a:xfrm>
            <a:off x="9984915" y="392749"/>
            <a:ext cx="1906035" cy="533479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s-ES" sz="100" b="1">
              <a:solidFill>
                <a:schemeClr val="bg1"/>
              </a:solidFill>
            </a:endParaRPr>
          </a:p>
          <a:p>
            <a:pPr algn="ctr"/>
            <a:r>
              <a:rPr lang="es-ES" b="1">
                <a:solidFill>
                  <a:schemeClr val="bg1"/>
                </a:solidFill>
              </a:rPr>
              <a:t>Superresolution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sz="300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a 81">
                <a:extLst>
                  <a:ext uri="{FF2B5EF4-FFF2-40B4-BE49-F238E27FC236}">
                    <a16:creationId xmlns:a16="http://schemas.microsoft.com/office/drawing/2014/main" id="{857D9810-58F3-8AC4-E749-A173B6923F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221443"/>
                  </p:ext>
                </p:extLst>
              </p:nvPr>
            </p:nvGraphicFramePr>
            <p:xfrm>
              <a:off x="1876738" y="1716307"/>
              <a:ext cx="8486460" cy="26289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1615">
                      <a:extLst>
                        <a:ext uri="{9D8B030D-6E8A-4147-A177-3AD203B41FA5}">
                          <a16:colId xmlns:a16="http://schemas.microsoft.com/office/drawing/2014/main" val="1221482979"/>
                        </a:ext>
                      </a:extLst>
                    </a:gridCol>
                    <a:gridCol w="2121615">
                      <a:extLst>
                        <a:ext uri="{9D8B030D-6E8A-4147-A177-3AD203B41FA5}">
                          <a16:colId xmlns:a16="http://schemas.microsoft.com/office/drawing/2014/main" val="3232242192"/>
                        </a:ext>
                      </a:extLst>
                    </a:gridCol>
                    <a:gridCol w="1713392">
                      <a:extLst>
                        <a:ext uri="{9D8B030D-6E8A-4147-A177-3AD203B41FA5}">
                          <a16:colId xmlns:a16="http://schemas.microsoft.com/office/drawing/2014/main" val="2220770540"/>
                        </a:ext>
                      </a:extLst>
                    </a:gridCol>
                    <a:gridCol w="2529838">
                      <a:extLst>
                        <a:ext uri="{9D8B030D-6E8A-4147-A177-3AD203B41FA5}">
                          <a16:colId xmlns:a16="http://schemas.microsoft.com/office/drawing/2014/main" val="151884525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b="1">
                              <a:solidFill>
                                <a:srgbClr val="FFFFFF"/>
                              </a:solidFill>
                            </a:rPr>
                            <a:t>Hyperparameters</a:t>
                          </a:r>
                          <a:endParaRPr lang="en-US" b="1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98D49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98D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err="1">
                              <a:solidFill>
                                <a:srgbClr val="FFFFFF"/>
                              </a:solidFill>
                            </a:rPr>
                            <a:t>Value</a:t>
                          </a:r>
                          <a:endParaRPr lang="en-US" b="1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98D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err="1">
                              <a:solidFill>
                                <a:srgbClr val="FFFFFF"/>
                              </a:solidFill>
                            </a:rPr>
                            <a:t>Typical</a:t>
                          </a:r>
                          <a:r>
                            <a:rPr lang="es-ES" b="1">
                              <a:solidFill>
                                <a:srgbClr val="FFFFFF"/>
                              </a:solidFill>
                            </a:rPr>
                            <a:t> </a:t>
                          </a:r>
                          <a:r>
                            <a:rPr lang="es-ES" b="1" err="1">
                              <a:solidFill>
                                <a:srgbClr val="FFFFFF"/>
                              </a:solidFill>
                            </a:rPr>
                            <a:t>values</a:t>
                          </a:r>
                          <a:endParaRPr lang="en-US" b="1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98D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950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/>
                            <a:t>Training </a:t>
                          </a:r>
                          <a:r>
                            <a:rPr lang="es-ES" err="1"/>
                            <a:t>size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𝑡𝑟𝑎𝑖𝑛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121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80%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039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Batch</a:t>
                          </a:r>
                          <a:r>
                            <a:rPr lang="es-ES"/>
                            <a:t> </a:t>
                          </a:r>
                          <a:r>
                            <a:rPr lang="es-ES" err="1"/>
                            <a:t>size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𝑏𝑎𝑡𝑐h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4, 8, 16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1962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Epochs</a:t>
                          </a:r>
                          <a:r>
                            <a:rPr lang="es-ES"/>
                            <a:t> </a:t>
                          </a:r>
                          <a:r>
                            <a:rPr lang="es-ES" err="1"/>
                            <a:t>number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𝑒𝑝𝑜𝑐h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b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100, 200, 500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7736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Activation</a:t>
                          </a:r>
                          <a:r>
                            <a:rPr lang="es-ES"/>
                            <a:t> </a:t>
                          </a:r>
                          <a:r>
                            <a:rPr lang="es-ES" err="1"/>
                            <a:t>function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𝐴𝐹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𝑟𝑒𝑙𝑢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𝑙𝑖𝑛𝑒𝑎𝑟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𝑒𝑙𝑢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𝑠𝑖𝑔𝑚𝑜𝑖𝑑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8234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Loss</a:t>
                          </a:r>
                          <a:r>
                            <a:rPr lang="es-ES"/>
                            <a:t> </a:t>
                          </a:r>
                          <a:r>
                            <a:rPr lang="es-ES" err="1"/>
                            <a:t>function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b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E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1723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Learning</a:t>
                          </a:r>
                          <a:r>
                            <a:rPr lang="es-ES"/>
                            <a:t> </a:t>
                          </a:r>
                          <a:r>
                            <a:rPr lang="es-ES" err="1"/>
                            <a:t>rate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" b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1753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a 81">
                <a:extLst>
                  <a:ext uri="{FF2B5EF4-FFF2-40B4-BE49-F238E27FC236}">
                    <a16:creationId xmlns:a16="http://schemas.microsoft.com/office/drawing/2014/main" id="{857D9810-58F3-8AC4-E749-A173B6923F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221443"/>
                  </p:ext>
                </p:extLst>
              </p:nvPr>
            </p:nvGraphicFramePr>
            <p:xfrm>
              <a:off x="1876738" y="1716307"/>
              <a:ext cx="8486460" cy="26289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1615">
                      <a:extLst>
                        <a:ext uri="{9D8B030D-6E8A-4147-A177-3AD203B41FA5}">
                          <a16:colId xmlns:a16="http://schemas.microsoft.com/office/drawing/2014/main" val="1221482979"/>
                        </a:ext>
                      </a:extLst>
                    </a:gridCol>
                    <a:gridCol w="2121615">
                      <a:extLst>
                        <a:ext uri="{9D8B030D-6E8A-4147-A177-3AD203B41FA5}">
                          <a16:colId xmlns:a16="http://schemas.microsoft.com/office/drawing/2014/main" val="3232242192"/>
                        </a:ext>
                      </a:extLst>
                    </a:gridCol>
                    <a:gridCol w="1713392">
                      <a:extLst>
                        <a:ext uri="{9D8B030D-6E8A-4147-A177-3AD203B41FA5}">
                          <a16:colId xmlns:a16="http://schemas.microsoft.com/office/drawing/2014/main" val="2220770540"/>
                        </a:ext>
                      </a:extLst>
                    </a:gridCol>
                    <a:gridCol w="2529838">
                      <a:extLst>
                        <a:ext uri="{9D8B030D-6E8A-4147-A177-3AD203B41FA5}">
                          <a16:colId xmlns:a16="http://schemas.microsoft.com/office/drawing/2014/main" val="151884525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b="1">
                              <a:solidFill>
                                <a:srgbClr val="FFFFFF"/>
                              </a:solidFill>
                            </a:rPr>
                            <a:t>Hyperparameters</a:t>
                          </a:r>
                          <a:endParaRPr lang="en-US" b="1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98D49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98D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err="1">
                              <a:solidFill>
                                <a:srgbClr val="FFFFFF"/>
                              </a:solidFill>
                            </a:rPr>
                            <a:t>Value</a:t>
                          </a:r>
                          <a:endParaRPr lang="en-US" b="1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98D4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err="1">
                              <a:solidFill>
                                <a:srgbClr val="FFFFFF"/>
                              </a:solidFill>
                            </a:rPr>
                            <a:t>Typical</a:t>
                          </a:r>
                          <a:r>
                            <a:rPr lang="es-ES" b="1">
                              <a:solidFill>
                                <a:srgbClr val="FFFFFF"/>
                              </a:solidFill>
                            </a:rPr>
                            <a:t> </a:t>
                          </a:r>
                          <a:r>
                            <a:rPr lang="es-ES" b="1" err="1">
                              <a:solidFill>
                                <a:srgbClr val="FFFFFF"/>
                              </a:solidFill>
                            </a:rPr>
                            <a:t>values</a:t>
                          </a:r>
                          <a:endParaRPr lang="en-US" b="1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98D4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950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/>
                            <a:t>Training </a:t>
                          </a:r>
                          <a:r>
                            <a:rPr lang="es-ES" err="1"/>
                            <a:t>size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9713" t="-108197" r="-200000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48043" t="-108197" r="-148399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35663" t="-108197" r="-482" b="-5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9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Batch</a:t>
                          </a:r>
                          <a:r>
                            <a:rPr lang="es-ES"/>
                            <a:t> </a:t>
                          </a:r>
                          <a:r>
                            <a:rPr lang="es-ES" err="1"/>
                            <a:t>size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9713" t="-208197" r="-200000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48043" t="-208197" r="-148399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35663" t="-208197" r="-482" b="-4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196204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Epochs</a:t>
                          </a:r>
                          <a:r>
                            <a:rPr lang="es-ES"/>
                            <a:t> </a:t>
                          </a:r>
                          <a:r>
                            <a:rPr lang="es-ES" err="1"/>
                            <a:t>number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9713" t="-298413" r="-200000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48043" t="-298413" r="-148399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35663" t="-298413" r="-482" b="-3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7736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Activation</a:t>
                          </a:r>
                          <a:r>
                            <a:rPr lang="es-ES"/>
                            <a:t> </a:t>
                          </a:r>
                          <a:r>
                            <a:rPr lang="es-ES" err="1"/>
                            <a:t>function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9713" t="-411475" r="-200000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48043" t="-411475" r="-148399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35663" t="-411475" r="-482" b="-2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234191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Loss</a:t>
                          </a:r>
                          <a:r>
                            <a:rPr lang="es-ES"/>
                            <a:t> </a:t>
                          </a:r>
                          <a:r>
                            <a:rPr lang="es-ES" err="1"/>
                            <a:t>function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9713" t="-487500" r="-200000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48043" t="-487500" r="-14839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35663" t="-487500" r="-482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1723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Learning</a:t>
                          </a:r>
                          <a:r>
                            <a:rPr lang="es-ES"/>
                            <a:t> </a:t>
                          </a:r>
                          <a:r>
                            <a:rPr lang="es-ES" err="1"/>
                            <a:t>rate</a:t>
                          </a:r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9713" t="-616393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48043" t="-616393" r="-1483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35663" t="-616393" r="-48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1753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6335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4DBBF147-32BF-2714-6AF8-2A341DB1587E}"/>
              </a:ext>
            </a:extLst>
          </p:cNvPr>
          <p:cNvSpPr/>
          <p:nvPr/>
        </p:nvSpPr>
        <p:spPr>
          <a:xfrm>
            <a:off x="1044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872634E-14DB-327B-C23E-BB290F03FF47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>
                <a:latin typeface="+mj-lt"/>
              </a:rPr>
              <a:t>Results</a:t>
            </a:r>
            <a:endParaRPr lang="en-US" sz="4400" b="1">
              <a:latin typeface="+mj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348219F-10C1-5E7A-FBC8-C8AE0803C99E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BD4E271-9D82-05AC-BAA3-708FA0C50F1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1CE4F546-104A-BDF7-504D-70ED4E72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725C63E-AC72-2D06-3EBE-0437FC22FF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34361EB-AF92-C66D-863A-DDF2D8608626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2421418F-0FE4-2DF2-2D60-A56FA22D4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D492109-6F64-861E-5AA5-985186E5183B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7403072-D6F0-359A-0299-AA025E1330F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AAAC864F-EF02-0B90-6E6E-D925023C5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5B1BFF0-45CE-7036-C63B-00AF9D11C9B4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39AD1A9-8538-0BCC-4183-135129820A87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ECCAA4E1-AE79-3A3A-CF80-60605F1C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4FC8509-F67B-A981-FA7C-67453ABFECA1}"/>
              </a:ext>
            </a:extLst>
          </p:cNvPr>
          <p:cNvGrpSpPr/>
          <p:nvPr/>
        </p:nvGrpSpPr>
        <p:grpSpPr>
          <a:xfrm>
            <a:off x="10620000" y="5677200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AB38280-11F8-03F0-B30C-ACF52C458683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71C4698B-FFDE-EBB1-6EBC-DEB8B46EF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75A50B5-C97A-D855-3A4F-A24B26E667DE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464657-88D7-BAB0-E9E8-79A8FBF09F6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0160EFC6-B0A5-DEF6-0BEB-19084B55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7" name="CuadroTexto 4">
            <a:extLst>
              <a:ext uri="{FF2B5EF4-FFF2-40B4-BE49-F238E27FC236}">
                <a16:creationId xmlns:a16="http://schemas.microsoft.com/office/drawing/2014/main" id="{33B3F5E6-D327-4A5E-1691-3EBBDEAD5AE4}"/>
              </a:ext>
            </a:extLst>
          </p:cNvPr>
          <p:cNvSpPr txBox="1"/>
          <p:nvPr/>
        </p:nvSpPr>
        <p:spPr>
          <a:xfrm>
            <a:off x="9984915" y="392749"/>
            <a:ext cx="1906035" cy="533479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s-ES" sz="100" b="1">
              <a:solidFill>
                <a:schemeClr val="bg1"/>
              </a:solidFill>
            </a:endParaRPr>
          </a:p>
          <a:p>
            <a:pPr algn="ctr"/>
            <a:r>
              <a:rPr lang="es-ES" b="1">
                <a:solidFill>
                  <a:schemeClr val="bg1"/>
                </a:solidFill>
              </a:rPr>
              <a:t>Superresolution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sz="300" b="1">
              <a:solidFill>
                <a:schemeClr val="bg1"/>
              </a:solidFill>
            </a:endParaRPr>
          </a:p>
        </p:txBody>
      </p:sp>
      <p:pic>
        <p:nvPicPr>
          <p:cNvPr id="23" name="Imagen 22" descr="Dibujo abstracto de colores&#10;&#10;Descripción generada automáticamente con confianza baja">
            <a:extLst>
              <a:ext uri="{FF2B5EF4-FFF2-40B4-BE49-F238E27FC236}">
                <a16:creationId xmlns:a16="http://schemas.microsoft.com/office/drawing/2014/main" id="{EA63792A-C9E2-B5D7-E695-57B19B2709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06" y="1824815"/>
            <a:ext cx="9840060" cy="1789102"/>
          </a:xfrm>
          <a:prstGeom prst="rect">
            <a:avLst/>
          </a:prstGeom>
        </p:spPr>
      </p:pic>
      <p:pic>
        <p:nvPicPr>
          <p:cNvPr id="29" name="Imagen 28" descr="Dibujo abstracto de colores&#10;&#10;Descripción generada automáticamente con confianza media">
            <a:extLst>
              <a:ext uri="{FF2B5EF4-FFF2-40B4-BE49-F238E27FC236}">
                <a16:creationId xmlns:a16="http://schemas.microsoft.com/office/drawing/2014/main" id="{3331209E-3E39-23F1-3024-74191A3DAE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06" y="3627131"/>
            <a:ext cx="9840060" cy="1789102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87D8CD1C-6E4E-51A4-09D1-0833243EE8A3}"/>
              </a:ext>
            </a:extLst>
          </p:cNvPr>
          <p:cNvSpPr txBox="1"/>
          <p:nvPr/>
        </p:nvSpPr>
        <p:spPr>
          <a:xfrm>
            <a:off x="2053617" y="1532005"/>
            <a:ext cx="708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>
                <a:solidFill>
                  <a:srgbClr val="092240"/>
                </a:solidFill>
              </a:rPr>
              <a:t>            Original	                 </a:t>
            </a:r>
            <a:r>
              <a:rPr lang="es-ES" sz="800" b="1">
                <a:solidFill>
                  <a:srgbClr val="092240"/>
                </a:solidFill>
              </a:rPr>
              <a:t>      </a:t>
            </a:r>
            <a:r>
              <a:rPr lang="es-ES" b="1">
                <a:solidFill>
                  <a:srgbClr val="092240"/>
                </a:solidFill>
              </a:rPr>
              <a:t>Downsampling	                </a:t>
            </a:r>
            <a:r>
              <a:rPr lang="es-ES" b="1" err="1">
                <a:solidFill>
                  <a:srgbClr val="092240"/>
                </a:solidFill>
              </a:rPr>
              <a:t>Reconstruction</a:t>
            </a:r>
            <a:endParaRPr lang="en-US" b="1">
              <a:solidFill>
                <a:srgbClr val="09224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74E4809-4011-7BC1-150D-9D42F8CBB8FE}"/>
              </a:ext>
            </a:extLst>
          </p:cNvPr>
          <p:cNvSpPr txBox="1"/>
          <p:nvPr/>
        </p:nvSpPr>
        <p:spPr>
          <a:xfrm>
            <a:off x="1169697" y="2026954"/>
            <a:ext cx="461665" cy="28306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b="1">
                <a:solidFill>
                  <a:srgbClr val="092240"/>
                </a:solidFill>
              </a:rPr>
              <a:t>Normal	             Streamwise</a:t>
            </a:r>
            <a:endParaRPr lang="en-US" b="1">
              <a:solidFill>
                <a:srgbClr val="0922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88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B057B08-5AED-2F96-4EA7-DE62C3ADBCAB}"/>
              </a:ext>
            </a:extLst>
          </p:cNvPr>
          <p:cNvSpPr/>
          <p:nvPr/>
        </p:nvSpPr>
        <p:spPr>
          <a:xfrm>
            <a:off x="2702560" y="965200"/>
            <a:ext cx="6807200" cy="4135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Televisión con relleno sólido">
            <a:extLst>
              <a:ext uri="{FF2B5EF4-FFF2-40B4-BE49-F238E27FC236}">
                <a16:creationId xmlns:a16="http://schemas.microsoft.com/office/drawing/2014/main" id="{5CDB78F0-8771-7C33-611C-B88729D08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0440" y="-416560"/>
            <a:ext cx="7691120" cy="76911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9ECED1-5E0F-89DC-63CB-319ACDB67A63}"/>
              </a:ext>
            </a:extLst>
          </p:cNvPr>
          <p:cNvSpPr txBox="1"/>
          <p:nvPr/>
        </p:nvSpPr>
        <p:spPr>
          <a:xfrm>
            <a:off x="3098801" y="1473200"/>
            <a:ext cx="3799840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Thanks</a:t>
            </a:r>
            <a:r>
              <a:rPr lang="es-ES" sz="240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40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watching</a:t>
            </a:r>
            <a:r>
              <a:rPr lang="es-ES" sz="240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! </a:t>
            </a:r>
            <a:r>
              <a:rPr lang="es-ES" sz="240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Visit</a:t>
            </a:r>
            <a:r>
              <a:rPr lang="es-ES" sz="240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</a:t>
            </a:r>
            <a:r>
              <a:rPr lang="es-ES" sz="240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on</a:t>
            </a:r>
            <a:r>
              <a:rPr lang="es-ES" sz="240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sz="240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http://</a:t>
            </a:r>
            <a:r>
              <a:rPr lang="en-US" sz="240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modelflows.es</a:t>
            </a:r>
            <a:endParaRPr lang="en-US" sz="240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Rectángulo 9">
            <a:hlinkClick r:id="rId5"/>
            <a:extLst>
              <a:ext uri="{FF2B5EF4-FFF2-40B4-BE49-F238E27FC236}">
                <a16:creationId xmlns:a16="http://schemas.microsoft.com/office/drawing/2014/main" id="{519DA73F-E4CA-CFB7-889A-C0422C6C7F44}"/>
              </a:ext>
            </a:extLst>
          </p:cNvPr>
          <p:cNvSpPr/>
          <p:nvPr/>
        </p:nvSpPr>
        <p:spPr>
          <a:xfrm>
            <a:off x="3098801" y="2651760"/>
            <a:ext cx="3799840" cy="51177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A8F7DEE1027B48AE690C041C185240" ma:contentTypeVersion="11" ma:contentTypeDescription="Crear nuevo documento." ma:contentTypeScope="" ma:versionID="b591b6b370bba6b0b7df6028dc02b86f">
  <xsd:schema xmlns:xsd="http://www.w3.org/2001/XMLSchema" xmlns:xs="http://www.w3.org/2001/XMLSchema" xmlns:p="http://schemas.microsoft.com/office/2006/metadata/properties" xmlns:ns2="ea1f1963-a4cd-4183-982d-5e3a2263d762" xmlns:ns3="7104bd94-4083-4779-8768-541700349e9a" targetNamespace="http://schemas.microsoft.com/office/2006/metadata/properties" ma:root="true" ma:fieldsID="c15a7e406ed4d00b86afd997564c26a9" ns2:_="" ns3:_="">
    <xsd:import namespace="ea1f1963-a4cd-4183-982d-5e3a2263d762"/>
    <xsd:import namespace="7104bd94-4083-4779-8768-541700349e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1f1963-a4cd-4183-982d-5e3a2263d7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6b79bab5-423c-41bb-b2a6-fa644551ea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4bd94-4083-4779-8768-541700349e9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7312b7f-67fd-4ce4-b562-48bc51f9cd45}" ma:internalName="TaxCatchAll" ma:showField="CatchAllData" ma:web="7104bd94-4083-4779-8768-541700349e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1f1963-a4cd-4183-982d-5e3a2263d762">
      <Terms xmlns="http://schemas.microsoft.com/office/infopath/2007/PartnerControls"/>
    </lcf76f155ced4ddcb4097134ff3c332f>
    <TaxCatchAll xmlns="7104bd94-4083-4779-8768-541700349e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B42476-FCA7-4D55-AB31-11E778BAC115}"/>
</file>

<file path=customXml/itemProps2.xml><?xml version="1.0" encoding="utf-8"?>
<ds:datastoreItem xmlns:ds="http://schemas.openxmlformats.org/officeDocument/2006/customXml" ds:itemID="{7E2A3918-21C1-4D09-B324-C3298092D2AD}">
  <ds:schemaRefs>
    <ds:schemaRef ds:uri="ea1f1963-a4cd-4183-982d-5e3a2263d7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CCB3E6-A50F-4F9C-9C74-6450A72436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 Politecnica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ENEKO LAZPITA SUINAGA</dc:creator>
  <cp:revision>1</cp:revision>
  <dcterms:created xsi:type="dcterms:W3CDTF">2023-03-28T09:27:13Z</dcterms:created>
  <dcterms:modified xsi:type="dcterms:W3CDTF">2023-05-19T11:09:10Z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0x01010026A8F7DEE1027B48AE690C041C185240</vt:lpwstr>
  </property>
</Properties>
</file>