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3" r:id="rId9"/>
    <p:sldId id="264" r:id="rId10"/>
    <p:sldId id="259" r:id="rId11"/>
    <p:sldId id="265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835"/>
    <a:srgbClr val="092240"/>
    <a:srgbClr val="FFFFFF"/>
    <a:srgbClr val="D39650"/>
    <a:srgbClr val="FEC271"/>
    <a:srgbClr val="EF9C2D"/>
    <a:srgbClr val="F4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C521E-568B-4BA9-B975-6CE4A943B57E}" v="383" dt="2023-05-23T10:11:1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KO LAZPITA SUINAGA" userId="2c82876e-759e-4d08-8fd3-412c355e2115" providerId="ADAL" clId="{D7347F12-C2D8-4E95-BE42-CA9506275E5A}"/>
    <pc:docChg chg="undo custSel modSld">
      <pc:chgData name="ENEKO LAZPITA SUINAGA" userId="2c82876e-759e-4d08-8fd3-412c355e2115" providerId="ADAL" clId="{D7347F12-C2D8-4E95-BE42-CA9506275E5A}" dt="2023-04-18T15:47:37.092" v="148" actId="1036"/>
      <pc:docMkLst>
        <pc:docMk/>
      </pc:docMkLst>
      <pc:sldChg chg="addSp delSp modSp mod">
        <pc:chgData name="ENEKO LAZPITA SUINAGA" userId="2c82876e-759e-4d08-8fd3-412c355e2115" providerId="ADAL" clId="{D7347F12-C2D8-4E95-BE42-CA9506275E5A}" dt="2023-04-18T15:46:58.647" v="118" actId="1076"/>
        <pc:sldMkLst>
          <pc:docMk/>
          <pc:sldMk cId="1112627424" sldId="257"/>
        </pc:sldMkLst>
        <pc:spChg chg="add del mod">
          <ac:chgData name="ENEKO LAZPITA SUINAGA" userId="2c82876e-759e-4d08-8fd3-412c355e2115" providerId="ADAL" clId="{D7347F12-C2D8-4E95-BE42-CA9506275E5A}" dt="2023-04-18T15:45:23.990" v="10" actId="478"/>
          <ac:spMkLst>
            <pc:docMk/>
            <pc:sldMk cId="1112627424" sldId="257"/>
            <ac:spMk id="7" creationId="{345C63C3-4AD8-FCDE-A8E8-E2FAC32AD4DD}"/>
          </ac:spMkLst>
        </pc:spChg>
        <pc:spChg chg="add mod">
          <ac:chgData name="ENEKO LAZPITA SUINAGA" userId="2c82876e-759e-4d08-8fd3-412c355e2115" providerId="ADAL" clId="{D7347F12-C2D8-4E95-BE42-CA9506275E5A}" dt="2023-04-18T15:46:58.647" v="118" actId="1076"/>
          <ac:spMkLst>
            <pc:docMk/>
            <pc:sldMk cId="1112627424" sldId="257"/>
            <ac:spMk id="9" creationId="{745248D3-75DD-0D9D-6FFC-B63DDFC81B54}"/>
          </ac:spMkLst>
        </pc:spChg>
        <pc:picChg chg="add mod">
          <ac:chgData name="ENEKO LAZPITA SUINAGA" userId="2c82876e-759e-4d08-8fd3-412c355e2115" providerId="ADAL" clId="{D7347F12-C2D8-4E95-BE42-CA9506275E5A}" dt="2023-04-18T15:45:30.825" v="12" actId="1076"/>
          <ac:picMkLst>
            <pc:docMk/>
            <pc:sldMk cId="1112627424" sldId="257"/>
            <ac:picMk id="5" creationId="{523FA4E2-56DF-56E9-9DBB-666F92ACD02D}"/>
          </ac:picMkLst>
        </pc:picChg>
        <pc:picChg chg="add mod">
          <ac:chgData name="ENEKO LAZPITA SUINAGA" userId="2c82876e-759e-4d08-8fd3-412c355e2115" providerId="ADAL" clId="{D7347F12-C2D8-4E95-BE42-CA9506275E5A}" dt="2023-04-18T15:46:53.171" v="117" actId="1076"/>
          <ac:picMkLst>
            <pc:docMk/>
            <pc:sldMk cId="1112627424" sldId="257"/>
            <ac:picMk id="8" creationId="{FAC34F1A-52E3-CB03-F4AD-2A74678E4CC7}"/>
          </ac:picMkLst>
        </pc:picChg>
      </pc:sldChg>
      <pc:sldChg chg="modSp mod">
        <pc:chgData name="ENEKO LAZPITA SUINAGA" userId="2c82876e-759e-4d08-8fd3-412c355e2115" providerId="ADAL" clId="{D7347F12-C2D8-4E95-BE42-CA9506275E5A}" dt="2023-04-18T15:47:37.092" v="148" actId="1036"/>
        <pc:sldMkLst>
          <pc:docMk/>
          <pc:sldMk cId="4133855945" sldId="265"/>
        </pc:sldMkLst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2" creationId="{C9765811-9191-A995-70BB-F8A8E62F5179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3" creationId="{271D2242-B46E-62EB-D358-EAE7BE541DEC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5" creationId="{804E4156-8BFE-56DB-27DC-AE2F464D9BC6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8" creationId="{30E3D238-D7EF-B957-7328-B2AD67B1820B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9" creationId="{25D1DE58-FEDB-08AB-443C-017ACACFC8B7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0" creationId="{3ED30845-68ED-A7DA-C7D2-FC6BCFED675D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1" creationId="{1B9EDB47-DCE0-1B4A-F0C5-91D86C15D7B0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2" creationId="{B5254950-757E-4878-29DF-23158F652966}"/>
          </ac:spMkLst>
        </pc:spChg>
        <pc:spChg chg="mod">
          <ac:chgData name="ENEKO LAZPITA SUINAGA" userId="2c82876e-759e-4d08-8fd3-412c355e2115" providerId="ADAL" clId="{D7347F12-C2D8-4E95-BE42-CA9506275E5A}" dt="2023-04-18T15:47:31.795" v="132" actId="1038"/>
          <ac:spMkLst>
            <pc:docMk/>
            <pc:sldMk cId="4133855945" sldId="265"/>
            <ac:spMk id="13" creationId="{4D0C9E86-ACF7-5F33-DC75-54B3E4972A23}"/>
          </ac:spMkLst>
        </pc:spChg>
        <pc:picChg chg="mod">
          <ac:chgData name="ENEKO LAZPITA SUINAGA" userId="2c82876e-759e-4d08-8fd3-412c355e2115" providerId="ADAL" clId="{D7347F12-C2D8-4E95-BE42-CA9506275E5A}" dt="2023-04-18T15:47:37.092" v="148" actId="1036"/>
          <ac:picMkLst>
            <pc:docMk/>
            <pc:sldMk cId="4133855945" sldId="265"/>
            <ac:picMk id="14" creationId="{54753704-15BF-44A4-BF78-B99A429B9AE7}"/>
          </ac:picMkLst>
        </pc:picChg>
      </pc:sldChg>
    </pc:docChg>
  </pc:docChgLst>
  <pc:docChgLst>
    <pc:chgData name="ENEKO LAZPITA SUINAGA" userId="03ca8ae1-9a00-4a22-9561-fb3a3d760218" providerId="ADAL" clId="{A9FC521E-568B-4BA9-B975-6CE4A943B57E}"/>
    <pc:docChg chg="undo custSel addSld modSld">
      <pc:chgData name="ENEKO LAZPITA SUINAGA" userId="03ca8ae1-9a00-4a22-9561-fb3a3d760218" providerId="ADAL" clId="{A9FC521E-568B-4BA9-B975-6CE4A943B57E}" dt="2023-05-23T10:12:05.819" v="631" actId="14100"/>
      <pc:docMkLst>
        <pc:docMk/>
      </pc:docMkLst>
      <pc:sldChg chg="addSp delSp modSp mod">
        <pc:chgData name="ENEKO LAZPITA SUINAGA" userId="03ca8ae1-9a00-4a22-9561-fb3a3d760218" providerId="ADAL" clId="{A9FC521E-568B-4BA9-B975-6CE4A943B57E}" dt="2023-05-23T10:11:05.373" v="565"/>
        <pc:sldMkLst>
          <pc:docMk/>
          <pc:sldMk cId="164786836" sldId="256"/>
        </pc:sldMkLst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7" creationId="{EE65B3F2-E7A7-84E7-D5C5-CDD6B40AF5F6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9" creationId="{41394001-456C-445D-E628-406F4A16A560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0" creationId="{CA706FA4-4D53-84BD-3DB6-C6A3AF265657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1" creationId="{4C51F4DF-C556-7F67-CFA7-DEAF1C9D79DE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2" creationId="{0AAEEFF8-CD0F-8C63-1A93-622F68FC3442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3" creationId="{FA0A49FF-B509-2D20-799B-D9155B86E841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4" creationId="{390231EE-89ED-45BD-E6EC-83C530AF778E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5" creationId="{0DDE26DB-7890-523A-ED19-7F9661A5C326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6" creationId="{CB700513-60AB-6EF4-8629-96A00D805FE5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7" creationId="{0D75EC71-DBA5-B2BF-385E-9B0743C20EF3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8" creationId="{E5BA8056-2B6A-6CAE-7EF6-A9987EB251EC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19" creationId="{A397785F-25D7-DA98-C429-CDF70108410E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20" creationId="{BC996DE3-C4C3-471E-8626-5F6C1BE2EADB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21" creationId="{F3425D62-EC9B-275C-DE8C-49C283B7F89E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22" creationId="{68C78F3A-46C6-B56C-9B13-8EE220CA6AD2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26" creationId="{2F5671B9-280E-95E0-5157-DDBED806039A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31" creationId="{A3772AD4-E6C2-226D-FA5B-75F530601E00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32" creationId="{219F356B-9194-5030-FEFB-282E537AC9A0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44" creationId="{5AF7CBED-6A20-DB4E-A8B2-CDF0E09C014F}"/>
          </ac:spMkLst>
        </pc:spChg>
        <pc:spChg chg="add mod">
          <ac:chgData name="ENEKO LAZPITA SUINAGA" userId="03ca8ae1-9a00-4a22-9561-fb3a3d760218" providerId="ADAL" clId="{A9FC521E-568B-4BA9-B975-6CE4A943B57E}" dt="2023-05-23T10:11:05.373" v="565"/>
          <ac:spMkLst>
            <pc:docMk/>
            <pc:sldMk cId="164786836" sldId="256"/>
            <ac:spMk id="46" creationId="{8718166A-F124-738E-1F96-94349397D590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47" creationId="{BFD043EF-19BD-DB02-FBF9-C602358E8DC3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48" creationId="{E21CC282-A633-5A47-A51B-81144201FD30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49" creationId="{E068158E-2698-E0A7-E0A2-D4E23A30CDCC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50" creationId="{53336810-E6C3-0787-75C4-8579DC83E016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51" creationId="{55962F0C-3CA3-6CF4-07BD-6F6D2FCE0FBB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57" creationId="{D514A4B9-AFCC-7516-536B-EA91259E1929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58" creationId="{E360B0CF-3633-278E-D099-ECF3270CDC2D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59" creationId="{0E011B4B-6414-E8BF-5F8A-A7403FDB1E48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60" creationId="{AF76C1B9-2929-A5C4-8F4E-62C59E43EC19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61" creationId="{34AF35B0-41AC-DDE3-8F45-5C4D12FFB215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62" creationId="{D5685307-F12C-3E69-3DCB-22DD1C58838B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63" creationId="{EE807A31-7879-19AD-D471-AD31D4B3ACE5}"/>
          </ac:spMkLst>
        </pc:spChg>
        <pc:spChg chg="del">
          <ac:chgData name="ENEKO LAZPITA SUINAGA" userId="03ca8ae1-9a00-4a22-9561-fb3a3d760218" providerId="ADAL" clId="{A9FC521E-568B-4BA9-B975-6CE4A943B57E}" dt="2023-05-23T10:11:05.071" v="564" actId="478"/>
          <ac:spMkLst>
            <pc:docMk/>
            <pc:sldMk cId="164786836" sldId="256"/>
            <ac:spMk id="64" creationId="{6C5DF9A3-EBB2-D533-0181-474897D154F9}"/>
          </ac:spMkLst>
        </pc:spChg>
      </pc:sldChg>
      <pc:sldChg chg="addSp delSp modSp mod">
        <pc:chgData name="ENEKO LAZPITA SUINAGA" userId="03ca8ae1-9a00-4a22-9561-fb3a3d760218" providerId="ADAL" clId="{A9FC521E-568B-4BA9-B975-6CE4A943B57E}" dt="2023-05-08T13:36:13.764" v="97" actId="21"/>
        <pc:sldMkLst>
          <pc:docMk/>
          <pc:sldMk cId="1112627424" sldId="257"/>
        </pc:sldMkLst>
        <pc:spChg chg="add mod">
          <ac:chgData name="ENEKO LAZPITA SUINAGA" userId="03ca8ae1-9a00-4a22-9561-fb3a3d760218" providerId="ADAL" clId="{A9FC521E-568B-4BA9-B975-6CE4A943B57E}" dt="2023-05-08T13:35:06.818" v="55" actId="207"/>
          <ac:spMkLst>
            <pc:docMk/>
            <pc:sldMk cId="1112627424" sldId="257"/>
            <ac:spMk id="3" creationId="{48B658EE-D46B-0AC2-32D8-F6D917EF83BA}"/>
          </ac:spMkLst>
        </pc:spChg>
        <pc:spChg chg="add del mod">
          <ac:chgData name="ENEKO LAZPITA SUINAGA" userId="03ca8ae1-9a00-4a22-9561-fb3a3d760218" providerId="ADAL" clId="{A9FC521E-568B-4BA9-B975-6CE4A943B57E}" dt="2023-05-08T13:36:13.764" v="97" actId="21"/>
          <ac:spMkLst>
            <pc:docMk/>
            <pc:sldMk cId="1112627424" sldId="257"/>
            <ac:spMk id="7" creationId="{C7966A4A-202A-2479-48D9-E30F3F6FF504}"/>
          </ac:spMkLst>
        </pc:spChg>
      </pc:sldChg>
      <pc:sldChg chg="modSp mod">
        <pc:chgData name="ENEKO LAZPITA SUINAGA" userId="03ca8ae1-9a00-4a22-9561-fb3a3d760218" providerId="ADAL" clId="{A9FC521E-568B-4BA9-B975-6CE4A943B57E}" dt="2023-05-23T08:13:00.828" v="563" actId="20577"/>
        <pc:sldMkLst>
          <pc:docMk/>
          <pc:sldMk cId="1403250224" sldId="259"/>
        </pc:sldMkLst>
        <pc:spChg chg="mod">
          <ac:chgData name="ENEKO LAZPITA SUINAGA" userId="03ca8ae1-9a00-4a22-9561-fb3a3d760218" providerId="ADAL" clId="{A9FC521E-568B-4BA9-B975-6CE4A943B57E}" dt="2023-05-23T08:13:00.828" v="563" actId="20577"/>
          <ac:spMkLst>
            <pc:docMk/>
            <pc:sldMk cId="1403250224" sldId="259"/>
            <ac:spMk id="10" creationId="{13761762-3B62-4284-7A81-C342B4F25B71}"/>
          </ac:spMkLst>
        </pc:spChg>
        <pc:spChg chg="mod">
          <ac:chgData name="ENEKO LAZPITA SUINAGA" userId="03ca8ae1-9a00-4a22-9561-fb3a3d760218" providerId="ADAL" clId="{A9FC521E-568B-4BA9-B975-6CE4A943B57E}" dt="2023-05-08T14:33:02.936" v="546" actId="20577"/>
          <ac:spMkLst>
            <pc:docMk/>
            <pc:sldMk cId="1403250224" sldId="259"/>
            <ac:spMk id="11" creationId="{013CC030-EDAE-43CC-F388-8B992DDBA95D}"/>
          </ac:spMkLst>
        </pc:spChg>
      </pc:sldChg>
      <pc:sldChg chg="addSp delSp modSp mod">
        <pc:chgData name="ENEKO LAZPITA SUINAGA" userId="03ca8ae1-9a00-4a22-9561-fb3a3d760218" providerId="ADAL" clId="{A9FC521E-568B-4BA9-B975-6CE4A943B57E}" dt="2023-05-08T14:06:59.137" v="263" actId="166"/>
        <pc:sldMkLst>
          <pc:docMk/>
          <pc:sldMk cId="1064688597" sldId="260"/>
        </pc:sldMkLst>
        <pc:spChg chg="add del mod">
          <ac:chgData name="ENEKO LAZPITA SUINAGA" userId="03ca8ae1-9a00-4a22-9561-fb3a3d760218" providerId="ADAL" clId="{A9FC521E-568B-4BA9-B975-6CE4A943B57E}" dt="2023-05-08T13:42:59.388" v="125" actId="478"/>
          <ac:spMkLst>
            <pc:docMk/>
            <pc:sldMk cId="1064688597" sldId="260"/>
            <ac:spMk id="42" creationId="{2A8AB922-3A1B-E5B7-0479-46CF52F4E55D}"/>
          </ac:spMkLst>
        </pc:spChg>
        <pc:spChg chg="add mod">
          <ac:chgData name="ENEKO LAZPITA SUINAGA" userId="03ca8ae1-9a00-4a22-9561-fb3a3d760218" providerId="ADAL" clId="{A9FC521E-568B-4BA9-B975-6CE4A943B57E}" dt="2023-05-08T14:05:21.579" v="260" actId="1037"/>
          <ac:spMkLst>
            <pc:docMk/>
            <pc:sldMk cId="1064688597" sldId="260"/>
            <ac:spMk id="44" creationId="{7F4B40FA-925A-BE65-937A-4C8C6438A400}"/>
          </ac:spMkLst>
        </pc:spChg>
        <pc:spChg chg="add mod ord">
          <ac:chgData name="ENEKO LAZPITA SUINAGA" userId="03ca8ae1-9a00-4a22-9561-fb3a3d760218" providerId="ADAL" clId="{A9FC521E-568B-4BA9-B975-6CE4A943B57E}" dt="2023-05-08T14:06:59.137" v="263" actId="166"/>
          <ac:spMkLst>
            <pc:docMk/>
            <pc:sldMk cId="1064688597" sldId="260"/>
            <ac:spMk id="46" creationId="{2B42E267-200D-573B-454F-B084BDF1099E}"/>
          </ac:spMkLst>
        </pc:spChg>
        <pc:picChg chg="add mod">
          <ac:chgData name="ENEKO LAZPITA SUINAGA" userId="03ca8ae1-9a00-4a22-9561-fb3a3d760218" providerId="ADAL" clId="{A9FC521E-568B-4BA9-B975-6CE4A943B57E}" dt="2023-05-08T14:05:21.579" v="260" actId="1037"/>
          <ac:picMkLst>
            <pc:docMk/>
            <pc:sldMk cId="1064688597" sldId="260"/>
            <ac:picMk id="43" creationId="{C030067B-9866-F399-48FC-329313F14068}"/>
          </ac:picMkLst>
        </pc:picChg>
        <pc:picChg chg="add mod">
          <ac:chgData name="ENEKO LAZPITA SUINAGA" userId="03ca8ae1-9a00-4a22-9561-fb3a3d760218" providerId="ADAL" clId="{A9FC521E-568B-4BA9-B975-6CE4A943B57E}" dt="2023-05-08T14:05:21.579" v="260" actId="1037"/>
          <ac:picMkLst>
            <pc:docMk/>
            <pc:sldMk cId="1064688597" sldId="260"/>
            <ac:picMk id="45" creationId="{B91F2155-3A8E-F1B4-F31A-53C7CCE90EEB}"/>
          </ac:picMkLst>
        </pc:picChg>
      </pc:sldChg>
      <pc:sldChg chg="addSp delSp modSp mod">
        <pc:chgData name="ENEKO LAZPITA SUINAGA" userId="03ca8ae1-9a00-4a22-9561-fb3a3d760218" providerId="ADAL" clId="{A9FC521E-568B-4BA9-B975-6CE4A943B57E}" dt="2023-05-23T10:11:11.524" v="567"/>
        <pc:sldMkLst>
          <pc:docMk/>
          <pc:sldMk cId="492283745" sldId="262"/>
        </pc:sldMkLst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2" creationId="{EB33DF7F-02E4-2346-7A3C-E1D15DC29B41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" creationId="{72511766-268E-20B0-4508-9D6FA634F6E6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8" creationId="{40E4F2C5-6965-1F78-0DDF-7C3DB4C2CA2A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23" creationId="{A5A06493-79F9-7DBD-6008-1B82E1FE1D5F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24" creationId="{D6BA476C-DBEC-606C-F234-9590D3995347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25" creationId="{D23AFD41-94FA-45A3-49A8-26E88462D5A9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0" creationId="{3DDDB202-8866-DDE0-B41E-5704E912BFF4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1" creationId="{F2EE7869-5133-D720-CFA5-465781AD9732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32" creationId="{219F356B-9194-5030-FEFB-282E537AC9A0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3" creationId="{B6F54C09-C2D8-40B5-B303-8A460DB046A9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4" creationId="{13D87AFE-A232-D6B3-F24B-40FBAF785CFF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5" creationId="{6B7666ED-074E-88A5-1E78-3ED77D9FF405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39" creationId="{F1230FED-8B67-D7A3-F8A5-B0BFAA261AF9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0" creationId="{CC94D960-607F-0A31-B3A2-15EA499AAC1D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1" creationId="{0107923B-D1C1-8507-5E8E-CB2D58ABE824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2" creationId="{B4727B7C-B837-CE85-BC22-B7A54A0D1711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3" creationId="{71EBA8D7-AFBA-FBD7-3B9C-2A4AA43960BA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4" creationId="{179809D0-3917-EDFE-61BF-E4B881B39983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5" creationId="{861E66BC-5991-0B9D-1F85-CA30EEE76694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6" creationId="{C4F871D5-DAC5-851E-D6E0-5B4B58A27D97}"/>
          </ac:spMkLst>
        </pc:spChg>
        <pc:spChg chg="add mod">
          <ac:chgData name="ENEKO LAZPITA SUINAGA" userId="03ca8ae1-9a00-4a22-9561-fb3a3d760218" providerId="ADAL" clId="{A9FC521E-568B-4BA9-B975-6CE4A943B57E}" dt="2023-05-23T10:11:11.524" v="567"/>
          <ac:spMkLst>
            <pc:docMk/>
            <pc:sldMk cId="492283745" sldId="262"/>
            <ac:spMk id="47" creationId="{3F994932-4362-2F22-A831-786E6A448393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57" creationId="{D514A4B9-AFCC-7516-536B-EA91259E1929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58" creationId="{E360B0CF-3633-278E-D099-ECF3270CDC2D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59" creationId="{0E011B4B-6414-E8BF-5F8A-A7403FDB1E48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60" creationId="{AF76C1B9-2929-A5C4-8F4E-62C59E43EC19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61" creationId="{34AF35B0-41AC-DDE3-8F45-5C4D12FFB215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64" creationId="{6C5DF9A3-EBB2-D533-0181-474897D154F9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0" creationId="{934A3605-EA1F-55F7-CB14-F2ECB07820FB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2" creationId="{711892C3-243A-814D-1165-47446288FDB1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3" creationId="{9A85F0FE-166C-76A8-04C4-CF7F7EF8ECF9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4" creationId="{1B713F13-D0E6-463F-E85B-079F81512266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5" creationId="{E2F78D43-A57A-AEE5-03EC-8A374A09EDC1}"/>
          </ac:spMkLst>
        </pc:spChg>
        <pc:spChg chg="del">
          <ac:chgData name="ENEKO LAZPITA SUINAGA" userId="03ca8ae1-9a00-4a22-9561-fb3a3d760218" providerId="ADAL" clId="{A9FC521E-568B-4BA9-B975-6CE4A943B57E}" dt="2023-05-23T10:11:11.189" v="566" actId="478"/>
          <ac:spMkLst>
            <pc:docMk/>
            <pc:sldMk cId="492283745" sldId="262"/>
            <ac:spMk id="76" creationId="{3A5970D8-7EF5-EF8F-D140-F6E5A616DDBD}"/>
          </ac:spMkLst>
        </pc:spChg>
      </pc:sldChg>
      <pc:sldChg chg="modSp mod">
        <pc:chgData name="ENEKO LAZPITA SUINAGA" userId="03ca8ae1-9a00-4a22-9561-fb3a3d760218" providerId="ADAL" clId="{A9FC521E-568B-4BA9-B975-6CE4A943B57E}" dt="2023-05-23T10:12:05.819" v="631" actId="14100"/>
        <pc:sldMkLst>
          <pc:docMk/>
          <pc:sldMk cId="4133855945" sldId="265"/>
        </pc:sldMkLst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2" creationId="{C9765811-9191-A995-70BB-F8A8E62F5179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3" creationId="{271D2242-B46E-62EB-D358-EAE7BE541DEC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5" creationId="{804E4156-8BFE-56DB-27DC-AE2F464D9BC6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8" creationId="{30E3D238-D7EF-B957-7328-B2AD67B1820B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9" creationId="{25D1DE58-FEDB-08AB-443C-017ACACFC8B7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10" creationId="{3ED30845-68ED-A7DA-C7D2-FC6BCFED675D}"/>
          </ac:spMkLst>
        </pc:spChg>
        <pc:spChg chg="mod">
          <ac:chgData name="ENEKO LAZPITA SUINAGA" userId="03ca8ae1-9a00-4a22-9561-fb3a3d760218" providerId="ADAL" clId="{A9FC521E-568B-4BA9-B975-6CE4A943B57E}" dt="2023-05-23T10:12:05.819" v="631" actId="14100"/>
          <ac:spMkLst>
            <pc:docMk/>
            <pc:sldMk cId="4133855945" sldId="265"/>
            <ac:spMk id="11" creationId="{1B9EDB47-DCE0-1B4A-F0C5-91D86C15D7B0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12" creationId="{B5254950-757E-4878-29DF-23158F652966}"/>
          </ac:spMkLst>
        </pc:spChg>
        <pc:spChg chg="mod">
          <ac:chgData name="ENEKO LAZPITA SUINAGA" userId="03ca8ae1-9a00-4a22-9561-fb3a3d760218" providerId="ADAL" clId="{A9FC521E-568B-4BA9-B975-6CE4A943B57E}" dt="2023-05-23T10:12:02.259" v="630" actId="1038"/>
          <ac:spMkLst>
            <pc:docMk/>
            <pc:sldMk cId="4133855945" sldId="265"/>
            <ac:spMk id="13" creationId="{4D0C9E86-ACF7-5F33-DC75-54B3E4972A23}"/>
          </ac:spMkLst>
        </pc:spChg>
        <pc:picChg chg="mod">
          <ac:chgData name="ENEKO LAZPITA SUINAGA" userId="03ca8ae1-9a00-4a22-9561-fb3a3d760218" providerId="ADAL" clId="{A9FC521E-568B-4BA9-B975-6CE4A943B57E}" dt="2023-05-23T10:11:58.560" v="611" actId="1037"/>
          <ac:picMkLst>
            <pc:docMk/>
            <pc:sldMk cId="4133855945" sldId="265"/>
            <ac:picMk id="14" creationId="{54753704-15BF-44A4-BF78-B99A429B9AE7}"/>
          </ac:picMkLst>
        </pc:picChg>
      </pc:sldChg>
      <pc:sldChg chg="addSp delSp modSp mod">
        <pc:chgData name="ENEKO LAZPITA SUINAGA" userId="03ca8ae1-9a00-4a22-9561-fb3a3d760218" providerId="ADAL" clId="{A9FC521E-568B-4BA9-B975-6CE4A943B57E}" dt="2023-05-08T14:07:16.237" v="267"/>
        <pc:sldMkLst>
          <pc:docMk/>
          <pc:sldMk cId="2386320942" sldId="266"/>
        </pc:sldMkLst>
        <pc:spChg chg="add del mod topLvl">
          <ac:chgData name="ENEKO LAZPITA SUINAGA" userId="03ca8ae1-9a00-4a22-9561-fb3a3d760218" providerId="ADAL" clId="{A9FC521E-568B-4BA9-B975-6CE4A943B57E}" dt="2023-05-08T14:07:10.768" v="264" actId="478"/>
          <ac:spMkLst>
            <pc:docMk/>
            <pc:sldMk cId="2386320942" sldId="266"/>
            <ac:spMk id="44" creationId="{BF67FC76-BA9E-BE51-C93A-2F046A1C576D}"/>
          </ac:spMkLst>
        </pc:spChg>
        <pc:spChg chg="add mod">
          <ac:chgData name="ENEKO LAZPITA SUINAGA" userId="03ca8ae1-9a00-4a22-9561-fb3a3d760218" providerId="ADAL" clId="{A9FC521E-568B-4BA9-B975-6CE4A943B57E}" dt="2023-05-08T14:07:16.237" v="267"/>
          <ac:spMkLst>
            <pc:docMk/>
            <pc:sldMk cId="2386320942" sldId="266"/>
            <ac:spMk id="45" creationId="{BCDDC034-28C7-0BBE-21CD-8C8C7805565D}"/>
          </ac:spMkLst>
        </pc:spChg>
        <pc:spChg chg="add mod">
          <ac:chgData name="ENEKO LAZPITA SUINAGA" userId="03ca8ae1-9a00-4a22-9561-fb3a3d760218" providerId="ADAL" clId="{A9FC521E-568B-4BA9-B975-6CE4A943B57E}" dt="2023-05-08T14:07:16.237" v="267"/>
          <ac:spMkLst>
            <pc:docMk/>
            <pc:sldMk cId="2386320942" sldId="266"/>
            <ac:spMk id="47" creationId="{7BAEADF7-2AB9-EA43-9A5D-85281C2EA6BC}"/>
          </ac:spMkLst>
        </pc:spChg>
        <pc:spChg chg="add del mod ord topLvl">
          <ac:chgData name="ENEKO LAZPITA SUINAGA" userId="03ca8ae1-9a00-4a22-9561-fb3a3d760218" providerId="ADAL" clId="{A9FC521E-568B-4BA9-B975-6CE4A943B57E}" dt="2023-05-08T14:07:14.284" v="265" actId="478"/>
          <ac:spMkLst>
            <pc:docMk/>
            <pc:sldMk cId="2386320942" sldId="266"/>
            <ac:spMk id="48" creationId="{F694912D-8297-264D-94B9-707D0BD7BFA3}"/>
          </ac:spMkLst>
        </pc:spChg>
        <pc:grpChg chg="add del mod topLvl">
          <ac:chgData name="ENEKO LAZPITA SUINAGA" userId="03ca8ae1-9a00-4a22-9561-fb3a3d760218" providerId="ADAL" clId="{A9FC521E-568B-4BA9-B975-6CE4A943B57E}" dt="2023-05-08T14:00:34.565" v="215" actId="165"/>
          <ac:grpSpMkLst>
            <pc:docMk/>
            <pc:sldMk cId="2386320942" sldId="266"/>
            <ac:grpSpMk id="47" creationId="{C0697E1C-0BC5-A9F4-D090-DCCD23AB3F42}"/>
          </ac:grpSpMkLst>
        </pc:grpChg>
        <pc:grpChg chg="add del mod">
          <ac:chgData name="ENEKO LAZPITA SUINAGA" userId="03ca8ae1-9a00-4a22-9561-fb3a3d760218" providerId="ADAL" clId="{A9FC521E-568B-4BA9-B975-6CE4A943B57E}" dt="2023-05-08T13:55:07.966" v="211" actId="165"/>
          <ac:grpSpMkLst>
            <pc:docMk/>
            <pc:sldMk cId="2386320942" sldId="266"/>
            <ac:grpSpMk id="49" creationId="{B2D8C44F-4336-DCDA-E3A8-C5D96448B77E}"/>
          </ac:grpSpMkLst>
        </pc:grpChg>
        <pc:picChg chg="mod">
          <ac:chgData name="ENEKO LAZPITA SUINAGA" userId="03ca8ae1-9a00-4a22-9561-fb3a3d760218" providerId="ADAL" clId="{A9FC521E-568B-4BA9-B975-6CE4A943B57E}" dt="2023-05-08T13:45:56.036" v="132" actId="1076"/>
          <ac:picMkLst>
            <pc:docMk/>
            <pc:sldMk cId="2386320942" sldId="266"/>
            <ac:picMk id="3" creationId="{7EFFF05A-0B87-89B6-38C3-C27D2DB39D63}"/>
          </ac:picMkLst>
        </pc:picChg>
        <pc:picChg chg="mod">
          <ac:chgData name="ENEKO LAZPITA SUINAGA" userId="03ca8ae1-9a00-4a22-9561-fb3a3d760218" providerId="ADAL" clId="{A9FC521E-568B-4BA9-B975-6CE4A943B57E}" dt="2023-05-08T14:01:14.069" v="221" actId="1076"/>
          <ac:picMkLst>
            <pc:docMk/>
            <pc:sldMk cId="2386320942" sldId="266"/>
            <ac:picMk id="25" creationId="{D082C9DB-51D3-2F55-B9C9-65CFDF44F924}"/>
          </ac:picMkLst>
        </pc:picChg>
        <pc:picChg chg="add mod">
          <ac:chgData name="ENEKO LAZPITA SUINAGA" userId="03ca8ae1-9a00-4a22-9561-fb3a3d760218" providerId="ADAL" clId="{A9FC521E-568B-4BA9-B975-6CE4A943B57E}" dt="2023-05-08T14:07:16.237" v="267"/>
          <ac:picMkLst>
            <pc:docMk/>
            <pc:sldMk cId="2386320942" sldId="266"/>
            <ac:picMk id="42" creationId="{C7375370-B0DB-84E5-D567-F40F3D6A261A}"/>
          </ac:picMkLst>
        </pc:picChg>
        <pc:picChg chg="add del mod topLvl">
          <ac:chgData name="ENEKO LAZPITA SUINAGA" userId="03ca8ae1-9a00-4a22-9561-fb3a3d760218" providerId="ADAL" clId="{A9FC521E-568B-4BA9-B975-6CE4A943B57E}" dt="2023-05-08T14:07:15.433" v="266" actId="478"/>
          <ac:picMkLst>
            <pc:docMk/>
            <pc:sldMk cId="2386320942" sldId="266"/>
            <ac:picMk id="43" creationId="{E9ABACF3-4753-5CA2-B721-2AE9A346FF09}"/>
          </ac:picMkLst>
        </pc:picChg>
        <pc:picChg chg="add del mod">
          <ac:chgData name="ENEKO LAZPITA SUINAGA" userId="03ca8ae1-9a00-4a22-9561-fb3a3d760218" providerId="ADAL" clId="{A9FC521E-568B-4BA9-B975-6CE4A943B57E}" dt="2023-05-08T13:48:37.243" v="149" actId="478"/>
          <ac:picMkLst>
            <pc:docMk/>
            <pc:sldMk cId="2386320942" sldId="266"/>
            <ac:picMk id="46" creationId="{79B89E25-3467-617A-75E5-43912C907CA0}"/>
          </ac:picMkLst>
        </pc:picChg>
        <pc:picChg chg="add mod">
          <ac:chgData name="ENEKO LAZPITA SUINAGA" userId="03ca8ae1-9a00-4a22-9561-fb3a3d760218" providerId="ADAL" clId="{A9FC521E-568B-4BA9-B975-6CE4A943B57E}" dt="2023-05-08T14:07:16.237" v="267"/>
          <ac:picMkLst>
            <pc:docMk/>
            <pc:sldMk cId="2386320942" sldId="266"/>
            <ac:picMk id="46" creationId="{C4878204-A5EC-AFDF-3353-886AB89A92E4}"/>
          </ac:picMkLst>
        </pc:picChg>
        <pc:picChg chg="add del mod topLvl">
          <ac:chgData name="ENEKO LAZPITA SUINAGA" userId="03ca8ae1-9a00-4a22-9561-fb3a3d760218" providerId="ADAL" clId="{A9FC521E-568B-4BA9-B975-6CE4A943B57E}" dt="2023-05-08T14:07:10.768" v="264" actId="478"/>
          <ac:picMkLst>
            <pc:docMk/>
            <pc:sldMk cId="2386320942" sldId="266"/>
            <ac:picMk id="1026" creationId="{8D0ECEAE-DDC8-BFD0-E7B2-D054168D99E5}"/>
          </ac:picMkLst>
        </pc:picChg>
      </pc:sldChg>
      <pc:sldChg chg="addSp delSp modSp new mod setBg delAnim modAnim">
        <pc:chgData name="ENEKO LAZPITA SUINAGA" userId="03ca8ae1-9a00-4a22-9561-fb3a3d760218" providerId="ADAL" clId="{A9FC521E-568B-4BA9-B975-6CE4A943B57E}" dt="2023-05-23T08:02:57.203" v="553"/>
        <pc:sldMkLst>
          <pc:docMk/>
          <pc:sldMk cId="3760453738" sldId="267"/>
        </pc:sldMkLst>
        <pc:spChg chg="del">
          <ac:chgData name="ENEKO LAZPITA SUINAGA" userId="03ca8ae1-9a00-4a22-9561-fb3a3d760218" providerId="ADAL" clId="{A9FC521E-568B-4BA9-B975-6CE4A943B57E}" dt="2023-05-08T14:07:55.828" v="269" actId="478"/>
          <ac:spMkLst>
            <pc:docMk/>
            <pc:sldMk cId="3760453738" sldId="267"/>
            <ac:spMk id="2" creationId="{D7BE1B15-3391-EA52-78A4-A3E854598D3C}"/>
          </ac:spMkLst>
        </pc:spChg>
        <pc:spChg chg="del">
          <ac:chgData name="ENEKO LAZPITA SUINAGA" userId="03ca8ae1-9a00-4a22-9561-fb3a3d760218" providerId="ADAL" clId="{A9FC521E-568B-4BA9-B975-6CE4A943B57E}" dt="2023-05-08T14:07:55.828" v="269" actId="478"/>
          <ac:spMkLst>
            <pc:docMk/>
            <pc:sldMk cId="3760453738" sldId="267"/>
            <ac:spMk id="3" creationId="{47F9E315-9C12-AC7A-8D2E-B7BBF8D611BC}"/>
          </ac:spMkLst>
        </pc:spChg>
        <pc:spChg chg="add mod">
          <ac:chgData name="ENEKO LAZPITA SUINAGA" userId="03ca8ae1-9a00-4a22-9561-fb3a3d760218" providerId="ADAL" clId="{A9FC521E-568B-4BA9-B975-6CE4A943B57E}" dt="2023-05-08T14:26:06.373" v="476" actId="20577"/>
          <ac:spMkLst>
            <pc:docMk/>
            <pc:sldMk cId="3760453738" sldId="267"/>
            <ac:spMk id="6" creationId="{F39ECED1-5E0F-89DC-63CB-319ACDB67A63}"/>
          </ac:spMkLst>
        </pc:spChg>
        <pc:spChg chg="add del mod">
          <ac:chgData name="ENEKO LAZPITA SUINAGA" userId="03ca8ae1-9a00-4a22-9561-fb3a3d760218" providerId="ADAL" clId="{A9FC521E-568B-4BA9-B975-6CE4A943B57E}" dt="2023-05-08T14:12:54.363" v="372"/>
          <ac:spMkLst>
            <pc:docMk/>
            <pc:sldMk cId="3760453738" sldId="267"/>
            <ac:spMk id="7" creationId="{0A8CF19E-BD14-DAAC-EBCE-436F85F9DE84}"/>
          </ac:spMkLst>
        </pc:spChg>
        <pc:spChg chg="add del mod">
          <ac:chgData name="ENEKO LAZPITA SUINAGA" userId="03ca8ae1-9a00-4a22-9561-fb3a3d760218" providerId="ADAL" clId="{A9FC521E-568B-4BA9-B975-6CE4A943B57E}" dt="2023-05-08T14:12:54.347" v="370" actId="478"/>
          <ac:spMkLst>
            <pc:docMk/>
            <pc:sldMk cId="3760453738" sldId="267"/>
            <ac:spMk id="8" creationId="{AE5BF5FE-CCAC-79B2-FAC8-26A35ABC58C1}"/>
          </ac:spMkLst>
        </pc:spChg>
        <pc:spChg chg="add mod ord">
          <ac:chgData name="ENEKO LAZPITA SUINAGA" userId="03ca8ae1-9a00-4a22-9561-fb3a3d760218" providerId="ADAL" clId="{A9FC521E-568B-4BA9-B975-6CE4A943B57E}" dt="2023-05-08T14:14:16.108" v="381" actId="167"/>
          <ac:spMkLst>
            <pc:docMk/>
            <pc:sldMk cId="3760453738" sldId="267"/>
            <ac:spMk id="9" creationId="{2B057B08-5AED-2F96-4EA7-DE62C3ADBCAB}"/>
          </ac:spMkLst>
        </pc:spChg>
        <pc:spChg chg="add mod">
          <ac:chgData name="ENEKO LAZPITA SUINAGA" userId="03ca8ae1-9a00-4a22-9561-fb3a3d760218" providerId="ADAL" clId="{A9FC521E-568B-4BA9-B975-6CE4A943B57E}" dt="2023-05-08T14:25:36.375" v="473"/>
          <ac:spMkLst>
            <pc:docMk/>
            <pc:sldMk cId="3760453738" sldId="267"/>
            <ac:spMk id="10" creationId="{519DA73F-E4CA-CFB7-889A-C0422C6C7F44}"/>
          </ac:spMkLst>
        </pc:spChg>
        <pc:picChg chg="add mod ord">
          <ac:chgData name="ENEKO LAZPITA SUINAGA" userId="03ca8ae1-9a00-4a22-9561-fb3a3d760218" providerId="ADAL" clId="{A9FC521E-568B-4BA9-B975-6CE4A943B57E}" dt="2023-05-08T14:20:12.490" v="401" actId="1582"/>
          <ac:picMkLst>
            <pc:docMk/>
            <pc:sldMk cId="3760453738" sldId="267"/>
            <ac:picMk id="5" creationId="{5CDB78F0-8771-7C33-611C-B88729D08C4C}"/>
          </ac:picMkLst>
        </pc:picChg>
      </pc:sldChg>
    </pc:docChg>
  </pc:docChgLst>
  <pc:docChgLst>
    <pc:chgData name="ENEKO LAZPITA SUINAGA" userId="2c82876e-759e-4d08-8fd3-412c355e2115" providerId="ADAL" clId="{A9FC521E-568B-4BA9-B975-6CE4A943B57E}"/>
    <pc:docChg chg="modSld">
      <pc:chgData name="ENEKO LAZPITA SUINAGA" userId="2c82876e-759e-4d08-8fd3-412c355e2115" providerId="ADAL" clId="{A9FC521E-568B-4BA9-B975-6CE4A943B57E}" dt="2023-05-08T14:49:44.073" v="3" actId="20577"/>
      <pc:docMkLst>
        <pc:docMk/>
      </pc:docMkLst>
      <pc:sldChg chg="modSp mod">
        <pc:chgData name="ENEKO LAZPITA SUINAGA" userId="2c82876e-759e-4d08-8fd3-412c355e2115" providerId="ADAL" clId="{A9FC521E-568B-4BA9-B975-6CE4A943B57E}" dt="2023-05-08T14:49:44.073" v="3" actId="20577"/>
        <pc:sldMkLst>
          <pc:docMk/>
          <pc:sldMk cId="1112627424" sldId="257"/>
        </pc:sldMkLst>
        <pc:spChg chg="mod">
          <ac:chgData name="ENEKO LAZPITA SUINAGA" userId="2c82876e-759e-4d08-8fd3-412c355e2115" providerId="ADAL" clId="{A9FC521E-568B-4BA9-B975-6CE4A943B57E}" dt="2023-05-08T14:49:44.073" v="3" actId="20577"/>
          <ac:spMkLst>
            <pc:docMk/>
            <pc:sldMk cId="1112627424" sldId="257"/>
            <ac:spMk id="3" creationId="{48B658EE-D46B-0AC2-32D8-F6D917EF8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364D-8ECE-4F81-17C8-E19E4DBA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6E49A-6B67-4F18-409E-9F23491B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FF840-1BB1-968D-93E0-E39D0E5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BCAE8-3B6D-29BE-4FE3-4191A0E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4FB9-E051-A15B-A5CF-E4B9F90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6693-5D96-EC22-666D-AA6E49B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A81438-DEAB-721B-C590-EF0E1CF1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B9809-DBBA-5D39-FB5A-E5BF989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B3E3A-986E-4552-A9F2-7B06493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2EB3E-9D1D-5656-1A9A-82BEF77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939D-2544-1717-B2B6-D43F1281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85A1FD-A828-70FD-819F-5DC5EA6E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F8E1A-6B16-CEA9-6B31-ED58487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8EF04-041C-37CE-991C-FC182FC7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1B4F8-E3EF-EAF9-9070-D3EB6FE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FE8B-4CDD-86BD-9EF4-72B02C8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F3C34-8951-8318-7F7B-14B696FB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00FB5-949C-C1C1-8788-036DC55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9FE04-589D-67E5-ACED-4531A607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AD9BE-937C-811B-9FC1-787BFBD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9A2A-CD4E-556B-2050-08349651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4207D-596B-7E19-6F74-D8666734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802D6-ED88-7ED3-A998-2B5DDB7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047DF-2D12-8BCC-90FF-B5D3460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E6B28-90E1-BBD2-5B7D-F9DB1A7D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E3B4-4A5C-3F3D-E957-2650B53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7A839-621D-F709-2916-E5603EBB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628AF1-E7EA-9456-9FEE-9FE4C2AF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AEC62-B2EA-C264-1717-70CB07E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FA2F1-B28C-8486-FD6C-B9050F46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6DA98-95B3-5AE0-719D-D615C58A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747FE-99DD-4D94-3D99-0736BA5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3FCC-5B29-DC8F-5CB5-222A5D4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09CCD-D2E6-973A-9892-BF5634F1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5064D-FB8B-067A-EB7A-65C32A8C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8C273C-4DF1-DA00-B370-522E4250A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ECAB3-58CD-7882-D382-A3826235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50A188-0A1F-93E3-5AF8-11789B3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03127-11FE-0DA5-A614-B32444C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F1A3-14C9-AB9C-EABC-B9DDA1F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11C3A9-DE75-97F1-2451-E9AA879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7A9EB2-C74E-0F42-50AE-2481DF2C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B8B8A-C11B-08C8-99C5-EACB005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65200B-F798-852C-01BD-51DEB93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ED195-A573-D7FF-CA83-4190DA63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D0A05-8E30-4DA7-8822-E98BB2B6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FEC5-B1E6-4E1C-BAD5-FB7E174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4D7A9-49D7-0F8C-867F-221CDF53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953DA-6DB6-AD93-D05F-DA6063CD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9D645-9036-A29C-8346-860887B0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A4F87-2D74-3B43-ED0C-1623167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A2709-FEA5-9B51-1F87-85D899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3CA4-EAB2-2062-6111-E1ACC28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1AAA7-0E62-EBBF-3000-B1FBF3F4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6569C-52FF-8E0B-72A2-B68A6D32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66BD-B2FF-B986-62E2-AB7F5DC1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2064C-3A84-0274-AA67-00D93DD7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9DC4A-DE69-C022-0F83-C5D8E9A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5F134E-76F2-6DFD-593A-2F40578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A2E1-AC1D-CA71-7351-EFCDB43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8F5A0-EF91-1D2C-B594-DE7691B2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F17-DE0C-4467-B72A-95594552003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6D99C-B238-7FC6-2217-12D0B5A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EFAE4-0B62-424F-3A24-B03C545C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1.jpeg"/><Relationship Id="rId26" Type="http://schemas.openxmlformats.org/officeDocument/2006/relationships/hyperlink" Target="https://doi.org/10.1063/5.0088305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1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0.jpe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30.jpe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7.svg"/><Relationship Id="rId5" Type="http://schemas.openxmlformats.org/officeDocument/2006/relationships/image" Target="../media/image4.png"/><Relationship Id="rId15" Type="http://schemas.openxmlformats.org/officeDocument/2006/relationships/image" Target="../media/image29.jpeg"/><Relationship Id="rId23" Type="http://schemas.openxmlformats.org/officeDocument/2006/relationships/image" Target="../media/image26.png"/><Relationship Id="rId10" Type="http://schemas.openxmlformats.org/officeDocument/2006/relationships/image" Target="../media/image9.svg"/><Relationship Id="rId19" Type="http://schemas.openxmlformats.org/officeDocument/2006/relationships/image" Target="../media/image33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delflowsmf.wixsite.com/modelflow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https://doi.org/10.1063/5.0088305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7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gif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jpe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3.jpeg"/><Relationship Id="rId26" Type="http://schemas.openxmlformats.org/officeDocument/2006/relationships/hyperlink" Target="https://doi.org/10.1063/5.0088305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jpe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1.jpe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7.svg"/><Relationship Id="rId5" Type="http://schemas.openxmlformats.org/officeDocument/2006/relationships/image" Target="../media/image4.png"/><Relationship Id="rId15" Type="http://schemas.openxmlformats.org/officeDocument/2006/relationships/image" Target="../media/image20.jpeg"/><Relationship Id="rId23" Type="http://schemas.openxmlformats.org/officeDocument/2006/relationships/image" Target="../media/image26.png"/><Relationship Id="rId10" Type="http://schemas.openxmlformats.org/officeDocument/2006/relationships/image" Target="../media/image9.svg"/><Relationship Id="rId19" Type="http://schemas.openxmlformats.org/officeDocument/2006/relationships/image" Target="../media/image24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>
                  <a:solidFill>
                    <a:schemeClr val="bg1"/>
                  </a:solidFill>
                </a:rPr>
                <a:t>APP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MODAL DECOMPOSITION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DEEP LEARNING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C8C595-1714-ED95-9BEA-3B140B5B8240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DB8095-39F6-8D0B-0F7C-88818D0328D3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HOSVD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1A1FFEB-7B6C-A76B-AE3F-BDBF9597E8BB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HODMD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2AF4FA2-4767-E355-9A48-556D443EC84B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2C6F73-ADB7-000E-C4B2-E643F5C23A0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89F32A6-D05D-A5B8-9668-F3C416D8938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áfico 7" descr="Hogar con relleno sólido">
              <a:extLst>
                <a:ext uri="{FF2B5EF4-FFF2-40B4-BE49-F238E27FC236}">
                  <a16:creationId xmlns:a16="http://schemas.microsoft.com/office/drawing/2014/main" id="{383F4957-5FDB-9D35-900A-BCCB50E2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C8B54E-5A24-D626-02EB-ACC515B7874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CFF1C3C-A19B-95AB-5701-3D11C4F663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1092F14D-D7AC-64AD-F34D-80ABCAF2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2AF943C-EF93-0DF6-23CE-4DD05E6ED838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743DB3D-5908-ACCE-95D8-02DCFEC1890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Disco con relleno sólido">
              <a:extLst>
                <a:ext uri="{FF2B5EF4-FFF2-40B4-BE49-F238E27FC236}">
                  <a16:creationId xmlns:a16="http://schemas.microsoft.com/office/drawing/2014/main" id="{694EAE6C-AF47-F059-E237-ED87196E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8D439B-6537-AAB5-3942-A6FADB9BAA15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111B0F2-0C29-C86A-9D10-3B8BB2DC0F5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Objetivo con relleno sólido">
              <a:extLst>
                <a:ext uri="{FF2B5EF4-FFF2-40B4-BE49-F238E27FC236}">
                  <a16:creationId xmlns:a16="http://schemas.microsoft.com/office/drawing/2014/main" id="{F40BF308-14A0-1FEE-08E8-7BD11768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D62F944-75E6-4ED2-948B-41476A48C705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D7008C1-E0C7-355F-A334-FABB1D12F5F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Presentación con gráfico circular con relleno sólido">
              <a:extLst>
                <a:ext uri="{FF2B5EF4-FFF2-40B4-BE49-F238E27FC236}">
                  <a16:creationId xmlns:a16="http://schemas.microsoft.com/office/drawing/2014/main" id="{749FFD84-A8E3-1919-AD8E-495D7DDC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71F075B-79B1-4D6F-9172-C0B6CE90E910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13D7A63-88B1-407F-FC2F-C99A6FD37D2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áfico 68" descr="Engranajes con relleno sólido">
              <a:extLst>
                <a:ext uri="{FF2B5EF4-FFF2-40B4-BE49-F238E27FC236}">
                  <a16:creationId xmlns:a16="http://schemas.microsoft.com/office/drawing/2014/main" id="{8AD05E00-B6CB-E355-0F33-D702DFA1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Rectángulo: esquinas redondeadas 56">
            <a:extLst>
              <a:ext uri="{FF2B5EF4-FFF2-40B4-BE49-F238E27FC236}">
                <a16:creationId xmlns:a16="http://schemas.microsoft.com/office/drawing/2014/main" id="{EE65B3F2-E7A7-84E7-D5C5-CDD6B40AF5F6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: esquinas redondeadas 57">
            <a:extLst>
              <a:ext uri="{FF2B5EF4-FFF2-40B4-BE49-F238E27FC236}">
                <a16:creationId xmlns:a16="http://schemas.microsoft.com/office/drawing/2014/main" id="{41394001-456C-445D-E628-406F4A16A560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31">
            <a:extLst>
              <a:ext uri="{FF2B5EF4-FFF2-40B4-BE49-F238E27FC236}">
                <a16:creationId xmlns:a16="http://schemas.microsoft.com/office/drawing/2014/main" id="{CA706FA4-4D53-84BD-3DB6-C6A3AF265657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ángulo: esquinas redondeadas 58">
            <a:extLst>
              <a:ext uri="{FF2B5EF4-FFF2-40B4-BE49-F238E27FC236}">
                <a16:creationId xmlns:a16="http://schemas.microsoft.com/office/drawing/2014/main" id="{4C51F4DF-C556-7F67-CFA7-DEAF1C9D79DE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: esquinas redondeadas 59">
            <a:extLst>
              <a:ext uri="{FF2B5EF4-FFF2-40B4-BE49-F238E27FC236}">
                <a16:creationId xmlns:a16="http://schemas.microsoft.com/office/drawing/2014/main" id="{0AAEEFF8-CD0F-8C63-1A93-622F68FC3442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60">
            <a:extLst>
              <a:ext uri="{FF2B5EF4-FFF2-40B4-BE49-F238E27FC236}">
                <a16:creationId xmlns:a16="http://schemas.microsoft.com/office/drawing/2014/main" id="{FA0A49FF-B509-2D20-799B-D9155B86E841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63">
            <a:extLst>
              <a:ext uri="{FF2B5EF4-FFF2-40B4-BE49-F238E27FC236}">
                <a16:creationId xmlns:a16="http://schemas.microsoft.com/office/drawing/2014/main" id="{390231EE-89ED-45BD-E6EC-83C530AF778E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CuadroTexto 22">
            <a:extLst>
              <a:ext uri="{FF2B5EF4-FFF2-40B4-BE49-F238E27FC236}">
                <a16:creationId xmlns:a16="http://schemas.microsoft.com/office/drawing/2014/main" id="{0DDE26DB-7890-523A-ED19-7F9661A5C326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16" name="CuadroTexto 69">
            <a:extLst>
              <a:ext uri="{FF2B5EF4-FFF2-40B4-BE49-F238E27FC236}">
                <a16:creationId xmlns:a16="http://schemas.microsoft.com/office/drawing/2014/main" id="{CB700513-60AB-6EF4-8629-96A00D805FE5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CuadroTexto 72">
            <a:extLst>
              <a:ext uri="{FF2B5EF4-FFF2-40B4-BE49-F238E27FC236}">
                <a16:creationId xmlns:a16="http://schemas.microsoft.com/office/drawing/2014/main" id="{0D75EC71-DBA5-B2BF-385E-9B0743C20EF3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18" name="CuadroTexto 73">
            <a:extLst>
              <a:ext uri="{FF2B5EF4-FFF2-40B4-BE49-F238E27FC236}">
                <a16:creationId xmlns:a16="http://schemas.microsoft.com/office/drawing/2014/main" id="{E5BA8056-2B6A-6CAE-7EF6-A9987EB251EC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19" name="CuadroTexto 74">
            <a:extLst>
              <a:ext uri="{FF2B5EF4-FFF2-40B4-BE49-F238E27FC236}">
                <a16:creationId xmlns:a16="http://schemas.microsoft.com/office/drawing/2014/main" id="{A397785F-25D7-DA98-C429-CDF70108410E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CuadroTexto 75">
            <a:extLst>
              <a:ext uri="{FF2B5EF4-FFF2-40B4-BE49-F238E27FC236}">
                <a16:creationId xmlns:a16="http://schemas.microsoft.com/office/drawing/2014/main" id="{BC996DE3-C4C3-471E-8626-5F6C1BE2EADB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CuadroTexto 2">
            <a:extLst>
              <a:ext uri="{FF2B5EF4-FFF2-40B4-BE49-F238E27FC236}">
                <a16:creationId xmlns:a16="http://schemas.microsoft.com/office/drawing/2014/main" id="{F3425D62-EC9B-275C-DE8C-49C283B7F89E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s-ES" sz="1600" b="1" dirty="0" err="1">
              <a:solidFill>
                <a:srgbClr val="966835"/>
              </a:solidFill>
              <a:ea typeface="Calibri"/>
              <a:cs typeface="Calibri"/>
            </a:endParaRPr>
          </a:p>
        </p:txBody>
      </p:sp>
      <p:sp>
        <p:nvSpPr>
          <p:cNvPr id="22" name="CuadroTexto 7">
            <a:extLst>
              <a:ext uri="{FF2B5EF4-FFF2-40B4-BE49-F238E27FC236}">
                <a16:creationId xmlns:a16="http://schemas.microsoft.com/office/drawing/2014/main" id="{68C78F3A-46C6-B56C-9B13-8EE220CA6AD2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Superresolution</a:t>
            </a:r>
            <a:endParaRPr lang="en-US" sz="1600" b="1" dirty="0" err="1">
              <a:solidFill>
                <a:srgbClr val="966835"/>
              </a:solidFill>
            </a:endParaRPr>
          </a:p>
        </p:txBody>
      </p:sp>
      <p:sp>
        <p:nvSpPr>
          <p:cNvPr id="26" name="CuadroTexto 29">
            <a:extLst>
              <a:ext uri="{FF2B5EF4-FFF2-40B4-BE49-F238E27FC236}">
                <a16:creationId xmlns:a16="http://schemas.microsoft.com/office/drawing/2014/main" id="{2F5671B9-280E-95E0-5157-DDBED806039A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  <a:ea typeface="Calibri"/>
                <a:cs typeface="Calibri"/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Repairing</a:t>
            </a:r>
          </a:p>
        </p:txBody>
      </p:sp>
      <p:sp>
        <p:nvSpPr>
          <p:cNvPr id="46" name="CuadroTexto 30">
            <a:extLst>
              <a:ext uri="{FF2B5EF4-FFF2-40B4-BE49-F238E27FC236}">
                <a16:creationId xmlns:a16="http://schemas.microsoft.com/office/drawing/2014/main" id="{8718166A-F124-738E-1F96-94349397D590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</p:spTree>
    <p:extLst>
      <p:ext uri="{BB962C8B-B14F-4D97-AF65-F5344CB8AC3E}">
        <p14:creationId xmlns:p14="http://schemas.microsoft.com/office/powerpoint/2010/main" val="1647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Results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8C15D8-F780-332D-CE8D-DC0015C9FF05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" name="Imagen 1" descr="Imagen que contiene Icono&#10;&#10;Descripción generada automáticamente">
            <a:extLst>
              <a:ext uri="{FF2B5EF4-FFF2-40B4-BE49-F238E27FC236}">
                <a16:creationId xmlns:a16="http://schemas.microsoft.com/office/drawing/2014/main" id="{841182ED-F799-88C8-DBA0-290B68CF94E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t="38544" r="38143" b="10527"/>
          <a:stretch/>
        </p:blipFill>
        <p:spPr>
          <a:xfrm>
            <a:off x="9985069" y="1991828"/>
            <a:ext cx="1553440" cy="969638"/>
          </a:xfrm>
          <a:prstGeom prst="rect">
            <a:avLst/>
          </a:prstGeom>
        </p:spPr>
      </p:pic>
      <p:pic>
        <p:nvPicPr>
          <p:cNvPr id="3" name="Imagen 2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EFFF05A-0B87-89B6-38C3-C27D2DB39D6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3" t="37760" r="38143" b="11311"/>
          <a:stretch/>
        </p:blipFill>
        <p:spPr>
          <a:xfrm>
            <a:off x="10108709" y="4280815"/>
            <a:ext cx="1553440" cy="969638"/>
          </a:xfrm>
          <a:prstGeom prst="rect">
            <a:avLst/>
          </a:prstGeom>
        </p:spPr>
      </p:pic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635D776-A00B-F96C-9066-6680D15C9A8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"/>
          <a:stretch/>
        </p:blipFill>
        <p:spPr>
          <a:xfrm>
            <a:off x="157846" y="1484802"/>
            <a:ext cx="4774078" cy="36463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316CCFAF-69F8-5A18-9C9E-E18307F3F0B5}"/>
              </a:ext>
            </a:extLst>
          </p:cNvPr>
          <p:cNvSpPr/>
          <p:nvPr/>
        </p:nvSpPr>
        <p:spPr>
          <a:xfrm>
            <a:off x="2123916" y="2785937"/>
            <a:ext cx="243191" cy="314517"/>
          </a:xfrm>
          <a:prstGeom prst="ellipse">
            <a:avLst/>
          </a:prstGeom>
          <a:noFill/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DCDD215-06F8-14FA-F1E3-A80150B5A8B6}"/>
              </a:ext>
            </a:extLst>
          </p:cNvPr>
          <p:cNvSpPr txBox="1"/>
          <p:nvPr/>
        </p:nvSpPr>
        <p:spPr>
          <a:xfrm>
            <a:off x="1800592" y="2410962"/>
            <a:ext cx="1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92240"/>
                </a:solidFill>
              </a:rPr>
              <a:t>B </a:t>
            </a:r>
            <a:r>
              <a:rPr lang="es-ES" b="1" err="1">
                <a:solidFill>
                  <a:srgbClr val="092240"/>
                </a:solidFill>
              </a:rPr>
              <a:t>mode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6888C9-DC4E-5765-6CBB-7437B829A9B5}"/>
              </a:ext>
            </a:extLst>
          </p:cNvPr>
          <p:cNvSpPr txBox="1"/>
          <p:nvPr/>
        </p:nvSpPr>
        <p:spPr>
          <a:xfrm>
            <a:off x="1527449" y="5111696"/>
            <a:ext cx="252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rgbClr val="966835"/>
                </a:solidFill>
              </a:rPr>
              <a:t>Breaker </a:t>
            </a:r>
            <a:r>
              <a:rPr lang="es-ES" sz="2400" b="1" err="1">
                <a:solidFill>
                  <a:srgbClr val="966835"/>
                </a:solidFill>
              </a:rPr>
              <a:t>modes</a:t>
            </a:r>
            <a:endParaRPr lang="en-US" sz="2400" b="1">
              <a:solidFill>
                <a:srgbClr val="966835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082C9DB-51D3-2F55-B9C9-65CFDF44F92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8381" r="17778" b="7432"/>
          <a:stretch/>
        </p:blipFill>
        <p:spPr>
          <a:xfrm>
            <a:off x="5882482" y="1939948"/>
            <a:ext cx="3966657" cy="2730281"/>
          </a:xfrm>
          <a:prstGeom prst="rect">
            <a:avLst/>
          </a:prstGeom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444D8E-D639-1D5A-CE37-20AEE9CBE003}"/>
              </a:ext>
            </a:extLst>
          </p:cNvPr>
          <p:cNvCxnSpPr>
            <a:cxnSpLocks/>
          </p:cNvCxnSpPr>
          <p:nvPr/>
        </p:nvCxnSpPr>
        <p:spPr>
          <a:xfrm flipV="1">
            <a:off x="8098578" y="2483098"/>
            <a:ext cx="1770881" cy="1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00132F87-5C2D-61C2-8434-C6F60323FCAA}"/>
              </a:ext>
            </a:extLst>
          </p:cNvPr>
          <p:cNvSpPr>
            <a:spLocks/>
          </p:cNvSpPr>
          <p:nvPr/>
        </p:nvSpPr>
        <p:spPr>
          <a:xfrm>
            <a:off x="7926389" y="2573297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90530E2-AF69-4F95-48BA-90165A17040E}"/>
              </a:ext>
            </a:extLst>
          </p:cNvPr>
          <p:cNvSpPr>
            <a:spLocks/>
          </p:cNvSpPr>
          <p:nvPr/>
        </p:nvSpPr>
        <p:spPr>
          <a:xfrm>
            <a:off x="8078258" y="3556472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9C296C0-DE2A-B385-0A4D-8E67E8D2AEF1}"/>
              </a:ext>
            </a:extLst>
          </p:cNvPr>
          <p:cNvCxnSpPr>
            <a:cxnSpLocks/>
          </p:cNvCxnSpPr>
          <p:nvPr/>
        </p:nvCxnSpPr>
        <p:spPr>
          <a:xfrm>
            <a:off x="8231698" y="3699111"/>
            <a:ext cx="1930705" cy="844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0E0CB0E-2811-35C9-9B1C-385A206E9642}"/>
              </a:ext>
            </a:extLst>
          </p:cNvPr>
          <p:cNvCxnSpPr>
            <a:cxnSpLocks/>
          </p:cNvCxnSpPr>
          <p:nvPr/>
        </p:nvCxnSpPr>
        <p:spPr>
          <a:xfrm flipV="1">
            <a:off x="7490474" y="1971446"/>
            <a:ext cx="677784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5451647A-034A-83D9-5886-180A59A7FDA9}"/>
              </a:ext>
            </a:extLst>
          </p:cNvPr>
          <p:cNvSpPr>
            <a:spLocks/>
          </p:cNvSpPr>
          <p:nvPr/>
        </p:nvSpPr>
        <p:spPr>
          <a:xfrm>
            <a:off x="7310474" y="2300292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echa: pentágono 31">
                <a:extLst>
                  <a:ext uri="{FF2B5EF4-FFF2-40B4-BE49-F238E27FC236}">
                    <a16:creationId xmlns:a16="http://schemas.microsoft.com/office/drawing/2014/main" id="{1B49FD91-212F-99E2-01F8-CB10F8EE81D4}"/>
                  </a:ext>
                </a:extLst>
              </p:cNvPr>
              <p:cNvSpPr/>
              <p:nvPr/>
            </p:nvSpPr>
            <p:spPr>
              <a:xfrm flipH="1">
                <a:off x="11290057" y="2805935"/>
                <a:ext cx="503324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Flecha: pentágono 31">
                <a:extLst>
                  <a:ext uri="{FF2B5EF4-FFF2-40B4-BE49-F238E27FC236}">
                    <a16:creationId xmlns:a16="http://schemas.microsoft.com/office/drawing/2014/main" id="{1B49FD91-212F-99E2-01F8-CB10F8EE8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290057" y="2805935"/>
                <a:ext cx="503324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echa: pentágono 32">
                <a:extLst>
                  <a:ext uri="{FF2B5EF4-FFF2-40B4-BE49-F238E27FC236}">
                    <a16:creationId xmlns:a16="http://schemas.microsoft.com/office/drawing/2014/main" id="{54374FE2-F889-CD2A-B75F-7860B1D9571D}"/>
                  </a:ext>
                </a:extLst>
              </p:cNvPr>
              <p:cNvSpPr/>
              <p:nvPr/>
            </p:nvSpPr>
            <p:spPr>
              <a:xfrm flipH="1">
                <a:off x="11443860" y="5042305"/>
                <a:ext cx="503324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Flecha: pentágono 32">
                <a:extLst>
                  <a:ext uri="{FF2B5EF4-FFF2-40B4-BE49-F238E27FC236}">
                    <a16:creationId xmlns:a16="http://schemas.microsoft.com/office/drawing/2014/main" id="{54374FE2-F889-CD2A-B75F-7860B1D95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43860" y="5042305"/>
                <a:ext cx="503324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agen 39" descr="Imagen que contiene Icono&#10;&#10;Descripción generada automáticamente">
            <a:extLst>
              <a:ext uri="{FF2B5EF4-FFF2-40B4-BE49-F238E27FC236}">
                <a16:creationId xmlns:a16="http://schemas.microsoft.com/office/drawing/2014/main" id="{15259293-BC26-6166-D31C-CC4203E96653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6" t="38667" r="36610" b="10405"/>
          <a:stretch/>
        </p:blipFill>
        <p:spPr>
          <a:xfrm>
            <a:off x="8300010" y="1155034"/>
            <a:ext cx="1553439" cy="969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lecha: pentágono 40">
                <a:extLst>
                  <a:ext uri="{FF2B5EF4-FFF2-40B4-BE49-F238E27FC236}">
                    <a16:creationId xmlns:a16="http://schemas.microsoft.com/office/drawing/2014/main" id="{507E0DDB-4E9A-BA09-7E51-400B88E8DB82}"/>
                  </a:ext>
                </a:extLst>
              </p:cNvPr>
              <p:cNvSpPr/>
              <p:nvPr/>
            </p:nvSpPr>
            <p:spPr>
              <a:xfrm>
                <a:off x="8074165" y="1072397"/>
                <a:ext cx="527737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Flecha: pentágono 40">
                <a:extLst>
                  <a:ext uri="{FF2B5EF4-FFF2-40B4-BE49-F238E27FC236}">
                    <a16:creationId xmlns:a16="http://schemas.microsoft.com/office/drawing/2014/main" id="{507E0DDB-4E9A-BA09-7E51-400B88E8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65" y="1072397"/>
                <a:ext cx="527737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22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áfico 41" descr="Papel con relleno sólido">
            <a:extLst>
              <a:ext uri="{FF2B5EF4-FFF2-40B4-BE49-F238E27FC236}">
                <a16:creationId xmlns:a16="http://schemas.microsoft.com/office/drawing/2014/main" id="{C7375370-B0DB-84E5-D567-F40F3D6A26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42278" y="4963999"/>
            <a:ext cx="576352" cy="533476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BCDDC034-28C7-0BBE-21CD-8C8C7805565D}"/>
              </a:ext>
            </a:extLst>
          </p:cNvPr>
          <p:cNvSpPr txBox="1"/>
          <p:nvPr/>
        </p:nvSpPr>
        <p:spPr>
          <a:xfrm>
            <a:off x="6414754" y="50485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latin typeface="Bahnschrift" panose="020B0502040204020203" pitchFamily="34" charset="0"/>
              </a:rPr>
              <a:t>Click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here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for</a:t>
            </a:r>
            <a:r>
              <a:rPr lang="es-ES">
                <a:latin typeface="Bahnschrift" panose="020B0502040204020203" pitchFamily="34" charset="0"/>
              </a:rPr>
              <a:t> more </a:t>
            </a:r>
            <a:r>
              <a:rPr lang="es-ES" err="1">
                <a:latin typeface="Bahnschrift" panose="020B0502040204020203" pitchFamily="34" charset="0"/>
              </a:rPr>
              <a:t>information</a:t>
            </a:r>
            <a:endParaRPr lang="en-US">
              <a:latin typeface="Bahnschrift" panose="020B0502040204020203" pitchFamily="34" charset="0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C4878204-A5EC-AFDF-3353-886AB89A9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02" y="5177540"/>
            <a:ext cx="212428" cy="2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 46">
            <a:hlinkClick r:id="rId26"/>
            <a:extLst>
              <a:ext uri="{FF2B5EF4-FFF2-40B4-BE49-F238E27FC236}">
                <a16:creationId xmlns:a16="http://schemas.microsoft.com/office/drawing/2014/main" id="{7BAEADF7-2AB9-EA43-9A5D-85281C2EA6BC}"/>
              </a:ext>
            </a:extLst>
          </p:cNvPr>
          <p:cNvSpPr/>
          <p:nvPr/>
        </p:nvSpPr>
        <p:spPr>
          <a:xfrm>
            <a:off x="5873668" y="4865086"/>
            <a:ext cx="3966657" cy="6900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0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B057B08-5AED-2F96-4EA7-DE62C3ADBCAB}"/>
              </a:ext>
            </a:extLst>
          </p:cNvPr>
          <p:cNvSpPr/>
          <p:nvPr/>
        </p:nvSpPr>
        <p:spPr>
          <a:xfrm>
            <a:off x="2702560" y="965200"/>
            <a:ext cx="6807200" cy="4135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Televisión con relleno sólido">
            <a:extLst>
              <a:ext uri="{FF2B5EF4-FFF2-40B4-BE49-F238E27FC236}">
                <a16:creationId xmlns:a16="http://schemas.microsoft.com/office/drawing/2014/main" id="{5CDB78F0-8771-7C33-611C-B88729D0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0440" y="-416560"/>
            <a:ext cx="7691120" cy="7691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9ECED1-5E0F-89DC-63CB-319ACDB67A63}"/>
              </a:ext>
            </a:extLst>
          </p:cNvPr>
          <p:cNvSpPr txBox="1"/>
          <p:nvPr/>
        </p:nvSpPr>
        <p:spPr>
          <a:xfrm>
            <a:off x="3098801" y="1473200"/>
            <a:ext cx="3799840" cy="169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Thanks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watching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Visit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s-E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http://modelflows.es</a:t>
            </a:r>
          </a:p>
        </p:txBody>
      </p:sp>
      <p:sp>
        <p:nvSpPr>
          <p:cNvPr id="10" name="Rectángulo 9">
            <a:hlinkClick r:id="rId4"/>
            <a:extLst>
              <a:ext uri="{FF2B5EF4-FFF2-40B4-BE49-F238E27FC236}">
                <a16:creationId xmlns:a16="http://schemas.microsoft.com/office/drawing/2014/main" id="{519DA73F-E4CA-CFB7-889A-C0422C6C7F44}"/>
              </a:ext>
            </a:extLst>
          </p:cNvPr>
          <p:cNvSpPr/>
          <p:nvPr/>
        </p:nvSpPr>
        <p:spPr>
          <a:xfrm>
            <a:off x="3098801" y="2651760"/>
            <a:ext cx="3799840" cy="511775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A893229-1ED4-9E4D-146E-A753B84E6B94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704B7BC-D889-5D0C-C783-16F7DE049A5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2C00581-5EEB-2E64-7053-2760905F454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áfico 8" descr="Hogar con relleno sólido">
              <a:extLst>
                <a:ext uri="{FF2B5EF4-FFF2-40B4-BE49-F238E27FC236}">
                  <a16:creationId xmlns:a16="http://schemas.microsoft.com/office/drawing/2014/main" id="{384FFF86-DA51-8A07-7280-4A909595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25E246D-F4E8-AAA3-B6B6-E49CB36D14A8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142D9BB-2D52-1B28-A629-D04DBBDB9C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áfico 12" descr="Documento con relleno sólido">
              <a:extLst>
                <a:ext uri="{FF2B5EF4-FFF2-40B4-BE49-F238E27FC236}">
                  <a16:creationId xmlns:a16="http://schemas.microsoft.com/office/drawing/2014/main" id="{781CA13E-BAFD-9E9A-C349-ECC1C72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8CF6469-82DE-5F52-46B4-26EFF2DB5506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23BACAF-FD40-E68C-51E3-8F11D5578B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áfico 15" descr="Disco con relleno sólido">
              <a:extLst>
                <a:ext uri="{FF2B5EF4-FFF2-40B4-BE49-F238E27FC236}">
                  <a16:creationId xmlns:a16="http://schemas.microsoft.com/office/drawing/2014/main" id="{904EC816-C77E-98EA-9626-8B0B8411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A2FE0B0-0F4B-9E1D-11E6-D84E0D7EE48B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C59602A-EA47-A7E6-9041-2D494E31B7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áfico 18" descr="Objetivo con relleno sólido">
              <a:extLst>
                <a:ext uri="{FF2B5EF4-FFF2-40B4-BE49-F238E27FC236}">
                  <a16:creationId xmlns:a16="http://schemas.microsoft.com/office/drawing/2014/main" id="{42343DAA-5741-7280-74C6-978D0CC5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2CBC0FD-68A5-3631-3E05-0113BD69CE3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CEFDA60-878F-FCCA-D1DB-3A9BB0F7B37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áfico 21" descr="Presentación con gráfico circular con relleno sólido">
              <a:extLst>
                <a:ext uri="{FF2B5EF4-FFF2-40B4-BE49-F238E27FC236}">
                  <a16:creationId xmlns:a16="http://schemas.microsoft.com/office/drawing/2014/main" id="{4EEBA377-4C15-56BC-F698-806C5F13D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>
                  <a:solidFill>
                    <a:schemeClr val="bg1"/>
                  </a:solidFill>
                </a:rPr>
                <a:t>APP</a:t>
              </a:r>
              <a:endParaRPr 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MODAL DECOMPOSITION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>
                <a:solidFill>
                  <a:srgbClr val="092240"/>
                </a:solidFill>
              </a:rPr>
              <a:t>DEEP LEARNING</a:t>
            </a:r>
            <a:endParaRPr lang="en-US" b="1">
              <a:solidFill>
                <a:srgbClr val="092240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02F17F-2EEE-435F-AC0C-A786AD4CDBD7}"/>
              </a:ext>
            </a:extLst>
          </p:cNvPr>
          <p:cNvSpPr txBox="1"/>
          <p:nvPr/>
        </p:nvSpPr>
        <p:spPr>
          <a:xfrm>
            <a:off x="324000" y="3901379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65C2AB-8B85-86F7-5637-743F6BF59251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66DCB0-EA87-2F2A-0587-62B28FCBE1B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Engranajes con relleno sólido">
              <a:extLst>
                <a:ext uri="{FF2B5EF4-FFF2-40B4-BE49-F238E27FC236}">
                  <a16:creationId xmlns:a16="http://schemas.microsoft.com/office/drawing/2014/main" id="{C98A3567-8895-AD38-F1C1-21D94F60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DD9508-5536-D4EF-CFEE-7EEF99E765EA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err="1">
                <a:solidFill>
                  <a:schemeClr val="bg1"/>
                </a:solidFill>
              </a:rPr>
              <a:t>Pattern</a:t>
            </a:r>
            <a:r>
              <a:rPr lang="es-ES" sz="1600" b="1">
                <a:solidFill>
                  <a:schemeClr val="bg1"/>
                </a:solidFill>
              </a:rPr>
              <a:t> </a:t>
            </a:r>
            <a:r>
              <a:rPr lang="es-ES" sz="1600" b="1" err="1">
                <a:solidFill>
                  <a:schemeClr val="bg1"/>
                </a:solidFill>
              </a:rPr>
              <a:t>detection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9F7A9AA-CEC7-2B59-D909-4011729FA635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>
                <a:solidFill>
                  <a:srgbClr val="966835"/>
                </a:solidFill>
              </a:rPr>
              <a:t>HOSVD</a:t>
            </a:r>
            <a:endParaRPr lang="en-US" sz="1600" b="1">
              <a:solidFill>
                <a:srgbClr val="966835"/>
              </a:solidFill>
            </a:endParaRPr>
          </a:p>
        </p:txBody>
      </p:sp>
      <p:sp>
        <p:nvSpPr>
          <p:cNvPr id="2" name="Rectángulo: esquinas redondeadas 56">
            <a:extLst>
              <a:ext uri="{FF2B5EF4-FFF2-40B4-BE49-F238E27FC236}">
                <a16:creationId xmlns:a16="http://schemas.microsoft.com/office/drawing/2014/main" id="{EB33DF7F-02E4-2346-7A3C-E1D15DC29B41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57">
            <a:extLst>
              <a:ext uri="{FF2B5EF4-FFF2-40B4-BE49-F238E27FC236}">
                <a16:creationId xmlns:a16="http://schemas.microsoft.com/office/drawing/2014/main" id="{72511766-268E-20B0-4508-9D6FA634F6E6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31">
            <a:extLst>
              <a:ext uri="{FF2B5EF4-FFF2-40B4-BE49-F238E27FC236}">
                <a16:creationId xmlns:a16="http://schemas.microsoft.com/office/drawing/2014/main" id="{40E4F2C5-6965-1F78-0DDF-7C3DB4C2CA2A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Rectángulo: esquinas redondeadas 58">
            <a:extLst>
              <a:ext uri="{FF2B5EF4-FFF2-40B4-BE49-F238E27FC236}">
                <a16:creationId xmlns:a16="http://schemas.microsoft.com/office/drawing/2014/main" id="{3DDDB202-8866-DDE0-B41E-5704E912BFF4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: esquinas redondeadas 59">
            <a:extLst>
              <a:ext uri="{FF2B5EF4-FFF2-40B4-BE49-F238E27FC236}">
                <a16:creationId xmlns:a16="http://schemas.microsoft.com/office/drawing/2014/main" id="{F2EE7869-5133-D720-CFA5-465781AD9732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ángulo: esquinas redondeadas 60">
            <a:extLst>
              <a:ext uri="{FF2B5EF4-FFF2-40B4-BE49-F238E27FC236}">
                <a16:creationId xmlns:a16="http://schemas.microsoft.com/office/drawing/2014/main" id="{B6F54C09-C2D8-40B5-B303-8A460DB046A9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adroTexto 63">
            <a:extLst>
              <a:ext uri="{FF2B5EF4-FFF2-40B4-BE49-F238E27FC236}">
                <a16:creationId xmlns:a16="http://schemas.microsoft.com/office/drawing/2014/main" id="{13D87AFE-A232-D6B3-F24B-40FBAF785CFF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CuadroTexto 22">
            <a:extLst>
              <a:ext uri="{FF2B5EF4-FFF2-40B4-BE49-F238E27FC236}">
                <a16:creationId xmlns:a16="http://schemas.microsoft.com/office/drawing/2014/main" id="{6B7666ED-074E-88A5-1E78-3ED77D9FF405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39" name="CuadroTexto 69">
            <a:extLst>
              <a:ext uri="{FF2B5EF4-FFF2-40B4-BE49-F238E27FC236}">
                <a16:creationId xmlns:a16="http://schemas.microsoft.com/office/drawing/2014/main" id="{F1230FED-8B67-D7A3-F8A5-B0BFAA261AF9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CuadroTexto 72">
            <a:extLst>
              <a:ext uri="{FF2B5EF4-FFF2-40B4-BE49-F238E27FC236}">
                <a16:creationId xmlns:a16="http://schemas.microsoft.com/office/drawing/2014/main" id="{CC94D960-607F-0A31-B3A2-15EA499AAC1D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1" name="CuadroTexto 73">
            <a:extLst>
              <a:ext uri="{FF2B5EF4-FFF2-40B4-BE49-F238E27FC236}">
                <a16:creationId xmlns:a16="http://schemas.microsoft.com/office/drawing/2014/main" id="{0107923B-D1C1-8507-5E8E-CB2D58ABE824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2" name="CuadroTexto 74">
            <a:extLst>
              <a:ext uri="{FF2B5EF4-FFF2-40B4-BE49-F238E27FC236}">
                <a16:creationId xmlns:a16="http://schemas.microsoft.com/office/drawing/2014/main" id="{B4727B7C-B837-CE85-BC22-B7A54A0D1711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CuadroTexto 75">
            <a:extLst>
              <a:ext uri="{FF2B5EF4-FFF2-40B4-BE49-F238E27FC236}">
                <a16:creationId xmlns:a16="http://schemas.microsoft.com/office/drawing/2014/main" id="{71EBA8D7-AFBA-FBD7-3B9C-2A4AA43960BA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CuadroTexto 2">
            <a:extLst>
              <a:ext uri="{FF2B5EF4-FFF2-40B4-BE49-F238E27FC236}">
                <a16:creationId xmlns:a16="http://schemas.microsoft.com/office/drawing/2014/main" id="{179809D0-3917-EDFE-61BF-E4B881B39983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s-ES" sz="1600" b="1" dirty="0" err="1">
              <a:solidFill>
                <a:srgbClr val="966835"/>
              </a:solidFill>
              <a:ea typeface="Calibri"/>
              <a:cs typeface="Calibri"/>
            </a:endParaRPr>
          </a:p>
        </p:txBody>
      </p:sp>
      <p:sp>
        <p:nvSpPr>
          <p:cNvPr id="45" name="CuadroTexto 7">
            <a:extLst>
              <a:ext uri="{FF2B5EF4-FFF2-40B4-BE49-F238E27FC236}">
                <a16:creationId xmlns:a16="http://schemas.microsoft.com/office/drawing/2014/main" id="{861E66BC-5991-0B9D-1F85-CA30EEE76694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Superresolution</a:t>
            </a:r>
            <a:endParaRPr lang="en-US" sz="1600" b="1" dirty="0" err="1">
              <a:solidFill>
                <a:srgbClr val="966835"/>
              </a:solidFill>
            </a:endParaRPr>
          </a:p>
        </p:txBody>
      </p:sp>
      <p:sp>
        <p:nvSpPr>
          <p:cNvPr id="46" name="CuadroTexto 29">
            <a:extLst>
              <a:ext uri="{FF2B5EF4-FFF2-40B4-BE49-F238E27FC236}">
                <a16:creationId xmlns:a16="http://schemas.microsoft.com/office/drawing/2014/main" id="{C4F871D5-DAC5-851E-D6E0-5B4B58A27D97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  <a:ea typeface="Calibri"/>
                <a:cs typeface="Calibri"/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Repairing</a:t>
            </a:r>
          </a:p>
        </p:txBody>
      </p:sp>
      <p:sp>
        <p:nvSpPr>
          <p:cNvPr id="47" name="CuadroTexto 30">
            <a:extLst>
              <a:ext uri="{FF2B5EF4-FFF2-40B4-BE49-F238E27FC236}">
                <a16:creationId xmlns:a16="http://schemas.microsoft.com/office/drawing/2014/main" id="{3F994932-4362-2F22-A831-786E6A448393}"/>
              </a:ext>
            </a:extLst>
          </p:cNvPr>
          <p:cNvSpPr txBox="1"/>
          <p:nvPr/>
        </p:nvSpPr>
        <p:spPr>
          <a:xfrm>
            <a:off x="2167200" y="3972074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</p:spTree>
    <p:extLst>
      <p:ext uri="{BB962C8B-B14F-4D97-AF65-F5344CB8AC3E}">
        <p14:creationId xmlns:p14="http://schemas.microsoft.com/office/powerpoint/2010/main" val="49228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C2E74F7-321C-F5BE-1299-0F3106113505}"/>
              </a:ext>
            </a:extLst>
          </p:cNvPr>
          <p:cNvSpPr/>
          <p:nvPr/>
        </p:nvSpPr>
        <p:spPr>
          <a:xfrm>
            <a:off x="396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12C755-5AA8-1CBC-E479-CC5FD6840FCC}"/>
              </a:ext>
            </a:extLst>
          </p:cNvPr>
          <p:cNvSpPr txBox="1"/>
          <p:nvPr/>
        </p:nvSpPr>
        <p:spPr>
          <a:xfrm>
            <a:off x="3031171" y="31442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Motivation</a:t>
            </a:r>
            <a:endParaRPr lang="en-US" sz="4400" b="1"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F91A35-B40E-F790-6AC4-9787DC5EDE2E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7E317B-3ABC-E6B4-B518-640E2E587D6F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7BB138-A739-9FBC-3C17-6FC01BB7BBC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Hogar con relleno sólido">
              <a:extLst>
                <a:ext uri="{FF2B5EF4-FFF2-40B4-BE49-F238E27FC236}">
                  <a16:creationId xmlns:a16="http://schemas.microsoft.com/office/drawing/2014/main" id="{B00EFC48-DFC2-1A67-A27A-F7B9989A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1154CB9-A0E5-3DDA-A62D-A3134F17228B}"/>
              </a:ext>
            </a:extLst>
          </p:cNvPr>
          <p:cNvGrpSpPr/>
          <p:nvPr/>
        </p:nvGrpSpPr>
        <p:grpSpPr>
          <a:xfrm>
            <a:off x="414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20F0841-C870-F912-9FEF-6BC4DDFE865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ocumento con relleno sólido">
              <a:extLst>
                <a:ext uri="{FF2B5EF4-FFF2-40B4-BE49-F238E27FC236}">
                  <a16:creationId xmlns:a16="http://schemas.microsoft.com/office/drawing/2014/main" id="{7E838C70-B2DF-A862-06C6-3F29AE1B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6AF76F1-8C50-9120-74A0-E2AD035EF1F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A43E7EA-2F31-9346-A100-E7DE60CB987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Disco con relleno sólido">
              <a:extLst>
                <a:ext uri="{FF2B5EF4-FFF2-40B4-BE49-F238E27FC236}">
                  <a16:creationId xmlns:a16="http://schemas.microsoft.com/office/drawing/2014/main" id="{26AB5551-89C5-3D07-3EBA-537DE73C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626C02D-2A47-CFC4-93D2-9E12E49D68A7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53FB65C-55FE-B909-0EAB-5D7CC87EB6A8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áfico 32" descr="Objetivo con relleno sólido">
              <a:extLst>
                <a:ext uri="{FF2B5EF4-FFF2-40B4-BE49-F238E27FC236}">
                  <a16:creationId xmlns:a16="http://schemas.microsoft.com/office/drawing/2014/main" id="{7EF6486A-9A56-2C8B-787D-4CBC58ED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D9C2853-2052-A094-B9CA-7C7C03100070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FD84CEB-2873-EDBB-4A6F-368B042AB58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ABA10130-107C-6208-8D04-AF85D0DE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A684692-B0A0-EE3E-A31E-93EB2956E3DD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B72EC32-0740-7FBD-11C5-7A57953DB91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B57E688D-6073-A29B-3F4F-5F8D3F2D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523FA4E2-56DF-56E9-9DBB-666F92ACD0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7784" y="1428230"/>
            <a:ext cx="6445334" cy="349824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AC34F1A-52E3-CB03-F4AD-2A74678E4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441" y="1452237"/>
            <a:ext cx="2505278" cy="32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45248D3-75DD-0D9D-6FFC-B63DDFC81B54}"/>
              </a:ext>
            </a:extLst>
          </p:cNvPr>
          <p:cNvSpPr txBox="1"/>
          <p:nvPr/>
        </p:nvSpPr>
        <p:spPr>
          <a:xfrm>
            <a:off x="7650000" y="4796078"/>
            <a:ext cx="430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>
                <a:solidFill>
                  <a:srgbClr val="092240"/>
                </a:solidFill>
              </a:rPr>
              <a:t>Pattern</a:t>
            </a:r>
            <a:r>
              <a:rPr lang="es-ES">
                <a:solidFill>
                  <a:srgbClr val="092240"/>
                </a:solidFill>
              </a:rPr>
              <a:t> </a:t>
            </a:r>
            <a:r>
              <a:rPr lang="es-ES" err="1">
                <a:solidFill>
                  <a:srgbClr val="092240"/>
                </a:solidFill>
              </a:rPr>
              <a:t>analysis</a:t>
            </a:r>
            <a:r>
              <a:rPr lang="es-ES">
                <a:solidFill>
                  <a:srgbClr val="092240"/>
                </a:solidFill>
              </a:rPr>
              <a:t> in </a:t>
            </a:r>
            <a:r>
              <a:rPr lang="es-ES" err="1">
                <a:solidFill>
                  <a:srgbClr val="092240"/>
                </a:solidFill>
              </a:rPr>
              <a:t>turbulent</a:t>
            </a:r>
            <a:r>
              <a:rPr lang="es-ES">
                <a:solidFill>
                  <a:srgbClr val="092240"/>
                </a:solidFill>
              </a:rPr>
              <a:t> </a:t>
            </a:r>
            <a:r>
              <a:rPr lang="es-ES" err="1">
                <a:solidFill>
                  <a:srgbClr val="092240"/>
                </a:solidFill>
              </a:rPr>
              <a:t>complex</a:t>
            </a:r>
            <a:r>
              <a:rPr lang="es-ES">
                <a:solidFill>
                  <a:srgbClr val="092240"/>
                </a:solidFill>
              </a:rPr>
              <a:t> </a:t>
            </a:r>
            <a:r>
              <a:rPr lang="es-ES" err="1">
                <a:solidFill>
                  <a:srgbClr val="092240"/>
                </a:solidFill>
              </a:rPr>
              <a:t>flows</a:t>
            </a:r>
            <a:r>
              <a:rPr lang="es-ES">
                <a:solidFill>
                  <a:srgbClr val="092240"/>
                </a:solidFill>
              </a:rPr>
              <a:t> in </a:t>
            </a:r>
            <a:r>
              <a:rPr lang="es-ES" err="1">
                <a:solidFill>
                  <a:srgbClr val="092240"/>
                </a:solidFill>
              </a:rPr>
              <a:t>urban</a:t>
            </a:r>
            <a:r>
              <a:rPr lang="es-ES">
                <a:solidFill>
                  <a:srgbClr val="092240"/>
                </a:solidFill>
              </a:rPr>
              <a:t> </a:t>
            </a:r>
            <a:r>
              <a:rPr lang="es-ES" err="1">
                <a:solidFill>
                  <a:srgbClr val="092240"/>
                </a:solidFill>
              </a:rPr>
              <a:t>environments</a:t>
            </a:r>
            <a:r>
              <a:rPr lang="es-ES">
                <a:solidFill>
                  <a:srgbClr val="092240"/>
                </a:solidFill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B658EE-D46B-0AC2-32D8-F6D917EF83BA}"/>
              </a:ext>
            </a:extLst>
          </p:cNvPr>
          <p:cNvSpPr txBox="1"/>
          <p:nvPr/>
        </p:nvSpPr>
        <p:spPr>
          <a:xfrm>
            <a:off x="779056" y="4888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>
                <a:latin typeface="Bahnschrift Condensed" panose="020B0502040204020203" pitchFamily="34" charset="0"/>
                <a:hlinkClick r:id="rId17"/>
              </a:rPr>
              <a:t>https://doi.org/10.1063/5.0088305</a:t>
            </a:r>
            <a:endParaRPr lang="es-ES" sz="1600">
              <a:latin typeface="Bahnschrift Condensed" panose="020B0502040204020203" pitchFamily="34" charset="0"/>
            </a:endParaRPr>
          </a:p>
          <a:p>
            <a:endParaRPr lang="en-US" sz="160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2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Methodology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" name="Imagen 1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D375D23F-7F57-9DBD-5613-30EC8A342B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68" y="1479898"/>
            <a:ext cx="3958806" cy="175947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DE3C916C-659B-243D-6419-A1393FFECD19}"/>
              </a:ext>
            </a:extLst>
          </p:cNvPr>
          <p:cNvGrpSpPr/>
          <p:nvPr/>
        </p:nvGrpSpPr>
        <p:grpSpPr>
          <a:xfrm>
            <a:off x="6096000" y="3621087"/>
            <a:ext cx="5350099" cy="1763532"/>
            <a:chOff x="3866131" y="4548245"/>
            <a:chExt cx="7457768" cy="1531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15">
                  <a:extLst>
                    <a:ext uri="{FF2B5EF4-FFF2-40B4-BE49-F238E27FC236}">
                      <a16:creationId xmlns:a16="http://schemas.microsoft.com/office/drawing/2014/main" id="{2976C4EE-7471-7318-F830-87BD4F8A89A1}"/>
                    </a:ext>
                  </a:extLst>
                </p:cNvPr>
                <p:cNvSpPr txBox="1"/>
                <p:nvPr/>
              </p:nvSpPr>
              <p:spPr>
                <a:xfrm>
                  <a:off x="3866131" y="4793975"/>
                  <a:ext cx="7457768" cy="7617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chemeClr val="accent1">
                        <a:lumMod val="75000"/>
                      </a:schemeClr>
                    </a:buClr>
                    <a:buNone/>
                  </a:pPr>
                  <a:endParaRPr lang="en-US" sz="600">
                    <a:ea typeface="+mn-lt"/>
                    <a:cs typeface="+mn-lt"/>
                  </a:endParaRPr>
                </a:p>
                <a:p>
                  <a:pPr marL="0" indent="0">
                    <a:buClr>
                      <a:schemeClr val="accent1">
                        <a:lumMod val="75000"/>
                      </a:schemeClr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≃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GB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s-ES" sz="16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GB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s-E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𝑓𝑜𝑟</m:t>
                        </m:r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s-ES" sz="1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5" name="TextBox 15">
                  <a:extLst>
                    <a:ext uri="{FF2B5EF4-FFF2-40B4-BE49-F238E27FC236}">
                      <a16:creationId xmlns:a16="http://schemas.microsoft.com/office/drawing/2014/main" id="{2976C4EE-7471-7318-F830-87BD4F8A8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131" y="4793975"/>
                  <a:ext cx="7457768" cy="76170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2">
              <a:extLst>
                <a:ext uri="{FF2B5EF4-FFF2-40B4-BE49-F238E27FC236}">
                  <a16:creationId xmlns:a16="http://schemas.microsoft.com/office/drawing/2014/main" id="{604510B6-87B1-BFFA-99C1-31A8A847DCE3}"/>
                </a:ext>
              </a:extLst>
            </p:cNvPr>
            <p:cNvCxnSpPr>
              <a:cxnSpLocks/>
            </p:cNvCxnSpPr>
            <p:nvPr/>
          </p:nvCxnSpPr>
          <p:spPr>
            <a:xfrm>
              <a:off x="6396591" y="5097640"/>
              <a:ext cx="366660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5">
              <a:extLst>
                <a:ext uri="{FF2B5EF4-FFF2-40B4-BE49-F238E27FC236}">
                  <a16:creationId xmlns:a16="http://schemas.microsoft.com/office/drawing/2014/main" id="{7A098426-6B60-B90A-FC2F-E62B285B99DB}"/>
                </a:ext>
              </a:extLst>
            </p:cNvPr>
            <p:cNvCxnSpPr/>
            <p:nvPr/>
          </p:nvCxnSpPr>
          <p:spPr>
            <a:xfrm>
              <a:off x="6080824" y="5388094"/>
              <a:ext cx="34412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6">
              <a:extLst>
                <a:ext uri="{FF2B5EF4-FFF2-40B4-BE49-F238E27FC236}">
                  <a16:creationId xmlns:a16="http://schemas.microsoft.com/office/drawing/2014/main" id="{9130CA4F-B475-D54D-1A19-6D6BB8881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722" y="5388094"/>
              <a:ext cx="366121" cy="26614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A27DBEF2-4F6E-85B2-CE25-6DD051D6D0A2}"/>
                </a:ext>
              </a:extLst>
            </p:cNvPr>
            <p:cNvSpPr txBox="1"/>
            <p:nvPr/>
          </p:nvSpPr>
          <p:spPr>
            <a:xfrm>
              <a:off x="4280568" y="5591612"/>
              <a:ext cx="1845150" cy="32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Amplitude</a:t>
              </a:r>
            </a:p>
          </p:txBody>
        </p:sp>
        <p:cxnSp>
          <p:nvCxnSpPr>
            <p:cNvPr id="12" name="Straight Connector 30">
              <a:extLst>
                <a:ext uri="{FF2B5EF4-FFF2-40B4-BE49-F238E27FC236}">
                  <a16:creationId xmlns:a16="http://schemas.microsoft.com/office/drawing/2014/main" id="{0D8C6F22-0535-D0FE-82C4-60CC8B3105CE}"/>
                </a:ext>
              </a:extLst>
            </p:cNvPr>
            <p:cNvCxnSpPr>
              <a:cxnSpLocks/>
            </p:cNvCxnSpPr>
            <p:nvPr/>
          </p:nvCxnSpPr>
          <p:spPr>
            <a:xfrm>
              <a:off x="7079121" y="5315780"/>
              <a:ext cx="34412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31">
              <a:extLst>
                <a:ext uri="{FF2B5EF4-FFF2-40B4-BE49-F238E27FC236}">
                  <a16:creationId xmlns:a16="http://schemas.microsoft.com/office/drawing/2014/main" id="{40994B7F-849D-2546-D156-FE088C28B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7228" y="5315780"/>
              <a:ext cx="382919" cy="45776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8B049F1F-4BE1-793B-3BD5-4C721CDF22A5}"/>
                </a:ext>
              </a:extLst>
            </p:cNvPr>
            <p:cNvSpPr txBox="1"/>
            <p:nvPr/>
          </p:nvSpPr>
          <p:spPr>
            <a:xfrm>
              <a:off x="6083650" y="5759197"/>
              <a:ext cx="1979881" cy="320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Growth-rate</a:t>
              </a:r>
            </a:p>
          </p:txBody>
        </p:sp>
        <p:cxnSp>
          <p:nvCxnSpPr>
            <p:cNvPr id="15" name="Straight Connector 33">
              <a:extLst>
                <a:ext uri="{FF2B5EF4-FFF2-40B4-BE49-F238E27FC236}">
                  <a16:creationId xmlns:a16="http://schemas.microsoft.com/office/drawing/2014/main" id="{61761AB5-2C62-08EE-E31F-ECC71F5DD295}"/>
                </a:ext>
              </a:extLst>
            </p:cNvPr>
            <p:cNvCxnSpPr/>
            <p:nvPr/>
          </p:nvCxnSpPr>
          <p:spPr>
            <a:xfrm>
              <a:off x="7667055" y="5313742"/>
              <a:ext cx="34412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4">
              <a:extLst>
                <a:ext uri="{FF2B5EF4-FFF2-40B4-BE49-F238E27FC236}">
                  <a16:creationId xmlns:a16="http://schemas.microsoft.com/office/drawing/2014/main" id="{D12672CC-FDA7-6C18-8600-12C2568242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498" y="5313742"/>
              <a:ext cx="421491" cy="38710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5">
              <a:extLst>
                <a:ext uri="{FF2B5EF4-FFF2-40B4-BE49-F238E27FC236}">
                  <a16:creationId xmlns:a16="http://schemas.microsoft.com/office/drawing/2014/main" id="{0AE4DB86-C29C-1074-FB55-D9E00B864855}"/>
                </a:ext>
              </a:extLst>
            </p:cNvPr>
            <p:cNvSpPr txBox="1"/>
            <p:nvPr/>
          </p:nvSpPr>
          <p:spPr>
            <a:xfrm>
              <a:off x="8021854" y="5682990"/>
              <a:ext cx="1762034" cy="320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Frequency</a:t>
              </a:r>
            </a:p>
          </p:txBody>
        </p:sp>
        <p:cxnSp>
          <p:nvCxnSpPr>
            <p:cNvPr id="18" name="Straight Connector 25">
              <a:extLst>
                <a:ext uri="{FF2B5EF4-FFF2-40B4-BE49-F238E27FC236}">
                  <a16:creationId xmlns:a16="http://schemas.microsoft.com/office/drawing/2014/main" id="{A1DF834A-8B46-E158-AB2B-5A8FB8CB2ED8}"/>
                </a:ext>
              </a:extLst>
            </p:cNvPr>
            <p:cNvCxnSpPr/>
            <p:nvPr/>
          </p:nvCxnSpPr>
          <p:spPr>
            <a:xfrm>
              <a:off x="6084867" y="5386722"/>
              <a:ext cx="34412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26">
              <a:extLst>
                <a:ext uri="{FF2B5EF4-FFF2-40B4-BE49-F238E27FC236}">
                  <a16:creationId xmlns:a16="http://schemas.microsoft.com/office/drawing/2014/main" id="{65BA3830-B150-B5EE-5860-BE156A36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1765" y="5386722"/>
              <a:ext cx="366121" cy="26614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A087BE11-839E-13F5-FA72-CFB0E3AAD4A4}"/>
                </a:ext>
              </a:extLst>
            </p:cNvPr>
            <p:cNvSpPr txBox="1"/>
            <p:nvPr/>
          </p:nvSpPr>
          <p:spPr>
            <a:xfrm>
              <a:off x="4284610" y="5590241"/>
              <a:ext cx="1845150" cy="320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Amplitude</a:t>
              </a:r>
            </a:p>
          </p:txBody>
        </p:sp>
        <p:cxnSp>
          <p:nvCxnSpPr>
            <p:cNvPr id="21" name="Straight Connector 30">
              <a:extLst>
                <a:ext uri="{FF2B5EF4-FFF2-40B4-BE49-F238E27FC236}">
                  <a16:creationId xmlns:a16="http://schemas.microsoft.com/office/drawing/2014/main" id="{6DB4068B-BACE-85EF-66F1-B654EA572EB7}"/>
                </a:ext>
              </a:extLst>
            </p:cNvPr>
            <p:cNvCxnSpPr>
              <a:cxnSpLocks/>
            </p:cNvCxnSpPr>
            <p:nvPr/>
          </p:nvCxnSpPr>
          <p:spPr>
            <a:xfrm>
              <a:off x="7083163" y="5314408"/>
              <a:ext cx="344129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1">
              <a:extLst>
                <a:ext uri="{FF2B5EF4-FFF2-40B4-BE49-F238E27FC236}">
                  <a16:creationId xmlns:a16="http://schemas.microsoft.com/office/drawing/2014/main" id="{04D3E038-07E4-037C-D7D8-C5FFB65A7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1270" y="5314408"/>
              <a:ext cx="382919" cy="457767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2">
              <a:extLst>
                <a:ext uri="{FF2B5EF4-FFF2-40B4-BE49-F238E27FC236}">
                  <a16:creationId xmlns:a16="http://schemas.microsoft.com/office/drawing/2014/main" id="{FB70E3D8-D1DA-44C8-8D89-FF7D438AD599}"/>
                </a:ext>
              </a:extLst>
            </p:cNvPr>
            <p:cNvSpPr txBox="1"/>
            <p:nvPr/>
          </p:nvSpPr>
          <p:spPr>
            <a:xfrm>
              <a:off x="6087692" y="5757826"/>
              <a:ext cx="1979881" cy="320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Growth-rate</a:t>
              </a:r>
            </a:p>
          </p:txBody>
        </p:sp>
        <p:cxnSp>
          <p:nvCxnSpPr>
            <p:cNvPr id="24" name="Straight Arrow Connector 34">
              <a:extLst>
                <a:ext uri="{FF2B5EF4-FFF2-40B4-BE49-F238E27FC236}">
                  <a16:creationId xmlns:a16="http://schemas.microsoft.com/office/drawing/2014/main" id="{7D44767F-23F3-DEB9-F464-1A92301CB4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7541" y="5312370"/>
              <a:ext cx="421491" cy="38710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5">
              <a:extLst>
                <a:ext uri="{FF2B5EF4-FFF2-40B4-BE49-F238E27FC236}">
                  <a16:creationId xmlns:a16="http://schemas.microsoft.com/office/drawing/2014/main" id="{FB0D1BD5-F46C-4E6D-A3D1-F3330D37DAC4}"/>
                </a:ext>
              </a:extLst>
            </p:cNvPr>
            <p:cNvSpPr txBox="1"/>
            <p:nvPr/>
          </p:nvSpPr>
          <p:spPr>
            <a:xfrm>
              <a:off x="8025897" y="5681619"/>
              <a:ext cx="1762034" cy="320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75000"/>
                    </a:schemeClr>
                  </a:solidFill>
                </a:rPr>
                <a:t>Frequency</a:t>
              </a:r>
            </a:p>
          </p:txBody>
        </p:sp>
        <p:cxnSp>
          <p:nvCxnSpPr>
            <p:cNvPr id="26" name="Straight Connector 2">
              <a:extLst>
                <a:ext uri="{FF2B5EF4-FFF2-40B4-BE49-F238E27FC236}">
                  <a16:creationId xmlns:a16="http://schemas.microsoft.com/office/drawing/2014/main" id="{3F7F889B-ACE7-5168-A6DC-E59DB2FA0E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7398" y="5096496"/>
              <a:ext cx="366660" cy="0"/>
            </a:xfrm>
            <a:prstGeom prst="line">
              <a:avLst/>
            </a:prstGeom>
            <a:ln w="38100">
              <a:solidFill>
                <a:srgbClr val="092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">
              <a:extLst>
                <a:ext uri="{FF2B5EF4-FFF2-40B4-BE49-F238E27FC236}">
                  <a16:creationId xmlns:a16="http://schemas.microsoft.com/office/drawing/2014/main" id="{A65801FD-932B-C25A-6F96-1A8C8A5BA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9751" y="4867141"/>
              <a:ext cx="213500" cy="229356"/>
            </a:xfrm>
            <a:prstGeom prst="straightConnector1">
              <a:avLst/>
            </a:prstGeom>
            <a:ln w="28575">
              <a:solidFill>
                <a:srgbClr val="09224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id="{AA04C75B-F728-A3E5-85A1-EB4505CAD03C}"/>
                </a:ext>
              </a:extLst>
            </p:cNvPr>
            <p:cNvSpPr txBox="1"/>
            <p:nvPr/>
          </p:nvSpPr>
          <p:spPr>
            <a:xfrm>
              <a:off x="6252888" y="4548245"/>
              <a:ext cx="1943010" cy="320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92240"/>
                  </a:solidFill>
                </a:rPr>
                <a:t>DMD modes</a:t>
              </a:r>
            </a:p>
          </p:txBody>
        </p: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2BF8FA4A-9D6B-056B-0B1F-5E9179423492}"/>
                </a:ext>
              </a:extLst>
            </p:cNvPr>
            <p:cNvCxnSpPr/>
            <p:nvPr/>
          </p:nvCxnSpPr>
          <p:spPr>
            <a:xfrm>
              <a:off x="7667862" y="5312598"/>
              <a:ext cx="344129" cy="0"/>
            </a:xfrm>
            <a:prstGeom prst="line">
              <a:avLst/>
            </a:prstGeom>
            <a:ln w="38100">
              <a:solidFill>
                <a:srgbClr val="092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5">
              <a:extLst>
                <a:ext uri="{FF2B5EF4-FFF2-40B4-BE49-F238E27FC236}">
                  <a16:creationId xmlns:a16="http://schemas.microsoft.com/office/drawing/2014/main" id="{E4DF0D9F-05E0-D84E-2741-4015A32E3B52}"/>
                </a:ext>
              </a:extLst>
            </p:cNvPr>
            <p:cNvCxnSpPr/>
            <p:nvPr/>
          </p:nvCxnSpPr>
          <p:spPr>
            <a:xfrm>
              <a:off x="6085674" y="5385578"/>
              <a:ext cx="344129" cy="0"/>
            </a:xfrm>
            <a:prstGeom prst="line">
              <a:avLst/>
            </a:prstGeom>
            <a:ln w="38100">
              <a:solidFill>
                <a:srgbClr val="092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26">
              <a:extLst>
                <a:ext uri="{FF2B5EF4-FFF2-40B4-BE49-F238E27FC236}">
                  <a16:creationId xmlns:a16="http://schemas.microsoft.com/office/drawing/2014/main" id="{06D9A5A9-F848-D6D1-26BA-EE401ED9D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2572" y="5385578"/>
              <a:ext cx="366121" cy="266140"/>
            </a:xfrm>
            <a:prstGeom prst="straightConnector1">
              <a:avLst/>
            </a:prstGeom>
            <a:ln w="28575">
              <a:solidFill>
                <a:srgbClr val="09224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D1C07B0B-FFFD-A48C-FF6F-696AA8EB64E8}"/>
                </a:ext>
              </a:extLst>
            </p:cNvPr>
            <p:cNvSpPr txBox="1"/>
            <p:nvPr/>
          </p:nvSpPr>
          <p:spPr>
            <a:xfrm>
              <a:off x="4285417" y="5589097"/>
              <a:ext cx="1845150" cy="3207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92240"/>
                  </a:solidFill>
                </a:rPr>
                <a:t>Amplitude</a:t>
              </a:r>
            </a:p>
          </p:txBody>
        </p:sp>
        <p:cxnSp>
          <p:nvCxnSpPr>
            <p:cNvPr id="33" name="Straight Connector 30">
              <a:extLst>
                <a:ext uri="{FF2B5EF4-FFF2-40B4-BE49-F238E27FC236}">
                  <a16:creationId xmlns:a16="http://schemas.microsoft.com/office/drawing/2014/main" id="{DABC8205-B0F1-6A16-8346-D18D8010B8AD}"/>
                </a:ext>
              </a:extLst>
            </p:cNvPr>
            <p:cNvCxnSpPr>
              <a:cxnSpLocks/>
            </p:cNvCxnSpPr>
            <p:nvPr/>
          </p:nvCxnSpPr>
          <p:spPr>
            <a:xfrm>
              <a:off x="7083970" y="5313264"/>
              <a:ext cx="344129" cy="0"/>
            </a:xfrm>
            <a:prstGeom prst="line">
              <a:avLst/>
            </a:prstGeom>
            <a:ln w="38100">
              <a:solidFill>
                <a:srgbClr val="0922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1">
              <a:extLst>
                <a:ext uri="{FF2B5EF4-FFF2-40B4-BE49-F238E27FC236}">
                  <a16:creationId xmlns:a16="http://schemas.microsoft.com/office/drawing/2014/main" id="{5FBE80AA-65BF-8E50-9116-08D896138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2077" y="5313264"/>
              <a:ext cx="382919" cy="457767"/>
            </a:xfrm>
            <a:prstGeom prst="straightConnector1">
              <a:avLst/>
            </a:prstGeom>
            <a:ln w="28575">
              <a:solidFill>
                <a:srgbClr val="09224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15B2AB01-5015-A4A1-B7D0-54B6F3A3E76D}"/>
                </a:ext>
              </a:extLst>
            </p:cNvPr>
            <p:cNvSpPr txBox="1"/>
            <p:nvPr/>
          </p:nvSpPr>
          <p:spPr>
            <a:xfrm>
              <a:off x="6088499" y="5756682"/>
              <a:ext cx="1979881" cy="3207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92240"/>
                  </a:solidFill>
                </a:rPr>
                <a:t>Growth-rate</a:t>
              </a:r>
            </a:p>
          </p:txBody>
        </p:sp>
        <p:cxnSp>
          <p:nvCxnSpPr>
            <p:cNvPr id="38" name="Straight Arrow Connector 34">
              <a:extLst>
                <a:ext uri="{FF2B5EF4-FFF2-40B4-BE49-F238E27FC236}">
                  <a16:creationId xmlns:a16="http://schemas.microsoft.com/office/drawing/2014/main" id="{8DE0F127-5E56-EEA8-4A71-776096A891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8348" y="5311227"/>
              <a:ext cx="421491" cy="387108"/>
            </a:xfrm>
            <a:prstGeom prst="straightConnector1">
              <a:avLst/>
            </a:prstGeom>
            <a:ln w="28575">
              <a:solidFill>
                <a:srgbClr val="092240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5">
              <a:extLst>
                <a:ext uri="{FF2B5EF4-FFF2-40B4-BE49-F238E27FC236}">
                  <a16:creationId xmlns:a16="http://schemas.microsoft.com/office/drawing/2014/main" id="{E1ADD0B4-C4A1-D40A-96B4-10C9841E0630}"/>
                </a:ext>
              </a:extLst>
            </p:cNvPr>
            <p:cNvSpPr txBox="1"/>
            <p:nvPr/>
          </p:nvSpPr>
          <p:spPr>
            <a:xfrm>
              <a:off x="8026704" y="5680475"/>
              <a:ext cx="1762034" cy="3207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092240"/>
                  </a:solidFill>
                </a:rPr>
                <a:t>Frequency</a:t>
              </a:r>
            </a:p>
          </p:txBody>
        </p:sp>
      </p:grpSp>
      <p:pic>
        <p:nvPicPr>
          <p:cNvPr id="58" name="Picture 2" descr="Higher Order Dynamic Mode Decomposition and Its Applications (Paperback) -  Walmart.com">
            <a:extLst>
              <a:ext uri="{FF2B5EF4-FFF2-40B4-BE49-F238E27FC236}">
                <a16:creationId xmlns:a16="http://schemas.microsoft.com/office/drawing/2014/main" id="{8ED06E63-1402-4CC1-D188-4885C1D3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31" y="1445247"/>
            <a:ext cx="3011344" cy="301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5E52DDD4-2151-915D-0011-57FA9969A828}"/>
              </a:ext>
            </a:extLst>
          </p:cNvPr>
          <p:cNvSpPr txBox="1"/>
          <p:nvPr/>
        </p:nvSpPr>
        <p:spPr>
          <a:xfrm>
            <a:off x="379235" y="4737225"/>
            <a:ext cx="500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Vega, J. M., &amp; Le </a:t>
            </a:r>
            <a:r>
              <a:rPr lang="en-US" sz="14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Clainche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(2020). </a:t>
            </a:r>
            <a:r>
              <a:rPr lang="en-US" sz="14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Higher order dynamic mode decomposition and its applications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Academic Press.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1135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Database</a:t>
            </a:r>
            <a:r>
              <a:rPr lang="es-ES" sz="4400" b="1">
                <a:latin typeface="+mj-lt"/>
              </a:rPr>
              <a:t> &amp; Data </a:t>
            </a:r>
            <a:r>
              <a:rPr lang="es-ES" sz="4400" b="1" err="1">
                <a:latin typeface="+mj-lt"/>
              </a:rPr>
              <a:t>preparation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ACF032A-34BD-4863-23A3-33E10476C2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295" y="2108369"/>
            <a:ext cx="4763410" cy="2472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71ADDC-FE56-B26B-FCB0-8538E42C1244}"/>
                  </a:ext>
                </a:extLst>
              </p:cNvPr>
              <p:cNvSpPr txBox="1"/>
              <p:nvPr/>
            </p:nvSpPr>
            <p:spPr>
              <a:xfrm>
                <a:off x="6433303" y="3121639"/>
                <a:ext cx="380847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}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371ADDC-FE56-B26B-FCB0-8538E42C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03" y="3121639"/>
                <a:ext cx="3808478" cy="391261"/>
              </a:xfrm>
              <a:prstGeom prst="rect">
                <a:avLst/>
              </a:prstGeom>
              <a:blipFill>
                <a:blip r:embed="rId16"/>
                <a:stretch>
                  <a:fillRect l="-1280" t="-6250" r="-48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2">
            <a:extLst>
              <a:ext uri="{FF2B5EF4-FFF2-40B4-BE49-F238E27FC236}">
                <a16:creationId xmlns:a16="http://schemas.microsoft.com/office/drawing/2014/main" id="{E31690DC-2040-ED68-F311-5F9E9BD9BEDB}"/>
              </a:ext>
            </a:extLst>
          </p:cNvPr>
          <p:cNvCxnSpPr>
            <a:cxnSpLocks/>
          </p:cNvCxnSpPr>
          <p:nvPr/>
        </p:nvCxnSpPr>
        <p:spPr>
          <a:xfrm>
            <a:off x="8797777" y="3135672"/>
            <a:ext cx="855386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C958EEF0-6A52-E0FF-11B2-B172808C84F8}"/>
              </a:ext>
            </a:extLst>
          </p:cNvPr>
          <p:cNvCxnSpPr>
            <a:cxnSpLocks/>
          </p:cNvCxnSpPr>
          <p:nvPr/>
        </p:nvCxnSpPr>
        <p:spPr>
          <a:xfrm flipH="1">
            <a:off x="9198898" y="2871609"/>
            <a:ext cx="153162" cy="26406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6">
            <a:extLst>
              <a:ext uri="{FF2B5EF4-FFF2-40B4-BE49-F238E27FC236}">
                <a16:creationId xmlns:a16="http://schemas.microsoft.com/office/drawing/2014/main" id="{C9BB9775-4EB8-F138-8A6F-49B9807F78D6}"/>
              </a:ext>
            </a:extLst>
          </p:cNvPr>
          <p:cNvSpPr txBox="1"/>
          <p:nvPr/>
        </p:nvSpPr>
        <p:spPr>
          <a:xfrm>
            <a:off x="8418502" y="2526693"/>
            <a:ext cx="2022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Spatial dimensions</a:t>
            </a:r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1D8A54CE-B519-9CDF-871F-3DEACEC1FA52}"/>
              </a:ext>
            </a:extLst>
          </p:cNvPr>
          <p:cNvCxnSpPr>
            <a:cxnSpLocks/>
          </p:cNvCxnSpPr>
          <p:nvPr/>
        </p:nvCxnSpPr>
        <p:spPr>
          <a:xfrm>
            <a:off x="8399046" y="3517139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DBEB32B4-979B-19F1-9E13-119134CCAEDB}"/>
              </a:ext>
            </a:extLst>
          </p:cNvPr>
          <p:cNvCxnSpPr>
            <a:cxnSpLocks/>
          </p:cNvCxnSpPr>
          <p:nvPr/>
        </p:nvCxnSpPr>
        <p:spPr>
          <a:xfrm flipV="1">
            <a:off x="8301495" y="3517139"/>
            <a:ext cx="262650" cy="30641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7">
            <a:extLst>
              <a:ext uri="{FF2B5EF4-FFF2-40B4-BE49-F238E27FC236}">
                <a16:creationId xmlns:a16="http://schemas.microsoft.com/office/drawing/2014/main" id="{4AE12C11-6BAD-A8D1-D908-FDD250465C8C}"/>
              </a:ext>
            </a:extLst>
          </p:cNvPr>
          <p:cNvSpPr txBox="1"/>
          <p:nvPr/>
        </p:nvSpPr>
        <p:spPr>
          <a:xfrm>
            <a:off x="7568029" y="3818530"/>
            <a:ext cx="145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 Variables</a:t>
            </a:r>
          </a:p>
        </p:txBody>
      </p:sp>
      <p:cxnSp>
        <p:nvCxnSpPr>
          <p:cNvPr id="27" name="Straight Connector 25">
            <a:extLst>
              <a:ext uri="{FF2B5EF4-FFF2-40B4-BE49-F238E27FC236}">
                <a16:creationId xmlns:a16="http://schemas.microsoft.com/office/drawing/2014/main" id="{37B7AB10-5111-B4B0-653A-47A29DDD0BD4}"/>
              </a:ext>
            </a:extLst>
          </p:cNvPr>
          <p:cNvCxnSpPr>
            <a:cxnSpLocks/>
          </p:cNvCxnSpPr>
          <p:nvPr/>
        </p:nvCxnSpPr>
        <p:spPr>
          <a:xfrm>
            <a:off x="9768356" y="3511652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C70C917-8FFC-48E6-975A-92745E738256}"/>
              </a:ext>
            </a:extLst>
          </p:cNvPr>
          <p:cNvCxnSpPr>
            <a:cxnSpLocks/>
          </p:cNvCxnSpPr>
          <p:nvPr/>
        </p:nvCxnSpPr>
        <p:spPr>
          <a:xfrm flipH="1" flipV="1">
            <a:off x="9933455" y="3511652"/>
            <a:ext cx="244852" cy="291029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7">
            <a:extLst>
              <a:ext uri="{FF2B5EF4-FFF2-40B4-BE49-F238E27FC236}">
                <a16:creationId xmlns:a16="http://schemas.microsoft.com/office/drawing/2014/main" id="{7628CA2F-5888-7068-07B0-3ED52B2ABA37}"/>
              </a:ext>
            </a:extLst>
          </p:cNvPr>
          <p:cNvSpPr txBox="1"/>
          <p:nvPr/>
        </p:nvSpPr>
        <p:spPr>
          <a:xfrm>
            <a:off x="9297611" y="3823404"/>
            <a:ext cx="2210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92240"/>
                </a:solidFill>
              </a:rPr>
              <a:t>Temporal dimensions</a:t>
            </a:r>
          </a:p>
        </p:txBody>
      </p:sp>
    </p:spTree>
    <p:extLst>
      <p:ext uri="{BB962C8B-B14F-4D97-AF65-F5344CB8AC3E}">
        <p14:creationId xmlns:p14="http://schemas.microsoft.com/office/powerpoint/2010/main" val="303252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Database</a:t>
            </a:r>
            <a:r>
              <a:rPr lang="es-ES" sz="4400" b="1">
                <a:latin typeface="+mj-lt"/>
              </a:rPr>
              <a:t> &amp; Data </a:t>
            </a:r>
            <a:r>
              <a:rPr lang="es-ES" sz="4400" b="1" err="1">
                <a:latin typeface="+mj-lt"/>
              </a:rPr>
              <a:t>preparation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6592-5F8F-64E8-645E-F016C9193050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C28562D-7686-54BB-F613-2CF68C75454C}"/>
                  </a:ext>
                </a:extLst>
              </p:cNvPr>
              <p:cNvSpPr txBox="1"/>
              <p:nvPr/>
            </p:nvSpPr>
            <p:spPr>
              <a:xfrm>
                <a:off x="4567319" y="2339232"/>
                <a:ext cx="1862847" cy="1499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ES" b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s-ES" b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=125</m:t>
                    </m:r>
                  </m:oMath>
                </a14:m>
                <a:endParaRPr lang="en-US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C28562D-7686-54BB-F613-2CF68C75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19" y="2339232"/>
                <a:ext cx="1862847" cy="1499257"/>
              </a:xfrm>
              <a:prstGeom prst="rect">
                <a:avLst/>
              </a:prstGeom>
              <a:blipFill>
                <a:blip r:embed="rId15"/>
                <a:stretch>
                  <a:fillRect l="-2288"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CB1C162-788F-E8DF-3185-3F33A52BF165}"/>
                  </a:ext>
                </a:extLst>
              </p:cNvPr>
              <p:cNvSpPr txBox="1"/>
              <p:nvPr/>
            </p:nvSpPr>
            <p:spPr>
              <a:xfrm>
                <a:off x="607164" y="2901179"/>
                <a:ext cx="380847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}</a:t>
                </a: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CB1C162-788F-E8DF-3185-3F33A52BF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64" y="2901179"/>
                <a:ext cx="3808478" cy="391261"/>
              </a:xfrm>
              <a:prstGeom prst="rect">
                <a:avLst/>
              </a:prstGeom>
              <a:blipFill>
                <a:blip r:embed="rId16"/>
                <a:stretch>
                  <a:fillRect l="-1442" t="-7813" r="-481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brir llave 31">
            <a:extLst>
              <a:ext uri="{FF2B5EF4-FFF2-40B4-BE49-F238E27FC236}">
                <a16:creationId xmlns:a16="http://schemas.microsoft.com/office/drawing/2014/main" id="{C65110C1-9999-EC6B-7A9E-4D8BCFFB3588}"/>
              </a:ext>
            </a:extLst>
          </p:cNvPr>
          <p:cNvSpPr/>
          <p:nvPr/>
        </p:nvSpPr>
        <p:spPr>
          <a:xfrm>
            <a:off x="4440023" y="2355129"/>
            <a:ext cx="165258" cy="1483360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698CDDD-B1CE-68AF-2C4E-3163850282CB}"/>
              </a:ext>
            </a:extLst>
          </p:cNvPr>
          <p:cNvSpPr/>
          <p:nvPr/>
        </p:nvSpPr>
        <p:spPr>
          <a:xfrm>
            <a:off x="6273925" y="2808164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A55FB16-DAC3-AE58-BD43-3A677CAAD3CA}"/>
                  </a:ext>
                </a:extLst>
              </p:cNvPr>
              <p:cNvSpPr txBox="1"/>
              <p:nvPr/>
            </p:nvSpPr>
            <p:spPr>
              <a:xfrm>
                <a:off x="7812296" y="2517634"/>
                <a:ext cx="31704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/>
                  <a:t>Spatial dimension =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1875000</m:t>
                    </m:r>
                  </m:oMath>
                </a14:m>
                <a:endParaRPr lang="es-ES" b="0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Temporal dimension =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224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A55FB16-DAC3-AE58-BD43-3A677CAA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96" y="2517634"/>
                <a:ext cx="3170413" cy="1200329"/>
              </a:xfrm>
              <a:prstGeom prst="rect">
                <a:avLst/>
              </a:prstGeom>
              <a:blipFill>
                <a:blip r:embed="rId17"/>
                <a:stretch>
                  <a:fillRect l="-173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8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Calibration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B3953-D387-3CBC-A338-4D7FB9D85E7F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2CC105-C8E9-65DA-0F0D-477826762C0C}"/>
                  </a:ext>
                </a:extLst>
              </p:cNvPr>
              <p:cNvSpPr txBox="1"/>
              <p:nvPr/>
            </p:nvSpPr>
            <p:spPr>
              <a:xfrm>
                <a:off x="481992" y="2637593"/>
                <a:ext cx="45418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/>
                  <a:t>Spatial dimension =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1875000</m:t>
                    </m:r>
                  </m:oMath>
                </a14:m>
                <a:endParaRPr lang="es-ES" sz="2400" b="0"/>
              </a:p>
              <a:p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Temporal dimension =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224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2CC105-C8E9-65DA-0F0D-47782676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2" y="2637593"/>
                <a:ext cx="4541835" cy="1569660"/>
              </a:xfrm>
              <a:prstGeom prst="rect">
                <a:avLst/>
              </a:prstGeom>
              <a:blipFill>
                <a:blip r:embed="rId15"/>
                <a:stretch>
                  <a:fillRect l="-201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A24B6C24-A5AD-260B-8380-505507709CE9}"/>
              </a:ext>
            </a:extLst>
          </p:cNvPr>
          <p:cNvSpPr/>
          <p:nvPr/>
        </p:nvSpPr>
        <p:spPr>
          <a:xfrm>
            <a:off x="4503907" y="1624519"/>
            <a:ext cx="7211548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16B536-7614-CF48-6CA9-E8B2D17F793E}"/>
              </a:ext>
            </a:extLst>
          </p:cNvPr>
          <p:cNvSpPr/>
          <p:nvPr/>
        </p:nvSpPr>
        <p:spPr>
          <a:xfrm>
            <a:off x="4503906" y="2921449"/>
            <a:ext cx="7211548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699E4F-D8DF-A431-C540-BAA0BD9376C7}"/>
              </a:ext>
            </a:extLst>
          </p:cNvPr>
          <p:cNvSpPr/>
          <p:nvPr/>
        </p:nvSpPr>
        <p:spPr>
          <a:xfrm>
            <a:off x="4503906" y="4214998"/>
            <a:ext cx="7211548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7DE593-B020-2450-1F18-2B5BB213EC91}"/>
              </a:ext>
            </a:extLst>
          </p:cNvPr>
          <p:cNvSpPr txBox="1"/>
          <p:nvPr/>
        </p:nvSpPr>
        <p:spPr>
          <a:xfrm>
            <a:off x="4510402" y="1676569"/>
            <a:ext cx="658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>
                <a:solidFill>
                  <a:srgbClr val="966835"/>
                </a:solidFill>
              </a:rPr>
              <a:t>Tolerance SVD:</a:t>
            </a:r>
            <a:r>
              <a:rPr lang="es-ES" b="1">
                <a:solidFill>
                  <a:srgbClr val="966835"/>
                </a:solidFill>
              </a:rPr>
              <a:t> </a:t>
            </a:r>
            <a:r>
              <a:rPr lang="es-ES" sz="1400" err="1"/>
              <a:t>How</a:t>
            </a:r>
            <a:r>
              <a:rPr lang="es-ES" sz="1400"/>
              <a:t> </a:t>
            </a:r>
            <a:r>
              <a:rPr lang="es-ES" sz="1400" err="1"/>
              <a:t>many</a:t>
            </a:r>
            <a:r>
              <a:rPr lang="es-ES" sz="1400"/>
              <a:t> singular </a:t>
            </a:r>
            <a:r>
              <a:rPr lang="es-ES" sz="1400" err="1"/>
              <a:t>values</a:t>
            </a:r>
            <a:r>
              <a:rPr lang="es-ES" sz="1400"/>
              <a:t> </a:t>
            </a:r>
            <a:r>
              <a:rPr lang="es-ES" sz="1400" err="1"/>
              <a:t>we</a:t>
            </a:r>
            <a:r>
              <a:rPr lang="es-ES" sz="1400"/>
              <a:t> </a:t>
            </a:r>
            <a:r>
              <a:rPr lang="es-ES" sz="1400" err="1"/>
              <a:t>retain</a:t>
            </a:r>
            <a:r>
              <a:rPr lang="es-ES" sz="1400"/>
              <a:t>. In </a:t>
            </a:r>
            <a:r>
              <a:rPr lang="es-ES" sz="1400" err="1"/>
              <a:t>turbulence</a:t>
            </a:r>
            <a:r>
              <a:rPr lang="es-ES" sz="1400"/>
              <a:t>, </a:t>
            </a:r>
            <a:r>
              <a:rPr lang="es-ES" sz="1400" err="1"/>
              <a:t>different</a:t>
            </a:r>
            <a:r>
              <a:rPr lang="es-ES" sz="1400"/>
              <a:t> </a:t>
            </a:r>
            <a:r>
              <a:rPr lang="es-ES" sz="1400" err="1"/>
              <a:t>scales</a:t>
            </a:r>
            <a:r>
              <a:rPr lang="es-ES" sz="1400"/>
              <a:t>.</a:t>
            </a:r>
            <a:endParaRPr lang="en-US" i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761762-3B62-4284-7A81-C342B4F25B71}"/>
              </a:ext>
            </a:extLst>
          </p:cNvPr>
          <p:cNvSpPr txBox="1"/>
          <p:nvPr/>
        </p:nvSpPr>
        <p:spPr>
          <a:xfrm>
            <a:off x="4510402" y="2969894"/>
            <a:ext cx="687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>
                <a:solidFill>
                  <a:srgbClr val="966835"/>
                </a:solidFill>
              </a:rPr>
              <a:t>Tolerance</a:t>
            </a:r>
            <a:r>
              <a:rPr lang="es-ES" b="1" i="1" dirty="0">
                <a:solidFill>
                  <a:srgbClr val="966835"/>
                </a:solidFill>
              </a:rPr>
              <a:t> DMD:</a:t>
            </a:r>
            <a:r>
              <a:rPr lang="es-ES" b="1" dirty="0">
                <a:solidFill>
                  <a:srgbClr val="966835"/>
                </a:solidFill>
              </a:rPr>
              <a:t> </a:t>
            </a:r>
            <a:r>
              <a:rPr lang="es-ES" sz="1400" dirty="0" err="1"/>
              <a:t>What</a:t>
            </a:r>
            <a:r>
              <a:rPr lang="es-ES" sz="1400" dirty="0"/>
              <a:t> </a:t>
            </a:r>
            <a:r>
              <a:rPr lang="es-ES" sz="1400" dirty="0" err="1"/>
              <a:t>minimum</a:t>
            </a:r>
            <a:r>
              <a:rPr lang="es-ES" sz="1400" dirty="0"/>
              <a:t> </a:t>
            </a:r>
            <a:r>
              <a:rPr lang="es-ES" sz="1400" dirty="0" err="1"/>
              <a:t>amplitude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associated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modes</a:t>
            </a:r>
            <a:r>
              <a:rPr lang="es-ES" sz="1400" dirty="0"/>
              <a:t>. </a:t>
            </a:r>
            <a:r>
              <a:rPr lang="es-ES" sz="1400" dirty="0" err="1"/>
              <a:t>Different</a:t>
            </a:r>
            <a:r>
              <a:rPr lang="es-ES" sz="1400" dirty="0"/>
              <a:t> </a:t>
            </a:r>
            <a:r>
              <a:rPr lang="es-ES" sz="1400" dirty="0" err="1"/>
              <a:t>scales</a:t>
            </a:r>
            <a:r>
              <a:rPr lang="es-ES" sz="1400" dirty="0"/>
              <a:t>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13CC030-EDAE-43CC-F388-8B992DDBA95D}"/>
                  </a:ext>
                </a:extLst>
              </p:cNvPr>
              <p:cNvSpPr txBox="1"/>
              <p:nvPr/>
            </p:nvSpPr>
            <p:spPr>
              <a:xfrm>
                <a:off x="4510402" y="4264005"/>
                <a:ext cx="679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i="1">
                    <a:solidFill>
                      <a:srgbClr val="966835"/>
                    </a:solidFill>
                  </a:rPr>
                  <a:t>Number </a:t>
                </a:r>
                <a:r>
                  <a:rPr lang="es-ES" b="1" i="1" err="1">
                    <a:solidFill>
                      <a:srgbClr val="966835"/>
                    </a:solidFill>
                  </a:rPr>
                  <a:t>of</a:t>
                </a:r>
                <a:r>
                  <a:rPr lang="es-ES" b="1" i="1">
                    <a:solidFill>
                      <a:srgbClr val="966835"/>
                    </a:solidFill>
                  </a:rPr>
                  <a:t> </a:t>
                </a:r>
                <a:r>
                  <a:rPr lang="es-ES" b="1" i="1" err="1">
                    <a:solidFill>
                      <a:srgbClr val="966835"/>
                    </a:solidFill>
                  </a:rPr>
                  <a:t>windows</a:t>
                </a:r>
                <a:r>
                  <a:rPr lang="es-ES" b="1" i="1">
                    <a:solidFill>
                      <a:srgbClr val="966835"/>
                    </a:solidFill>
                  </a:rPr>
                  <a:t>:</a:t>
                </a:r>
                <a:r>
                  <a:rPr lang="es-ES" b="1">
                    <a:solidFill>
                      <a:srgbClr val="966835"/>
                    </a:solidFill>
                  </a:rPr>
                  <a:t> </a:t>
                </a:r>
                <a:r>
                  <a:rPr lang="es-ES" sz="1400" err="1"/>
                  <a:t>Needed</a:t>
                </a:r>
                <a:r>
                  <a:rPr lang="es-ES" sz="1400"/>
                  <a:t> </a:t>
                </a:r>
                <a:r>
                  <a:rPr lang="es-ES" sz="1400" err="1"/>
                  <a:t>for</a:t>
                </a:r>
                <a:r>
                  <a:rPr lang="es-ES" sz="1400"/>
                  <a:t> </a:t>
                </a:r>
                <a:r>
                  <a:rPr lang="es-ES" sz="1400" err="1"/>
                  <a:t>the</a:t>
                </a:r>
                <a:r>
                  <a:rPr lang="es-ES" sz="1400"/>
                  <a:t> HODMD </a:t>
                </a:r>
                <a:r>
                  <a:rPr lang="es-ES" sz="1400" err="1"/>
                  <a:t>windowing</a:t>
                </a:r>
                <a:r>
                  <a:rPr lang="es-ES" sz="1400"/>
                  <a:t> </a:t>
                </a:r>
                <a:r>
                  <a:rPr lang="es-ES" sz="1400" err="1"/>
                  <a:t>process</a:t>
                </a:r>
                <a:r>
                  <a:rPr lang="es-ES" sz="1400"/>
                  <a:t> (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~10−50%</m:t>
                    </m:r>
                  </m:oMath>
                </a14:m>
                <a:r>
                  <a:rPr lang="en-US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).</a:t>
                </a:r>
                <a:endParaRPr lang="en-US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13CC030-EDAE-43CC-F388-8B992DDBA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402" y="4264005"/>
                <a:ext cx="6797566" cy="369332"/>
              </a:xfrm>
              <a:prstGeom prst="rect">
                <a:avLst/>
              </a:prstGeom>
              <a:blipFill>
                <a:blip r:embed="rId16"/>
                <a:stretch>
                  <a:fillRect l="-8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6FB96347-00AF-8CAA-8EDE-0C859041EC62}"/>
              </a:ext>
            </a:extLst>
          </p:cNvPr>
          <p:cNvSpPr txBox="1"/>
          <p:nvPr/>
        </p:nvSpPr>
        <p:spPr>
          <a:xfrm>
            <a:off x="6719486" y="2119620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err="1">
                <a:latin typeface="Avenir Next LT Pro Light" panose="020B0304020202020204" pitchFamily="34" charset="0"/>
              </a:rPr>
              <a:t>Values</a:t>
            </a:r>
            <a:r>
              <a:rPr lang="es-ES" sz="2000">
                <a:latin typeface="Avenir Next LT Pro Light" panose="020B0304020202020204" pitchFamily="34" charset="0"/>
              </a:rPr>
              <a:t>: 1e-2, 1e-3, 1e-4</a:t>
            </a:r>
            <a:endParaRPr lang="en-US" sz="2000">
              <a:latin typeface="Avenir Next LT Pro Light" panose="020B03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C3CF9D-98AD-F2D2-7068-F81E2A80607D}"/>
              </a:ext>
            </a:extLst>
          </p:cNvPr>
          <p:cNvSpPr txBox="1"/>
          <p:nvPr/>
        </p:nvSpPr>
        <p:spPr>
          <a:xfrm>
            <a:off x="6719486" y="3412945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err="1">
                <a:latin typeface="Avenir Next LT Pro Light" panose="020B0304020202020204" pitchFamily="34" charset="0"/>
              </a:rPr>
              <a:t>Values</a:t>
            </a:r>
            <a:r>
              <a:rPr lang="es-ES" sz="2000">
                <a:latin typeface="Avenir Next LT Pro Light" panose="020B0304020202020204" pitchFamily="34" charset="0"/>
              </a:rPr>
              <a:t>: 1e-2, 1e-3, 1e-4</a:t>
            </a:r>
            <a:endParaRPr lang="en-US" sz="2000">
              <a:latin typeface="Avenir Next LT Pro Light" panose="020B03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DF6E97-DBC5-FC7D-47E0-4E7224B77AB6}"/>
              </a:ext>
            </a:extLst>
          </p:cNvPr>
          <p:cNvSpPr txBox="1"/>
          <p:nvPr/>
        </p:nvSpPr>
        <p:spPr>
          <a:xfrm>
            <a:off x="6719486" y="4707056"/>
            <a:ext cx="2799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err="1">
                <a:latin typeface="Avenir Next LT Pro Light" panose="020B0304020202020204" pitchFamily="34" charset="0"/>
              </a:rPr>
              <a:t>Values</a:t>
            </a:r>
            <a:r>
              <a:rPr lang="es-ES" sz="2000">
                <a:latin typeface="Avenir Next LT Pro Light" panose="020B0304020202020204" pitchFamily="34" charset="0"/>
              </a:rPr>
              <a:t>: 10, 20, 50, 100</a:t>
            </a:r>
            <a:endParaRPr lang="en-US" sz="200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5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Calibration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5B3953-D387-3CBC-A338-4D7FB9D85E7F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C9765811-9191-A995-70BB-F8A8E62F5179}"/>
              </a:ext>
            </a:extLst>
          </p:cNvPr>
          <p:cNvSpPr/>
          <p:nvPr/>
        </p:nvSpPr>
        <p:spPr>
          <a:xfrm>
            <a:off x="1339000" y="1624519"/>
            <a:ext cx="2371241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1D2242-B46E-62EB-D358-EAE7BE541DEC}"/>
              </a:ext>
            </a:extLst>
          </p:cNvPr>
          <p:cNvSpPr/>
          <p:nvPr/>
        </p:nvSpPr>
        <p:spPr>
          <a:xfrm>
            <a:off x="1338999" y="2921449"/>
            <a:ext cx="2371241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4E4156-8BFE-56DB-27DC-AE2F464D9BC6}"/>
              </a:ext>
            </a:extLst>
          </p:cNvPr>
          <p:cNvSpPr/>
          <p:nvPr/>
        </p:nvSpPr>
        <p:spPr>
          <a:xfrm>
            <a:off x="1338999" y="4214998"/>
            <a:ext cx="2371241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0E3D238-D7EF-B957-7328-B2AD67B1820B}"/>
              </a:ext>
            </a:extLst>
          </p:cNvPr>
          <p:cNvSpPr txBox="1"/>
          <p:nvPr/>
        </p:nvSpPr>
        <p:spPr>
          <a:xfrm>
            <a:off x="1347383" y="1676569"/>
            <a:ext cx="16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>
                <a:solidFill>
                  <a:srgbClr val="966835"/>
                </a:solidFill>
              </a:rPr>
              <a:t>Tolerance SVD:</a:t>
            </a:r>
            <a:endParaRPr lang="en-US" i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D1DE58-FEDB-08AB-443C-017ACACFC8B7}"/>
              </a:ext>
            </a:extLst>
          </p:cNvPr>
          <p:cNvSpPr txBox="1"/>
          <p:nvPr/>
        </p:nvSpPr>
        <p:spPr>
          <a:xfrm>
            <a:off x="1347383" y="2969894"/>
            <a:ext cx="171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>
                <a:solidFill>
                  <a:srgbClr val="966835"/>
                </a:solidFill>
              </a:rPr>
              <a:t>Tolerance DMD:</a:t>
            </a:r>
            <a:endParaRPr lang="en-US" i="1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D30845-68ED-A7DA-C7D2-FC6BCFED675D}"/>
              </a:ext>
            </a:extLst>
          </p:cNvPr>
          <p:cNvSpPr txBox="1"/>
          <p:nvPr/>
        </p:nvSpPr>
        <p:spPr>
          <a:xfrm>
            <a:off x="1347383" y="4264005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err="1">
                <a:solidFill>
                  <a:srgbClr val="966835"/>
                </a:solidFill>
              </a:rPr>
              <a:t>Window</a:t>
            </a:r>
            <a:r>
              <a:rPr lang="es-ES" b="1" i="1">
                <a:solidFill>
                  <a:srgbClr val="966835"/>
                </a:solidFill>
              </a:rPr>
              <a:t> </a:t>
            </a:r>
            <a:r>
              <a:rPr lang="es-ES" b="1" i="1" err="1">
                <a:solidFill>
                  <a:srgbClr val="966835"/>
                </a:solidFill>
              </a:rPr>
              <a:t>size</a:t>
            </a:r>
            <a:r>
              <a:rPr lang="es-ES" b="1" i="1">
                <a:solidFill>
                  <a:srgbClr val="966835"/>
                </a:solidFill>
              </a:rPr>
              <a:t>:</a:t>
            </a:r>
            <a:endParaRPr lang="en-US" i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9EDB47-DCE0-1B4A-F0C5-91D86C15D7B0}"/>
              </a:ext>
            </a:extLst>
          </p:cNvPr>
          <p:cNvSpPr txBox="1"/>
          <p:nvPr/>
        </p:nvSpPr>
        <p:spPr>
          <a:xfrm>
            <a:off x="1656079" y="2119620"/>
            <a:ext cx="173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Values</a:t>
            </a:r>
            <a:r>
              <a:rPr lang="es-ES" sz="2000" dirty="0">
                <a:latin typeface="Avenir Next LT Pro Light" panose="020B0304020202020204" pitchFamily="34" charset="0"/>
              </a:rPr>
              <a:t>: 1e-3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254950-757E-4878-29DF-23158F652966}"/>
              </a:ext>
            </a:extLst>
          </p:cNvPr>
          <p:cNvSpPr txBox="1"/>
          <p:nvPr/>
        </p:nvSpPr>
        <p:spPr>
          <a:xfrm>
            <a:off x="1656079" y="3409609"/>
            <a:ext cx="1597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Values</a:t>
            </a:r>
            <a:r>
              <a:rPr lang="es-ES" sz="2000" dirty="0">
                <a:latin typeface="Avenir Next LT Pro Light" panose="020B0304020202020204" pitchFamily="34" charset="0"/>
              </a:rPr>
              <a:t>: 1e-3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D0C9E86-ACF7-5F33-DC75-54B3E4972A23}"/>
              </a:ext>
            </a:extLst>
          </p:cNvPr>
          <p:cNvSpPr txBox="1"/>
          <p:nvPr/>
        </p:nvSpPr>
        <p:spPr>
          <a:xfrm>
            <a:off x="1656079" y="4633337"/>
            <a:ext cx="137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Values</a:t>
            </a:r>
            <a:r>
              <a:rPr lang="es-ES" sz="2000" dirty="0">
                <a:latin typeface="Avenir Next LT Pro Light" panose="020B0304020202020204" pitchFamily="34" charset="0"/>
              </a:rPr>
              <a:t>: 50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4753704-15BF-44A4-BF78-B99A429B9A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6672" y="1271522"/>
            <a:ext cx="5694174" cy="43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5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err="1">
                <a:latin typeface="+mj-lt"/>
              </a:rPr>
              <a:t>Results</a:t>
            </a:r>
            <a:endParaRPr lang="en-US" sz="4400" b="1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8C15D8-F780-332D-CE8D-DC0015C9FF05}"/>
              </a:ext>
            </a:extLst>
          </p:cNvPr>
          <p:cNvSpPr txBox="1"/>
          <p:nvPr/>
        </p:nvSpPr>
        <p:spPr>
          <a:xfrm>
            <a:off x="10127925" y="443754"/>
            <a:ext cx="1660052" cy="510778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</a:rPr>
              <a:t>HODMD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pic>
        <p:nvPicPr>
          <p:cNvPr id="2" name="Imagen 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6E9EF36-06F5-84A4-A234-257D0235276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"/>
          <a:stretch/>
        </p:blipFill>
        <p:spPr>
          <a:xfrm>
            <a:off x="157846" y="1484802"/>
            <a:ext cx="4774078" cy="36463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9C4EB2-CFE3-C72C-15B0-3BB815F2CD1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5" t="8381" r="17778" b="7432"/>
          <a:stretch/>
        </p:blipFill>
        <p:spPr>
          <a:xfrm>
            <a:off x="5882482" y="1939948"/>
            <a:ext cx="3966657" cy="2730281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B46212C-AE37-C5EA-BCC8-D86ECF4406EF}"/>
              </a:ext>
            </a:extLst>
          </p:cNvPr>
          <p:cNvSpPr/>
          <p:nvPr/>
        </p:nvSpPr>
        <p:spPr>
          <a:xfrm>
            <a:off x="924128" y="3921728"/>
            <a:ext cx="243191" cy="314517"/>
          </a:xfrm>
          <a:prstGeom prst="ellipse">
            <a:avLst/>
          </a:prstGeom>
          <a:noFill/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0D884D-E44A-13C8-7520-F069ADF23F3D}"/>
              </a:ext>
            </a:extLst>
          </p:cNvPr>
          <p:cNvSpPr txBox="1"/>
          <p:nvPr/>
        </p:nvSpPr>
        <p:spPr>
          <a:xfrm>
            <a:off x="610532" y="3546753"/>
            <a:ext cx="10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92240"/>
                </a:solidFill>
              </a:rPr>
              <a:t>A </a:t>
            </a:r>
            <a:r>
              <a:rPr lang="es-ES" b="1" err="1">
                <a:solidFill>
                  <a:srgbClr val="092240"/>
                </a:solidFill>
              </a:rPr>
              <a:t>mode</a:t>
            </a:r>
            <a:endParaRPr lang="en-US" b="1">
              <a:solidFill>
                <a:srgbClr val="092240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1D6B7BE-9786-2F71-DB28-DBF906F1E136}"/>
              </a:ext>
            </a:extLst>
          </p:cNvPr>
          <p:cNvCxnSpPr>
            <a:cxnSpLocks/>
          </p:cNvCxnSpPr>
          <p:nvPr/>
        </p:nvCxnSpPr>
        <p:spPr>
          <a:xfrm flipV="1">
            <a:off x="8098578" y="2483098"/>
            <a:ext cx="1770881" cy="18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n 23" descr="Un conjunto de letras negras en un fondo negro&#10;&#10;Descripción generada automáticamente con confianza media">
            <a:extLst>
              <a:ext uri="{FF2B5EF4-FFF2-40B4-BE49-F238E27FC236}">
                <a16:creationId xmlns:a16="http://schemas.microsoft.com/office/drawing/2014/main" id="{A3DC7997-51B0-7341-4B5E-2906A6FEBF0D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t="30922" r="34471" b="23688"/>
          <a:stretch/>
        </p:blipFill>
        <p:spPr>
          <a:xfrm>
            <a:off x="9988280" y="1989255"/>
            <a:ext cx="1553439" cy="1011607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EDA8E56C-ADA9-2A50-B687-AF65F65A916A}"/>
              </a:ext>
            </a:extLst>
          </p:cNvPr>
          <p:cNvSpPr>
            <a:spLocks/>
          </p:cNvSpPr>
          <p:nvPr/>
        </p:nvSpPr>
        <p:spPr>
          <a:xfrm>
            <a:off x="7926389" y="2573297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1B6299D-1672-DA55-A307-53CD2CFC4FF4}"/>
              </a:ext>
            </a:extLst>
          </p:cNvPr>
          <p:cNvSpPr>
            <a:spLocks/>
          </p:cNvSpPr>
          <p:nvPr/>
        </p:nvSpPr>
        <p:spPr>
          <a:xfrm>
            <a:off x="8078258" y="3556472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n 26" descr="Imagen que contiene dibujo, cuchillo&#10;&#10;Descripción generada automáticamente">
            <a:extLst>
              <a:ext uri="{FF2B5EF4-FFF2-40B4-BE49-F238E27FC236}">
                <a16:creationId xmlns:a16="http://schemas.microsoft.com/office/drawing/2014/main" id="{277CCEC3-9BE6-3199-B9DE-2453E57560C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t="30923" r="34470" b="23687"/>
          <a:stretch/>
        </p:blipFill>
        <p:spPr>
          <a:xfrm>
            <a:off x="8287079" y="1154372"/>
            <a:ext cx="1553439" cy="1011607"/>
          </a:xfrm>
          <a:prstGeom prst="rect">
            <a:avLst/>
          </a:prstGeom>
        </p:spPr>
      </p:pic>
      <p:pic>
        <p:nvPicPr>
          <p:cNvPr id="28" name="Imagen 27" descr="Flecha&#10;&#10;Descripción generada automáticamente con confianza media">
            <a:extLst>
              <a:ext uri="{FF2B5EF4-FFF2-40B4-BE49-F238E27FC236}">
                <a16:creationId xmlns:a16="http://schemas.microsoft.com/office/drawing/2014/main" id="{E6ADD09F-87EB-A9F1-A277-A68669181D3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t="30922" r="34471" b="23688"/>
          <a:stretch/>
        </p:blipFill>
        <p:spPr>
          <a:xfrm>
            <a:off x="10142083" y="4229891"/>
            <a:ext cx="1553439" cy="1011607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32A8096-AB99-F9CC-D17E-8E10BFB67B64}"/>
              </a:ext>
            </a:extLst>
          </p:cNvPr>
          <p:cNvCxnSpPr>
            <a:cxnSpLocks/>
          </p:cNvCxnSpPr>
          <p:nvPr/>
        </p:nvCxnSpPr>
        <p:spPr>
          <a:xfrm>
            <a:off x="8231698" y="3699111"/>
            <a:ext cx="1930705" cy="844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EEE1525-AFE2-7F0C-A13B-FD0B380BCCAC}"/>
              </a:ext>
            </a:extLst>
          </p:cNvPr>
          <p:cNvCxnSpPr>
            <a:cxnSpLocks/>
          </p:cNvCxnSpPr>
          <p:nvPr/>
        </p:nvCxnSpPr>
        <p:spPr>
          <a:xfrm flipV="1">
            <a:off x="7490474" y="1971446"/>
            <a:ext cx="677784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69DE03F8-6607-6BDC-37A1-91D002937451}"/>
              </a:ext>
            </a:extLst>
          </p:cNvPr>
          <p:cNvSpPr>
            <a:spLocks/>
          </p:cNvSpPr>
          <p:nvPr/>
        </p:nvSpPr>
        <p:spPr>
          <a:xfrm>
            <a:off x="7310474" y="2300292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echa: pentágono 31">
                <a:extLst>
                  <a:ext uri="{FF2B5EF4-FFF2-40B4-BE49-F238E27FC236}">
                    <a16:creationId xmlns:a16="http://schemas.microsoft.com/office/drawing/2014/main" id="{EB3FC81A-0904-4BE1-C480-718257DEBC77}"/>
                  </a:ext>
                </a:extLst>
              </p:cNvPr>
              <p:cNvSpPr/>
              <p:nvPr/>
            </p:nvSpPr>
            <p:spPr>
              <a:xfrm>
                <a:off x="8074165" y="1072397"/>
                <a:ext cx="527737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Flecha: pentágono 31">
                <a:extLst>
                  <a:ext uri="{FF2B5EF4-FFF2-40B4-BE49-F238E27FC236}">
                    <a16:creationId xmlns:a16="http://schemas.microsoft.com/office/drawing/2014/main" id="{EB3FC81A-0904-4BE1-C480-718257DEB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65" y="1072397"/>
                <a:ext cx="527737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20"/>
                <a:stretch>
                  <a:fillRect b="-8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echa: pentágono 32">
                <a:extLst>
                  <a:ext uri="{FF2B5EF4-FFF2-40B4-BE49-F238E27FC236}">
                    <a16:creationId xmlns:a16="http://schemas.microsoft.com/office/drawing/2014/main" id="{CDE5A288-F4CD-9F55-0D24-57580F007DC6}"/>
                  </a:ext>
                </a:extLst>
              </p:cNvPr>
              <p:cNvSpPr/>
              <p:nvPr/>
            </p:nvSpPr>
            <p:spPr>
              <a:xfrm flipH="1">
                <a:off x="11290057" y="2805935"/>
                <a:ext cx="503324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Flecha: pentágono 32">
                <a:extLst>
                  <a:ext uri="{FF2B5EF4-FFF2-40B4-BE49-F238E27FC236}">
                    <a16:creationId xmlns:a16="http://schemas.microsoft.com/office/drawing/2014/main" id="{CDE5A288-F4CD-9F55-0D24-57580F007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290057" y="2805935"/>
                <a:ext cx="503324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lecha: pentágono 39">
                <a:extLst>
                  <a:ext uri="{FF2B5EF4-FFF2-40B4-BE49-F238E27FC236}">
                    <a16:creationId xmlns:a16="http://schemas.microsoft.com/office/drawing/2014/main" id="{4633A0E3-F536-9491-8AB9-2E042DE179F9}"/>
                  </a:ext>
                </a:extLst>
              </p:cNvPr>
              <p:cNvSpPr/>
              <p:nvPr/>
            </p:nvSpPr>
            <p:spPr>
              <a:xfrm flipH="1">
                <a:off x="11443860" y="5042305"/>
                <a:ext cx="503324" cy="362701"/>
              </a:xfrm>
              <a:prstGeom prst="homePlate">
                <a:avLst>
                  <a:gd name="adj" fmla="val 46959"/>
                </a:avLst>
              </a:prstGeom>
              <a:solidFill>
                <a:srgbClr val="9668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Flecha: pentágono 39">
                <a:extLst>
                  <a:ext uri="{FF2B5EF4-FFF2-40B4-BE49-F238E27FC236}">
                    <a16:creationId xmlns:a16="http://schemas.microsoft.com/office/drawing/2014/main" id="{4633A0E3-F536-9491-8AB9-2E042DE17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43860" y="5042305"/>
                <a:ext cx="503324" cy="362701"/>
              </a:xfrm>
              <a:prstGeom prst="homePlate">
                <a:avLst>
                  <a:gd name="adj" fmla="val 46959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>
            <a:extLst>
              <a:ext uri="{FF2B5EF4-FFF2-40B4-BE49-F238E27FC236}">
                <a16:creationId xmlns:a16="http://schemas.microsoft.com/office/drawing/2014/main" id="{A999D508-198F-4454-32AB-03D8D6B9819B}"/>
              </a:ext>
            </a:extLst>
          </p:cNvPr>
          <p:cNvSpPr txBox="1"/>
          <p:nvPr/>
        </p:nvSpPr>
        <p:spPr>
          <a:xfrm>
            <a:off x="1527449" y="5111696"/>
            <a:ext cx="252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err="1">
                <a:solidFill>
                  <a:srgbClr val="966835"/>
                </a:solidFill>
              </a:rPr>
              <a:t>Generator</a:t>
            </a:r>
            <a:r>
              <a:rPr lang="es-ES" sz="2400" b="1">
                <a:solidFill>
                  <a:srgbClr val="966835"/>
                </a:solidFill>
              </a:rPr>
              <a:t> </a:t>
            </a:r>
            <a:r>
              <a:rPr lang="es-ES" sz="2400" b="1" err="1">
                <a:solidFill>
                  <a:srgbClr val="966835"/>
                </a:solidFill>
              </a:rPr>
              <a:t>modes</a:t>
            </a:r>
            <a:endParaRPr lang="en-US" sz="2400" b="1">
              <a:solidFill>
                <a:srgbClr val="966835"/>
              </a:solidFill>
            </a:endParaRPr>
          </a:p>
        </p:txBody>
      </p:sp>
      <p:pic>
        <p:nvPicPr>
          <p:cNvPr id="43" name="Gráfico 42" descr="Papel con relleno sólido">
            <a:extLst>
              <a:ext uri="{FF2B5EF4-FFF2-40B4-BE49-F238E27FC236}">
                <a16:creationId xmlns:a16="http://schemas.microsoft.com/office/drawing/2014/main" id="{C030067B-9866-F399-48FC-329313F140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842278" y="4963999"/>
            <a:ext cx="576352" cy="533476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7F4B40FA-925A-BE65-937A-4C8C6438A400}"/>
              </a:ext>
            </a:extLst>
          </p:cNvPr>
          <p:cNvSpPr txBox="1"/>
          <p:nvPr/>
        </p:nvSpPr>
        <p:spPr>
          <a:xfrm>
            <a:off x="6414754" y="50485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latin typeface="Bahnschrift" panose="020B0502040204020203" pitchFamily="34" charset="0"/>
              </a:rPr>
              <a:t>Click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here</a:t>
            </a:r>
            <a:r>
              <a:rPr lang="es-ES">
                <a:latin typeface="Bahnschrift" panose="020B0502040204020203" pitchFamily="34" charset="0"/>
              </a:rPr>
              <a:t> </a:t>
            </a:r>
            <a:r>
              <a:rPr lang="es-ES" err="1">
                <a:latin typeface="Bahnschrift" panose="020B0502040204020203" pitchFamily="34" charset="0"/>
              </a:rPr>
              <a:t>for</a:t>
            </a:r>
            <a:r>
              <a:rPr lang="es-ES">
                <a:latin typeface="Bahnschrift" panose="020B0502040204020203" pitchFamily="34" charset="0"/>
              </a:rPr>
              <a:t> more </a:t>
            </a:r>
            <a:r>
              <a:rPr lang="es-ES" err="1">
                <a:latin typeface="Bahnschrift" panose="020B0502040204020203" pitchFamily="34" charset="0"/>
              </a:rPr>
              <a:t>information</a:t>
            </a:r>
            <a:endParaRPr lang="en-US">
              <a:latin typeface="Bahnschrift" panose="020B0502040204020203" pitchFamily="34" charset="0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91F2155-3A8E-F1B4-F31A-53C7CCE9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302" y="5177540"/>
            <a:ext cx="212428" cy="21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ángulo 45">
            <a:hlinkClick r:id="rId26"/>
            <a:extLst>
              <a:ext uri="{FF2B5EF4-FFF2-40B4-BE49-F238E27FC236}">
                <a16:creationId xmlns:a16="http://schemas.microsoft.com/office/drawing/2014/main" id="{2B42E267-200D-573B-454F-B084BDF1099E}"/>
              </a:ext>
            </a:extLst>
          </p:cNvPr>
          <p:cNvSpPr/>
          <p:nvPr/>
        </p:nvSpPr>
        <p:spPr>
          <a:xfrm>
            <a:off x="5873668" y="4865086"/>
            <a:ext cx="3966657" cy="69004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25" grpId="0" animBg="1"/>
      <p:bldP spid="26" grpId="0" animBg="1"/>
      <p:bldP spid="31" grpId="0" animBg="1"/>
      <p:bldP spid="32" grpId="0" animBg="1"/>
      <p:bldP spid="33" grpId="0" animBg="1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A8F7DEE1027B48AE690C041C185240" ma:contentTypeVersion="11" ma:contentTypeDescription="Crear nuevo documento." ma:contentTypeScope="" ma:versionID="b591b6b370bba6b0b7df6028dc02b86f">
  <xsd:schema xmlns:xsd="http://www.w3.org/2001/XMLSchema" xmlns:xs="http://www.w3.org/2001/XMLSchema" xmlns:p="http://schemas.microsoft.com/office/2006/metadata/properties" xmlns:ns2="ea1f1963-a4cd-4183-982d-5e3a2263d762" xmlns:ns3="7104bd94-4083-4779-8768-541700349e9a" targetNamespace="http://schemas.microsoft.com/office/2006/metadata/properties" ma:root="true" ma:fieldsID="c15a7e406ed4d00b86afd997564c26a9" ns2:_="" ns3:_="">
    <xsd:import namespace="ea1f1963-a4cd-4183-982d-5e3a2263d762"/>
    <xsd:import namespace="7104bd94-4083-4779-8768-541700349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f1963-a4cd-4183-982d-5e3a2263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b79bab5-423c-41bb-b2a6-fa644551ea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4bd94-4083-4779-8768-541700349e9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7312b7f-67fd-4ce4-b562-48bc51f9cd45}" ma:internalName="TaxCatchAll" ma:showField="CatchAllData" ma:web="7104bd94-4083-4779-8768-541700349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1f1963-a4cd-4183-982d-5e3a2263d762">
      <Terms xmlns="http://schemas.microsoft.com/office/infopath/2007/PartnerControls"/>
    </lcf76f155ced4ddcb4097134ff3c332f>
    <TaxCatchAll xmlns="7104bd94-4083-4779-8768-541700349e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C6081F-4AD4-4013-808E-180550997424}"/>
</file>

<file path=customXml/itemProps2.xml><?xml version="1.0" encoding="utf-8"?>
<ds:datastoreItem xmlns:ds="http://schemas.openxmlformats.org/officeDocument/2006/customXml" ds:itemID="{695276B8-874A-498F-A81A-E7081E381BD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ea1f1963-a4cd-4183-982d-5e3a2263d762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530D87-61FD-4A5D-9C45-E3F5A6A63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 Next LT Pro Light</vt:lpstr>
      <vt:lpstr>Bahnschrift</vt:lpstr>
      <vt:lpstr>Bahnschrift Condensed</vt:lpstr>
      <vt:lpstr>Calibri</vt:lpstr>
      <vt:lpstr>Calibri Light</vt:lpstr>
      <vt:lpstr>Cambria Math</vt:lpstr>
      <vt:lpstr>Cascadia Code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 LAZPITA SUINAGA</dc:creator>
  <cp:lastModifiedBy>ENEKO LAZPITA SUINAGA</cp:lastModifiedBy>
  <cp:revision>1</cp:revision>
  <dcterms:created xsi:type="dcterms:W3CDTF">2023-03-28T09:27:13Z</dcterms:created>
  <dcterms:modified xsi:type="dcterms:W3CDTF">2023-05-23T10:12:15Z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0x01010026A8F7DEE1027B48AE690C041C185240</vt:lpwstr>
  </property>
</Properties>
</file>