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7" r:id="rId7"/>
    <p:sldId id="258" r:id="rId8"/>
    <p:sldId id="267" r:id="rId9"/>
    <p:sldId id="268" r:id="rId10"/>
    <p:sldId id="263" r:id="rId11"/>
    <p:sldId id="264" r:id="rId12"/>
    <p:sldId id="259" r:id="rId13"/>
    <p:sldId id="265" r:id="rId14"/>
    <p:sldId id="260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240"/>
    <a:srgbClr val="D39650"/>
    <a:srgbClr val="966835"/>
    <a:srgbClr val="FFFFFF"/>
    <a:srgbClr val="FEC271"/>
    <a:srgbClr val="EF9C2D"/>
    <a:srgbClr val="F4B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0CB65-8F95-442D-8A6F-D8EAA0B2E330}" v="1" dt="2023-05-23T11:36:37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EKO LAZPITA SUINAGA" userId="2c82876e-759e-4d08-8fd3-412c355e2115" providerId="ADAL" clId="{D7347F12-C2D8-4E95-BE42-CA9506275E5A}"/>
    <pc:docChg chg="undo custSel modSld">
      <pc:chgData name="ENEKO LAZPITA SUINAGA" userId="2c82876e-759e-4d08-8fd3-412c355e2115" providerId="ADAL" clId="{D7347F12-C2D8-4E95-BE42-CA9506275E5A}" dt="2023-04-18T15:47:37.092" v="148" actId="1036"/>
      <pc:docMkLst>
        <pc:docMk/>
      </pc:docMkLst>
      <pc:sldChg chg="addSp delSp modSp mod">
        <pc:chgData name="ENEKO LAZPITA SUINAGA" userId="2c82876e-759e-4d08-8fd3-412c355e2115" providerId="ADAL" clId="{D7347F12-C2D8-4E95-BE42-CA9506275E5A}" dt="2023-04-18T15:46:58.647" v="118" actId="1076"/>
        <pc:sldMkLst>
          <pc:docMk/>
          <pc:sldMk cId="1112627424" sldId="257"/>
        </pc:sldMkLst>
        <pc:spChg chg="add del mod">
          <ac:chgData name="ENEKO LAZPITA SUINAGA" userId="2c82876e-759e-4d08-8fd3-412c355e2115" providerId="ADAL" clId="{D7347F12-C2D8-4E95-BE42-CA9506275E5A}" dt="2023-04-18T15:45:23.990" v="10" actId="478"/>
          <ac:spMkLst>
            <pc:docMk/>
            <pc:sldMk cId="1112627424" sldId="257"/>
            <ac:spMk id="7" creationId="{345C63C3-4AD8-FCDE-A8E8-E2FAC32AD4DD}"/>
          </ac:spMkLst>
        </pc:spChg>
        <pc:spChg chg="add mod">
          <ac:chgData name="ENEKO LAZPITA SUINAGA" userId="2c82876e-759e-4d08-8fd3-412c355e2115" providerId="ADAL" clId="{D7347F12-C2D8-4E95-BE42-CA9506275E5A}" dt="2023-04-18T15:46:58.647" v="118" actId="1076"/>
          <ac:spMkLst>
            <pc:docMk/>
            <pc:sldMk cId="1112627424" sldId="257"/>
            <ac:spMk id="9" creationId="{745248D3-75DD-0D9D-6FFC-B63DDFC81B54}"/>
          </ac:spMkLst>
        </pc:spChg>
        <pc:picChg chg="add mod">
          <ac:chgData name="ENEKO LAZPITA SUINAGA" userId="2c82876e-759e-4d08-8fd3-412c355e2115" providerId="ADAL" clId="{D7347F12-C2D8-4E95-BE42-CA9506275E5A}" dt="2023-04-18T15:45:30.825" v="12" actId="1076"/>
          <ac:picMkLst>
            <pc:docMk/>
            <pc:sldMk cId="1112627424" sldId="257"/>
            <ac:picMk id="5" creationId="{523FA4E2-56DF-56E9-9DBB-666F92ACD02D}"/>
          </ac:picMkLst>
        </pc:picChg>
        <pc:picChg chg="add mod">
          <ac:chgData name="ENEKO LAZPITA SUINAGA" userId="2c82876e-759e-4d08-8fd3-412c355e2115" providerId="ADAL" clId="{D7347F12-C2D8-4E95-BE42-CA9506275E5A}" dt="2023-04-18T15:46:53.171" v="117" actId="1076"/>
          <ac:picMkLst>
            <pc:docMk/>
            <pc:sldMk cId="1112627424" sldId="257"/>
            <ac:picMk id="8" creationId="{FAC34F1A-52E3-CB03-F4AD-2A74678E4CC7}"/>
          </ac:picMkLst>
        </pc:picChg>
      </pc:sldChg>
      <pc:sldChg chg="modSp mod">
        <pc:chgData name="ENEKO LAZPITA SUINAGA" userId="2c82876e-759e-4d08-8fd3-412c355e2115" providerId="ADAL" clId="{D7347F12-C2D8-4E95-BE42-CA9506275E5A}" dt="2023-04-18T15:47:37.092" v="148" actId="1036"/>
        <pc:sldMkLst>
          <pc:docMk/>
          <pc:sldMk cId="4133855945" sldId="265"/>
        </pc:sldMkLst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2" creationId="{C9765811-9191-A995-70BB-F8A8E62F5179}"/>
          </ac:spMkLst>
        </pc:spChg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3" creationId="{271D2242-B46E-62EB-D358-EAE7BE541DEC}"/>
          </ac:spMkLst>
        </pc:spChg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5" creationId="{804E4156-8BFE-56DB-27DC-AE2F464D9BC6}"/>
          </ac:spMkLst>
        </pc:spChg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8" creationId="{30E3D238-D7EF-B957-7328-B2AD67B1820B}"/>
          </ac:spMkLst>
        </pc:spChg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9" creationId="{25D1DE58-FEDB-08AB-443C-017ACACFC8B7}"/>
          </ac:spMkLst>
        </pc:spChg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10" creationId="{3ED30845-68ED-A7DA-C7D2-FC6BCFED675D}"/>
          </ac:spMkLst>
        </pc:spChg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11" creationId="{1B9EDB47-DCE0-1B4A-F0C5-91D86C15D7B0}"/>
          </ac:spMkLst>
        </pc:spChg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12" creationId="{B5254950-757E-4878-29DF-23158F652966}"/>
          </ac:spMkLst>
        </pc:spChg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13" creationId="{4D0C9E86-ACF7-5F33-DC75-54B3E4972A23}"/>
          </ac:spMkLst>
        </pc:spChg>
        <pc:picChg chg="mod">
          <ac:chgData name="ENEKO LAZPITA SUINAGA" userId="2c82876e-759e-4d08-8fd3-412c355e2115" providerId="ADAL" clId="{D7347F12-C2D8-4E95-BE42-CA9506275E5A}" dt="2023-04-18T15:47:37.092" v="148" actId="1036"/>
          <ac:picMkLst>
            <pc:docMk/>
            <pc:sldMk cId="4133855945" sldId="265"/>
            <ac:picMk id="14" creationId="{54753704-15BF-44A4-BF78-B99A429B9AE7}"/>
          </ac:picMkLst>
        </pc:picChg>
      </pc:sldChg>
    </pc:docChg>
  </pc:docChgLst>
  <pc:docChgLst>
    <pc:chgData name="ENEKO LAZPITA SUINAGA" userId="03ca8ae1-9a00-4a22-9561-fb3a3d760218" providerId="ADAL" clId="{77B0CB65-8F95-442D-8A6F-D8EAA0B2E330}"/>
    <pc:docChg chg="modSld">
      <pc:chgData name="ENEKO LAZPITA SUINAGA" userId="03ca8ae1-9a00-4a22-9561-fb3a3d760218" providerId="ADAL" clId="{77B0CB65-8F95-442D-8A6F-D8EAA0B2E330}" dt="2023-05-23T11:36:37.959" v="2"/>
      <pc:docMkLst>
        <pc:docMk/>
      </pc:docMkLst>
      <pc:sldChg chg="modSp mod">
        <pc:chgData name="ENEKO LAZPITA SUINAGA" userId="03ca8ae1-9a00-4a22-9561-fb3a3d760218" providerId="ADAL" clId="{77B0CB65-8F95-442D-8A6F-D8EAA0B2E330}" dt="2023-05-23T10:09:12.956" v="0" actId="6549"/>
        <pc:sldMkLst>
          <pc:docMk/>
          <pc:sldMk cId="1403250224" sldId="259"/>
        </pc:sldMkLst>
        <pc:spChg chg="mod">
          <ac:chgData name="ENEKO LAZPITA SUINAGA" userId="03ca8ae1-9a00-4a22-9561-fb3a3d760218" providerId="ADAL" clId="{77B0CB65-8F95-442D-8A6F-D8EAA0B2E330}" dt="2023-05-23T10:09:12.956" v="0" actId="6549"/>
          <ac:spMkLst>
            <pc:docMk/>
            <pc:sldMk cId="1403250224" sldId="259"/>
            <ac:spMk id="9" creationId="{0B7DE593-B020-2450-1F18-2B5BB213EC91}"/>
          </ac:spMkLst>
        </pc:spChg>
      </pc:sldChg>
      <pc:sldChg chg="modSp mod modAnim">
        <pc:chgData name="ENEKO LAZPITA SUINAGA" userId="03ca8ae1-9a00-4a22-9561-fb3a3d760218" providerId="ADAL" clId="{77B0CB65-8F95-442D-8A6F-D8EAA0B2E330}" dt="2023-05-23T11:36:37.959" v="2"/>
        <pc:sldMkLst>
          <pc:docMk/>
          <pc:sldMk cId="3760453738" sldId="269"/>
        </pc:sldMkLst>
        <pc:spChg chg="mod">
          <ac:chgData name="ENEKO LAZPITA SUINAGA" userId="03ca8ae1-9a00-4a22-9561-fb3a3d760218" providerId="ADAL" clId="{77B0CB65-8F95-442D-8A6F-D8EAA0B2E330}" dt="2023-05-23T11:36:22.883" v="1" actId="1076"/>
          <ac:spMkLst>
            <pc:docMk/>
            <pc:sldMk cId="3760453738" sldId="269"/>
            <ac:spMk id="10" creationId="{519DA73F-E4CA-CFB7-889A-C0422C6C7F44}"/>
          </ac:spMkLst>
        </pc:spChg>
      </pc:sldChg>
    </pc:docChg>
  </pc:docChgLst>
  <pc:docChgLst>
    <pc:chgData name="ENEKO LAZPITA SUINAGA" userId="03ca8ae1-9a00-4a22-9561-fb3a3d760218" providerId="ADAL" clId="{92B33032-1378-4D1A-B5CB-8D4CEF07DC97}"/>
    <pc:docChg chg="undo redo custSel addSld modSld">
      <pc:chgData name="ENEKO LAZPITA SUINAGA" userId="03ca8ae1-9a00-4a22-9561-fb3a3d760218" providerId="ADAL" clId="{92B33032-1378-4D1A-B5CB-8D4CEF07DC97}" dt="2023-05-08T14:51:03.109" v="411"/>
      <pc:docMkLst>
        <pc:docMk/>
      </pc:docMkLst>
      <pc:sldChg chg="addSp delSp modSp mod">
        <pc:chgData name="ENEKO LAZPITA SUINAGA" userId="03ca8ae1-9a00-4a22-9561-fb3a3d760218" providerId="ADAL" clId="{92B33032-1378-4D1A-B5CB-8D4CEF07DC97}" dt="2023-04-26T16:19:08.717" v="39"/>
        <pc:sldMkLst>
          <pc:docMk/>
          <pc:sldMk cId="164786836" sldId="256"/>
        </pc:sldMkLst>
        <pc:spChg chg="add mod">
          <ac:chgData name="ENEKO LAZPITA SUINAGA" userId="03ca8ae1-9a00-4a22-9561-fb3a3d760218" providerId="ADAL" clId="{92B33032-1378-4D1A-B5CB-8D4CEF07DC97}" dt="2023-04-26T16:19:08.717" v="39"/>
          <ac:spMkLst>
            <pc:docMk/>
            <pc:sldMk cId="164786836" sldId="256"/>
            <ac:spMk id="7" creationId="{6085480B-18D8-FD4E-19D3-ABE914A2FE07}"/>
          </ac:spMkLst>
        </pc:spChg>
        <pc:spChg chg="add mod">
          <ac:chgData name="ENEKO LAZPITA SUINAGA" userId="03ca8ae1-9a00-4a22-9561-fb3a3d760218" providerId="ADAL" clId="{92B33032-1378-4D1A-B5CB-8D4CEF07DC97}" dt="2023-04-26T16:19:08.717" v="39"/>
          <ac:spMkLst>
            <pc:docMk/>
            <pc:sldMk cId="164786836" sldId="256"/>
            <ac:spMk id="9" creationId="{79573D0E-F85A-865A-E694-826C87E5E1A8}"/>
          </ac:spMkLst>
        </pc:spChg>
        <pc:spChg chg="add mod">
          <ac:chgData name="ENEKO LAZPITA SUINAGA" userId="03ca8ae1-9a00-4a22-9561-fb3a3d760218" providerId="ADAL" clId="{92B33032-1378-4D1A-B5CB-8D4CEF07DC97}" dt="2023-04-26T16:19:08.717" v="39"/>
          <ac:spMkLst>
            <pc:docMk/>
            <pc:sldMk cId="164786836" sldId="256"/>
            <ac:spMk id="10" creationId="{CC1F472E-A8B1-E53F-F03C-3EB0FDAFFC5B}"/>
          </ac:spMkLst>
        </pc:spChg>
        <pc:spChg chg="add mod">
          <ac:chgData name="ENEKO LAZPITA SUINAGA" userId="03ca8ae1-9a00-4a22-9561-fb3a3d760218" providerId="ADAL" clId="{92B33032-1378-4D1A-B5CB-8D4CEF07DC97}" dt="2023-04-26T16:19:08.717" v="39"/>
          <ac:spMkLst>
            <pc:docMk/>
            <pc:sldMk cId="164786836" sldId="256"/>
            <ac:spMk id="11" creationId="{50941095-55B6-66A0-88C5-746CE96EB584}"/>
          </ac:spMkLst>
        </pc:spChg>
        <pc:spChg chg="del">
          <ac:chgData name="ENEKO LAZPITA SUINAGA" userId="03ca8ae1-9a00-4a22-9561-fb3a3d760218" providerId="ADAL" clId="{92B33032-1378-4D1A-B5CB-8D4CEF07DC97}" dt="2023-04-26T16:19:07.864" v="38" actId="478"/>
          <ac:spMkLst>
            <pc:docMk/>
            <pc:sldMk cId="164786836" sldId="256"/>
            <ac:spMk id="44" creationId="{5AF7CBED-6A20-DB4E-A8B2-CDF0E09C014F}"/>
          </ac:spMkLst>
        </pc:spChg>
        <pc:spChg chg="del">
          <ac:chgData name="ENEKO LAZPITA SUINAGA" userId="03ca8ae1-9a00-4a22-9561-fb3a3d760218" providerId="ADAL" clId="{92B33032-1378-4D1A-B5CB-8D4CEF07DC97}" dt="2023-04-26T16:19:07.864" v="38" actId="478"/>
          <ac:spMkLst>
            <pc:docMk/>
            <pc:sldMk cId="164786836" sldId="256"/>
            <ac:spMk id="48" creationId="{E21CC282-A633-5A47-A51B-81144201FD30}"/>
          </ac:spMkLst>
        </pc:spChg>
        <pc:spChg chg="del">
          <ac:chgData name="ENEKO LAZPITA SUINAGA" userId="03ca8ae1-9a00-4a22-9561-fb3a3d760218" providerId="ADAL" clId="{92B33032-1378-4D1A-B5CB-8D4CEF07DC97}" dt="2023-04-26T16:19:07.864" v="38" actId="478"/>
          <ac:spMkLst>
            <pc:docMk/>
            <pc:sldMk cId="164786836" sldId="256"/>
            <ac:spMk id="49" creationId="{E068158E-2698-E0A7-E0A2-D4E23A30CDCC}"/>
          </ac:spMkLst>
        </pc:spChg>
      </pc:sldChg>
      <pc:sldChg chg="addSp delSp modSp mod">
        <pc:chgData name="ENEKO LAZPITA SUINAGA" userId="03ca8ae1-9a00-4a22-9561-fb3a3d760218" providerId="ADAL" clId="{92B33032-1378-4D1A-B5CB-8D4CEF07DC97}" dt="2023-05-08T14:49:57.854" v="407" actId="20577"/>
        <pc:sldMkLst>
          <pc:docMk/>
          <pc:sldMk cId="1112627424" sldId="257"/>
        </pc:sldMkLst>
        <pc:spChg chg="add mod">
          <ac:chgData name="ENEKO LAZPITA SUINAGA" userId="03ca8ae1-9a00-4a22-9561-fb3a3d760218" providerId="ADAL" clId="{92B33032-1378-4D1A-B5CB-8D4CEF07DC97}" dt="2023-05-03T09:36:58.482" v="145"/>
          <ac:spMkLst>
            <pc:docMk/>
            <pc:sldMk cId="1112627424" sldId="257"/>
            <ac:spMk id="3" creationId="{84E3DB6D-8393-1BA6-00FF-F2533154BD06}"/>
          </ac:spMkLst>
        </pc:spChg>
        <pc:spChg chg="add mod">
          <ac:chgData name="ENEKO LAZPITA SUINAGA" userId="03ca8ae1-9a00-4a22-9561-fb3a3d760218" providerId="ADAL" clId="{92B33032-1378-4D1A-B5CB-8D4CEF07DC97}" dt="2023-05-08T14:49:57.854" v="407" actId="20577"/>
          <ac:spMkLst>
            <pc:docMk/>
            <pc:sldMk cId="1112627424" sldId="257"/>
            <ac:spMk id="5" creationId="{25040853-D28E-ABD8-809B-16FE7CC36EAE}"/>
          </ac:spMkLst>
        </pc:spChg>
        <pc:spChg chg="mod">
          <ac:chgData name="ENEKO LAZPITA SUINAGA" userId="03ca8ae1-9a00-4a22-9561-fb3a3d760218" providerId="ADAL" clId="{92B33032-1378-4D1A-B5CB-8D4CEF07DC97}" dt="2023-04-26T16:31:04.999" v="143" actId="1076"/>
          <ac:spMkLst>
            <pc:docMk/>
            <pc:sldMk cId="1112627424" sldId="257"/>
            <ac:spMk id="9" creationId="{745248D3-75DD-0D9D-6FFC-B63DDFC81B54}"/>
          </ac:spMkLst>
        </pc:spChg>
        <pc:spChg chg="del mod">
          <ac:chgData name="ENEKO LAZPITA SUINAGA" userId="03ca8ae1-9a00-4a22-9561-fb3a3d760218" providerId="ADAL" clId="{92B33032-1378-4D1A-B5CB-8D4CEF07DC97}" dt="2023-05-03T09:36:58.167" v="144" actId="478"/>
          <ac:spMkLst>
            <pc:docMk/>
            <pc:sldMk cId="1112627424" sldId="257"/>
            <ac:spMk id="11" creationId="{1AF91A35-B40E-F790-6AC4-9787DC5EDE2E}"/>
          </ac:spMkLst>
        </pc:spChg>
        <pc:picChg chg="del mod">
          <ac:chgData name="ENEKO LAZPITA SUINAGA" userId="03ca8ae1-9a00-4a22-9561-fb3a3d760218" providerId="ADAL" clId="{92B33032-1378-4D1A-B5CB-8D4CEF07DC97}" dt="2023-04-26T16:30:16.958" v="84" actId="478"/>
          <ac:picMkLst>
            <pc:docMk/>
            <pc:sldMk cId="1112627424" sldId="257"/>
            <ac:picMk id="5" creationId="{523FA4E2-56DF-56E9-9DBB-666F92ACD02D}"/>
          </ac:picMkLst>
        </pc:picChg>
        <pc:picChg chg="add mod modCrop">
          <ac:chgData name="ENEKO LAZPITA SUINAGA" userId="03ca8ae1-9a00-4a22-9561-fb3a3d760218" providerId="ADAL" clId="{92B33032-1378-4D1A-B5CB-8D4CEF07DC97}" dt="2023-04-26T16:30:36.811" v="94" actId="1076"/>
          <ac:picMkLst>
            <pc:docMk/>
            <pc:sldMk cId="1112627424" sldId="257"/>
            <ac:picMk id="7" creationId="{3B8D304C-A4B1-6B0A-7483-56EE58DA1DB8}"/>
          </ac:picMkLst>
        </pc:picChg>
        <pc:picChg chg="del">
          <ac:chgData name="ENEKO LAZPITA SUINAGA" userId="03ca8ae1-9a00-4a22-9561-fb3a3d760218" providerId="ADAL" clId="{92B33032-1378-4D1A-B5CB-8D4CEF07DC97}" dt="2023-04-26T16:21:48.089" v="63" actId="478"/>
          <ac:picMkLst>
            <pc:docMk/>
            <pc:sldMk cId="1112627424" sldId="257"/>
            <ac:picMk id="8" creationId="{FAC34F1A-52E3-CB03-F4AD-2A74678E4CC7}"/>
          </ac:picMkLst>
        </pc:picChg>
        <pc:picChg chg="add mod">
          <ac:chgData name="ENEKO LAZPITA SUINAGA" userId="03ca8ae1-9a00-4a22-9561-fb3a3d760218" providerId="ADAL" clId="{92B33032-1378-4D1A-B5CB-8D4CEF07DC97}" dt="2023-04-26T16:30:26.948" v="90" actId="1076"/>
          <ac:picMkLst>
            <pc:docMk/>
            <pc:sldMk cId="1112627424" sldId="257"/>
            <ac:picMk id="23" creationId="{CF8DF5A8-E9B6-550E-61C3-75DDDD63B5EB}"/>
          </ac:picMkLst>
        </pc:picChg>
      </pc:sldChg>
      <pc:sldChg chg="addSp delSp modSp mod delAnim modAnim">
        <pc:chgData name="ENEKO LAZPITA SUINAGA" userId="03ca8ae1-9a00-4a22-9561-fb3a3d760218" providerId="ADAL" clId="{92B33032-1378-4D1A-B5CB-8D4CEF07DC97}" dt="2023-05-03T10:00:08.185" v="303" actId="165"/>
        <pc:sldMkLst>
          <pc:docMk/>
          <pc:sldMk cId="1811357937" sldId="258"/>
        </pc:sldMkLst>
        <pc:spChg chg="mod">
          <ac:chgData name="ENEKO LAZPITA SUINAGA" userId="03ca8ae1-9a00-4a22-9561-fb3a3d760218" providerId="ADAL" clId="{92B33032-1378-4D1A-B5CB-8D4CEF07DC97}" dt="2023-04-26T16:19:32.713" v="47" actId="20577"/>
          <ac:spMkLst>
            <pc:docMk/>
            <pc:sldMk cId="1811357937" sldId="258"/>
            <ac:spMk id="7" creationId="{F43A6592-5F8F-64E8-645E-F016C9193050}"/>
          </ac:spMkLst>
        </pc:spChg>
        <pc:spChg chg="mod">
          <ac:chgData name="ENEKO LAZPITA SUINAGA" userId="03ca8ae1-9a00-4a22-9561-fb3a3d760218" providerId="ADAL" clId="{92B33032-1378-4D1A-B5CB-8D4CEF07DC97}" dt="2023-05-03T09:56:52.744" v="280" actId="1076"/>
          <ac:spMkLst>
            <pc:docMk/>
            <pc:sldMk cId="1811357937" sldId="258"/>
            <ac:spMk id="36" creationId="{737B30D1-233F-0D86-AC81-7342876ECC96}"/>
          </ac:spMkLst>
        </pc:spChg>
        <pc:spChg chg="del">
          <ac:chgData name="ENEKO LAZPITA SUINAGA" userId="03ca8ae1-9a00-4a22-9561-fb3a3d760218" providerId="ADAL" clId="{92B33032-1378-4D1A-B5CB-8D4CEF07DC97}" dt="2023-05-03T09:48:41.264" v="147" actId="478"/>
          <ac:spMkLst>
            <pc:docMk/>
            <pc:sldMk cId="1811357937" sldId="258"/>
            <ac:spMk id="59" creationId="{5E52DDD4-2151-915D-0011-57FA9969A828}"/>
          </ac:spMkLst>
        </pc:spChg>
        <pc:spChg chg="add del mod">
          <ac:chgData name="ENEKO LAZPITA SUINAGA" userId="03ca8ae1-9a00-4a22-9561-fb3a3d760218" providerId="ADAL" clId="{92B33032-1378-4D1A-B5CB-8D4CEF07DC97}" dt="2023-05-03T09:49:56.748" v="150" actId="478"/>
          <ac:spMkLst>
            <pc:docMk/>
            <pc:sldMk cId="1811357937" sldId="258"/>
            <ac:spMk id="60" creationId="{DE387C58-2D9F-34E6-623B-AC7A93E1B757}"/>
          </ac:spMkLst>
        </pc:spChg>
        <pc:spChg chg="add mod topLvl">
          <ac:chgData name="ENEKO LAZPITA SUINAGA" userId="03ca8ae1-9a00-4a22-9561-fb3a3d760218" providerId="ADAL" clId="{92B33032-1378-4D1A-B5CB-8D4CEF07DC97}" dt="2023-05-03T10:00:08.185" v="303" actId="165"/>
          <ac:spMkLst>
            <pc:docMk/>
            <pc:sldMk cId="1811357937" sldId="258"/>
            <ac:spMk id="61" creationId="{3C2FA0F2-A4FD-D49B-DBB7-A515BEBDD196}"/>
          </ac:spMkLst>
        </pc:spChg>
        <pc:spChg chg="add mod topLvl">
          <ac:chgData name="ENEKO LAZPITA SUINAGA" userId="03ca8ae1-9a00-4a22-9561-fb3a3d760218" providerId="ADAL" clId="{92B33032-1378-4D1A-B5CB-8D4CEF07DC97}" dt="2023-05-03T10:00:08.185" v="303" actId="165"/>
          <ac:spMkLst>
            <pc:docMk/>
            <pc:sldMk cId="1811357937" sldId="258"/>
            <ac:spMk id="62" creationId="{75B5DCF9-FA92-BFF8-E67D-1F0B1B054DA7}"/>
          </ac:spMkLst>
        </pc:spChg>
        <pc:spChg chg="add mod topLvl">
          <ac:chgData name="ENEKO LAZPITA SUINAGA" userId="03ca8ae1-9a00-4a22-9561-fb3a3d760218" providerId="ADAL" clId="{92B33032-1378-4D1A-B5CB-8D4CEF07DC97}" dt="2023-05-03T10:00:08.185" v="303" actId="165"/>
          <ac:spMkLst>
            <pc:docMk/>
            <pc:sldMk cId="1811357937" sldId="258"/>
            <ac:spMk id="63" creationId="{ADC3857E-B33C-EB97-C076-7523B0822B2F}"/>
          </ac:spMkLst>
        </pc:spChg>
        <pc:spChg chg="add mod topLvl">
          <ac:chgData name="ENEKO LAZPITA SUINAGA" userId="03ca8ae1-9a00-4a22-9561-fb3a3d760218" providerId="ADAL" clId="{92B33032-1378-4D1A-B5CB-8D4CEF07DC97}" dt="2023-05-03T10:00:08.185" v="303" actId="165"/>
          <ac:spMkLst>
            <pc:docMk/>
            <pc:sldMk cId="1811357937" sldId="258"/>
            <ac:spMk id="64" creationId="{C7C825ED-50E1-E407-87C4-099225C531E1}"/>
          </ac:spMkLst>
        </pc:spChg>
        <pc:spChg chg="add mod topLvl">
          <ac:chgData name="ENEKO LAZPITA SUINAGA" userId="03ca8ae1-9a00-4a22-9561-fb3a3d760218" providerId="ADAL" clId="{92B33032-1378-4D1A-B5CB-8D4CEF07DC97}" dt="2023-05-03T10:00:08.185" v="303" actId="165"/>
          <ac:spMkLst>
            <pc:docMk/>
            <pc:sldMk cId="1811357937" sldId="258"/>
            <ac:spMk id="65" creationId="{3DEAF0F8-29D7-B301-B6AB-6327EAAF5A2C}"/>
          </ac:spMkLst>
        </pc:spChg>
        <pc:spChg chg="add mod topLvl">
          <ac:chgData name="ENEKO LAZPITA SUINAGA" userId="03ca8ae1-9a00-4a22-9561-fb3a3d760218" providerId="ADAL" clId="{92B33032-1378-4D1A-B5CB-8D4CEF07DC97}" dt="2023-05-03T10:00:08.185" v="303" actId="165"/>
          <ac:spMkLst>
            <pc:docMk/>
            <pc:sldMk cId="1811357937" sldId="258"/>
            <ac:spMk id="66" creationId="{88153150-D687-6BC1-CC15-E1088FBDA0B0}"/>
          </ac:spMkLst>
        </pc:spChg>
        <pc:spChg chg="add mod topLvl">
          <ac:chgData name="ENEKO LAZPITA SUINAGA" userId="03ca8ae1-9a00-4a22-9561-fb3a3d760218" providerId="ADAL" clId="{92B33032-1378-4D1A-B5CB-8D4CEF07DC97}" dt="2023-05-03T10:00:08.185" v="303" actId="165"/>
          <ac:spMkLst>
            <pc:docMk/>
            <pc:sldMk cId="1811357937" sldId="258"/>
            <ac:spMk id="67" creationId="{13E848A1-AC7A-6F36-E614-7A50F0B91A3D}"/>
          </ac:spMkLst>
        </pc:spChg>
        <pc:spChg chg="add mod topLvl">
          <ac:chgData name="ENEKO LAZPITA SUINAGA" userId="03ca8ae1-9a00-4a22-9561-fb3a3d760218" providerId="ADAL" clId="{92B33032-1378-4D1A-B5CB-8D4CEF07DC97}" dt="2023-05-03T10:00:08.185" v="303" actId="165"/>
          <ac:spMkLst>
            <pc:docMk/>
            <pc:sldMk cId="1811357937" sldId="258"/>
            <ac:spMk id="68" creationId="{62ACC211-6552-9DC8-D35B-AE8242954978}"/>
          </ac:spMkLst>
        </pc:spChg>
        <pc:spChg chg="add mod topLvl">
          <ac:chgData name="ENEKO LAZPITA SUINAGA" userId="03ca8ae1-9a00-4a22-9561-fb3a3d760218" providerId="ADAL" clId="{92B33032-1378-4D1A-B5CB-8D4CEF07DC97}" dt="2023-05-03T10:00:08.185" v="303" actId="165"/>
          <ac:spMkLst>
            <pc:docMk/>
            <pc:sldMk cId="1811357937" sldId="258"/>
            <ac:spMk id="69" creationId="{DBBCEA51-FA95-A76B-0E48-007273E6E386}"/>
          </ac:spMkLst>
        </pc:spChg>
        <pc:spChg chg="add mod">
          <ac:chgData name="ENEKO LAZPITA SUINAGA" userId="03ca8ae1-9a00-4a22-9561-fb3a3d760218" providerId="ADAL" clId="{92B33032-1378-4D1A-B5CB-8D4CEF07DC97}" dt="2023-05-03T09:51:28.077" v="158" actId="1076"/>
          <ac:spMkLst>
            <pc:docMk/>
            <pc:sldMk cId="1811357937" sldId="258"/>
            <ac:spMk id="70" creationId="{EE059262-3E55-9BE0-C275-726DA3B0E576}"/>
          </ac:spMkLst>
        </pc:spChg>
        <pc:spChg chg="add mod topLvl">
          <ac:chgData name="ENEKO LAZPITA SUINAGA" userId="03ca8ae1-9a00-4a22-9561-fb3a3d760218" providerId="ADAL" clId="{92B33032-1378-4D1A-B5CB-8D4CEF07DC97}" dt="2023-05-03T10:00:08.185" v="303" actId="165"/>
          <ac:spMkLst>
            <pc:docMk/>
            <pc:sldMk cId="1811357937" sldId="258"/>
            <ac:spMk id="71" creationId="{CEA4316F-B217-7EAD-C29C-CEFAF160A989}"/>
          </ac:spMkLst>
        </pc:spChg>
        <pc:spChg chg="add del mod">
          <ac:chgData name="ENEKO LAZPITA SUINAGA" userId="03ca8ae1-9a00-4a22-9561-fb3a3d760218" providerId="ADAL" clId="{92B33032-1378-4D1A-B5CB-8D4CEF07DC97}" dt="2023-05-03T09:50:08.379" v="151" actId="478"/>
          <ac:spMkLst>
            <pc:docMk/>
            <pc:sldMk cId="1811357937" sldId="258"/>
            <ac:spMk id="72" creationId="{71BC983C-394A-22E5-A48D-3F3F284F8CC5}"/>
          </ac:spMkLst>
        </pc:spChg>
        <pc:grpChg chg="del">
          <ac:chgData name="ENEKO LAZPITA SUINAGA" userId="03ca8ae1-9a00-4a22-9561-fb3a3d760218" providerId="ADAL" clId="{92B33032-1378-4D1A-B5CB-8D4CEF07DC97}" dt="2023-05-03T09:48:39.147" v="146" actId="478"/>
          <ac:grpSpMkLst>
            <pc:docMk/>
            <pc:sldMk cId="1811357937" sldId="258"/>
            <ac:grpSpMk id="3" creationId="{DE3C916C-659B-243D-6419-A1393FFECD19}"/>
          </ac:grpSpMkLst>
        </pc:grpChg>
        <pc:grpChg chg="add del mod">
          <ac:chgData name="ENEKO LAZPITA SUINAGA" userId="03ca8ae1-9a00-4a22-9561-fb3a3d760218" providerId="ADAL" clId="{92B33032-1378-4D1A-B5CB-8D4CEF07DC97}" dt="2023-05-03T10:00:08.185" v="303" actId="165"/>
          <ac:grpSpMkLst>
            <pc:docMk/>
            <pc:sldMk cId="1811357937" sldId="258"/>
            <ac:grpSpMk id="73" creationId="{DB0A4459-7085-25CC-B6EC-1221C1CB4902}"/>
          </ac:grpSpMkLst>
        </pc:grpChg>
        <pc:picChg chg="del">
          <ac:chgData name="ENEKO LAZPITA SUINAGA" userId="03ca8ae1-9a00-4a22-9561-fb3a3d760218" providerId="ADAL" clId="{92B33032-1378-4D1A-B5CB-8D4CEF07DC97}" dt="2023-05-03T09:48:39.147" v="146" actId="478"/>
          <ac:picMkLst>
            <pc:docMk/>
            <pc:sldMk cId="1811357937" sldId="258"/>
            <ac:picMk id="2" creationId="{D375D23F-7F57-9DBD-5613-30EC8A342BEC}"/>
          </ac:picMkLst>
        </pc:picChg>
        <pc:picChg chg="del">
          <ac:chgData name="ENEKO LAZPITA SUINAGA" userId="03ca8ae1-9a00-4a22-9561-fb3a3d760218" providerId="ADAL" clId="{92B33032-1378-4D1A-B5CB-8D4CEF07DC97}" dt="2023-05-03T09:48:39.147" v="146" actId="478"/>
          <ac:picMkLst>
            <pc:docMk/>
            <pc:sldMk cId="1811357937" sldId="258"/>
            <ac:picMk id="58" creationId="{8ED06E63-1402-4CC1-D188-4885C1D375E0}"/>
          </ac:picMkLst>
        </pc:picChg>
      </pc:sldChg>
      <pc:sldChg chg="delSp modSp mod">
        <pc:chgData name="ENEKO LAZPITA SUINAGA" userId="03ca8ae1-9a00-4a22-9561-fb3a3d760218" providerId="ADAL" clId="{92B33032-1378-4D1A-B5CB-8D4CEF07DC97}" dt="2023-05-08T14:35:30.400" v="363" actId="478"/>
        <pc:sldMkLst>
          <pc:docMk/>
          <pc:sldMk cId="1403250224" sldId="259"/>
        </pc:sldMkLst>
        <pc:spChg chg="mod">
          <ac:chgData name="ENEKO LAZPITA SUINAGA" userId="03ca8ae1-9a00-4a22-9561-fb3a3d760218" providerId="ADAL" clId="{92B33032-1378-4D1A-B5CB-8D4CEF07DC97}" dt="2023-05-08T14:34:57.332" v="353" actId="1036"/>
          <ac:spMkLst>
            <pc:docMk/>
            <pc:sldMk cId="1403250224" sldId="259"/>
            <ac:spMk id="3" creationId="{A24B6C24-A5AD-260B-8380-505507709CE9}"/>
          </ac:spMkLst>
        </pc:spChg>
        <pc:spChg chg="del">
          <ac:chgData name="ENEKO LAZPITA SUINAGA" userId="03ca8ae1-9a00-4a22-9561-fb3a3d760218" providerId="ADAL" clId="{92B33032-1378-4D1A-B5CB-8D4CEF07DC97}" dt="2023-05-08T14:34:49.815" v="322" actId="478"/>
          <ac:spMkLst>
            <pc:docMk/>
            <pc:sldMk cId="1403250224" sldId="259"/>
            <ac:spMk id="5" creationId="{AA16B536-7614-CF48-6CA9-E8B2D17F793E}"/>
          </ac:spMkLst>
        </pc:spChg>
        <pc:spChg chg="mod">
          <ac:chgData name="ENEKO LAZPITA SUINAGA" userId="03ca8ae1-9a00-4a22-9561-fb3a3d760218" providerId="ADAL" clId="{92B33032-1378-4D1A-B5CB-8D4CEF07DC97}" dt="2023-04-26T16:19:38.770" v="53" actId="20577"/>
          <ac:spMkLst>
            <pc:docMk/>
            <pc:sldMk cId="1403250224" sldId="259"/>
            <ac:spMk id="7" creationId="{695B3953-D387-3CBC-A338-4D7FB9D85E7F}"/>
          </ac:spMkLst>
        </pc:spChg>
        <pc:spChg chg="mod">
          <ac:chgData name="ENEKO LAZPITA SUINAGA" userId="03ca8ae1-9a00-4a22-9561-fb3a3d760218" providerId="ADAL" clId="{92B33032-1378-4D1A-B5CB-8D4CEF07DC97}" dt="2023-05-08T14:35:21.586" v="362"/>
          <ac:spMkLst>
            <pc:docMk/>
            <pc:sldMk cId="1403250224" sldId="259"/>
            <ac:spMk id="9" creationId="{0B7DE593-B020-2450-1F18-2B5BB213EC91}"/>
          </ac:spMkLst>
        </pc:spChg>
        <pc:spChg chg="del">
          <ac:chgData name="ENEKO LAZPITA SUINAGA" userId="03ca8ae1-9a00-4a22-9561-fb3a3d760218" providerId="ADAL" clId="{92B33032-1378-4D1A-B5CB-8D4CEF07DC97}" dt="2023-05-08T14:34:49.815" v="322" actId="478"/>
          <ac:spMkLst>
            <pc:docMk/>
            <pc:sldMk cId="1403250224" sldId="259"/>
            <ac:spMk id="10" creationId="{13761762-3B62-4284-7A81-C342B4F25B71}"/>
          </ac:spMkLst>
        </pc:spChg>
        <pc:spChg chg="mod">
          <ac:chgData name="ENEKO LAZPITA SUINAGA" userId="03ca8ae1-9a00-4a22-9561-fb3a3d760218" providerId="ADAL" clId="{92B33032-1378-4D1A-B5CB-8D4CEF07DC97}" dt="2023-05-08T14:34:57.332" v="353" actId="1036"/>
          <ac:spMkLst>
            <pc:docMk/>
            <pc:sldMk cId="1403250224" sldId="259"/>
            <ac:spMk id="12" creationId="{6FB96347-00AF-8CAA-8EDE-0C859041EC62}"/>
          </ac:spMkLst>
        </pc:spChg>
        <pc:spChg chg="del">
          <ac:chgData name="ENEKO LAZPITA SUINAGA" userId="03ca8ae1-9a00-4a22-9561-fb3a3d760218" providerId="ADAL" clId="{92B33032-1378-4D1A-B5CB-8D4CEF07DC97}" dt="2023-05-08T14:34:49.815" v="322" actId="478"/>
          <ac:spMkLst>
            <pc:docMk/>
            <pc:sldMk cId="1403250224" sldId="259"/>
            <ac:spMk id="13" creationId="{3AC3CF9D-98AD-F2D2-7068-F81E2A80607D}"/>
          </ac:spMkLst>
        </pc:spChg>
        <pc:spChg chg="del mod">
          <ac:chgData name="ENEKO LAZPITA SUINAGA" userId="03ca8ae1-9a00-4a22-9561-fb3a3d760218" providerId="ADAL" clId="{92B33032-1378-4D1A-B5CB-8D4CEF07DC97}" dt="2023-05-08T14:35:30.400" v="363" actId="478"/>
          <ac:spMkLst>
            <pc:docMk/>
            <pc:sldMk cId="1403250224" sldId="259"/>
            <ac:spMk id="16" creationId="{27775403-E25C-B116-1B3F-759FFC569E39}"/>
          </ac:spMkLst>
        </pc:spChg>
      </pc:sldChg>
      <pc:sldChg chg="addSp modSp mod">
        <pc:chgData name="ENEKO LAZPITA SUINAGA" userId="03ca8ae1-9a00-4a22-9561-fb3a3d760218" providerId="ADAL" clId="{92B33032-1378-4D1A-B5CB-8D4CEF07DC97}" dt="2023-05-08T14:51:03.109" v="411"/>
        <pc:sldMkLst>
          <pc:docMk/>
          <pc:sldMk cId="1064688597" sldId="260"/>
        </pc:sldMkLst>
        <pc:spChg chg="add mod">
          <ac:chgData name="ENEKO LAZPITA SUINAGA" userId="03ca8ae1-9a00-4a22-9561-fb3a3d760218" providerId="ADAL" clId="{92B33032-1378-4D1A-B5CB-8D4CEF07DC97}" dt="2023-05-08T14:39:22.804" v="400" actId="1076"/>
          <ac:spMkLst>
            <pc:docMk/>
            <pc:sldMk cId="1064688597" sldId="260"/>
            <ac:spMk id="3" creationId="{CCBDDFD1-08A3-3B0B-CFAD-E0FAAA8FA3D1}"/>
          </ac:spMkLst>
        </pc:spChg>
        <pc:spChg chg="mod">
          <ac:chgData name="ENEKO LAZPITA SUINAGA" userId="03ca8ae1-9a00-4a22-9561-fb3a3d760218" providerId="ADAL" clId="{92B33032-1378-4D1A-B5CB-8D4CEF07DC97}" dt="2023-04-26T16:19:42.793" v="57" actId="20577"/>
          <ac:spMkLst>
            <pc:docMk/>
            <pc:sldMk cId="1064688597" sldId="260"/>
            <ac:spMk id="7" creationId="{DA8C15D8-F780-332D-CE8D-DC0015C9FF05}"/>
          </ac:spMkLst>
        </pc:spChg>
        <pc:spChg chg="add mod">
          <ac:chgData name="ENEKO LAZPITA SUINAGA" userId="03ca8ae1-9a00-4a22-9561-fb3a3d760218" providerId="ADAL" clId="{92B33032-1378-4D1A-B5CB-8D4CEF07DC97}" dt="2023-05-08T14:51:03.109" v="411"/>
          <ac:spMkLst>
            <pc:docMk/>
            <pc:sldMk cId="1064688597" sldId="260"/>
            <ac:spMk id="8" creationId="{8F3E8741-A130-4440-DD9F-A700A52E0577}"/>
          </ac:spMkLst>
        </pc:spChg>
        <pc:picChg chg="add mod">
          <ac:chgData name="ENEKO LAZPITA SUINAGA" userId="03ca8ae1-9a00-4a22-9561-fb3a3d760218" providerId="ADAL" clId="{92B33032-1378-4D1A-B5CB-8D4CEF07DC97}" dt="2023-05-08T14:39:22.804" v="400" actId="1076"/>
          <ac:picMkLst>
            <pc:docMk/>
            <pc:sldMk cId="1064688597" sldId="260"/>
            <ac:picMk id="2" creationId="{77261A80-82B0-CB38-6E05-90BB10EC5C4A}"/>
          </ac:picMkLst>
        </pc:picChg>
        <pc:picChg chg="add mod">
          <ac:chgData name="ENEKO LAZPITA SUINAGA" userId="03ca8ae1-9a00-4a22-9561-fb3a3d760218" providerId="ADAL" clId="{92B33032-1378-4D1A-B5CB-8D4CEF07DC97}" dt="2023-05-08T14:39:22.804" v="400" actId="1076"/>
          <ac:picMkLst>
            <pc:docMk/>
            <pc:sldMk cId="1064688597" sldId="260"/>
            <ac:picMk id="5" creationId="{0CB6B39A-BC3A-2E64-CBE4-FA206608DA98}"/>
          </ac:picMkLst>
        </pc:picChg>
      </pc:sldChg>
      <pc:sldChg chg="addSp delSp modSp mod">
        <pc:chgData name="ENEKO LAZPITA SUINAGA" userId="03ca8ae1-9a00-4a22-9561-fb3a3d760218" providerId="ADAL" clId="{92B33032-1378-4D1A-B5CB-8D4CEF07DC97}" dt="2023-04-26T16:19:03.467" v="37"/>
        <pc:sldMkLst>
          <pc:docMk/>
          <pc:sldMk cId="492283745" sldId="262"/>
        </pc:sldMkLst>
        <pc:spChg chg="add mod">
          <ac:chgData name="ENEKO LAZPITA SUINAGA" userId="03ca8ae1-9a00-4a22-9561-fb3a3d760218" providerId="ADAL" clId="{92B33032-1378-4D1A-B5CB-8D4CEF07DC97}" dt="2023-04-26T16:18:34.951" v="35"/>
          <ac:spMkLst>
            <pc:docMk/>
            <pc:sldMk cId="492283745" sldId="262"/>
            <ac:spMk id="2" creationId="{C6FBF331-75D6-3B22-1E75-EBBC7936C567}"/>
          </ac:spMkLst>
        </pc:spChg>
        <pc:spChg chg="add mod">
          <ac:chgData name="ENEKO LAZPITA SUINAGA" userId="03ca8ae1-9a00-4a22-9561-fb3a3d760218" providerId="ADAL" clId="{92B33032-1378-4D1A-B5CB-8D4CEF07DC97}" dt="2023-04-26T16:19:03.467" v="37"/>
          <ac:spMkLst>
            <pc:docMk/>
            <pc:sldMk cId="492283745" sldId="262"/>
            <ac:spMk id="3" creationId="{DAB9DE6B-9C36-E158-66C9-E151D1A6F732}"/>
          </ac:spMkLst>
        </pc:spChg>
        <pc:spChg chg="mod">
          <ac:chgData name="ENEKO LAZPITA SUINAGA" userId="03ca8ae1-9a00-4a22-9561-fb3a3d760218" providerId="ADAL" clId="{92B33032-1378-4D1A-B5CB-8D4CEF07DC97}" dt="2023-04-26T16:18:28.675" v="34" actId="1036"/>
          <ac:spMkLst>
            <pc:docMk/>
            <pc:sldMk cId="492283745" sldId="262"/>
            <ac:spMk id="5" creationId="{0202F17F-2EEE-435F-AC0C-A786AD4CDBD7}"/>
          </ac:spMkLst>
        </pc:spChg>
        <pc:spChg chg="add mod">
          <ac:chgData name="ENEKO LAZPITA SUINAGA" userId="03ca8ae1-9a00-4a22-9561-fb3a3d760218" providerId="ADAL" clId="{92B33032-1378-4D1A-B5CB-8D4CEF07DC97}" dt="2023-04-26T16:19:03.467" v="37"/>
          <ac:spMkLst>
            <pc:docMk/>
            <pc:sldMk cId="492283745" sldId="262"/>
            <ac:spMk id="8" creationId="{3B174BE5-4E05-26DC-4A87-A307E0758081}"/>
          </ac:spMkLst>
        </pc:spChg>
        <pc:spChg chg="del">
          <ac:chgData name="ENEKO LAZPITA SUINAGA" userId="03ca8ae1-9a00-4a22-9561-fb3a3d760218" providerId="ADAL" clId="{92B33032-1378-4D1A-B5CB-8D4CEF07DC97}" dt="2023-04-26T16:19:00.123" v="36" actId="478"/>
          <ac:spMkLst>
            <pc:docMk/>
            <pc:sldMk cId="492283745" sldId="262"/>
            <ac:spMk id="24" creationId="{D6BA476C-DBEC-606C-F234-9590D3995347}"/>
          </ac:spMkLst>
        </pc:spChg>
        <pc:spChg chg="del">
          <ac:chgData name="ENEKO LAZPITA SUINAGA" userId="03ca8ae1-9a00-4a22-9561-fb3a3d760218" providerId="ADAL" clId="{92B33032-1378-4D1A-B5CB-8D4CEF07DC97}" dt="2023-04-26T16:19:00.123" v="36" actId="478"/>
          <ac:spMkLst>
            <pc:docMk/>
            <pc:sldMk cId="492283745" sldId="262"/>
            <ac:spMk id="25" creationId="{D23AFD41-94FA-45A3-49A8-26E88462D5A9}"/>
          </ac:spMkLst>
        </pc:spChg>
        <pc:spChg chg="add mod">
          <ac:chgData name="ENEKO LAZPITA SUINAGA" userId="03ca8ae1-9a00-4a22-9561-fb3a3d760218" providerId="ADAL" clId="{92B33032-1378-4D1A-B5CB-8D4CEF07DC97}" dt="2023-04-26T16:19:03.467" v="37"/>
          <ac:spMkLst>
            <pc:docMk/>
            <pc:sldMk cId="492283745" sldId="262"/>
            <ac:spMk id="30" creationId="{66630771-2A09-8CFE-C3DE-AA3FBB74612B}"/>
          </ac:spMkLst>
        </pc:spChg>
        <pc:spChg chg="add mod">
          <ac:chgData name="ENEKO LAZPITA SUINAGA" userId="03ca8ae1-9a00-4a22-9561-fb3a3d760218" providerId="ADAL" clId="{92B33032-1378-4D1A-B5CB-8D4CEF07DC97}" dt="2023-04-26T16:19:03.467" v="37"/>
          <ac:spMkLst>
            <pc:docMk/>
            <pc:sldMk cId="492283745" sldId="262"/>
            <ac:spMk id="31" creationId="{DA611F84-7217-291B-AFF0-FEBB3B4A49AD}"/>
          </ac:spMkLst>
        </pc:spChg>
        <pc:spChg chg="del">
          <ac:chgData name="ENEKO LAZPITA SUINAGA" userId="03ca8ae1-9a00-4a22-9561-fb3a3d760218" providerId="ADAL" clId="{92B33032-1378-4D1A-B5CB-8D4CEF07DC97}" dt="2023-04-26T16:18:18.685" v="0" actId="478"/>
          <ac:spMkLst>
            <pc:docMk/>
            <pc:sldMk cId="492283745" sldId="262"/>
            <ac:spMk id="71" creationId="{A9F7A9AA-CEC7-2B59-D909-4011729FA635}"/>
          </ac:spMkLst>
        </pc:spChg>
        <pc:spChg chg="del">
          <ac:chgData name="ENEKO LAZPITA SUINAGA" userId="03ca8ae1-9a00-4a22-9561-fb3a3d760218" providerId="ADAL" clId="{92B33032-1378-4D1A-B5CB-8D4CEF07DC97}" dt="2023-04-26T16:19:00.123" v="36" actId="478"/>
          <ac:spMkLst>
            <pc:docMk/>
            <pc:sldMk cId="492283745" sldId="262"/>
            <ac:spMk id="72" creationId="{711892C3-243A-814D-1165-47446288FDB1}"/>
          </ac:spMkLst>
        </pc:spChg>
      </pc:sldChg>
      <pc:sldChg chg="modSp mod">
        <pc:chgData name="ENEKO LAZPITA SUINAGA" userId="03ca8ae1-9a00-4a22-9561-fb3a3d760218" providerId="ADAL" clId="{92B33032-1378-4D1A-B5CB-8D4CEF07DC97}" dt="2023-04-26T16:19:34.664" v="49" actId="20577"/>
        <pc:sldMkLst>
          <pc:docMk/>
          <pc:sldMk cId="3032527008" sldId="263"/>
        </pc:sldMkLst>
        <pc:spChg chg="mod">
          <ac:chgData name="ENEKO LAZPITA SUINAGA" userId="03ca8ae1-9a00-4a22-9561-fb3a3d760218" providerId="ADAL" clId="{92B33032-1378-4D1A-B5CB-8D4CEF07DC97}" dt="2023-04-26T16:19:34.664" v="49" actId="20577"/>
          <ac:spMkLst>
            <pc:docMk/>
            <pc:sldMk cId="3032527008" sldId="263"/>
            <ac:spMk id="7" creationId="{F43A6592-5F8F-64E8-645E-F016C9193050}"/>
          </ac:spMkLst>
        </pc:spChg>
      </pc:sldChg>
      <pc:sldChg chg="modSp mod">
        <pc:chgData name="ENEKO LAZPITA SUINAGA" userId="03ca8ae1-9a00-4a22-9561-fb3a3d760218" providerId="ADAL" clId="{92B33032-1378-4D1A-B5CB-8D4CEF07DC97}" dt="2023-04-26T16:19:36.590" v="51" actId="20577"/>
        <pc:sldMkLst>
          <pc:docMk/>
          <pc:sldMk cId="299289753" sldId="264"/>
        </pc:sldMkLst>
        <pc:spChg chg="mod">
          <ac:chgData name="ENEKO LAZPITA SUINAGA" userId="03ca8ae1-9a00-4a22-9561-fb3a3d760218" providerId="ADAL" clId="{92B33032-1378-4D1A-B5CB-8D4CEF07DC97}" dt="2023-04-26T16:19:36.590" v="51" actId="20577"/>
          <ac:spMkLst>
            <pc:docMk/>
            <pc:sldMk cId="299289753" sldId="264"/>
            <ac:spMk id="7" creationId="{F43A6592-5F8F-64E8-645E-F016C9193050}"/>
          </ac:spMkLst>
        </pc:spChg>
      </pc:sldChg>
      <pc:sldChg chg="delSp modSp mod">
        <pc:chgData name="ENEKO LAZPITA SUINAGA" userId="03ca8ae1-9a00-4a22-9561-fb3a3d760218" providerId="ADAL" clId="{92B33032-1378-4D1A-B5CB-8D4CEF07DC97}" dt="2023-05-08T14:35:55.952" v="394" actId="1036"/>
        <pc:sldMkLst>
          <pc:docMk/>
          <pc:sldMk cId="4133855945" sldId="265"/>
        </pc:sldMkLst>
        <pc:spChg chg="mod">
          <ac:chgData name="ENEKO LAZPITA SUINAGA" userId="03ca8ae1-9a00-4a22-9561-fb3a3d760218" providerId="ADAL" clId="{92B33032-1378-4D1A-B5CB-8D4CEF07DC97}" dt="2023-05-08T14:35:55.952" v="394" actId="1036"/>
          <ac:spMkLst>
            <pc:docMk/>
            <pc:sldMk cId="4133855945" sldId="265"/>
            <ac:spMk id="2" creationId="{C9765811-9191-A995-70BB-F8A8E62F5179}"/>
          </ac:spMkLst>
        </pc:spChg>
        <pc:spChg chg="del">
          <ac:chgData name="ENEKO LAZPITA SUINAGA" userId="03ca8ae1-9a00-4a22-9561-fb3a3d760218" providerId="ADAL" clId="{92B33032-1378-4D1A-B5CB-8D4CEF07DC97}" dt="2023-05-08T14:35:47.958" v="364" actId="478"/>
          <ac:spMkLst>
            <pc:docMk/>
            <pc:sldMk cId="4133855945" sldId="265"/>
            <ac:spMk id="3" creationId="{271D2242-B46E-62EB-D358-EAE7BE541DEC}"/>
          </ac:spMkLst>
        </pc:spChg>
        <pc:spChg chg="mod">
          <ac:chgData name="ENEKO LAZPITA SUINAGA" userId="03ca8ae1-9a00-4a22-9561-fb3a3d760218" providerId="ADAL" clId="{92B33032-1378-4D1A-B5CB-8D4CEF07DC97}" dt="2023-04-26T16:19:40.867" v="55" actId="20577"/>
          <ac:spMkLst>
            <pc:docMk/>
            <pc:sldMk cId="4133855945" sldId="265"/>
            <ac:spMk id="7" creationId="{695B3953-D387-3CBC-A338-4D7FB9D85E7F}"/>
          </ac:spMkLst>
        </pc:spChg>
        <pc:spChg chg="mod">
          <ac:chgData name="ENEKO LAZPITA SUINAGA" userId="03ca8ae1-9a00-4a22-9561-fb3a3d760218" providerId="ADAL" clId="{92B33032-1378-4D1A-B5CB-8D4CEF07DC97}" dt="2023-05-08T14:35:55.952" v="394" actId="1036"/>
          <ac:spMkLst>
            <pc:docMk/>
            <pc:sldMk cId="4133855945" sldId="265"/>
            <ac:spMk id="8" creationId="{30E3D238-D7EF-B957-7328-B2AD67B1820B}"/>
          </ac:spMkLst>
        </pc:spChg>
        <pc:spChg chg="del">
          <ac:chgData name="ENEKO LAZPITA SUINAGA" userId="03ca8ae1-9a00-4a22-9561-fb3a3d760218" providerId="ADAL" clId="{92B33032-1378-4D1A-B5CB-8D4CEF07DC97}" dt="2023-05-08T14:35:47.958" v="364" actId="478"/>
          <ac:spMkLst>
            <pc:docMk/>
            <pc:sldMk cId="4133855945" sldId="265"/>
            <ac:spMk id="9" creationId="{25D1DE58-FEDB-08AB-443C-017ACACFC8B7}"/>
          </ac:spMkLst>
        </pc:spChg>
        <pc:spChg chg="mod">
          <ac:chgData name="ENEKO LAZPITA SUINAGA" userId="03ca8ae1-9a00-4a22-9561-fb3a3d760218" providerId="ADAL" clId="{92B33032-1378-4D1A-B5CB-8D4CEF07DC97}" dt="2023-05-08T14:35:55.952" v="394" actId="1036"/>
          <ac:spMkLst>
            <pc:docMk/>
            <pc:sldMk cId="4133855945" sldId="265"/>
            <ac:spMk id="11" creationId="{1B9EDB47-DCE0-1B4A-F0C5-91D86C15D7B0}"/>
          </ac:spMkLst>
        </pc:spChg>
        <pc:spChg chg="del">
          <ac:chgData name="ENEKO LAZPITA SUINAGA" userId="03ca8ae1-9a00-4a22-9561-fb3a3d760218" providerId="ADAL" clId="{92B33032-1378-4D1A-B5CB-8D4CEF07DC97}" dt="2023-05-08T14:35:47.958" v="364" actId="478"/>
          <ac:spMkLst>
            <pc:docMk/>
            <pc:sldMk cId="4133855945" sldId="265"/>
            <ac:spMk id="12" creationId="{B5254950-757E-4878-29DF-23158F652966}"/>
          </ac:spMkLst>
        </pc:spChg>
      </pc:sldChg>
      <pc:sldChg chg="addSp modSp mod">
        <pc:chgData name="ENEKO LAZPITA SUINAGA" userId="03ca8ae1-9a00-4a22-9561-fb3a3d760218" providerId="ADAL" clId="{92B33032-1378-4D1A-B5CB-8D4CEF07DC97}" dt="2023-05-08T14:50:55.727" v="409"/>
        <pc:sldMkLst>
          <pc:docMk/>
          <pc:sldMk cId="2386320942" sldId="266"/>
        </pc:sldMkLst>
        <pc:spChg chg="mod">
          <ac:chgData name="ENEKO LAZPITA SUINAGA" userId="03ca8ae1-9a00-4a22-9561-fb3a3d760218" providerId="ADAL" clId="{92B33032-1378-4D1A-B5CB-8D4CEF07DC97}" dt="2023-04-26T16:19:44.661" v="59" actId="20577"/>
          <ac:spMkLst>
            <pc:docMk/>
            <pc:sldMk cId="2386320942" sldId="266"/>
            <ac:spMk id="7" creationId="{DA8C15D8-F780-332D-CE8D-DC0015C9FF05}"/>
          </ac:spMkLst>
        </pc:spChg>
        <pc:spChg chg="add mod">
          <ac:chgData name="ENEKO LAZPITA SUINAGA" userId="03ca8ae1-9a00-4a22-9561-fb3a3d760218" providerId="ADAL" clId="{92B33032-1378-4D1A-B5CB-8D4CEF07DC97}" dt="2023-05-08T14:39:38.507" v="401"/>
          <ac:spMkLst>
            <pc:docMk/>
            <pc:sldMk cId="2386320942" sldId="266"/>
            <ac:spMk id="45" creationId="{84BDB4C2-4FF6-95FA-3B1C-FE9BBA60D4AD}"/>
          </ac:spMkLst>
        </pc:spChg>
        <pc:spChg chg="add mod">
          <ac:chgData name="ENEKO LAZPITA SUINAGA" userId="03ca8ae1-9a00-4a22-9561-fb3a3d760218" providerId="ADAL" clId="{92B33032-1378-4D1A-B5CB-8D4CEF07DC97}" dt="2023-05-08T14:50:55.727" v="409"/>
          <ac:spMkLst>
            <pc:docMk/>
            <pc:sldMk cId="2386320942" sldId="266"/>
            <ac:spMk id="47" creationId="{DAA86FE9-781E-912B-E283-1B765553A545}"/>
          </ac:spMkLst>
        </pc:spChg>
        <pc:picChg chg="add mod">
          <ac:chgData name="ENEKO LAZPITA SUINAGA" userId="03ca8ae1-9a00-4a22-9561-fb3a3d760218" providerId="ADAL" clId="{92B33032-1378-4D1A-B5CB-8D4CEF07DC97}" dt="2023-05-08T14:39:38.507" v="401"/>
          <ac:picMkLst>
            <pc:docMk/>
            <pc:sldMk cId="2386320942" sldId="266"/>
            <ac:picMk id="43" creationId="{C76E0762-BA69-05BF-16C4-D37DBD4D5B0C}"/>
          </ac:picMkLst>
        </pc:picChg>
        <pc:picChg chg="add mod">
          <ac:chgData name="ENEKO LAZPITA SUINAGA" userId="03ca8ae1-9a00-4a22-9561-fb3a3d760218" providerId="ADAL" clId="{92B33032-1378-4D1A-B5CB-8D4CEF07DC97}" dt="2023-05-08T14:39:38.507" v="401"/>
          <ac:picMkLst>
            <pc:docMk/>
            <pc:sldMk cId="2386320942" sldId="266"/>
            <ac:picMk id="46" creationId="{747E1964-3485-15F1-B513-69B97A9670A6}"/>
          </ac:picMkLst>
        </pc:picChg>
      </pc:sldChg>
      <pc:sldChg chg="addSp delSp modSp add mod modTransition delAnim modAnim">
        <pc:chgData name="ENEKO LAZPITA SUINAGA" userId="03ca8ae1-9a00-4a22-9561-fb3a3d760218" providerId="ADAL" clId="{92B33032-1378-4D1A-B5CB-8D4CEF07DC97}" dt="2023-05-03T10:02:41.146" v="320"/>
        <pc:sldMkLst>
          <pc:docMk/>
          <pc:sldMk cId="3046072996" sldId="267"/>
        </pc:sldMkLst>
        <pc:spChg chg="add mod">
          <ac:chgData name="ENEKO LAZPITA SUINAGA" userId="03ca8ae1-9a00-4a22-9561-fb3a3d760218" providerId="ADAL" clId="{92B33032-1378-4D1A-B5CB-8D4CEF07DC97}" dt="2023-05-03T09:56:37.035" v="261" actId="1035"/>
          <ac:spMkLst>
            <pc:docMk/>
            <pc:sldMk cId="3046072996" sldId="267"/>
            <ac:spMk id="2" creationId="{CC0CE5B4-4060-6BEC-0063-962D73AFCEC3}"/>
          </ac:spMkLst>
        </pc:spChg>
        <pc:spChg chg="add mod">
          <ac:chgData name="ENEKO LAZPITA SUINAGA" userId="03ca8ae1-9a00-4a22-9561-fb3a3d760218" providerId="ADAL" clId="{92B33032-1378-4D1A-B5CB-8D4CEF07DC97}" dt="2023-05-03T09:56:37.035" v="261" actId="1035"/>
          <ac:spMkLst>
            <pc:docMk/>
            <pc:sldMk cId="3046072996" sldId="267"/>
            <ac:spMk id="3" creationId="{5662A5E9-D787-B8E9-DF6C-B1C490B78614}"/>
          </ac:spMkLst>
        </pc:spChg>
        <pc:spChg chg="add mod">
          <ac:chgData name="ENEKO LAZPITA SUINAGA" userId="03ca8ae1-9a00-4a22-9561-fb3a3d760218" providerId="ADAL" clId="{92B33032-1378-4D1A-B5CB-8D4CEF07DC97}" dt="2023-05-03T09:56:37.035" v="261" actId="1035"/>
          <ac:spMkLst>
            <pc:docMk/>
            <pc:sldMk cId="3046072996" sldId="267"/>
            <ac:spMk id="5" creationId="{F735795E-E911-A145-44A7-BF594428A0AB}"/>
          </ac:spMkLst>
        </pc:spChg>
        <pc:spChg chg="add mod">
          <ac:chgData name="ENEKO LAZPITA SUINAGA" userId="03ca8ae1-9a00-4a22-9561-fb3a3d760218" providerId="ADAL" clId="{92B33032-1378-4D1A-B5CB-8D4CEF07DC97}" dt="2023-05-03T09:56:37.035" v="261" actId="1035"/>
          <ac:spMkLst>
            <pc:docMk/>
            <pc:sldMk cId="3046072996" sldId="267"/>
            <ac:spMk id="8" creationId="{F4AE45AE-56EC-A7EA-33E9-834E52E4AA87}"/>
          </ac:spMkLst>
        </pc:spChg>
        <pc:spChg chg="add del mod">
          <ac:chgData name="ENEKO LAZPITA SUINAGA" userId="03ca8ae1-9a00-4a22-9561-fb3a3d760218" providerId="ADAL" clId="{92B33032-1378-4D1A-B5CB-8D4CEF07DC97}" dt="2023-05-03T10:01:48.301" v="318" actId="478"/>
          <ac:spMkLst>
            <pc:docMk/>
            <pc:sldMk cId="3046072996" sldId="267"/>
            <ac:spMk id="9" creationId="{E783C92D-5B0F-5507-63A1-B698B39E56AA}"/>
          </ac:spMkLst>
        </pc:spChg>
        <pc:spChg chg="add del mod">
          <ac:chgData name="ENEKO LAZPITA SUINAGA" userId="03ca8ae1-9a00-4a22-9561-fb3a3d760218" providerId="ADAL" clId="{92B33032-1378-4D1A-B5CB-8D4CEF07DC97}" dt="2023-05-03T10:01:48.301" v="318" actId="478"/>
          <ac:spMkLst>
            <pc:docMk/>
            <pc:sldMk cId="3046072996" sldId="267"/>
            <ac:spMk id="10" creationId="{05779ACF-8CFC-964A-A77B-06A8D191E623}"/>
          </ac:spMkLst>
        </pc:spChg>
        <pc:spChg chg="add mod">
          <ac:chgData name="ENEKO LAZPITA SUINAGA" userId="03ca8ae1-9a00-4a22-9561-fb3a3d760218" providerId="ADAL" clId="{92B33032-1378-4D1A-B5CB-8D4CEF07DC97}" dt="2023-05-03T10:02:09.498" v="319" actId="20577"/>
          <ac:spMkLst>
            <pc:docMk/>
            <pc:sldMk cId="3046072996" sldId="267"/>
            <ac:spMk id="11" creationId="{07C4552C-C42A-3DD5-0E2F-681FBB9867EA}"/>
          </ac:spMkLst>
        </pc:spChg>
        <pc:spChg chg="mod">
          <ac:chgData name="ENEKO LAZPITA SUINAGA" userId="03ca8ae1-9a00-4a22-9561-fb3a3d760218" providerId="ADAL" clId="{92B33032-1378-4D1A-B5CB-8D4CEF07DC97}" dt="2023-05-03T09:56:37.035" v="261" actId="1035"/>
          <ac:spMkLst>
            <pc:docMk/>
            <pc:sldMk cId="3046072996" sldId="267"/>
            <ac:spMk id="61" creationId="{3C2FA0F2-A4FD-D49B-DBB7-A515BEBDD196}"/>
          </ac:spMkLst>
        </pc:spChg>
        <pc:spChg chg="mod">
          <ac:chgData name="ENEKO LAZPITA SUINAGA" userId="03ca8ae1-9a00-4a22-9561-fb3a3d760218" providerId="ADAL" clId="{92B33032-1378-4D1A-B5CB-8D4CEF07DC97}" dt="2023-05-03T09:56:37.035" v="261" actId="1035"/>
          <ac:spMkLst>
            <pc:docMk/>
            <pc:sldMk cId="3046072996" sldId="267"/>
            <ac:spMk id="62" creationId="{75B5DCF9-FA92-BFF8-E67D-1F0B1B054DA7}"/>
          </ac:spMkLst>
        </pc:spChg>
        <pc:spChg chg="del">
          <ac:chgData name="ENEKO LAZPITA SUINAGA" userId="03ca8ae1-9a00-4a22-9561-fb3a3d760218" providerId="ADAL" clId="{92B33032-1378-4D1A-B5CB-8D4CEF07DC97}" dt="2023-05-03T09:52:41.888" v="163" actId="478"/>
          <ac:spMkLst>
            <pc:docMk/>
            <pc:sldMk cId="3046072996" sldId="267"/>
            <ac:spMk id="63" creationId="{ADC3857E-B33C-EB97-C076-7523B0822B2F}"/>
          </ac:spMkLst>
        </pc:spChg>
        <pc:spChg chg="del">
          <ac:chgData name="ENEKO LAZPITA SUINAGA" userId="03ca8ae1-9a00-4a22-9561-fb3a3d760218" providerId="ADAL" clId="{92B33032-1378-4D1A-B5CB-8D4CEF07DC97}" dt="2023-05-03T09:52:41.888" v="163" actId="478"/>
          <ac:spMkLst>
            <pc:docMk/>
            <pc:sldMk cId="3046072996" sldId="267"/>
            <ac:spMk id="64" creationId="{C7C825ED-50E1-E407-87C4-099225C531E1}"/>
          </ac:spMkLst>
        </pc:spChg>
        <pc:spChg chg="mod">
          <ac:chgData name="ENEKO LAZPITA SUINAGA" userId="03ca8ae1-9a00-4a22-9561-fb3a3d760218" providerId="ADAL" clId="{92B33032-1378-4D1A-B5CB-8D4CEF07DC97}" dt="2023-05-03T09:56:37.035" v="261" actId="1035"/>
          <ac:spMkLst>
            <pc:docMk/>
            <pc:sldMk cId="3046072996" sldId="267"/>
            <ac:spMk id="65" creationId="{3DEAF0F8-29D7-B301-B6AB-6327EAAF5A2C}"/>
          </ac:spMkLst>
        </pc:spChg>
        <pc:spChg chg="mod">
          <ac:chgData name="ENEKO LAZPITA SUINAGA" userId="03ca8ae1-9a00-4a22-9561-fb3a3d760218" providerId="ADAL" clId="{92B33032-1378-4D1A-B5CB-8D4CEF07DC97}" dt="2023-05-03T09:56:37.035" v="261" actId="1035"/>
          <ac:spMkLst>
            <pc:docMk/>
            <pc:sldMk cId="3046072996" sldId="267"/>
            <ac:spMk id="66" creationId="{88153150-D687-6BC1-CC15-E1088FBDA0B0}"/>
          </ac:spMkLst>
        </pc:spChg>
        <pc:spChg chg="mod">
          <ac:chgData name="ENEKO LAZPITA SUINAGA" userId="03ca8ae1-9a00-4a22-9561-fb3a3d760218" providerId="ADAL" clId="{92B33032-1378-4D1A-B5CB-8D4CEF07DC97}" dt="2023-05-03T09:56:37.035" v="261" actId="1035"/>
          <ac:spMkLst>
            <pc:docMk/>
            <pc:sldMk cId="3046072996" sldId="267"/>
            <ac:spMk id="67" creationId="{13E848A1-AC7A-6F36-E614-7A50F0B91A3D}"/>
          </ac:spMkLst>
        </pc:spChg>
        <pc:spChg chg="mod">
          <ac:chgData name="ENEKO LAZPITA SUINAGA" userId="03ca8ae1-9a00-4a22-9561-fb3a3d760218" providerId="ADAL" clId="{92B33032-1378-4D1A-B5CB-8D4CEF07DC97}" dt="2023-05-03T09:56:37.035" v="261" actId="1035"/>
          <ac:spMkLst>
            <pc:docMk/>
            <pc:sldMk cId="3046072996" sldId="267"/>
            <ac:spMk id="68" creationId="{62ACC211-6552-9DC8-D35B-AE8242954978}"/>
          </ac:spMkLst>
        </pc:spChg>
        <pc:spChg chg="mod">
          <ac:chgData name="ENEKO LAZPITA SUINAGA" userId="03ca8ae1-9a00-4a22-9561-fb3a3d760218" providerId="ADAL" clId="{92B33032-1378-4D1A-B5CB-8D4CEF07DC97}" dt="2023-05-03T09:56:37.035" v="261" actId="1035"/>
          <ac:spMkLst>
            <pc:docMk/>
            <pc:sldMk cId="3046072996" sldId="267"/>
            <ac:spMk id="69" creationId="{DBBCEA51-FA95-A76B-0E48-007273E6E386}"/>
          </ac:spMkLst>
        </pc:spChg>
        <pc:spChg chg="mod">
          <ac:chgData name="ENEKO LAZPITA SUINAGA" userId="03ca8ae1-9a00-4a22-9561-fb3a3d760218" providerId="ADAL" clId="{92B33032-1378-4D1A-B5CB-8D4CEF07DC97}" dt="2023-05-03T09:53:29.050" v="170" actId="20577"/>
          <ac:spMkLst>
            <pc:docMk/>
            <pc:sldMk cId="3046072996" sldId="267"/>
            <ac:spMk id="70" creationId="{EE059262-3E55-9BE0-C275-726DA3B0E576}"/>
          </ac:spMkLst>
        </pc:spChg>
        <pc:spChg chg="mod">
          <ac:chgData name="ENEKO LAZPITA SUINAGA" userId="03ca8ae1-9a00-4a22-9561-fb3a3d760218" providerId="ADAL" clId="{92B33032-1378-4D1A-B5CB-8D4CEF07DC97}" dt="2023-05-03T09:56:37.035" v="261" actId="1035"/>
          <ac:spMkLst>
            <pc:docMk/>
            <pc:sldMk cId="3046072996" sldId="267"/>
            <ac:spMk id="71" creationId="{CEA4316F-B217-7EAD-C29C-CEFAF160A989}"/>
          </ac:spMkLst>
        </pc:spChg>
      </pc:sldChg>
      <pc:sldChg chg="addSp delSp modSp add mod modTransition delAnim modAnim">
        <pc:chgData name="ENEKO LAZPITA SUINAGA" userId="03ca8ae1-9a00-4a22-9561-fb3a3d760218" providerId="ADAL" clId="{92B33032-1378-4D1A-B5CB-8D4CEF07DC97}" dt="2023-05-03T10:02:43.425" v="321"/>
        <pc:sldMkLst>
          <pc:docMk/>
          <pc:sldMk cId="1041998136" sldId="268"/>
        </pc:sldMkLst>
        <pc:spChg chg="add mod">
          <ac:chgData name="ENEKO LAZPITA SUINAGA" userId="03ca8ae1-9a00-4a22-9561-fb3a3d760218" providerId="ADAL" clId="{92B33032-1378-4D1A-B5CB-8D4CEF07DC97}" dt="2023-05-03T09:57:30.894" v="294" actId="1036"/>
          <ac:spMkLst>
            <pc:docMk/>
            <pc:sldMk cId="1041998136" sldId="268"/>
            <ac:spMk id="2" creationId="{52613852-13E8-CAEC-1505-769DE5F99861}"/>
          </ac:spMkLst>
        </pc:spChg>
        <pc:spChg chg="add mod">
          <ac:chgData name="ENEKO LAZPITA SUINAGA" userId="03ca8ae1-9a00-4a22-9561-fb3a3d760218" providerId="ADAL" clId="{92B33032-1378-4D1A-B5CB-8D4CEF07DC97}" dt="2023-05-03T09:57:30.894" v="294" actId="1036"/>
          <ac:spMkLst>
            <pc:docMk/>
            <pc:sldMk cId="1041998136" sldId="268"/>
            <ac:spMk id="3" creationId="{3B6049C5-97B6-23E1-49E8-E837040CD987}"/>
          </ac:spMkLst>
        </pc:spChg>
        <pc:spChg chg="add mod">
          <ac:chgData name="ENEKO LAZPITA SUINAGA" userId="03ca8ae1-9a00-4a22-9561-fb3a3d760218" providerId="ADAL" clId="{92B33032-1378-4D1A-B5CB-8D4CEF07DC97}" dt="2023-05-03T09:57:30.894" v="294" actId="1036"/>
          <ac:spMkLst>
            <pc:docMk/>
            <pc:sldMk cId="1041998136" sldId="268"/>
            <ac:spMk id="5" creationId="{1162009D-FDC4-E20B-E9DD-2979A91210A7}"/>
          </ac:spMkLst>
        </pc:spChg>
        <pc:spChg chg="add mod">
          <ac:chgData name="ENEKO LAZPITA SUINAGA" userId="03ca8ae1-9a00-4a22-9561-fb3a3d760218" providerId="ADAL" clId="{92B33032-1378-4D1A-B5CB-8D4CEF07DC97}" dt="2023-05-03T09:57:30.894" v="294" actId="1036"/>
          <ac:spMkLst>
            <pc:docMk/>
            <pc:sldMk cId="1041998136" sldId="268"/>
            <ac:spMk id="8" creationId="{5BD1B1B5-9D68-CA8A-3568-C455F4B592C0}"/>
          </ac:spMkLst>
        </pc:spChg>
        <pc:spChg chg="add mod">
          <ac:chgData name="ENEKO LAZPITA SUINAGA" userId="03ca8ae1-9a00-4a22-9561-fb3a3d760218" providerId="ADAL" clId="{92B33032-1378-4D1A-B5CB-8D4CEF07DC97}" dt="2023-05-03T09:57:30.894" v="294" actId="1036"/>
          <ac:spMkLst>
            <pc:docMk/>
            <pc:sldMk cId="1041998136" sldId="268"/>
            <ac:spMk id="9" creationId="{1D7B2BD9-F6D5-F77D-0C13-55B98E8FB02E}"/>
          </ac:spMkLst>
        </pc:spChg>
        <pc:spChg chg="add mod">
          <ac:chgData name="ENEKO LAZPITA SUINAGA" userId="03ca8ae1-9a00-4a22-9561-fb3a3d760218" providerId="ADAL" clId="{92B33032-1378-4D1A-B5CB-8D4CEF07DC97}" dt="2023-05-03T09:57:30.894" v="294" actId="1036"/>
          <ac:spMkLst>
            <pc:docMk/>
            <pc:sldMk cId="1041998136" sldId="268"/>
            <ac:spMk id="10" creationId="{1E80872C-DF55-EF3F-B4DA-DCCBA5F12AB2}"/>
          </ac:spMkLst>
        </pc:spChg>
        <pc:spChg chg="add mod">
          <ac:chgData name="ENEKO LAZPITA SUINAGA" userId="03ca8ae1-9a00-4a22-9561-fb3a3d760218" providerId="ADAL" clId="{92B33032-1378-4D1A-B5CB-8D4CEF07DC97}" dt="2023-05-03T09:57:30.894" v="294" actId="1036"/>
          <ac:spMkLst>
            <pc:docMk/>
            <pc:sldMk cId="1041998136" sldId="268"/>
            <ac:spMk id="11" creationId="{3BF9E2E3-0B90-3718-8442-0C05C89AD9FD}"/>
          </ac:spMkLst>
        </pc:spChg>
        <pc:spChg chg="add mod">
          <ac:chgData name="ENEKO LAZPITA SUINAGA" userId="03ca8ae1-9a00-4a22-9561-fb3a3d760218" providerId="ADAL" clId="{92B33032-1378-4D1A-B5CB-8D4CEF07DC97}" dt="2023-05-03T09:57:30.894" v="294" actId="1036"/>
          <ac:spMkLst>
            <pc:docMk/>
            <pc:sldMk cId="1041998136" sldId="268"/>
            <ac:spMk id="12" creationId="{2F027396-47D2-A6DC-19C8-100339064DAC}"/>
          </ac:spMkLst>
        </pc:spChg>
        <pc:spChg chg="add mod">
          <ac:chgData name="ENEKO LAZPITA SUINAGA" userId="03ca8ae1-9a00-4a22-9561-fb3a3d760218" providerId="ADAL" clId="{92B33032-1378-4D1A-B5CB-8D4CEF07DC97}" dt="2023-05-03T09:57:30.894" v="294" actId="1036"/>
          <ac:spMkLst>
            <pc:docMk/>
            <pc:sldMk cId="1041998136" sldId="268"/>
            <ac:spMk id="13" creationId="{3F8A46C1-9AED-321A-7455-C18A5EBA0467}"/>
          </ac:spMkLst>
        </pc:spChg>
        <pc:spChg chg="add mod">
          <ac:chgData name="ENEKO LAZPITA SUINAGA" userId="03ca8ae1-9a00-4a22-9561-fb3a3d760218" providerId="ADAL" clId="{92B33032-1378-4D1A-B5CB-8D4CEF07DC97}" dt="2023-05-03T09:54:34.103" v="178" actId="164"/>
          <ac:spMkLst>
            <pc:docMk/>
            <pc:sldMk cId="1041998136" sldId="268"/>
            <ac:spMk id="14" creationId="{45FC92D1-791A-BEEC-8C2A-01433D6AAB99}"/>
          </ac:spMkLst>
        </pc:spChg>
        <pc:spChg chg="add mod">
          <ac:chgData name="ENEKO LAZPITA SUINAGA" userId="03ca8ae1-9a00-4a22-9561-fb3a3d760218" providerId="ADAL" clId="{92B33032-1378-4D1A-B5CB-8D4CEF07DC97}" dt="2023-05-03T09:55:30.754" v="186" actId="1076"/>
          <ac:spMkLst>
            <pc:docMk/>
            <pc:sldMk cId="1041998136" sldId="268"/>
            <ac:spMk id="15" creationId="{F462153C-6F49-6F82-0452-952C7383A512}"/>
          </ac:spMkLst>
        </pc:spChg>
        <pc:spChg chg="add mod">
          <ac:chgData name="ENEKO LAZPITA SUINAGA" userId="03ca8ae1-9a00-4a22-9561-fb3a3d760218" providerId="ADAL" clId="{92B33032-1378-4D1A-B5CB-8D4CEF07DC97}" dt="2023-05-03T09:55:30.754" v="186" actId="1076"/>
          <ac:spMkLst>
            <pc:docMk/>
            <pc:sldMk cId="1041998136" sldId="268"/>
            <ac:spMk id="16" creationId="{2FA8B6BC-190C-E2D6-8C1B-03704C21CCC8}"/>
          </ac:spMkLst>
        </pc:spChg>
        <pc:spChg chg="mod">
          <ac:chgData name="ENEKO LAZPITA SUINAGA" userId="03ca8ae1-9a00-4a22-9561-fb3a3d760218" providerId="ADAL" clId="{92B33032-1378-4D1A-B5CB-8D4CEF07DC97}" dt="2023-05-03T09:57:30.894" v="294" actId="1036"/>
          <ac:spMkLst>
            <pc:docMk/>
            <pc:sldMk cId="1041998136" sldId="268"/>
            <ac:spMk id="61" creationId="{3C2FA0F2-A4FD-D49B-DBB7-A515BEBDD196}"/>
          </ac:spMkLst>
        </pc:spChg>
        <pc:spChg chg="mod">
          <ac:chgData name="ENEKO LAZPITA SUINAGA" userId="03ca8ae1-9a00-4a22-9561-fb3a3d760218" providerId="ADAL" clId="{92B33032-1378-4D1A-B5CB-8D4CEF07DC97}" dt="2023-05-03T09:57:30.894" v="294" actId="1036"/>
          <ac:spMkLst>
            <pc:docMk/>
            <pc:sldMk cId="1041998136" sldId="268"/>
            <ac:spMk id="62" creationId="{75B5DCF9-FA92-BFF8-E67D-1F0B1B054DA7}"/>
          </ac:spMkLst>
        </pc:spChg>
        <pc:spChg chg="del">
          <ac:chgData name="ENEKO LAZPITA SUINAGA" userId="03ca8ae1-9a00-4a22-9561-fb3a3d760218" providerId="ADAL" clId="{92B33032-1378-4D1A-B5CB-8D4CEF07DC97}" dt="2023-05-03T09:54:46.359" v="180" actId="478"/>
          <ac:spMkLst>
            <pc:docMk/>
            <pc:sldMk cId="1041998136" sldId="268"/>
            <ac:spMk id="63" creationId="{ADC3857E-B33C-EB97-C076-7523B0822B2F}"/>
          </ac:spMkLst>
        </pc:spChg>
        <pc:spChg chg="del">
          <ac:chgData name="ENEKO LAZPITA SUINAGA" userId="03ca8ae1-9a00-4a22-9561-fb3a3d760218" providerId="ADAL" clId="{92B33032-1378-4D1A-B5CB-8D4CEF07DC97}" dt="2023-05-03T09:54:46.359" v="180" actId="478"/>
          <ac:spMkLst>
            <pc:docMk/>
            <pc:sldMk cId="1041998136" sldId="268"/>
            <ac:spMk id="64" creationId="{C7C825ED-50E1-E407-87C4-099225C531E1}"/>
          </ac:spMkLst>
        </pc:spChg>
        <pc:spChg chg="del">
          <ac:chgData name="ENEKO LAZPITA SUINAGA" userId="03ca8ae1-9a00-4a22-9561-fb3a3d760218" providerId="ADAL" clId="{92B33032-1378-4D1A-B5CB-8D4CEF07DC97}" dt="2023-05-03T09:54:46.359" v="180" actId="478"/>
          <ac:spMkLst>
            <pc:docMk/>
            <pc:sldMk cId="1041998136" sldId="268"/>
            <ac:spMk id="65" creationId="{3DEAF0F8-29D7-B301-B6AB-6327EAAF5A2C}"/>
          </ac:spMkLst>
        </pc:spChg>
        <pc:spChg chg="mod">
          <ac:chgData name="ENEKO LAZPITA SUINAGA" userId="03ca8ae1-9a00-4a22-9561-fb3a3d760218" providerId="ADAL" clId="{92B33032-1378-4D1A-B5CB-8D4CEF07DC97}" dt="2023-05-03T09:57:30.894" v="294" actId="1036"/>
          <ac:spMkLst>
            <pc:docMk/>
            <pc:sldMk cId="1041998136" sldId="268"/>
            <ac:spMk id="66" creationId="{88153150-D687-6BC1-CC15-E1088FBDA0B0}"/>
          </ac:spMkLst>
        </pc:spChg>
        <pc:spChg chg="mod">
          <ac:chgData name="ENEKO LAZPITA SUINAGA" userId="03ca8ae1-9a00-4a22-9561-fb3a3d760218" providerId="ADAL" clId="{92B33032-1378-4D1A-B5CB-8D4CEF07DC97}" dt="2023-05-03T09:57:30.894" v="294" actId="1036"/>
          <ac:spMkLst>
            <pc:docMk/>
            <pc:sldMk cId="1041998136" sldId="268"/>
            <ac:spMk id="67" creationId="{13E848A1-AC7A-6F36-E614-7A50F0B91A3D}"/>
          </ac:spMkLst>
        </pc:spChg>
        <pc:spChg chg="mod">
          <ac:chgData name="ENEKO LAZPITA SUINAGA" userId="03ca8ae1-9a00-4a22-9561-fb3a3d760218" providerId="ADAL" clId="{92B33032-1378-4D1A-B5CB-8D4CEF07DC97}" dt="2023-05-03T09:57:30.894" v="294" actId="1036"/>
          <ac:spMkLst>
            <pc:docMk/>
            <pc:sldMk cId="1041998136" sldId="268"/>
            <ac:spMk id="68" creationId="{62ACC211-6552-9DC8-D35B-AE8242954978}"/>
          </ac:spMkLst>
        </pc:spChg>
        <pc:spChg chg="mod">
          <ac:chgData name="ENEKO LAZPITA SUINAGA" userId="03ca8ae1-9a00-4a22-9561-fb3a3d760218" providerId="ADAL" clId="{92B33032-1378-4D1A-B5CB-8D4CEF07DC97}" dt="2023-05-03T09:57:30.894" v="294" actId="1036"/>
          <ac:spMkLst>
            <pc:docMk/>
            <pc:sldMk cId="1041998136" sldId="268"/>
            <ac:spMk id="69" creationId="{DBBCEA51-FA95-A76B-0E48-007273E6E386}"/>
          </ac:spMkLst>
        </pc:spChg>
        <pc:spChg chg="mod">
          <ac:chgData name="ENEKO LAZPITA SUINAGA" userId="03ca8ae1-9a00-4a22-9561-fb3a3d760218" providerId="ADAL" clId="{92B33032-1378-4D1A-B5CB-8D4CEF07DC97}" dt="2023-05-03T09:57:53.933" v="297" actId="20577"/>
          <ac:spMkLst>
            <pc:docMk/>
            <pc:sldMk cId="1041998136" sldId="268"/>
            <ac:spMk id="70" creationId="{EE059262-3E55-9BE0-C275-726DA3B0E576}"/>
          </ac:spMkLst>
        </pc:spChg>
        <pc:spChg chg="mod">
          <ac:chgData name="ENEKO LAZPITA SUINAGA" userId="03ca8ae1-9a00-4a22-9561-fb3a3d760218" providerId="ADAL" clId="{92B33032-1378-4D1A-B5CB-8D4CEF07DC97}" dt="2023-05-03T09:57:30.894" v="294" actId="1036"/>
          <ac:spMkLst>
            <pc:docMk/>
            <pc:sldMk cId="1041998136" sldId="268"/>
            <ac:spMk id="71" creationId="{CEA4316F-B217-7EAD-C29C-CEFAF160A989}"/>
          </ac:spMkLst>
        </pc:spChg>
        <pc:grpChg chg="add mod">
          <ac:chgData name="ENEKO LAZPITA SUINAGA" userId="03ca8ae1-9a00-4a22-9561-fb3a3d760218" providerId="ADAL" clId="{92B33032-1378-4D1A-B5CB-8D4CEF07DC97}" dt="2023-05-03T09:54:34.103" v="178" actId="164"/>
          <ac:grpSpMkLst>
            <pc:docMk/>
            <pc:sldMk cId="1041998136" sldId="268"/>
            <ac:grpSpMk id="17" creationId="{982BA79E-4956-D709-67DA-9CC5968F31F1}"/>
          </ac:grpSpMkLst>
        </pc:grpChg>
        <pc:grpChg chg="add mod">
          <ac:chgData name="ENEKO LAZPITA SUINAGA" userId="03ca8ae1-9a00-4a22-9561-fb3a3d760218" providerId="ADAL" clId="{92B33032-1378-4D1A-B5CB-8D4CEF07DC97}" dt="2023-05-03T09:57:30.894" v="294" actId="1036"/>
          <ac:grpSpMkLst>
            <pc:docMk/>
            <pc:sldMk cId="1041998136" sldId="268"/>
            <ac:grpSpMk id="18" creationId="{7FC083E7-AC61-099E-9B7A-75564BA6F22E}"/>
          </ac:grpSpMkLst>
        </pc:grpChg>
      </pc:sldChg>
      <pc:sldChg chg="add">
        <pc:chgData name="ENEKO LAZPITA SUINAGA" userId="03ca8ae1-9a00-4a22-9561-fb3a3d760218" providerId="ADAL" clId="{92B33032-1378-4D1A-B5CB-8D4CEF07DC97}" dt="2023-05-08T14:38:41.518" v="398"/>
        <pc:sldMkLst>
          <pc:docMk/>
          <pc:sldMk cId="3760453738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3364D-8ECE-4F81-17C8-E19E4DBAC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6E49A-6B67-4F18-409E-9F23491BE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FF840-1BB1-968D-93E0-E39D0E55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CBCAE8-3B6D-29BE-4FE3-4191A0EC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0B4FB9-E051-A15B-A5CF-E4B9F901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1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86693-5D96-EC22-666D-AA6E49B9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A81438-DEAB-721B-C590-EF0E1CF12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B9809-DBBA-5D39-FB5A-E5BF989C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3B3E3A-986E-4552-A9F2-7B06493E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92EB3E-9D1D-5656-1A9A-82BEF777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1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12939D-2544-1717-B2B6-D43F12811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85A1FD-A828-70FD-819F-5DC5EA6EA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F8E1A-6B16-CEA9-6B31-ED58487A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88EF04-041C-37CE-991C-FC182FC7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1B4F8-E3EF-EAF9-9070-D3EB6FE2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8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9FE8B-4CDD-86BD-9EF4-72B02C8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F3C34-8951-8318-7F7B-14B696FB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B00FB5-949C-C1C1-8788-036DC559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9FE04-589D-67E5-ACED-4531A607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2AD9BE-937C-811B-9FC1-787BFBD7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09A2A-CD4E-556B-2050-08349651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74207D-596B-7E19-6F74-D86667341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802D6-ED88-7ED3-A998-2B5DDB72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A047DF-2D12-8BCC-90FF-B5D34609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5E6B28-90E1-BBD2-5B7D-F9DB1A7D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8E3B4-4A5C-3F3D-E957-2650B539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47A839-621D-F709-2916-E5603EBBC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628AF1-E7EA-9456-9FEE-9FE4C2AFF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AEC62-B2EA-C264-1717-70CB07EB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FA2F1-B28C-8486-FD6C-B9050F46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46DA98-95B3-5AE0-719D-D615C58A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747FE-99DD-4D94-3D99-0736BA50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E43FCC-5B29-DC8F-5CB5-222A5D4A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D09CCD-D2E6-973A-9892-BF5634F1B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65064D-FB8B-067A-EB7A-65C32A8C7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8C273C-4DF1-DA00-B370-522E4250A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9ECAB3-58CD-7882-D382-A3826235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50A188-0A1F-93E3-5AF8-11789B3E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E03127-11FE-0DA5-A614-B32444C6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EF1A3-14C9-AB9C-EABC-B9DDA1F0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11C3A9-DE75-97F1-2451-E9AA8798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7A9EB2-C74E-0F42-50AE-2481DF2C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0B8B8A-C11B-08C8-99C5-EACB005C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65200B-F798-852C-01BD-51DEB93F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EED195-A573-D7FF-CA83-4190DA63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FD0A05-8E30-4DA7-8822-E98BB2B6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EFEC5-B1E6-4E1C-BAD5-FB7E174E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4D7A9-49D7-0F8C-867F-221CDF53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9953DA-6DB6-AD93-D05F-DA6063CDA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F9D645-9036-A29C-8346-860887B0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A4F87-2D74-3B43-ED0C-1623167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A2709-FEA5-9B51-1F87-85D899A6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0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3CA4-EAB2-2062-6111-E1ACC288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C1AAA7-0E62-EBBF-3000-B1FBF3F4E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6569C-52FF-8E0B-72A2-B68A6D320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DF66BD-B2FF-B986-62E2-AB7F5DC1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2064C-3A84-0274-AA67-00D93DD7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99DC4A-DE69-C022-0F83-C5D8E9A4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5F134E-76F2-6DFD-593A-2F40578D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1BA2E1-AC1D-CA71-7351-EFCDB437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48F5A0-EF91-1D2C-B594-DE7691B2A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6D99C-B238-7FC6-2217-12D0B5A96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1EFAE4-0B62-424F-3A24-B03C545CB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4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46.sv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44.png"/><Relationship Id="rId10" Type="http://schemas.openxmlformats.org/officeDocument/2006/relationships/image" Target="../media/image9.svg"/><Relationship Id="rId19" Type="http://schemas.openxmlformats.org/officeDocument/2006/relationships/hyperlink" Target="https://doi.org/10.1016/j.ijheatfluidflow.2022.109101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46.sv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48.png"/><Relationship Id="rId10" Type="http://schemas.openxmlformats.org/officeDocument/2006/relationships/image" Target="../media/image9.svg"/><Relationship Id="rId19" Type="http://schemas.openxmlformats.org/officeDocument/2006/relationships/hyperlink" Target="https://doi.org/10.1016/j.ijheatfluidflow.2022.109101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delflowsmf.wixsite.com/modelflow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hyperlink" Target="https://doi.org/10.1016/j.ijheatfluidflow.2022.109101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5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9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7.png"/><Relationship Id="rId26" Type="http://schemas.openxmlformats.org/officeDocument/2006/relationships/image" Target="../media/image32.png"/><Relationship Id="rId3" Type="http://schemas.openxmlformats.org/officeDocument/2006/relationships/image" Target="../media/image2.png"/><Relationship Id="rId21" Type="http://schemas.openxmlformats.org/officeDocument/2006/relationships/image" Target="../media/image25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1.png"/><Relationship Id="rId25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6.png"/><Relationship Id="rId10" Type="http://schemas.openxmlformats.org/officeDocument/2006/relationships/image" Target="../media/image9.svg"/><Relationship Id="rId19" Type="http://schemas.openxmlformats.org/officeDocument/2006/relationships/image" Target="../media/image2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9.png"/><Relationship Id="rId27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8.png"/><Relationship Id="rId26" Type="http://schemas.openxmlformats.org/officeDocument/2006/relationships/image" Target="../media/image40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34.png"/><Relationship Id="rId23" Type="http://schemas.openxmlformats.org/officeDocument/2006/relationships/image" Target="../media/image30.png"/><Relationship Id="rId10" Type="http://schemas.openxmlformats.org/officeDocument/2006/relationships/image" Target="../media/image9.svg"/><Relationship Id="rId19" Type="http://schemas.openxmlformats.org/officeDocument/2006/relationships/image" Target="../media/image24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37.png"/><Relationship Id="rId27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42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00.png"/><Relationship Id="rId2" Type="http://schemas.openxmlformats.org/officeDocument/2006/relationships/image" Target="../media/image1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0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10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514A4B9-AFCC-7516-536B-EA91259E1929}"/>
              </a:ext>
            </a:extLst>
          </p:cNvPr>
          <p:cNvSpPr/>
          <p:nvPr/>
        </p:nvSpPr>
        <p:spPr>
          <a:xfrm>
            <a:off x="2167643" y="266918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E360B0CF-3633-278E-D099-ECF3270CDC2D}"/>
              </a:ext>
            </a:extLst>
          </p:cNvPr>
          <p:cNvSpPr/>
          <p:nvPr/>
        </p:nvSpPr>
        <p:spPr>
          <a:xfrm>
            <a:off x="4038098" y="2670480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7CA56548-7B93-399C-9BA5-452CEBFAB9E7}"/>
              </a:ext>
            </a:extLst>
          </p:cNvPr>
          <p:cNvSpPr/>
          <p:nvPr/>
        </p:nvSpPr>
        <p:spPr>
          <a:xfrm>
            <a:off x="322757" y="266918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D711529A-4CB2-9248-8984-5A889C3F19B2}"/>
              </a:ext>
            </a:extLst>
          </p:cNvPr>
          <p:cNvSpPr/>
          <p:nvPr/>
        </p:nvSpPr>
        <p:spPr>
          <a:xfrm>
            <a:off x="322758" y="1704275"/>
            <a:ext cx="5386997" cy="871014"/>
          </a:xfrm>
          <a:prstGeom prst="roundRect">
            <a:avLst/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grpSp>
        <p:nvGrpSpPr>
          <p:cNvPr id="67" name="Grupo 66">
            <a:extLst>
              <a:ext uri="{FF2B5EF4-FFF2-40B4-BE49-F238E27FC236}">
                <a16:creationId xmlns:a16="http://schemas.microsoft.com/office/drawing/2014/main" id="{58604EF6-296C-BCE7-8B16-D9C5019F0F07}"/>
              </a:ext>
            </a:extLst>
          </p:cNvPr>
          <p:cNvGrpSpPr/>
          <p:nvPr/>
        </p:nvGrpSpPr>
        <p:grpSpPr>
          <a:xfrm>
            <a:off x="4656000" y="426720"/>
            <a:ext cx="2892880" cy="1022915"/>
            <a:chOff x="4656000" y="375920"/>
            <a:chExt cx="2892880" cy="1022915"/>
          </a:xfrm>
        </p:grpSpPr>
        <p:sp>
          <p:nvSpPr>
            <p:cNvPr id="66" name="Rectángulo: esquinas diagonales cortadas 65">
              <a:extLst>
                <a:ext uri="{FF2B5EF4-FFF2-40B4-BE49-F238E27FC236}">
                  <a16:creationId xmlns:a16="http://schemas.microsoft.com/office/drawing/2014/main" id="{D0F957A5-F036-8328-3672-87D2CB7CA03C}"/>
                </a:ext>
              </a:extLst>
            </p:cNvPr>
            <p:cNvSpPr/>
            <p:nvPr/>
          </p:nvSpPr>
          <p:spPr>
            <a:xfrm>
              <a:off x="4656000" y="375920"/>
              <a:ext cx="2892880" cy="978356"/>
            </a:xfrm>
            <a:prstGeom prst="snip2DiagRect">
              <a:avLst/>
            </a:prstGeom>
            <a:solidFill>
              <a:srgbClr val="0922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64364F6-78E6-4AB1-BAB9-462752AB4A88}"/>
                </a:ext>
              </a:extLst>
            </p:cNvPr>
            <p:cNvSpPr txBox="1"/>
            <p:nvPr/>
          </p:nvSpPr>
          <p:spPr>
            <a:xfrm>
              <a:off x="4930625" y="411331"/>
              <a:ext cx="2343629" cy="987504"/>
            </a:xfrm>
            <a:prstGeom prst="roundRect">
              <a:avLst/>
            </a:prstGeom>
            <a:noFill/>
            <a:ln>
              <a:noFill/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bg1"/>
                  </a:solidFill>
                </a:rPr>
                <a:t>ModelFLOWs</a:t>
              </a:r>
            </a:p>
            <a:p>
              <a:pPr algn="ctr"/>
              <a:r>
                <a:rPr lang="es-ES" sz="2800" b="1" dirty="0">
                  <a:solidFill>
                    <a:schemeClr val="bg1"/>
                  </a:solidFill>
                </a:rPr>
                <a:t>APP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B04F34C-E996-BE69-B522-12C1AE8C6644}"/>
              </a:ext>
            </a:extLst>
          </p:cNvPr>
          <p:cNvSpPr txBox="1"/>
          <p:nvPr/>
        </p:nvSpPr>
        <p:spPr>
          <a:xfrm>
            <a:off x="1299212" y="1958576"/>
            <a:ext cx="3408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92240"/>
                </a:solidFill>
              </a:rPr>
              <a:t>MODAL DECOMPOSITION</a:t>
            </a:r>
            <a:endParaRPr lang="en-US" b="1" dirty="0">
              <a:solidFill>
                <a:srgbClr val="09224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327A9D0-5246-522D-EAEA-1FD236F40CA6}"/>
              </a:ext>
            </a:extLst>
          </p:cNvPr>
          <p:cNvSpPr txBox="1"/>
          <p:nvPr/>
        </p:nvSpPr>
        <p:spPr>
          <a:xfrm>
            <a:off x="8044825" y="1943904"/>
            <a:ext cx="2261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92240"/>
                </a:solidFill>
              </a:rPr>
              <a:t>DEEP LEARNING</a:t>
            </a:r>
            <a:endParaRPr lang="en-US" b="1" dirty="0">
              <a:solidFill>
                <a:srgbClr val="09224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C8C595-1714-ED95-9BEA-3B140B5B8240}"/>
              </a:ext>
            </a:extLst>
          </p:cNvPr>
          <p:cNvSpPr txBox="1"/>
          <p:nvPr/>
        </p:nvSpPr>
        <p:spPr>
          <a:xfrm>
            <a:off x="250781" y="2758695"/>
            <a:ext cx="181561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Pattern</a:t>
            </a:r>
            <a:r>
              <a:rPr lang="es-ES" sz="1600" b="1" dirty="0">
                <a:solidFill>
                  <a:schemeClr val="bg1"/>
                </a:solidFill>
              </a:rPr>
              <a:t> </a:t>
            </a:r>
            <a:r>
              <a:rPr lang="es-ES" sz="1600" b="1" dirty="0" err="1">
                <a:solidFill>
                  <a:schemeClr val="bg1"/>
                </a:solidFill>
              </a:rPr>
              <a:t>detection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3772AD4-E6C2-226D-FA5B-75F530601E00}"/>
              </a:ext>
            </a:extLst>
          </p:cNvPr>
          <p:cNvSpPr txBox="1"/>
          <p:nvPr/>
        </p:nvSpPr>
        <p:spPr>
          <a:xfrm>
            <a:off x="2267688" y="2758695"/>
            <a:ext cx="1497144" cy="374571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Reconstruction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19F356B-9194-5030-FEFB-282E537AC9A0}"/>
              </a:ext>
            </a:extLst>
          </p:cNvPr>
          <p:cNvSpPr txBox="1"/>
          <p:nvPr/>
        </p:nvSpPr>
        <p:spPr>
          <a:xfrm>
            <a:off x="4038098" y="2758695"/>
            <a:ext cx="167165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Prediction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2DB8095-39F6-8D0B-0F7C-88818D0328D3}"/>
              </a:ext>
            </a:extLst>
          </p:cNvPr>
          <p:cNvSpPr txBox="1"/>
          <p:nvPr/>
        </p:nvSpPr>
        <p:spPr>
          <a:xfrm>
            <a:off x="322758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HOSVD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1A1FFEB-7B6C-A76B-AE3F-BDBF9597E8BB}"/>
              </a:ext>
            </a:extLst>
          </p:cNvPr>
          <p:cNvSpPr txBox="1"/>
          <p:nvPr/>
        </p:nvSpPr>
        <p:spPr>
          <a:xfrm>
            <a:off x="324000" y="396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HODMD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FD043EF-19BD-DB02-FBF9-C602358E8DC3}"/>
              </a:ext>
            </a:extLst>
          </p:cNvPr>
          <p:cNvSpPr txBox="1"/>
          <p:nvPr/>
        </p:nvSpPr>
        <p:spPr>
          <a:xfrm>
            <a:off x="4038098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HODMD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3336810-E6C3-0787-75C4-8579DC83E016}"/>
              </a:ext>
            </a:extLst>
          </p:cNvPr>
          <p:cNvSpPr txBox="1"/>
          <p:nvPr/>
        </p:nvSpPr>
        <p:spPr>
          <a:xfrm>
            <a:off x="10197582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Full DL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5962F0C-3CA3-6CF4-07BD-6F6D2FCE0FBB}"/>
              </a:ext>
            </a:extLst>
          </p:cNvPr>
          <p:cNvSpPr txBox="1"/>
          <p:nvPr/>
        </p:nvSpPr>
        <p:spPr>
          <a:xfrm>
            <a:off x="10197580" y="396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Hybrid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53" name="Flecha: doblada hacia arriba 52">
            <a:extLst>
              <a:ext uri="{FF2B5EF4-FFF2-40B4-BE49-F238E27FC236}">
                <a16:creationId xmlns:a16="http://schemas.microsoft.com/office/drawing/2014/main" id="{5FD870C0-6B7E-DA59-DD99-01FF89B01768}"/>
              </a:ext>
            </a:extLst>
          </p:cNvPr>
          <p:cNvSpPr/>
          <p:nvPr/>
        </p:nvSpPr>
        <p:spPr>
          <a:xfrm rot="10800000">
            <a:off x="2828543" y="822854"/>
            <a:ext cx="1622822" cy="787522"/>
          </a:xfrm>
          <a:prstGeom prst="bentUpArrow">
            <a:avLst>
              <a:gd name="adj1" fmla="val 18200"/>
              <a:gd name="adj2" fmla="val 20283"/>
              <a:gd name="adj3" fmla="val 33870"/>
            </a:avLst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5E6FD53-6625-A189-A8EB-254617B4771A}"/>
              </a:ext>
            </a:extLst>
          </p:cNvPr>
          <p:cNvSpPr/>
          <p:nvPr/>
        </p:nvSpPr>
        <p:spPr>
          <a:xfrm>
            <a:off x="6482246" y="1704275"/>
            <a:ext cx="5386997" cy="871014"/>
          </a:xfrm>
          <a:prstGeom prst="roundRect">
            <a:avLst/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E011B4B-6414-E8BF-5F8A-A7403FDB1E48}"/>
              </a:ext>
            </a:extLst>
          </p:cNvPr>
          <p:cNvSpPr/>
          <p:nvPr/>
        </p:nvSpPr>
        <p:spPr>
          <a:xfrm>
            <a:off x="8327123" y="2674636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AF76C1B9-2929-A5C4-8F4E-62C59E43EC19}"/>
              </a:ext>
            </a:extLst>
          </p:cNvPr>
          <p:cNvSpPr/>
          <p:nvPr/>
        </p:nvSpPr>
        <p:spPr>
          <a:xfrm>
            <a:off x="10197578" y="267592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34AF35B0-41AC-DDE3-8F45-5C4D12FFB215}"/>
              </a:ext>
            </a:extLst>
          </p:cNvPr>
          <p:cNvSpPr/>
          <p:nvPr/>
        </p:nvSpPr>
        <p:spPr>
          <a:xfrm>
            <a:off x="6482237" y="2674636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D5685307-F12C-3E69-3DCB-22DD1C58838B}"/>
              </a:ext>
            </a:extLst>
          </p:cNvPr>
          <p:cNvSpPr txBox="1"/>
          <p:nvPr/>
        </p:nvSpPr>
        <p:spPr>
          <a:xfrm>
            <a:off x="6446875" y="2764143"/>
            <a:ext cx="174613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Pattern</a:t>
            </a:r>
            <a:r>
              <a:rPr lang="es-ES" sz="1600" b="1" dirty="0">
                <a:solidFill>
                  <a:schemeClr val="bg1"/>
                </a:solidFill>
              </a:rPr>
              <a:t> </a:t>
            </a:r>
            <a:r>
              <a:rPr lang="es-ES" sz="1600" b="1" dirty="0" err="1">
                <a:solidFill>
                  <a:schemeClr val="bg1"/>
                </a:solidFill>
              </a:rPr>
              <a:t>detection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E807A31-7879-19AD-D471-AD31D4B3ACE5}"/>
              </a:ext>
            </a:extLst>
          </p:cNvPr>
          <p:cNvSpPr txBox="1"/>
          <p:nvPr/>
        </p:nvSpPr>
        <p:spPr>
          <a:xfrm>
            <a:off x="8427168" y="2764143"/>
            <a:ext cx="1497144" cy="374571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Reconstruction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5DF9A3-EBB2-D533-0181-474897D154F9}"/>
              </a:ext>
            </a:extLst>
          </p:cNvPr>
          <p:cNvSpPr txBox="1"/>
          <p:nvPr/>
        </p:nvSpPr>
        <p:spPr>
          <a:xfrm>
            <a:off x="10197578" y="2764143"/>
            <a:ext cx="167165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Prediction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5" name="Flecha: doblada hacia arriba 64">
            <a:extLst>
              <a:ext uri="{FF2B5EF4-FFF2-40B4-BE49-F238E27FC236}">
                <a16:creationId xmlns:a16="http://schemas.microsoft.com/office/drawing/2014/main" id="{6EB1503A-AEB0-2A1D-7CC3-7439CFA5F4FD}"/>
              </a:ext>
            </a:extLst>
          </p:cNvPr>
          <p:cNvSpPr/>
          <p:nvPr/>
        </p:nvSpPr>
        <p:spPr>
          <a:xfrm rot="10800000" flipH="1">
            <a:off x="7746411" y="823680"/>
            <a:ext cx="1623600" cy="787522"/>
          </a:xfrm>
          <a:prstGeom prst="bentUpArrow">
            <a:avLst>
              <a:gd name="adj1" fmla="val 18200"/>
              <a:gd name="adj2" fmla="val 20283"/>
              <a:gd name="adj3" fmla="val 33870"/>
            </a:avLst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2AF4FA2-4767-E355-9A48-556D443EC84B}"/>
              </a:ext>
            </a:extLst>
          </p:cNvPr>
          <p:cNvSpPr/>
          <p:nvPr/>
        </p:nvSpPr>
        <p:spPr>
          <a:xfrm>
            <a:off x="2340000" y="5412271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72C6F73-ADB7-000E-C4B2-E643F5C23A09}"/>
              </a:ext>
            </a:extLst>
          </p:cNvPr>
          <p:cNvGrpSpPr/>
          <p:nvPr/>
        </p:nvGrpSpPr>
        <p:grpSpPr>
          <a:xfrm>
            <a:off x="2520000" y="5678024"/>
            <a:ext cx="540000" cy="540000"/>
            <a:chOff x="2094060" y="6125497"/>
            <a:chExt cx="540000" cy="540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89F32A6-D05D-A5B8-9668-F3C416D89386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áfico 7" descr="Hogar con relleno sólido">
              <a:extLst>
                <a:ext uri="{FF2B5EF4-FFF2-40B4-BE49-F238E27FC236}">
                  <a16:creationId xmlns:a16="http://schemas.microsoft.com/office/drawing/2014/main" id="{383F4957-5FDB-9D35-900A-BCCB50E29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FC8B54E-5A24-D626-02EB-ACC515B78741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CFF1C3C-A19B-95AB-5701-3D11C4F6634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áfico 24" descr="Documento con relleno sólido">
              <a:extLst>
                <a:ext uri="{FF2B5EF4-FFF2-40B4-BE49-F238E27FC236}">
                  <a16:creationId xmlns:a16="http://schemas.microsoft.com/office/drawing/2014/main" id="{1092F14D-D7AC-64AD-F34D-80ABCAF2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2AF943C-EF93-0DF6-23CE-4DD05E6ED838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743DB3D-5908-ACCE-95D8-02DCFEC1890F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áfico 34" descr="Disco con relleno sólido">
              <a:extLst>
                <a:ext uri="{FF2B5EF4-FFF2-40B4-BE49-F238E27FC236}">
                  <a16:creationId xmlns:a16="http://schemas.microsoft.com/office/drawing/2014/main" id="{694EAE6C-AF47-F059-E237-ED87196E1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9F8D439B-6537-AAB5-3942-A6FADB9BAA15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111B0F2-0C29-C86A-9D10-3B8BB2DC0F5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áfico 37" descr="Objetivo con relleno sólido">
              <a:extLst>
                <a:ext uri="{FF2B5EF4-FFF2-40B4-BE49-F238E27FC236}">
                  <a16:creationId xmlns:a16="http://schemas.microsoft.com/office/drawing/2014/main" id="{F40BF308-14A0-1FEE-08E8-7BD11768B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FD62F944-75E6-4ED2-948B-41476A48C705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D7008C1-E0C7-355F-A334-FABB1D12F5F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áfico 41" descr="Presentación con gráfico circular con relleno sólido">
              <a:extLst>
                <a:ext uri="{FF2B5EF4-FFF2-40B4-BE49-F238E27FC236}">
                  <a16:creationId xmlns:a16="http://schemas.microsoft.com/office/drawing/2014/main" id="{749FFD84-A8E3-1919-AD8E-495D7DDC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71F075B-79B1-4D6F-9172-C0B6CE90E910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13D7A63-88B1-407F-FC2F-C99A6FD37D2A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áfico 68" descr="Engranajes con relleno sólido">
              <a:extLst>
                <a:ext uri="{FF2B5EF4-FFF2-40B4-BE49-F238E27FC236}">
                  <a16:creationId xmlns:a16="http://schemas.microsoft.com/office/drawing/2014/main" id="{8AD05E00-B6CB-E355-0F33-D702DFA1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6085480B-18D8-FD4E-19D3-ABE914A2FE07}"/>
              </a:ext>
            </a:extLst>
          </p:cNvPr>
          <p:cNvSpPr txBox="1"/>
          <p:nvPr/>
        </p:nvSpPr>
        <p:spPr>
          <a:xfrm>
            <a:off x="6482246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Autoencoders</a:t>
            </a:r>
            <a:endParaRPr lang="es-ES" sz="1600" b="1" dirty="0" err="1">
              <a:solidFill>
                <a:srgbClr val="966835"/>
              </a:solidFill>
              <a:ea typeface="Calibri"/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573D0E-F85A-865A-E694-826C87E5E1A8}"/>
              </a:ext>
            </a:extLst>
          </p:cNvPr>
          <p:cNvSpPr txBox="1"/>
          <p:nvPr/>
        </p:nvSpPr>
        <p:spPr>
          <a:xfrm>
            <a:off x="8339913" y="342569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Superresolution</a:t>
            </a:r>
            <a:endParaRPr lang="en-US" sz="1600" b="1" dirty="0" err="1">
              <a:solidFill>
                <a:srgbClr val="966835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1F472E-A8B1-E53F-F03C-3EB0FDAFFC5B}"/>
              </a:ext>
            </a:extLst>
          </p:cNvPr>
          <p:cNvSpPr txBox="1"/>
          <p:nvPr/>
        </p:nvSpPr>
        <p:spPr>
          <a:xfrm>
            <a:off x="2167200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  <a:ea typeface="Calibri"/>
                <a:cs typeface="Calibri"/>
              </a:rPr>
              <a:t>Data </a:t>
            </a:r>
            <a:r>
              <a:rPr lang="es-ES" sz="1600" b="1" dirty="0" err="1">
                <a:solidFill>
                  <a:srgbClr val="966835"/>
                </a:solidFill>
                <a:ea typeface="Calibri"/>
                <a:cs typeface="Calibri"/>
              </a:rPr>
              <a:t>Repairing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941095-55B6-66A0-88C5-746CE96EB584}"/>
              </a:ext>
            </a:extLst>
          </p:cNvPr>
          <p:cNvSpPr txBox="1"/>
          <p:nvPr/>
        </p:nvSpPr>
        <p:spPr>
          <a:xfrm>
            <a:off x="2167200" y="3972074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  <a:ea typeface="Calibri"/>
                <a:cs typeface="Calibri"/>
              </a:rPr>
              <a:t>Superresolution</a:t>
            </a:r>
          </a:p>
        </p:txBody>
      </p:sp>
    </p:spTree>
    <p:extLst>
      <p:ext uri="{BB962C8B-B14F-4D97-AF65-F5344CB8AC3E}">
        <p14:creationId xmlns:p14="http://schemas.microsoft.com/office/powerpoint/2010/main" val="16478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800E56F0-2C7D-02B4-7305-7B463340E038}"/>
              </a:ext>
            </a:extLst>
          </p:cNvPr>
          <p:cNvSpPr/>
          <p:nvPr/>
        </p:nvSpPr>
        <p:spPr>
          <a:xfrm>
            <a:off x="882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E8C2201-4CF4-1A7C-EE19-1EAA9888DD0E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Calibration</a:t>
            </a:r>
            <a:endParaRPr lang="en-US" sz="4400" b="1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5B3953-D387-3CBC-A338-4D7FB9D85E7F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HOSVD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F8D7919-B6BA-3DA5-AC35-B8CCFE38B715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59070F5-0EDE-F703-EC58-3C051E78546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Hogar con relleno sólido">
              <a:extLst>
                <a:ext uri="{FF2B5EF4-FFF2-40B4-BE49-F238E27FC236}">
                  <a16:creationId xmlns:a16="http://schemas.microsoft.com/office/drawing/2014/main" id="{1803F77D-8F91-8476-944F-3BBDEE299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B13CEBB-8A63-39E2-8BEB-5EEE1AE9AFCF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53356B8-1003-618E-7E9E-54BE5800F3E2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áfico 35" descr="Documento con relleno sólido">
              <a:extLst>
                <a:ext uri="{FF2B5EF4-FFF2-40B4-BE49-F238E27FC236}">
                  <a16:creationId xmlns:a16="http://schemas.microsoft.com/office/drawing/2014/main" id="{81A25E48-0113-EE0C-AB39-F38DB159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059E17F-ED86-3D39-B70A-19B817C9BF62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E9FF8EC-9A28-B539-9D39-0714DF3312A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Disco con relleno sólido">
              <a:extLst>
                <a:ext uri="{FF2B5EF4-FFF2-40B4-BE49-F238E27FC236}">
                  <a16:creationId xmlns:a16="http://schemas.microsoft.com/office/drawing/2014/main" id="{9D95DC8F-D046-2D5A-2C12-169A46E9C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60929E9-F074-04F4-3B25-869CB71DC8D9}"/>
              </a:ext>
            </a:extLst>
          </p:cNvPr>
          <p:cNvGrpSpPr/>
          <p:nvPr/>
        </p:nvGrpSpPr>
        <p:grpSpPr>
          <a:xfrm>
            <a:off x="9000000" y="5677200"/>
            <a:ext cx="540000" cy="540000"/>
            <a:chOff x="2094060" y="6125497"/>
            <a:chExt cx="540000" cy="54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FCFB6F0-C113-E6E6-2B25-5723D9F084C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áfico 41" descr="Objetivo con relleno sólido">
              <a:extLst>
                <a:ext uri="{FF2B5EF4-FFF2-40B4-BE49-F238E27FC236}">
                  <a16:creationId xmlns:a16="http://schemas.microsoft.com/office/drawing/2014/main" id="{0330036B-7132-9EE2-09CD-C6356D348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5C69150B-5BFC-72FA-4061-24960C0F207B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22F55B3-39C0-8384-644D-A8B022A677B1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áfico 44" descr="Presentación con gráfico circular con relleno sólido">
              <a:extLst>
                <a:ext uri="{FF2B5EF4-FFF2-40B4-BE49-F238E27FC236}">
                  <a16:creationId xmlns:a16="http://schemas.microsoft.com/office/drawing/2014/main" id="{D5282EC9-F1F6-A40A-414C-B99DD9895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7E7D7BC-956D-F2F6-40A7-EFF8653117E7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6F01C54E-3052-1ACD-4CA4-6C377F1356AF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áfico 47" descr="Engranajes con relleno sólido">
              <a:extLst>
                <a:ext uri="{FF2B5EF4-FFF2-40B4-BE49-F238E27FC236}">
                  <a16:creationId xmlns:a16="http://schemas.microsoft.com/office/drawing/2014/main" id="{BCD609A3-E99F-4894-84E9-478FC310A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C9765811-9191-A995-70BB-F8A8E62F5179}"/>
              </a:ext>
            </a:extLst>
          </p:cNvPr>
          <p:cNvSpPr/>
          <p:nvPr/>
        </p:nvSpPr>
        <p:spPr>
          <a:xfrm>
            <a:off x="1063416" y="2637915"/>
            <a:ext cx="2913170" cy="1001949"/>
          </a:xfrm>
          <a:prstGeom prst="rect">
            <a:avLst/>
          </a:prstGeom>
          <a:noFill/>
          <a:ln w="3810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0E3D238-D7EF-B957-7328-B2AD67B1820B}"/>
              </a:ext>
            </a:extLst>
          </p:cNvPr>
          <p:cNvSpPr txBox="1"/>
          <p:nvPr/>
        </p:nvSpPr>
        <p:spPr>
          <a:xfrm>
            <a:off x="1071799" y="2689965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>
                <a:solidFill>
                  <a:srgbClr val="966835"/>
                </a:solidFill>
              </a:rPr>
              <a:t>Tolerance SVD:</a:t>
            </a:r>
            <a:endParaRPr lang="en-US" i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9EDB47-DCE0-1B4A-F0C5-91D86C15D7B0}"/>
              </a:ext>
            </a:extLst>
          </p:cNvPr>
          <p:cNvSpPr txBox="1"/>
          <p:nvPr/>
        </p:nvSpPr>
        <p:spPr>
          <a:xfrm>
            <a:off x="1043519" y="3133016"/>
            <a:ext cx="2913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Avenir Next LT Pro Light" panose="020B0304020202020204" pitchFamily="34" charset="0"/>
              </a:rPr>
              <a:t>Values</a:t>
            </a:r>
            <a:r>
              <a:rPr lang="es-ES" sz="2000" dirty="0">
                <a:latin typeface="Avenir Next LT Pro Light" panose="020B0304020202020204" pitchFamily="34" charset="0"/>
              </a:rPr>
              <a:t>: 1e-2, 1e-3, 1e-4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FDCA310-752A-C0BC-3D0A-9D72BE8D9C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91566" y="1636854"/>
            <a:ext cx="5270063" cy="330598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DFFB4DE-9255-5A81-E410-2ABC57047DE5}"/>
              </a:ext>
            </a:extLst>
          </p:cNvPr>
          <p:cNvSpPr txBox="1"/>
          <p:nvPr/>
        </p:nvSpPr>
        <p:spPr>
          <a:xfrm>
            <a:off x="6456942" y="4932105"/>
            <a:ext cx="454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rgbClr val="092240"/>
                </a:solidFill>
              </a:rPr>
              <a:t>Mode</a:t>
            </a:r>
            <a:r>
              <a:rPr lang="es-ES" sz="2400" dirty="0">
                <a:solidFill>
                  <a:srgbClr val="092240"/>
                </a:solidFill>
              </a:rPr>
              <a:t> </a:t>
            </a:r>
            <a:r>
              <a:rPr lang="es-ES" sz="2400" dirty="0" err="1">
                <a:solidFill>
                  <a:srgbClr val="092240"/>
                </a:solidFill>
              </a:rPr>
              <a:t>energy</a:t>
            </a:r>
            <a:r>
              <a:rPr lang="es-ES" sz="2400" dirty="0">
                <a:solidFill>
                  <a:srgbClr val="092240"/>
                </a:solidFill>
              </a:rPr>
              <a:t> </a:t>
            </a:r>
            <a:r>
              <a:rPr lang="es-ES" sz="2400" dirty="0" err="1">
                <a:solidFill>
                  <a:srgbClr val="092240"/>
                </a:solidFill>
              </a:rPr>
              <a:t>decay</a:t>
            </a:r>
            <a:r>
              <a:rPr lang="es-ES" sz="2400" dirty="0">
                <a:solidFill>
                  <a:srgbClr val="092240"/>
                </a:solidFill>
              </a:rPr>
              <a:t> </a:t>
            </a:r>
            <a:r>
              <a:rPr lang="es-ES" sz="2400" dirty="0" err="1">
                <a:solidFill>
                  <a:srgbClr val="092240"/>
                </a:solidFill>
              </a:rPr>
              <a:t>spectrum</a:t>
            </a:r>
            <a:endParaRPr lang="en-US" sz="2400" dirty="0">
              <a:solidFill>
                <a:srgbClr val="0922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5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4DBBF147-32BF-2714-6AF8-2A341DB1587E}"/>
              </a:ext>
            </a:extLst>
          </p:cNvPr>
          <p:cNvSpPr/>
          <p:nvPr/>
        </p:nvSpPr>
        <p:spPr>
          <a:xfrm>
            <a:off x="1044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872634E-14DB-327B-C23E-BB290F03FF47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Results</a:t>
            </a:r>
            <a:endParaRPr lang="en-US" sz="4400" b="1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8C15D8-F780-332D-CE8D-DC0015C9FF05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HOSVD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348219F-10C1-5E7A-FBC8-C8AE0803C99E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BD4E271-9D82-05AC-BAA3-708FA0C50F1D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áfico 10" descr="Hogar con relleno sólido">
              <a:extLst>
                <a:ext uri="{FF2B5EF4-FFF2-40B4-BE49-F238E27FC236}">
                  <a16:creationId xmlns:a16="http://schemas.microsoft.com/office/drawing/2014/main" id="{1CE4F546-104A-BDF7-504D-70ED4E720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725C63E-AC72-2D06-3EBE-0437FC22FF61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34361EB-AF92-C66D-863A-DDF2D8608626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Documento con relleno sólido">
              <a:extLst>
                <a:ext uri="{FF2B5EF4-FFF2-40B4-BE49-F238E27FC236}">
                  <a16:creationId xmlns:a16="http://schemas.microsoft.com/office/drawing/2014/main" id="{2421418F-0FE4-2DF2-2D60-A56FA22D4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D492109-6F64-861E-5AA5-985186E5183B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7403072-D6F0-359A-0299-AA025E1330F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isco con relleno sólido">
              <a:extLst>
                <a:ext uri="{FF2B5EF4-FFF2-40B4-BE49-F238E27FC236}">
                  <a16:creationId xmlns:a16="http://schemas.microsoft.com/office/drawing/2014/main" id="{AAAC864F-EF02-0B90-6E6E-D925023C5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5B1BFF0-45CE-7036-C63B-00AF9D11C9B4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39AD1A9-8538-0BCC-4183-135129820A87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Objetivo con relleno sólido">
              <a:extLst>
                <a:ext uri="{FF2B5EF4-FFF2-40B4-BE49-F238E27FC236}">
                  <a16:creationId xmlns:a16="http://schemas.microsoft.com/office/drawing/2014/main" id="{ECCAA4E1-AE79-3A3A-CF80-60605F1C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4FC8509-F67B-A981-FA7C-67453ABFECA1}"/>
              </a:ext>
            </a:extLst>
          </p:cNvPr>
          <p:cNvGrpSpPr/>
          <p:nvPr/>
        </p:nvGrpSpPr>
        <p:grpSpPr>
          <a:xfrm>
            <a:off x="10620000" y="5677200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AB38280-11F8-03F0-B30C-ACF52C458683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áfico 35" descr="Presentación con gráfico circular con relleno sólido">
              <a:extLst>
                <a:ext uri="{FF2B5EF4-FFF2-40B4-BE49-F238E27FC236}">
                  <a16:creationId xmlns:a16="http://schemas.microsoft.com/office/drawing/2014/main" id="{71C4698B-FFDE-EBB1-6EBC-DEB8B46EF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75A50B5-C97A-D855-3A4F-A24B26E667DE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28464657-88D7-BAB0-E9E8-79A8FBF09F6D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0160EFC6-B0A5-DEF6-0BEB-19084B55F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pic>
        <p:nvPicPr>
          <p:cNvPr id="43" name="Imagen 42">
            <a:extLst>
              <a:ext uri="{FF2B5EF4-FFF2-40B4-BE49-F238E27FC236}">
                <a16:creationId xmlns:a16="http://schemas.microsoft.com/office/drawing/2014/main" id="{60310004-73AD-55B9-E1BA-37604CC7A4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8017" y="1272683"/>
            <a:ext cx="6108559" cy="4484160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35A639C2-F970-606B-F754-724BBD462435}"/>
              </a:ext>
            </a:extLst>
          </p:cNvPr>
          <p:cNvSpPr txBox="1"/>
          <p:nvPr/>
        </p:nvSpPr>
        <p:spPr>
          <a:xfrm>
            <a:off x="6999082" y="1915439"/>
            <a:ext cx="45418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 err="1">
                <a:solidFill>
                  <a:srgbClr val="092240"/>
                </a:solidFill>
              </a:rPr>
              <a:t>Streamwise</a:t>
            </a:r>
            <a:r>
              <a:rPr lang="es-ES" sz="2400" dirty="0">
                <a:solidFill>
                  <a:srgbClr val="092240"/>
                </a:solidFill>
              </a:rPr>
              <a:t> </a:t>
            </a:r>
            <a:r>
              <a:rPr lang="es-ES" sz="2400" dirty="0" err="1">
                <a:solidFill>
                  <a:srgbClr val="092240"/>
                </a:solidFill>
              </a:rPr>
              <a:t>velocity</a:t>
            </a:r>
            <a:r>
              <a:rPr lang="es-ES" sz="2400" dirty="0">
                <a:solidFill>
                  <a:srgbClr val="092240"/>
                </a:solidFill>
              </a:rPr>
              <a:t> </a:t>
            </a:r>
            <a:r>
              <a:rPr lang="es-ES" sz="2400" dirty="0" err="1">
                <a:solidFill>
                  <a:srgbClr val="092240"/>
                </a:solidFill>
              </a:rPr>
              <a:t>patterns</a:t>
            </a:r>
            <a:r>
              <a:rPr lang="es-ES" sz="2400" dirty="0">
                <a:solidFill>
                  <a:srgbClr val="09224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s-ES" sz="2400" dirty="0">
                <a:solidFill>
                  <a:srgbClr val="092240"/>
                </a:solidFill>
              </a:rPr>
              <a:t>1st 10 </a:t>
            </a:r>
            <a:r>
              <a:rPr lang="es-ES" sz="2400" dirty="0" err="1">
                <a:solidFill>
                  <a:srgbClr val="092240"/>
                </a:solidFill>
              </a:rPr>
              <a:t>most</a:t>
            </a:r>
            <a:r>
              <a:rPr lang="es-ES" sz="2400" dirty="0">
                <a:solidFill>
                  <a:srgbClr val="092240"/>
                </a:solidFill>
              </a:rPr>
              <a:t> </a:t>
            </a:r>
            <a:r>
              <a:rPr lang="es-ES" sz="2400" dirty="0" err="1">
                <a:solidFill>
                  <a:srgbClr val="092240"/>
                </a:solidFill>
              </a:rPr>
              <a:t>energetic</a:t>
            </a:r>
            <a:r>
              <a:rPr lang="es-ES" sz="2400" dirty="0">
                <a:solidFill>
                  <a:srgbClr val="092240"/>
                </a:solidFill>
              </a:rPr>
              <a:t> </a:t>
            </a:r>
            <a:r>
              <a:rPr lang="es-ES" sz="2400" dirty="0" err="1">
                <a:solidFill>
                  <a:srgbClr val="092240"/>
                </a:solidFill>
              </a:rPr>
              <a:t>modes</a:t>
            </a:r>
            <a:r>
              <a:rPr lang="es-ES" sz="2400" dirty="0">
                <a:solidFill>
                  <a:srgbClr val="09224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s-ES" sz="2400" dirty="0">
                <a:solidFill>
                  <a:srgbClr val="092240"/>
                </a:solidFill>
              </a:rPr>
              <a:t>3 </a:t>
            </a:r>
            <a:r>
              <a:rPr lang="es-ES" sz="2400" dirty="0" err="1">
                <a:solidFill>
                  <a:srgbClr val="092240"/>
                </a:solidFill>
              </a:rPr>
              <a:t>different</a:t>
            </a:r>
            <a:r>
              <a:rPr lang="es-ES" sz="2400" dirty="0">
                <a:solidFill>
                  <a:srgbClr val="092240"/>
                </a:solidFill>
              </a:rPr>
              <a:t> </a:t>
            </a:r>
            <a:r>
              <a:rPr lang="es-ES" sz="2400" dirty="0" err="1">
                <a:solidFill>
                  <a:srgbClr val="092240"/>
                </a:solidFill>
              </a:rPr>
              <a:t>regimes</a:t>
            </a:r>
            <a:endParaRPr lang="es-ES" sz="2400" dirty="0">
              <a:solidFill>
                <a:srgbClr val="092240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s-ES" sz="2400" dirty="0" err="1">
                <a:solidFill>
                  <a:srgbClr val="092240"/>
                </a:solidFill>
              </a:rPr>
              <a:t>Symmetry</a:t>
            </a:r>
            <a:r>
              <a:rPr lang="es-ES" sz="2400" dirty="0">
                <a:solidFill>
                  <a:srgbClr val="09224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s-ES" sz="2400" dirty="0" err="1">
                <a:solidFill>
                  <a:srgbClr val="092240"/>
                </a:solidFill>
              </a:rPr>
              <a:t>Vortical</a:t>
            </a:r>
            <a:r>
              <a:rPr lang="es-ES" sz="2400" dirty="0">
                <a:solidFill>
                  <a:srgbClr val="092240"/>
                </a:solidFill>
              </a:rPr>
              <a:t> </a:t>
            </a:r>
            <a:r>
              <a:rPr lang="es-ES" sz="2400" dirty="0" err="1">
                <a:solidFill>
                  <a:srgbClr val="092240"/>
                </a:solidFill>
              </a:rPr>
              <a:t>structures</a:t>
            </a:r>
            <a:r>
              <a:rPr lang="es-ES" sz="2400" dirty="0">
                <a:solidFill>
                  <a:srgbClr val="092240"/>
                </a:solidFill>
              </a:rPr>
              <a:t>.</a:t>
            </a:r>
            <a:endParaRPr lang="en-US" sz="2400" dirty="0">
              <a:solidFill>
                <a:srgbClr val="092240"/>
              </a:solidFill>
            </a:endParaRPr>
          </a:p>
          <a:p>
            <a:endParaRPr lang="en-US" sz="2400" dirty="0">
              <a:solidFill>
                <a:srgbClr val="092240"/>
              </a:solidFill>
            </a:endParaRPr>
          </a:p>
        </p:txBody>
      </p:sp>
      <p:pic>
        <p:nvPicPr>
          <p:cNvPr id="2" name="Gráfico 1" descr="Papel con relleno sólido">
            <a:extLst>
              <a:ext uri="{FF2B5EF4-FFF2-40B4-BE49-F238E27FC236}">
                <a16:creationId xmlns:a16="http://schemas.microsoft.com/office/drawing/2014/main" id="{77261A80-82B0-CB38-6E05-90BB10EC5C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7692" y="4945493"/>
            <a:ext cx="576352" cy="53347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CBDDFD1-08A3-3B0B-CFAD-E0FAAA8FA3D1}"/>
              </a:ext>
            </a:extLst>
          </p:cNvPr>
          <p:cNvSpPr txBox="1"/>
          <p:nvPr/>
        </p:nvSpPr>
        <p:spPr>
          <a:xfrm>
            <a:off x="7540168" y="5029994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>
                <a:latin typeface="Bahnschrift" panose="020B0502040204020203" pitchFamily="34" charset="0"/>
              </a:rPr>
              <a:t>Click</a:t>
            </a:r>
            <a:r>
              <a:rPr lang="es-ES">
                <a:latin typeface="Bahnschrift" panose="020B0502040204020203" pitchFamily="34" charset="0"/>
              </a:rPr>
              <a:t> </a:t>
            </a:r>
            <a:r>
              <a:rPr lang="es-ES" err="1">
                <a:latin typeface="Bahnschrift" panose="020B0502040204020203" pitchFamily="34" charset="0"/>
              </a:rPr>
              <a:t>here</a:t>
            </a:r>
            <a:r>
              <a:rPr lang="es-ES">
                <a:latin typeface="Bahnschrift" panose="020B0502040204020203" pitchFamily="34" charset="0"/>
              </a:rPr>
              <a:t> </a:t>
            </a:r>
            <a:r>
              <a:rPr lang="es-ES" err="1">
                <a:latin typeface="Bahnschrift" panose="020B0502040204020203" pitchFamily="34" charset="0"/>
              </a:rPr>
              <a:t>for</a:t>
            </a:r>
            <a:r>
              <a:rPr lang="es-ES">
                <a:latin typeface="Bahnschrift" panose="020B0502040204020203" pitchFamily="34" charset="0"/>
              </a:rPr>
              <a:t> more </a:t>
            </a:r>
            <a:r>
              <a:rPr lang="es-ES" err="1">
                <a:latin typeface="Bahnschrift" panose="020B0502040204020203" pitchFamily="34" charset="0"/>
              </a:rPr>
              <a:t>information</a:t>
            </a:r>
            <a:endParaRPr lang="en-US">
              <a:latin typeface="Bahnschrift" panose="020B0502040204020203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B6B39A-BC3A-2E64-CBE4-FA206608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16" y="5159034"/>
            <a:ext cx="212428" cy="2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hlinkClick r:id="rId19"/>
            <a:extLst>
              <a:ext uri="{FF2B5EF4-FFF2-40B4-BE49-F238E27FC236}">
                <a16:creationId xmlns:a16="http://schemas.microsoft.com/office/drawing/2014/main" id="{8F3E8741-A130-4440-DD9F-A700A52E0577}"/>
              </a:ext>
            </a:extLst>
          </p:cNvPr>
          <p:cNvSpPr/>
          <p:nvPr/>
        </p:nvSpPr>
        <p:spPr>
          <a:xfrm>
            <a:off x="6999082" y="4846580"/>
            <a:ext cx="3966657" cy="69004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8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4DBBF147-32BF-2714-6AF8-2A341DB1587E}"/>
              </a:ext>
            </a:extLst>
          </p:cNvPr>
          <p:cNvSpPr/>
          <p:nvPr/>
        </p:nvSpPr>
        <p:spPr>
          <a:xfrm>
            <a:off x="1044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872634E-14DB-327B-C23E-BB290F03FF47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Results</a:t>
            </a:r>
            <a:endParaRPr lang="en-US" sz="4400" b="1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8C15D8-F780-332D-CE8D-DC0015C9FF05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HOSVD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348219F-10C1-5E7A-FBC8-C8AE0803C99E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BD4E271-9D82-05AC-BAA3-708FA0C50F1D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áfico 10" descr="Hogar con relleno sólido">
              <a:extLst>
                <a:ext uri="{FF2B5EF4-FFF2-40B4-BE49-F238E27FC236}">
                  <a16:creationId xmlns:a16="http://schemas.microsoft.com/office/drawing/2014/main" id="{1CE4F546-104A-BDF7-504D-70ED4E720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725C63E-AC72-2D06-3EBE-0437FC22FF61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34361EB-AF92-C66D-863A-DDF2D8608626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Documento con relleno sólido">
              <a:extLst>
                <a:ext uri="{FF2B5EF4-FFF2-40B4-BE49-F238E27FC236}">
                  <a16:creationId xmlns:a16="http://schemas.microsoft.com/office/drawing/2014/main" id="{2421418F-0FE4-2DF2-2D60-A56FA22D4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D492109-6F64-861E-5AA5-985186E5183B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7403072-D6F0-359A-0299-AA025E1330F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isco con relleno sólido">
              <a:extLst>
                <a:ext uri="{FF2B5EF4-FFF2-40B4-BE49-F238E27FC236}">
                  <a16:creationId xmlns:a16="http://schemas.microsoft.com/office/drawing/2014/main" id="{AAAC864F-EF02-0B90-6E6E-D925023C5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5B1BFF0-45CE-7036-C63B-00AF9D11C9B4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39AD1A9-8538-0BCC-4183-135129820A87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Objetivo con relleno sólido">
              <a:extLst>
                <a:ext uri="{FF2B5EF4-FFF2-40B4-BE49-F238E27FC236}">
                  <a16:creationId xmlns:a16="http://schemas.microsoft.com/office/drawing/2014/main" id="{ECCAA4E1-AE79-3A3A-CF80-60605F1C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4FC8509-F67B-A981-FA7C-67453ABFECA1}"/>
              </a:ext>
            </a:extLst>
          </p:cNvPr>
          <p:cNvGrpSpPr/>
          <p:nvPr/>
        </p:nvGrpSpPr>
        <p:grpSpPr>
          <a:xfrm>
            <a:off x="10620000" y="5677200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AB38280-11F8-03F0-B30C-ACF52C458683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áfico 35" descr="Presentación con gráfico circular con relleno sólido">
              <a:extLst>
                <a:ext uri="{FF2B5EF4-FFF2-40B4-BE49-F238E27FC236}">
                  <a16:creationId xmlns:a16="http://schemas.microsoft.com/office/drawing/2014/main" id="{71C4698B-FFDE-EBB1-6EBC-DEB8B46EF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75A50B5-C97A-D855-3A4F-A24B26E667DE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28464657-88D7-BAB0-E9E8-79A8FBF09F6D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0160EFC6-B0A5-DEF6-0BEB-19084B55F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pic>
        <p:nvPicPr>
          <p:cNvPr id="42" name="Imagen 41">
            <a:extLst>
              <a:ext uri="{FF2B5EF4-FFF2-40B4-BE49-F238E27FC236}">
                <a16:creationId xmlns:a16="http://schemas.microsoft.com/office/drawing/2014/main" id="{FBD1D034-D30A-7809-85B0-B6099167DE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992" y="1272683"/>
            <a:ext cx="5976608" cy="4484160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A02505A7-EA15-3BA6-3A44-CF615D708FD2}"/>
              </a:ext>
            </a:extLst>
          </p:cNvPr>
          <p:cNvSpPr txBox="1"/>
          <p:nvPr/>
        </p:nvSpPr>
        <p:spPr>
          <a:xfrm>
            <a:off x="6999082" y="1915439"/>
            <a:ext cx="45418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 err="1">
                <a:solidFill>
                  <a:srgbClr val="092240"/>
                </a:solidFill>
              </a:rPr>
              <a:t>Spanwise</a:t>
            </a:r>
            <a:r>
              <a:rPr lang="es-ES" sz="2400" dirty="0">
                <a:solidFill>
                  <a:srgbClr val="092240"/>
                </a:solidFill>
              </a:rPr>
              <a:t> </a:t>
            </a:r>
            <a:r>
              <a:rPr lang="es-ES" sz="2400" dirty="0" err="1">
                <a:solidFill>
                  <a:srgbClr val="092240"/>
                </a:solidFill>
              </a:rPr>
              <a:t>velocity</a:t>
            </a:r>
            <a:r>
              <a:rPr lang="es-ES" sz="2400" dirty="0">
                <a:solidFill>
                  <a:srgbClr val="092240"/>
                </a:solidFill>
              </a:rPr>
              <a:t> </a:t>
            </a:r>
            <a:r>
              <a:rPr lang="es-ES" sz="2400" dirty="0" err="1">
                <a:solidFill>
                  <a:srgbClr val="092240"/>
                </a:solidFill>
              </a:rPr>
              <a:t>patterns</a:t>
            </a:r>
            <a:r>
              <a:rPr lang="es-ES" sz="2400" dirty="0">
                <a:solidFill>
                  <a:srgbClr val="09224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s-ES" sz="2400" dirty="0">
                <a:solidFill>
                  <a:srgbClr val="092240"/>
                </a:solidFill>
              </a:rPr>
              <a:t>1st 10 </a:t>
            </a:r>
            <a:r>
              <a:rPr lang="es-ES" sz="2400" dirty="0" err="1">
                <a:solidFill>
                  <a:srgbClr val="092240"/>
                </a:solidFill>
              </a:rPr>
              <a:t>most</a:t>
            </a:r>
            <a:r>
              <a:rPr lang="es-ES" sz="2400" dirty="0">
                <a:solidFill>
                  <a:srgbClr val="092240"/>
                </a:solidFill>
              </a:rPr>
              <a:t> </a:t>
            </a:r>
            <a:r>
              <a:rPr lang="es-ES" sz="2400" dirty="0" err="1">
                <a:solidFill>
                  <a:srgbClr val="092240"/>
                </a:solidFill>
              </a:rPr>
              <a:t>energetic</a:t>
            </a:r>
            <a:r>
              <a:rPr lang="es-ES" sz="2400" dirty="0">
                <a:solidFill>
                  <a:srgbClr val="092240"/>
                </a:solidFill>
              </a:rPr>
              <a:t> </a:t>
            </a:r>
            <a:r>
              <a:rPr lang="es-ES" sz="2400" dirty="0" err="1">
                <a:solidFill>
                  <a:srgbClr val="092240"/>
                </a:solidFill>
              </a:rPr>
              <a:t>modes</a:t>
            </a:r>
            <a:r>
              <a:rPr lang="es-ES" sz="2400" dirty="0">
                <a:solidFill>
                  <a:srgbClr val="09224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s-ES" sz="2400" dirty="0">
                <a:solidFill>
                  <a:srgbClr val="092240"/>
                </a:solidFill>
              </a:rPr>
              <a:t>3 </a:t>
            </a:r>
            <a:r>
              <a:rPr lang="es-ES" sz="2400" dirty="0" err="1">
                <a:solidFill>
                  <a:srgbClr val="092240"/>
                </a:solidFill>
              </a:rPr>
              <a:t>different</a:t>
            </a:r>
            <a:r>
              <a:rPr lang="es-ES" sz="2400" dirty="0">
                <a:solidFill>
                  <a:srgbClr val="092240"/>
                </a:solidFill>
              </a:rPr>
              <a:t> </a:t>
            </a:r>
            <a:r>
              <a:rPr lang="es-ES" sz="2400" dirty="0" err="1">
                <a:solidFill>
                  <a:srgbClr val="092240"/>
                </a:solidFill>
              </a:rPr>
              <a:t>regimes</a:t>
            </a:r>
            <a:endParaRPr lang="es-ES" sz="2400" dirty="0">
              <a:solidFill>
                <a:srgbClr val="092240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s-ES" sz="2400" dirty="0" err="1">
                <a:solidFill>
                  <a:srgbClr val="092240"/>
                </a:solidFill>
              </a:rPr>
              <a:t>Symmetry</a:t>
            </a:r>
            <a:r>
              <a:rPr lang="es-ES" sz="2400" dirty="0">
                <a:solidFill>
                  <a:srgbClr val="09224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s-ES" sz="2400" dirty="0" err="1">
                <a:solidFill>
                  <a:srgbClr val="092240"/>
                </a:solidFill>
              </a:rPr>
              <a:t>Vortical</a:t>
            </a:r>
            <a:r>
              <a:rPr lang="es-ES" sz="2400" dirty="0">
                <a:solidFill>
                  <a:srgbClr val="092240"/>
                </a:solidFill>
              </a:rPr>
              <a:t> </a:t>
            </a:r>
            <a:r>
              <a:rPr lang="es-ES" sz="2400" dirty="0" err="1">
                <a:solidFill>
                  <a:srgbClr val="092240"/>
                </a:solidFill>
              </a:rPr>
              <a:t>structures</a:t>
            </a:r>
            <a:r>
              <a:rPr lang="es-ES" sz="2400" dirty="0">
                <a:solidFill>
                  <a:srgbClr val="092240"/>
                </a:solidFill>
              </a:rPr>
              <a:t>.</a:t>
            </a:r>
            <a:endParaRPr lang="en-US" sz="2400" dirty="0">
              <a:solidFill>
                <a:srgbClr val="092240"/>
              </a:solidFill>
            </a:endParaRPr>
          </a:p>
          <a:p>
            <a:endParaRPr lang="en-US" sz="2400" dirty="0">
              <a:solidFill>
                <a:srgbClr val="092240"/>
              </a:solidFill>
            </a:endParaRPr>
          </a:p>
        </p:txBody>
      </p:sp>
      <p:pic>
        <p:nvPicPr>
          <p:cNvPr id="43" name="Gráfico 42" descr="Papel con relleno sólido">
            <a:extLst>
              <a:ext uri="{FF2B5EF4-FFF2-40B4-BE49-F238E27FC236}">
                <a16:creationId xmlns:a16="http://schemas.microsoft.com/office/drawing/2014/main" id="{C76E0762-BA69-05BF-16C4-D37DBD4D5B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7692" y="4945493"/>
            <a:ext cx="576352" cy="533476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84BDB4C2-4FF6-95FA-3B1C-FE9BBA60D4AD}"/>
              </a:ext>
            </a:extLst>
          </p:cNvPr>
          <p:cNvSpPr txBox="1"/>
          <p:nvPr/>
        </p:nvSpPr>
        <p:spPr>
          <a:xfrm>
            <a:off x="7540168" y="5029994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>
                <a:latin typeface="Bahnschrift" panose="020B0502040204020203" pitchFamily="34" charset="0"/>
              </a:rPr>
              <a:t>Click</a:t>
            </a:r>
            <a:r>
              <a:rPr lang="es-ES">
                <a:latin typeface="Bahnschrift" panose="020B0502040204020203" pitchFamily="34" charset="0"/>
              </a:rPr>
              <a:t> </a:t>
            </a:r>
            <a:r>
              <a:rPr lang="es-ES" err="1">
                <a:latin typeface="Bahnschrift" panose="020B0502040204020203" pitchFamily="34" charset="0"/>
              </a:rPr>
              <a:t>here</a:t>
            </a:r>
            <a:r>
              <a:rPr lang="es-ES">
                <a:latin typeface="Bahnschrift" panose="020B0502040204020203" pitchFamily="34" charset="0"/>
              </a:rPr>
              <a:t> </a:t>
            </a:r>
            <a:r>
              <a:rPr lang="es-ES" err="1">
                <a:latin typeface="Bahnschrift" panose="020B0502040204020203" pitchFamily="34" charset="0"/>
              </a:rPr>
              <a:t>for</a:t>
            </a:r>
            <a:r>
              <a:rPr lang="es-ES">
                <a:latin typeface="Bahnschrift" panose="020B0502040204020203" pitchFamily="34" charset="0"/>
              </a:rPr>
              <a:t> more </a:t>
            </a:r>
            <a:r>
              <a:rPr lang="es-ES" err="1">
                <a:latin typeface="Bahnschrift" panose="020B0502040204020203" pitchFamily="34" charset="0"/>
              </a:rPr>
              <a:t>information</a:t>
            </a:r>
            <a:endParaRPr lang="en-US">
              <a:latin typeface="Bahnschrift" panose="020B0502040204020203" pitchFamily="34" charset="0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747E1964-3485-15F1-B513-69B97A967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16" y="5159034"/>
            <a:ext cx="212428" cy="2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 46">
            <a:hlinkClick r:id="rId19"/>
            <a:extLst>
              <a:ext uri="{FF2B5EF4-FFF2-40B4-BE49-F238E27FC236}">
                <a16:creationId xmlns:a16="http://schemas.microsoft.com/office/drawing/2014/main" id="{DAA86FE9-781E-912B-E283-1B765553A545}"/>
              </a:ext>
            </a:extLst>
          </p:cNvPr>
          <p:cNvSpPr/>
          <p:nvPr/>
        </p:nvSpPr>
        <p:spPr>
          <a:xfrm>
            <a:off x="6999082" y="4846580"/>
            <a:ext cx="3966657" cy="69004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0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B057B08-5AED-2F96-4EA7-DE62C3ADBCAB}"/>
              </a:ext>
            </a:extLst>
          </p:cNvPr>
          <p:cNvSpPr/>
          <p:nvPr/>
        </p:nvSpPr>
        <p:spPr>
          <a:xfrm>
            <a:off x="2702560" y="965200"/>
            <a:ext cx="6807200" cy="4135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Televisión con relleno sólido">
            <a:extLst>
              <a:ext uri="{FF2B5EF4-FFF2-40B4-BE49-F238E27FC236}">
                <a16:creationId xmlns:a16="http://schemas.microsoft.com/office/drawing/2014/main" id="{5CDB78F0-8771-7C33-611C-B88729D08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0440" y="-416560"/>
            <a:ext cx="7691120" cy="76911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39ECED1-5E0F-89DC-63CB-319ACDB67A63}"/>
              </a:ext>
            </a:extLst>
          </p:cNvPr>
          <p:cNvSpPr txBox="1"/>
          <p:nvPr/>
        </p:nvSpPr>
        <p:spPr>
          <a:xfrm>
            <a:off x="3098801" y="1473200"/>
            <a:ext cx="3799840" cy="169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Thanks</a:t>
            </a:r>
            <a:r>
              <a:rPr lang="es-E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watching</a:t>
            </a:r>
            <a:r>
              <a:rPr lang="es-E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! </a:t>
            </a:r>
            <a:r>
              <a:rPr lang="es-ES" sz="2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Visit</a:t>
            </a:r>
            <a:r>
              <a:rPr lang="es-E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</a:t>
            </a:r>
            <a:r>
              <a:rPr lang="es-E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on</a:t>
            </a:r>
            <a:r>
              <a:rPr lang="es-E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http://modelflows.es</a:t>
            </a:r>
          </a:p>
        </p:txBody>
      </p:sp>
      <p:sp>
        <p:nvSpPr>
          <p:cNvPr id="10" name="Rectángulo 9">
            <a:hlinkClick r:id="rId4"/>
            <a:extLst>
              <a:ext uri="{FF2B5EF4-FFF2-40B4-BE49-F238E27FC236}">
                <a16:creationId xmlns:a16="http://schemas.microsoft.com/office/drawing/2014/main" id="{519DA73F-E4CA-CFB7-889A-C0422C6C7F44}"/>
              </a:ext>
            </a:extLst>
          </p:cNvPr>
          <p:cNvSpPr/>
          <p:nvPr/>
        </p:nvSpPr>
        <p:spPr>
          <a:xfrm>
            <a:off x="3176622" y="2776872"/>
            <a:ext cx="3799840" cy="511775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514A4B9-AFCC-7516-536B-EA91259E1929}"/>
              </a:ext>
            </a:extLst>
          </p:cNvPr>
          <p:cNvSpPr/>
          <p:nvPr/>
        </p:nvSpPr>
        <p:spPr>
          <a:xfrm>
            <a:off x="2167643" y="266918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E360B0CF-3633-278E-D099-ECF3270CDC2D}"/>
              </a:ext>
            </a:extLst>
          </p:cNvPr>
          <p:cNvSpPr/>
          <p:nvPr/>
        </p:nvSpPr>
        <p:spPr>
          <a:xfrm>
            <a:off x="4038098" y="2670480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7CA56548-7B93-399C-9BA5-452CEBFAB9E7}"/>
              </a:ext>
            </a:extLst>
          </p:cNvPr>
          <p:cNvSpPr/>
          <p:nvPr/>
        </p:nvSpPr>
        <p:spPr>
          <a:xfrm>
            <a:off x="322757" y="266918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D711529A-4CB2-9248-8984-5A889C3F19B2}"/>
              </a:ext>
            </a:extLst>
          </p:cNvPr>
          <p:cNvSpPr/>
          <p:nvPr/>
        </p:nvSpPr>
        <p:spPr>
          <a:xfrm>
            <a:off x="322758" y="1704275"/>
            <a:ext cx="5386997" cy="871014"/>
          </a:xfrm>
          <a:prstGeom prst="roundRect">
            <a:avLst/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A893229-1ED4-9E4D-146E-A753B84E6B94}"/>
              </a:ext>
            </a:extLst>
          </p:cNvPr>
          <p:cNvSpPr/>
          <p:nvPr/>
        </p:nvSpPr>
        <p:spPr>
          <a:xfrm>
            <a:off x="2340000" y="5412271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3704B7BC-D889-5D0C-C783-16F7DE049A59}"/>
              </a:ext>
            </a:extLst>
          </p:cNvPr>
          <p:cNvGrpSpPr/>
          <p:nvPr/>
        </p:nvGrpSpPr>
        <p:grpSpPr>
          <a:xfrm>
            <a:off x="2520000" y="5678024"/>
            <a:ext cx="540000" cy="540000"/>
            <a:chOff x="2094060" y="6125497"/>
            <a:chExt cx="540000" cy="540000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2C00581-5EEB-2E64-7053-2760905F454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áfico 8" descr="Hogar con relleno sólido">
              <a:extLst>
                <a:ext uri="{FF2B5EF4-FFF2-40B4-BE49-F238E27FC236}">
                  <a16:creationId xmlns:a16="http://schemas.microsoft.com/office/drawing/2014/main" id="{384FFF86-DA51-8A07-7280-4A909595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25E246D-F4E8-AAA3-B6B6-E49CB36D14A8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142D9BB-2D52-1B28-A629-D04DBBDB9C1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áfico 12" descr="Documento con relleno sólido">
              <a:extLst>
                <a:ext uri="{FF2B5EF4-FFF2-40B4-BE49-F238E27FC236}">
                  <a16:creationId xmlns:a16="http://schemas.microsoft.com/office/drawing/2014/main" id="{781CA13E-BAFD-9E9A-C349-ECC1C728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8CF6469-82DE-5F52-46B4-26EFF2DB5506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23BACAF-FD40-E68C-51E3-8F11D5578B2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áfico 15" descr="Disco con relleno sólido">
              <a:extLst>
                <a:ext uri="{FF2B5EF4-FFF2-40B4-BE49-F238E27FC236}">
                  <a16:creationId xmlns:a16="http://schemas.microsoft.com/office/drawing/2014/main" id="{904EC816-C77E-98EA-9626-8B0B84114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3A2FE0B0-0F4B-9E1D-11E6-D84E0D7EE48B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C59602A-EA47-A7E6-9041-2D494E31B71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áfico 18" descr="Objetivo con relleno sólido">
              <a:extLst>
                <a:ext uri="{FF2B5EF4-FFF2-40B4-BE49-F238E27FC236}">
                  <a16:creationId xmlns:a16="http://schemas.microsoft.com/office/drawing/2014/main" id="{42343DAA-5741-7280-74C6-978D0CC5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2CBC0FD-68A5-3631-3E05-0113BD69CE3B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CEFDA60-878F-FCCA-D1DB-3A9BB0F7B37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áfico 21" descr="Presentación con gráfico circular con relleno sólido">
              <a:extLst>
                <a:ext uri="{FF2B5EF4-FFF2-40B4-BE49-F238E27FC236}">
                  <a16:creationId xmlns:a16="http://schemas.microsoft.com/office/drawing/2014/main" id="{4EEBA377-4C15-56BC-F698-806C5F13D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58604EF6-296C-BCE7-8B16-D9C5019F0F07}"/>
              </a:ext>
            </a:extLst>
          </p:cNvPr>
          <p:cNvGrpSpPr/>
          <p:nvPr/>
        </p:nvGrpSpPr>
        <p:grpSpPr>
          <a:xfrm>
            <a:off x="4656000" y="426720"/>
            <a:ext cx="2892880" cy="1022915"/>
            <a:chOff x="4656000" y="375920"/>
            <a:chExt cx="2892880" cy="1022915"/>
          </a:xfrm>
        </p:grpSpPr>
        <p:sp>
          <p:nvSpPr>
            <p:cNvPr id="66" name="Rectángulo: esquinas diagonales cortadas 65">
              <a:extLst>
                <a:ext uri="{FF2B5EF4-FFF2-40B4-BE49-F238E27FC236}">
                  <a16:creationId xmlns:a16="http://schemas.microsoft.com/office/drawing/2014/main" id="{D0F957A5-F036-8328-3672-87D2CB7CA03C}"/>
                </a:ext>
              </a:extLst>
            </p:cNvPr>
            <p:cNvSpPr/>
            <p:nvPr/>
          </p:nvSpPr>
          <p:spPr>
            <a:xfrm>
              <a:off x="4656000" y="375920"/>
              <a:ext cx="2892880" cy="978356"/>
            </a:xfrm>
            <a:prstGeom prst="snip2DiagRect">
              <a:avLst/>
            </a:prstGeom>
            <a:solidFill>
              <a:srgbClr val="0922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64364F6-78E6-4AB1-BAB9-462752AB4A88}"/>
                </a:ext>
              </a:extLst>
            </p:cNvPr>
            <p:cNvSpPr txBox="1"/>
            <p:nvPr/>
          </p:nvSpPr>
          <p:spPr>
            <a:xfrm>
              <a:off x="4930625" y="411331"/>
              <a:ext cx="2343629" cy="987504"/>
            </a:xfrm>
            <a:prstGeom prst="roundRect">
              <a:avLst/>
            </a:prstGeom>
            <a:noFill/>
            <a:ln>
              <a:noFill/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bg1"/>
                  </a:solidFill>
                </a:rPr>
                <a:t>ModelFLOWs</a:t>
              </a:r>
            </a:p>
            <a:p>
              <a:pPr algn="ctr"/>
              <a:r>
                <a:rPr lang="es-ES" sz="2800" b="1" dirty="0">
                  <a:solidFill>
                    <a:schemeClr val="bg1"/>
                  </a:solidFill>
                </a:rPr>
                <a:t>APP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B04F34C-E996-BE69-B522-12C1AE8C6644}"/>
              </a:ext>
            </a:extLst>
          </p:cNvPr>
          <p:cNvSpPr txBox="1"/>
          <p:nvPr/>
        </p:nvSpPr>
        <p:spPr>
          <a:xfrm>
            <a:off x="1299212" y="1958576"/>
            <a:ext cx="3408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92240"/>
                </a:solidFill>
              </a:rPr>
              <a:t>MODAL DECOMPOSITION</a:t>
            </a:r>
            <a:endParaRPr lang="en-US" b="1" dirty="0">
              <a:solidFill>
                <a:srgbClr val="09224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327A9D0-5246-522D-EAEA-1FD236F40CA6}"/>
              </a:ext>
            </a:extLst>
          </p:cNvPr>
          <p:cNvSpPr txBox="1"/>
          <p:nvPr/>
        </p:nvSpPr>
        <p:spPr>
          <a:xfrm>
            <a:off x="8044825" y="1943904"/>
            <a:ext cx="2261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92240"/>
                </a:solidFill>
              </a:rPr>
              <a:t>DEEP LEARNING</a:t>
            </a:r>
            <a:endParaRPr lang="en-US" b="1" dirty="0">
              <a:solidFill>
                <a:srgbClr val="092240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19F356B-9194-5030-FEFB-282E537AC9A0}"/>
              </a:ext>
            </a:extLst>
          </p:cNvPr>
          <p:cNvSpPr txBox="1"/>
          <p:nvPr/>
        </p:nvSpPr>
        <p:spPr>
          <a:xfrm>
            <a:off x="4038098" y="2758695"/>
            <a:ext cx="167165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Prediction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Flecha: doblada hacia arriba 52">
            <a:extLst>
              <a:ext uri="{FF2B5EF4-FFF2-40B4-BE49-F238E27FC236}">
                <a16:creationId xmlns:a16="http://schemas.microsoft.com/office/drawing/2014/main" id="{5FD870C0-6B7E-DA59-DD99-01FF89B01768}"/>
              </a:ext>
            </a:extLst>
          </p:cNvPr>
          <p:cNvSpPr/>
          <p:nvPr/>
        </p:nvSpPr>
        <p:spPr>
          <a:xfrm rot="10800000">
            <a:off x="2828543" y="822854"/>
            <a:ext cx="1622822" cy="787522"/>
          </a:xfrm>
          <a:prstGeom prst="bentUpArrow">
            <a:avLst>
              <a:gd name="adj1" fmla="val 18200"/>
              <a:gd name="adj2" fmla="val 20283"/>
              <a:gd name="adj3" fmla="val 33870"/>
            </a:avLst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5E6FD53-6625-A189-A8EB-254617B4771A}"/>
              </a:ext>
            </a:extLst>
          </p:cNvPr>
          <p:cNvSpPr/>
          <p:nvPr/>
        </p:nvSpPr>
        <p:spPr>
          <a:xfrm>
            <a:off x="6482246" y="1704275"/>
            <a:ext cx="5386997" cy="871014"/>
          </a:xfrm>
          <a:prstGeom prst="roundRect">
            <a:avLst/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E011B4B-6414-E8BF-5F8A-A7403FDB1E48}"/>
              </a:ext>
            </a:extLst>
          </p:cNvPr>
          <p:cNvSpPr/>
          <p:nvPr/>
        </p:nvSpPr>
        <p:spPr>
          <a:xfrm>
            <a:off x="8327123" y="2674636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AF76C1B9-2929-A5C4-8F4E-62C59E43EC19}"/>
              </a:ext>
            </a:extLst>
          </p:cNvPr>
          <p:cNvSpPr/>
          <p:nvPr/>
        </p:nvSpPr>
        <p:spPr>
          <a:xfrm>
            <a:off x="10197578" y="267592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34AF35B0-41AC-DDE3-8F45-5C4D12FFB215}"/>
              </a:ext>
            </a:extLst>
          </p:cNvPr>
          <p:cNvSpPr/>
          <p:nvPr/>
        </p:nvSpPr>
        <p:spPr>
          <a:xfrm>
            <a:off x="6482237" y="2674636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5DF9A3-EBB2-D533-0181-474897D154F9}"/>
              </a:ext>
            </a:extLst>
          </p:cNvPr>
          <p:cNvSpPr txBox="1"/>
          <p:nvPr/>
        </p:nvSpPr>
        <p:spPr>
          <a:xfrm>
            <a:off x="10197578" y="2764143"/>
            <a:ext cx="167165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Prediction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5" name="Flecha: doblada hacia arriba 64">
            <a:extLst>
              <a:ext uri="{FF2B5EF4-FFF2-40B4-BE49-F238E27FC236}">
                <a16:creationId xmlns:a16="http://schemas.microsoft.com/office/drawing/2014/main" id="{6EB1503A-AEB0-2A1D-7CC3-7439CFA5F4FD}"/>
              </a:ext>
            </a:extLst>
          </p:cNvPr>
          <p:cNvSpPr/>
          <p:nvPr/>
        </p:nvSpPr>
        <p:spPr>
          <a:xfrm rot="10800000" flipH="1">
            <a:off x="7746411" y="823680"/>
            <a:ext cx="1623600" cy="787522"/>
          </a:xfrm>
          <a:prstGeom prst="bentUpArrow">
            <a:avLst>
              <a:gd name="adj1" fmla="val 18200"/>
              <a:gd name="adj2" fmla="val 20283"/>
              <a:gd name="adj3" fmla="val 33870"/>
            </a:avLst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5A06493-79F9-7DBD-6008-1B82E1FE1D5F}"/>
              </a:ext>
            </a:extLst>
          </p:cNvPr>
          <p:cNvSpPr txBox="1"/>
          <p:nvPr/>
        </p:nvSpPr>
        <p:spPr>
          <a:xfrm>
            <a:off x="4038098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HODMD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02F17F-2EEE-435F-AC0C-A786AD4CDBD7}"/>
              </a:ext>
            </a:extLst>
          </p:cNvPr>
          <p:cNvSpPr txBox="1"/>
          <p:nvPr/>
        </p:nvSpPr>
        <p:spPr>
          <a:xfrm>
            <a:off x="324000" y="3346898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HOSVD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A65C2AB-8B85-86F7-5637-743F6BF59251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E66DCB0-EA87-2F2A-0587-62B28FCBE1B2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áfico 37" descr="Engranajes con relleno sólido">
              <a:extLst>
                <a:ext uri="{FF2B5EF4-FFF2-40B4-BE49-F238E27FC236}">
                  <a16:creationId xmlns:a16="http://schemas.microsoft.com/office/drawing/2014/main" id="{C98A3567-8895-AD38-F1C1-21D94F60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5DD9508-5536-D4EF-CFEE-7EEF99E765EA}"/>
              </a:ext>
            </a:extLst>
          </p:cNvPr>
          <p:cNvSpPr txBox="1"/>
          <p:nvPr/>
        </p:nvSpPr>
        <p:spPr>
          <a:xfrm>
            <a:off x="250781" y="2758695"/>
            <a:ext cx="181561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Pattern</a:t>
            </a:r>
            <a:r>
              <a:rPr lang="es-ES" sz="1600" b="1" dirty="0">
                <a:solidFill>
                  <a:schemeClr val="bg1"/>
                </a:solidFill>
              </a:rPr>
              <a:t> </a:t>
            </a:r>
            <a:r>
              <a:rPr lang="es-ES" sz="1600" b="1" dirty="0" err="1">
                <a:solidFill>
                  <a:schemeClr val="bg1"/>
                </a:solidFill>
              </a:rPr>
              <a:t>detection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34A3605-EA1F-55F7-CB14-F2ECB07820FB}"/>
              </a:ext>
            </a:extLst>
          </p:cNvPr>
          <p:cNvSpPr txBox="1"/>
          <p:nvPr/>
        </p:nvSpPr>
        <p:spPr>
          <a:xfrm>
            <a:off x="2267688" y="2758695"/>
            <a:ext cx="1497144" cy="374571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Reconstruction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A85F0FE-166C-76A8-04C4-CF7F7EF8ECF9}"/>
              </a:ext>
            </a:extLst>
          </p:cNvPr>
          <p:cNvSpPr txBox="1"/>
          <p:nvPr/>
        </p:nvSpPr>
        <p:spPr>
          <a:xfrm>
            <a:off x="10197582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Full DL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B713F13-D0E6-463F-E85B-079F81512266}"/>
              </a:ext>
            </a:extLst>
          </p:cNvPr>
          <p:cNvSpPr txBox="1"/>
          <p:nvPr/>
        </p:nvSpPr>
        <p:spPr>
          <a:xfrm>
            <a:off x="10197580" y="396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Hybrid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2F78D43-A57A-AEE5-03EC-8A374A09EDC1}"/>
              </a:ext>
            </a:extLst>
          </p:cNvPr>
          <p:cNvSpPr txBox="1"/>
          <p:nvPr/>
        </p:nvSpPr>
        <p:spPr>
          <a:xfrm>
            <a:off x="6446875" y="2764143"/>
            <a:ext cx="174613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Pattern</a:t>
            </a:r>
            <a:r>
              <a:rPr lang="es-ES" sz="1600" b="1" dirty="0">
                <a:solidFill>
                  <a:schemeClr val="bg1"/>
                </a:solidFill>
              </a:rPr>
              <a:t> </a:t>
            </a:r>
            <a:r>
              <a:rPr lang="es-ES" sz="1600" b="1" dirty="0" err="1">
                <a:solidFill>
                  <a:schemeClr val="bg1"/>
                </a:solidFill>
              </a:rPr>
              <a:t>detection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3A5970D8-7EF5-EF8F-D140-F6E5A616DDBD}"/>
              </a:ext>
            </a:extLst>
          </p:cNvPr>
          <p:cNvSpPr txBox="1"/>
          <p:nvPr/>
        </p:nvSpPr>
        <p:spPr>
          <a:xfrm>
            <a:off x="8427168" y="2764143"/>
            <a:ext cx="1497144" cy="374571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Reconstruction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FBF331-75D6-3B22-1E75-EBBC7936C567}"/>
              </a:ext>
            </a:extLst>
          </p:cNvPr>
          <p:cNvSpPr txBox="1"/>
          <p:nvPr/>
        </p:nvSpPr>
        <p:spPr>
          <a:xfrm>
            <a:off x="324000" y="396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HODMD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B9DE6B-9C36-E158-66C9-E151D1A6F732}"/>
              </a:ext>
            </a:extLst>
          </p:cNvPr>
          <p:cNvSpPr txBox="1"/>
          <p:nvPr/>
        </p:nvSpPr>
        <p:spPr>
          <a:xfrm>
            <a:off x="6482246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Autoencoders</a:t>
            </a:r>
            <a:endParaRPr lang="es-ES" sz="1600" b="1" dirty="0" err="1">
              <a:solidFill>
                <a:srgbClr val="966835"/>
              </a:solidFill>
              <a:ea typeface="Calibri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174BE5-4E05-26DC-4A87-A307E0758081}"/>
              </a:ext>
            </a:extLst>
          </p:cNvPr>
          <p:cNvSpPr txBox="1"/>
          <p:nvPr/>
        </p:nvSpPr>
        <p:spPr>
          <a:xfrm>
            <a:off x="8339913" y="342569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Superresolution</a:t>
            </a:r>
            <a:endParaRPr lang="en-US" sz="1600" b="1" dirty="0" err="1">
              <a:solidFill>
                <a:srgbClr val="966835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6630771-2A09-8CFE-C3DE-AA3FBB74612B}"/>
              </a:ext>
            </a:extLst>
          </p:cNvPr>
          <p:cNvSpPr txBox="1"/>
          <p:nvPr/>
        </p:nvSpPr>
        <p:spPr>
          <a:xfrm>
            <a:off x="2167200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  <a:ea typeface="Calibri"/>
                <a:cs typeface="Calibri"/>
              </a:rPr>
              <a:t>Data </a:t>
            </a:r>
            <a:r>
              <a:rPr lang="es-ES" sz="1600" b="1" dirty="0" err="1">
                <a:solidFill>
                  <a:srgbClr val="966835"/>
                </a:solidFill>
                <a:ea typeface="Calibri"/>
                <a:cs typeface="Calibri"/>
              </a:rPr>
              <a:t>Repairing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A611F84-7217-291B-AFF0-FEBB3B4A49AD}"/>
              </a:ext>
            </a:extLst>
          </p:cNvPr>
          <p:cNvSpPr txBox="1"/>
          <p:nvPr/>
        </p:nvSpPr>
        <p:spPr>
          <a:xfrm>
            <a:off x="2167200" y="3972074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  <a:ea typeface="Calibri"/>
                <a:cs typeface="Calibri"/>
              </a:rPr>
              <a:t>Superresolution</a:t>
            </a:r>
          </a:p>
        </p:txBody>
      </p:sp>
    </p:spTree>
    <p:extLst>
      <p:ext uri="{BB962C8B-B14F-4D97-AF65-F5344CB8AC3E}">
        <p14:creationId xmlns:p14="http://schemas.microsoft.com/office/powerpoint/2010/main" val="492283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6C2E74F7-321C-F5BE-1299-0F3106113505}"/>
              </a:ext>
            </a:extLst>
          </p:cNvPr>
          <p:cNvSpPr/>
          <p:nvPr/>
        </p:nvSpPr>
        <p:spPr>
          <a:xfrm>
            <a:off x="396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C12C755-5AA8-1CBC-E479-CC5FD6840FCC}"/>
              </a:ext>
            </a:extLst>
          </p:cNvPr>
          <p:cNvSpPr txBox="1"/>
          <p:nvPr/>
        </p:nvSpPr>
        <p:spPr>
          <a:xfrm>
            <a:off x="3031171" y="31442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Motivation</a:t>
            </a:r>
            <a:endParaRPr lang="en-US" sz="4400" b="1" dirty="0">
              <a:latin typeface="+mj-lt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67E317B-3ABC-E6B4-B518-640E2E587D6F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17BB138-A739-9FBC-3C17-6FC01BB7BBCA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Hogar con relleno sólido">
              <a:extLst>
                <a:ext uri="{FF2B5EF4-FFF2-40B4-BE49-F238E27FC236}">
                  <a16:creationId xmlns:a16="http://schemas.microsoft.com/office/drawing/2014/main" id="{B00EFC48-DFC2-1A67-A27A-F7B9989A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1154CB9-A0E5-3DDA-A62D-A3134F17228B}"/>
              </a:ext>
            </a:extLst>
          </p:cNvPr>
          <p:cNvGrpSpPr/>
          <p:nvPr/>
        </p:nvGrpSpPr>
        <p:grpSpPr>
          <a:xfrm>
            <a:off x="4140000" y="5677200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20F0841-C870-F912-9FEF-6BC4DDFE865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ocumento con relleno sólido">
              <a:extLst>
                <a:ext uri="{FF2B5EF4-FFF2-40B4-BE49-F238E27FC236}">
                  <a16:creationId xmlns:a16="http://schemas.microsoft.com/office/drawing/2014/main" id="{7E838C70-B2DF-A862-06C6-3F29AE1B1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6AF76F1-8C50-9120-74A0-E2AD035EF1FB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A43E7EA-2F31-9346-A100-E7DE60CB987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Disco con relleno sólido">
              <a:extLst>
                <a:ext uri="{FF2B5EF4-FFF2-40B4-BE49-F238E27FC236}">
                  <a16:creationId xmlns:a16="http://schemas.microsoft.com/office/drawing/2014/main" id="{26AB5551-89C5-3D07-3EBA-537DE73C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626C02D-2A47-CFC4-93D2-9E12E49D68A7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53FB65C-55FE-B909-0EAB-5D7CC87EB6A8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áfico 32" descr="Objetivo con relleno sólido">
              <a:extLst>
                <a:ext uri="{FF2B5EF4-FFF2-40B4-BE49-F238E27FC236}">
                  <a16:creationId xmlns:a16="http://schemas.microsoft.com/office/drawing/2014/main" id="{7EF6486A-9A56-2C8B-787D-4CBC58ED3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D9C2853-2052-A094-B9CA-7C7C03100070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BFD84CEB-2873-EDBB-4A6F-368B042AB58B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áfico 35" descr="Presentación con gráfico circular con relleno sólido">
              <a:extLst>
                <a:ext uri="{FF2B5EF4-FFF2-40B4-BE49-F238E27FC236}">
                  <a16:creationId xmlns:a16="http://schemas.microsoft.com/office/drawing/2014/main" id="{ABA10130-107C-6208-8D04-AF85D0DEB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A684692-B0A0-EE3E-A31E-93EB2956E3DD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8B72EC32-0740-7FBD-11C5-7A57953DB911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B57E688D-6073-A29B-3F4F-5F8D3F2DC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745248D3-75DD-0D9D-6FFC-B63DDFC81B54}"/>
              </a:ext>
            </a:extLst>
          </p:cNvPr>
          <p:cNvSpPr txBox="1"/>
          <p:nvPr/>
        </p:nvSpPr>
        <p:spPr>
          <a:xfrm>
            <a:off x="7650000" y="4107651"/>
            <a:ext cx="430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92240"/>
                </a:solidFill>
              </a:rPr>
              <a:t>Pattern</a:t>
            </a:r>
            <a:r>
              <a:rPr lang="es-ES" dirty="0">
                <a:solidFill>
                  <a:srgbClr val="092240"/>
                </a:solidFill>
              </a:rPr>
              <a:t> </a:t>
            </a:r>
            <a:r>
              <a:rPr lang="es-ES" dirty="0" err="1">
                <a:solidFill>
                  <a:srgbClr val="092240"/>
                </a:solidFill>
              </a:rPr>
              <a:t>analysis</a:t>
            </a:r>
            <a:r>
              <a:rPr lang="es-ES" dirty="0">
                <a:solidFill>
                  <a:srgbClr val="092240"/>
                </a:solidFill>
              </a:rPr>
              <a:t> in </a:t>
            </a:r>
            <a:r>
              <a:rPr lang="es-ES" dirty="0" err="1">
                <a:solidFill>
                  <a:srgbClr val="092240"/>
                </a:solidFill>
              </a:rPr>
              <a:t>turbulent</a:t>
            </a:r>
            <a:r>
              <a:rPr lang="es-ES" dirty="0">
                <a:solidFill>
                  <a:srgbClr val="092240"/>
                </a:solidFill>
              </a:rPr>
              <a:t> </a:t>
            </a:r>
            <a:r>
              <a:rPr lang="es-ES" dirty="0" err="1">
                <a:solidFill>
                  <a:srgbClr val="092240"/>
                </a:solidFill>
              </a:rPr>
              <a:t>complex</a:t>
            </a:r>
            <a:r>
              <a:rPr lang="es-ES" dirty="0">
                <a:solidFill>
                  <a:srgbClr val="092240"/>
                </a:solidFill>
              </a:rPr>
              <a:t> </a:t>
            </a:r>
            <a:r>
              <a:rPr lang="es-ES" dirty="0" err="1">
                <a:solidFill>
                  <a:srgbClr val="092240"/>
                </a:solidFill>
              </a:rPr>
              <a:t>flows</a:t>
            </a:r>
            <a:r>
              <a:rPr lang="es-ES" dirty="0">
                <a:solidFill>
                  <a:srgbClr val="092240"/>
                </a:solidFill>
              </a:rPr>
              <a:t> in </a:t>
            </a:r>
            <a:r>
              <a:rPr lang="es-ES" dirty="0" err="1">
                <a:solidFill>
                  <a:srgbClr val="092240"/>
                </a:solidFill>
              </a:rPr>
              <a:t>urban</a:t>
            </a:r>
            <a:r>
              <a:rPr lang="es-ES" dirty="0">
                <a:solidFill>
                  <a:srgbClr val="092240"/>
                </a:solidFill>
              </a:rPr>
              <a:t> </a:t>
            </a:r>
            <a:r>
              <a:rPr lang="es-ES" dirty="0" err="1">
                <a:solidFill>
                  <a:srgbClr val="092240"/>
                </a:solidFill>
              </a:rPr>
              <a:t>environments</a:t>
            </a:r>
            <a:r>
              <a:rPr lang="es-ES" dirty="0">
                <a:solidFill>
                  <a:srgbClr val="092240"/>
                </a:solidFill>
              </a:rPr>
              <a:t> </a:t>
            </a:r>
            <a:r>
              <a:rPr lang="es-ES" dirty="0" err="1">
                <a:solidFill>
                  <a:srgbClr val="092240"/>
                </a:solidFill>
              </a:rPr>
              <a:t>using</a:t>
            </a:r>
            <a:r>
              <a:rPr lang="es-ES" dirty="0">
                <a:solidFill>
                  <a:srgbClr val="092240"/>
                </a:solidFill>
              </a:rPr>
              <a:t> </a:t>
            </a:r>
            <a:r>
              <a:rPr lang="es-ES" dirty="0" err="1">
                <a:solidFill>
                  <a:srgbClr val="092240"/>
                </a:solidFill>
              </a:rPr>
              <a:t>proper</a:t>
            </a:r>
            <a:r>
              <a:rPr lang="es-ES" dirty="0">
                <a:solidFill>
                  <a:srgbClr val="092240"/>
                </a:solidFill>
              </a:rPr>
              <a:t> </a:t>
            </a:r>
            <a:r>
              <a:rPr lang="es-ES" dirty="0" err="1">
                <a:solidFill>
                  <a:srgbClr val="092240"/>
                </a:solidFill>
              </a:rPr>
              <a:t>orthogonal</a:t>
            </a:r>
            <a:r>
              <a:rPr lang="es-ES" dirty="0">
                <a:solidFill>
                  <a:srgbClr val="092240"/>
                </a:solidFill>
              </a:rPr>
              <a:t> </a:t>
            </a:r>
            <a:r>
              <a:rPr lang="es-ES" dirty="0" err="1">
                <a:solidFill>
                  <a:srgbClr val="092240"/>
                </a:solidFill>
              </a:rPr>
              <a:t>decomposition</a:t>
            </a:r>
            <a:r>
              <a:rPr lang="es-ES" dirty="0">
                <a:solidFill>
                  <a:srgbClr val="092240"/>
                </a:solidFill>
              </a:rPr>
              <a:t> (POD).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8D304C-A4B1-6B0A-7483-56EE58DA1DB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38768"/>
          <a:stretch/>
        </p:blipFill>
        <p:spPr>
          <a:xfrm>
            <a:off x="7027153" y="1673876"/>
            <a:ext cx="4963854" cy="215262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F8DF5A8-E9B6-550E-61C3-75DDDD63B5E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8017" y="1458130"/>
            <a:ext cx="6347599" cy="277604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4E3DB6D-8393-1BA6-00FF-F2533154BD06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HOSVD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040853-D28E-ABD8-809B-16FE7CC36EAE}"/>
              </a:ext>
            </a:extLst>
          </p:cNvPr>
          <p:cNvSpPr txBox="1"/>
          <p:nvPr/>
        </p:nvSpPr>
        <p:spPr>
          <a:xfrm>
            <a:off x="428017" y="417677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Condensed" panose="020B0502040204020203" pitchFamily="34" charset="0"/>
                <a:hlinkClick r:id="rId17"/>
              </a:rPr>
              <a:t>https://doi.org/10.1016/j.ijheatfluidflow.2022.109101</a:t>
            </a:r>
            <a:endParaRPr lang="en-US" sz="1600" dirty="0">
              <a:latin typeface="Bahnschrift Condensed" panose="020B0502040204020203" pitchFamily="34" charset="0"/>
            </a:endParaRPr>
          </a:p>
          <a:p>
            <a:endParaRPr lang="en-US" sz="16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2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CCF1A223-8A6E-BEDD-EB0E-C89EF76E5082}"/>
              </a:ext>
            </a:extLst>
          </p:cNvPr>
          <p:cNvSpPr/>
          <p:nvPr/>
        </p:nvSpPr>
        <p:spPr>
          <a:xfrm>
            <a:off x="558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37B30D1-233F-0D86-AC81-7342876ECC96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Methodology</a:t>
            </a:r>
            <a:endParaRPr lang="en-US" sz="4400" b="1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3A6592-5F8F-64E8-645E-F016C9193050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HOSVD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811D9B3-5527-FC02-1D9E-E4503D0B9843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1F99B0E-32D7-FBB9-17AE-99282A26F0C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áfico 41" descr="Hogar con relleno sólido">
              <a:extLst>
                <a:ext uri="{FF2B5EF4-FFF2-40B4-BE49-F238E27FC236}">
                  <a16:creationId xmlns:a16="http://schemas.microsoft.com/office/drawing/2014/main" id="{D3BFE252-603C-C9B3-DF90-2387C82F2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DD777E4-4DFD-E7A0-D320-BEC1B3B22B61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D98A8D6-4FC9-BDF8-782E-5B1D7E77A62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áfico 44" descr="Documento con relleno sólido">
              <a:extLst>
                <a:ext uri="{FF2B5EF4-FFF2-40B4-BE49-F238E27FC236}">
                  <a16:creationId xmlns:a16="http://schemas.microsoft.com/office/drawing/2014/main" id="{178D7F97-B9DF-E0E2-1378-401CFE99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4E767139-7EFA-ABBC-B8DE-5D82A1A8DA87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BDBD800E-A358-5E70-0C84-2CB606A08A61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áfico 47" descr="Disco con relleno sólido">
              <a:extLst>
                <a:ext uri="{FF2B5EF4-FFF2-40B4-BE49-F238E27FC236}">
                  <a16:creationId xmlns:a16="http://schemas.microsoft.com/office/drawing/2014/main" id="{8166C8A6-6F35-1D10-AAC7-8CF801955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F2014DA3-B48A-51DF-EF80-C2AED8C2AC36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8F1FB645-3C5D-794E-8E11-360DE1D08BC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áfico 50" descr="Objetivo con relleno sólido">
              <a:extLst>
                <a:ext uri="{FF2B5EF4-FFF2-40B4-BE49-F238E27FC236}">
                  <a16:creationId xmlns:a16="http://schemas.microsoft.com/office/drawing/2014/main" id="{46D11194-0A94-5689-45A4-16DEAAA72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DE4A4FAA-18FA-6B19-ACCA-851BA0DE99C6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50BCA2E-7646-1537-396B-D71692B7D4C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áfico 53" descr="Presentación con gráfico circular con relleno sólido">
              <a:extLst>
                <a:ext uri="{FF2B5EF4-FFF2-40B4-BE49-F238E27FC236}">
                  <a16:creationId xmlns:a16="http://schemas.microsoft.com/office/drawing/2014/main" id="{5AE7C654-995B-C0CA-81A4-5CEF0DB5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4A64EC7-5BA7-299C-56CD-4DC49DAC2F97}"/>
              </a:ext>
            </a:extLst>
          </p:cNvPr>
          <p:cNvGrpSpPr/>
          <p:nvPr/>
        </p:nvGrpSpPr>
        <p:grpSpPr>
          <a:xfrm rot="1072159">
            <a:off x="5760000" y="5677200"/>
            <a:ext cx="540000" cy="540000"/>
            <a:chOff x="2094060" y="6125497"/>
            <a:chExt cx="540000" cy="540000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BD377FD3-01A3-64C7-4BE5-F6F88FACA28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áfico 56" descr="Engranajes con relleno sólido">
              <a:extLst>
                <a:ext uri="{FF2B5EF4-FFF2-40B4-BE49-F238E27FC236}">
                  <a16:creationId xmlns:a16="http://schemas.microsoft.com/office/drawing/2014/main" id="{9C1912D2-0C9A-D0B1-1F07-B147B39D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23">
                <a:extLst>
                  <a:ext uri="{FF2B5EF4-FFF2-40B4-BE49-F238E27FC236}">
                    <a16:creationId xmlns:a16="http://schemas.microsoft.com/office/drawing/2014/main" id="{EE059262-3E55-9BE0-C275-726DA3B0E576}"/>
                  </a:ext>
                </a:extLst>
              </p:cNvPr>
              <p:cNvSpPr txBox="1"/>
              <p:nvPr/>
            </p:nvSpPr>
            <p:spPr>
              <a:xfrm>
                <a:off x="581903" y="2603409"/>
                <a:ext cx="402781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en-US" dirty="0"/>
                  <a:t>Spatial dimension</a:t>
                </a:r>
                <a14:m>
                  <m:oMath xmlns:m="http://schemas.openxmlformats.org/officeDocument/2006/math">
                    <m:r>
                      <a:rPr lang="es-ES" sz="16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rgbClr val="C00000"/>
                  </a:buClr>
                </a:pPr>
                <a:r>
                  <a:rPr lang="en-US" dirty="0"/>
                  <a:t>Temporal dimension: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23">
                <a:extLst>
                  <a:ext uri="{FF2B5EF4-FFF2-40B4-BE49-F238E27FC236}">
                    <a16:creationId xmlns:a16="http://schemas.microsoft.com/office/drawing/2014/main" id="{EE059262-3E55-9BE0-C275-726DA3B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3" y="2603409"/>
                <a:ext cx="4027814" cy="646331"/>
              </a:xfrm>
              <a:prstGeom prst="rect">
                <a:avLst/>
              </a:prstGeom>
              <a:blipFill>
                <a:blip r:embed="rId15"/>
                <a:stretch>
                  <a:fillRect l="-121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1">
                <a:extLst>
                  <a:ext uri="{FF2B5EF4-FFF2-40B4-BE49-F238E27FC236}">
                    <a16:creationId xmlns:a16="http://schemas.microsoft.com/office/drawing/2014/main" id="{3C2FA0F2-A4FD-D49B-DBB7-A515BEBDD196}"/>
                  </a:ext>
                </a:extLst>
              </p:cNvPr>
              <p:cNvSpPr/>
              <p:nvPr/>
            </p:nvSpPr>
            <p:spPr>
              <a:xfrm>
                <a:off x="5276590" y="2055392"/>
                <a:ext cx="1196532" cy="1956620"/>
              </a:xfrm>
              <a:prstGeom prst="rect">
                <a:avLst/>
              </a:prstGeom>
              <a:solidFill>
                <a:srgbClr val="D39650"/>
              </a:solidFill>
              <a:ln w="19050">
                <a:solidFill>
                  <a:srgbClr val="D396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Rectangle 1">
                <a:extLst>
                  <a:ext uri="{FF2B5EF4-FFF2-40B4-BE49-F238E27FC236}">
                    <a16:creationId xmlns:a16="http://schemas.microsoft.com/office/drawing/2014/main" id="{3C2FA0F2-A4FD-D49B-DBB7-A515BEBDD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590" y="2055392"/>
                <a:ext cx="1196532" cy="19566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rgbClr val="D3965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">
                <a:extLst>
                  <a:ext uri="{FF2B5EF4-FFF2-40B4-BE49-F238E27FC236}">
                    <a16:creationId xmlns:a16="http://schemas.microsoft.com/office/drawing/2014/main" id="{75B5DCF9-FA92-BFF8-E67D-1F0B1B054DA7}"/>
                  </a:ext>
                </a:extLst>
              </p:cNvPr>
              <p:cNvSpPr txBox="1"/>
              <p:nvPr/>
            </p:nvSpPr>
            <p:spPr>
              <a:xfrm>
                <a:off x="6567891" y="2818258"/>
                <a:ext cx="38837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2">
                <a:extLst>
                  <a:ext uri="{FF2B5EF4-FFF2-40B4-BE49-F238E27FC236}">
                    <a16:creationId xmlns:a16="http://schemas.microsoft.com/office/drawing/2014/main" id="{75B5DCF9-FA92-BFF8-E67D-1F0B1B05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891" y="2818258"/>
                <a:ext cx="388374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11">
                <a:extLst>
                  <a:ext uri="{FF2B5EF4-FFF2-40B4-BE49-F238E27FC236}">
                    <a16:creationId xmlns:a16="http://schemas.microsoft.com/office/drawing/2014/main" id="{ADC3857E-B33C-EB97-C076-7523B0822B2F}"/>
                  </a:ext>
                </a:extLst>
              </p:cNvPr>
              <p:cNvSpPr/>
              <p:nvPr/>
            </p:nvSpPr>
            <p:spPr>
              <a:xfrm>
                <a:off x="7051034" y="2055392"/>
                <a:ext cx="1948966" cy="1956620"/>
              </a:xfrm>
              <a:prstGeom prst="rect">
                <a:avLst/>
              </a:prstGeom>
              <a:solidFill>
                <a:srgbClr val="D39650"/>
              </a:solidFill>
              <a:ln w="19050">
                <a:solidFill>
                  <a:srgbClr val="D396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11">
                <a:extLst>
                  <a:ext uri="{FF2B5EF4-FFF2-40B4-BE49-F238E27FC236}">
                    <a16:creationId xmlns:a16="http://schemas.microsoft.com/office/drawing/2014/main" id="{ADC3857E-B33C-EB97-C076-7523B0822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34" y="2055392"/>
                <a:ext cx="1948966" cy="19566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rgbClr val="D3965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15">
                <a:extLst>
                  <a:ext uri="{FF2B5EF4-FFF2-40B4-BE49-F238E27FC236}">
                    <a16:creationId xmlns:a16="http://schemas.microsoft.com/office/drawing/2014/main" id="{C7C825ED-50E1-E407-87C4-099225C531E1}"/>
                  </a:ext>
                </a:extLst>
              </p:cNvPr>
              <p:cNvSpPr/>
              <p:nvPr/>
            </p:nvSpPr>
            <p:spPr>
              <a:xfrm>
                <a:off x="9135748" y="2055392"/>
                <a:ext cx="1196532" cy="1956620"/>
              </a:xfrm>
              <a:prstGeom prst="rect">
                <a:avLst/>
              </a:prstGeom>
              <a:solidFill>
                <a:srgbClr val="D39650"/>
              </a:solidFill>
              <a:ln w="19050">
                <a:solidFill>
                  <a:srgbClr val="D396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Rectangle 15">
                <a:extLst>
                  <a:ext uri="{FF2B5EF4-FFF2-40B4-BE49-F238E27FC236}">
                    <a16:creationId xmlns:a16="http://schemas.microsoft.com/office/drawing/2014/main" id="{C7C825ED-50E1-E407-87C4-099225C53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748" y="2055392"/>
                <a:ext cx="1196532" cy="19566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rgbClr val="D3965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16">
                <a:extLst>
                  <a:ext uri="{FF2B5EF4-FFF2-40B4-BE49-F238E27FC236}">
                    <a16:creationId xmlns:a16="http://schemas.microsoft.com/office/drawing/2014/main" id="{3DEAF0F8-29D7-B301-B6AB-6327EAAF5A2C}"/>
                  </a:ext>
                </a:extLst>
              </p:cNvPr>
              <p:cNvSpPr/>
              <p:nvPr/>
            </p:nvSpPr>
            <p:spPr>
              <a:xfrm>
                <a:off x="10468028" y="2055392"/>
                <a:ext cx="1196532" cy="1209804"/>
              </a:xfrm>
              <a:prstGeom prst="rect">
                <a:avLst/>
              </a:prstGeom>
              <a:solidFill>
                <a:srgbClr val="D39650"/>
              </a:solidFill>
              <a:ln w="19050">
                <a:solidFill>
                  <a:srgbClr val="D396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16">
                <a:extLst>
                  <a:ext uri="{FF2B5EF4-FFF2-40B4-BE49-F238E27FC236}">
                    <a16:creationId xmlns:a16="http://schemas.microsoft.com/office/drawing/2014/main" id="{3DEAF0F8-29D7-B301-B6AB-6327EAAF5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028" y="2055392"/>
                <a:ext cx="1196532" cy="12098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rgbClr val="D3965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3">
                <a:extLst>
                  <a:ext uri="{FF2B5EF4-FFF2-40B4-BE49-F238E27FC236}">
                    <a16:creationId xmlns:a16="http://schemas.microsoft.com/office/drawing/2014/main" id="{88153150-D687-6BC1-CC15-E1088FBDA0B0}"/>
                  </a:ext>
                </a:extLst>
              </p:cNvPr>
              <p:cNvSpPr txBox="1"/>
              <p:nvPr/>
            </p:nvSpPr>
            <p:spPr>
              <a:xfrm>
                <a:off x="5276590" y="4088647"/>
                <a:ext cx="1196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3">
                <a:extLst>
                  <a:ext uri="{FF2B5EF4-FFF2-40B4-BE49-F238E27FC236}">
                    <a16:creationId xmlns:a16="http://schemas.microsoft.com/office/drawing/2014/main" id="{88153150-D687-6BC1-CC15-E1088FBDA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590" y="4088647"/>
                <a:ext cx="119653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18">
                <a:extLst>
                  <a:ext uri="{FF2B5EF4-FFF2-40B4-BE49-F238E27FC236}">
                    <a16:creationId xmlns:a16="http://schemas.microsoft.com/office/drawing/2014/main" id="{13E848A1-AC7A-6F36-E614-7A50F0B91A3D}"/>
                  </a:ext>
                </a:extLst>
              </p:cNvPr>
              <p:cNvSpPr txBox="1"/>
              <p:nvPr/>
            </p:nvSpPr>
            <p:spPr>
              <a:xfrm>
                <a:off x="7051034" y="4088647"/>
                <a:ext cx="19489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18">
                <a:extLst>
                  <a:ext uri="{FF2B5EF4-FFF2-40B4-BE49-F238E27FC236}">
                    <a16:creationId xmlns:a16="http://schemas.microsoft.com/office/drawing/2014/main" id="{13E848A1-AC7A-6F36-E614-7A50F0B91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34" y="4088647"/>
                <a:ext cx="1948965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19">
                <a:extLst>
                  <a:ext uri="{FF2B5EF4-FFF2-40B4-BE49-F238E27FC236}">
                    <a16:creationId xmlns:a16="http://schemas.microsoft.com/office/drawing/2014/main" id="{62ACC211-6552-9DC8-D35B-AE8242954978}"/>
                  </a:ext>
                </a:extLst>
              </p:cNvPr>
              <p:cNvSpPr txBox="1"/>
              <p:nvPr/>
            </p:nvSpPr>
            <p:spPr>
              <a:xfrm>
                <a:off x="9135748" y="4088647"/>
                <a:ext cx="1196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19">
                <a:extLst>
                  <a:ext uri="{FF2B5EF4-FFF2-40B4-BE49-F238E27FC236}">
                    <a16:creationId xmlns:a16="http://schemas.microsoft.com/office/drawing/2014/main" id="{62ACC211-6552-9DC8-D35B-AE824295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748" y="4088647"/>
                <a:ext cx="119653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20">
                <a:extLst>
                  <a:ext uri="{FF2B5EF4-FFF2-40B4-BE49-F238E27FC236}">
                    <a16:creationId xmlns:a16="http://schemas.microsoft.com/office/drawing/2014/main" id="{DBBCEA51-FA95-A76B-0E48-007273E6E386}"/>
                  </a:ext>
                </a:extLst>
              </p:cNvPr>
              <p:cNvSpPr txBox="1"/>
              <p:nvPr/>
            </p:nvSpPr>
            <p:spPr>
              <a:xfrm>
                <a:off x="10468028" y="4088647"/>
                <a:ext cx="1196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" name="TextBox 20">
                <a:extLst>
                  <a:ext uri="{FF2B5EF4-FFF2-40B4-BE49-F238E27FC236}">
                    <a16:creationId xmlns:a16="http://schemas.microsoft.com/office/drawing/2014/main" id="{DBBCEA51-FA95-A76B-0E48-007273E6E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028" y="4088647"/>
                <a:ext cx="1196532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24">
                <a:extLst>
                  <a:ext uri="{FF2B5EF4-FFF2-40B4-BE49-F238E27FC236}">
                    <a16:creationId xmlns:a16="http://schemas.microsoft.com/office/drawing/2014/main" id="{CEA4316F-B217-7EAD-C29C-CEFAF160A989}"/>
                  </a:ext>
                </a:extLst>
              </p:cNvPr>
              <p:cNvSpPr txBox="1"/>
              <p:nvPr/>
            </p:nvSpPr>
            <p:spPr>
              <a:xfrm>
                <a:off x="7871304" y="1258398"/>
                <a:ext cx="19489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chemeClr val="accent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𝑴</m:t>
                      </m:r>
                      <m:r>
                        <a:rPr lang="en-GB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𝑼</m:t>
                      </m:r>
                      <m:r>
                        <a:rPr lang="en-GB" sz="2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𝜮</m:t>
                      </m:r>
                      <m:sSup>
                        <m:sSupPr>
                          <m:ctrlPr>
                            <a:rPr lang="es-ES" sz="28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GB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71" name="TextBox 24">
                <a:extLst>
                  <a:ext uri="{FF2B5EF4-FFF2-40B4-BE49-F238E27FC236}">
                    <a16:creationId xmlns:a16="http://schemas.microsoft.com/office/drawing/2014/main" id="{CEA4316F-B217-7EAD-C29C-CEFAF160A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04" y="1258398"/>
                <a:ext cx="1948966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5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CCF1A223-8A6E-BEDD-EB0E-C89EF76E5082}"/>
              </a:ext>
            </a:extLst>
          </p:cNvPr>
          <p:cNvSpPr/>
          <p:nvPr/>
        </p:nvSpPr>
        <p:spPr>
          <a:xfrm>
            <a:off x="558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37B30D1-233F-0D86-AC81-7342876ECC96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Methodology</a:t>
            </a:r>
            <a:endParaRPr lang="en-US" sz="4400" b="1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3A6592-5F8F-64E8-645E-F016C9193050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HOSVD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811D9B3-5527-FC02-1D9E-E4503D0B9843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1F99B0E-32D7-FBB9-17AE-99282A26F0C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áfico 41" descr="Hogar con relleno sólido">
              <a:extLst>
                <a:ext uri="{FF2B5EF4-FFF2-40B4-BE49-F238E27FC236}">
                  <a16:creationId xmlns:a16="http://schemas.microsoft.com/office/drawing/2014/main" id="{D3BFE252-603C-C9B3-DF90-2387C82F2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DD777E4-4DFD-E7A0-D320-BEC1B3B22B61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D98A8D6-4FC9-BDF8-782E-5B1D7E77A62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áfico 44" descr="Documento con relleno sólido">
              <a:extLst>
                <a:ext uri="{FF2B5EF4-FFF2-40B4-BE49-F238E27FC236}">
                  <a16:creationId xmlns:a16="http://schemas.microsoft.com/office/drawing/2014/main" id="{178D7F97-B9DF-E0E2-1378-401CFE99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4E767139-7EFA-ABBC-B8DE-5D82A1A8DA87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BDBD800E-A358-5E70-0C84-2CB606A08A61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áfico 47" descr="Disco con relleno sólido">
              <a:extLst>
                <a:ext uri="{FF2B5EF4-FFF2-40B4-BE49-F238E27FC236}">
                  <a16:creationId xmlns:a16="http://schemas.microsoft.com/office/drawing/2014/main" id="{8166C8A6-6F35-1D10-AAC7-8CF801955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F2014DA3-B48A-51DF-EF80-C2AED8C2AC36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8F1FB645-3C5D-794E-8E11-360DE1D08BC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áfico 50" descr="Objetivo con relleno sólido">
              <a:extLst>
                <a:ext uri="{FF2B5EF4-FFF2-40B4-BE49-F238E27FC236}">
                  <a16:creationId xmlns:a16="http://schemas.microsoft.com/office/drawing/2014/main" id="{46D11194-0A94-5689-45A4-16DEAAA72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DE4A4FAA-18FA-6B19-ACCA-851BA0DE99C6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50BCA2E-7646-1537-396B-D71692B7D4C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áfico 53" descr="Presentación con gráfico circular con relleno sólido">
              <a:extLst>
                <a:ext uri="{FF2B5EF4-FFF2-40B4-BE49-F238E27FC236}">
                  <a16:creationId xmlns:a16="http://schemas.microsoft.com/office/drawing/2014/main" id="{5AE7C654-995B-C0CA-81A4-5CEF0DB5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4A64EC7-5BA7-299C-56CD-4DC49DAC2F97}"/>
              </a:ext>
            </a:extLst>
          </p:cNvPr>
          <p:cNvGrpSpPr/>
          <p:nvPr/>
        </p:nvGrpSpPr>
        <p:grpSpPr>
          <a:xfrm rot="1072159">
            <a:off x="5760000" y="5677200"/>
            <a:ext cx="540000" cy="540000"/>
            <a:chOff x="2094060" y="6125497"/>
            <a:chExt cx="540000" cy="540000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BD377FD3-01A3-64C7-4BE5-F6F88FACA28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áfico 56" descr="Engranajes con relleno sólido">
              <a:extLst>
                <a:ext uri="{FF2B5EF4-FFF2-40B4-BE49-F238E27FC236}">
                  <a16:creationId xmlns:a16="http://schemas.microsoft.com/office/drawing/2014/main" id="{9C1912D2-0C9A-D0B1-1F07-B147B39D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1">
                <a:extLst>
                  <a:ext uri="{FF2B5EF4-FFF2-40B4-BE49-F238E27FC236}">
                    <a16:creationId xmlns:a16="http://schemas.microsoft.com/office/drawing/2014/main" id="{3C2FA0F2-A4FD-D49B-DBB7-A515BEBDD196}"/>
                  </a:ext>
                </a:extLst>
              </p:cNvPr>
              <p:cNvSpPr/>
              <p:nvPr/>
            </p:nvSpPr>
            <p:spPr>
              <a:xfrm>
                <a:off x="5276590" y="2055397"/>
                <a:ext cx="1196532" cy="1956620"/>
              </a:xfrm>
              <a:prstGeom prst="rect">
                <a:avLst/>
              </a:prstGeom>
              <a:solidFill>
                <a:srgbClr val="D39650"/>
              </a:solidFill>
              <a:ln w="19050">
                <a:solidFill>
                  <a:srgbClr val="D396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Rectangle 1">
                <a:extLst>
                  <a:ext uri="{FF2B5EF4-FFF2-40B4-BE49-F238E27FC236}">
                    <a16:creationId xmlns:a16="http://schemas.microsoft.com/office/drawing/2014/main" id="{3C2FA0F2-A4FD-D49B-DBB7-A515BEBDD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590" y="2055397"/>
                <a:ext cx="1196532" cy="19566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rgbClr val="D3965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">
                <a:extLst>
                  <a:ext uri="{FF2B5EF4-FFF2-40B4-BE49-F238E27FC236}">
                    <a16:creationId xmlns:a16="http://schemas.microsoft.com/office/drawing/2014/main" id="{75B5DCF9-FA92-BFF8-E67D-1F0B1B054DA7}"/>
                  </a:ext>
                </a:extLst>
              </p:cNvPr>
              <p:cNvSpPr txBox="1"/>
              <p:nvPr/>
            </p:nvSpPr>
            <p:spPr>
              <a:xfrm>
                <a:off x="6567891" y="2818263"/>
                <a:ext cx="38837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2">
                <a:extLst>
                  <a:ext uri="{FF2B5EF4-FFF2-40B4-BE49-F238E27FC236}">
                    <a16:creationId xmlns:a16="http://schemas.microsoft.com/office/drawing/2014/main" id="{75B5DCF9-FA92-BFF8-E67D-1F0B1B05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891" y="2818263"/>
                <a:ext cx="38837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16">
                <a:extLst>
                  <a:ext uri="{FF2B5EF4-FFF2-40B4-BE49-F238E27FC236}">
                    <a16:creationId xmlns:a16="http://schemas.microsoft.com/office/drawing/2014/main" id="{3DEAF0F8-29D7-B301-B6AB-6327EAAF5A2C}"/>
                  </a:ext>
                </a:extLst>
              </p:cNvPr>
              <p:cNvSpPr/>
              <p:nvPr/>
            </p:nvSpPr>
            <p:spPr>
              <a:xfrm>
                <a:off x="10468028" y="2055397"/>
                <a:ext cx="1196532" cy="1209804"/>
              </a:xfrm>
              <a:prstGeom prst="rect">
                <a:avLst/>
              </a:prstGeom>
              <a:solidFill>
                <a:srgbClr val="D39650"/>
              </a:solidFill>
              <a:ln w="19050">
                <a:solidFill>
                  <a:srgbClr val="D396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16">
                <a:extLst>
                  <a:ext uri="{FF2B5EF4-FFF2-40B4-BE49-F238E27FC236}">
                    <a16:creationId xmlns:a16="http://schemas.microsoft.com/office/drawing/2014/main" id="{3DEAF0F8-29D7-B301-B6AB-6327EAAF5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028" y="2055397"/>
                <a:ext cx="1196532" cy="12098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rgbClr val="D3965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3">
                <a:extLst>
                  <a:ext uri="{FF2B5EF4-FFF2-40B4-BE49-F238E27FC236}">
                    <a16:creationId xmlns:a16="http://schemas.microsoft.com/office/drawing/2014/main" id="{88153150-D687-6BC1-CC15-E1088FBDA0B0}"/>
                  </a:ext>
                </a:extLst>
              </p:cNvPr>
              <p:cNvSpPr txBox="1"/>
              <p:nvPr/>
            </p:nvSpPr>
            <p:spPr>
              <a:xfrm>
                <a:off x="5276590" y="4088652"/>
                <a:ext cx="1196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3">
                <a:extLst>
                  <a:ext uri="{FF2B5EF4-FFF2-40B4-BE49-F238E27FC236}">
                    <a16:creationId xmlns:a16="http://schemas.microsoft.com/office/drawing/2014/main" id="{88153150-D687-6BC1-CC15-E1088FBDA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590" y="4088652"/>
                <a:ext cx="119653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18">
                <a:extLst>
                  <a:ext uri="{FF2B5EF4-FFF2-40B4-BE49-F238E27FC236}">
                    <a16:creationId xmlns:a16="http://schemas.microsoft.com/office/drawing/2014/main" id="{13E848A1-AC7A-6F36-E614-7A50F0B91A3D}"/>
                  </a:ext>
                </a:extLst>
              </p:cNvPr>
              <p:cNvSpPr txBox="1"/>
              <p:nvPr/>
            </p:nvSpPr>
            <p:spPr>
              <a:xfrm>
                <a:off x="7051034" y="4088652"/>
                <a:ext cx="19489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18">
                <a:extLst>
                  <a:ext uri="{FF2B5EF4-FFF2-40B4-BE49-F238E27FC236}">
                    <a16:creationId xmlns:a16="http://schemas.microsoft.com/office/drawing/2014/main" id="{13E848A1-AC7A-6F36-E614-7A50F0B91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34" y="4088652"/>
                <a:ext cx="1948965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19">
                <a:extLst>
                  <a:ext uri="{FF2B5EF4-FFF2-40B4-BE49-F238E27FC236}">
                    <a16:creationId xmlns:a16="http://schemas.microsoft.com/office/drawing/2014/main" id="{62ACC211-6552-9DC8-D35B-AE8242954978}"/>
                  </a:ext>
                </a:extLst>
              </p:cNvPr>
              <p:cNvSpPr txBox="1"/>
              <p:nvPr/>
            </p:nvSpPr>
            <p:spPr>
              <a:xfrm>
                <a:off x="9135748" y="4088652"/>
                <a:ext cx="1196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19">
                <a:extLst>
                  <a:ext uri="{FF2B5EF4-FFF2-40B4-BE49-F238E27FC236}">
                    <a16:creationId xmlns:a16="http://schemas.microsoft.com/office/drawing/2014/main" id="{62ACC211-6552-9DC8-D35B-AE824295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748" y="4088652"/>
                <a:ext cx="119653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20">
                <a:extLst>
                  <a:ext uri="{FF2B5EF4-FFF2-40B4-BE49-F238E27FC236}">
                    <a16:creationId xmlns:a16="http://schemas.microsoft.com/office/drawing/2014/main" id="{DBBCEA51-FA95-A76B-0E48-007273E6E386}"/>
                  </a:ext>
                </a:extLst>
              </p:cNvPr>
              <p:cNvSpPr txBox="1"/>
              <p:nvPr/>
            </p:nvSpPr>
            <p:spPr>
              <a:xfrm>
                <a:off x="10468028" y="4088652"/>
                <a:ext cx="1196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" name="TextBox 20">
                <a:extLst>
                  <a:ext uri="{FF2B5EF4-FFF2-40B4-BE49-F238E27FC236}">
                    <a16:creationId xmlns:a16="http://schemas.microsoft.com/office/drawing/2014/main" id="{DBBCEA51-FA95-A76B-0E48-007273E6E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028" y="4088652"/>
                <a:ext cx="1196532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23">
                <a:extLst>
                  <a:ext uri="{FF2B5EF4-FFF2-40B4-BE49-F238E27FC236}">
                    <a16:creationId xmlns:a16="http://schemas.microsoft.com/office/drawing/2014/main" id="{EE059262-3E55-9BE0-C275-726DA3B0E576}"/>
                  </a:ext>
                </a:extLst>
              </p:cNvPr>
              <p:cNvSpPr txBox="1"/>
              <p:nvPr/>
            </p:nvSpPr>
            <p:spPr>
              <a:xfrm>
                <a:off x="581903" y="2603409"/>
                <a:ext cx="402781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en-US" dirty="0"/>
                  <a:t>Spatial dimension</a:t>
                </a:r>
                <a14:m>
                  <m:oMath xmlns:m="http://schemas.openxmlformats.org/officeDocument/2006/math">
                    <m:r>
                      <a:rPr lang="es-ES" sz="16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rgbClr val="C00000"/>
                  </a:buClr>
                </a:pPr>
                <a:r>
                  <a:rPr lang="en-US" dirty="0"/>
                  <a:t>Temporal dimension: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rgbClr val="C00000"/>
                  </a:buClr>
                </a:pPr>
                <a:r>
                  <a:rPr lang="en-US" dirty="0"/>
                  <a:t>Rank: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s-ES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en-GB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23">
                <a:extLst>
                  <a:ext uri="{FF2B5EF4-FFF2-40B4-BE49-F238E27FC236}">
                    <a16:creationId xmlns:a16="http://schemas.microsoft.com/office/drawing/2014/main" id="{EE059262-3E55-9BE0-C275-726DA3B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3" y="2603409"/>
                <a:ext cx="4027814" cy="923330"/>
              </a:xfrm>
              <a:prstGeom prst="rect">
                <a:avLst/>
              </a:prstGeom>
              <a:blipFill>
                <a:blip r:embed="rId22"/>
                <a:stretch>
                  <a:fillRect l="-1210" t="-394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24">
                <a:extLst>
                  <a:ext uri="{FF2B5EF4-FFF2-40B4-BE49-F238E27FC236}">
                    <a16:creationId xmlns:a16="http://schemas.microsoft.com/office/drawing/2014/main" id="{CEA4316F-B217-7EAD-C29C-CEFAF160A989}"/>
                  </a:ext>
                </a:extLst>
              </p:cNvPr>
              <p:cNvSpPr txBox="1"/>
              <p:nvPr/>
            </p:nvSpPr>
            <p:spPr>
              <a:xfrm>
                <a:off x="7871304" y="1258403"/>
                <a:ext cx="19489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chemeClr val="accent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𝑴</m:t>
                      </m:r>
                      <m:r>
                        <a:rPr lang="en-GB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𝑼</m:t>
                      </m:r>
                      <m:r>
                        <a:rPr lang="en-GB" sz="2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𝜮</m:t>
                      </m:r>
                      <m:sSup>
                        <m:sSupPr>
                          <m:ctrlPr>
                            <a:rPr lang="es-ES" sz="28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GB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71" name="TextBox 24">
                <a:extLst>
                  <a:ext uri="{FF2B5EF4-FFF2-40B4-BE49-F238E27FC236}">
                    <a16:creationId xmlns:a16="http://schemas.microsoft.com/office/drawing/2014/main" id="{CEA4316F-B217-7EAD-C29C-CEFAF160A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04" y="1258403"/>
                <a:ext cx="194896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CC0CE5B4-4060-6BEC-0063-962D73AFCEC3}"/>
                  </a:ext>
                </a:extLst>
              </p:cNvPr>
              <p:cNvSpPr/>
              <p:nvPr/>
            </p:nvSpPr>
            <p:spPr>
              <a:xfrm>
                <a:off x="7051034" y="2055398"/>
                <a:ext cx="1948966" cy="1956620"/>
              </a:xfrm>
              <a:prstGeom prst="rect">
                <a:avLst/>
              </a:prstGeom>
              <a:noFill/>
              <a:ln w="19050">
                <a:solidFill>
                  <a:srgbClr val="D396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CC0CE5B4-4060-6BEC-0063-962D73AFC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34" y="2055398"/>
                <a:ext cx="1948966" cy="19566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rgbClr val="D39650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5">
            <a:extLst>
              <a:ext uri="{FF2B5EF4-FFF2-40B4-BE49-F238E27FC236}">
                <a16:creationId xmlns:a16="http://schemas.microsoft.com/office/drawing/2014/main" id="{5662A5E9-D787-B8E9-DF6C-B1C490B78614}"/>
              </a:ext>
            </a:extLst>
          </p:cNvPr>
          <p:cNvSpPr/>
          <p:nvPr/>
        </p:nvSpPr>
        <p:spPr>
          <a:xfrm>
            <a:off x="9135748" y="2055397"/>
            <a:ext cx="1196532" cy="1956620"/>
          </a:xfrm>
          <a:prstGeom prst="rect">
            <a:avLst/>
          </a:prstGeom>
          <a:noFill/>
          <a:ln w="19050">
            <a:solidFill>
              <a:srgbClr val="D396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7">
                <a:extLst>
                  <a:ext uri="{FF2B5EF4-FFF2-40B4-BE49-F238E27FC236}">
                    <a16:creationId xmlns:a16="http://schemas.microsoft.com/office/drawing/2014/main" id="{F735795E-E911-A145-44A7-BF594428A0AB}"/>
                  </a:ext>
                </a:extLst>
              </p:cNvPr>
              <p:cNvSpPr/>
              <p:nvPr/>
            </p:nvSpPr>
            <p:spPr>
              <a:xfrm>
                <a:off x="7051034" y="2055397"/>
                <a:ext cx="1196532" cy="1956620"/>
              </a:xfrm>
              <a:prstGeom prst="rect">
                <a:avLst/>
              </a:prstGeom>
              <a:solidFill>
                <a:srgbClr val="D39650"/>
              </a:solidFill>
              <a:ln w="19050">
                <a:solidFill>
                  <a:srgbClr val="D396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17">
                <a:extLst>
                  <a:ext uri="{FF2B5EF4-FFF2-40B4-BE49-F238E27FC236}">
                    <a16:creationId xmlns:a16="http://schemas.microsoft.com/office/drawing/2014/main" id="{F735795E-E911-A145-44A7-BF594428A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34" y="2055397"/>
                <a:ext cx="1196532" cy="19566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solidFill>
                  <a:srgbClr val="D3965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1">
                <a:extLst>
                  <a:ext uri="{FF2B5EF4-FFF2-40B4-BE49-F238E27FC236}">
                    <a16:creationId xmlns:a16="http://schemas.microsoft.com/office/drawing/2014/main" id="{F4AE45AE-56EC-A7EA-33E9-834E52E4AA87}"/>
                  </a:ext>
                </a:extLst>
              </p:cNvPr>
              <p:cNvSpPr/>
              <p:nvPr/>
            </p:nvSpPr>
            <p:spPr>
              <a:xfrm>
                <a:off x="9131104" y="2055398"/>
                <a:ext cx="1196532" cy="1209804"/>
              </a:xfrm>
              <a:prstGeom prst="rect">
                <a:avLst/>
              </a:prstGeom>
              <a:solidFill>
                <a:srgbClr val="D39650"/>
              </a:solidFill>
              <a:ln w="19050">
                <a:solidFill>
                  <a:srgbClr val="D396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21">
                <a:extLst>
                  <a:ext uri="{FF2B5EF4-FFF2-40B4-BE49-F238E27FC236}">
                    <a16:creationId xmlns:a16="http://schemas.microsoft.com/office/drawing/2014/main" id="{F4AE45AE-56EC-A7EA-33E9-834E52E4A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04" y="2055398"/>
                <a:ext cx="1196532" cy="120980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9050">
                <a:solidFill>
                  <a:srgbClr val="D3965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6">
                <a:extLst>
                  <a:ext uri="{FF2B5EF4-FFF2-40B4-BE49-F238E27FC236}">
                    <a16:creationId xmlns:a16="http://schemas.microsoft.com/office/drawing/2014/main" id="{07C4552C-C42A-3DD5-0E2F-681FBB9867EA}"/>
                  </a:ext>
                </a:extLst>
              </p:cNvPr>
              <p:cNvSpPr/>
              <p:nvPr/>
            </p:nvSpPr>
            <p:spPr>
              <a:xfrm>
                <a:off x="10468028" y="2055392"/>
                <a:ext cx="1196532" cy="1209804"/>
              </a:xfrm>
              <a:prstGeom prst="rect">
                <a:avLst/>
              </a:prstGeom>
              <a:solidFill>
                <a:srgbClr val="D39650"/>
              </a:solidFill>
              <a:ln w="19050">
                <a:solidFill>
                  <a:srgbClr val="D396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6">
                <a:extLst>
                  <a:ext uri="{FF2B5EF4-FFF2-40B4-BE49-F238E27FC236}">
                    <a16:creationId xmlns:a16="http://schemas.microsoft.com/office/drawing/2014/main" id="{07C4552C-C42A-3DD5-0E2F-681FBB986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028" y="2055392"/>
                <a:ext cx="1196532" cy="120980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9050">
                <a:solidFill>
                  <a:srgbClr val="D3965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07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CCF1A223-8A6E-BEDD-EB0E-C89EF76E5082}"/>
              </a:ext>
            </a:extLst>
          </p:cNvPr>
          <p:cNvSpPr/>
          <p:nvPr/>
        </p:nvSpPr>
        <p:spPr>
          <a:xfrm>
            <a:off x="558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37B30D1-233F-0D86-AC81-7342876ECC96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Methodology</a:t>
            </a:r>
            <a:endParaRPr lang="en-US" sz="4400" b="1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3A6592-5F8F-64E8-645E-F016C9193050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HOSVD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811D9B3-5527-FC02-1D9E-E4503D0B9843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1F99B0E-32D7-FBB9-17AE-99282A26F0C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áfico 41" descr="Hogar con relleno sólido">
              <a:extLst>
                <a:ext uri="{FF2B5EF4-FFF2-40B4-BE49-F238E27FC236}">
                  <a16:creationId xmlns:a16="http://schemas.microsoft.com/office/drawing/2014/main" id="{D3BFE252-603C-C9B3-DF90-2387C82F2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DD777E4-4DFD-E7A0-D320-BEC1B3B22B61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D98A8D6-4FC9-BDF8-782E-5B1D7E77A62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áfico 44" descr="Documento con relleno sólido">
              <a:extLst>
                <a:ext uri="{FF2B5EF4-FFF2-40B4-BE49-F238E27FC236}">
                  <a16:creationId xmlns:a16="http://schemas.microsoft.com/office/drawing/2014/main" id="{178D7F97-B9DF-E0E2-1378-401CFE99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4E767139-7EFA-ABBC-B8DE-5D82A1A8DA87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BDBD800E-A358-5E70-0C84-2CB606A08A61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áfico 47" descr="Disco con relleno sólido">
              <a:extLst>
                <a:ext uri="{FF2B5EF4-FFF2-40B4-BE49-F238E27FC236}">
                  <a16:creationId xmlns:a16="http://schemas.microsoft.com/office/drawing/2014/main" id="{8166C8A6-6F35-1D10-AAC7-8CF801955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F2014DA3-B48A-51DF-EF80-C2AED8C2AC36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8F1FB645-3C5D-794E-8E11-360DE1D08BC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áfico 50" descr="Objetivo con relleno sólido">
              <a:extLst>
                <a:ext uri="{FF2B5EF4-FFF2-40B4-BE49-F238E27FC236}">
                  <a16:creationId xmlns:a16="http://schemas.microsoft.com/office/drawing/2014/main" id="{46D11194-0A94-5689-45A4-16DEAAA72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DE4A4FAA-18FA-6B19-ACCA-851BA0DE99C6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50BCA2E-7646-1537-396B-D71692B7D4C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áfico 53" descr="Presentación con gráfico circular con relleno sólido">
              <a:extLst>
                <a:ext uri="{FF2B5EF4-FFF2-40B4-BE49-F238E27FC236}">
                  <a16:creationId xmlns:a16="http://schemas.microsoft.com/office/drawing/2014/main" id="{5AE7C654-995B-C0CA-81A4-5CEF0DB5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4A64EC7-5BA7-299C-56CD-4DC49DAC2F97}"/>
              </a:ext>
            </a:extLst>
          </p:cNvPr>
          <p:cNvGrpSpPr/>
          <p:nvPr/>
        </p:nvGrpSpPr>
        <p:grpSpPr>
          <a:xfrm rot="1072159">
            <a:off x="5760000" y="5677200"/>
            <a:ext cx="540000" cy="540000"/>
            <a:chOff x="2094060" y="6125497"/>
            <a:chExt cx="540000" cy="540000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BD377FD3-01A3-64C7-4BE5-F6F88FACA28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áfico 56" descr="Engranajes con relleno sólido">
              <a:extLst>
                <a:ext uri="{FF2B5EF4-FFF2-40B4-BE49-F238E27FC236}">
                  <a16:creationId xmlns:a16="http://schemas.microsoft.com/office/drawing/2014/main" id="{9C1912D2-0C9A-D0B1-1F07-B147B39D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1">
                <a:extLst>
                  <a:ext uri="{FF2B5EF4-FFF2-40B4-BE49-F238E27FC236}">
                    <a16:creationId xmlns:a16="http://schemas.microsoft.com/office/drawing/2014/main" id="{3C2FA0F2-A4FD-D49B-DBB7-A515BEBDD196}"/>
                  </a:ext>
                </a:extLst>
              </p:cNvPr>
              <p:cNvSpPr/>
              <p:nvPr/>
            </p:nvSpPr>
            <p:spPr>
              <a:xfrm>
                <a:off x="5276590" y="2055401"/>
                <a:ext cx="1196532" cy="1956620"/>
              </a:xfrm>
              <a:prstGeom prst="rect">
                <a:avLst/>
              </a:prstGeom>
              <a:solidFill>
                <a:srgbClr val="D39650"/>
              </a:solidFill>
              <a:ln w="19050">
                <a:solidFill>
                  <a:srgbClr val="D396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Rectangle 1">
                <a:extLst>
                  <a:ext uri="{FF2B5EF4-FFF2-40B4-BE49-F238E27FC236}">
                    <a16:creationId xmlns:a16="http://schemas.microsoft.com/office/drawing/2014/main" id="{3C2FA0F2-A4FD-D49B-DBB7-A515BEBDD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590" y="2055401"/>
                <a:ext cx="1196532" cy="19566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rgbClr val="D3965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">
                <a:extLst>
                  <a:ext uri="{FF2B5EF4-FFF2-40B4-BE49-F238E27FC236}">
                    <a16:creationId xmlns:a16="http://schemas.microsoft.com/office/drawing/2014/main" id="{75B5DCF9-FA92-BFF8-E67D-1F0B1B054DA7}"/>
                  </a:ext>
                </a:extLst>
              </p:cNvPr>
              <p:cNvSpPr txBox="1"/>
              <p:nvPr/>
            </p:nvSpPr>
            <p:spPr>
              <a:xfrm>
                <a:off x="6567891" y="2818267"/>
                <a:ext cx="38837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2">
                <a:extLst>
                  <a:ext uri="{FF2B5EF4-FFF2-40B4-BE49-F238E27FC236}">
                    <a16:creationId xmlns:a16="http://schemas.microsoft.com/office/drawing/2014/main" id="{75B5DCF9-FA92-BFF8-E67D-1F0B1B05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891" y="2818267"/>
                <a:ext cx="38837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3">
                <a:extLst>
                  <a:ext uri="{FF2B5EF4-FFF2-40B4-BE49-F238E27FC236}">
                    <a16:creationId xmlns:a16="http://schemas.microsoft.com/office/drawing/2014/main" id="{88153150-D687-6BC1-CC15-E1088FBDA0B0}"/>
                  </a:ext>
                </a:extLst>
              </p:cNvPr>
              <p:cNvSpPr txBox="1"/>
              <p:nvPr/>
            </p:nvSpPr>
            <p:spPr>
              <a:xfrm>
                <a:off x="5276590" y="4088656"/>
                <a:ext cx="1196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3">
                <a:extLst>
                  <a:ext uri="{FF2B5EF4-FFF2-40B4-BE49-F238E27FC236}">
                    <a16:creationId xmlns:a16="http://schemas.microsoft.com/office/drawing/2014/main" id="{88153150-D687-6BC1-CC15-E1088FBDA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590" y="4088656"/>
                <a:ext cx="119653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18">
                <a:extLst>
                  <a:ext uri="{FF2B5EF4-FFF2-40B4-BE49-F238E27FC236}">
                    <a16:creationId xmlns:a16="http://schemas.microsoft.com/office/drawing/2014/main" id="{13E848A1-AC7A-6F36-E614-7A50F0B91A3D}"/>
                  </a:ext>
                </a:extLst>
              </p:cNvPr>
              <p:cNvSpPr txBox="1"/>
              <p:nvPr/>
            </p:nvSpPr>
            <p:spPr>
              <a:xfrm>
                <a:off x="7051034" y="4088656"/>
                <a:ext cx="19489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18">
                <a:extLst>
                  <a:ext uri="{FF2B5EF4-FFF2-40B4-BE49-F238E27FC236}">
                    <a16:creationId xmlns:a16="http://schemas.microsoft.com/office/drawing/2014/main" id="{13E848A1-AC7A-6F36-E614-7A50F0B91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34" y="4088656"/>
                <a:ext cx="194896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19">
                <a:extLst>
                  <a:ext uri="{FF2B5EF4-FFF2-40B4-BE49-F238E27FC236}">
                    <a16:creationId xmlns:a16="http://schemas.microsoft.com/office/drawing/2014/main" id="{62ACC211-6552-9DC8-D35B-AE8242954978}"/>
                  </a:ext>
                </a:extLst>
              </p:cNvPr>
              <p:cNvSpPr txBox="1"/>
              <p:nvPr/>
            </p:nvSpPr>
            <p:spPr>
              <a:xfrm>
                <a:off x="9135748" y="4088656"/>
                <a:ext cx="1196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19">
                <a:extLst>
                  <a:ext uri="{FF2B5EF4-FFF2-40B4-BE49-F238E27FC236}">
                    <a16:creationId xmlns:a16="http://schemas.microsoft.com/office/drawing/2014/main" id="{62ACC211-6552-9DC8-D35B-AE824295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748" y="4088656"/>
                <a:ext cx="119653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20">
                <a:extLst>
                  <a:ext uri="{FF2B5EF4-FFF2-40B4-BE49-F238E27FC236}">
                    <a16:creationId xmlns:a16="http://schemas.microsoft.com/office/drawing/2014/main" id="{DBBCEA51-FA95-A76B-0E48-007273E6E386}"/>
                  </a:ext>
                </a:extLst>
              </p:cNvPr>
              <p:cNvSpPr txBox="1"/>
              <p:nvPr/>
            </p:nvSpPr>
            <p:spPr>
              <a:xfrm>
                <a:off x="10468028" y="4088656"/>
                <a:ext cx="1196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" name="TextBox 20">
                <a:extLst>
                  <a:ext uri="{FF2B5EF4-FFF2-40B4-BE49-F238E27FC236}">
                    <a16:creationId xmlns:a16="http://schemas.microsoft.com/office/drawing/2014/main" id="{DBBCEA51-FA95-A76B-0E48-007273E6E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028" y="4088656"/>
                <a:ext cx="119653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23">
                <a:extLst>
                  <a:ext uri="{FF2B5EF4-FFF2-40B4-BE49-F238E27FC236}">
                    <a16:creationId xmlns:a16="http://schemas.microsoft.com/office/drawing/2014/main" id="{EE059262-3E55-9BE0-C275-726DA3B0E576}"/>
                  </a:ext>
                </a:extLst>
              </p:cNvPr>
              <p:cNvSpPr txBox="1"/>
              <p:nvPr/>
            </p:nvSpPr>
            <p:spPr>
              <a:xfrm>
                <a:off x="581903" y="2603409"/>
                <a:ext cx="402781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en-US" dirty="0"/>
                  <a:t>Spatial dimension</a:t>
                </a:r>
                <a14:m>
                  <m:oMath xmlns:m="http://schemas.openxmlformats.org/officeDocument/2006/math">
                    <m:r>
                      <a:rPr lang="es-ES" sz="16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rgbClr val="C00000"/>
                  </a:buClr>
                </a:pPr>
                <a:r>
                  <a:rPr lang="en-US" dirty="0"/>
                  <a:t>Temporal dimension: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rgbClr val="C00000"/>
                  </a:buClr>
                </a:pPr>
                <a:r>
                  <a:rPr lang="en-US" dirty="0"/>
                  <a:t>Rank: 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s-ES" sz="16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en-GB" sz="16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GB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GB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rgbClr val="C00000"/>
                  </a:buClr>
                </a:pPr>
                <a:r>
                  <a:rPr lang="en-US" dirty="0"/>
                  <a:t>Reduce data dimensionality: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23">
                <a:extLst>
                  <a:ext uri="{FF2B5EF4-FFF2-40B4-BE49-F238E27FC236}">
                    <a16:creationId xmlns:a16="http://schemas.microsoft.com/office/drawing/2014/main" id="{EE059262-3E55-9BE0-C275-726DA3B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3" y="2603409"/>
                <a:ext cx="4027814" cy="1200329"/>
              </a:xfrm>
              <a:prstGeom prst="rect">
                <a:avLst/>
              </a:prstGeom>
              <a:blipFill>
                <a:blip r:embed="rId21"/>
                <a:stretch>
                  <a:fillRect l="-121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24">
                <a:extLst>
                  <a:ext uri="{FF2B5EF4-FFF2-40B4-BE49-F238E27FC236}">
                    <a16:creationId xmlns:a16="http://schemas.microsoft.com/office/drawing/2014/main" id="{CEA4316F-B217-7EAD-C29C-CEFAF160A989}"/>
                  </a:ext>
                </a:extLst>
              </p:cNvPr>
              <p:cNvSpPr txBox="1"/>
              <p:nvPr/>
            </p:nvSpPr>
            <p:spPr>
              <a:xfrm>
                <a:off x="7871304" y="1258407"/>
                <a:ext cx="19489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chemeClr val="accent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𝑴</m:t>
                      </m:r>
                      <m:r>
                        <a:rPr lang="en-GB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𝑼</m:t>
                      </m:r>
                      <m:r>
                        <a:rPr lang="en-GB" sz="2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𝜮</m:t>
                      </m:r>
                      <m:sSup>
                        <m:sSupPr>
                          <m:ctrlPr>
                            <a:rPr lang="es-ES" sz="28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GB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71" name="TextBox 24">
                <a:extLst>
                  <a:ext uri="{FF2B5EF4-FFF2-40B4-BE49-F238E27FC236}">
                    <a16:creationId xmlns:a16="http://schemas.microsoft.com/office/drawing/2014/main" id="{CEA4316F-B217-7EAD-C29C-CEFAF160A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04" y="1258407"/>
                <a:ext cx="194896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52613852-13E8-CAEC-1505-769DE5F99861}"/>
                  </a:ext>
                </a:extLst>
              </p:cNvPr>
              <p:cNvSpPr/>
              <p:nvPr/>
            </p:nvSpPr>
            <p:spPr>
              <a:xfrm>
                <a:off x="7051034" y="2055401"/>
                <a:ext cx="1948966" cy="1956620"/>
              </a:xfrm>
              <a:prstGeom prst="rect">
                <a:avLst/>
              </a:prstGeom>
              <a:noFill/>
              <a:ln w="19050">
                <a:solidFill>
                  <a:srgbClr val="D396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52613852-13E8-CAEC-1505-769DE5F99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34" y="2055401"/>
                <a:ext cx="1948966" cy="19566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rgbClr val="D39650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5">
            <a:extLst>
              <a:ext uri="{FF2B5EF4-FFF2-40B4-BE49-F238E27FC236}">
                <a16:creationId xmlns:a16="http://schemas.microsoft.com/office/drawing/2014/main" id="{3B6049C5-97B6-23E1-49E8-E837040CD987}"/>
              </a:ext>
            </a:extLst>
          </p:cNvPr>
          <p:cNvSpPr/>
          <p:nvPr/>
        </p:nvSpPr>
        <p:spPr>
          <a:xfrm>
            <a:off x="9135748" y="2055400"/>
            <a:ext cx="1196532" cy="1956620"/>
          </a:xfrm>
          <a:prstGeom prst="rect">
            <a:avLst/>
          </a:prstGeom>
          <a:noFill/>
          <a:ln w="19050">
            <a:solidFill>
              <a:srgbClr val="D396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162009D-FDC4-E20B-E9DD-2979A91210A7}"/>
              </a:ext>
            </a:extLst>
          </p:cNvPr>
          <p:cNvSpPr/>
          <p:nvPr/>
        </p:nvSpPr>
        <p:spPr>
          <a:xfrm>
            <a:off x="10468028" y="2055401"/>
            <a:ext cx="1196532" cy="1209804"/>
          </a:xfrm>
          <a:prstGeom prst="rect">
            <a:avLst/>
          </a:prstGeom>
          <a:noFill/>
          <a:ln w="19050">
            <a:solidFill>
              <a:srgbClr val="D396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8">
                <a:extLst>
                  <a:ext uri="{FF2B5EF4-FFF2-40B4-BE49-F238E27FC236}">
                    <a16:creationId xmlns:a16="http://schemas.microsoft.com/office/drawing/2014/main" id="{5BD1B1B5-9D68-CA8A-3568-C455F4B592C0}"/>
                  </a:ext>
                </a:extLst>
              </p:cNvPr>
              <p:cNvSpPr txBox="1"/>
              <p:nvPr/>
            </p:nvSpPr>
            <p:spPr>
              <a:xfrm>
                <a:off x="7051034" y="4088656"/>
                <a:ext cx="19489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18">
                <a:extLst>
                  <a:ext uri="{FF2B5EF4-FFF2-40B4-BE49-F238E27FC236}">
                    <a16:creationId xmlns:a16="http://schemas.microsoft.com/office/drawing/2014/main" id="{5BD1B1B5-9D68-CA8A-3568-C455F4B5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34" y="4088656"/>
                <a:ext cx="194896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7">
                <a:extLst>
                  <a:ext uri="{FF2B5EF4-FFF2-40B4-BE49-F238E27FC236}">
                    <a16:creationId xmlns:a16="http://schemas.microsoft.com/office/drawing/2014/main" id="{1D7B2BD9-F6D5-F77D-0C13-55B98E8FB02E}"/>
                  </a:ext>
                </a:extLst>
              </p:cNvPr>
              <p:cNvSpPr/>
              <p:nvPr/>
            </p:nvSpPr>
            <p:spPr>
              <a:xfrm>
                <a:off x="7051034" y="2055400"/>
                <a:ext cx="1196532" cy="1956620"/>
              </a:xfrm>
              <a:prstGeom prst="rect">
                <a:avLst/>
              </a:prstGeom>
              <a:noFill/>
              <a:ln w="19050">
                <a:solidFill>
                  <a:srgbClr val="D396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17">
                <a:extLst>
                  <a:ext uri="{FF2B5EF4-FFF2-40B4-BE49-F238E27FC236}">
                    <a16:creationId xmlns:a16="http://schemas.microsoft.com/office/drawing/2014/main" id="{1D7B2BD9-F6D5-F77D-0C13-55B98E8FB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34" y="2055400"/>
                <a:ext cx="1196532" cy="19566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rgbClr val="D3965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1">
            <a:extLst>
              <a:ext uri="{FF2B5EF4-FFF2-40B4-BE49-F238E27FC236}">
                <a16:creationId xmlns:a16="http://schemas.microsoft.com/office/drawing/2014/main" id="{1E80872C-DF55-EF3F-B4DA-DCCBA5F12AB2}"/>
              </a:ext>
            </a:extLst>
          </p:cNvPr>
          <p:cNvSpPr/>
          <p:nvPr/>
        </p:nvSpPr>
        <p:spPr>
          <a:xfrm>
            <a:off x="9131104" y="2055401"/>
            <a:ext cx="1196532" cy="1209804"/>
          </a:xfrm>
          <a:prstGeom prst="rect">
            <a:avLst/>
          </a:prstGeom>
          <a:noFill/>
          <a:ln w="19050">
            <a:solidFill>
              <a:srgbClr val="D396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3BF9E2E3-0B90-3718-8442-0C05C89AD9FD}"/>
                  </a:ext>
                </a:extLst>
              </p:cNvPr>
              <p:cNvSpPr/>
              <p:nvPr/>
            </p:nvSpPr>
            <p:spPr>
              <a:xfrm>
                <a:off x="7046390" y="2055400"/>
                <a:ext cx="884909" cy="1956620"/>
              </a:xfrm>
              <a:prstGeom prst="rect">
                <a:avLst/>
              </a:prstGeom>
              <a:solidFill>
                <a:srgbClr val="D39650"/>
              </a:solidFill>
              <a:ln w="19050">
                <a:solidFill>
                  <a:srgbClr val="D396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3BF9E2E3-0B90-3718-8442-0C05C89AD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390" y="2055400"/>
                <a:ext cx="884909" cy="19566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solidFill>
                  <a:srgbClr val="D3965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4">
                <a:extLst>
                  <a:ext uri="{FF2B5EF4-FFF2-40B4-BE49-F238E27FC236}">
                    <a16:creationId xmlns:a16="http://schemas.microsoft.com/office/drawing/2014/main" id="{2F027396-47D2-A6DC-19C8-100339064DAC}"/>
                  </a:ext>
                </a:extLst>
              </p:cNvPr>
              <p:cNvSpPr/>
              <p:nvPr/>
            </p:nvSpPr>
            <p:spPr>
              <a:xfrm>
                <a:off x="9135748" y="2055399"/>
                <a:ext cx="884909" cy="816817"/>
              </a:xfrm>
              <a:prstGeom prst="rect">
                <a:avLst/>
              </a:prstGeom>
              <a:solidFill>
                <a:srgbClr val="D39650"/>
              </a:solidFill>
              <a:ln w="19050">
                <a:solidFill>
                  <a:srgbClr val="D396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24">
                <a:extLst>
                  <a:ext uri="{FF2B5EF4-FFF2-40B4-BE49-F238E27FC236}">
                    <a16:creationId xmlns:a16="http://schemas.microsoft.com/office/drawing/2014/main" id="{2F027396-47D2-A6DC-19C8-10033906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748" y="2055399"/>
                <a:ext cx="884909" cy="81681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9050">
                <a:solidFill>
                  <a:srgbClr val="D3965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5">
                <a:extLst>
                  <a:ext uri="{FF2B5EF4-FFF2-40B4-BE49-F238E27FC236}">
                    <a16:creationId xmlns:a16="http://schemas.microsoft.com/office/drawing/2014/main" id="{3F8A46C1-9AED-321A-7455-C18A5EBA0467}"/>
                  </a:ext>
                </a:extLst>
              </p:cNvPr>
              <p:cNvSpPr/>
              <p:nvPr/>
            </p:nvSpPr>
            <p:spPr>
              <a:xfrm>
                <a:off x="10468028" y="2055401"/>
                <a:ext cx="1196532" cy="816815"/>
              </a:xfrm>
              <a:prstGeom prst="rect">
                <a:avLst/>
              </a:prstGeom>
              <a:solidFill>
                <a:srgbClr val="D39650"/>
              </a:solidFill>
              <a:ln w="19050">
                <a:solidFill>
                  <a:srgbClr val="D396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25">
                <a:extLst>
                  <a:ext uri="{FF2B5EF4-FFF2-40B4-BE49-F238E27FC236}">
                    <a16:creationId xmlns:a16="http://schemas.microsoft.com/office/drawing/2014/main" id="{3F8A46C1-9AED-321A-7455-C18A5EBA0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028" y="2055401"/>
                <a:ext cx="1196532" cy="8168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9050">
                <a:solidFill>
                  <a:srgbClr val="D3965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7FC083E7-AC61-099E-9B7A-75564BA6F22E}"/>
              </a:ext>
            </a:extLst>
          </p:cNvPr>
          <p:cNvGrpSpPr/>
          <p:nvPr/>
        </p:nvGrpSpPr>
        <p:grpSpPr>
          <a:xfrm>
            <a:off x="6527526" y="1789396"/>
            <a:ext cx="3292968" cy="3677188"/>
            <a:chOff x="1585303" y="2514582"/>
            <a:chExt cx="3292968" cy="3677188"/>
          </a:xfrm>
        </p:grpSpPr>
        <p:sp>
          <p:nvSpPr>
            <p:cNvPr id="14" name="Rectangle: Rounded Corners 5">
              <a:extLst>
                <a:ext uri="{FF2B5EF4-FFF2-40B4-BE49-F238E27FC236}">
                  <a16:creationId xmlns:a16="http://schemas.microsoft.com/office/drawing/2014/main" id="{45FC92D1-791A-BEEC-8C2A-01433D6AAB99}"/>
                </a:ext>
              </a:extLst>
            </p:cNvPr>
            <p:cNvSpPr/>
            <p:nvPr/>
          </p:nvSpPr>
          <p:spPr>
            <a:xfrm>
              <a:off x="2026586" y="2514582"/>
              <a:ext cx="2113414" cy="2831777"/>
            </a:xfrm>
            <a:prstGeom prst="roundRect">
              <a:avLst>
                <a:gd name="adj" fmla="val 9744"/>
              </a:avLst>
            </a:prstGeom>
            <a:solidFill>
              <a:schemeClr val="accent1">
                <a:lumMod val="20000"/>
                <a:lumOff val="80000"/>
                <a:alpha val="64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982BA79E-4956-D709-67DA-9CC5968F31F1}"/>
                </a:ext>
              </a:extLst>
            </p:cNvPr>
            <p:cNvGrpSpPr/>
            <p:nvPr/>
          </p:nvGrpSpPr>
          <p:grpSpPr>
            <a:xfrm>
              <a:off x="1585303" y="5371890"/>
              <a:ext cx="3292968" cy="819880"/>
              <a:chOff x="6541464" y="5140831"/>
              <a:chExt cx="3292968" cy="819880"/>
            </a:xfrm>
          </p:grpSpPr>
          <p:sp>
            <p:nvSpPr>
              <p:cNvPr id="15" name="TextBox 26">
                <a:extLst>
                  <a:ext uri="{FF2B5EF4-FFF2-40B4-BE49-F238E27FC236}">
                    <a16:creationId xmlns:a16="http://schemas.microsoft.com/office/drawing/2014/main" id="{F462153C-6F49-6F82-0452-952C7383A512}"/>
                  </a:ext>
                </a:extLst>
              </p:cNvPr>
              <p:cNvSpPr txBox="1"/>
              <p:nvPr/>
            </p:nvSpPr>
            <p:spPr>
              <a:xfrm>
                <a:off x="7323554" y="5140831"/>
                <a:ext cx="16758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POD modes</a:t>
                </a:r>
              </a:p>
            </p:txBody>
          </p:sp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2FA8B6BC-190C-E2D6-8C1B-03704C21CCC8}"/>
                  </a:ext>
                </a:extLst>
              </p:cNvPr>
              <p:cNvSpPr txBox="1"/>
              <p:nvPr/>
            </p:nvSpPr>
            <p:spPr>
              <a:xfrm>
                <a:off x="6541464" y="5499046"/>
                <a:ext cx="32929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Identify spatial patterns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99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CCF1A223-8A6E-BEDD-EB0E-C89EF76E5082}"/>
              </a:ext>
            </a:extLst>
          </p:cNvPr>
          <p:cNvSpPr/>
          <p:nvPr/>
        </p:nvSpPr>
        <p:spPr>
          <a:xfrm>
            <a:off x="720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37B30D1-233F-0D86-AC81-7342876ECC96}"/>
              </a:ext>
            </a:extLst>
          </p:cNvPr>
          <p:cNvSpPr txBox="1"/>
          <p:nvPr/>
        </p:nvSpPr>
        <p:spPr>
          <a:xfrm>
            <a:off x="2808899" y="314422"/>
            <a:ext cx="6574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Database</a:t>
            </a:r>
            <a:r>
              <a:rPr lang="es-ES" sz="4400" b="1" dirty="0">
                <a:latin typeface="+mj-lt"/>
              </a:rPr>
              <a:t> &amp; Data </a:t>
            </a:r>
            <a:r>
              <a:rPr lang="es-ES" sz="4400" b="1" dirty="0" err="1">
                <a:latin typeface="+mj-lt"/>
              </a:rPr>
              <a:t>preparation</a:t>
            </a:r>
            <a:endParaRPr lang="en-US" sz="4400" b="1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3A6592-5F8F-64E8-645E-F016C9193050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HOSVD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5F7EEFE-5891-9D0E-C831-F9AF1F733076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38C1C47-BD10-9107-779A-F19E35E3ABBB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áfico 10" descr="Hogar con relleno sólido">
              <a:extLst>
                <a:ext uri="{FF2B5EF4-FFF2-40B4-BE49-F238E27FC236}">
                  <a16:creationId xmlns:a16="http://schemas.microsoft.com/office/drawing/2014/main" id="{DEA121B7-B360-995A-B405-4D63499CD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01810A5-A860-C6F5-745C-D53A6D21DB46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4CCD72C-4242-8661-A259-B1586C8F6D3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Documento con relleno sólido">
              <a:extLst>
                <a:ext uri="{FF2B5EF4-FFF2-40B4-BE49-F238E27FC236}">
                  <a16:creationId xmlns:a16="http://schemas.microsoft.com/office/drawing/2014/main" id="{62655998-4017-D93D-FCFD-B9DA0084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82A5BC0-E767-B770-C686-D12807383D10}"/>
              </a:ext>
            </a:extLst>
          </p:cNvPr>
          <p:cNvGrpSpPr/>
          <p:nvPr/>
        </p:nvGrpSpPr>
        <p:grpSpPr>
          <a:xfrm>
            <a:off x="7380000" y="5677200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D798FE6-C54C-78DA-3E60-1A5F145FB1D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isco con relleno sólido">
              <a:extLst>
                <a:ext uri="{FF2B5EF4-FFF2-40B4-BE49-F238E27FC236}">
                  <a16:creationId xmlns:a16="http://schemas.microsoft.com/office/drawing/2014/main" id="{7A8D72B7-3D3A-D75E-034E-541A5439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3122A96-892F-CB71-4BC6-0C0B00657C3D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DFEDBE6-D466-56FB-94CA-A0EDC0B8C15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Objetivo con relleno sólido">
              <a:extLst>
                <a:ext uri="{FF2B5EF4-FFF2-40B4-BE49-F238E27FC236}">
                  <a16:creationId xmlns:a16="http://schemas.microsoft.com/office/drawing/2014/main" id="{2F8A6D4A-C45F-7486-912F-D7DF0AA9F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9BD5206-D83A-A2B7-97BC-BE1BC574082A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5C81B9A-7CC1-8E63-67A2-F456C80BC1C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áfico 34" descr="Presentación con gráfico circular con relleno sólido">
              <a:extLst>
                <a:ext uri="{FF2B5EF4-FFF2-40B4-BE49-F238E27FC236}">
                  <a16:creationId xmlns:a16="http://schemas.microsoft.com/office/drawing/2014/main" id="{0A7B3537-F7C3-9571-8956-08B54175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F0FBEAD-2935-1ED7-91F7-6FFAEBB92557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8E62E1D-4FD1-5711-1632-A6A42972694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10AB12A3-BD09-C64D-D088-535B504A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6ACF032A-34BD-4863-23A3-33E10476C2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8295" y="2108369"/>
            <a:ext cx="4763410" cy="24729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371ADDC-FE56-B26B-FCB0-8538E42C1244}"/>
                  </a:ext>
                </a:extLst>
              </p:cNvPr>
              <p:cNvSpPr txBox="1"/>
              <p:nvPr/>
            </p:nvSpPr>
            <p:spPr>
              <a:xfrm>
                <a:off x="6433303" y="3121639"/>
                <a:ext cx="380847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Snapshots Tensor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371ADDC-FE56-B26B-FCB0-8538E42C1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303" y="3121639"/>
                <a:ext cx="3808478" cy="391261"/>
              </a:xfrm>
              <a:prstGeom prst="rect">
                <a:avLst/>
              </a:prstGeom>
              <a:blipFill>
                <a:blip r:embed="rId16"/>
                <a:stretch>
                  <a:fillRect l="-1280" t="-6250" r="-48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2">
            <a:extLst>
              <a:ext uri="{FF2B5EF4-FFF2-40B4-BE49-F238E27FC236}">
                <a16:creationId xmlns:a16="http://schemas.microsoft.com/office/drawing/2014/main" id="{E31690DC-2040-ED68-F311-5F9E9BD9BEDB}"/>
              </a:ext>
            </a:extLst>
          </p:cNvPr>
          <p:cNvCxnSpPr>
            <a:cxnSpLocks/>
          </p:cNvCxnSpPr>
          <p:nvPr/>
        </p:nvCxnSpPr>
        <p:spPr>
          <a:xfrm>
            <a:off x="8797777" y="3135672"/>
            <a:ext cx="855386" cy="0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C958EEF0-6A52-E0FF-11B2-B172808C84F8}"/>
              </a:ext>
            </a:extLst>
          </p:cNvPr>
          <p:cNvCxnSpPr>
            <a:cxnSpLocks/>
          </p:cNvCxnSpPr>
          <p:nvPr/>
        </p:nvCxnSpPr>
        <p:spPr>
          <a:xfrm flipH="1">
            <a:off x="9198898" y="2871609"/>
            <a:ext cx="153162" cy="264064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>
            <a:extLst>
              <a:ext uri="{FF2B5EF4-FFF2-40B4-BE49-F238E27FC236}">
                <a16:creationId xmlns:a16="http://schemas.microsoft.com/office/drawing/2014/main" id="{C9BB9775-4EB8-F138-8A6F-49B9807F78D6}"/>
              </a:ext>
            </a:extLst>
          </p:cNvPr>
          <p:cNvSpPr txBox="1"/>
          <p:nvPr/>
        </p:nvSpPr>
        <p:spPr>
          <a:xfrm>
            <a:off x="8418502" y="2526693"/>
            <a:ext cx="20225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92240"/>
                </a:solidFill>
              </a:rPr>
              <a:t>Spatial dimensions</a:t>
            </a:r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1D8A54CE-B519-9CDF-871F-3DEACEC1FA52}"/>
              </a:ext>
            </a:extLst>
          </p:cNvPr>
          <p:cNvCxnSpPr>
            <a:cxnSpLocks/>
          </p:cNvCxnSpPr>
          <p:nvPr/>
        </p:nvCxnSpPr>
        <p:spPr>
          <a:xfrm>
            <a:off x="8399046" y="3517139"/>
            <a:ext cx="300801" cy="0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6">
            <a:extLst>
              <a:ext uri="{FF2B5EF4-FFF2-40B4-BE49-F238E27FC236}">
                <a16:creationId xmlns:a16="http://schemas.microsoft.com/office/drawing/2014/main" id="{DBEB32B4-979B-19F1-9E13-119134CCAEDB}"/>
              </a:ext>
            </a:extLst>
          </p:cNvPr>
          <p:cNvCxnSpPr>
            <a:cxnSpLocks/>
          </p:cNvCxnSpPr>
          <p:nvPr/>
        </p:nvCxnSpPr>
        <p:spPr>
          <a:xfrm flipV="1">
            <a:off x="8301495" y="3517139"/>
            <a:ext cx="262650" cy="306414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7">
            <a:extLst>
              <a:ext uri="{FF2B5EF4-FFF2-40B4-BE49-F238E27FC236}">
                <a16:creationId xmlns:a16="http://schemas.microsoft.com/office/drawing/2014/main" id="{4AE12C11-6BAD-A8D1-D908-FDD250465C8C}"/>
              </a:ext>
            </a:extLst>
          </p:cNvPr>
          <p:cNvSpPr txBox="1"/>
          <p:nvPr/>
        </p:nvSpPr>
        <p:spPr>
          <a:xfrm>
            <a:off x="7568029" y="3818530"/>
            <a:ext cx="1456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92240"/>
                </a:solidFill>
              </a:rPr>
              <a:t> Variables</a:t>
            </a:r>
          </a:p>
        </p:txBody>
      </p:sp>
      <p:cxnSp>
        <p:nvCxnSpPr>
          <p:cNvPr id="27" name="Straight Connector 25">
            <a:extLst>
              <a:ext uri="{FF2B5EF4-FFF2-40B4-BE49-F238E27FC236}">
                <a16:creationId xmlns:a16="http://schemas.microsoft.com/office/drawing/2014/main" id="{37B7AB10-5111-B4B0-653A-47A29DDD0BD4}"/>
              </a:ext>
            </a:extLst>
          </p:cNvPr>
          <p:cNvCxnSpPr>
            <a:cxnSpLocks/>
          </p:cNvCxnSpPr>
          <p:nvPr/>
        </p:nvCxnSpPr>
        <p:spPr>
          <a:xfrm>
            <a:off x="9768356" y="3511652"/>
            <a:ext cx="300801" cy="0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C70C917-8FFC-48E6-975A-92745E738256}"/>
              </a:ext>
            </a:extLst>
          </p:cNvPr>
          <p:cNvCxnSpPr>
            <a:cxnSpLocks/>
          </p:cNvCxnSpPr>
          <p:nvPr/>
        </p:nvCxnSpPr>
        <p:spPr>
          <a:xfrm flipH="1" flipV="1">
            <a:off x="9933455" y="3511652"/>
            <a:ext cx="244852" cy="291029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7">
            <a:extLst>
              <a:ext uri="{FF2B5EF4-FFF2-40B4-BE49-F238E27FC236}">
                <a16:creationId xmlns:a16="http://schemas.microsoft.com/office/drawing/2014/main" id="{7628CA2F-5888-7068-07B0-3ED52B2ABA37}"/>
              </a:ext>
            </a:extLst>
          </p:cNvPr>
          <p:cNvSpPr txBox="1"/>
          <p:nvPr/>
        </p:nvSpPr>
        <p:spPr>
          <a:xfrm>
            <a:off x="9297611" y="3823404"/>
            <a:ext cx="22104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92240"/>
                </a:solidFill>
              </a:rPr>
              <a:t>Temporal dimensions</a:t>
            </a:r>
          </a:p>
        </p:txBody>
      </p:sp>
    </p:spTree>
    <p:extLst>
      <p:ext uri="{BB962C8B-B14F-4D97-AF65-F5344CB8AC3E}">
        <p14:creationId xmlns:p14="http://schemas.microsoft.com/office/powerpoint/2010/main" val="303252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CCF1A223-8A6E-BEDD-EB0E-C89EF76E5082}"/>
              </a:ext>
            </a:extLst>
          </p:cNvPr>
          <p:cNvSpPr/>
          <p:nvPr/>
        </p:nvSpPr>
        <p:spPr>
          <a:xfrm>
            <a:off x="720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37B30D1-233F-0D86-AC81-7342876ECC96}"/>
              </a:ext>
            </a:extLst>
          </p:cNvPr>
          <p:cNvSpPr txBox="1"/>
          <p:nvPr/>
        </p:nvSpPr>
        <p:spPr>
          <a:xfrm>
            <a:off x="2808899" y="314422"/>
            <a:ext cx="6574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Database</a:t>
            </a:r>
            <a:r>
              <a:rPr lang="es-ES" sz="4400" b="1" dirty="0">
                <a:latin typeface="+mj-lt"/>
              </a:rPr>
              <a:t> &amp; Data </a:t>
            </a:r>
            <a:r>
              <a:rPr lang="es-ES" sz="4400" b="1" dirty="0" err="1">
                <a:latin typeface="+mj-lt"/>
              </a:rPr>
              <a:t>preparation</a:t>
            </a:r>
            <a:endParaRPr lang="en-US" sz="4400" b="1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3A6592-5F8F-64E8-645E-F016C9193050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HOSVD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5F7EEFE-5891-9D0E-C831-F9AF1F733076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38C1C47-BD10-9107-779A-F19E35E3ABBB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áfico 10" descr="Hogar con relleno sólido">
              <a:extLst>
                <a:ext uri="{FF2B5EF4-FFF2-40B4-BE49-F238E27FC236}">
                  <a16:creationId xmlns:a16="http://schemas.microsoft.com/office/drawing/2014/main" id="{DEA121B7-B360-995A-B405-4D63499CD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01810A5-A860-C6F5-745C-D53A6D21DB46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4CCD72C-4242-8661-A259-B1586C8F6D3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Documento con relleno sólido">
              <a:extLst>
                <a:ext uri="{FF2B5EF4-FFF2-40B4-BE49-F238E27FC236}">
                  <a16:creationId xmlns:a16="http://schemas.microsoft.com/office/drawing/2014/main" id="{62655998-4017-D93D-FCFD-B9DA0084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82A5BC0-E767-B770-C686-D12807383D10}"/>
              </a:ext>
            </a:extLst>
          </p:cNvPr>
          <p:cNvGrpSpPr/>
          <p:nvPr/>
        </p:nvGrpSpPr>
        <p:grpSpPr>
          <a:xfrm>
            <a:off x="7380000" y="5677200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D798FE6-C54C-78DA-3E60-1A5F145FB1D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isco con relleno sólido">
              <a:extLst>
                <a:ext uri="{FF2B5EF4-FFF2-40B4-BE49-F238E27FC236}">
                  <a16:creationId xmlns:a16="http://schemas.microsoft.com/office/drawing/2014/main" id="{7A8D72B7-3D3A-D75E-034E-541A5439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3122A96-892F-CB71-4BC6-0C0B00657C3D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DFEDBE6-D466-56FB-94CA-A0EDC0B8C15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Objetivo con relleno sólido">
              <a:extLst>
                <a:ext uri="{FF2B5EF4-FFF2-40B4-BE49-F238E27FC236}">
                  <a16:creationId xmlns:a16="http://schemas.microsoft.com/office/drawing/2014/main" id="{2F8A6D4A-C45F-7486-912F-D7DF0AA9F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9BD5206-D83A-A2B7-97BC-BE1BC574082A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5C81B9A-7CC1-8E63-67A2-F456C80BC1C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áfico 34" descr="Presentación con gráfico circular con relleno sólido">
              <a:extLst>
                <a:ext uri="{FF2B5EF4-FFF2-40B4-BE49-F238E27FC236}">
                  <a16:creationId xmlns:a16="http://schemas.microsoft.com/office/drawing/2014/main" id="{0A7B3537-F7C3-9571-8956-08B54175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F0FBEAD-2935-1ED7-91F7-6FFAEBB92557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8E62E1D-4FD1-5711-1632-A6A42972694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10AB12A3-BD09-C64D-D088-535B504A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C28562D-7686-54BB-F613-2CF68C75454C}"/>
                  </a:ext>
                </a:extLst>
              </p:cNvPr>
              <p:cNvSpPr txBox="1"/>
              <p:nvPr/>
            </p:nvSpPr>
            <p:spPr>
              <a:xfrm>
                <a:off x="4567319" y="2339232"/>
                <a:ext cx="1862847" cy="1499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ES" b="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s-ES" b="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=125</m:t>
                    </m:r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=224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C28562D-7686-54BB-F613-2CF68C754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19" y="2339232"/>
                <a:ext cx="1862847" cy="1499257"/>
              </a:xfrm>
              <a:prstGeom prst="rect">
                <a:avLst/>
              </a:prstGeom>
              <a:blipFill>
                <a:blip r:embed="rId15"/>
                <a:stretch>
                  <a:fillRect l="-2288" t="-2033" b="-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CB1C162-788F-E8DF-3185-3F33A52BF165}"/>
                  </a:ext>
                </a:extLst>
              </p:cNvPr>
              <p:cNvSpPr txBox="1"/>
              <p:nvPr/>
            </p:nvSpPr>
            <p:spPr>
              <a:xfrm>
                <a:off x="607164" y="2901179"/>
                <a:ext cx="380847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Snapshots Tensor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CB1C162-788F-E8DF-3185-3F33A52BF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64" y="2901179"/>
                <a:ext cx="3808478" cy="391261"/>
              </a:xfrm>
              <a:prstGeom prst="rect">
                <a:avLst/>
              </a:prstGeom>
              <a:blipFill>
                <a:blip r:embed="rId16"/>
                <a:stretch>
                  <a:fillRect l="-1442" t="-7813" r="-481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brir llave 31">
            <a:extLst>
              <a:ext uri="{FF2B5EF4-FFF2-40B4-BE49-F238E27FC236}">
                <a16:creationId xmlns:a16="http://schemas.microsoft.com/office/drawing/2014/main" id="{C65110C1-9999-EC6B-7A9E-4D8BCFFB3588}"/>
              </a:ext>
            </a:extLst>
          </p:cNvPr>
          <p:cNvSpPr/>
          <p:nvPr/>
        </p:nvSpPr>
        <p:spPr>
          <a:xfrm>
            <a:off x="4440023" y="2355129"/>
            <a:ext cx="165258" cy="1483360"/>
          </a:xfrm>
          <a:prstGeom prst="leftBrace">
            <a:avLst>
              <a:gd name="adj1" fmla="val 415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4698CDDD-B1CE-68AF-2C4E-3163850282CB}"/>
              </a:ext>
            </a:extLst>
          </p:cNvPr>
          <p:cNvSpPr/>
          <p:nvPr/>
        </p:nvSpPr>
        <p:spPr>
          <a:xfrm>
            <a:off x="6273925" y="2808164"/>
            <a:ext cx="1277566" cy="57579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A55FB16-DAC3-AE58-BD43-3A677CAAD3CA}"/>
                  </a:ext>
                </a:extLst>
              </p:cNvPr>
              <p:cNvSpPr txBox="1"/>
              <p:nvPr/>
            </p:nvSpPr>
            <p:spPr>
              <a:xfrm>
                <a:off x="7812296" y="2517634"/>
                <a:ext cx="31704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Spatial dimension =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1875000</m:t>
                    </m:r>
                  </m:oMath>
                </a14:m>
                <a:endParaRPr lang="es-E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Temporal dimension =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224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A55FB16-DAC3-AE58-BD43-3A677CAA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96" y="2517634"/>
                <a:ext cx="3170413" cy="1200329"/>
              </a:xfrm>
              <a:prstGeom prst="rect">
                <a:avLst/>
              </a:prstGeom>
              <a:blipFill>
                <a:blip r:embed="rId17"/>
                <a:stretch>
                  <a:fillRect l="-173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89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800E56F0-2C7D-02B4-7305-7B463340E038}"/>
              </a:ext>
            </a:extLst>
          </p:cNvPr>
          <p:cNvSpPr/>
          <p:nvPr/>
        </p:nvSpPr>
        <p:spPr>
          <a:xfrm>
            <a:off x="882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E8C2201-4CF4-1A7C-EE19-1EAA9888DD0E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Calibration</a:t>
            </a:r>
            <a:endParaRPr lang="en-US" sz="4400" b="1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5B3953-D387-3CBC-A338-4D7FB9D85E7F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HOSVD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F8D7919-B6BA-3DA5-AC35-B8CCFE38B715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59070F5-0EDE-F703-EC58-3C051E78546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Hogar con relleno sólido">
              <a:extLst>
                <a:ext uri="{FF2B5EF4-FFF2-40B4-BE49-F238E27FC236}">
                  <a16:creationId xmlns:a16="http://schemas.microsoft.com/office/drawing/2014/main" id="{1803F77D-8F91-8476-944F-3BBDEE299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B13CEBB-8A63-39E2-8BEB-5EEE1AE9AFCF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53356B8-1003-618E-7E9E-54BE5800F3E2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áfico 35" descr="Documento con relleno sólido">
              <a:extLst>
                <a:ext uri="{FF2B5EF4-FFF2-40B4-BE49-F238E27FC236}">
                  <a16:creationId xmlns:a16="http://schemas.microsoft.com/office/drawing/2014/main" id="{81A25E48-0113-EE0C-AB39-F38DB159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059E17F-ED86-3D39-B70A-19B817C9BF62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E9FF8EC-9A28-B539-9D39-0714DF3312A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Disco con relleno sólido">
              <a:extLst>
                <a:ext uri="{FF2B5EF4-FFF2-40B4-BE49-F238E27FC236}">
                  <a16:creationId xmlns:a16="http://schemas.microsoft.com/office/drawing/2014/main" id="{9D95DC8F-D046-2D5A-2C12-169A46E9C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60929E9-F074-04F4-3B25-869CB71DC8D9}"/>
              </a:ext>
            </a:extLst>
          </p:cNvPr>
          <p:cNvGrpSpPr/>
          <p:nvPr/>
        </p:nvGrpSpPr>
        <p:grpSpPr>
          <a:xfrm>
            <a:off x="9000000" y="5677200"/>
            <a:ext cx="540000" cy="540000"/>
            <a:chOff x="2094060" y="6125497"/>
            <a:chExt cx="540000" cy="54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FCFB6F0-C113-E6E6-2B25-5723D9F084C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áfico 41" descr="Objetivo con relleno sólido">
              <a:extLst>
                <a:ext uri="{FF2B5EF4-FFF2-40B4-BE49-F238E27FC236}">
                  <a16:creationId xmlns:a16="http://schemas.microsoft.com/office/drawing/2014/main" id="{0330036B-7132-9EE2-09CD-C6356D348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5C69150B-5BFC-72FA-4061-24960C0F207B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22F55B3-39C0-8384-644D-A8B022A677B1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áfico 44" descr="Presentación con gráfico circular con relleno sólido">
              <a:extLst>
                <a:ext uri="{FF2B5EF4-FFF2-40B4-BE49-F238E27FC236}">
                  <a16:creationId xmlns:a16="http://schemas.microsoft.com/office/drawing/2014/main" id="{D5282EC9-F1F6-A40A-414C-B99DD9895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7E7D7BC-956D-F2F6-40A7-EFF8653117E7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6F01C54E-3052-1ACD-4CA4-6C377F1356AF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áfico 47" descr="Engranajes con relleno sólido">
              <a:extLst>
                <a:ext uri="{FF2B5EF4-FFF2-40B4-BE49-F238E27FC236}">
                  <a16:creationId xmlns:a16="http://schemas.microsoft.com/office/drawing/2014/main" id="{BCD609A3-E99F-4894-84E9-478FC310A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12CC105-C8E9-65DA-0F0D-477826762C0C}"/>
                  </a:ext>
                </a:extLst>
              </p:cNvPr>
              <p:cNvSpPr txBox="1"/>
              <p:nvPr/>
            </p:nvSpPr>
            <p:spPr>
              <a:xfrm>
                <a:off x="481992" y="2637593"/>
                <a:ext cx="454183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/>
                  <a:t>Spatial dimension =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1875000</m:t>
                    </m:r>
                  </m:oMath>
                </a14:m>
                <a:endParaRPr lang="es-ES" sz="2400" b="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Temporal dimension =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224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12CC105-C8E9-65DA-0F0D-477826762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2" y="2637593"/>
                <a:ext cx="4541835" cy="1569660"/>
              </a:xfrm>
              <a:prstGeom prst="rect">
                <a:avLst/>
              </a:prstGeom>
              <a:blipFill>
                <a:blip r:embed="rId15"/>
                <a:stretch>
                  <a:fillRect l="-2013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A24B6C24-A5AD-260B-8380-505507709CE9}"/>
              </a:ext>
            </a:extLst>
          </p:cNvPr>
          <p:cNvSpPr/>
          <p:nvPr/>
        </p:nvSpPr>
        <p:spPr>
          <a:xfrm>
            <a:off x="4576429" y="2886120"/>
            <a:ext cx="7211548" cy="1001949"/>
          </a:xfrm>
          <a:prstGeom prst="rect">
            <a:avLst/>
          </a:prstGeom>
          <a:noFill/>
          <a:ln w="3810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7DE593-B020-2450-1F18-2B5BB213EC91}"/>
              </a:ext>
            </a:extLst>
          </p:cNvPr>
          <p:cNvSpPr txBox="1"/>
          <p:nvPr/>
        </p:nvSpPr>
        <p:spPr>
          <a:xfrm>
            <a:off x="4582924" y="2938170"/>
            <a:ext cx="539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>
                <a:solidFill>
                  <a:srgbClr val="966835"/>
                </a:solidFill>
              </a:rPr>
              <a:t>Tolerance</a:t>
            </a:r>
            <a:r>
              <a:rPr lang="es-ES" b="1" i="1" dirty="0">
                <a:solidFill>
                  <a:srgbClr val="966835"/>
                </a:solidFill>
              </a:rPr>
              <a:t> SVD:</a:t>
            </a:r>
            <a:r>
              <a:rPr lang="es-ES" b="1" dirty="0">
                <a:solidFill>
                  <a:srgbClr val="966835"/>
                </a:solidFill>
              </a:rPr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energy</a:t>
            </a:r>
            <a:r>
              <a:rPr lang="es-ES" sz="1400" dirty="0"/>
              <a:t> </a:t>
            </a:r>
            <a:r>
              <a:rPr lang="es-ES" sz="1400" dirty="0" err="1"/>
              <a:t>amplitude</a:t>
            </a:r>
            <a:r>
              <a:rPr lang="es-ES" sz="1400" dirty="0"/>
              <a:t> </a:t>
            </a:r>
            <a:r>
              <a:rPr lang="es-ES" sz="1400" dirty="0" err="1"/>
              <a:t>where</a:t>
            </a:r>
            <a:r>
              <a:rPr lang="es-ES" sz="1400" dirty="0"/>
              <a:t> </a:t>
            </a:r>
            <a:r>
              <a:rPr lang="es-ES" sz="1400" dirty="0" err="1"/>
              <a:t>we</a:t>
            </a:r>
            <a:r>
              <a:rPr lang="es-ES" sz="1400" dirty="0"/>
              <a:t> </a:t>
            </a:r>
            <a:r>
              <a:rPr lang="es-ES" sz="1400" dirty="0" err="1"/>
              <a:t>cut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spectrum</a:t>
            </a:r>
            <a:r>
              <a:rPr lang="es-ES" sz="1400" dirty="0"/>
              <a:t>. </a:t>
            </a:r>
            <a:endParaRPr lang="en-US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FB96347-00AF-8CAA-8EDE-0C859041EC62}"/>
              </a:ext>
            </a:extLst>
          </p:cNvPr>
          <p:cNvSpPr txBox="1"/>
          <p:nvPr/>
        </p:nvSpPr>
        <p:spPr>
          <a:xfrm>
            <a:off x="6792008" y="3381221"/>
            <a:ext cx="2913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Avenir Next LT Pro Light" panose="020B0304020202020204" pitchFamily="34" charset="0"/>
              </a:rPr>
              <a:t>Values</a:t>
            </a:r>
            <a:r>
              <a:rPr lang="es-ES" sz="2000" dirty="0">
                <a:latin typeface="Avenir Next LT Pro Light" panose="020B0304020202020204" pitchFamily="34" charset="0"/>
              </a:rPr>
              <a:t>: 1e-2, 1e-3, 1e-4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5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6A8F7DEE1027B48AE690C041C185240" ma:contentTypeVersion="11" ma:contentTypeDescription="Crear nuevo documento." ma:contentTypeScope="" ma:versionID="b591b6b370bba6b0b7df6028dc02b86f">
  <xsd:schema xmlns:xsd="http://www.w3.org/2001/XMLSchema" xmlns:xs="http://www.w3.org/2001/XMLSchema" xmlns:p="http://schemas.microsoft.com/office/2006/metadata/properties" xmlns:ns2="ea1f1963-a4cd-4183-982d-5e3a2263d762" xmlns:ns3="7104bd94-4083-4779-8768-541700349e9a" targetNamespace="http://schemas.microsoft.com/office/2006/metadata/properties" ma:root="true" ma:fieldsID="c15a7e406ed4d00b86afd997564c26a9" ns2:_="" ns3:_="">
    <xsd:import namespace="ea1f1963-a4cd-4183-982d-5e3a2263d762"/>
    <xsd:import namespace="7104bd94-4083-4779-8768-541700349e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1f1963-a4cd-4183-982d-5e3a2263d7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6b79bab5-423c-41bb-b2a6-fa644551ea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4bd94-4083-4779-8768-541700349e9a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7312b7f-67fd-4ce4-b562-48bc51f9cd45}" ma:internalName="TaxCatchAll" ma:showField="CatchAllData" ma:web="7104bd94-4083-4779-8768-541700349e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1f1963-a4cd-4183-982d-5e3a2263d762">
      <Terms xmlns="http://schemas.microsoft.com/office/infopath/2007/PartnerControls"/>
    </lcf76f155ced4ddcb4097134ff3c332f>
    <TaxCatchAll xmlns="7104bd94-4083-4779-8768-541700349e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6F97CE-B88B-44EF-96C8-B13DDF9B6497}"/>
</file>

<file path=customXml/itemProps2.xml><?xml version="1.0" encoding="utf-8"?>
<ds:datastoreItem xmlns:ds="http://schemas.openxmlformats.org/officeDocument/2006/customXml" ds:itemID="{695276B8-874A-498F-A81A-E7081E381BD1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ea1f1963-a4cd-4183-982d-5e3a2263d76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530D87-61FD-4A5D-9C45-E3F5A6A638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Avenir Next LT Pro Light</vt:lpstr>
      <vt:lpstr>Bahnschrift</vt:lpstr>
      <vt:lpstr>Bahnschrift Condensed</vt:lpstr>
      <vt:lpstr>Calibri</vt:lpstr>
      <vt:lpstr>Calibri Light</vt:lpstr>
      <vt:lpstr>Cambria Math</vt:lpstr>
      <vt:lpstr>Cascadia Code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Universidad Politecnica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ENEKO LAZPITA SUINAGA</dc:creator>
  <cp:lastModifiedBy>ENEKO LAZPITA SUINAGA</cp:lastModifiedBy>
  <cp:revision>6</cp:revision>
  <dcterms:created xsi:type="dcterms:W3CDTF">2023-03-28T09:27:13Z</dcterms:created>
  <dcterms:modified xsi:type="dcterms:W3CDTF">2023-05-23T11:36:43Z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0x01010026A8F7DEE1027B48AE690C041C185240</vt:lpwstr>
  </property>
</Properties>
</file>