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66" r:id="rId8"/>
    <p:sldId id="277" r:id="rId9"/>
    <p:sldId id="264" r:id="rId10"/>
    <p:sldId id="267" r:id="rId11"/>
    <p:sldId id="279" r:id="rId12"/>
    <p:sldId id="276" r:id="rId13"/>
    <p:sldId id="281" r:id="rId14"/>
    <p:sldId id="280" r:id="rId15"/>
    <p:sldId id="26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9650"/>
    <a:srgbClr val="966835"/>
    <a:srgbClr val="092240"/>
    <a:srgbClr val="9437FF"/>
    <a:srgbClr val="9D48FF"/>
    <a:srgbClr val="BAC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6550E-85CD-4886-AAC0-8E125458EDF8}" v="31" dt="2023-05-23T07:46:44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CORROCHANO CALCERRADA" userId="S::adrian.corrochanoc@upm.es::a5cef175-0ca5-40af-a749-efcf848f819a" providerId="AD" clId="Web-{64C6550E-85CD-4886-AAC0-8E125458EDF8}"/>
    <pc:docChg chg="modSld">
      <pc:chgData name="ADRIAN CORROCHANO CALCERRADA" userId="S::adrian.corrochanoc@upm.es::a5cef175-0ca5-40af-a749-efcf848f819a" providerId="AD" clId="Web-{64C6550E-85CD-4886-AAC0-8E125458EDF8}" dt="2023-05-23T07:46:44.337" v="16" actId="20577"/>
      <pc:docMkLst>
        <pc:docMk/>
      </pc:docMkLst>
      <pc:sldChg chg="modSp">
        <pc:chgData name="ADRIAN CORROCHANO CALCERRADA" userId="S::adrian.corrochanoc@upm.es::a5cef175-0ca5-40af-a749-efcf848f819a" providerId="AD" clId="Web-{64C6550E-85CD-4886-AAC0-8E125458EDF8}" dt="2023-05-23T07:46:44.337" v="16" actId="20577"/>
        <pc:sldMkLst>
          <pc:docMk/>
          <pc:sldMk cId="3432434118" sldId="281"/>
        </pc:sldMkLst>
        <pc:spChg chg="mod">
          <ac:chgData name="ADRIAN CORROCHANO CALCERRADA" userId="S::adrian.corrochanoc@upm.es::a5cef175-0ca5-40af-a749-efcf848f819a" providerId="AD" clId="Web-{64C6550E-85CD-4886-AAC0-8E125458EDF8}" dt="2023-05-23T07:46:44.337" v="16" actId="20577"/>
          <ac:spMkLst>
            <pc:docMk/>
            <pc:sldMk cId="3432434118" sldId="281"/>
            <ac:spMk id="6" creationId="{97FA1EAB-2655-1C42-01D0-2863332CEE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436E-1377-FD07-7ACC-57D61264F0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458448-C162-F78B-6E83-B0466AF98A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D155C-3566-A74E-CC54-1589264CEC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3E788E-B7FE-4FA9-9559-B9704CD1383F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6A51-808A-DA45-297F-AAD206F911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06AC6-B8B4-B1B1-50F6-EBA6E55E0B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B7542-BF14-498F-8988-541E662D37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4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84D79-358B-F01A-0FFE-7328BA14AD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6D7F7A-23F9-011F-DD9D-15F2B1043FB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81B05-D479-4828-9AE9-FA6B6857E3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32B12-49E2-4667-9A60-A952C54EA4DA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A9A9A-0FC0-FC2C-DEFF-009834C6C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E693E-FB4F-52E3-EB3A-82166E6ABE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7317F-5E92-4F87-A348-C152BFDCFA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89C745-B9DF-365B-B056-DD86160A330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C2E228-92C5-9951-F901-5484F5D62E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96081-231A-9301-0137-AAAF32D586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A9536-649E-47A9-A4AA-3AEF8F98EB28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5A658-9EF7-3D8E-A425-BF6A72D793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27970-94E5-C2ED-9655-288096621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26C61-E11E-4CDC-828C-1FB299EE58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28CD-BBE5-F7E9-A51C-05F32F093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3BD11-DC17-3F9B-5612-C34EE7E53C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9CCD7-2AFD-A6A6-6498-71E71E5750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723BC-D24D-4B2C-8D08-432882149569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564B96-C2A4-344B-49CD-4804AC1E7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AD4E6-44C4-4B47-A883-0F7F6ECDD3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78F1F3-DBA3-4365-A1FB-02FE05C4E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E38D8-B140-3047-FF26-F83686830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DAC4D-111A-0A1D-C72D-EBB9ABDED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97DC0-00E6-F063-6452-C8C50D145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58940F-C0EF-435C-81CC-4958A8F32B86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A5EFD-1EB8-4956-6C3B-9B444AF6A7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D6648-D458-00F8-10E9-C30E351E96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66F0BA-024A-45C1-974C-151115AE6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D8DC-E581-7FA7-0C54-856EA8C710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571A2-E391-B468-0B84-49B44CB77F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3D4BB-5ED7-7A0D-D320-02D9AF2A48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908C31-7251-0C24-8178-103BCB4958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038007-FDDC-4BB3-812B-24005AF8AF56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30E6F-02CD-4A75-57B5-6829CF1CEB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3C118-8794-3DD1-F64C-C2922EC796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2C4E3C-2AD9-411E-828B-E3F64A9419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C6E4-3296-2F15-817D-91B001818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097EB-7370-488F-28F0-56D293F9C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430DA-CA53-49BA-9F95-D4D87C59EAC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F9B33F-B467-ADD9-98B1-EF0775C919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B4971-90DD-6EBD-DCE2-CA4F8BB889A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842B60-5A86-39F2-BE8F-4FCA8247A3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666CB5-6631-41B0-95F1-71F2A927B12F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37F4E1-AC4F-0A86-C77D-C2A58A8DCC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06860B-38E6-241B-9E5A-9951A49DA3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09447F-C7EC-4477-9770-77601166C6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3AE8-4451-F38A-DF81-7F292E3989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945BB3-4C45-D3D9-B506-8BF675B050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E1F6DB-CE93-4043-89B9-05EDBBBAE5B7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99C7D4-02B8-A098-71EA-5A765B297C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4C7DF6-DDD9-4F02-4E8A-7DEC1FEE5F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F70F1-47DB-4AAB-B2C7-44CE77EF28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16727-025E-FCEA-B5F9-1B7568CDEC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9A3919-5980-4393-BFD9-70E0D6CEA63A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9BDBA4-0E57-1DAE-74F4-0C8A619FB0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D01FC-72E8-FF3C-4645-EF96B2C5FD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F6CC49-CEB7-4E14-A7F4-A9DCE81137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85A1A-25C5-DA1B-E93A-6BD36DDB4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934BC-6284-D76E-9B27-85434AA11F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335F5-E64D-A38F-8099-28FDFB3A5B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99F0A3-80A9-A497-0AA9-B26594BE5F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03BCFC-2650-4D26-AE58-EE7E2153F742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979A0-50E7-FB17-A822-26346DDCC8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28007-AB8D-FA76-AA0C-89A2F512DD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DBC6BE-E7F5-41D7-8AAA-277A2EEF8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4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6A0F-0DDF-DB0B-54A3-B1DEB56B2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DC7E5-D14A-7F0D-86D3-C044F52EFB8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69D879-0D0C-D0C0-491B-9609410E04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0C7A7-A5EC-B566-2736-EDB4EA8594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585D9-A42F-47BD-BB8C-F6331539F239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7459CF-9E82-4F4C-A806-A5B704D1CE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309ADE-0DE4-76EE-9230-07E1A6B67C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45E96-352A-484E-B4CA-6DB017AA8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71BB1D-CEE2-89AE-937F-B324D5891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B23F1E-5841-724D-D0DB-2A8D77D00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8311C-BBD0-422A-3402-EC3DAAC33F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F954CED-3146-423E-9268-07C380D94F29}" type="datetime1">
              <a:rPr lang="en-US"/>
              <a:pPr lvl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5E2E4-F24A-CBFB-9EA4-2E99A7AC134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91C19-ACD5-5675-1384-6AD3BEEA0D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83A3CA9-A682-4871-AC61-595DEC033B1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27.png"/><Relationship Id="rId2" Type="http://schemas.openxmlformats.org/officeDocument/2006/relationships/image" Target="../media/image21.png"/><Relationship Id="rId16" Type="http://schemas.openxmlformats.org/officeDocument/2006/relationships/image" Target="../media/image22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arxiv.org/abs/2301.09860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https://arxiv.org/abs/2301.09860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s://arxiv.org/abs/2212.12731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https://arxiv.org/abs/2301.09860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9.png"/><Relationship Id="rId3" Type="http://schemas.openxmlformats.org/officeDocument/2006/relationships/image" Target="../media/image16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8.png"/><Relationship Id="rId2" Type="http://schemas.openxmlformats.org/officeDocument/2006/relationships/image" Target="../media/image16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8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56">
            <a:extLst>
              <a:ext uri="{FF2B5EF4-FFF2-40B4-BE49-F238E27FC236}">
                <a16:creationId xmlns:a16="http://schemas.microsoft.com/office/drawing/2014/main" id="{6C2020DB-A779-194A-3A4A-5CBED92BE5CA}"/>
              </a:ext>
            </a:extLst>
          </p:cNvPr>
          <p:cNvSpPr/>
          <p:nvPr/>
        </p:nvSpPr>
        <p:spPr>
          <a:xfrm>
            <a:off x="2167640" y="266918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ángulo: esquinas redondeadas 57">
            <a:extLst>
              <a:ext uri="{FF2B5EF4-FFF2-40B4-BE49-F238E27FC236}">
                <a16:creationId xmlns:a16="http://schemas.microsoft.com/office/drawing/2014/main" id="{5729C300-8974-EE2C-D2B8-F9000F8C7759}"/>
              </a:ext>
            </a:extLst>
          </p:cNvPr>
          <p:cNvSpPr/>
          <p:nvPr/>
        </p:nvSpPr>
        <p:spPr>
          <a:xfrm>
            <a:off x="4038100" y="2670477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w="28575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: esquinas redondeadas 55">
            <a:extLst>
              <a:ext uri="{FF2B5EF4-FFF2-40B4-BE49-F238E27FC236}">
                <a16:creationId xmlns:a16="http://schemas.microsoft.com/office/drawing/2014/main" id="{9CB40067-B3E0-2932-C930-4FD74DD5237B}"/>
              </a:ext>
            </a:extLst>
          </p:cNvPr>
          <p:cNvSpPr/>
          <p:nvPr/>
        </p:nvSpPr>
        <p:spPr>
          <a:xfrm>
            <a:off x="322755" y="266918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ángulo: esquinas redondeadas 53">
            <a:extLst>
              <a:ext uri="{FF2B5EF4-FFF2-40B4-BE49-F238E27FC236}">
                <a16:creationId xmlns:a16="http://schemas.microsoft.com/office/drawing/2014/main" id="{6D5A4E79-79D1-7A14-A639-650AAF1F4362}"/>
              </a:ext>
            </a:extLst>
          </p:cNvPr>
          <p:cNvSpPr/>
          <p:nvPr/>
        </p:nvSpPr>
        <p:spPr>
          <a:xfrm>
            <a:off x="322755" y="1704277"/>
            <a:ext cx="5386995" cy="8710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AF208D2D-96DA-82A2-456E-4B8CE09F15A7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62BE7CD-03DC-5FDA-674E-F505D963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8" name="Grupo 66">
            <a:extLst>
              <a:ext uri="{FF2B5EF4-FFF2-40B4-BE49-F238E27FC236}">
                <a16:creationId xmlns:a16="http://schemas.microsoft.com/office/drawing/2014/main" id="{BD9A3334-A344-627A-BAA0-692FE654B9E5}"/>
              </a:ext>
            </a:extLst>
          </p:cNvPr>
          <p:cNvGrpSpPr/>
          <p:nvPr/>
        </p:nvGrpSpPr>
        <p:grpSpPr>
          <a:xfrm>
            <a:off x="4655996" y="426723"/>
            <a:ext cx="2892878" cy="1022911"/>
            <a:chOff x="4655996" y="426723"/>
            <a:chExt cx="2892878" cy="1022911"/>
          </a:xfrm>
        </p:grpSpPr>
        <p:sp>
          <p:nvSpPr>
            <p:cNvPr id="9" name="Rectángulo: esquinas diagonales cortadas 65">
              <a:extLst>
                <a:ext uri="{FF2B5EF4-FFF2-40B4-BE49-F238E27FC236}">
                  <a16:creationId xmlns:a16="http://schemas.microsoft.com/office/drawing/2014/main" id="{284A3154-239B-23F6-8496-237F4FB38DA9}"/>
                </a:ext>
              </a:extLst>
            </p:cNvPr>
            <p:cNvSpPr/>
            <p:nvPr/>
          </p:nvSpPr>
          <p:spPr>
            <a:xfrm>
              <a:off x="4655996" y="426723"/>
              <a:ext cx="2892878" cy="978353"/>
            </a:xfrm>
            <a:custGeom>
              <a:avLst>
                <a:gd name="f6" fmla="val 0"/>
                <a:gd name="f7" fmla="val 16667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0"/>
                <a:gd name="f7" fmla="val 16667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5 0 f34"/>
                <a:gd name="f38" fmla="+- f24 0 f35"/>
                <a:gd name="f39" fmla="+- f25 0 f35"/>
                <a:gd name="f40" fmla="+- f34 0 f35"/>
                <a:gd name="f41" fmla="*/ f34 f21 1"/>
                <a:gd name="f42" fmla="*/ f35 f21 1"/>
                <a:gd name="f43" fmla="?: f40 f34 f35"/>
                <a:gd name="f44" fmla="*/ f38 f21 1"/>
                <a:gd name="f45" fmla="*/ f37 f21 1"/>
                <a:gd name="f46" fmla="*/ f36 f21 1"/>
                <a:gd name="f47" fmla="*/ f39 f21 1"/>
                <a:gd name="f48" fmla="*/ f43 1 2"/>
                <a:gd name="f49" fmla="+- f24 0 f48"/>
                <a:gd name="f50" fmla="+- f25 0 f48"/>
                <a:gd name="f51" fmla="*/ f48 f21 1"/>
                <a:gd name="f52" fmla="*/ f49 f21 1"/>
                <a:gd name="f53" fmla="*/ f50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1" t="f51" r="f52" b="f53"/>
              <a:pathLst>
                <a:path>
                  <a:moveTo>
                    <a:pt x="f41" y="f26"/>
                  </a:moveTo>
                  <a:lnTo>
                    <a:pt x="f44" y="f26"/>
                  </a:lnTo>
                  <a:lnTo>
                    <a:pt x="f29" y="f42"/>
                  </a:lnTo>
                  <a:lnTo>
                    <a:pt x="f29" y="f45"/>
                  </a:lnTo>
                  <a:lnTo>
                    <a:pt x="f46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09224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CuadroTexto 26">
              <a:extLst>
                <a:ext uri="{FF2B5EF4-FFF2-40B4-BE49-F238E27FC236}">
                  <a16:creationId xmlns:a16="http://schemas.microsoft.com/office/drawing/2014/main" id="{A3ACD7D2-CECD-C359-1194-9606DDA64F48}"/>
                </a:ext>
              </a:extLst>
            </p:cNvPr>
            <p:cNvSpPr txBox="1"/>
            <p:nvPr/>
          </p:nvSpPr>
          <p:spPr>
            <a:xfrm>
              <a:off x="4930627" y="462128"/>
              <a:ext cx="2343625" cy="98750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ModelFLOWs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APP</a:t>
              </a:r>
              <a:endParaRPr lang="en-US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1" name="CuadroTexto 27">
            <a:extLst>
              <a:ext uri="{FF2B5EF4-FFF2-40B4-BE49-F238E27FC236}">
                <a16:creationId xmlns:a16="http://schemas.microsoft.com/office/drawing/2014/main" id="{6AE8E806-01DB-418C-4E3E-C981EF821BED}"/>
              </a:ext>
            </a:extLst>
          </p:cNvPr>
          <p:cNvSpPr txBox="1"/>
          <p:nvPr/>
        </p:nvSpPr>
        <p:spPr>
          <a:xfrm>
            <a:off x="1299216" y="1958571"/>
            <a:ext cx="340851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92240"/>
                </a:solidFill>
                <a:uFillTx/>
                <a:latin typeface="Calibri"/>
              </a:rPr>
              <a:t>MODAL DECOMPOSITION</a:t>
            </a:r>
            <a:endParaRPr lang="en-US" sz="1800" b="1" i="0" u="none" strike="noStrike" kern="1200" cap="none" spc="0" baseline="0">
              <a:solidFill>
                <a:srgbClr val="092240"/>
              </a:solidFill>
              <a:uFillTx/>
              <a:latin typeface="Calibri"/>
            </a:endParaRPr>
          </a:p>
        </p:txBody>
      </p:sp>
      <p:sp>
        <p:nvSpPr>
          <p:cNvPr id="12" name="CuadroTexto 28">
            <a:extLst>
              <a:ext uri="{FF2B5EF4-FFF2-40B4-BE49-F238E27FC236}">
                <a16:creationId xmlns:a16="http://schemas.microsoft.com/office/drawing/2014/main" id="{A24838A0-D4E6-369E-8336-B92734DE98B5}"/>
              </a:ext>
            </a:extLst>
          </p:cNvPr>
          <p:cNvSpPr txBox="1"/>
          <p:nvPr/>
        </p:nvSpPr>
        <p:spPr>
          <a:xfrm>
            <a:off x="8044827" y="1943904"/>
            <a:ext cx="22618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92240"/>
                </a:solidFill>
                <a:uFillTx/>
                <a:latin typeface="Calibri"/>
              </a:rPr>
              <a:t>DEEP LEARNING</a:t>
            </a:r>
            <a:endParaRPr lang="en-US" sz="1800" b="1" i="0" u="none" strike="noStrike" kern="1200" cap="none" spc="0" baseline="0">
              <a:solidFill>
                <a:srgbClr val="092240"/>
              </a:solidFill>
              <a:uFillTx/>
              <a:latin typeface="Calibri"/>
            </a:endParaRPr>
          </a:p>
        </p:txBody>
      </p:sp>
      <p:sp>
        <p:nvSpPr>
          <p:cNvPr id="13" name="CuadroTexto 29">
            <a:extLst>
              <a:ext uri="{FF2B5EF4-FFF2-40B4-BE49-F238E27FC236}">
                <a16:creationId xmlns:a16="http://schemas.microsoft.com/office/drawing/2014/main" id="{52CC8355-C5AC-9A76-AED1-2AE86F716125}"/>
              </a:ext>
            </a:extLst>
          </p:cNvPr>
          <p:cNvSpPr txBox="1"/>
          <p:nvPr/>
        </p:nvSpPr>
        <p:spPr>
          <a:xfrm>
            <a:off x="250783" y="2758699"/>
            <a:ext cx="1815614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Pattern detection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CuadroTexto 30">
            <a:extLst>
              <a:ext uri="{FF2B5EF4-FFF2-40B4-BE49-F238E27FC236}">
                <a16:creationId xmlns:a16="http://schemas.microsoft.com/office/drawing/2014/main" id="{2A6B6237-6ED5-F773-FE6C-51FBC565DE9F}"/>
              </a:ext>
            </a:extLst>
          </p:cNvPr>
          <p:cNvSpPr txBox="1"/>
          <p:nvPr/>
        </p:nvSpPr>
        <p:spPr>
          <a:xfrm>
            <a:off x="2267684" y="2758699"/>
            <a:ext cx="1497147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Reconstruction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CuadroTexto 31">
            <a:extLst>
              <a:ext uri="{FF2B5EF4-FFF2-40B4-BE49-F238E27FC236}">
                <a16:creationId xmlns:a16="http://schemas.microsoft.com/office/drawing/2014/main" id="{5B81A4A1-BEAE-868F-1F65-80D8D9F95A82}"/>
              </a:ext>
            </a:extLst>
          </p:cNvPr>
          <p:cNvSpPr txBox="1"/>
          <p:nvPr/>
        </p:nvSpPr>
        <p:spPr>
          <a:xfrm>
            <a:off x="4038100" y="2758699"/>
            <a:ext cx="1671660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Prediction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CuadroTexto 38">
            <a:extLst>
              <a:ext uri="{FF2B5EF4-FFF2-40B4-BE49-F238E27FC236}">
                <a16:creationId xmlns:a16="http://schemas.microsoft.com/office/drawing/2014/main" id="{E242B3FB-DF58-B090-C69F-11D00DE8A585}"/>
              </a:ext>
            </a:extLst>
          </p:cNvPr>
          <p:cNvSpPr txBox="1"/>
          <p:nvPr/>
        </p:nvSpPr>
        <p:spPr>
          <a:xfrm>
            <a:off x="322755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HOSVD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17" name="CuadroTexto 43">
            <a:extLst>
              <a:ext uri="{FF2B5EF4-FFF2-40B4-BE49-F238E27FC236}">
                <a16:creationId xmlns:a16="http://schemas.microsoft.com/office/drawing/2014/main" id="{9AF7F8E4-581D-FC7E-A16B-A5B380119FD9}"/>
              </a:ext>
            </a:extLst>
          </p:cNvPr>
          <p:cNvSpPr txBox="1"/>
          <p:nvPr/>
        </p:nvSpPr>
        <p:spPr>
          <a:xfrm>
            <a:off x="2167201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Data Repairing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CuadroTexto 44">
            <a:extLst>
              <a:ext uri="{FF2B5EF4-FFF2-40B4-BE49-F238E27FC236}">
                <a16:creationId xmlns:a16="http://schemas.microsoft.com/office/drawing/2014/main" id="{803DEAAE-67AA-29B4-3200-D7E9B7CFB65E}"/>
              </a:ext>
            </a:extLst>
          </p:cNvPr>
          <p:cNvSpPr txBox="1"/>
          <p:nvPr/>
        </p:nvSpPr>
        <p:spPr>
          <a:xfrm>
            <a:off x="323999" y="3969282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HODMD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19" name="CuadroTexto 46">
            <a:extLst>
              <a:ext uri="{FF2B5EF4-FFF2-40B4-BE49-F238E27FC236}">
                <a16:creationId xmlns:a16="http://schemas.microsoft.com/office/drawing/2014/main" id="{91D7406E-1E83-2193-15B7-5EE76B41C5B4}"/>
              </a:ext>
            </a:extLst>
          </p:cNvPr>
          <p:cNvSpPr txBox="1"/>
          <p:nvPr/>
        </p:nvSpPr>
        <p:spPr>
          <a:xfrm>
            <a:off x="4038100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HODMD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20" name="CuadroTexto 47">
            <a:extLst>
              <a:ext uri="{FF2B5EF4-FFF2-40B4-BE49-F238E27FC236}">
                <a16:creationId xmlns:a16="http://schemas.microsoft.com/office/drawing/2014/main" id="{A42F7EB9-C260-FC27-67D1-6C063EDAD8B2}"/>
              </a:ext>
            </a:extLst>
          </p:cNvPr>
          <p:cNvSpPr txBox="1"/>
          <p:nvPr/>
        </p:nvSpPr>
        <p:spPr>
          <a:xfrm>
            <a:off x="6482245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Autoencoders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21" name="CuadroTexto 48">
            <a:extLst>
              <a:ext uri="{FF2B5EF4-FFF2-40B4-BE49-F238E27FC236}">
                <a16:creationId xmlns:a16="http://schemas.microsoft.com/office/drawing/2014/main" id="{5A7A82F9-6F66-B793-5135-FB2FE68142DF}"/>
              </a:ext>
            </a:extLst>
          </p:cNvPr>
          <p:cNvSpPr txBox="1"/>
          <p:nvPr/>
        </p:nvSpPr>
        <p:spPr>
          <a:xfrm>
            <a:off x="8339913" y="3425689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Superresolution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22" name="CuadroTexto 49">
            <a:extLst>
              <a:ext uri="{FF2B5EF4-FFF2-40B4-BE49-F238E27FC236}">
                <a16:creationId xmlns:a16="http://schemas.microsoft.com/office/drawing/2014/main" id="{4FD75372-75AB-4F1B-D98E-097B7B392D29}"/>
              </a:ext>
            </a:extLst>
          </p:cNvPr>
          <p:cNvSpPr txBox="1"/>
          <p:nvPr/>
        </p:nvSpPr>
        <p:spPr>
          <a:xfrm>
            <a:off x="10197580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Full DL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23" name="CuadroTexto 50">
            <a:extLst>
              <a:ext uri="{FF2B5EF4-FFF2-40B4-BE49-F238E27FC236}">
                <a16:creationId xmlns:a16="http://schemas.microsoft.com/office/drawing/2014/main" id="{41EAF065-A906-70E3-EC1A-D0B4DB6061AC}"/>
              </a:ext>
            </a:extLst>
          </p:cNvPr>
          <p:cNvSpPr txBox="1"/>
          <p:nvPr/>
        </p:nvSpPr>
        <p:spPr>
          <a:xfrm>
            <a:off x="10197580" y="3969282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Hybrid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24" name="Flecha: doblada hacia arriba 52">
            <a:extLst>
              <a:ext uri="{FF2B5EF4-FFF2-40B4-BE49-F238E27FC236}">
                <a16:creationId xmlns:a16="http://schemas.microsoft.com/office/drawing/2014/main" id="{2F562C08-3CC1-F22E-E4DF-CD0491C2B693}"/>
              </a:ext>
            </a:extLst>
          </p:cNvPr>
          <p:cNvSpPr/>
          <p:nvPr/>
        </p:nvSpPr>
        <p:spPr>
          <a:xfrm rot="10799991">
            <a:off x="2828541" y="822859"/>
            <a:ext cx="1622822" cy="787517"/>
          </a:xfrm>
          <a:custGeom>
            <a:avLst>
              <a:gd name="f10" fmla="val 18200"/>
              <a:gd name="f11" fmla="val 20283"/>
              <a:gd name="f12" fmla="val 3387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18200"/>
              <a:gd name="f11" fmla="val 20283"/>
              <a:gd name="f12" fmla="val 3387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Rectángulo: esquinas redondeadas 54">
            <a:extLst>
              <a:ext uri="{FF2B5EF4-FFF2-40B4-BE49-F238E27FC236}">
                <a16:creationId xmlns:a16="http://schemas.microsoft.com/office/drawing/2014/main" id="{1CF72367-C69D-4C60-4381-EDA55D83A583}"/>
              </a:ext>
            </a:extLst>
          </p:cNvPr>
          <p:cNvSpPr/>
          <p:nvPr/>
        </p:nvSpPr>
        <p:spPr>
          <a:xfrm>
            <a:off x="6482245" y="1704277"/>
            <a:ext cx="5386995" cy="8710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Rectángulo: esquinas redondeadas 58">
            <a:extLst>
              <a:ext uri="{FF2B5EF4-FFF2-40B4-BE49-F238E27FC236}">
                <a16:creationId xmlns:a16="http://schemas.microsoft.com/office/drawing/2014/main" id="{217A267B-E224-2A06-6620-355FF90A422E}"/>
              </a:ext>
            </a:extLst>
          </p:cNvPr>
          <p:cNvSpPr/>
          <p:nvPr/>
        </p:nvSpPr>
        <p:spPr>
          <a:xfrm>
            <a:off x="8327120" y="267463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7" name="Rectángulo: esquinas redondeadas 59">
            <a:extLst>
              <a:ext uri="{FF2B5EF4-FFF2-40B4-BE49-F238E27FC236}">
                <a16:creationId xmlns:a16="http://schemas.microsoft.com/office/drawing/2014/main" id="{BD6BEF1C-1572-BDB0-1AEE-10DCCCBF40E5}"/>
              </a:ext>
            </a:extLst>
          </p:cNvPr>
          <p:cNvSpPr/>
          <p:nvPr/>
        </p:nvSpPr>
        <p:spPr>
          <a:xfrm>
            <a:off x="10197580" y="2675927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8" name="Rectángulo: esquinas redondeadas 60">
            <a:extLst>
              <a:ext uri="{FF2B5EF4-FFF2-40B4-BE49-F238E27FC236}">
                <a16:creationId xmlns:a16="http://schemas.microsoft.com/office/drawing/2014/main" id="{D0A21806-99BB-81CA-0F90-AF5300FBCFEC}"/>
              </a:ext>
            </a:extLst>
          </p:cNvPr>
          <p:cNvSpPr/>
          <p:nvPr/>
        </p:nvSpPr>
        <p:spPr>
          <a:xfrm>
            <a:off x="6482236" y="267463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9" name="CuadroTexto 61">
            <a:extLst>
              <a:ext uri="{FF2B5EF4-FFF2-40B4-BE49-F238E27FC236}">
                <a16:creationId xmlns:a16="http://schemas.microsoft.com/office/drawing/2014/main" id="{772AEA1C-364E-FF29-595D-212AD49AA568}"/>
              </a:ext>
            </a:extLst>
          </p:cNvPr>
          <p:cNvSpPr txBox="1"/>
          <p:nvPr/>
        </p:nvSpPr>
        <p:spPr>
          <a:xfrm>
            <a:off x="6446876" y="2764139"/>
            <a:ext cx="1746129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Pattern detection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CuadroTexto 62">
            <a:extLst>
              <a:ext uri="{FF2B5EF4-FFF2-40B4-BE49-F238E27FC236}">
                <a16:creationId xmlns:a16="http://schemas.microsoft.com/office/drawing/2014/main" id="{37FAAD12-A1DA-925F-5B5F-9F341B3ECB51}"/>
              </a:ext>
            </a:extLst>
          </p:cNvPr>
          <p:cNvSpPr txBox="1"/>
          <p:nvPr/>
        </p:nvSpPr>
        <p:spPr>
          <a:xfrm>
            <a:off x="8427165" y="2764139"/>
            <a:ext cx="1497147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Reconstruction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CuadroTexto 63">
            <a:extLst>
              <a:ext uri="{FF2B5EF4-FFF2-40B4-BE49-F238E27FC236}">
                <a16:creationId xmlns:a16="http://schemas.microsoft.com/office/drawing/2014/main" id="{2C4A0920-3595-3F53-6131-9A80FA59A099}"/>
              </a:ext>
            </a:extLst>
          </p:cNvPr>
          <p:cNvSpPr txBox="1"/>
          <p:nvPr/>
        </p:nvSpPr>
        <p:spPr>
          <a:xfrm>
            <a:off x="10197580" y="2764139"/>
            <a:ext cx="1671660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Prediction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Flecha: doblada hacia arriba 64">
            <a:extLst>
              <a:ext uri="{FF2B5EF4-FFF2-40B4-BE49-F238E27FC236}">
                <a16:creationId xmlns:a16="http://schemas.microsoft.com/office/drawing/2014/main" id="{B5D96A36-6A70-1841-07D3-0FE00D3523F3}"/>
              </a:ext>
            </a:extLst>
          </p:cNvPr>
          <p:cNvSpPr/>
          <p:nvPr/>
        </p:nvSpPr>
        <p:spPr>
          <a:xfrm rot="10800009" flipH="1">
            <a:off x="7746412" y="823682"/>
            <a:ext cx="1623599" cy="787517"/>
          </a:xfrm>
          <a:custGeom>
            <a:avLst>
              <a:gd name="f10" fmla="val 18200"/>
              <a:gd name="f11" fmla="val 20283"/>
              <a:gd name="f12" fmla="val 3387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18200"/>
              <a:gd name="f11" fmla="val 20283"/>
              <a:gd name="f12" fmla="val 3387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Elipse 1">
            <a:extLst>
              <a:ext uri="{FF2B5EF4-FFF2-40B4-BE49-F238E27FC236}">
                <a16:creationId xmlns:a16="http://schemas.microsoft.com/office/drawing/2014/main" id="{5627A0DA-BC3B-4D21-2F87-D31DB689DBB9}"/>
              </a:ext>
            </a:extLst>
          </p:cNvPr>
          <p:cNvSpPr/>
          <p:nvPr/>
        </p:nvSpPr>
        <p:spPr>
          <a:xfrm>
            <a:off x="2340004" y="5412269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34" name="Grupo 2">
            <a:extLst>
              <a:ext uri="{FF2B5EF4-FFF2-40B4-BE49-F238E27FC236}">
                <a16:creationId xmlns:a16="http://schemas.microsoft.com/office/drawing/2014/main" id="{E901179D-8EB8-FC3D-DAC9-B551B2C15857}"/>
              </a:ext>
            </a:extLst>
          </p:cNvPr>
          <p:cNvGrpSpPr/>
          <p:nvPr/>
        </p:nvGrpSpPr>
        <p:grpSpPr>
          <a:xfrm>
            <a:off x="2520004" y="5678021"/>
            <a:ext cx="539998" cy="539998"/>
            <a:chOff x="2520004" y="5678021"/>
            <a:chExt cx="539998" cy="539998"/>
          </a:xfrm>
        </p:grpSpPr>
        <p:sp>
          <p:nvSpPr>
            <p:cNvPr id="35" name="Elipse 4">
              <a:extLst>
                <a:ext uri="{FF2B5EF4-FFF2-40B4-BE49-F238E27FC236}">
                  <a16:creationId xmlns:a16="http://schemas.microsoft.com/office/drawing/2014/main" id="{A53EFCF6-4A91-73A9-8777-24252B4832A9}"/>
                </a:ext>
              </a:extLst>
            </p:cNvPr>
            <p:cNvSpPr/>
            <p:nvPr/>
          </p:nvSpPr>
          <p:spPr>
            <a:xfrm>
              <a:off x="2520004" y="5678021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6" name="Gráfico 7" descr="Hogar con relleno sólido">
              <a:extLst>
                <a:ext uri="{FF2B5EF4-FFF2-40B4-BE49-F238E27FC236}">
                  <a16:creationId xmlns:a16="http://schemas.microsoft.com/office/drawing/2014/main" id="{E344BF52-8037-7B0B-D47F-1662777CA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5730361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7" name="Grupo 22">
            <a:extLst>
              <a:ext uri="{FF2B5EF4-FFF2-40B4-BE49-F238E27FC236}">
                <a16:creationId xmlns:a16="http://schemas.microsoft.com/office/drawing/2014/main" id="{06128B80-33F9-72A2-5C65-0474EB7AB41B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38" name="Elipse 23">
              <a:extLst>
                <a:ext uri="{FF2B5EF4-FFF2-40B4-BE49-F238E27FC236}">
                  <a16:creationId xmlns:a16="http://schemas.microsoft.com/office/drawing/2014/main" id="{56883CB0-32F8-40FC-30B2-BE4BB5D8A9D5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9" name="Gráfico 24" descr="Documento con relleno sólido">
              <a:extLst>
                <a:ext uri="{FF2B5EF4-FFF2-40B4-BE49-F238E27FC236}">
                  <a16:creationId xmlns:a16="http://schemas.microsoft.com/office/drawing/2014/main" id="{3F419C57-C6CC-1DC4-F39C-B3677E67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0" name="Grupo 32">
            <a:extLst>
              <a:ext uri="{FF2B5EF4-FFF2-40B4-BE49-F238E27FC236}">
                <a16:creationId xmlns:a16="http://schemas.microsoft.com/office/drawing/2014/main" id="{B731234D-FE83-8E21-FD7C-541D91510229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41" name="Elipse 33">
              <a:extLst>
                <a:ext uri="{FF2B5EF4-FFF2-40B4-BE49-F238E27FC236}">
                  <a16:creationId xmlns:a16="http://schemas.microsoft.com/office/drawing/2014/main" id="{C2AC46AA-D3D1-3244-93E8-7D7E634C30F3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2" name="Gráfico 34" descr="Disco con relleno sólido">
              <a:extLst>
                <a:ext uri="{FF2B5EF4-FFF2-40B4-BE49-F238E27FC236}">
                  <a16:creationId xmlns:a16="http://schemas.microsoft.com/office/drawing/2014/main" id="{675D30C9-A6AE-515C-1605-92D1B11E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3" name="Grupo 35">
            <a:extLst>
              <a:ext uri="{FF2B5EF4-FFF2-40B4-BE49-F238E27FC236}">
                <a16:creationId xmlns:a16="http://schemas.microsoft.com/office/drawing/2014/main" id="{DB3DA8D8-1D57-B41A-BF15-F592224A732C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44" name="Elipse 36">
              <a:extLst>
                <a:ext uri="{FF2B5EF4-FFF2-40B4-BE49-F238E27FC236}">
                  <a16:creationId xmlns:a16="http://schemas.microsoft.com/office/drawing/2014/main" id="{4F07F03A-1448-720E-68E8-9CB0FE36E3C5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5" name="Gráfico 37" descr="Objetivo con relleno sólido">
              <a:extLst>
                <a:ext uri="{FF2B5EF4-FFF2-40B4-BE49-F238E27FC236}">
                  <a16:creationId xmlns:a16="http://schemas.microsoft.com/office/drawing/2014/main" id="{A009A9F3-FBDC-AAC5-4469-0CFD2B4A4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6" name="Grupo 39">
            <a:extLst>
              <a:ext uri="{FF2B5EF4-FFF2-40B4-BE49-F238E27FC236}">
                <a16:creationId xmlns:a16="http://schemas.microsoft.com/office/drawing/2014/main" id="{AEECC672-9616-10F9-C29D-AC63E61EDE7B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47" name="Elipse 40">
              <a:extLst>
                <a:ext uri="{FF2B5EF4-FFF2-40B4-BE49-F238E27FC236}">
                  <a16:creationId xmlns:a16="http://schemas.microsoft.com/office/drawing/2014/main" id="{8D6F5C83-705D-5F78-025B-7F10422D11BA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8" name="Gráfico 41" descr="Presentación con gráfico circular con relleno sólido">
              <a:extLst>
                <a:ext uri="{FF2B5EF4-FFF2-40B4-BE49-F238E27FC236}">
                  <a16:creationId xmlns:a16="http://schemas.microsoft.com/office/drawing/2014/main" id="{FFBE7A8B-533A-CACD-2B33-BAFEF8887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9" name="Grupo 42">
            <a:extLst>
              <a:ext uri="{FF2B5EF4-FFF2-40B4-BE49-F238E27FC236}">
                <a16:creationId xmlns:a16="http://schemas.microsoft.com/office/drawing/2014/main" id="{08372440-5B28-05A6-42A2-530C692DC33B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50" name="Elipse 67">
              <a:extLst>
                <a:ext uri="{FF2B5EF4-FFF2-40B4-BE49-F238E27FC236}">
                  <a16:creationId xmlns:a16="http://schemas.microsoft.com/office/drawing/2014/main" id="{178E25BA-6B35-3820-1D7B-0801E7CBD679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51" name="Gráfico 68" descr="Engranajes con relleno sólido">
              <a:extLst>
                <a:ext uri="{FF2B5EF4-FFF2-40B4-BE49-F238E27FC236}">
                  <a16:creationId xmlns:a16="http://schemas.microsoft.com/office/drawing/2014/main" id="{3BA64CA2-4852-6692-1C1C-471AC723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2" name="CuadroTexto 6">
            <a:extLst>
              <a:ext uri="{FF2B5EF4-FFF2-40B4-BE49-F238E27FC236}">
                <a16:creationId xmlns:a16="http://schemas.microsoft.com/office/drawing/2014/main" id="{B6689BDD-0269-957A-4C47-C91BDDF064AC}"/>
              </a:ext>
            </a:extLst>
          </p:cNvPr>
          <p:cNvSpPr txBox="1"/>
          <p:nvPr/>
        </p:nvSpPr>
        <p:spPr>
          <a:xfrm>
            <a:off x="2167201" y="3972071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  <a:ea typeface="Calibri"/>
                <a:cs typeface="Calibri"/>
              </a:rPr>
              <a:t>Superresolution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">
            <a:extLst>
              <a:ext uri="{FF2B5EF4-FFF2-40B4-BE49-F238E27FC236}">
                <a16:creationId xmlns:a16="http://schemas.microsoft.com/office/drawing/2014/main" id="{CF24E7C0-6BE5-9D0C-0680-58B4DAF06FCF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uadroTexto 34">
            <a:extLst>
              <a:ext uri="{FF2B5EF4-FFF2-40B4-BE49-F238E27FC236}">
                <a16:creationId xmlns:a16="http://schemas.microsoft.com/office/drawing/2014/main" id="{A8FF483E-CD4B-FF34-6D34-1A247764ABBB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Calibration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14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9A3D52B9-20F0-4781-666B-F4179AE2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Elipse 33">
            <a:extLst>
              <a:ext uri="{FF2B5EF4-FFF2-40B4-BE49-F238E27FC236}">
                <a16:creationId xmlns:a16="http://schemas.microsoft.com/office/drawing/2014/main" id="{19774F73-35D6-1BF2-E58C-8DFA050530E3}"/>
              </a:ext>
            </a:extLst>
          </p:cNvPr>
          <p:cNvSpPr/>
          <p:nvPr/>
        </p:nvSpPr>
        <p:spPr>
          <a:xfrm>
            <a:off x="8820000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16" name="Grupo 17">
            <a:extLst>
              <a:ext uri="{FF2B5EF4-FFF2-40B4-BE49-F238E27FC236}">
                <a16:creationId xmlns:a16="http://schemas.microsoft.com/office/drawing/2014/main" id="{DF36F1DE-2EC6-5169-7A55-85F41932DA50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ADA7D109-154A-31D7-7E91-DAD56A0B12DE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Hogar con relleno sólido">
              <a:extLst>
                <a:ext uri="{FF2B5EF4-FFF2-40B4-BE49-F238E27FC236}">
                  <a16:creationId xmlns:a16="http://schemas.microsoft.com/office/drawing/2014/main" id="{05802B0B-67FB-CA19-5143-5AA92535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839DEB9D-03A4-9899-410B-4B4491ABA91A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073924E4-FD5D-0891-1DDB-69AC3776B76A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Documento con relleno sólido">
              <a:extLst>
                <a:ext uri="{FF2B5EF4-FFF2-40B4-BE49-F238E27FC236}">
                  <a16:creationId xmlns:a16="http://schemas.microsoft.com/office/drawing/2014/main" id="{19E17A4D-2DE8-8579-6252-E9BEF74E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71FBBF61-7ADE-3B97-E87E-E661D9A9EAD1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30BDE986-69A3-1A30-6877-03D4CF3FDC99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Disco con relleno sólido">
              <a:extLst>
                <a:ext uri="{FF2B5EF4-FFF2-40B4-BE49-F238E27FC236}">
                  <a16:creationId xmlns:a16="http://schemas.microsoft.com/office/drawing/2014/main" id="{EEFF5406-4B91-AC6C-9469-62C224DF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5" name="Grupo 39">
            <a:extLst>
              <a:ext uri="{FF2B5EF4-FFF2-40B4-BE49-F238E27FC236}">
                <a16:creationId xmlns:a16="http://schemas.microsoft.com/office/drawing/2014/main" id="{5FAE9BCD-D308-D892-FB75-BEB3D7F6E7CC}"/>
              </a:ext>
            </a:extLst>
          </p:cNvPr>
          <p:cNvGrpSpPr/>
          <p:nvPr/>
        </p:nvGrpSpPr>
        <p:grpSpPr>
          <a:xfrm>
            <a:off x="9000000" y="5677198"/>
            <a:ext cx="539998" cy="539998"/>
            <a:chOff x="9000000" y="5677198"/>
            <a:chExt cx="539998" cy="539998"/>
          </a:xfrm>
        </p:grpSpPr>
        <p:sp>
          <p:nvSpPr>
            <p:cNvPr id="26" name="Elipse 40">
              <a:extLst>
                <a:ext uri="{FF2B5EF4-FFF2-40B4-BE49-F238E27FC236}">
                  <a16:creationId xmlns:a16="http://schemas.microsoft.com/office/drawing/2014/main" id="{3BA586D8-E707-C500-B7F3-D5C7201FF02C}"/>
                </a:ext>
              </a:extLst>
            </p:cNvPr>
            <p:cNvSpPr/>
            <p:nvPr/>
          </p:nvSpPr>
          <p:spPr>
            <a:xfrm>
              <a:off x="9000000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7" name="Gráfico 41" descr="Objetivo con relleno sólido">
              <a:extLst>
                <a:ext uri="{FF2B5EF4-FFF2-40B4-BE49-F238E27FC236}">
                  <a16:creationId xmlns:a16="http://schemas.microsoft.com/office/drawing/2014/main" id="{481155A1-CF3A-ACF4-CA75-F0D172C1C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5716929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8" name="Grupo 42">
            <a:extLst>
              <a:ext uri="{FF2B5EF4-FFF2-40B4-BE49-F238E27FC236}">
                <a16:creationId xmlns:a16="http://schemas.microsoft.com/office/drawing/2014/main" id="{9E700200-BF95-FD53-88FA-FA37457318F1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9" name="Elipse 43">
              <a:extLst>
                <a:ext uri="{FF2B5EF4-FFF2-40B4-BE49-F238E27FC236}">
                  <a16:creationId xmlns:a16="http://schemas.microsoft.com/office/drawing/2014/main" id="{C812116E-21CF-A18F-13A7-38E051FD822E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0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B02E73DE-4D14-F859-49F9-53174CF0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1" name="Grupo 45">
            <a:extLst>
              <a:ext uri="{FF2B5EF4-FFF2-40B4-BE49-F238E27FC236}">
                <a16:creationId xmlns:a16="http://schemas.microsoft.com/office/drawing/2014/main" id="{5A971382-E6D1-C5F2-1251-9F8D589D293E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32" name="Elipse 46">
              <a:extLst>
                <a:ext uri="{FF2B5EF4-FFF2-40B4-BE49-F238E27FC236}">
                  <a16:creationId xmlns:a16="http://schemas.microsoft.com/office/drawing/2014/main" id="{7E2DBB4B-B08C-14AB-37AA-56F1CC86E002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3" name="Gráfico 47" descr="Engranajes con relleno sólido">
              <a:extLst>
                <a:ext uri="{FF2B5EF4-FFF2-40B4-BE49-F238E27FC236}">
                  <a16:creationId xmlns:a16="http://schemas.microsoft.com/office/drawing/2014/main" id="{6B99D05F-482D-A2E6-8F09-35F2ADF7A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C3CBDB-541E-26DD-63B5-2096E1AB974A}"/>
              </a:ext>
            </a:extLst>
          </p:cNvPr>
          <p:cNvSpPr txBox="1"/>
          <p:nvPr/>
        </p:nvSpPr>
        <p:spPr>
          <a:xfrm>
            <a:off x="2463151" y="1078406"/>
            <a:ext cx="5181365" cy="534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262626"/>
                </a:solidFill>
                <a:uFillTx/>
                <a:latin typeface="Calibri"/>
              </a:rPr>
              <a:t>Step 1:</a:t>
            </a:r>
            <a:endParaRPr lang="en-US" sz="2400" b="0" i="0" u="none" strike="noStrike" kern="1200" cap="none" spc="0" baseline="0" dirty="0">
              <a:solidFill>
                <a:srgbClr val="50B4C8"/>
              </a:solidFill>
              <a:uFillTx/>
              <a:latin typeface="Calibri"/>
            </a:endParaRPr>
          </a:p>
          <a:p>
            <a:pPr marL="91440" marR="0" lvl="0" indent="-9144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A8BA7F"/>
              </a:solidFill>
              <a:uFillTx/>
              <a:latin typeface="Calibri"/>
            </a:endParaRPr>
          </a:p>
        </p:txBody>
      </p:sp>
      <p:sp>
        <p:nvSpPr>
          <p:cNvPr id="2" name="TextBox 154">
            <a:extLst>
              <a:ext uri="{FF2B5EF4-FFF2-40B4-BE49-F238E27FC236}">
                <a16:creationId xmlns:a16="http://schemas.microsoft.com/office/drawing/2014/main" id="{95647052-3CF2-3343-680A-B7D187EBB0CA}"/>
              </a:ext>
            </a:extLst>
          </p:cNvPr>
          <p:cNvSpPr txBox="1"/>
          <p:nvPr/>
        </p:nvSpPr>
        <p:spPr>
          <a:xfrm>
            <a:off x="2491990" y="1570619"/>
            <a:ext cx="612933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9437FF"/>
                </a:solidFill>
                <a:latin typeface="Calibri"/>
              </a:rPr>
              <a:t> </a:t>
            </a:r>
            <a:r>
              <a:rPr lang="en-GB" sz="2400" dirty="0">
                <a:latin typeface="Calibri"/>
              </a:rPr>
              <a:t>Scaling method: Auto scaling</a:t>
            </a: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GB" dirty="0">
                <a:latin typeface="Calibri"/>
              </a:rPr>
              <a:t>Implemented: No scaling, Range, Pareto</a:t>
            </a:r>
            <a:endParaRPr lang="en-GB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B18DD-8AAC-C93B-67F3-7D077D14FA78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sp>
        <p:nvSpPr>
          <p:cNvPr id="36" name="Rectángulo: esquinas redondeadas 117">
            <a:extLst>
              <a:ext uri="{FF2B5EF4-FFF2-40B4-BE49-F238E27FC236}">
                <a16:creationId xmlns:a16="http://schemas.microsoft.com/office/drawing/2014/main" id="{331F68DD-60C3-D967-54B2-4926A1D7F8F7}"/>
              </a:ext>
            </a:extLst>
          </p:cNvPr>
          <p:cNvSpPr/>
          <p:nvPr/>
        </p:nvSpPr>
        <p:spPr>
          <a:xfrm>
            <a:off x="197192" y="1168844"/>
            <a:ext cx="1819055" cy="3808463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174">
            <a:extLst>
              <a:ext uri="{FF2B5EF4-FFF2-40B4-BE49-F238E27FC236}">
                <a16:creationId xmlns:a16="http://schemas.microsoft.com/office/drawing/2014/main" id="{223D66D5-4969-1E51-6C9A-E303DD6318EA}"/>
              </a:ext>
            </a:extLst>
          </p:cNvPr>
          <p:cNvSpPr txBox="1"/>
          <p:nvPr/>
        </p:nvSpPr>
        <p:spPr>
          <a:xfrm>
            <a:off x="575780" y="654848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1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38" name="CuadroTexto 185">
            <a:extLst>
              <a:ext uri="{FF2B5EF4-FFF2-40B4-BE49-F238E27FC236}">
                <a16:creationId xmlns:a16="http://schemas.microsoft.com/office/drawing/2014/main" id="{7050F4C1-1A3C-E0C9-77ED-700174B73368}"/>
              </a:ext>
            </a:extLst>
          </p:cNvPr>
          <p:cNvSpPr txBox="1"/>
          <p:nvPr/>
        </p:nvSpPr>
        <p:spPr>
          <a:xfrm>
            <a:off x="372608" y="4373921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Centering</a:t>
            </a:r>
            <a:r>
              <a:rPr lang="es-ES" sz="1600" i="1" dirty="0">
                <a:solidFill>
                  <a:srgbClr val="092240"/>
                </a:solidFill>
              </a:rPr>
              <a:t> and </a:t>
            </a:r>
            <a:r>
              <a:rPr lang="es-ES" sz="1600" i="1" dirty="0" err="1">
                <a:solidFill>
                  <a:srgbClr val="092240"/>
                </a:solidFill>
              </a:rPr>
              <a:t>scaling</a:t>
            </a:r>
            <a:endParaRPr lang="en-US" sz="1600" i="1" dirty="0">
              <a:solidFill>
                <a:srgbClr val="09224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9B8292-2C1F-1491-9398-F494B8F032C0}"/>
              </a:ext>
            </a:extLst>
          </p:cNvPr>
          <p:cNvGrpSpPr/>
          <p:nvPr/>
        </p:nvGrpSpPr>
        <p:grpSpPr>
          <a:xfrm>
            <a:off x="583898" y="1402600"/>
            <a:ext cx="1024432" cy="1140359"/>
            <a:chOff x="3114862" y="1695974"/>
            <a:chExt cx="1522276" cy="2015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5FCE32-4E82-27D0-4FF0-ADDFC37F5D18}"/>
                </a:ext>
              </a:extLst>
            </p:cNvPr>
            <p:cNvSpPr/>
            <p:nvPr/>
          </p:nvSpPr>
          <p:spPr>
            <a:xfrm rot="1321592">
              <a:off x="3438662" y="1695974"/>
              <a:ext cx="283028" cy="1807022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BB2765-EEF4-3458-2E70-5DA7F41DBB94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97E5E6-AD7C-7E7F-7D96-54E2E98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27BF5E-6896-6EBF-6C73-29894E5E7936}"/>
              </a:ext>
            </a:extLst>
          </p:cNvPr>
          <p:cNvGrpSpPr/>
          <p:nvPr/>
        </p:nvGrpSpPr>
        <p:grpSpPr>
          <a:xfrm>
            <a:off x="559983" y="3159234"/>
            <a:ext cx="1024432" cy="1133075"/>
            <a:chOff x="3114862" y="1708850"/>
            <a:chExt cx="1522276" cy="200297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043C5E-B3FC-5549-9F00-18BB4D1CCD86}"/>
                </a:ext>
              </a:extLst>
            </p:cNvPr>
            <p:cNvSpPr/>
            <p:nvPr/>
          </p:nvSpPr>
          <p:spPr>
            <a:xfrm rot="1321592">
              <a:off x="3607096" y="2380957"/>
              <a:ext cx="641939" cy="763660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BE1130-A08B-BF3A-D913-7F6E873F70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367710-387F-713F-D4AF-78BAB7C7A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190">
            <a:extLst>
              <a:ext uri="{FF2B5EF4-FFF2-40B4-BE49-F238E27FC236}">
                <a16:creationId xmlns:a16="http://schemas.microsoft.com/office/drawing/2014/main" id="{44448A41-C8F2-1352-0961-4DD1807418A4}"/>
              </a:ext>
            </a:extLst>
          </p:cNvPr>
          <p:cNvCxnSpPr>
            <a:cxnSpLocks/>
          </p:cNvCxnSpPr>
          <p:nvPr/>
        </p:nvCxnSpPr>
        <p:spPr>
          <a:xfrm>
            <a:off x="1129299" y="2656633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9F151F-75B2-34E6-0771-C2D77B30C90E}"/>
              </a:ext>
            </a:extLst>
          </p:cNvPr>
          <p:cNvSpPr txBox="1"/>
          <p:nvPr/>
        </p:nvSpPr>
        <p:spPr>
          <a:xfrm>
            <a:off x="2451265" y="3061432"/>
            <a:ext cx="5181365" cy="534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262626"/>
                </a:solidFill>
                <a:uFillTx/>
                <a:latin typeface="Calibri"/>
              </a:rPr>
              <a:t>Step 2:</a:t>
            </a:r>
            <a:endParaRPr lang="en-US" sz="2400" b="0" i="0" u="none" strike="noStrike" kern="1200" cap="none" spc="0" baseline="0" dirty="0">
              <a:solidFill>
                <a:srgbClr val="50B4C8"/>
              </a:solidFill>
              <a:uFillTx/>
              <a:latin typeface="Calibri"/>
            </a:endParaRPr>
          </a:p>
          <a:p>
            <a:pPr marL="91440" marR="0" lvl="0" indent="-9144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A8BA7F"/>
              </a:solidFill>
              <a:uFillTx/>
              <a:latin typeface="Calibri"/>
            </a:endParaRPr>
          </a:p>
        </p:txBody>
      </p:sp>
      <p:sp>
        <p:nvSpPr>
          <p:cNvPr id="6" name="TextBox 154">
            <a:extLst>
              <a:ext uri="{FF2B5EF4-FFF2-40B4-BE49-F238E27FC236}">
                <a16:creationId xmlns:a16="http://schemas.microsoft.com/office/drawing/2014/main" id="{97FA1EAB-2655-1C42-01D0-2863332CEE25}"/>
              </a:ext>
            </a:extLst>
          </p:cNvPr>
          <p:cNvSpPr txBox="1"/>
          <p:nvPr/>
        </p:nvSpPr>
        <p:spPr>
          <a:xfrm>
            <a:off x="2480104" y="3553645"/>
            <a:ext cx="6339896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dirty="0">
                <a:cs typeface="Calibri"/>
              </a:rPr>
              <a:t>Number of selected modes: 18</a:t>
            </a:r>
            <a:endParaRPr lang="en-US" dirty="0">
              <a:cs typeface="Calibri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latin typeface="Calibri"/>
              </a:rPr>
              <a:t>Scaling method: </a:t>
            </a:r>
            <a:r>
              <a:rPr lang="en-GB" sz="2400" dirty="0" err="1">
                <a:latin typeface="Calibri"/>
              </a:rPr>
              <a:t>MaxPerMode</a:t>
            </a:r>
            <a:endParaRPr lang="en-GB" dirty="0" err="1"/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GB" dirty="0">
                <a:latin typeface="Calibri"/>
              </a:rPr>
              <a:t>Implemented: No scaling, Range, Auto</a:t>
            </a:r>
            <a:endParaRPr lang="en-GB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grpSp>
        <p:nvGrpSpPr>
          <p:cNvPr id="7" name="Grupo 116">
            <a:extLst>
              <a:ext uri="{FF2B5EF4-FFF2-40B4-BE49-F238E27FC236}">
                <a16:creationId xmlns:a16="http://schemas.microsoft.com/office/drawing/2014/main" id="{20D4DFB3-3A27-8CCD-DF54-D5C08031B0FE}"/>
              </a:ext>
            </a:extLst>
          </p:cNvPr>
          <p:cNvGrpSpPr/>
          <p:nvPr/>
        </p:nvGrpSpPr>
        <p:grpSpPr>
          <a:xfrm>
            <a:off x="8800942" y="3170597"/>
            <a:ext cx="1819055" cy="1968134"/>
            <a:chOff x="3618184" y="2039644"/>
            <a:chExt cx="2071992" cy="1407111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2D34208-E716-31EE-8F24-BF3D3E6A1E59}"/>
                </a:ext>
              </a:extLst>
            </p:cNvPr>
            <p:cNvSpPr/>
            <p:nvPr/>
          </p:nvSpPr>
          <p:spPr>
            <a:xfrm>
              <a:off x="3618184" y="2039644"/>
              <a:ext cx="2071992" cy="1407111"/>
            </a:xfrm>
            <a:prstGeom prst="roundRect">
              <a:avLst/>
            </a:prstGeom>
            <a:solidFill>
              <a:srgbClr val="D39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6">
                  <a:extLst>
                    <a:ext uri="{FF2B5EF4-FFF2-40B4-BE49-F238E27FC236}">
                      <a16:creationId xmlns:a16="http://schemas.microsoft.com/office/drawing/2014/main" id="{0EB5B4AA-D41F-08F8-52D5-B538624BAD95}"/>
                    </a:ext>
                  </a:extLst>
                </p:cNvPr>
                <p:cNvSpPr txBox="1"/>
                <p:nvPr/>
              </p:nvSpPr>
              <p:spPr>
                <a:xfrm>
                  <a:off x="3773311" y="2412345"/>
                  <a:ext cx="1851095" cy="638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800" b="1" dirty="0">
                      <a:solidFill>
                        <a:schemeClr val="bg1"/>
                      </a:solidFill>
                    </a:rPr>
                    <a:t>SVD</a:t>
                  </a:r>
                  <a:r>
                    <a:rPr lang="en-US" sz="2800" b="1" dirty="0">
                      <a:solidFill>
                        <a:schemeClr val="bg1"/>
                      </a:solidFill>
                    </a:rPr>
                    <a:t>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GB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s-E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GB" sz="24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9" name="CuadroTexto 86">
                  <a:extLst>
                    <a:ext uri="{FF2B5EF4-FFF2-40B4-BE49-F238E27FC236}">
                      <a16:creationId xmlns:a16="http://schemas.microsoft.com/office/drawing/2014/main" id="{0EB5B4AA-D41F-08F8-52D5-B538624BA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311" y="2412345"/>
                  <a:ext cx="1851095" cy="638127"/>
                </a:xfrm>
                <a:prstGeom prst="rect">
                  <a:avLst/>
                </a:prstGeom>
                <a:blipFill>
                  <a:blip r:embed="rId15"/>
                  <a:stretch>
                    <a:fillRect t="-684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CuadroTexto 175">
            <a:extLst>
              <a:ext uri="{FF2B5EF4-FFF2-40B4-BE49-F238E27FC236}">
                <a16:creationId xmlns:a16="http://schemas.microsoft.com/office/drawing/2014/main" id="{037F7EFF-8C06-32E5-C9BD-9A63D1A9B611}"/>
              </a:ext>
            </a:extLst>
          </p:cNvPr>
          <p:cNvSpPr txBox="1"/>
          <p:nvPr/>
        </p:nvSpPr>
        <p:spPr>
          <a:xfrm>
            <a:off x="9260103" y="2676149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2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1" name="CuadroTexto 186">
            <a:extLst>
              <a:ext uri="{FF2B5EF4-FFF2-40B4-BE49-F238E27FC236}">
                <a16:creationId xmlns:a16="http://schemas.microsoft.com/office/drawing/2014/main" id="{1E7AEC53-220A-BF57-766B-F60719B0F233}"/>
              </a:ext>
            </a:extLst>
          </p:cNvPr>
          <p:cNvSpPr txBox="1"/>
          <p:nvPr/>
        </p:nvSpPr>
        <p:spPr>
          <a:xfrm>
            <a:off x="8996882" y="4767394"/>
            <a:ext cx="150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Apply</a:t>
            </a:r>
            <a:r>
              <a:rPr lang="es-ES" sz="1600" i="1" dirty="0">
                <a:solidFill>
                  <a:srgbClr val="092240"/>
                </a:solidFill>
              </a:rPr>
              <a:t> SVD</a:t>
            </a:r>
            <a:endParaRPr lang="en-US" sz="1600" i="1" dirty="0">
              <a:solidFill>
                <a:srgbClr val="0922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3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">
            <a:extLst>
              <a:ext uri="{FF2B5EF4-FFF2-40B4-BE49-F238E27FC236}">
                <a16:creationId xmlns:a16="http://schemas.microsoft.com/office/drawing/2014/main" id="{CF24E7C0-6BE5-9D0C-0680-58B4DAF06FCF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uadroTexto 34">
            <a:extLst>
              <a:ext uri="{FF2B5EF4-FFF2-40B4-BE49-F238E27FC236}">
                <a16:creationId xmlns:a16="http://schemas.microsoft.com/office/drawing/2014/main" id="{A8FF483E-CD4B-FF34-6D34-1A247764ABBB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Calibration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14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9A3D52B9-20F0-4781-666B-F4179AE2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Elipse 33">
            <a:extLst>
              <a:ext uri="{FF2B5EF4-FFF2-40B4-BE49-F238E27FC236}">
                <a16:creationId xmlns:a16="http://schemas.microsoft.com/office/drawing/2014/main" id="{19774F73-35D6-1BF2-E58C-8DFA050530E3}"/>
              </a:ext>
            </a:extLst>
          </p:cNvPr>
          <p:cNvSpPr/>
          <p:nvPr/>
        </p:nvSpPr>
        <p:spPr>
          <a:xfrm>
            <a:off x="8820000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16" name="Grupo 17">
            <a:extLst>
              <a:ext uri="{FF2B5EF4-FFF2-40B4-BE49-F238E27FC236}">
                <a16:creationId xmlns:a16="http://schemas.microsoft.com/office/drawing/2014/main" id="{DF36F1DE-2EC6-5169-7A55-85F41932DA50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ADA7D109-154A-31D7-7E91-DAD56A0B12DE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Hogar con relleno sólido">
              <a:extLst>
                <a:ext uri="{FF2B5EF4-FFF2-40B4-BE49-F238E27FC236}">
                  <a16:creationId xmlns:a16="http://schemas.microsoft.com/office/drawing/2014/main" id="{05802B0B-67FB-CA19-5143-5AA92535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839DEB9D-03A4-9899-410B-4B4491ABA91A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073924E4-FD5D-0891-1DDB-69AC3776B76A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Documento con relleno sólido">
              <a:extLst>
                <a:ext uri="{FF2B5EF4-FFF2-40B4-BE49-F238E27FC236}">
                  <a16:creationId xmlns:a16="http://schemas.microsoft.com/office/drawing/2014/main" id="{19E17A4D-2DE8-8579-6252-E9BEF74E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71FBBF61-7ADE-3B97-E87E-E661D9A9EAD1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30BDE986-69A3-1A30-6877-03D4CF3FDC99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Disco con relleno sólido">
              <a:extLst>
                <a:ext uri="{FF2B5EF4-FFF2-40B4-BE49-F238E27FC236}">
                  <a16:creationId xmlns:a16="http://schemas.microsoft.com/office/drawing/2014/main" id="{EEFF5406-4B91-AC6C-9469-62C224DF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5" name="Grupo 39">
            <a:extLst>
              <a:ext uri="{FF2B5EF4-FFF2-40B4-BE49-F238E27FC236}">
                <a16:creationId xmlns:a16="http://schemas.microsoft.com/office/drawing/2014/main" id="{5FAE9BCD-D308-D892-FB75-BEB3D7F6E7CC}"/>
              </a:ext>
            </a:extLst>
          </p:cNvPr>
          <p:cNvGrpSpPr/>
          <p:nvPr/>
        </p:nvGrpSpPr>
        <p:grpSpPr>
          <a:xfrm>
            <a:off x="9000000" y="5677198"/>
            <a:ext cx="539998" cy="539998"/>
            <a:chOff x="9000000" y="5677198"/>
            <a:chExt cx="539998" cy="539998"/>
          </a:xfrm>
        </p:grpSpPr>
        <p:sp>
          <p:nvSpPr>
            <p:cNvPr id="26" name="Elipse 40">
              <a:extLst>
                <a:ext uri="{FF2B5EF4-FFF2-40B4-BE49-F238E27FC236}">
                  <a16:creationId xmlns:a16="http://schemas.microsoft.com/office/drawing/2014/main" id="{3BA586D8-E707-C500-B7F3-D5C7201FF02C}"/>
                </a:ext>
              </a:extLst>
            </p:cNvPr>
            <p:cNvSpPr/>
            <p:nvPr/>
          </p:nvSpPr>
          <p:spPr>
            <a:xfrm>
              <a:off x="9000000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7" name="Gráfico 41" descr="Objetivo con relleno sólido">
              <a:extLst>
                <a:ext uri="{FF2B5EF4-FFF2-40B4-BE49-F238E27FC236}">
                  <a16:creationId xmlns:a16="http://schemas.microsoft.com/office/drawing/2014/main" id="{481155A1-CF3A-ACF4-CA75-F0D172C1C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5716929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8" name="Grupo 42">
            <a:extLst>
              <a:ext uri="{FF2B5EF4-FFF2-40B4-BE49-F238E27FC236}">
                <a16:creationId xmlns:a16="http://schemas.microsoft.com/office/drawing/2014/main" id="{9E700200-BF95-FD53-88FA-FA37457318F1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9" name="Elipse 43">
              <a:extLst>
                <a:ext uri="{FF2B5EF4-FFF2-40B4-BE49-F238E27FC236}">
                  <a16:creationId xmlns:a16="http://schemas.microsoft.com/office/drawing/2014/main" id="{C812116E-21CF-A18F-13A7-38E051FD822E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0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B02E73DE-4D14-F859-49F9-53174CF0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1" name="Grupo 45">
            <a:extLst>
              <a:ext uri="{FF2B5EF4-FFF2-40B4-BE49-F238E27FC236}">
                <a16:creationId xmlns:a16="http://schemas.microsoft.com/office/drawing/2014/main" id="{5A971382-E6D1-C5F2-1251-9F8D589D293E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32" name="Elipse 46">
              <a:extLst>
                <a:ext uri="{FF2B5EF4-FFF2-40B4-BE49-F238E27FC236}">
                  <a16:creationId xmlns:a16="http://schemas.microsoft.com/office/drawing/2014/main" id="{7E2DBB4B-B08C-14AB-37AA-56F1CC86E002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3" name="Gráfico 47" descr="Engranajes con relleno sólido">
              <a:extLst>
                <a:ext uri="{FF2B5EF4-FFF2-40B4-BE49-F238E27FC236}">
                  <a16:creationId xmlns:a16="http://schemas.microsoft.com/office/drawing/2014/main" id="{6B99D05F-482D-A2E6-8F09-35F2ADF7A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C3CBDB-541E-26DD-63B5-2096E1AB974A}"/>
              </a:ext>
            </a:extLst>
          </p:cNvPr>
          <p:cNvSpPr txBox="1"/>
          <p:nvPr/>
        </p:nvSpPr>
        <p:spPr>
          <a:xfrm>
            <a:off x="2595807" y="1241117"/>
            <a:ext cx="5181365" cy="534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262626"/>
                </a:solidFill>
                <a:uFillTx/>
                <a:latin typeface="Calibri"/>
              </a:rPr>
              <a:t>Step 3 (Hyperparameters):</a:t>
            </a:r>
            <a:endParaRPr lang="en-US" sz="2400" b="0" i="0" u="none" strike="noStrike" kern="1200" cap="none" spc="0" baseline="0" dirty="0">
              <a:solidFill>
                <a:srgbClr val="50B4C8"/>
              </a:solidFill>
              <a:uFillTx/>
              <a:latin typeface="Calibri"/>
            </a:endParaRPr>
          </a:p>
          <a:p>
            <a:pPr marL="91440" marR="0" lvl="0" indent="-9144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A8BA7F"/>
              </a:solidFill>
              <a:uFillTx/>
              <a:latin typeface="Calibri"/>
            </a:endParaRPr>
          </a:p>
        </p:txBody>
      </p:sp>
      <p:sp>
        <p:nvSpPr>
          <p:cNvPr id="220" name="TextBox 151">
            <a:extLst>
              <a:ext uri="{FF2B5EF4-FFF2-40B4-BE49-F238E27FC236}">
                <a16:creationId xmlns:a16="http://schemas.microsoft.com/office/drawing/2014/main" id="{F5497BA8-E8D8-B98E-CD60-6F2E62A361FF}"/>
              </a:ext>
            </a:extLst>
          </p:cNvPr>
          <p:cNvSpPr txBox="1"/>
          <p:nvPr/>
        </p:nvSpPr>
        <p:spPr>
          <a:xfrm>
            <a:off x="2542626" y="1690017"/>
            <a:ext cx="6498458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EF9C2D"/>
                </a:solidFill>
                <a:uFillTx/>
                <a:latin typeface="Calibri"/>
              </a:rPr>
              <a:t> </a:t>
            </a:r>
            <a:r>
              <a:rPr lang="en-GB" sz="2400" b="0" i="0" u="none" strike="noStrike" kern="1200" cap="none" spc="0" baseline="0" dirty="0">
                <a:uFillTx/>
                <a:latin typeface="Calibri"/>
              </a:rPr>
              <a:t>Batch size: 12</a:t>
            </a:r>
            <a:endParaRPr lang="en-GB" sz="1800" b="0" i="0" u="none" strike="noStrike" kern="1200" cap="none" spc="0" baseline="0" dirty="0">
              <a:uFillTx/>
              <a:latin typeface="Calibri"/>
            </a:endParaRP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Popular values: </a:t>
            </a:r>
            <a:r>
              <a:rPr lang="en-GB" dirty="0">
                <a:solidFill>
                  <a:srgbClr val="000000"/>
                </a:solidFill>
                <a:latin typeface="Calibri"/>
              </a:rPr>
              <a:t>5, 8, 16,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32, 64, and 128 samples.</a:t>
            </a:r>
            <a:endParaRPr lang="en-GB" sz="1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221" name="TextBox 147">
            <a:extLst>
              <a:ext uri="{FF2B5EF4-FFF2-40B4-BE49-F238E27FC236}">
                <a16:creationId xmlns:a16="http://schemas.microsoft.com/office/drawing/2014/main" id="{704813E3-A261-04A8-D8ED-16DB9340FFCB}"/>
              </a:ext>
            </a:extLst>
          </p:cNvPr>
          <p:cNvSpPr txBox="1"/>
          <p:nvPr/>
        </p:nvSpPr>
        <p:spPr>
          <a:xfrm>
            <a:off x="5954439" y="3854431"/>
            <a:ext cx="154245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EF9C2D"/>
                </a:solidFill>
                <a:uFillTx/>
                <a:latin typeface="Calibri"/>
              </a:rPr>
              <a:t>B</a:t>
            </a:r>
            <a:r>
              <a:rPr lang="en-BE" sz="2400" b="0" i="0" u="none" strike="noStrike" kern="1200" cap="none" spc="0" baseline="0" dirty="0">
                <a:solidFill>
                  <a:srgbClr val="EF9C2D"/>
                </a:solidFill>
                <a:uFillTx/>
                <a:latin typeface="Calibri"/>
              </a:rPr>
              <a:t>atch size</a:t>
            </a:r>
          </a:p>
        </p:txBody>
      </p:sp>
      <p:grpSp>
        <p:nvGrpSpPr>
          <p:cNvPr id="222" name="Group 84">
            <a:extLst>
              <a:ext uri="{FF2B5EF4-FFF2-40B4-BE49-F238E27FC236}">
                <a16:creationId xmlns:a16="http://schemas.microsoft.com/office/drawing/2014/main" id="{28E69DE0-E3A0-542A-1C4B-95526D5DCBEE}"/>
              </a:ext>
            </a:extLst>
          </p:cNvPr>
          <p:cNvGrpSpPr/>
          <p:nvPr/>
        </p:nvGrpSpPr>
        <p:grpSpPr>
          <a:xfrm>
            <a:off x="2721029" y="4456572"/>
            <a:ext cx="4140111" cy="719998"/>
            <a:chOff x="5399888" y="4471708"/>
            <a:chExt cx="4140111" cy="719998"/>
          </a:xfrm>
        </p:grpSpPr>
        <p:grpSp>
          <p:nvGrpSpPr>
            <p:cNvPr id="223" name="Group 85">
              <a:extLst>
                <a:ext uri="{FF2B5EF4-FFF2-40B4-BE49-F238E27FC236}">
                  <a16:creationId xmlns:a16="http://schemas.microsoft.com/office/drawing/2014/main" id="{A6099B46-2B9B-AF50-543F-CC6ECBD519CA}"/>
                </a:ext>
              </a:extLst>
            </p:cNvPr>
            <p:cNvGrpSpPr/>
            <p:nvPr/>
          </p:nvGrpSpPr>
          <p:grpSpPr>
            <a:xfrm>
              <a:off x="5399888" y="4471708"/>
              <a:ext cx="510016" cy="719998"/>
              <a:chOff x="5399888" y="4471708"/>
              <a:chExt cx="510016" cy="719998"/>
            </a:xfrm>
          </p:grpSpPr>
          <p:sp>
            <p:nvSpPr>
              <p:cNvPr id="275" name="Rectangle 137">
                <a:extLst>
                  <a:ext uri="{FF2B5EF4-FFF2-40B4-BE49-F238E27FC236}">
                    <a16:creationId xmlns:a16="http://schemas.microsoft.com/office/drawing/2014/main" id="{E0B5C717-2214-BD2C-95C9-479291C7B6CA}"/>
                  </a:ext>
                </a:extLst>
              </p:cNvPr>
              <p:cNvSpPr/>
              <p:nvPr/>
            </p:nvSpPr>
            <p:spPr>
              <a:xfrm>
                <a:off x="5399888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6" name="Rectangle 138">
                <a:extLst>
                  <a:ext uri="{FF2B5EF4-FFF2-40B4-BE49-F238E27FC236}">
                    <a16:creationId xmlns:a16="http://schemas.microsoft.com/office/drawing/2014/main" id="{980EC433-8B90-F863-30E3-34BC980A9E35}"/>
                  </a:ext>
                </a:extLst>
              </p:cNvPr>
              <p:cNvSpPr/>
              <p:nvPr/>
            </p:nvSpPr>
            <p:spPr>
              <a:xfrm>
                <a:off x="544505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7" name="Rectangle 139">
                <a:extLst>
                  <a:ext uri="{FF2B5EF4-FFF2-40B4-BE49-F238E27FC236}">
                    <a16:creationId xmlns:a16="http://schemas.microsoft.com/office/drawing/2014/main" id="{6AEBE119-8FF8-56D8-ADCC-51906E7398EF}"/>
                  </a:ext>
                </a:extLst>
              </p:cNvPr>
              <p:cNvSpPr/>
              <p:nvPr/>
            </p:nvSpPr>
            <p:spPr>
              <a:xfrm>
                <a:off x="5490213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8" name="Rectangle 140">
                <a:extLst>
                  <a:ext uri="{FF2B5EF4-FFF2-40B4-BE49-F238E27FC236}">
                    <a16:creationId xmlns:a16="http://schemas.microsoft.com/office/drawing/2014/main" id="{803544FE-54F1-B9F4-CBA7-5FD2B5D06AB0}"/>
                  </a:ext>
                </a:extLst>
              </p:cNvPr>
              <p:cNvSpPr/>
              <p:nvPr/>
            </p:nvSpPr>
            <p:spPr>
              <a:xfrm>
                <a:off x="5535375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9" name="Rectangle 141">
                <a:extLst>
                  <a:ext uri="{FF2B5EF4-FFF2-40B4-BE49-F238E27FC236}">
                    <a16:creationId xmlns:a16="http://schemas.microsoft.com/office/drawing/2014/main" id="{7A2E305D-E8CD-156C-7A83-4760F61F23A4}"/>
                  </a:ext>
                </a:extLst>
              </p:cNvPr>
              <p:cNvSpPr/>
              <p:nvPr/>
            </p:nvSpPr>
            <p:spPr>
              <a:xfrm>
                <a:off x="558053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0" name="Rectangle 142">
                <a:extLst>
                  <a:ext uri="{FF2B5EF4-FFF2-40B4-BE49-F238E27FC236}">
                    <a16:creationId xmlns:a16="http://schemas.microsoft.com/office/drawing/2014/main" id="{0F82FE2A-D2FF-E3A2-E0F9-11D6E7722499}"/>
                  </a:ext>
                </a:extLst>
              </p:cNvPr>
              <p:cNvSpPr/>
              <p:nvPr/>
            </p:nvSpPr>
            <p:spPr>
              <a:xfrm>
                <a:off x="5625699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1" name="Rectangle 143">
                <a:extLst>
                  <a:ext uri="{FF2B5EF4-FFF2-40B4-BE49-F238E27FC236}">
                    <a16:creationId xmlns:a16="http://schemas.microsoft.com/office/drawing/2014/main" id="{001C8A09-0166-B324-87CB-566589F492A1}"/>
                  </a:ext>
                </a:extLst>
              </p:cNvPr>
              <p:cNvSpPr/>
              <p:nvPr/>
            </p:nvSpPr>
            <p:spPr>
              <a:xfrm>
                <a:off x="5670861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2" name="Rectangle 144">
                <a:extLst>
                  <a:ext uri="{FF2B5EF4-FFF2-40B4-BE49-F238E27FC236}">
                    <a16:creationId xmlns:a16="http://schemas.microsoft.com/office/drawing/2014/main" id="{3387D848-1DFC-48D7-7C51-A03E74CFDD8E}"/>
                  </a:ext>
                </a:extLst>
              </p:cNvPr>
              <p:cNvSpPr/>
              <p:nvPr/>
            </p:nvSpPr>
            <p:spPr>
              <a:xfrm>
                <a:off x="571601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3" name="Rectangle 145">
                <a:extLst>
                  <a:ext uri="{FF2B5EF4-FFF2-40B4-BE49-F238E27FC236}">
                    <a16:creationId xmlns:a16="http://schemas.microsoft.com/office/drawing/2014/main" id="{0D1AB0F6-154D-AFD4-7C10-1F6A975DA187}"/>
                  </a:ext>
                </a:extLst>
              </p:cNvPr>
              <p:cNvSpPr/>
              <p:nvPr/>
            </p:nvSpPr>
            <p:spPr>
              <a:xfrm>
                <a:off x="576117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224" name="Group 86">
              <a:extLst>
                <a:ext uri="{FF2B5EF4-FFF2-40B4-BE49-F238E27FC236}">
                  <a16:creationId xmlns:a16="http://schemas.microsoft.com/office/drawing/2014/main" id="{5E0FA77D-4C14-E07D-CD24-E32441F6D4E8}"/>
                </a:ext>
              </a:extLst>
            </p:cNvPr>
            <p:cNvGrpSpPr/>
            <p:nvPr/>
          </p:nvGrpSpPr>
          <p:grpSpPr>
            <a:xfrm>
              <a:off x="6022028" y="4471708"/>
              <a:ext cx="510006" cy="719998"/>
              <a:chOff x="6022028" y="4471708"/>
              <a:chExt cx="510006" cy="719998"/>
            </a:xfrm>
          </p:grpSpPr>
          <p:sp>
            <p:nvSpPr>
              <p:cNvPr id="266" name="Rectangle 128">
                <a:extLst>
                  <a:ext uri="{FF2B5EF4-FFF2-40B4-BE49-F238E27FC236}">
                    <a16:creationId xmlns:a16="http://schemas.microsoft.com/office/drawing/2014/main" id="{18188A4D-F1A5-BCFD-6BDD-F1A7600E2178}"/>
                  </a:ext>
                </a:extLst>
              </p:cNvPr>
              <p:cNvSpPr/>
              <p:nvPr/>
            </p:nvSpPr>
            <p:spPr>
              <a:xfrm>
                <a:off x="6022028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7" name="Rectangle 129">
                <a:extLst>
                  <a:ext uri="{FF2B5EF4-FFF2-40B4-BE49-F238E27FC236}">
                    <a16:creationId xmlns:a16="http://schemas.microsoft.com/office/drawing/2014/main" id="{BEB2AFC6-00A6-A604-D598-58287990169C}"/>
                  </a:ext>
                </a:extLst>
              </p:cNvPr>
              <p:cNvSpPr/>
              <p:nvPr/>
            </p:nvSpPr>
            <p:spPr>
              <a:xfrm>
                <a:off x="606719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8" name="Rectangle 130">
                <a:extLst>
                  <a:ext uri="{FF2B5EF4-FFF2-40B4-BE49-F238E27FC236}">
                    <a16:creationId xmlns:a16="http://schemas.microsoft.com/office/drawing/2014/main" id="{8D69684B-3E35-7D97-0171-D646F903003D}"/>
                  </a:ext>
                </a:extLst>
              </p:cNvPr>
              <p:cNvSpPr/>
              <p:nvPr/>
            </p:nvSpPr>
            <p:spPr>
              <a:xfrm>
                <a:off x="611235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9" name="Rectangle 131">
                <a:extLst>
                  <a:ext uri="{FF2B5EF4-FFF2-40B4-BE49-F238E27FC236}">
                    <a16:creationId xmlns:a16="http://schemas.microsoft.com/office/drawing/2014/main" id="{E77EBA33-0D41-F64D-369D-9949BFD9CC39}"/>
                  </a:ext>
                </a:extLst>
              </p:cNvPr>
              <p:cNvSpPr/>
              <p:nvPr/>
            </p:nvSpPr>
            <p:spPr>
              <a:xfrm>
                <a:off x="6157505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0" name="Rectangle 132">
                <a:extLst>
                  <a:ext uri="{FF2B5EF4-FFF2-40B4-BE49-F238E27FC236}">
                    <a16:creationId xmlns:a16="http://schemas.microsoft.com/office/drawing/2014/main" id="{6F4438A8-C64F-9449-84F8-80AEC323AB69}"/>
                  </a:ext>
                </a:extLst>
              </p:cNvPr>
              <p:cNvSpPr/>
              <p:nvPr/>
            </p:nvSpPr>
            <p:spPr>
              <a:xfrm>
                <a:off x="620266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1" name="Rectangle 133">
                <a:extLst>
                  <a:ext uri="{FF2B5EF4-FFF2-40B4-BE49-F238E27FC236}">
                    <a16:creationId xmlns:a16="http://schemas.microsoft.com/office/drawing/2014/main" id="{D3ACFBFD-2D28-87F8-A8C6-96DA948CB226}"/>
                  </a:ext>
                </a:extLst>
              </p:cNvPr>
              <p:cNvSpPr/>
              <p:nvPr/>
            </p:nvSpPr>
            <p:spPr>
              <a:xfrm>
                <a:off x="624783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2" name="Rectangle 134">
                <a:extLst>
                  <a:ext uri="{FF2B5EF4-FFF2-40B4-BE49-F238E27FC236}">
                    <a16:creationId xmlns:a16="http://schemas.microsoft.com/office/drawing/2014/main" id="{1807FE95-D0BF-325D-59BD-51DDD3864FFA}"/>
                  </a:ext>
                </a:extLst>
              </p:cNvPr>
              <p:cNvSpPr/>
              <p:nvPr/>
            </p:nvSpPr>
            <p:spPr>
              <a:xfrm>
                <a:off x="629299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3" name="Rectangle 135">
                <a:extLst>
                  <a:ext uri="{FF2B5EF4-FFF2-40B4-BE49-F238E27FC236}">
                    <a16:creationId xmlns:a16="http://schemas.microsoft.com/office/drawing/2014/main" id="{74321AA2-1A8E-39B1-68BC-ADF86FFC033E}"/>
                  </a:ext>
                </a:extLst>
              </p:cNvPr>
              <p:cNvSpPr/>
              <p:nvPr/>
            </p:nvSpPr>
            <p:spPr>
              <a:xfrm>
                <a:off x="633815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4" name="Rectangle 136">
                <a:extLst>
                  <a:ext uri="{FF2B5EF4-FFF2-40B4-BE49-F238E27FC236}">
                    <a16:creationId xmlns:a16="http://schemas.microsoft.com/office/drawing/2014/main" id="{C82B4AFB-053D-FF3B-CA0B-1293199ADEA7}"/>
                  </a:ext>
                </a:extLst>
              </p:cNvPr>
              <p:cNvSpPr/>
              <p:nvPr/>
            </p:nvSpPr>
            <p:spPr>
              <a:xfrm>
                <a:off x="638330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225" name="Group 87">
              <a:extLst>
                <a:ext uri="{FF2B5EF4-FFF2-40B4-BE49-F238E27FC236}">
                  <a16:creationId xmlns:a16="http://schemas.microsoft.com/office/drawing/2014/main" id="{6E96094F-8933-09E4-F0A7-C95F4058C2A0}"/>
                </a:ext>
              </a:extLst>
            </p:cNvPr>
            <p:cNvGrpSpPr/>
            <p:nvPr/>
          </p:nvGrpSpPr>
          <p:grpSpPr>
            <a:xfrm>
              <a:off x="6644158" y="4471708"/>
              <a:ext cx="510016" cy="719998"/>
              <a:chOff x="6644158" y="4471708"/>
              <a:chExt cx="510016" cy="719998"/>
            </a:xfrm>
          </p:grpSpPr>
          <p:sp>
            <p:nvSpPr>
              <p:cNvPr id="257" name="Rectangle 119">
                <a:extLst>
                  <a:ext uri="{FF2B5EF4-FFF2-40B4-BE49-F238E27FC236}">
                    <a16:creationId xmlns:a16="http://schemas.microsoft.com/office/drawing/2014/main" id="{04081B3B-C9F1-076F-D5BA-49568DD54910}"/>
                  </a:ext>
                </a:extLst>
              </p:cNvPr>
              <p:cNvSpPr/>
              <p:nvPr/>
            </p:nvSpPr>
            <p:spPr>
              <a:xfrm>
                <a:off x="6644158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8" name="Rectangle 120">
                <a:extLst>
                  <a:ext uri="{FF2B5EF4-FFF2-40B4-BE49-F238E27FC236}">
                    <a16:creationId xmlns:a16="http://schemas.microsoft.com/office/drawing/2014/main" id="{EE250117-23EF-9E0A-02E7-870C520C9AE3}"/>
                  </a:ext>
                </a:extLst>
              </p:cNvPr>
              <p:cNvSpPr/>
              <p:nvPr/>
            </p:nvSpPr>
            <p:spPr>
              <a:xfrm>
                <a:off x="668932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9" name="Rectangle 121">
                <a:extLst>
                  <a:ext uri="{FF2B5EF4-FFF2-40B4-BE49-F238E27FC236}">
                    <a16:creationId xmlns:a16="http://schemas.microsoft.com/office/drawing/2014/main" id="{F2FD14CD-996B-8901-0FD4-BA0903319557}"/>
                  </a:ext>
                </a:extLst>
              </p:cNvPr>
              <p:cNvSpPr/>
              <p:nvPr/>
            </p:nvSpPr>
            <p:spPr>
              <a:xfrm>
                <a:off x="673448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0" name="Rectangle 122">
                <a:extLst>
                  <a:ext uri="{FF2B5EF4-FFF2-40B4-BE49-F238E27FC236}">
                    <a16:creationId xmlns:a16="http://schemas.microsoft.com/office/drawing/2014/main" id="{A1B031F2-F1C0-EA47-F889-4A6CBB802579}"/>
                  </a:ext>
                </a:extLst>
              </p:cNvPr>
              <p:cNvSpPr/>
              <p:nvPr/>
            </p:nvSpPr>
            <p:spPr>
              <a:xfrm>
                <a:off x="6779645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1" name="Rectangle 123">
                <a:extLst>
                  <a:ext uri="{FF2B5EF4-FFF2-40B4-BE49-F238E27FC236}">
                    <a16:creationId xmlns:a16="http://schemas.microsoft.com/office/drawing/2014/main" id="{6247F42B-A34E-36A4-990C-95FE57DCEBB5}"/>
                  </a:ext>
                </a:extLst>
              </p:cNvPr>
              <p:cNvSpPr/>
              <p:nvPr/>
            </p:nvSpPr>
            <p:spPr>
              <a:xfrm>
                <a:off x="682480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2" name="Rectangle 124">
                <a:extLst>
                  <a:ext uri="{FF2B5EF4-FFF2-40B4-BE49-F238E27FC236}">
                    <a16:creationId xmlns:a16="http://schemas.microsoft.com/office/drawing/2014/main" id="{17A2C9BD-A074-4956-C116-833C482096A4}"/>
                  </a:ext>
                </a:extLst>
              </p:cNvPr>
              <p:cNvSpPr/>
              <p:nvPr/>
            </p:nvSpPr>
            <p:spPr>
              <a:xfrm>
                <a:off x="6869969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3" name="Rectangle 125">
                <a:extLst>
                  <a:ext uri="{FF2B5EF4-FFF2-40B4-BE49-F238E27FC236}">
                    <a16:creationId xmlns:a16="http://schemas.microsoft.com/office/drawing/2014/main" id="{66FAB610-B38C-B99A-81EF-87741D1172A6}"/>
                  </a:ext>
                </a:extLst>
              </p:cNvPr>
              <p:cNvSpPr/>
              <p:nvPr/>
            </p:nvSpPr>
            <p:spPr>
              <a:xfrm>
                <a:off x="691512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4" name="Rectangle 126">
                <a:extLst>
                  <a:ext uri="{FF2B5EF4-FFF2-40B4-BE49-F238E27FC236}">
                    <a16:creationId xmlns:a16="http://schemas.microsoft.com/office/drawing/2014/main" id="{4F73187D-9C75-64FB-858B-1324DBE65315}"/>
                  </a:ext>
                </a:extLst>
              </p:cNvPr>
              <p:cNvSpPr/>
              <p:nvPr/>
            </p:nvSpPr>
            <p:spPr>
              <a:xfrm>
                <a:off x="696028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5" name="Rectangle 127">
                <a:extLst>
                  <a:ext uri="{FF2B5EF4-FFF2-40B4-BE49-F238E27FC236}">
                    <a16:creationId xmlns:a16="http://schemas.microsoft.com/office/drawing/2014/main" id="{D5AEA36A-4A8F-57B8-35DC-BF18FB2C0F46}"/>
                  </a:ext>
                </a:extLst>
              </p:cNvPr>
              <p:cNvSpPr/>
              <p:nvPr/>
            </p:nvSpPr>
            <p:spPr>
              <a:xfrm>
                <a:off x="700544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226" name="Group 88">
              <a:extLst>
                <a:ext uri="{FF2B5EF4-FFF2-40B4-BE49-F238E27FC236}">
                  <a16:creationId xmlns:a16="http://schemas.microsoft.com/office/drawing/2014/main" id="{534A968B-6F94-DF5C-56E2-995325469EDA}"/>
                </a:ext>
              </a:extLst>
            </p:cNvPr>
            <p:cNvGrpSpPr/>
            <p:nvPr/>
          </p:nvGrpSpPr>
          <p:grpSpPr>
            <a:xfrm>
              <a:off x="7266297" y="4471708"/>
              <a:ext cx="510007" cy="719998"/>
              <a:chOff x="7266297" y="4471708"/>
              <a:chExt cx="510007" cy="719998"/>
            </a:xfrm>
          </p:grpSpPr>
          <p:sp>
            <p:nvSpPr>
              <p:cNvPr id="248" name="Rectangle 110">
                <a:extLst>
                  <a:ext uri="{FF2B5EF4-FFF2-40B4-BE49-F238E27FC236}">
                    <a16:creationId xmlns:a16="http://schemas.microsoft.com/office/drawing/2014/main" id="{F7304489-E110-FE00-E20E-EE70EC4D4C0C}"/>
                  </a:ext>
                </a:extLst>
              </p:cNvPr>
              <p:cNvSpPr/>
              <p:nvPr/>
            </p:nvSpPr>
            <p:spPr>
              <a:xfrm>
                <a:off x="726629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9" name="Rectangle 111">
                <a:extLst>
                  <a:ext uri="{FF2B5EF4-FFF2-40B4-BE49-F238E27FC236}">
                    <a16:creationId xmlns:a16="http://schemas.microsoft.com/office/drawing/2014/main" id="{B0B764C1-DBC9-E095-42ED-091D3956F4AC}"/>
                  </a:ext>
                </a:extLst>
              </p:cNvPr>
              <p:cNvSpPr/>
              <p:nvPr/>
            </p:nvSpPr>
            <p:spPr>
              <a:xfrm>
                <a:off x="731145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0" name="Rectangle 112">
                <a:extLst>
                  <a:ext uri="{FF2B5EF4-FFF2-40B4-BE49-F238E27FC236}">
                    <a16:creationId xmlns:a16="http://schemas.microsoft.com/office/drawing/2014/main" id="{74DCA78F-7A6C-4D1A-2533-D8DCBE5C6B1C}"/>
                  </a:ext>
                </a:extLst>
              </p:cNvPr>
              <p:cNvSpPr/>
              <p:nvPr/>
            </p:nvSpPr>
            <p:spPr>
              <a:xfrm>
                <a:off x="7356613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1" name="Rectangle 113">
                <a:extLst>
                  <a:ext uri="{FF2B5EF4-FFF2-40B4-BE49-F238E27FC236}">
                    <a16:creationId xmlns:a16="http://schemas.microsoft.com/office/drawing/2014/main" id="{3E919588-2082-7E35-2DB5-1BED74406759}"/>
                  </a:ext>
                </a:extLst>
              </p:cNvPr>
              <p:cNvSpPr/>
              <p:nvPr/>
            </p:nvSpPr>
            <p:spPr>
              <a:xfrm>
                <a:off x="7401775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2" name="Rectangle 114">
                <a:extLst>
                  <a:ext uri="{FF2B5EF4-FFF2-40B4-BE49-F238E27FC236}">
                    <a16:creationId xmlns:a16="http://schemas.microsoft.com/office/drawing/2014/main" id="{4AF51B0E-0582-804B-6B4F-465C3574FBCF}"/>
                  </a:ext>
                </a:extLst>
              </p:cNvPr>
              <p:cNvSpPr/>
              <p:nvPr/>
            </p:nvSpPr>
            <p:spPr>
              <a:xfrm>
                <a:off x="744693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3" name="Rectangle 115">
                <a:extLst>
                  <a:ext uri="{FF2B5EF4-FFF2-40B4-BE49-F238E27FC236}">
                    <a16:creationId xmlns:a16="http://schemas.microsoft.com/office/drawing/2014/main" id="{A012220F-4FC7-762D-EB85-B350AE1D5011}"/>
                  </a:ext>
                </a:extLst>
              </p:cNvPr>
              <p:cNvSpPr/>
              <p:nvPr/>
            </p:nvSpPr>
            <p:spPr>
              <a:xfrm>
                <a:off x="7492099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4" name="Rectangle 116">
                <a:extLst>
                  <a:ext uri="{FF2B5EF4-FFF2-40B4-BE49-F238E27FC236}">
                    <a16:creationId xmlns:a16="http://schemas.microsoft.com/office/drawing/2014/main" id="{A6452BFC-6E53-94E5-1E83-FDF841651EA9}"/>
                  </a:ext>
                </a:extLst>
              </p:cNvPr>
              <p:cNvSpPr/>
              <p:nvPr/>
            </p:nvSpPr>
            <p:spPr>
              <a:xfrm>
                <a:off x="753726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5" name="Rectangle 117">
                <a:extLst>
                  <a:ext uri="{FF2B5EF4-FFF2-40B4-BE49-F238E27FC236}">
                    <a16:creationId xmlns:a16="http://schemas.microsoft.com/office/drawing/2014/main" id="{6C41EF53-AE32-AE4E-B83F-2FABA88997B4}"/>
                  </a:ext>
                </a:extLst>
              </p:cNvPr>
              <p:cNvSpPr/>
              <p:nvPr/>
            </p:nvSpPr>
            <p:spPr>
              <a:xfrm>
                <a:off x="758242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6" name="Rectangle 118">
                <a:extLst>
                  <a:ext uri="{FF2B5EF4-FFF2-40B4-BE49-F238E27FC236}">
                    <a16:creationId xmlns:a16="http://schemas.microsoft.com/office/drawing/2014/main" id="{436D5B30-A64A-5193-C9BF-4872A85B677A}"/>
                  </a:ext>
                </a:extLst>
              </p:cNvPr>
              <p:cNvSpPr/>
              <p:nvPr/>
            </p:nvSpPr>
            <p:spPr>
              <a:xfrm>
                <a:off x="762757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227" name="Group 89">
              <a:extLst>
                <a:ext uri="{FF2B5EF4-FFF2-40B4-BE49-F238E27FC236}">
                  <a16:creationId xmlns:a16="http://schemas.microsoft.com/office/drawing/2014/main" id="{2E24584B-DDAD-F746-7C3A-665ECC4A00C6}"/>
                </a:ext>
              </a:extLst>
            </p:cNvPr>
            <p:cNvGrpSpPr/>
            <p:nvPr/>
          </p:nvGrpSpPr>
          <p:grpSpPr>
            <a:xfrm>
              <a:off x="7888428" y="4471708"/>
              <a:ext cx="510015" cy="719998"/>
              <a:chOff x="7888428" y="4471708"/>
              <a:chExt cx="510015" cy="719998"/>
            </a:xfrm>
          </p:grpSpPr>
          <p:sp>
            <p:nvSpPr>
              <p:cNvPr id="239" name="Rectangle 101">
                <a:extLst>
                  <a:ext uri="{FF2B5EF4-FFF2-40B4-BE49-F238E27FC236}">
                    <a16:creationId xmlns:a16="http://schemas.microsoft.com/office/drawing/2014/main" id="{07785BB1-F76C-BBD1-15B8-F96F42C0E5F2}"/>
                  </a:ext>
                </a:extLst>
              </p:cNvPr>
              <p:cNvSpPr/>
              <p:nvPr/>
            </p:nvSpPr>
            <p:spPr>
              <a:xfrm>
                <a:off x="7888428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0" name="Rectangle 102">
                <a:extLst>
                  <a:ext uri="{FF2B5EF4-FFF2-40B4-BE49-F238E27FC236}">
                    <a16:creationId xmlns:a16="http://schemas.microsoft.com/office/drawing/2014/main" id="{68B43B31-A348-1084-6D22-24481F7BC253}"/>
                  </a:ext>
                </a:extLst>
              </p:cNvPr>
              <p:cNvSpPr/>
              <p:nvPr/>
            </p:nvSpPr>
            <p:spPr>
              <a:xfrm>
                <a:off x="793359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1" name="Rectangle 103">
                <a:extLst>
                  <a:ext uri="{FF2B5EF4-FFF2-40B4-BE49-F238E27FC236}">
                    <a16:creationId xmlns:a16="http://schemas.microsoft.com/office/drawing/2014/main" id="{6256BDD0-551D-E61F-13FF-E0CFB423522E}"/>
                  </a:ext>
                </a:extLst>
              </p:cNvPr>
              <p:cNvSpPr/>
              <p:nvPr/>
            </p:nvSpPr>
            <p:spPr>
              <a:xfrm>
                <a:off x="797875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2" name="Rectangle 104">
                <a:extLst>
                  <a:ext uri="{FF2B5EF4-FFF2-40B4-BE49-F238E27FC236}">
                    <a16:creationId xmlns:a16="http://schemas.microsoft.com/office/drawing/2014/main" id="{8CE5832F-8605-39BB-2C8F-85B18067A3BC}"/>
                  </a:ext>
                </a:extLst>
              </p:cNvPr>
              <p:cNvSpPr/>
              <p:nvPr/>
            </p:nvSpPr>
            <p:spPr>
              <a:xfrm>
                <a:off x="802391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3" name="Rectangle 105">
                <a:extLst>
                  <a:ext uri="{FF2B5EF4-FFF2-40B4-BE49-F238E27FC236}">
                    <a16:creationId xmlns:a16="http://schemas.microsoft.com/office/drawing/2014/main" id="{F72ACCFE-CC8D-29C9-4A68-63C84E4CADAF}"/>
                  </a:ext>
                </a:extLst>
              </p:cNvPr>
              <p:cNvSpPr/>
              <p:nvPr/>
            </p:nvSpPr>
            <p:spPr>
              <a:xfrm>
                <a:off x="806907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4" name="Rectangle 106">
                <a:extLst>
                  <a:ext uri="{FF2B5EF4-FFF2-40B4-BE49-F238E27FC236}">
                    <a16:creationId xmlns:a16="http://schemas.microsoft.com/office/drawing/2014/main" id="{7A2E1352-E29E-1C04-92C6-8668AB894631}"/>
                  </a:ext>
                </a:extLst>
              </p:cNvPr>
              <p:cNvSpPr/>
              <p:nvPr/>
            </p:nvSpPr>
            <p:spPr>
              <a:xfrm>
                <a:off x="811423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5" name="Rectangle 107">
                <a:extLst>
                  <a:ext uri="{FF2B5EF4-FFF2-40B4-BE49-F238E27FC236}">
                    <a16:creationId xmlns:a16="http://schemas.microsoft.com/office/drawing/2014/main" id="{3900272C-CCAB-A669-0677-567CA564FC7A}"/>
                  </a:ext>
                </a:extLst>
              </p:cNvPr>
              <p:cNvSpPr/>
              <p:nvPr/>
            </p:nvSpPr>
            <p:spPr>
              <a:xfrm>
                <a:off x="815939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6" name="Rectangle 108">
                <a:extLst>
                  <a:ext uri="{FF2B5EF4-FFF2-40B4-BE49-F238E27FC236}">
                    <a16:creationId xmlns:a16="http://schemas.microsoft.com/office/drawing/2014/main" id="{B62FD2C0-7494-C9DF-23C0-592964C72E8C}"/>
                  </a:ext>
                </a:extLst>
              </p:cNvPr>
              <p:cNvSpPr/>
              <p:nvPr/>
            </p:nvSpPr>
            <p:spPr>
              <a:xfrm>
                <a:off x="820455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7" name="Rectangle 109">
                <a:extLst>
                  <a:ext uri="{FF2B5EF4-FFF2-40B4-BE49-F238E27FC236}">
                    <a16:creationId xmlns:a16="http://schemas.microsoft.com/office/drawing/2014/main" id="{53DAA5FC-46C2-13E7-9D59-49571BE0CB86}"/>
                  </a:ext>
                </a:extLst>
              </p:cNvPr>
              <p:cNvSpPr/>
              <p:nvPr/>
            </p:nvSpPr>
            <p:spPr>
              <a:xfrm>
                <a:off x="8249716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228" name="Group 90">
              <a:extLst>
                <a:ext uri="{FF2B5EF4-FFF2-40B4-BE49-F238E27FC236}">
                  <a16:creationId xmlns:a16="http://schemas.microsoft.com/office/drawing/2014/main" id="{54144351-5646-059D-1E9E-2EDFD022B49B}"/>
                </a:ext>
              </a:extLst>
            </p:cNvPr>
            <p:cNvGrpSpPr/>
            <p:nvPr/>
          </p:nvGrpSpPr>
          <p:grpSpPr>
            <a:xfrm>
              <a:off x="9029992" y="4471708"/>
              <a:ext cx="510007" cy="719998"/>
              <a:chOff x="9029992" y="4471708"/>
              <a:chExt cx="510007" cy="719998"/>
            </a:xfrm>
          </p:grpSpPr>
          <p:sp>
            <p:nvSpPr>
              <p:cNvPr id="230" name="Rectangle 92">
                <a:extLst>
                  <a:ext uri="{FF2B5EF4-FFF2-40B4-BE49-F238E27FC236}">
                    <a16:creationId xmlns:a16="http://schemas.microsoft.com/office/drawing/2014/main" id="{8FF598E0-AA2E-C051-9ED7-1F19325F63A8}"/>
                  </a:ext>
                </a:extLst>
              </p:cNvPr>
              <p:cNvSpPr/>
              <p:nvPr/>
            </p:nvSpPr>
            <p:spPr>
              <a:xfrm>
                <a:off x="902999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1" name="Rectangle 93">
                <a:extLst>
                  <a:ext uri="{FF2B5EF4-FFF2-40B4-BE49-F238E27FC236}">
                    <a16:creationId xmlns:a16="http://schemas.microsoft.com/office/drawing/2014/main" id="{AF5B6028-F3B9-FC80-CC72-D169F8D38C26}"/>
                  </a:ext>
                </a:extLst>
              </p:cNvPr>
              <p:cNvSpPr/>
              <p:nvPr/>
            </p:nvSpPr>
            <p:spPr>
              <a:xfrm>
                <a:off x="907515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2" name="Rectangle 94">
                <a:extLst>
                  <a:ext uri="{FF2B5EF4-FFF2-40B4-BE49-F238E27FC236}">
                    <a16:creationId xmlns:a16="http://schemas.microsoft.com/office/drawing/2014/main" id="{53543B00-FC13-4B8A-8E68-3C2095DFE26B}"/>
                  </a:ext>
                </a:extLst>
              </p:cNvPr>
              <p:cNvSpPr/>
              <p:nvPr/>
            </p:nvSpPr>
            <p:spPr>
              <a:xfrm>
                <a:off x="9120317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3" name="Rectangle 95">
                <a:extLst>
                  <a:ext uri="{FF2B5EF4-FFF2-40B4-BE49-F238E27FC236}">
                    <a16:creationId xmlns:a16="http://schemas.microsoft.com/office/drawing/2014/main" id="{49F14DA6-E446-CD9B-6EB4-6F9FB07D5546}"/>
                  </a:ext>
                </a:extLst>
              </p:cNvPr>
              <p:cNvSpPr/>
              <p:nvPr/>
            </p:nvSpPr>
            <p:spPr>
              <a:xfrm>
                <a:off x="9165470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4" name="Rectangle 96">
                <a:extLst>
                  <a:ext uri="{FF2B5EF4-FFF2-40B4-BE49-F238E27FC236}">
                    <a16:creationId xmlns:a16="http://schemas.microsoft.com/office/drawing/2014/main" id="{45915CD7-A901-88F7-9206-893EE8795C10}"/>
                  </a:ext>
                </a:extLst>
              </p:cNvPr>
              <p:cNvSpPr/>
              <p:nvPr/>
            </p:nvSpPr>
            <p:spPr>
              <a:xfrm>
                <a:off x="921063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5" name="Rectangle 97">
                <a:extLst>
                  <a:ext uri="{FF2B5EF4-FFF2-40B4-BE49-F238E27FC236}">
                    <a16:creationId xmlns:a16="http://schemas.microsoft.com/office/drawing/2014/main" id="{1231A7B2-FEB2-3A57-CBBB-1FF409881A4E}"/>
                  </a:ext>
                </a:extLst>
              </p:cNvPr>
              <p:cNvSpPr/>
              <p:nvPr/>
            </p:nvSpPr>
            <p:spPr>
              <a:xfrm>
                <a:off x="9255794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6" name="Rectangle 98">
                <a:extLst>
                  <a:ext uri="{FF2B5EF4-FFF2-40B4-BE49-F238E27FC236}">
                    <a16:creationId xmlns:a16="http://schemas.microsoft.com/office/drawing/2014/main" id="{7F807413-4A28-2345-746B-CF96F3209873}"/>
                  </a:ext>
                </a:extLst>
              </p:cNvPr>
              <p:cNvSpPr/>
              <p:nvPr/>
            </p:nvSpPr>
            <p:spPr>
              <a:xfrm>
                <a:off x="9300956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7" name="Rectangle 99">
                <a:extLst>
                  <a:ext uri="{FF2B5EF4-FFF2-40B4-BE49-F238E27FC236}">
                    <a16:creationId xmlns:a16="http://schemas.microsoft.com/office/drawing/2014/main" id="{AD34509A-9035-B678-180E-BA68DCD2C8AE}"/>
                  </a:ext>
                </a:extLst>
              </p:cNvPr>
              <p:cNvSpPr/>
              <p:nvPr/>
            </p:nvSpPr>
            <p:spPr>
              <a:xfrm>
                <a:off x="9346118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8" name="Rectangle 100">
                <a:extLst>
                  <a:ext uri="{FF2B5EF4-FFF2-40B4-BE49-F238E27FC236}">
                    <a16:creationId xmlns:a16="http://schemas.microsoft.com/office/drawing/2014/main" id="{A6984B97-D001-44FF-04F6-373A6371D9AB}"/>
                  </a:ext>
                </a:extLst>
              </p:cNvPr>
              <p:cNvSpPr/>
              <p:nvPr/>
            </p:nvSpPr>
            <p:spPr>
              <a:xfrm>
                <a:off x="9391272" y="4471708"/>
                <a:ext cx="148727" cy="719998"/>
              </a:xfrm>
              <a:prstGeom prst="rect">
                <a:avLst/>
              </a:prstGeom>
              <a:solidFill>
                <a:srgbClr val="000000">
                  <a:alpha val="30000"/>
                </a:srgbClr>
              </a:solidFill>
              <a:ln w="31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BE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sp>
          <p:nvSpPr>
            <p:cNvPr id="229" name="TextBox 91">
              <a:extLst>
                <a:ext uri="{FF2B5EF4-FFF2-40B4-BE49-F238E27FC236}">
                  <a16:creationId xmlns:a16="http://schemas.microsoft.com/office/drawing/2014/main" id="{F13E11C2-896D-8697-CA78-7C00DFC03578}"/>
                </a:ext>
              </a:extLst>
            </p:cNvPr>
            <p:cNvSpPr txBox="1"/>
            <p:nvPr/>
          </p:nvSpPr>
          <p:spPr>
            <a:xfrm>
              <a:off x="8525993" y="4515645"/>
              <a:ext cx="397864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BE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…</a:t>
              </a:r>
            </a:p>
          </p:txBody>
        </p:sp>
      </p:grpSp>
      <p:sp>
        <p:nvSpPr>
          <p:cNvPr id="284" name="Left Brace 146">
            <a:extLst>
              <a:ext uri="{FF2B5EF4-FFF2-40B4-BE49-F238E27FC236}">
                <a16:creationId xmlns:a16="http://schemas.microsoft.com/office/drawing/2014/main" id="{41898060-8D4A-A6FE-8020-B05473C534A6}"/>
              </a:ext>
            </a:extLst>
          </p:cNvPr>
          <p:cNvSpPr/>
          <p:nvPr/>
        </p:nvSpPr>
        <p:spPr>
          <a:xfrm rot="16200004" flipH="1" flipV="1">
            <a:off x="6533104" y="4036117"/>
            <a:ext cx="177987" cy="537411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19046" cap="flat">
            <a:solidFill>
              <a:srgbClr val="EF9C2D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B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B18DD-8AAC-C93B-67F3-7D077D14FA78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sp>
        <p:nvSpPr>
          <p:cNvPr id="5" name="Rectángulo: esquinas redondeadas 8">
            <a:extLst>
              <a:ext uri="{FF2B5EF4-FFF2-40B4-BE49-F238E27FC236}">
                <a16:creationId xmlns:a16="http://schemas.microsoft.com/office/drawing/2014/main" id="{52529779-12EE-BF91-0BC1-F0CCA7E61E4A}"/>
              </a:ext>
            </a:extLst>
          </p:cNvPr>
          <p:cNvSpPr/>
          <p:nvPr/>
        </p:nvSpPr>
        <p:spPr>
          <a:xfrm>
            <a:off x="390093" y="1495010"/>
            <a:ext cx="1819055" cy="3107203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176">
            <a:extLst>
              <a:ext uri="{FF2B5EF4-FFF2-40B4-BE49-F238E27FC236}">
                <a16:creationId xmlns:a16="http://schemas.microsoft.com/office/drawing/2014/main" id="{23DF416B-96D4-9793-34C8-E6E47D8B8ACD}"/>
              </a:ext>
            </a:extLst>
          </p:cNvPr>
          <p:cNvSpPr txBox="1"/>
          <p:nvPr/>
        </p:nvSpPr>
        <p:spPr>
          <a:xfrm>
            <a:off x="814976" y="1007589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3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37" name="CuadroTexto 187">
            <a:extLst>
              <a:ext uri="{FF2B5EF4-FFF2-40B4-BE49-F238E27FC236}">
                <a16:creationId xmlns:a16="http://schemas.microsoft.com/office/drawing/2014/main" id="{56AF4F08-CA85-C7C2-54C2-36995C77A23C}"/>
              </a:ext>
            </a:extLst>
          </p:cNvPr>
          <p:cNvSpPr txBox="1"/>
          <p:nvPr/>
        </p:nvSpPr>
        <p:spPr>
          <a:xfrm>
            <a:off x="353788" y="3969912"/>
            <a:ext cx="188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Predict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the</a:t>
            </a:r>
            <a:r>
              <a:rPr lang="es-ES" sz="1600" i="1" dirty="0">
                <a:solidFill>
                  <a:srgbClr val="092240"/>
                </a:solidFill>
              </a:rPr>
              <a:t> temporal </a:t>
            </a:r>
            <a:r>
              <a:rPr lang="es-ES" sz="1600" i="1" dirty="0" err="1">
                <a:solidFill>
                  <a:srgbClr val="092240"/>
                </a:solidFill>
              </a:rPr>
              <a:t>coefficients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38" name="CuadroTexto 86">
            <a:extLst>
              <a:ext uri="{FF2B5EF4-FFF2-40B4-BE49-F238E27FC236}">
                <a16:creationId xmlns:a16="http://schemas.microsoft.com/office/drawing/2014/main" id="{B57A6283-F0E1-F27E-F289-445AE465E382}"/>
              </a:ext>
            </a:extLst>
          </p:cNvPr>
          <p:cNvSpPr txBox="1"/>
          <p:nvPr/>
        </p:nvSpPr>
        <p:spPr>
          <a:xfrm>
            <a:off x="376160" y="249735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RNN / CNN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46D5CB-A7EF-0247-02D1-596EFE50CB84}"/>
                  </a:ext>
                </a:extLst>
              </p:cNvPr>
              <p:cNvSpPr txBox="1"/>
              <p:nvPr/>
            </p:nvSpPr>
            <p:spPr>
              <a:xfrm>
                <a:off x="315032" y="1492437"/>
                <a:ext cx="1910695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acc>
                      <m:r>
                        <a:rPr lang="es-E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GB" sz="2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2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46D5CB-A7EF-0247-02D1-596EFE50C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2" y="1492437"/>
                <a:ext cx="1910695" cy="5347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de flecha 190">
            <a:extLst>
              <a:ext uri="{FF2B5EF4-FFF2-40B4-BE49-F238E27FC236}">
                <a16:creationId xmlns:a16="http://schemas.microsoft.com/office/drawing/2014/main" id="{F010404C-E026-39C8-203A-B8A73725A95D}"/>
              </a:ext>
            </a:extLst>
          </p:cNvPr>
          <p:cNvCxnSpPr>
            <a:cxnSpLocks/>
          </p:cNvCxnSpPr>
          <p:nvPr/>
        </p:nvCxnSpPr>
        <p:spPr>
          <a:xfrm>
            <a:off x="1279166" y="2103573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190">
            <a:extLst>
              <a:ext uri="{FF2B5EF4-FFF2-40B4-BE49-F238E27FC236}">
                <a16:creationId xmlns:a16="http://schemas.microsoft.com/office/drawing/2014/main" id="{F38F1092-6A70-B4F2-B1C1-F2EA716306E1}"/>
              </a:ext>
            </a:extLst>
          </p:cNvPr>
          <p:cNvCxnSpPr>
            <a:cxnSpLocks/>
          </p:cNvCxnSpPr>
          <p:nvPr/>
        </p:nvCxnSpPr>
        <p:spPr>
          <a:xfrm>
            <a:off x="1279166" y="3072081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C8789-EF37-3AAD-378B-15BE17BEE996}"/>
                  </a:ext>
                </a:extLst>
              </p:cNvPr>
              <p:cNvSpPr txBox="1"/>
              <p:nvPr/>
            </p:nvSpPr>
            <p:spPr>
              <a:xfrm>
                <a:off x="958855" y="3455984"/>
                <a:ext cx="691422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6C8789-EF37-3AAD-378B-15BE17BE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55" y="3455984"/>
                <a:ext cx="691422" cy="53476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151">
            <a:extLst>
              <a:ext uri="{FF2B5EF4-FFF2-40B4-BE49-F238E27FC236}">
                <a16:creationId xmlns:a16="http://schemas.microsoft.com/office/drawing/2014/main" id="{19833350-C0F7-C559-9B6E-90836323A422}"/>
              </a:ext>
            </a:extLst>
          </p:cNvPr>
          <p:cNvSpPr txBox="1"/>
          <p:nvPr/>
        </p:nvSpPr>
        <p:spPr>
          <a:xfrm>
            <a:off x="2550109" y="2348825"/>
            <a:ext cx="6498458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rgbClr val="EF9C2D"/>
                </a:solidFill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Activation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function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for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the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hidden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layer</a:t>
            </a:r>
            <a:r>
              <a:rPr lang="es-ES" sz="2400" dirty="0">
                <a:latin typeface="Calibri"/>
              </a:rPr>
              <a:t>: </a:t>
            </a:r>
            <a:r>
              <a:rPr lang="es-ES" sz="2400" dirty="0" err="1">
                <a:latin typeface="Calibri"/>
              </a:rPr>
              <a:t>relu</a:t>
            </a:r>
            <a:endParaRPr lang="es-ES" sz="2400" dirty="0">
              <a:latin typeface="Calibri"/>
            </a:endParaRP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</a:rPr>
              <a:t> Popular values: </a:t>
            </a:r>
            <a:r>
              <a:rPr lang="es-ES" dirty="0">
                <a:solidFill>
                  <a:srgbClr val="000000"/>
                </a:solidFill>
              </a:rPr>
              <a:t>linear, </a:t>
            </a:r>
            <a:r>
              <a:rPr lang="es-ES" dirty="0" err="1">
                <a:solidFill>
                  <a:srgbClr val="000000"/>
                </a:solidFill>
              </a:rPr>
              <a:t>elu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tanh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sigmoid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6" name="TextBox 151">
            <a:extLst>
              <a:ext uri="{FF2B5EF4-FFF2-40B4-BE49-F238E27FC236}">
                <a16:creationId xmlns:a16="http://schemas.microsoft.com/office/drawing/2014/main" id="{54905E9E-4758-76A1-3B26-14B4638FCAFB}"/>
              </a:ext>
            </a:extLst>
          </p:cNvPr>
          <p:cNvSpPr txBox="1"/>
          <p:nvPr/>
        </p:nvSpPr>
        <p:spPr>
          <a:xfrm>
            <a:off x="2550109" y="3021816"/>
            <a:ext cx="6498458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rgbClr val="EF9C2D"/>
                </a:solidFill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Activation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function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for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the</a:t>
            </a:r>
            <a:r>
              <a:rPr lang="es-ES" sz="2400" dirty="0">
                <a:latin typeface="Calibri"/>
              </a:rPr>
              <a:t> output </a:t>
            </a:r>
            <a:r>
              <a:rPr lang="es-ES" sz="2400" dirty="0" err="1">
                <a:latin typeface="Calibri"/>
              </a:rPr>
              <a:t>layer</a:t>
            </a:r>
            <a:r>
              <a:rPr lang="es-ES" sz="2400" dirty="0">
                <a:latin typeface="Calibri"/>
              </a:rPr>
              <a:t>: </a:t>
            </a:r>
            <a:r>
              <a:rPr lang="es-ES" sz="2400" dirty="0" err="1">
                <a:latin typeface="Calibri"/>
              </a:rPr>
              <a:t>tanh</a:t>
            </a:r>
            <a:endParaRPr lang="es-ES" sz="2400" dirty="0">
              <a:latin typeface="Calibri"/>
            </a:endParaRP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</a:rPr>
              <a:t> Popular values: </a:t>
            </a:r>
            <a:r>
              <a:rPr lang="es-ES" dirty="0">
                <a:solidFill>
                  <a:srgbClr val="000000"/>
                </a:solidFill>
              </a:rPr>
              <a:t>linear, </a:t>
            </a:r>
            <a:r>
              <a:rPr lang="es-ES" dirty="0" err="1">
                <a:solidFill>
                  <a:srgbClr val="000000"/>
                </a:solidFill>
              </a:rPr>
              <a:t>elu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tanh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sigmoid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7" name="TextBox 151">
            <a:extLst>
              <a:ext uri="{FF2B5EF4-FFF2-40B4-BE49-F238E27FC236}">
                <a16:creationId xmlns:a16="http://schemas.microsoft.com/office/drawing/2014/main" id="{F49583A6-4BC5-3207-6E66-FBCDC69A4634}"/>
              </a:ext>
            </a:extLst>
          </p:cNvPr>
          <p:cNvSpPr txBox="1"/>
          <p:nvPr/>
        </p:nvSpPr>
        <p:spPr>
          <a:xfrm>
            <a:off x="2550109" y="3650133"/>
            <a:ext cx="6498458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rgbClr val="EF9C2D"/>
                </a:solidFill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Loss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function</a:t>
            </a:r>
            <a:r>
              <a:rPr lang="es-ES" sz="2400" dirty="0">
                <a:latin typeface="Calibri"/>
              </a:rPr>
              <a:t>: RRMSE+ sum </a:t>
            </a:r>
            <a:r>
              <a:rPr lang="es-ES" sz="2400" dirty="0" err="1">
                <a:latin typeface="Calibri"/>
              </a:rPr>
              <a:t>of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species</a:t>
            </a:r>
            <a:r>
              <a:rPr lang="es-ES" sz="2400" dirty="0">
                <a:latin typeface="Calibri"/>
              </a:rPr>
              <a:t> = 1</a:t>
            </a: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</a:rPr>
              <a:t>Implemented values: </a:t>
            </a:r>
            <a:r>
              <a:rPr lang="es-ES" dirty="0" err="1">
                <a:solidFill>
                  <a:srgbClr val="000000"/>
                </a:solidFill>
              </a:rPr>
              <a:t>mse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 err="1">
                <a:solidFill>
                  <a:srgbClr val="000000"/>
                </a:solidFill>
              </a:rPr>
              <a:t>rrmse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8" name="TextBox 151">
            <a:extLst>
              <a:ext uri="{FF2B5EF4-FFF2-40B4-BE49-F238E27FC236}">
                <a16:creationId xmlns:a16="http://schemas.microsoft.com/office/drawing/2014/main" id="{6CC0F96D-740E-270B-CC17-800FF4D07AC5}"/>
              </a:ext>
            </a:extLst>
          </p:cNvPr>
          <p:cNvSpPr txBox="1"/>
          <p:nvPr/>
        </p:nvSpPr>
        <p:spPr>
          <a:xfrm>
            <a:off x="2550109" y="4278899"/>
            <a:ext cx="6498458" cy="10156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400" dirty="0">
                <a:solidFill>
                  <a:srgbClr val="EF9C2D"/>
                </a:solidFill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Learning</a:t>
            </a:r>
            <a:r>
              <a:rPr lang="es-ES" sz="2400" dirty="0">
                <a:latin typeface="Calibri"/>
              </a:rPr>
              <a:t> </a:t>
            </a:r>
            <a:r>
              <a:rPr lang="es-ES" sz="2400" dirty="0" err="1">
                <a:latin typeface="Calibri"/>
              </a:rPr>
              <a:t>rate</a:t>
            </a:r>
            <a:r>
              <a:rPr lang="es-ES" sz="2400" dirty="0">
                <a:latin typeface="Calibri"/>
              </a:rPr>
              <a:t>: 0.005</a:t>
            </a: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</a:rPr>
              <a:t> Popular values: </a:t>
            </a:r>
            <a:r>
              <a:rPr lang="es-ES" dirty="0">
                <a:solidFill>
                  <a:srgbClr val="000000"/>
                </a:solidFill>
              </a:rPr>
              <a:t>0.001, 0.01, 0.003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6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1" grpId="0"/>
      <p:bldP spid="221" grpId="1"/>
      <p:bldP spid="284" grpId="0" animBg="1"/>
      <p:bldP spid="284" grpId="1" animBg="1"/>
      <p:bldP spid="4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0C47E62-0E1C-D3EB-5C99-02706341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7" t="13885" b="40344"/>
          <a:stretch/>
        </p:blipFill>
        <p:spPr>
          <a:xfrm>
            <a:off x="10447963" y="890267"/>
            <a:ext cx="1664615" cy="979530"/>
          </a:xfrm>
          <a:prstGeom prst="rect">
            <a:avLst/>
          </a:prstGeom>
        </p:spPr>
      </p:pic>
      <p:sp>
        <p:nvSpPr>
          <p:cNvPr id="2" name="Rectángulo 3">
            <a:extLst>
              <a:ext uri="{FF2B5EF4-FFF2-40B4-BE49-F238E27FC236}">
                <a16:creationId xmlns:a16="http://schemas.microsoft.com/office/drawing/2014/main" id="{1F0EAEC0-F2CF-646A-F482-F8DB89828DE6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7AEBBC7-708C-946B-ACEF-8CB5E671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33">
            <a:extLst>
              <a:ext uri="{FF2B5EF4-FFF2-40B4-BE49-F238E27FC236}">
                <a16:creationId xmlns:a16="http://schemas.microsoft.com/office/drawing/2014/main" id="{E0676ED0-2D38-80C5-3437-CF6E176073E4}"/>
              </a:ext>
            </a:extLst>
          </p:cNvPr>
          <p:cNvSpPr/>
          <p:nvPr/>
        </p:nvSpPr>
        <p:spPr>
          <a:xfrm>
            <a:off x="10439997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4">
            <a:extLst>
              <a:ext uri="{FF2B5EF4-FFF2-40B4-BE49-F238E27FC236}">
                <a16:creationId xmlns:a16="http://schemas.microsoft.com/office/drawing/2014/main" id="{67308FF7-529A-93B6-B87A-91C2D399BC22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Results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8">
            <a:extLst>
              <a:ext uri="{FF2B5EF4-FFF2-40B4-BE49-F238E27FC236}">
                <a16:creationId xmlns:a16="http://schemas.microsoft.com/office/drawing/2014/main" id="{C03F6D92-5B47-0395-A4FA-20F8DEB8B37E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9">
              <a:extLst>
                <a:ext uri="{FF2B5EF4-FFF2-40B4-BE49-F238E27FC236}">
                  <a16:creationId xmlns:a16="http://schemas.microsoft.com/office/drawing/2014/main" id="{CA48F5E8-4D25-7C68-15DA-BB0CEB7F189A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10" descr="Hogar con relleno sólido">
              <a:extLst>
                <a:ext uri="{FF2B5EF4-FFF2-40B4-BE49-F238E27FC236}">
                  <a16:creationId xmlns:a16="http://schemas.microsoft.com/office/drawing/2014/main" id="{A8E56491-6EA3-B7F8-456B-F3128210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11">
            <a:extLst>
              <a:ext uri="{FF2B5EF4-FFF2-40B4-BE49-F238E27FC236}">
                <a16:creationId xmlns:a16="http://schemas.microsoft.com/office/drawing/2014/main" id="{7D366CC7-3357-59D8-461D-AC9A8A324DA2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11" name="Elipse 12">
              <a:extLst>
                <a:ext uri="{FF2B5EF4-FFF2-40B4-BE49-F238E27FC236}">
                  <a16:creationId xmlns:a16="http://schemas.microsoft.com/office/drawing/2014/main" id="{854FE9CF-C796-C43C-D498-352390DD3350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13" descr="Documento con relleno sólido">
              <a:extLst>
                <a:ext uri="{FF2B5EF4-FFF2-40B4-BE49-F238E27FC236}">
                  <a16:creationId xmlns:a16="http://schemas.microsoft.com/office/drawing/2014/main" id="{EC22AE5F-CECA-5BC1-C775-16AF620F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11091658-9B30-39EA-C884-A7A566E5F733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4" name="Elipse 15">
              <a:extLst>
                <a:ext uri="{FF2B5EF4-FFF2-40B4-BE49-F238E27FC236}">
                  <a16:creationId xmlns:a16="http://schemas.microsoft.com/office/drawing/2014/main" id="{D3E9BBF3-4BAE-FC10-CE95-5F5CCB3FFB84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16" descr="Disco con relleno sólido">
              <a:extLst>
                <a:ext uri="{FF2B5EF4-FFF2-40B4-BE49-F238E27FC236}">
                  <a16:creationId xmlns:a16="http://schemas.microsoft.com/office/drawing/2014/main" id="{8AC13BD7-A11F-38F8-1DE3-DE71A2C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17">
            <a:extLst>
              <a:ext uri="{FF2B5EF4-FFF2-40B4-BE49-F238E27FC236}">
                <a16:creationId xmlns:a16="http://schemas.microsoft.com/office/drawing/2014/main" id="{2970EC56-389C-29DA-4738-70C640DFBDBB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A3FFBE9F-6FF5-79BF-AC90-016FC48542A0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Objetivo con relleno sólido">
              <a:extLst>
                <a:ext uri="{FF2B5EF4-FFF2-40B4-BE49-F238E27FC236}">
                  <a16:creationId xmlns:a16="http://schemas.microsoft.com/office/drawing/2014/main" id="{371D02FE-F70B-8F6D-D646-3EDB7255E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15324CA4-4226-852F-3B83-61100F03D1D9}"/>
              </a:ext>
            </a:extLst>
          </p:cNvPr>
          <p:cNvGrpSpPr/>
          <p:nvPr/>
        </p:nvGrpSpPr>
        <p:grpSpPr>
          <a:xfrm>
            <a:off x="10619997" y="5677198"/>
            <a:ext cx="539998" cy="539998"/>
            <a:chOff x="10619997" y="5677198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B34458AA-7DC5-562D-4B22-3939F46F0B78}"/>
                </a:ext>
              </a:extLst>
            </p:cNvPr>
            <p:cNvSpPr/>
            <p:nvPr/>
          </p:nvSpPr>
          <p:spPr>
            <a:xfrm>
              <a:off x="10619997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F00BC56D-A3ED-9CE0-50FB-077D1FB9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573217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7155F05F-03DF-49AB-3CE7-883AE40878D7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8F76EC73-97BA-6F1D-CC3B-CDEE7B6A92FC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Engranajes con relleno sólido">
              <a:extLst>
                <a:ext uri="{FF2B5EF4-FFF2-40B4-BE49-F238E27FC236}">
                  <a16:creationId xmlns:a16="http://schemas.microsoft.com/office/drawing/2014/main" id="{A0778452-3A04-AF12-737B-8B91F9D9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77C6F8-9FC3-2645-70F3-0CFE38F837EC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9EFECE-C861-01D8-7C4A-9D402D1C3D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0501" y="3717095"/>
            <a:ext cx="2963186" cy="18686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2F2F62-D001-18BB-CDD0-BFB16443A85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4714" y="1849757"/>
            <a:ext cx="2963186" cy="18069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0835BD6-9FC5-538B-F5FC-689BCBF4ACB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76098" b="-15636"/>
          <a:stretch/>
        </p:blipFill>
        <p:spPr>
          <a:xfrm rot="16200000">
            <a:off x="739954" y="2418922"/>
            <a:ext cx="1385810" cy="4699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22E9B8-0194-C6E2-D7FA-A8A588A63FE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76661" t="-37499"/>
          <a:stretch/>
        </p:blipFill>
        <p:spPr>
          <a:xfrm rot="16200000">
            <a:off x="643207" y="4326725"/>
            <a:ext cx="1353153" cy="558820"/>
          </a:xfrm>
          <a:prstGeom prst="rect">
            <a:avLst/>
          </a:prstGeom>
        </p:spPr>
      </p:pic>
      <p:sp>
        <p:nvSpPr>
          <p:cNvPr id="34" name="CuadroTexto 86">
            <a:extLst>
              <a:ext uri="{FF2B5EF4-FFF2-40B4-BE49-F238E27FC236}">
                <a16:creationId xmlns:a16="http://schemas.microsoft.com/office/drawing/2014/main" id="{AE20F8E0-D6D0-F423-0A2D-151C76D5FEA3}"/>
              </a:ext>
            </a:extLst>
          </p:cNvPr>
          <p:cNvSpPr txBox="1"/>
          <p:nvPr/>
        </p:nvSpPr>
        <p:spPr>
          <a:xfrm>
            <a:off x="2790003" y="133110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92240"/>
                </a:solidFill>
              </a:rPr>
              <a:t>RNN</a:t>
            </a:r>
            <a:endParaRPr lang="en-US" sz="2800" b="1" dirty="0">
              <a:solidFill>
                <a:srgbClr val="09224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528948-2907-6085-DC8E-83B5F22CC51D}"/>
              </a:ext>
            </a:extLst>
          </p:cNvPr>
          <p:cNvSpPr txBox="1"/>
          <p:nvPr/>
        </p:nvSpPr>
        <p:spPr>
          <a:xfrm>
            <a:off x="5949279" y="1290257"/>
            <a:ext cx="861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92240"/>
                </a:solidFill>
              </a:rPr>
              <a:t>CNN</a:t>
            </a:r>
            <a:endParaRPr lang="es-ES" sz="28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7A60332-0ACC-FC47-E4A0-D8DD179516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10669" y="1858037"/>
            <a:ext cx="3029268" cy="18415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405AF26-C2DB-EA4A-6CAC-8F632F65FB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20110" y="3744189"/>
            <a:ext cx="3011343" cy="184158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4962D5-D9CE-31E3-1B1E-6AD156A118DE}"/>
              </a:ext>
            </a:extLst>
          </p:cNvPr>
          <p:cNvSpPr txBox="1"/>
          <p:nvPr/>
        </p:nvSpPr>
        <p:spPr>
          <a:xfrm>
            <a:off x="9310008" y="1290257"/>
            <a:ext cx="1278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92240"/>
                </a:solidFill>
              </a:rPr>
              <a:t>Error</a:t>
            </a:r>
            <a:endParaRPr lang="es-ES" sz="28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A75E7A9-6BC3-00E9-1A68-1AD5DF2A0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5" r="16328"/>
          <a:stretch/>
        </p:blipFill>
        <p:spPr>
          <a:xfrm>
            <a:off x="7785989" y="3753392"/>
            <a:ext cx="3763754" cy="18224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F565B2-415E-0058-F9D7-68DE17134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755"/>
          <a:stretch/>
        </p:blipFill>
        <p:spPr>
          <a:xfrm>
            <a:off x="7739937" y="1930121"/>
            <a:ext cx="3761679" cy="17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1F0EAEC0-F2CF-646A-F482-F8DB89828DE6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7AEBBC7-708C-946B-ACEF-8CB5E671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33">
            <a:extLst>
              <a:ext uri="{FF2B5EF4-FFF2-40B4-BE49-F238E27FC236}">
                <a16:creationId xmlns:a16="http://schemas.microsoft.com/office/drawing/2014/main" id="{E0676ED0-2D38-80C5-3437-CF6E176073E4}"/>
              </a:ext>
            </a:extLst>
          </p:cNvPr>
          <p:cNvSpPr/>
          <p:nvPr/>
        </p:nvSpPr>
        <p:spPr>
          <a:xfrm>
            <a:off x="10439997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4">
            <a:extLst>
              <a:ext uri="{FF2B5EF4-FFF2-40B4-BE49-F238E27FC236}">
                <a16:creationId xmlns:a16="http://schemas.microsoft.com/office/drawing/2014/main" id="{67308FF7-529A-93B6-B87A-91C2D399BC22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Results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8">
            <a:extLst>
              <a:ext uri="{FF2B5EF4-FFF2-40B4-BE49-F238E27FC236}">
                <a16:creationId xmlns:a16="http://schemas.microsoft.com/office/drawing/2014/main" id="{C03F6D92-5B47-0395-A4FA-20F8DEB8B37E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9">
              <a:extLst>
                <a:ext uri="{FF2B5EF4-FFF2-40B4-BE49-F238E27FC236}">
                  <a16:creationId xmlns:a16="http://schemas.microsoft.com/office/drawing/2014/main" id="{CA48F5E8-4D25-7C68-15DA-BB0CEB7F189A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10" descr="Hogar con relleno sólido">
              <a:extLst>
                <a:ext uri="{FF2B5EF4-FFF2-40B4-BE49-F238E27FC236}">
                  <a16:creationId xmlns:a16="http://schemas.microsoft.com/office/drawing/2014/main" id="{A8E56491-6EA3-B7F8-456B-F3128210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11">
            <a:extLst>
              <a:ext uri="{FF2B5EF4-FFF2-40B4-BE49-F238E27FC236}">
                <a16:creationId xmlns:a16="http://schemas.microsoft.com/office/drawing/2014/main" id="{7D366CC7-3357-59D8-461D-AC9A8A324DA2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11" name="Elipse 12">
              <a:extLst>
                <a:ext uri="{FF2B5EF4-FFF2-40B4-BE49-F238E27FC236}">
                  <a16:creationId xmlns:a16="http://schemas.microsoft.com/office/drawing/2014/main" id="{854FE9CF-C796-C43C-D498-352390DD3350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13" descr="Documento con relleno sólido">
              <a:extLst>
                <a:ext uri="{FF2B5EF4-FFF2-40B4-BE49-F238E27FC236}">
                  <a16:creationId xmlns:a16="http://schemas.microsoft.com/office/drawing/2014/main" id="{EC22AE5F-CECA-5BC1-C775-16AF620F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11091658-9B30-39EA-C884-A7A566E5F733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4" name="Elipse 15">
              <a:extLst>
                <a:ext uri="{FF2B5EF4-FFF2-40B4-BE49-F238E27FC236}">
                  <a16:creationId xmlns:a16="http://schemas.microsoft.com/office/drawing/2014/main" id="{D3E9BBF3-4BAE-FC10-CE95-5F5CCB3FFB84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16" descr="Disco con relleno sólido">
              <a:extLst>
                <a:ext uri="{FF2B5EF4-FFF2-40B4-BE49-F238E27FC236}">
                  <a16:creationId xmlns:a16="http://schemas.microsoft.com/office/drawing/2014/main" id="{8AC13BD7-A11F-38F8-1DE3-DE71A2C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17">
            <a:extLst>
              <a:ext uri="{FF2B5EF4-FFF2-40B4-BE49-F238E27FC236}">
                <a16:creationId xmlns:a16="http://schemas.microsoft.com/office/drawing/2014/main" id="{2970EC56-389C-29DA-4738-70C640DFBDBB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A3FFBE9F-6FF5-79BF-AC90-016FC48542A0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Objetivo con relleno sólido">
              <a:extLst>
                <a:ext uri="{FF2B5EF4-FFF2-40B4-BE49-F238E27FC236}">
                  <a16:creationId xmlns:a16="http://schemas.microsoft.com/office/drawing/2014/main" id="{371D02FE-F70B-8F6D-D646-3EDB7255E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15324CA4-4226-852F-3B83-61100F03D1D9}"/>
              </a:ext>
            </a:extLst>
          </p:cNvPr>
          <p:cNvGrpSpPr/>
          <p:nvPr/>
        </p:nvGrpSpPr>
        <p:grpSpPr>
          <a:xfrm>
            <a:off x="10619997" y="5677198"/>
            <a:ext cx="539998" cy="539998"/>
            <a:chOff x="10619997" y="5677198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B34458AA-7DC5-562D-4B22-3939F46F0B78}"/>
                </a:ext>
              </a:extLst>
            </p:cNvPr>
            <p:cNvSpPr/>
            <p:nvPr/>
          </p:nvSpPr>
          <p:spPr>
            <a:xfrm>
              <a:off x="10619997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F00BC56D-A3ED-9CE0-50FB-077D1FB9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573217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7155F05F-03DF-49AB-3CE7-883AE40878D7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8F76EC73-97BA-6F1D-CC3B-CDEE7B6A92FC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Engranajes con relleno sólido">
              <a:extLst>
                <a:ext uri="{FF2B5EF4-FFF2-40B4-BE49-F238E27FC236}">
                  <a16:creationId xmlns:a16="http://schemas.microsoft.com/office/drawing/2014/main" id="{A0778452-3A04-AF12-737B-8B91F9D90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E532D72-F76C-E5D0-2EC7-6D5D4D044B66}"/>
              </a:ext>
            </a:extLst>
          </p:cNvPr>
          <p:cNvSpPr/>
          <p:nvPr/>
        </p:nvSpPr>
        <p:spPr>
          <a:xfrm>
            <a:off x="9603260" y="4157184"/>
            <a:ext cx="2464829" cy="1236588"/>
          </a:xfrm>
          <a:custGeom>
            <a:avLst>
              <a:gd name="f0" fmla="val 622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92240"/>
          </a:solidFill>
          <a:ln w="28575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BE" sz="2400" b="1" i="0" u="none" strike="noStrike" kern="1200" cap="none" spc="0" baseline="0" dirty="0">
                <a:solidFill>
                  <a:schemeClr val="bg1"/>
                </a:solidFill>
                <a:uFillTx/>
                <a:latin typeface="Calibr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BE" sz="2400" b="1" i="0" u="none" strike="noStrike" kern="1200" cap="none" spc="0" baseline="0" dirty="0">
                <a:solidFill>
                  <a:schemeClr val="bg1"/>
                </a:solidFill>
                <a:uFillTx/>
                <a:latin typeface="Calibr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endParaRPr lang="en-BE" sz="2400" b="1" i="0" u="none" strike="noStrike" kern="1200" cap="none" spc="0" baseline="0" dirty="0">
              <a:solidFill>
                <a:schemeClr val="bg1"/>
              </a:solidFill>
              <a:uFillTx/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1E7DB-D084-BABE-6303-7C048D6A51D6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FD87B4-6D2C-B60C-7EE9-1C04285971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97323" y="1796141"/>
            <a:ext cx="4165360" cy="33229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50DB94-06A1-05C4-66C8-C76807D0B171}"/>
              </a:ext>
            </a:extLst>
          </p:cNvPr>
          <p:cNvSpPr txBox="1"/>
          <p:nvPr/>
        </p:nvSpPr>
        <p:spPr>
          <a:xfrm>
            <a:off x="6315836" y="1225261"/>
            <a:ext cx="2668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92240"/>
                </a:solidFill>
              </a:rPr>
              <a:t>Minor</a:t>
            </a:r>
            <a:r>
              <a:rPr lang="es-ES" sz="2800" b="1" dirty="0">
                <a:solidFill>
                  <a:srgbClr val="092240"/>
                </a:solidFill>
              </a:rPr>
              <a:t> </a:t>
            </a:r>
            <a:r>
              <a:rPr lang="es-ES" sz="2800" b="1" dirty="0" err="1">
                <a:solidFill>
                  <a:srgbClr val="092240"/>
                </a:solidFill>
              </a:rPr>
              <a:t>species</a:t>
            </a:r>
            <a:endParaRPr lang="es-ES" sz="28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56DD83-9E2F-8C9A-B4F9-4AB4DBA083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594" y="1800432"/>
            <a:ext cx="4143701" cy="331868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86E2828-70F7-C17B-FB9A-2E1939648538}"/>
              </a:ext>
            </a:extLst>
          </p:cNvPr>
          <p:cNvSpPr txBox="1"/>
          <p:nvPr/>
        </p:nvSpPr>
        <p:spPr>
          <a:xfrm>
            <a:off x="1939779" y="1225261"/>
            <a:ext cx="2668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92240"/>
                </a:solidFill>
              </a:rPr>
              <a:t>Major</a:t>
            </a:r>
            <a:r>
              <a:rPr lang="es-ES" sz="2800" b="1" dirty="0">
                <a:solidFill>
                  <a:srgbClr val="092240"/>
                </a:solidFill>
              </a:rPr>
              <a:t> </a:t>
            </a:r>
            <a:r>
              <a:rPr lang="es-ES" sz="2800" b="1" dirty="0" err="1">
                <a:solidFill>
                  <a:srgbClr val="092240"/>
                </a:solidFill>
              </a:rPr>
              <a:t>species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670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56">
            <a:extLst>
              <a:ext uri="{FF2B5EF4-FFF2-40B4-BE49-F238E27FC236}">
                <a16:creationId xmlns:a16="http://schemas.microsoft.com/office/drawing/2014/main" id="{721D50CC-FAF2-1A17-4DF0-6F78248F9AB6}"/>
              </a:ext>
            </a:extLst>
          </p:cNvPr>
          <p:cNvSpPr/>
          <p:nvPr/>
        </p:nvSpPr>
        <p:spPr>
          <a:xfrm>
            <a:off x="2167640" y="266918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ángulo: esquinas redondeadas 57">
            <a:extLst>
              <a:ext uri="{FF2B5EF4-FFF2-40B4-BE49-F238E27FC236}">
                <a16:creationId xmlns:a16="http://schemas.microsoft.com/office/drawing/2014/main" id="{CC728F35-F753-D8B7-4B58-D325055F3933}"/>
              </a:ext>
            </a:extLst>
          </p:cNvPr>
          <p:cNvSpPr/>
          <p:nvPr/>
        </p:nvSpPr>
        <p:spPr>
          <a:xfrm>
            <a:off x="4038100" y="2670477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w="28575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: esquinas redondeadas 55">
            <a:extLst>
              <a:ext uri="{FF2B5EF4-FFF2-40B4-BE49-F238E27FC236}">
                <a16:creationId xmlns:a16="http://schemas.microsoft.com/office/drawing/2014/main" id="{D1237EDF-7658-D8CC-D6BA-6711173B41FB}"/>
              </a:ext>
            </a:extLst>
          </p:cNvPr>
          <p:cNvSpPr/>
          <p:nvPr/>
        </p:nvSpPr>
        <p:spPr>
          <a:xfrm>
            <a:off x="322755" y="266918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ángulo: esquinas redondeadas 53">
            <a:extLst>
              <a:ext uri="{FF2B5EF4-FFF2-40B4-BE49-F238E27FC236}">
                <a16:creationId xmlns:a16="http://schemas.microsoft.com/office/drawing/2014/main" id="{F2A0B15A-91A4-4525-CE55-4FB71FCE1425}"/>
              </a:ext>
            </a:extLst>
          </p:cNvPr>
          <p:cNvSpPr/>
          <p:nvPr/>
        </p:nvSpPr>
        <p:spPr>
          <a:xfrm>
            <a:off x="322755" y="1704277"/>
            <a:ext cx="5386995" cy="8710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AB9260EC-9461-01C9-24C9-C6B5181CB381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Elipse 25">
            <a:extLst>
              <a:ext uri="{FF2B5EF4-FFF2-40B4-BE49-F238E27FC236}">
                <a16:creationId xmlns:a16="http://schemas.microsoft.com/office/drawing/2014/main" id="{AC74DE91-150A-C739-13AE-4DD09B73A0CE}"/>
              </a:ext>
            </a:extLst>
          </p:cNvPr>
          <p:cNvSpPr/>
          <p:nvPr/>
        </p:nvSpPr>
        <p:spPr>
          <a:xfrm>
            <a:off x="2340004" y="5412269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195B7E5F-D39D-0F30-1AE3-68C75E8A2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9" name="Grupo 9">
            <a:extLst>
              <a:ext uri="{FF2B5EF4-FFF2-40B4-BE49-F238E27FC236}">
                <a16:creationId xmlns:a16="http://schemas.microsoft.com/office/drawing/2014/main" id="{E80D065F-C5A7-0665-B996-4243F8AA2089}"/>
              </a:ext>
            </a:extLst>
          </p:cNvPr>
          <p:cNvGrpSpPr/>
          <p:nvPr/>
        </p:nvGrpSpPr>
        <p:grpSpPr>
          <a:xfrm>
            <a:off x="2520004" y="5678021"/>
            <a:ext cx="539998" cy="539998"/>
            <a:chOff x="2520004" y="5678021"/>
            <a:chExt cx="539998" cy="539998"/>
          </a:xfrm>
        </p:grpSpPr>
        <p:sp>
          <p:nvSpPr>
            <p:cNvPr id="10" name="Elipse 6">
              <a:extLst>
                <a:ext uri="{FF2B5EF4-FFF2-40B4-BE49-F238E27FC236}">
                  <a16:creationId xmlns:a16="http://schemas.microsoft.com/office/drawing/2014/main" id="{196650A5-84ED-E714-41C3-15F25F192FBF}"/>
                </a:ext>
              </a:extLst>
            </p:cNvPr>
            <p:cNvSpPr/>
            <p:nvPr/>
          </p:nvSpPr>
          <p:spPr>
            <a:xfrm>
              <a:off x="2520004" y="5678021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1" name="Gráfico 8" descr="Hogar con relleno sólido">
              <a:extLst>
                <a:ext uri="{FF2B5EF4-FFF2-40B4-BE49-F238E27FC236}">
                  <a16:creationId xmlns:a16="http://schemas.microsoft.com/office/drawing/2014/main" id="{44E28F6F-0DD3-F4B9-5DC9-CDE07AFE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5730361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2" name="Grupo 10">
            <a:extLst>
              <a:ext uri="{FF2B5EF4-FFF2-40B4-BE49-F238E27FC236}">
                <a16:creationId xmlns:a16="http://schemas.microsoft.com/office/drawing/2014/main" id="{8ED54536-0E16-DB71-8AA9-13F803441094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13" name="Elipse 11">
              <a:extLst>
                <a:ext uri="{FF2B5EF4-FFF2-40B4-BE49-F238E27FC236}">
                  <a16:creationId xmlns:a16="http://schemas.microsoft.com/office/drawing/2014/main" id="{7DE5698B-ED1B-933D-444B-5C808AF7FE49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4" name="Gráfico 12" descr="Documento con relleno sólido">
              <a:extLst>
                <a:ext uri="{FF2B5EF4-FFF2-40B4-BE49-F238E27FC236}">
                  <a16:creationId xmlns:a16="http://schemas.microsoft.com/office/drawing/2014/main" id="{B0AC427F-46D9-DC07-B212-E7B805EB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5" name="Grupo 13">
            <a:extLst>
              <a:ext uri="{FF2B5EF4-FFF2-40B4-BE49-F238E27FC236}">
                <a16:creationId xmlns:a16="http://schemas.microsoft.com/office/drawing/2014/main" id="{5D75FA79-8E54-6591-BE18-289CDC983C45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6" name="Elipse 14">
              <a:extLst>
                <a:ext uri="{FF2B5EF4-FFF2-40B4-BE49-F238E27FC236}">
                  <a16:creationId xmlns:a16="http://schemas.microsoft.com/office/drawing/2014/main" id="{A68CF5CD-5341-79EC-B122-C8645957523B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7" name="Gráfico 15" descr="Disco con relleno sólido">
              <a:extLst>
                <a:ext uri="{FF2B5EF4-FFF2-40B4-BE49-F238E27FC236}">
                  <a16:creationId xmlns:a16="http://schemas.microsoft.com/office/drawing/2014/main" id="{D4F3410C-3A61-FB33-780E-A3B965BA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8" name="Grupo 16">
            <a:extLst>
              <a:ext uri="{FF2B5EF4-FFF2-40B4-BE49-F238E27FC236}">
                <a16:creationId xmlns:a16="http://schemas.microsoft.com/office/drawing/2014/main" id="{1C94D396-B430-42B6-5448-BC15CEBE5915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9" name="Elipse 17">
              <a:extLst>
                <a:ext uri="{FF2B5EF4-FFF2-40B4-BE49-F238E27FC236}">
                  <a16:creationId xmlns:a16="http://schemas.microsoft.com/office/drawing/2014/main" id="{115BFB07-F2F2-7126-E50F-531E02B61754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0" name="Gráfico 18" descr="Objetivo con relleno sólido">
              <a:extLst>
                <a:ext uri="{FF2B5EF4-FFF2-40B4-BE49-F238E27FC236}">
                  <a16:creationId xmlns:a16="http://schemas.microsoft.com/office/drawing/2014/main" id="{EDAC6E0A-D823-54F7-11DA-5F75E0AA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1" name="Grupo 19">
            <a:extLst>
              <a:ext uri="{FF2B5EF4-FFF2-40B4-BE49-F238E27FC236}">
                <a16:creationId xmlns:a16="http://schemas.microsoft.com/office/drawing/2014/main" id="{FF4B4CBE-CC68-8BAE-1411-7CB4C59E709F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2" name="Elipse 20">
              <a:extLst>
                <a:ext uri="{FF2B5EF4-FFF2-40B4-BE49-F238E27FC236}">
                  <a16:creationId xmlns:a16="http://schemas.microsoft.com/office/drawing/2014/main" id="{4C567835-40BB-7888-D9DA-5DFE85E24358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3" name="Gráfico 21" descr="Presentación con gráfico circular con relleno sólido">
              <a:extLst>
                <a:ext uri="{FF2B5EF4-FFF2-40B4-BE49-F238E27FC236}">
                  <a16:creationId xmlns:a16="http://schemas.microsoft.com/office/drawing/2014/main" id="{B7EA2063-1D38-08DB-CBE9-24DB16B3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4" name="Grupo 66">
            <a:extLst>
              <a:ext uri="{FF2B5EF4-FFF2-40B4-BE49-F238E27FC236}">
                <a16:creationId xmlns:a16="http://schemas.microsoft.com/office/drawing/2014/main" id="{52729659-EEB5-83F1-A8EC-A4BEBC1F2857}"/>
              </a:ext>
            </a:extLst>
          </p:cNvPr>
          <p:cNvGrpSpPr/>
          <p:nvPr/>
        </p:nvGrpSpPr>
        <p:grpSpPr>
          <a:xfrm>
            <a:off x="4655996" y="426723"/>
            <a:ext cx="2892878" cy="1022911"/>
            <a:chOff x="4655996" y="426723"/>
            <a:chExt cx="2892878" cy="1022911"/>
          </a:xfrm>
        </p:grpSpPr>
        <p:sp>
          <p:nvSpPr>
            <p:cNvPr id="25" name="Rectángulo: esquinas diagonales cortadas 65">
              <a:extLst>
                <a:ext uri="{FF2B5EF4-FFF2-40B4-BE49-F238E27FC236}">
                  <a16:creationId xmlns:a16="http://schemas.microsoft.com/office/drawing/2014/main" id="{70D395EA-0C09-0F4D-CFC0-B30DDA432FB5}"/>
                </a:ext>
              </a:extLst>
            </p:cNvPr>
            <p:cNvSpPr/>
            <p:nvPr/>
          </p:nvSpPr>
          <p:spPr>
            <a:xfrm>
              <a:off x="4655996" y="426723"/>
              <a:ext cx="2892878" cy="978353"/>
            </a:xfrm>
            <a:custGeom>
              <a:avLst>
                <a:gd name="f6" fmla="val 0"/>
                <a:gd name="f7" fmla="val 16667"/>
              </a:avLst>
              <a:gdLst>
                <a:gd name="f2" fmla="val w"/>
                <a:gd name="f3" fmla="val h"/>
                <a:gd name="f4" fmla="val ss"/>
                <a:gd name="f5" fmla="val 0"/>
                <a:gd name="f6" fmla="val 0"/>
                <a:gd name="f7" fmla="val 16667"/>
                <a:gd name="f8" fmla="abs f2"/>
                <a:gd name="f9" fmla="abs f3"/>
                <a:gd name="f10" fmla="abs f4"/>
                <a:gd name="f11" fmla="val f5"/>
                <a:gd name="f12" fmla="val f6"/>
                <a:gd name="f13" fmla="val f7"/>
                <a:gd name="f14" fmla="?: f8 f2 1"/>
                <a:gd name="f15" fmla="?: f9 f3 1"/>
                <a:gd name="f16" fmla="?: f10 f4 1"/>
                <a:gd name="f17" fmla="*/ f14 1 21600"/>
                <a:gd name="f18" fmla="*/ f15 1 21600"/>
                <a:gd name="f19" fmla="*/ 21600 f14 1"/>
                <a:gd name="f20" fmla="*/ 21600 f15 1"/>
                <a:gd name="f21" fmla="min f18 f17"/>
                <a:gd name="f22" fmla="*/ f19 1 f16"/>
                <a:gd name="f23" fmla="*/ f20 1 f16"/>
                <a:gd name="f24" fmla="val f22"/>
                <a:gd name="f25" fmla="val f23"/>
                <a:gd name="f26" fmla="*/ f11 f21 1"/>
                <a:gd name="f27" fmla="+- f25 0 f11"/>
                <a:gd name="f28" fmla="+- f24 0 f11"/>
                <a:gd name="f29" fmla="*/ f24 f21 1"/>
                <a:gd name="f30" fmla="*/ f25 f21 1"/>
                <a:gd name="f31" fmla="min f28 f27"/>
                <a:gd name="f32" fmla="*/ f31 f12 1"/>
                <a:gd name="f33" fmla="*/ f31 f13 1"/>
                <a:gd name="f34" fmla="*/ f32 1 100000"/>
                <a:gd name="f35" fmla="*/ f33 1 100000"/>
                <a:gd name="f36" fmla="+- f24 0 f34"/>
                <a:gd name="f37" fmla="+- f25 0 f34"/>
                <a:gd name="f38" fmla="+- f24 0 f35"/>
                <a:gd name="f39" fmla="+- f25 0 f35"/>
                <a:gd name="f40" fmla="+- f34 0 f35"/>
                <a:gd name="f41" fmla="*/ f34 f21 1"/>
                <a:gd name="f42" fmla="*/ f35 f21 1"/>
                <a:gd name="f43" fmla="?: f40 f34 f35"/>
                <a:gd name="f44" fmla="*/ f38 f21 1"/>
                <a:gd name="f45" fmla="*/ f37 f21 1"/>
                <a:gd name="f46" fmla="*/ f36 f21 1"/>
                <a:gd name="f47" fmla="*/ f39 f21 1"/>
                <a:gd name="f48" fmla="*/ f43 1 2"/>
                <a:gd name="f49" fmla="+- f24 0 f48"/>
                <a:gd name="f50" fmla="+- f25 0 f48"/>
                <a:gd name="f51" fmla="*/ f48 f21 1"/>
                <a:gd name="f52" fmla="*/ f49 f21 1"/>
                <a:gd name="f53" fmla="*/ f50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1" t="f51" r="f52" b="f53"/>
              <a:pathLst>
                <a:path>
                  <a:moveTo>
                    <a:pt x="f41" y="f26"/>
                  </a:moveTo>
                  <a:lnTo>
                    <a:pt x="f44" y="f26"/>
                  </a:lnTo>
                  <a:lnTo>
                    <a:pt x="f29" y="f42"/>
                  </a:lnTo>
                  <a:lnTo>
                    <a:pt x="f29" y="f45"/>
                  </a:lnTo>
                  <a:lnTo>
                    <a:pt x="f46" y="f30"/>
                  </a:lnTo>
                  <a:lnTo>
                    <a:pt x="f42" y="f30"/>
                  </a:lnTo>
                  <a:lnTo>
                    <a:pt x="f26" y="f47"/>
                  </a:lnTo>
                  <a:lnTo>
                    <a:pt x="f26" y="f41"/>
                  </a:lnTo>
                  <a:close/>
                </a:path>
              </a:pathLst>
            </a:custGeom>
            <a:solidFill>
              <a:srgbClr val="092240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6" name="CuadroTexto 26">
              <a:extLst>
                <a:ext uri="{FF2B5EF4-FFF2-40B4-BE49-F238E27FC236}">
                  <a16:creationId xmlns:a16="http://schemas.microsoft.com/office/drawing/2014/main" id="{93424729-3F1C-BDCB-9606-676BADBA9923}"/>
                </a:ext>
              </a:extLst>
            </p:cNvPr>
            <p:cNvSpPr txBox="1"/>
            <p:nvPr/>
          </p:nvSpPr>
          <p:spPr>
            <a:xfrm>
              <a:off x="4930627" y="462128"/>
              <a:ext cx="2343625" cy="98750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4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ModelFLOWs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28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APP</a:t>
              </a:r>
              <a:endParaRPr lang="en-US" sz="28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7" name="CuadroTexto 27">
            <a:extLst>
              <a:ext uri="{FF2B5EF4-FFF2-40B4-BE49-F238E27FC236}">
                <a16:creationId xmlns:a16="http://schemas.microsoft.com/office/drawing/2014/main" id="{4F2C54BD-A2DC-E595-45AE-3F965056D8E2}"/>
              </a:ext>
            </a:extLst>
          </p:cNvPr>
          <p:cNvSpPr txBox="1"/>
          <p:nvPr/>
        </p:nvSpPr>
        <p:spPr>
          <a:xfrm>
            <a:off x="1299216" y="1958571"/>
            <a:ext cx="340851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92240"/>
                </a:solidFill>
                <a:uFillTx/>
                <a:latin typeface="Calibri"/>
              </a:rPr>
              <a:t>MODAL DECOMPOSITION</a:t>
            </a:r>
            <a:endParaRPr lang="en-US" sz="1800" b="1" i="0" u="none" strike="noStrike" kern="1200" cap="none" spc="0" baseline="0">
              <a:solidFill>
                <a:srgbClr val="092240"/>
              </a:solidFill>
              <a:uFillTx/>
              <a:latin typeface="Calibri"/>
            </a:endParaRPr>
          </a:p>
        </p:txBody>
      </p:sp>
      <p:sp>
        <p:nvSpPr>
          <p:cNvPr id="28" name="CuadroTexto 28">
            <a:extLst>
              <a:ext uri="{FF2B5EF4-FFF2-40B4-BE49-F238E27FC236}">
                <a16:creationId xmlns:a16="http://schemas.microsoft.com/office/drawing/2014/main" id="{882F1E65-D156-517E-276F-718FAAECC9B6}"/>
              </a:ext>
            </a:extLst>
          </p:cNvPr>
          <p:cNvSpPr txBox="1"/>
          <p:nvPr/>
        </p:nvSpPr>
        <p:spPr>
          <a:xfrm>
            <a:off x="8044827" y="1943904"/>
            <a:ext cx="226184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1" i="0" u="none" strike="noStrike" kern="1200" cap="none" spc="0" baseline="0">
                <a:solidFill>
                  <a:srgbClr val="092240"/>
                </a:solidFill>
                <a:uFillTx/>
                <a:latin typeface="Calibri"/>
              </a:rPr>
              <a:t>DEEP LEARNING</a:t>
            </a:r>
            <a:endParaRPr lang="en-US" sz="1800" b="1" i="0" u="none" strike="noStrike" kern="1200" cap="none" spc="0" baseline="0">
              <a:solidFill>
                <a:srgbClr val="092240"/>
              </a:solidFill>
              <a:uFillTx/>
              <a:latin typeface="Calibri"/>
            </a:endParaRPr>
          </a:p>
        </p:txBody>
      </p:sp>
      <p:sp>
        <p:nvSpPr>
          <p:cNvPr id="29" name="CuadroTexto 31">
            <a:extLst>
              <a:ext uri="{FF2B5EF4-FFF2-40B4-BE49-F238E27FC236}">
                <a16:creationId xmlns:a16="http://schemas.microsoft.com/office/drawing/2014/main" id="{E1ED3A2F-7D37-8020-7B7B-1C11A662883C}"/>
              </a:ext>
            </a:extLst>
          </p:cNvPr>
          <p:cNvSpPr txBox="1"/>
          <p:nvPr/>
        </p:nvSpPr>
        <p:spPr>
          <a:xfrm>
            <a:off x="4038100" y="2758699"/>
            <a:ext cx="1671660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Prediction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0" name="Flecha: doblada hacia arriba 52">
            <a:extLst>
              <a:ext uri="{FF2B5EF4-FFF2-40B4-BE49-F238E27FC236}">
                <a16:creationId xmlns:a16="http://schemas.microsoft.com/office/drawing/2014/main" id="{7B0FAFF7-F6ED-E598-22A0-498CB317CFCD}"/>
              </a:ext>
            </a:extLst>
          </p:cNvPr>
          <p:cNvSpPr/>
          <p:nvPr/>
        </p:nvSpPr>
        <p:spPr>
          <a:xfrm rot="10799991">
            <a:off x="2828541" y="822859"/>
            <a:ext cx="1622822" cy="787517"/>
          </a:xfrm>
          <a:custGeom>
            <a:avLst>
              <a:gd name="f10" fmla="val 18200"/>
              <a:gd name="f11" fmla="val 20283"/>
              <a:gd name="f12" fmla="val 3387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18200"/>
              <a:gd name="f11" fmla="val 20283"/>
              <a:gd name="f12" fmla="val 3387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1" name="Rectángulo: esquinas redondeadas 54">
            <a:extLst>
              <a:ext uri="{FF2B5EF4-FFF2-40B4-BE49-F238E27FC236}">
                <a16:creationId xmlns:a16="http://schemas.microsoft.com/office/drawing/2014/main" id="{7F0E9E0C-45F0-D5BD-3DAB-6447279E016C}"/>
              </a:ext>
            </a:extLst>
          </p:cNvPr>
          <p:cNvSpPr/>
          <p:nvPr/>
        </p:nvSpPr>
        <p:spPr>
          <a:xfrm>
            <a:off x="6482245" y="1704277"/>
            <a:ext cx="5386995" cy="8710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2" name="Rectángulo: esquinas redondeadas 58">
            <a:extLst>
              <a:ext uri="{FF2B5EF4-FFF2-40B4-BE49-F238E27FC236}">
                <a16:creationId xmlns:a16="http://schemas.microsoft.com/office/drawing/2014/main" id="{F5C2759C-8424-8E10-22B9-F0EB43198A8F}"/>
              </a:ext>
            </a:extLst>
          </p:cNvPr>
          <p:cNvSpPr/>
          <p:nvPr/>
        </p:nvSpPr>
        <p:spPr>
          <a:xfrm>
            <a:off x="8327120" y="267463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3" name="Rectángulo: esquinas redondeadas 59">
            <a:extLst>
              <a:ext uri="{FF2B5EF4-FFF2-40B4-BE49-F238E27FC236}">
                <a16:creationId xmlns:a16="http://schemas.microsoft.com/office/drawing/2014/main" id="{D7E967DE-D7F8-F45B-1B5B-0175A1BCFDE1}"/>
              </a:ext>
            </a:extLst>
          </p:cNvPr>
          <p:cNvSpPr/>
          <p:nvPr/>
        </p:nvSpPr>
        <p:spPr>
          <a:xfrm>
            <a:off x="10197580" y="2675927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4" name="Rectángulo: esquinas redondeadas 60">
            <a:extLst>
              <a:ext uri="{FF2B5EF4-FFF2-40B4-BE49-F238E27FC236}">
                <a16:creationId xmlns:a16="http://schemas.microsoft.com/office/drawing/2014/main" id="{EFBD2D19-116A-9E60-4447-C29732BE4588}"/>
              </a:ext>
            </a:extLst>
          </p:cNvPr>
          <p:cNvSpPr/>
          <p:nvPr/>
        </p:nvSpPr>
        <p:spPr>
          <a:xfrm>
            <a:off x="6482236" y="2674638"/>
            <a:ext cx="1671660" cy="56120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6683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5" name="CuadroTexto 63">
            <a:extLst>
              <a:ext uri="{FF2B5EF4-FFF2-40B4-BE49-F238E27FC236}">
                <a16:creationId xmlns:a16="http://schemas.microsoft.com/office/drawing/2014/main" id="{6B34ED22-89A3-2A76-1C0E-DA84CAF55634}"/>
              </a:ext>
            </a:extLst>
          </p:cNvPr>
          <p:cNvSpPr txBox="1"/>
          <p:nvPr/>
        </p:nvSpPr>
        <p:spPr>
          <a:xfrm>
            <a:off x="10197580" y="2764139"/>
            <a:ext cx="1671660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Prediction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6" name="Flecha: doblada hacia arriba 64">
            <a:extLst>
              <a:ext uri="{FF2B5EF4-FFF2-40B4-BE49-F238E27FC236}">
                <a16:creationId xmlns:a16="http://schemas.microsoft.com/office/drawing/2014/main" id="{A9932BB8-F4F8-D2C1-F855-9EB282B2C161}"/>
              </a:ext>
            </a:extLst>
          </p:cNvPr>
          <p:cNvSpPr/>
          <p:nvPr/>
        </p:nvSpPr>
        <p:spPr>
          <a:xfrm rot="10800009" flipH="1">
            <a:off x="7746412" y="823682"/>
            <a:ext cx="1623599" cy="787517"/>
          </a:xfrm>
          <a:custGeom>
            <a:avLst>
              <a:gd name="f10" fmla="val 18200"/>
              <a:gd name="f11" fmla="val 20283"/>
              <a:gd name="f12" fmla="val 3387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ss"/>
              <a:gd name="f9" fmla="val 0"/>
              <a:gd name="f10" fmla="val 18200"/>
              <a:gd name="f11" fmla="val 20283"/>
              <a:gd name="f12" fmla="val 33870"/>
              <a:gd name="f13" fmla="+- 0 0 -360"/>
              <a:gd name="f14" fmla="+- 0 0 -270"/>
              <a:gd name="f15" fmla="+- 0 0 -180"/>
              <a:gd name="f16" fmla="+- 0 0 -90"/>
              <a:gd name="f17" fmla="abs f6"/>
              <a:gd name="f18" fmla="abs f7"/>
              <a:gd name="f19" fmla="abs f8"/>
              <a:gd name="f20" fmla="val f9"/>
              <a:gd name="f21" fmla="val f10"/>
              <a:gd name="f22" fmla="val f11"/>
              <a:gd name="f23" fmla="val f12"/>
              <a:gd name="f24" fmla="*/ f13 f3 1"/>
              <a:gd name="f25" fmla="*/ f14 f3 1"/>
              <a:gd name="f26" fmla="*/ f15 f3 1"/>
              <a:gd name="f27" fmla="*/ f16 f3 1"/>
              <a:gd name="f28" fmla="?: f17 f6 1"/>
              <a:gd name="f29" fmla="?: f18 f7 1"/>
              <a:gd name="f30" fmla="?: f19 f8 1"/>
              <a:gd name="f31" fmla="*/ f24 1 f5"/>
              <a:gd name="f32" fmla="*/ f25 1 f5"/>
              <a:gd name="f33" fmla="*/ f26 1 f5"/>
              <a:gd name="f34" fmla="*/ f27 1 f5"/>
              <a:gd name="f35" fmla="*/ f28 1 21600"/>
              <a:gd name="f36" fmla="*/ f29 1 21600"/>
              <a:gd name="f37" fmla="*/ 21600 f28 1"/>
              <a:gd name="f38" fmla="*/ 21600 f29 1"/>
              <a:gd name="f39" fmla="+- f31 0 f4"/>
              <a:gd name="f40" fmla="+- f32 0 f4"/>
              <a:gd name="f41" fmla="+- f33 0 f4"/>
              <a:gd name="f42" fmla="+- f34 0 f4"/>
              <a:gd name="f43" fmla="min f36 f35"/>
              <a:gd name="f44" fmla="*/ f37 1 f30"/>
              <a:gd name="f45" fmla="*/ f38 1 f30"/>
              <a:gd name="f46" fmla="val f44"/>
              <a:gd name="f47" fmla="val f45"/>
              <a:gd name="f48" fmla="*/ f20 f43 1"/>
              <a:gd name="f49" fmla="+- f47 0 f20"/>
              <a:gd name="f50" fmla="+- f46 0 f20"/>
              <a:gd name="f51" fmla="*/ f47 f43 1"/>
              <a:gd name="f52" fmla="*/ f46 f43 1"/>
              <a:gd name="f53" fmla="min f50 f49"/>
              <a:gd name="f54" fmla="*/ f53 f23 1"/>
              <a:gd name="f55" fmla="*/ f53 f22 1"/>
              <a:gd name="f56" fmla="*/ f53 f21 1"/>
              <a:gd name="f57" fmla="*/ f54 1 100000"/>
              <a:gd name="f58" fmla="*/ f55 1 50000"/>
              <a:gd name="f59" fmla="*/ f55 1 100000"/>
              <a:gd name="f60" fmla="*/ f56 1 200000"/>
              <a:gd name="f61" fmla="*/ f56 1 100000"/>
              <a:gd name="f62" fmla="+- f46 0 f58"/>
              <a:gd name="f63" fmla="+- f46 0 f59"/>
              <a:gd name="f64" fmla="+- f47 0 f61"/>
              <a:gd name="f65" fmla="+- f57 f47 0"/>
              <a:gd name="f66" fmla="*/ f57 f43 1"/>
              <a:gd name="f67" fmla="+- f63 0 f60"/>
              <a:gd name="f68" fmla="+- f63 f60 0"/>
              <a:gd name="f69" fmla="+- f64 f47 0"/>
              <a:gd name="f70" fmla="*/ f65 1 2"/>
              <a:gd name="f71" fmla="*/ f64 f43 1"/>
              <a:gd name="f72" fmla="*/ f62 f43 1"/>
              <a:gd name="f73" fmla="*/ f63 f43 1"/>
              <a:gd name="f74" fmla="*/ f68 1 2"/>
              <a:gd name="f75" fmla="*/ f69 1 2"/>
              <a:gd name="f76" fmla="*/ f68 f43 1"/>
              <a:gd name="f77" fmla="*/ f67 f43 1"/>
              <a:gd name="f78" fmla="*/ f70 f43 1"/>
              <a:gd name="f79" fmla="*/ f75 f43 1"/>
              <a:gd name="f80" fmla="*/ f74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73" y="f48"/>
              </a:cxn>
              <a:cxn ang="f40">
                <a:pos x="f72" y="f66"/>
              </a:cxn>
              <a:cxn ang="f40">
                <a:pos x="f48" y="f79"/>
              </a:cxn>
              <a:cxn ang="f41">
                <a:pos x="f80" y="f51"/>
              </a:cxn>
              <a:cxn ang="f42">
                <a:pos x="f76" y="f78"/>
              </a:cxn>
              <a:cxn ang="f42">
                <a:pos x="f52" y="f66"/>
              </a:cxn>
            </a:cxnLst>
            <a:rect l="f48" t="f71" r="f76" b="f51"/>
            <a:pathLst>
              <a:path>
                <a:moveTo>
                  <a:pt x="f48" y="f71"/>
                </a:moveTo>
                <a:lnTo>
                  <a:pt x="f77" y="f71"/>
                </a:lnTo>
                <a:lnTo>
                  <a:pt x="f77" y="f66"/>
                </a:lnTo>
                <a:lnTo>
                  <a:pt x="f72" y="f66"/>
                </a:lnTo>
                <a:lnTo>
                  <a:pt x="f73" y="f48"/>
                </a:lnTo>
                <a:lnTo>
                  <a:pt x="f52" y="f66"/>
                </a:lnTo>
                <a:lnTo>
                  <a:pt x="f76" y="f66"/>
                </a:lnTo>
                <a:lnTo>
                  <a:pt x="f76" y="f51"/>
                </a:lnTo>
                <a:lnTo>
                  <a:pt x="f48" y="f51"/>
                </a:lnTo>
                <a:close/>
              </a:path>
            </a:pathLst>
          </a:custGeom>
          <a:noFill/>
          <a:ln w="28575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7" name="CuadroTexto 22">
            <a:extLst>
              <a:ext uri="{FF2B5EF4-FFF2-40B4-BE49-F238E27FC236}">
                <a16:creationId xmlns:a16="http://schemas.microsoft.com/office/drawing/2014/main" id="{43DF6ED6-1219-B828-FB59-3DC88F3ACB8F}"/>
              </a:ext>
            </a:extLst>
          </p:cNvPr>
          <p:cNvSpPr txBox="1"/>
          <p:nvPr/>
        </p:nvSpPr>
        <p:spPr>
          <a:xfrm>
            <a:off x="4038100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HODMD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38" name="CuadroTexto 23">
            <a:extLst>
              <a:ext uri="{FF2B5EF4-FFF2-40B4-BE49-F238E27FC236}">
                <a16:creationId xmlns:a16="http://schemas.microsoft.com/office/drawing/2014/main" id="{BDEFB69D-6E41-6904-2D7D-9169E09E1F27}"/>
              </a:ext>
            </a:extLst>
          </p:cNvPr>
          <p:cNvSpPr txBox="1"/>
          <p:nvPr/>
        </p:nvSpPr>
        <p:spPr>
          <a:xfrm>
            <a:off x="6482245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Autoencoders</a:t>
            </a:r>
            <a:endParaRPr lang="es-ES" sz="1600" b="1" i="0" u="none" strike="noStrike" kern="1200" cap="none" spc="0" baseline="0">
              <a:solidFill>
                <a:srgbClr val="966835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9" name="CuadroTexto 24">
            <a:extLst>
              <a:ext uri="{FF2B5EF4-FFF2-40B4-BE49-F238E27FC236}">
                <a16:creationId xmlns:a16="http://schemas.microsoft.com/office/drawing/2014/main" id="{B5824284-367A-2829-631F-D2AC15AC789E}"/>
              </a:ext>
            </a:extLst>
          </p:cNvPr>
          <p:cNvSpPr txBox="1"/>
          <p:nvPr/>
        </p:nvSpPr>
        <p:spPr>
          <a:xfrm>
            <a:off x="8339913" y="3425689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Superresolution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grpSp>
        <p:nvGrpSpPr>
          <p:cNvPr id="41" name="Grupo 35">
            <a:extLst>
              <a:ext uri="{FF2B5EF4-FFF2-40B4-BE49-F238E27FC236}">
                <a16:creationId xmlns:a16="http://schemas.microsoft.com/office/drawing/2014/main" id="{E5B23EFE-399A-DA9C-29C1-17FCC03F4ADF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42" name="Elipse 36">
              <a:extLst>
                <a:ext uri="{FF2B5EF4-FFF2-40B4-BE49-F238E27FC236}">
                  <a16:creationId xmlns:a16="http://schemas.microsoft.com/office/drawing/2014/main" id="{3CF81183-F324-6048-FF0B-6A658C2E6DC9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3" name="Gráfico 37" descr="Engranajes con relleno sólido">
              <a:extLst>
                <a:ext uri="{FF2B5EF4-FFF2-40B4-BE49-F238E27FC236}">
                  <a16:creationId xmlns:a16="http://schemas.microsoft.com/office/drawing/2014/main" id="{4BB9957B-FBC7-638C-D064-6A50F437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44" name="CuadroTexto 68">
            <a:extLst>
              <a:ext uri="{FF2B5EF4-FFF2-40B4-BE49-F238E27FC236}">
                <a16:creationId xmlns:a16="http://schemas.microsoft.com/office/drawing/2014/main" id="{453B5DAF-A783-8505-6386-C74C642DC9AF}"/>
              </a:ext>
            </a:extLst>
          </p:cNvPr>
          <p:cNvSpPr txBox="1"/>
          <p:nvPr/>
        </p:nvSpPr>
        <p:spPr>
          <a:xfrm>
            <a:off x="250783" y="2758699"/>
            <a:ext cx="1815614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Pattern detection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5" name="CuadroTexto 69">
            <a:extLst>
              <a:ext uri="{FF2B5EF4-FFF2-40B4-BE49-F238E27FC236}">
                <a16:creationId xmlns:a16="http://schemas.microsoft.com/office/drawing/2014/main" id="{4605EF25-C8E8-E206-EA62-647BCE070D68}"/>
              </a:ext>
            </a:extLst>
          </p:cNvPr>
          <p:cNvSpPr txBox="1"/>
          <p:nvPr/>
        </p:nvSpPr>
        <p:spPr>
          <a:xfrm>
            <a:off x="2267684" y="2758699"/>
            <a:ext cx="1497147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Reconstruction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6" name="CuadroTexto 70">
            <a:extLst>
              <a:ext uri="{FF2B5EF4-FFF2-40B4-BE49-F238E27FC236}">
                <a16:creationId xmlns:a16="http://schemas.microsoft.com/office/drawing/2014/main" id="{FDB619BE-41A4-E807-50B5-0E6525AE4967}"/>
              </a:ext>
            </a:extLst>
          </p:cNvPr>
          <p:cNvSpPr txBox="1"/>
          <p:nvPr/>
        </p:nvSpPr>
        <p:spPr>
          <a:xfrm>
            <a:off x="322755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HOSVD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47" name="CuadroTexto 71">
            <a:extLst>
              <a:ext uri="{FF2B5EF4-FFF2-40B4-BE49-F238E27FC236}">
                <a16:creationId xmlns:a16="http://schemas.microsoft.com/office/drawing/2014/main" id="{48402BB9-2C86-1B27-64E9-3BA788A5FC1B}"/>
              </a:ext>
            </a:extLst>
          </p:cNvPr>
          <p:cNvSpPr txBox="1"/>
          <p:nvPr/>
        </p:nvSpPr>
        <p:spPr>
          <a:xfrm>
            <a:off x="2167201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  <a:ea typeface="Calibri"/>
                <a:cs typeface="Calibri"/>
              </a:rPr>
              <a:t>Data Repairing</a:t>
            </a:r>
          </a:p>
        </p:txBody>
      </p:sp>
      <p:sp>
        <p:nvSpPr>
          <p:cNvPr id="49" name="CuadroTexto 73">
            <a:extLst>
              <a:ext uri="{FF2B5EF4-FFF2-40B4-BE49-F238E27FC236}">
                <a16:creationId xmlns:a16="http://schemas.microsoft.com/office/drawing/2014/main" id="{B094207D-2094-951D-B0E4-CA7A9D749E20}"/>
              </a:ext>
            </a:extLst>
          </p:cNvPr>
          <p:cNvSpPr txBox="1"/>
          <p:nvPr/>
        </p:nvSpPr>
        <p:spPr>
          <a:xfrm>
            <a:off x="10197580" y="3969282"/>
            <a:ext cx="1671660" cy="523220"/>
          </a:xfrm>
          <a:prstGeom prst="rect">
            <a:avLst/>
          </a:prstGeom>
          <a:solidFill>
            <a:srgbClr val="092240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1" i="0" u="none" strike="noStrike" kern="1200" cap="none" spc="0" baseline="0" dirty="0" err="1">
                <a:solidFill>
                  <a:schemeClr val="bg1"/>
                </a:solidFill>
                <a:uFillTx/>
                <a:latin typeface="Calibri"/>
              </a:rPr>
              <a:t>Hybrid</a:t>
            </a:r>
            <a:endParaRPr lang="en-US" sz="2800" b="1" i="0" u="none" strike="noStrike" kern="1200" cap="none" spc="0" baseline="0" dirty="0">
              <a:solidFill>
                <a:schemeClr val="bg1"/>
              </a:solidFill>
              <a:uFillTx/>
              <a:latin typeface="Calibri"/>
            </a:endParaRPr>
          </a:p>
        </p:txBody>
      </p:sp>
      <p:sp>
        <p:nvSpPr>
          <p:cNvPr id="50" name="CuadroTexto 74">
            <a:extLst>
              <a:ext uri="{FF2B5EF4-FFF2-40B4-BE49-F238E27FC236}">
                <a16:creationId xmlns:a16="http://schemas.microsoft.com/office/drawing/2014/main" id="{9C1101EB-0DDF-6250-B768-2782AD346018}"/>
              </a:ext>
            </a:extLst>
          </p:cNvPr>
          <p:cNvSpPr txBox="1"/>
          <p:nvPr/>
        </p:nvSpPr>
        <p:spPr>
          <a:xfrm>
            <a:off x="6446876" y="2764139"/>
            <a:ext cx="1746129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Pattern detection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1" name="CuadroTexto 75">
            <a:extLst>
              <a:ext uri="{FF2B5EF4-FFF2-40B4-BE49-F238E27FC236}">
                <a16:creationId xmlns:a16="http://schemas.microsoft.com/office/drawing/2014/main" id="{3907A907-7C92-0BBB-1B7A-FF0E19CAFEDD}"/>
              </a:ext>
            </a:extLst>
          </p:cNvPr>
          <p:cNvSpPr txBox="1"/>
          <p:nvPr/>
        </p:nvSpPr>
        <p:spPr>
          <a:xfrm>
            <a:off x="8427165" y="2764139"/>
            <a:ext cx="1497147" cy="37457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Reconstruction</a:t>
            </a:r>
            <a:endParaRPr lang="en-US" sz="1600" b="1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2" name="CuadroTexto 2">
            <a:extLst>
              <a:ext uri="{FF2B5EF4-FFF2-40B4-BE49-F238E27FC236}">
                <a16:creationId xmlns:a16="http://schemas.microsoft.com/office/drawing/2014/main" id="{85F0EDAB-4843-FFF9-651A-A4E0727D6AB4}"/>
              </a:ext>
            </a:extLst>
          </p:cNvPr>
          <p:cNvSpPr txBox="1"/>
          <p:nvPr/>
        </p:nvSpPr>
        <p:spPr>
          <a:xfrm>
            <a:off x="2167201" y="3972071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  <a:ea typeface="Calibri"/>
                <a:cs typeface="Calibri"/>
              </a:rPr>
              <a:t>Superresolution</a:t>
            </a:r>
          </a:p>
        </p:txBody>
      </p:sp>
      <p:sp>
        <p:nvSpPr>
          <p:cNvPr id="54" name="CuadroTexto 44">
            <a:extLst>
              <a:ext uri="{FF2B5EF4-FFF2-40B4-BE49-F238E27FC236}">
                <a16:creationId xmlns:a16="http://schemas.microsoft.com/office/drawing/2014/main" id="{DA2B9C8F-824D-07D1-01EB-62FA54956C9B}"/>
              </a:ext>
            </a:extLst>
          </p:cNvPr>
          <p:cNvSpPr txBox="1"/>
          <p:nvPr/>
        </p:nvSpPr>
        <p:spPr>
          <a:xfrm>
            <a:off x="323999" y="3969282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HODMD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  <p:sp>
        <p:nvSpPr>
          <p:cNvPr id="40" name="CuadroTexto 49">
            <a:extLst>
              <a:ext uri="{FF2B5EF4-FFF2-40B4-BE49-F238E27FC236}">
                <a16:creationId xmlns:a16="http://schemas.microsoft.com/office/drawing/2014/main" id="{166AC5E2-4ADC-A041-E883-ABBF71284955}"/>
              </a:ext>
            </a:extLst>
          </p:cNvPr>
          <p:cNvSpPr txBox="1"/>
          <p:nvPr/>
        </p:nvSpPr>
        <p:spPr>
          <a:xfrm>
            <a:off x="10197580" y="3429283"/>
            <a:ext cx="1671660" cy="374574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966835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b="1" i="0" u="none" strike="noStrike" kern="1200" cap="none" spc="0" baseline="0">
                <a:solidFill>
                  <a:srgbClr val="966835"/>
                </a:solidFill>
                <a:uFillTx/>
                <a:latin typeface="Calibri"/>
              </a:rPr>
              <a:t>Full DL</a:t>
            </a:r>
            <a:endParaRPr lang="en-US" sz="1600" b="1" i="0" u="none" strike="noStrike" kern="1200" cap="none" spc="0" baseline="0">
              <a:solidFill>
                <a:srgbClr val="966835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592BBC45-EC05-7366-298E-0C4B1DB8E58D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B40367A7-12AA-5DB4-A048-6A42A232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1">
            <a:extLst>
              <a:ext uri="{FF2B5EF4-FFF2-40B4-BE49-F238E27FC236}">
                <a16:creationId xmlns:a16="http://schemas.microsoft.com/office/drawing/2014/main" id="{01E99E25-89A6-3279-39C1-1B36BA0E7182}"/>
              </a:ext>
            </a:extLst>
          </p:cNvPr>
          <p:cNvSpPr/>
          <p:nvPr/>
        </p:nvSpPr>
        <p:spPr>
          <a:xfrm>
            <a:off x="3960001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1">
            <a:extLst>
              <a:ext uri="{FF2B5EF4-FFF2-40B4-BE49-F238E27FC236}">
                <a16:creationId xmlns:a16="http://schemas.microsoft.com/office/drawing/2014/main" id="{C810B07F-2EEF-E82A-2A4F-3509F07970DC}"/>
              </a:ext>
            </a:extLst>
          </p:cNvPr>
          <p:cNvSpPr txBox="1"/>
          <p:nvPr/>
        </p:nvSpPr>
        <p:spPr>
          <a:xfrm>
            <a:off x="3031171" y="314425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Motivation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11">
            <a:extLst>
              <a:ext uri="{FF2B5EF4-FFF2-40B4-BE49-F238E27FC236}">
                <a16:creationId xmlns:a16="http://schemas.microsoft.com/office/drawing/2014/main" id="{8F32646F-2EAF-2554-690E-530F89CF3DE9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12">
              <a:extLst>
                <a:ext uri="{FF2B5EF4-FFF2-40B4-BE49-F238E27FC236}">
                  <a16:creationId xmlns:a16="http://schemas.microsoft.com/office/drawing/2014/main" id="{26AFF7B3-A25B-F5DF-EC9C-B00BA8A3288A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13" descr="Hogar con relleno sólido">
              <a:extLst>
                <a:ext uri="{FF2B5EF4-FFF2-40B4-BE49-F238E27FC236}">
                  <a16:creationId xmlns:a16="http://schemas.microsoft.com/office/drawing/2014/main" id="{B9A078B8-98F9-36B5-1C5B-1CF1BFDF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14">
            <a:extLst>
              <a:ext uri="{FF2B5EF4-FFF2-40B4-BE49-F238E27FC236}">
                <a16:creationId xmlns:a16="http://schemas.microsoft.com/office/drawing/2014/main" id="{83FE4B26-CF62-12C9-BBA3-5C666AD44CC0}"/>
              </a:ext>
            </a:extLst>
          </p:cNvPr>
          <p:cNvGrpSpPr/>
          <p:nvPr/>
        </p:nvGrpSpPr>
        <p:grpSpPr>
          <a:xfrm>
            <a:off x="4140000" y="5677198"/>
            <a:ext cx="539998" cy="539998"/>
            <a:chOff x="4140000" y="5677198"/>
            <a:chExt cx="539998" cy="539998"/>
          </a:xfrm>
        </p:grpSpPr>
        <p:sp>
          <p:nvSpPr>
            <p:cNvPr id="11" name="Elipse 15">
              <a:extLst>
                <a:ext uri="{FF2B5EF4-FFF2-40B4-BE49-F238E27FC236}">
                  <a16:creationId xmlns:a16="http://schemas.microsoft.com/office/drawing/2014/main" id="{A95A2B0B-9F4C-AFE6-F925-54678D28CEF2}"/>
                </a:ext>
              </a:extLst>
            </p:cNvPr>
            <p:cNvSpPr/>
            <p:nvPr/>
          </p:nvSpPr>
          <p:spPr>
            <a:xfrm>
              <a:off x="4140000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16" descr="Documento con relleno sólido">
              <a:extLst>
                <a:ext uri="{FF2B5EF4-FFF2-40B4-BE49-F238E27FC236}">
                  <a16:creationId xmlns:a16="http://schemas.microsoft.com/office/drawing/2014/main" id="{3D4D591D-70C3-44A8-3B7D-7DF45DF9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5729566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17">
            <a:extLst>
              <a:ext uri="{FF2B5EF4-FFF2-40B4-BE49-F238E27FC236}">
                <a16:creationId xmlns:a16="http://schemas.microsoft.com/office/drawing/2014/main" id="{64942326-2798-8D98-92F6-C443AF63DE07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4" name="Elipse 18">
              <a:extLst>
                <a:ext uri="{FF2B5EF4-FFF2-40B4-BE49-F238E27FC236}">
                  <a16:creationId xmlns:a16="http://schemas.microsoft.com/office/drawing/2014/main" id="{045EB6F4-8881-0981-73E2-566A5B221CEF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19" descr="Disco con relleno sólido">
              <a:extLst>
                <a:ext uri="{FF2B5EF4-FFF2-40B4-BE49-F238E27FC236}">
                  <a16:creationId xmlns:a16="http://schemas.microsoft.com/office/drawing/2014/main" id="{DC9CA804-8502-0421-9277-045E10534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20">
            <a:extLst>
              <a:ext uri="{FF2B5EF4-FFF2-40B4-BE49-F238E27FC236}">
                <a16:creationId xmlns:a16="http://schemas.microsoft.com/office/drawing/2014/main" id="{3376313C-E2E4-3F57-F5E3-0A462D5BE209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21">
              <a:extLst>
                <a:ext uri="{FF2B5EF4-FFF2-40B4-BE49-F238E27FC236}">
                  <a16:creationId xmlns:a16="http://schemas.microsoft.com/office/drawing/2014/main" id="{4C74EF67-1F76-C712-62B2-9907DFDED269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32" descr="Objetivo con relleno sólido">
              <a:extLst>
                <a:ext uri="{FF2B5EF4-FFF2-40B4-BE49-F238E27FC236}">
                  <a16:creationId xmlns:a16="http://schemas.microsoft.com/office/drawing/2014/main" id="{A3F44137-D3E6-0964-418E-E194669E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33">
            <a:extLst>
              <a:ext uri="{FF2B5EF4-FFF2-40B4-BE49-F238E27FC236}">
                <a16:creationId xmlns:a16="http://schemas.microsoft.com/office/drawing/2014/main" id="{DAE0F1AC-A75E-73DF-ABF7-5C347CFDA3AC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0" name="Elipse 34">
              <a:extLst>
                <a:ext uri="{FF2B5EF4-FFF2-40B4-BE49-F238E27FC236}">
                  <a16:creationId xmlns:a16="http://schemas.microsoft.com/office/drawing/2014/main" id="{8A493CA3-E24E-BB4A-D420-83A29912D637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3FCB2B41-295E-204B-1898-AA05A840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19789649-99DE-022C-F0EF-DB3F1607807D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F423B829-A5D6-1ED1-1689-25B80477B717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Engranajes con relleno sólido">
              <a:extLst>
                <a:ext uri="{FF2B5EF4-FFF2-40B4-BE49-F238E27FC236}">
                  <a16:creationId xmlns:a16="http://schemas.microsoft.com/office/drawing/2014/main" id="{B7687761-4D89-8AF6-12DA-E6E17ADE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C3742E-DA79-453F-5E6C-62E5BFD3837D}"/>
              </a:ext>
            </a:extLst>
          </p:cNvPr>
          <p:cNvSpPr txBox="1"/>
          <p:nvPr/>
        </p:nvSpPr>
        <p:spPr>
          <a:xfrm>
            <a:off x="4765731" y="1376496"/>
            <a:ext cx="6317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predictive physics-aware hybrid reduced order model for reacting flows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48EED3-F6D4-4EE6-C267-FDC26422913E}"/>
              </a:ext>
            </a:extLst>
          </p:cNvPr>
          <p:cNvSpPr txBox="1"/>
          <p:nvPr/>
        </p:nvSpPr>
        <p:spPr>
          <a:xfrm>
            <a:off x="741088" y="2726075"/>
            <a:ext cx="355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hlinkClick r:id="rId15"/>
              </a:rPr>
              <a:t>https://arxiv.org/abs/2212.12731</a:t>
            </a:r>
            <a:endParaRPr 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CAB392-C442-087D-1E7B-B663E8093424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38099A3-61DF-1D97-0756-9189CDC73A1A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634"/>
          <a:stretch/>
        </p:blipFill>
        <p:spPr>
          <a:xfrm>
            <a:off x="336167" y="948532"/>
            <a:ext cx="4244257" cy="2035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70E0799-DB2A-7EBE-146E-94B4547F8BD3}"/>
              </a:ext>
            </a:extLst>
          </p:cNvPr>
          <p:cNvSpPr txBox="1"/>
          <p:nvPr/>
        </p:nvSpPr>
        <p:spPr>
          <a:xfrm>
            <a:off x="1138568" y="2726075"/>
            <a:ext cx="2639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hlinkClick r:id="rId17"/>
              </a:rPr>
              <a:t>https://arxiv.org/abs/2301.09860</a:t>
            </a:r>
            <a:endParaRPr lang="es-ES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20EBC8-7382-1746-532F-C9F109861D66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986" y="3106112"/>
            <a:ext cx="3557831" cy="273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592BBC45-EC05-7366-298E-0C4B1DB8E58D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B40367A7-12AA-5DB4-A048-6A42A232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1">
            <a:extLst>
              <a:ext uri="{FF2B5EF4-FFF2-40B4-BE49-F238E27FC236}">
                <a16:creationId xmlns:a16="http://schemas.microsoft.com/office/drawing/2014/main" id="{01E99E25-89A6-3279-39C1-1B36BA0E7182}"/>
              </a:ext>
            </a:extLst>
          </p:cNvPr>
          <p:cNvSpPr/>
          <p:nvPr/>
        </p:nvSpPr>
        <p:spPr>
          <a:xfrm>
            <a:off x="3960001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1">
            <a:extLst>
              <a:ext uri="{FF2B5EF4-FFF2-40B4-BE49-F238E27FC236}">
                <a16:creationId xmlns:a16="http://schemas.microsoft.com/office/drawing/2014/main" id="{C810B07F-2EEF-E82A-2A4F-3509F07970DC}"/>
              </a:ext>
            </a:extLst>
          </p:cNvPr>
          <p:cNvSpPr txBox="1"/>
          <p:nvPr/>
        </p:nvSpPr>
        <p:spPr>
          <a:xfrm>
            <a:off x="3031171" y="314425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Motivation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11">
            <a:extLst>
              <a:ext uri="{FF2B5EF4-FFF2-40B4-BE49-F238E27FC236}">
                <a16:creationId xmlns:a16="http://schemas.microsoft.com/office/drawing/2014/main" id="{8F32646F-2EAF-2554-690E-530F89CF3DE9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12">
              <a:extLst>
                <a:ext uri="{FF2B5EF4-FFF2-40B4-BE49-F238E27FC236}">
                  <a16:creationId xmlns:a16="http://schemas.microsoft.com/office/drawing/2014/main" id="{26AFF7B3-A25B-F5DF-EC9C-B00BA8A3288A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13" descr="Hogar con relleno sólido">
              <a:extLst>
                <a:ext uri="{FF2B5EF4-FFF2-40B4-BE49-F238E27FC236}">
                  <a16:creationId xmlns:a16="http://schemas.microsoft.com/office/drawing/2014/main" id="{B9A078B8-98F9-36B5-1C5B-1CF1BFDF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14">
            <a:extLst>
              <a:ext uri="{FF2B5EF4-FFF2-40B4-BE49-F238E27FC236}">
                <a16:creationId xmlns:a16="http://schemas.microsoft.com/office/drawing/2014/main" id="{83FE4B26-CF62-12C9-BBA3-5C666AD44CC0}"/>
              </a:ext>
            </a:extLst>
          </p:cNvPr>
          <p:cNvGrpSpPr/>
          <p:nvPr/>
        </p:nvGrpSpPr>
        <p:grpSpPr>
          <a:xfrm>
            <a:off x="4140000" y="5677198"/>
            <a:ext cx="539998" cy="539998"/>
            <a:chOff x="4140000" y="5677198"/>
            <a:chExt cx="539998" cy="539998"/>
          </a:xfrm>
        </p:grpSpPr>
        <p:sp>
          <p:nvSpPr>
            <p:cNvPr id="11" name="Elipse 15">
              <a:extLst>
                <a:ext uri="{FF2B5EF4-FFF2-40B4-BE49-F238E27FC236}">
                  <a16:creationId xmlns:a16="http://schemas.microsoft.com/office/drawing/2014/main" id="{A95A2B0B-9F4C-AFE6-F925-54678D28CEF2}"/>
                </a:ext>
              </a:extLst>
            </p:cNvPr>
            <p:cNvSpPr/>
            <p:nvPr/>
          </p:nvSpPr>
          <p:spPr>
            <a:xfrm>
              <a:off x="4140000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16" descr="Documento con relleno sólido">
              <a:extLst>
                <a:ext uri="{FF2B5EF4-FFF2-40B4-BE49-F238E27FC236}">
                  <a16:creationId xmlns:a16="http://schemas.microsoft.com/office/drawing/2014/main" id="{3D4D591D-70C3-44A8-3B7D-7DF45DF9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5729566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17">
            <a:extLst>
              <a:ext uri="{FF2B5EF4-FFF2-40B4-BE49-F238E27FC236}">
                <a16:creationId xmlns:a16="http://schemas.microsoft.com/office/drawing/2014/main" id="{64942326-2798-8D98-92F6-C443AF63DE07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4" name="Elipse 18">
              <a:extLst>
                <a:ext uri="{FF2B5EF4-FFF2-40B4-BE49-F238E27FC236}">
                  <a16:creationId xmlns:a16="http://schemas.microsoft.com/office/drawing/2014/main" id="{045EB6F4-8881-0981-73E2-566A5B221CEF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19" descr="Disco con relleno sólido">
              <a:extLst>
                <a:ext uri="{FF2B5EF4-FFF2-40B4-BE49-F238E27FC236}">
                  <a16:creationId xmlns:a16="http://schemas.microsoft.com/office/drawing/2014/main" id="{DC9CA804-8502-0421-9277-045E10534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20">
            <a:extLst>
              <a:ext uri="{FF2B5EF4-FFF2-40B4-BE49-F238E27FC236}">
                <a16:creationId xmlns:a16="http://schemas.microsoft.com/office/drawing/2014/main" id="{3376313C-E2E4-3F57-F5E3-0A462D5BE209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21">
              <a:extLst>
                <a:ext uri="{FF2B5EF4-FFF2-40B4-BE49-F238E27FC236}">
                  <a16:creationId xmlns:a16="http://schemas.microsoft.com/office/drawing/2014/main" id="{4C74EF67-1F76-C712-62B2-9907DFDED269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32" descr="Objetivo con relleno sólido">
              <a:extLst>
                <a:ext uri="{FF2B5EF4-FFF2-40B4-BE49-F238E27FC236}">
                  <a16:creationId xmlns:a16="http://schemas.microsoft.com/office/drawing/2014/main" id="{A3F44137-D3E6-0964-418E-E194669E3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33">
            <a:extLst>
              <a:ext uri="{FF2B5EF4-FFF2-40B4-BE49-F238E27FC236}">
                <a16:creationId xmlns:a16="http://schemas.microsoft.com/office/drawing/2014/main" id="{DAE0F1AC-A75E-73DF-ABF7-5C347CFDA3AC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0" name="Elipse 34">
              <a:extLst>
                <a:ext uri="{FF2B5EF4-FFF2-40B4-BE49-F238E27FC236}">
                  <a16:creationId xmlns:a16="http://schemas.microsoft.com/office/drawing/2014/main" id="{8A493CA3-E24E-BB4A-D420-83A29912D637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3FCB2B41-295E-204B-1898-AA05A840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19789649-99DE-022C-F0EF-DB3F1607807D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F423B829-A5D6-1ED1-1689-25B80477B717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Engranajes con relleno sólido">
              <a:extLst>
                <a:ext uri="{FF2B5EF4-FFF2-40B4-BE49-F238E27FC236}">
                  <a16:creationId xmlns:a16="http://schemas.microsoft.com/office/drawing/2014/main" id="{B7687761-4D89-8AF6-12DA-E6E17ADE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C3742E-DA79-453F-5E6C-62E5BFD3837D}"/>
              </a:ext>
            </a:extLst>
          </p:cNvPr>
          <p:cNvSpPr txBox="1"/>
          <p:nvPr/>
        </p:nvSpPr>
        <p:spPr>
          <a:xfrm>
            <a:off x="4765731" y="1376496"/>
            <a:ext cx="63176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 predictive physics-aware hybrid reduced order model for reacting flows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work we proposed two predictive models for reacting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combine dimensionality reduction techniques (SVD) with deep learning architectures, in contrast with other works based only on deep learning.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show the influence of the key hyperparameters on the model, as well as the ability of the model to predict a laminar flame under new conditions (transfer learning).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0DD0A8-BA90-3E91-AD6D-310ED07F57B8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4B1CAB-55B9-6D73-369E-2FC81F8AC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986" y="3106112"/>
            <a:ext cx="3557831" cy="27378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F619D0-39F8-B9FF-4619-1C657C16247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634"/>
          <a:stretch/>
        </p:blipFill>
        <p:spPr>
          <a:xfrm>
            <a:off x="336167" y="948532"/>
            <a:ext cx="4244257" cy="2035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453133D-EDB7-FCB7-283E-6E6D3BFB3B55}"/>
              </a:ext>
            </a:extLst>
          </p:cNvPr>
          <p:cNvSpPr txBox="1"/>
          <p:nvPr/>
        </p:nvSpPr>
        <p:spPr>
          <a:xfrm>
            <a:off x="1138568" y="2726075"/>
            <a:ext cx="2639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hlinkClick r:id="rId17"/>
              </a:rPr>
              <a:t>https://arxiv.org/abs/2301.09860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888570325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3">
            <a:extLst>
              <a:ext uri="{FF2B5EF4-FFF2-40B4-BE49-F238E27FC236}">
                <a16:creationId xmlns:a16="http://schemas.microsoft.com/office/drawing/2014/main" id="{F3306782-1689-1696-3B4B-8EDA1A10830A}"/>
              </a:ext>
            </a:extLst>
          </p:cNvPr>
          <p:cNvSpPr/>
          <p:nvPr/>
        </p:nvSpPr>
        <p:spPr>
          <a:xfrm>
            <a:off x="5579997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570661-4140-9DCA-770F-95A4F3CE369A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sp>
        <p:nvSpPr>
          <p:cNvPr id="28" name="Rectángulo 2">
            <a:extLst>
              <a:ext uri="{FF2B5EF4-FFF2-40B4-BE49-F238E27FC236}">
                <a16:creationId xmlns:a16="http://schemas.microsoft.com/office/drawing/2014/main" id="{D985B596-C901-ADF0-3DCD-09136A3EB957}"/>
              </a:ext>
            </a:extLst>
          </p:cNvPr>
          <p:cNvSpPr/>
          <p:nvPr/>
        </p:nvSpPr>
        <p:spPr>
          <a:xfrm>
            <a:off x="390288" y="2191948"/>
            <a:ext cx="1984443" cy="263010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ángulo 4">
            <a:extLst>
              <a:ext uri="{FF2B5EF4-FFF2-40B4-BE49-F238E27FC236}">
                <a16:creationId xmlns:a16="http://schemas.microsoft.com/office/drawing/2014/main" id="{8D5F68E1-2BB7-3718-C7E4-AE084B5B92B2}"/>
              </a:ext>
            </a:extLst>
          </p:cNvPr>
          <p:cNvSpPr/>
          <p:nvPr/>
        </p:nvSpPr>
        <p:spPr>
          <a:xfrm>
            <a:off x="9787774" y="1944824"/>
            <a:ext cx="1984443" cy="310720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: esquinas redondeadas 8">
            <a:extLst>
              <a:ext uri="{FF2B5EF4-FFF2-40B4-BE49-F238E27FC236}">
                <a16:creationId xmlns:a16="http://schemas.microsoft.com/office/drawing/2014/main" id="{70CAF666-EA65-1DC0-C69F-42B260AD6920}"/>
              </a:ext>
            </a:extLst>
          </p:cNvPr>
          <p:cNvSpPr/>
          <p:nvPr/>
        </p:nvSpPr>
        <p:spPr>
          <a:xfrm>
            <a:off x="7519114" y="1947397"/>
            <a:ext cx="1819055" cy="3107203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adroTexto 87">
            <a:extLst>
              <a:ext uri="{FF2B5EF4-FFF2-40B4-BE49-F238E27FC236}">
                <a16:creationId xmlns:a16="http://schemas.microsoft.com/office/drawing/2014/main" id="{5B657D0F-3361-86D6-8D3C-E5A53092288D}"/>
              </a:ext>
            </a:extLst>
          </p:cNvPr>
          <p:cNvSpPr txBox="1"/>
          <p:nvPr/>
        </p:nvSpPr>
        <p:spPr>
          <a:xfrm>
            <a:off x="854132" y="114285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92240"/>
                </a:solidFill>
              </a:rPr>
              <a:t>INPUT</a:t>
            </a:r>
            <a:endParaRPr lang="en-US" sz="2400" b="1" dirty="0">
              <a:solidFill>
                <a:srgbClr val="092240"/>
              </a:solidFill>
            </a:endParaRPr>
          </a:p>
        </p:txBody>
      </p:sp>
      <p:sp>
        <p:nvSpPr>
          <p:cNvPr id="107" name="CuadroTexto 88">
            <a:extLst>
              <a:ext uri="{FF2B5EF4-FFF2-40B4-BE49-F238E27FC236}">
                <a16:creationId xmlns:a16="http://schemas.microsoft.com/office/drawing/2014/main" id="{C3E34AF9-6608-D30C-31F2-921A761F8774}"/>
              </a:ext>
            </a:extLst>
          </p:cNvPr>
          <p:cNvSpPr txBox="1"/>
          <p:nvPr/>
        </p:nvSpPr>
        <p:spPr>
          <a:xfrm>
            <a:off x="10147244" y="145603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92240"/>
                </a:solidFill>
              </a:rPr>
              <a:t>OUTPUT</a:t>
            </a:r>
            <a:endParaRPr lang="en-US" sz="2400" b="1" dirty="0">
              <a:solidFill>
                <a:srgbClr val="092240"/>
              </a:solidFill>
            </a:endParaRPr>
          </a:p>
        </p:txBody>
      </p:sp>
      <p:grpSp>
        <p:nvGrpSpPr>
          <p:cNvPr id="108" name="Grupo 116">
            <a:extLst>
              <a:ext uri="{FF2B5EF4-FFF2-40B4-BE49-F238E27FC236}">
                <a16:creationId xmlns:a16="http://schemas.microsoft.com/office/drawing/2014/main" id="{76FF64D2-E4C7-6C34-4868-C463D892C39E}"/>
              </a:ext>
            </a:extLst>
          </p:cNvPr>
          <p:cNvGrpSpPr/>
          <p:nvPr/>
        </p:nvGrpSpPr>
        <p:grpSpPr>
          <a:xfrm>
            <a:off x="5186472" y="2524695"/>
            <a:ext cx="1819055" cy="1968134"/>
            <a:chOff x="3618184" y="2039644"/>
            <a:chExt cx="2071992" cy="1407111"/>
          </a:xfrm>
        </p:grpSpPr>
        <p:sp>
          <p:nvSpPr>
            <p:cNvPr id="109" name="Rectángulo: esquinas redondeadas 7">
              <a:extLst>
                <a:ext uri="{FF2B5EF4-FFF2-40B4-BE49-F238E27FC236}">
                  <a16:creationId xmlns:a16="http://schemas.microsoft.com/office/drawing/2014/main" id="{AAA6A022-65B2-DFE0-3AF2-E1948BEF3F91}"/>
                </a:ext>
              </a:extLst>
            </p:cNvPr>
            <p:cNvSpPr/>
            <p:nvPr/>
          </p:nvSpPr>
          <p:spPr>
            <a:xfrm>
              <a:off x="3618184" y="2039644"/>
              <a:ext cx="2071992" cy="1407111"/>
            </a:xfrm>
            <a:prstGeom prst="roundRect">
              <a:avLst/>
            </a:prstGeom>
            <a:solidFill>
              <a:srgbClr val="D396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86">
                  <a:extLst>
                    <a:ext uri="{FF2B5EF4-FFF2-40B4-BE49-F238E27FC236}">
                      <a16:creationId xmlns:a16="http://schemas.microsoft.com/office/drawing/2014/main" id="{987236F5-FC30-C4CB-AA91-3EB60CC06D2C}"/>
                    </a:ext>
                  </a:extLst>
                </p:cNvPr>
                <p:cNvSpPr txBox="1"/>
                <p:nvPr/>
              </p:nvSpPr>
              <p:spPr>
                <a:xfrm>
                  <a:off x="3773311" y="2412345"/>
                  <a:ext cx="1851095" cy="638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2800" b="1" dirty="0">
                      <a:solidFill>
                        <a:schemeClr val="bg1"/>
                      </a:solidFill>
                    </a:rPr>
                    <a:t>SVD</a:t>
                  </a:r>
                  <a:r>
                    <a:rPr lang="en-US" sz="2800" b="1" dirty="0">
                      <a:solidFill>
                        <a:schemeClr val="bg1"/>
                      </a:solidFill>
                    </a:rPr>
                    <a:t>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GB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GB" sz="2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s-E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GB" sz="24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ES" sz="2400" dirty="0"/>
                </a:p>
              </p:txBody>
            </p:sp>
          </mc:Choice>
          <mc:Fallback xmlns="">
            <p:sp>
              <p:nvSpPr>
                <p:cNvPr id="110" name="CuadroTexto 86">
                  <a:extLst>
                    <a:ext uri="{FF2B5EF4-FFF2-40B4-BE49-F238E27FC236}">
                      <a16:creationId xmlns:a16="http://schemas.microsoft.com/office/drawing/2014/main" id="{987236F5-FC30-C4CB-AA91-3EB60CC06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311" y="2412345"/>
                  <a:ext cx="1851095" cy="638127"/>
                </a:xfrm>
                <a:prstGeom prst="rect">
                  <a:avLst/>
                </a:prstGeom>
                <a:blipFill>
                  <a:blip r:embed="rId2"/>
                  <a:stretch>
                    <a:fillRect t="-684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Rectángulo: esquinas redondeadas 117">
            <a:extLst>
              <a:ext uri="{FF2B5EF4-FFF2-40B4-BE49-F238E27FC236}">
                <a16:creationId xmlns:a16="http://schemas.microsoft.com/office/drawing/2014/main" id="{CFAA6AAE-3EA2-C129-5567-1088343B3A8D}"/>
              </a:ext>
            </a:extLst>
          </p:cNvPr>
          <p:cNvSpPr/>
          <p:nvPr/>
        </p:nvSpPr>
        <p:spPr>
          <a:xfrm>
            <a:off x="2853831" y="1602333"/>
            <a:ext cx="1819055" cy="3808463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adroTexto 174">
            <a:extLst>
              <a:ext uri="{FF2B5EF4-FFF2-40B4-BE49-F238E27FC236}">
                <a16:creationId xmlns:a16="http://schemas.microsoft.com/office/drawing/2014/main" id="{B2E0BD2E-5134-5DC9-B238-CF6D8FC0090E}"/>
              </a:ext>
            </a:extLst>
          </p:cNvPr>
          <p:cNvSpPr txBox="1"/>
          <p:nvPr/>
        </p:nvSpPr>
        <p:spPr>
          <a:xfrm>
            <a:off x="3232419" y="1088337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1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39" name="CuadroTexto 175">
            <a:extLst>
              <a:ext uri="{FF2B5EF4-FFF2-40B4-BE49-F238E27FC236}">
                <a16:creationId xmlns:a16="http://schemas.microsoft.com/office/drawing/2014/main" id="{4EB3548A-BBE4-9983-9A3B-ECD16908422C}"/>
              </a:ext>
            </a:extLst>
          </p:cNvPr>
          <p:cNvSpPr txBox="1"/>
          <p:nvPr/>
        </p:nvSpPr>
        <p:spPr>
          <a:xfrm>
            <a:off x="5645633" y="2030247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2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40" name="CuadroTexto 176">
            <a:extLst>
              <a:ext uri="{FF2B5EF4-FFF2-40B4-BE49-F238E27FC236}">
                <a16:creationId xmlns:a16="http://schemas.microsoft.com/office/drawing/2014/main" id="{5D69C044-3606-A3FE-0F29-9852FFEFAA2C}"/>
              </a:ext>
            </a:extLst>
          </p:cNvPr>
          <p:cNvSpPr txBox="1"/>
          <p:nvPr/>
        </p:nvSpPr>
        <p:spPr>
          <a:xfrm>
            <a:off x="7943997" y="1459976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3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71" name="CuadroTexto 184">
            <a:extLst>
              <a:ext uri="{FF2B5EF4-FFF2-40B4-BE49-F238E27FC236}">
                <a16:creationId xmlns:a16="http://schemas.microsoft.com/office/drawing/2014/main" id="{65B71CB7-2BED-27E3-28AF-8B622C64B826}"/>
              </a:ext>
            </a:extLst>
          </p:cNvPr>
          <p:cNvSpPr txBox="1"/>
          <p:nvPr/>
        </p:nvSpPr>
        <p:spPr>
          <a:xfrm>
            <a:off x="686412" y="4252311"/>
            <a:ext cx="13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>
                <a:solidFill>
                  <a:srgbClr val="092240"/>
                </a:solidFill>
              </a:rPr>
              <a:t>Original </a:t>
            </a:r>
            <a:r>
              <a:rPr lang="es-ES" sz="1600" i="1" dirty="0" err="1">
                <a:solidFill>
                  <a:srgbClr val="092240"/>
                </a:solidFill>
              </a:rPr>
              <a:t>Database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72" name="CuadroTexto 185">
            <a:extLst>
              <a:ext uri="{FF2B5EF4-FFF2-40B4-BE49-F238E27FC236}">
                <a16:creationId xmlns:a16="http://schemas.microsoft.com/office/drawing/2014/main" id="{5155CFB9-8B2D-A2C8-7945-EE98F4412F3F}"/>
              </a:ext>
            </a:extLst>
          </p:cNvPr>
          <p:cNvSpPr txBox="1"/>
          <p:nvPr/>
        </p:nvSpPr>
        <p:spPr>
          <a:xfrm>
            <a:off x="3029247" y="4807410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Centering</a:t>
            </a:r>
            <a:r>
              <a:rPr lang="es-ES" sz="1600" i="1" dirty="0">
                <a:solidFill>
                  <a:srgbClr val="092240"/>
                </a:solidFill>
              </a:rPr>
              <a:t> and </a:t>
            </a:r>
            <a:r>
              <a:rPr lang="es-ES" sz="1600" i="1" dirty="0" err="1">
                <a:solidFill>
                  <a:srgbClr val="092240"/>
                </a:solidFill>
              </a:rPr>
              <a:t>scaling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73" name="CuadroTexto 186">
            <a:extLst>
              <a:ext uri="{FF2B5EF4-FFF2-40B4-BE49-F238E27FC236}">
                <a16:creationId xmlns:a16="http://schemas.microsoft.com/office/drawing/2014/main" id="{C5D89682-7334-4322-8149-75E3C6DF3096}"/>
              </a:ext>
            </a:extLst>
          </p:cNvPr>
          <p:cNvSpPr txBox="1"/>
          <p:nvPr/>
        </p:nvSpPr>
        <p:spPr>
          <a:xfrm>
            <a:off x="5382412" y="4121492"/>
            <a:ext cx="150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Apply</a:t>
            </a:r>
            <a:r>
              <a:rPr lang="es-ES" sz="1600" i="1" dirty="0">
                <a:solidFill>
                  <a:srgbClr val="092240"/>
                </a:solidFill>
              </a:rPr>
              <a:t> SVD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74" name="CuadroTexto 187">
            <a:extLst>
              <a:ext uri="{FF2B5EF4-FFF2-40B4-BE49-F238E27FC236}">
                <a16:creationId xmlns:a16="http://schemas.microsoft.com/office/drawing/2014/main" id="{A9B644B9-43FB-F42A-745D-8AC1CBBECE0F}"/>
              </a:ext>
            </a:extLst>
          </p:cNvPr>
          <p:cNvSpPr txBox="1"/>
          <p:nvPr/>
        </p:nvSpPr>
        <p:spPr>
          <a:xfrm>
            <a:off x="7482809" y="4422299"/>
            <a:ext cx="188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Predict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the</a:t>
            </a:r>
            <a:r>
              <a:rPr lang="es-ES" sz="1600" i="1" dirty="0">
                <a:solidFill>
                  <a:srgbClr val="092240"/>
                </a:solidFill>
              </a:rPr>
              <a:t> temporal </a:t>
            </a:r>
            <a:r>
              <a:rPr lang="es-ES" sz="1600" i="1" dirty="0" err="1">
                <a:solidFill>
                  <a:srgbClr val="092240"/>
                </a:solidFill>
              </a:rPr>
              <a:t>coefficients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75" name="CuadroTexto 188">
            <a:extLst>
              <a:ext uri="{FF2B5EF4-FFF2-40B4-BE49-F238E27FC236}">
                <a16:creationId xmlns:a16="http://schemas.microsoft.com/office/drawing/2014/main" id="{23819FB1-7138-485F-F8F6-6E8799CD036A}"/>
              </a:ext>
            </a:extLst>
          </p:cNvPr>
          <p:cNvSpPr txBox="1"/>
          <p:nvPr/>
        </p:nvSpPr>
        <p:spPr>
          <a:xfrm>
            <a:off x="10048354" y="4442839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Predicted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Database</a:t>
            </a:r>
            <a:endParaRPr lang="en-US" sz="1600" i="1" dirty="0">
              <a:solidFill>
                <a:srgbClr val="092240"/>
              </a:solidFill>
            </a:endParaRPr>
          </a:p>
        </p:txBody>
      </p:sp>
      <p:cxnSp>
        <p:nvCxnSpPr>
          <p:cNvPr id="176" name="Conector recto de flecha 190">
            <a:extLst>
              <a:ext uri="{FF2B5EF4-FFF2-40B4-BE49-F238E27FC236}">
                <a16:creationId xmlns:a16="http://schemas.microsoft.com/office/drawing/2014/main" id="{7C17CCF6-6601-B18E-9E63-3339AD01116B}"/>
              </a:ext>
            </a:extLst>
          </p:cNvPr>
          <p:cNvCxnSpPr>
            <a:cxnSpLocks/>
            <a:stCxn id="28" idx="3"/>
            <a:endCxn id="111" idx="1"/>
          </p:cNvCxnSpPr>
          <p:nvPr/>
        </p:nvCxnSpPr>
        <p:spPr>
          <a:xfrm flipV="1">
            <a:off x="2374731" y="3506565"/>
            <a:ext cx="479100" cy="435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92">
            <a:extLst>
              <a:ext uri="{FF2B5EF4-FFF2-40B4-BE49-F238E27FC236}">
                <a16:creationId xmlns:a16="http://schemas.microsoft.com/office/drawing/2014/main" id="{90BDE8BE-FB7A-B1B5-07CA-88770984827E}"/>
              </a:ext>
            </a:extLst>
          </p:cNvPr>
          <p:cNvCxnSpPr>
            <a:cxnSpLocks/>
            <a:stCxn id="111" idx="3"/>
            <a:endCxn id="109" idx="1"/>
          </p:cNvCxnSpPr>
          <p:nvPr/>
        </p:nvCxnSpPr>
        <p:spPr>
          <a:xfrm>
            <a:off x="4672886" y="3506565"/>
            <a:ext cx="513586" cy="219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94">
            <a:extLst>
              <a:ext uri="{FF2B5EF4-FFF2-40B4-BE49-F238E27FC236}">
                <a16:creationId xmlns:a16="http://schemas.microsoft.com/office/drawing/2014/main" id="{0ADE02DC-63BC-F6AF-9BF9-A40B680E3B5A}"/>
              </a:ext>
            </a:extLst>
          </p:cNvPr>
          <p:cNvCxnSpPr>
            <a:cxnSpLocks/>
            <a:stCxn id="109" idx="3"/>
            <a:endCxn id="30" idx="1"/>
          </p:cNvCxnSpPr>
          <p:nvPr/>
        </p:nvCxnSpPr>
        <p:spPr>
          <a:xfrm flipV="1">
            <a:off x="7005527" y="3500999"/>
            <a:ext cx="513587" cy="7763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96">
            <a:extLst>
              <a:ext uri="{FF2B5EF4-FFF2-40B4-BE49-F238E27FC236}">
                <a16:creationId xmlns:a16="http://schemas.microsoft.com/office/drawing/2014/main" id="{F6304CA3-CC2F-146C-7472-BB5C1CCAE078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9338169" y="3498425"/>
            <a:ext cx="449605" cy="2574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1019CE6-8A0D-F59A-414B-A96A097E8134}"/>
              </a:ext>
            </a:extLst>
          </p:cNvPr>
          <p:cNvGrpSpPr/>
          <p:nvPr/>
        </p:nvGrpSpPr>
        <p:grpSpPr>
          <a:xfrm>
            <a:off x="-111895" y="2706888"/>
            <a:ext cx="3628317" cy="1038158"/>
            <a:chOff x="3035658" y="4702071"/>
            <a:chExt cx="3628317" cy="10381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26743B1-FDA1-58C1-EA10-689A504487E3}"/>
                </a:ext>
              </a:extLst>
            </p:cNvPr>
            <p:cNvGrpSpPr/>
            <p:nvPr/>
          </p:nvGrpSpPr>
          <p:grpSpPr>
            <a:xfrm>
              <a:off x="3035658" y="4799312"/>
              <a:ext cx="2374507" cy="898398"/>
              <a:chOff x="3031171" y="4695142"/>
              <a:chExt cx="2374507" cy="898398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0A7FFEA2-951D-2AFA-405A-A52D96B85345}"/>
                  </a:ext>
                </a:extLst>
              </p:cNvPr>
              <p:cNvSpPr/>
              <p:nvPr/>
            </p:nvSpPr>
            <p:spPr>
              <a:xfrm rot="5400000" flipH="1">
                <a:off x="3673454" y="4052859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D92BC0D4-FE67-50E0-6DC1-26B3E0858CBB}"/>
                  </a:ext>
                </a:extLst>
              </p:cNvPr>
              <p:cNvSpPr/>
              <p:nvPr/>
            </p:nvSpPr>
            <p:spPr>
              <a:xfrm rot="5400000" flipH="1">
                <a:off x="3771033" y="4080675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9F2B689-E78B-FBF2-57CC-9C0B389C7625}"/>
                  </a:ext>
                </a:extLst>
              </p:cNvPr>
              <p:cNvSpPr/>
              <p:nvPr/>
            </p:nvSpPr>
            <p:spPr>
              <a:xfrm rot="5400000" flipH="1">
                <a:off x="3899471" y="4087333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07A3541-23E7-3541-6766-C682DB468E91}"/>
                </a:ext>
              </a:extLst>
            </p:cNvPr>
            <p:cNvSpPr txBox="1"/>
            <p:nvPr/>
          </p:nvSpPr>
          <p:spPr>
            <a:xfrm>
              <a:off x="4156354" y="4702071"/>
              <a:ext cx="2507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800" dirty="0"/>
                <a:t>…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671D4E3-8117-DF94-CB70-F3074DB30E9B}"/>
                </a:ext>
              </a:extLst>
            </p:cNvPr>
            <p:cNvGrpSpPr/>
            <p:nvPr/>
          </p:nvGrpSpPr>
          <p:grpSpPr>
            <a:xfrm>
              <a:off x="3684686" y="4841831"/>
              <a:ext cx="2374507" cy="898398"/>
              <a:chOff x="3031171" y="4695142"/>
              <a:chExt cx="2374507" cy="898398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3141021-5EB9-B5FC-A17B-7F551E360316}"/>
                  </a:ext>
                </a:extLst>
              </p:cNvPr>
              <p:cNvSpPr/>
              <p:nvPr/>
            </p:nvSpPr>
            <p:spPr>
              <a:xfrm rot="5400000" flipH="1">
                <a:off x="3673454" y="4052859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89FCDC8-4B30-2C48-47A3-F1C528F75EDB}"/>
                  </a:ext>
                </a:extLst>
              </p:cNvPr>
              <p:cNvSpPr/>
              <p:nvPr/>
            </p:nvSpPr>
            <p:spPr>
              <a:xfrm rot="5400000" flipH="1">
                <a:off x="3771033" y="4080675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E6C5444-418E-3A69-CE9F-7169BA09B3EE}"/>
                  </a:ext>
                </a:extLst>
              </p:cNvPr>
              <p:cNvSpPr/>
              <p:nvPr/>
            </p:nvSpPr>
            <p:spPr>
              <a:xfrm rot="5400000" flipH="1">
                <a:off x="3899471" y="4087333"/>
                <a:ext cx="863924" cy="2148490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36404" t="-9119" r="-57812" b="-12208"/>
                </a:stretch>
              </a:blipFill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E61FE9F-AE3D-F0D0-3CDE-3352BC08AD0B}"/>
              </a:ext>
            </a:extLst>
          </p:cNvPr>
          <p:cNvGrpSpPr/>
          <p:nvPr/>
        </p:nvGrpSpPr>
        <p:grpSpPr>
          <a:xfrm>
            <a:off x="3240537" y="1836089"/>
            <a:ext cx="1024432" cy="1140359"/>
            <a:chOff x="3114862" y="1695974"/>
            <a:chExt cx="1522276" cy="2015848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3CB1A8B-8973-2E09-BF61-B1D7B2BD0220}"/>
                </a:ext>
              </a:extLst>
            </p:cNvPr>
            <p:cNvSpPr/>
            <p:nvPr/>
          </p:nvSpPr>
          <p:spPr>
            <a:xfrm rot="1321592">
              <a:off x="3438662" y="1695974"/>
              <a:ext cx="283028" cy="1807022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748821C-2ED6-60F7-10F5-63E824B61C6D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FA4060D-9449-3F8D-ED0E-B1909B9C8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adroTexto 35">
            <a:extLst>
              <a:ext uri="{FF2B5EF4-FFF2-40B4-BE49-F238E27FC236}">
                <a16:creationId xmlns:a16="http://schemas.microsoft.com/office/drawing/2014/main" id="{B64D5F8C-8F11-374E-EA3E-5F744DB15826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 Light"/>
              </a:rPr>
              <a:t>Methodology</a:t>
            </a:r>
            <a:endParaRPr lang="en-US" sz="4400" b="1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26" name="Rectángulo 3">
            <a:extLst>
              <a:ext uri="{FF2B5EF4-FFF2-40B4-BE49-F238E27FC236}">
                <a16:creationId xmlns:a16="http://schemas.microsoft.com/office/drawing/2014/main" id="{A4AE4357-F796-97D4-25F0-11778988ACA4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27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58007FC6-911E-6340-509D-F03BDB4D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1" name="Grupo 39">
            <a:extLst>
              <a:ext uri="{FF2B5EF4-FFF2-40B4-BE49-F238E27FC236}">
                <a16:creationId xmlns:a16="http://schemas.microsoft.com/office/drawing/2014/main" id="{49036588-AB16-36D9-F4D0-20A246673C17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32" name="Elipse 40">
              <a:extLst>
                <a:ext uri="{FF2B5EF4-FFF2-40B4-BE49-F238E27FC236}">
                  <a16:creationId xmlns:a16="http://schemas.microsoft.com/office/drawing/2014/main" id="{9B9512A6-DA3C-3C05-717F-59E83AD0D170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3" name="Gráfico 41" descr="Hogar con relleno sólido">
              <a:extLst>
                <a:ext uri="{FF2B5EF4-FFF2-40B4-BE49-F238E27FC236}">
                  <a16:creationId xmlns:a16="http://schemas.microsoft.com/office/drawing/2014/main" id="{F7430758-26F3-712F-DAF9-0371F4642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4" name="Grupo 42">
            <a:extLst>
              <a:ext uri="{FF2B5EF4-FFF2-40B4-BE49-F238E27FC236}">
                <a16:creationId xmlns:a16="http://schemas.microsoft.com/office/drawing/2014/main" id="{1B4BE881-E28F-A42F-B178-366D6EC66042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35" name="Elipse 43">
              <a:extLst>
                <a:ext uri="{FF2B5EF4-FFF2-40B4-BE49-F238E27FC236}">
                  <a16:creationId xmlns:a16="http://schemas.microsoft.com/office/drawing/2014/main" id="{11BDE55B-ED56-187C-F7AE-6F6685F5E8A5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6" name="Gráfico 44" descr="Documento con relleno sólido">
              <a:extLst>
                <a:ext uri="{FF2B5EF4-FFF2-40B4-BE49-F238E27FC236}">
                  <a16:creationId xmlns:a16="http://schemas.microsoft.com/office/drawing/2014/main" id="{84891C51-9C94-80E1-B31B-30EA487FC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7" name="Grupo 45">
            <a:extLst>
              <a:ext uri="{FF2B5EF4-FFF2-40B4-BE49-F238E27FC236}">
                <a16:creationId xmlns:a16="http://schemas.microsoft.com/office/drawing/2014/main" id="{57C0F061-6AC7-ACE1-0738-4289BF2942C4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38" name="Elipse 46">
              <a:extLst>
                <a:ext uri="{FF2B5EF4-FFF2-40B4-BE49-F238E27FC236}">
                  <a16:creationId xmlns:a16="http://schemas.microsoft.com/office/drawing/2014/main" id="{5F91D6C7-3A41-E98F-78B8-0C8B697F0490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9" name="Gráfico 47" descr="Disco con relleno sólido">
              <a:extLst>
                <a:ext uri="{FF2B5EF4-FFF2-40B4-BE49-F238E27FC236}">
                  <a16:creationId xmlns:a16="http://schemas.microsoft.com/office/drawing/2014/main" id="{B090085D-3FB3-B97F-3FFE-C0537FDA7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0" name="Grupo 48">
            <a:extLst>
              <a:ext uri="{FF2B5EF4-FFF2-40B4-BE49-F238E27FC236}">
                <a16:creationId xmlns:a16="http://schemas.microsoft.com/office/drawing/2014/main" id="{91F56FF0-39BF-E979-8737-7E629F07FF44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41" name="Elipse 49">
              <a:extLst>
                <a:ext uri="{FF2B5EF4-FFF2-40B4-BE49-F238E27FC236}">
                  <a16:creationId xmlns:a16="http://schemas.microsoft.com/office/drawing/2014/main" id="{39B15B64-74EB-9E84-3E76-CCBA11850291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2" name="Gráfico 50" descr="Objetivo con relleno sólido">
              <a:extLst>
                <a:ext uri="{FF2B5EF4-FFF2-40B4-BE49-F238E27FC236}">
                  <a16:creationId xmlns:a16="http://schemas.microsoft.com/office/drawing/2014/main" id="{3E6E96D6-7FE5-CC5F-32F3-15B4E9229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43" name="Grupo 51">
            <a:extLst>
              <a:ext uri="{FF2B5EF4-FFF2-40B4-BE49-F238E27FC236}">
                <a16:creationId xmlns:a16="http://schemas.microsoft.com/office/drawing/2014/main" id="{51310C8A-2B38-3E34-C546-42F522D3AFD3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44" name="Elipse 52">
              <a:extLst>
                <a:ext uri="{FF2B5EF4-FFF2-40B4-BE49-F238E27FC236}">
                  <a16:creationId xmlns:a16="http://schemas.microsoft.com/office/drawing/2014/main" id="{68C03E75-8C64-08BA-7DE0-CC4ECC29D8FC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45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832FF10D-23B7-44DC-9159-23EE6263E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51" name="Elipse 33">
            <a:extLst>
              <a:ext uri="{FF2B5EF4-FFF2-40B4-BE49-F238E27FC236}">
                <a16:creationId xmlns:a16="http://schemas.microsoft.com/office/drawing/2014/main" id="{E69231F4-5F32-D209-07B4-73F6FB68F90B}"/>
              </a:ext>
            </a:extLst>
          </p:cNvPr>
          <p:cNvSpPr/>
          <p:nvPr/>
        </p:nvSpPr>
        <p:spPr>
          <a:xfrm>
            <a:off x="5579997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52" name="Grupo 54">
            <a:extLst>
              <a:ext uri="{FF2B5EF4-FFF2-40B4-BE49-F238E27FC236}">
                <a16:creationId xmlns:a16="http://schemas.microsoft.com/office/drawing/2014/main" id="{ABBCA95B-CA12-C4DC-4960-D6090EF0AE7C}"/>
              </a:ext>
            </a:extLst>
          </p:cNvPr>
          <p:cNvGrpSpPr/>
          <p:nvPr/>
        </p:nvGrpSpPr>
        <p:grpSpPr>
          <a:xfrm>
            <a:off x="5759999" y="5677197"/>
            <a:ext cx="539998" cy="539998"/>
            <a:chOff x="5759999" y="5677197"/>
            <a:chExt cx="539998" cy="539998"/>
          </a:xfrm>
        </p:grpSpPr>
        <p:sp>
          <p:nvSpPr>
            <p:cNvPr id="53" name="Elipse 55">
              <a:extLst>
                <a:ext uri="{FF2B5EF4-FFF2-40B4-BE49-F238E27FC236}">
                  <a16:creationId xmlns:a16="http://schemas.microsoft.com/office/drawing/2014/main" id="{497A43CC-9172-42D0-CDAB-39081135BF59}"/>
                </a:ext>
              </a:extLst>
            </p:cNvPr>
            <p:cNvSpPr/>
            <p:nvPr/>
          </p:nvSpPr>
          <p:spPr>
            <a:xfrm rot="1072164">
              <a:off x="5759999" y="5677197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54" name="Gráfico 56" descr="Engranajes con relleno sólido">
              <a:extLst>
                <a:ext uri="{FF2B5EF4-FFF2-40B4-BE49-F238E27FC236}">
                  <a16:creationId xmlns:a16="http://schemas.microsoft.com/office/drawing/2014/main" id="{F92314B4-8AC3-0BD2-8907-66F56E9B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5712447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D458D0-D1D3-917D-1256-67E8D0EB31BA}"/>
              </a:ext>
            </a:extLst>
          </p:cNvPr>
          <p:cNvGrpSpPr/>
          <p:nvPr/>
        </p:nvGrpSpPr>
        <p:grpSpPr>
          <a:xfrm>
            <a:off x="3216622" y="3592723"/>
            <a:ext cx="1024432" cy="1133075"/>
            <a:chOff x="3114862" y="1708850"/>
            <a:chExt cx="1522276" cy="200297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5F3411D-0735-2D9C-0AAF-A04240344A5C}"/>
                </a:ext>
              </a:extLst>
            </p:cNvPr>
            <p:cNvSpPr/>
            <p:nvPr/>
          </p:nvSpPr>
          <p:spPr>
            <a:xfrm rot="1321592">
              <a:off x="3607096" y="2380957"/>
              <a:ext cx="641939" cy="763660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ADDE417-7FCE-49BC-41C3-3128C7D0F400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445C0D-2F99-843B-2E36-2DABD6038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ector recto de flecha 190">
            <a:extLst>
              <a:ext uri="{FF2B5EF4-FFF2-40B4-BE49-F238E27FC236}">
                <a16:creationId xmlns:a16="http://schemas.microsoft.com/office/drawing/2014/main" id="{5D524446-8DAC-A0E6-B35E-CB0A5FC238E9}"/>
              </a:ext>
            </a:extLst>
          </p:cNvPr>
          <p:cNvCxnSpPr>
            <a:cxnSpLocks/>
          </p:cNvCxnSpPr>
          <p:nvPr/>
        </p:nvCxnSpPr>
        <p:spPr>
          <a:xfrm>
            <a:off x="3785938" y="3090122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86">
            <a:extLst>
              <a:ext uri="{FF2B5EF4-FFF2-40B4-BE49-F238E27FC236}">
                <a16:creationId xmlns:a16="http://schemas.microsoft.com/office/drawing/2014/main" id="{79D01860-60E8-0350-1D84-5A18262C61DB}"/>
              </a:ext>
            </a:extLst>
          </p:cNvPr>
          <p:cNvSpPr txBox="1"/>
          <p:nvPr/>
        </p:nvSpPr>
        <p:spPr>
          <a:xfrm>
            <a:off x="7505181" y="2949737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RNN / CNN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E90EB35-D220-BB68-D3BD-40AD1DE41D1B}"/>
                  </a:ext>
                </a:extLst>
              </p:cNvPr>
              <p:cNvSpPr txBox="1"/>
              <p:nvPr/>
            </p:nvSpPr>
            <p:spPr>
              <a:xfrm>
                <a:off x="7444053" y="1944824"/>
                <a:ext cx="1910695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acc>
                      <m:r>
                        <a:rPr lang="es-E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GB" sz="28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sz="28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E90EB35-D220-BB68-D3BD-40AD1DE4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053" y="1944824"/>
                <a:ext cx="1910695" cy="53476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cto de flecha 190">
            <a:extLst>
              <a:ext uri="{FF2B5EF4-FFF2-40B4-BE49-F238E27FC236}">
                <a16:creationId xmlns:a16="http://schemas.microsoft.com/office/drawing/2014/main" id="{474FB248-E3F5-CC3A-05FC-0A6D8A1C3621}"/>
              </a:ext>
            </a:extLst>
          </p:cNvPr>
          <p:cNvCxnSpPr>
            <a:cxnSpLocks/>
          </p:cNvCxnSpPr>
          <p:nvPr/>
        </p:nvCxnSpPr>
        <p:spPr>
          <a:xfrm>
            <a:off x="8408187" y="2555960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90">
            <a:extLst>
              <a:ext uri="{FF2B5EF4-FFF2-40B4-BE49-F238E27FC236}">
                <a16:creationId xmlns:a16="http://schemas.microsoft.com/office/drawing/2014/main" id="{2B9C8E6C-13E5-93CB-035D-7A0AFA07E1F4}"/>
              </a:ext>
            </a:extLst>
          </p:cNvPr>
          <p:cNvCxnSpPr>
            <a:cxnSpLocks/>
          </p:cNvCxnSpPr>
          <p:nvPr/>
        </p:nvCxnSpPr>
        <p:spPr>
          <a:xfrm>
            <a:off x="8408187" y="3524468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12527BF-BFD9-021C-9319-A35EB2A5E922}"/>
                  </a:ext>
                </a:extLst>
              </p:cNvPr>
              <p:cNvSpPr txBox="1"/>
              <p:nvPr/>
            </p:nvSpPr>
            <p:spPr>
              <a:xfrm>
                <a:off x="8087876" y="3908371"/>
                <a:ext cx="691422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s-ES" sz="2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12527BF-BFD9-021C-9319-A35EB2A5E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876" y="3908371"/>
                <a:ext cx="691422" cy="5347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9867889-B25B-E053-E075-1EC396742365}"/>
                  </a:ext>
                </a:extLst>
              </p:cNvPr>
              <p:cNvSpPr txBox="1"/>
              <p:nvPr/>
            </p:nvSpPr>
            <p:spPr>
              <a:xfrm>
                <a:off x="10012438" y="2094937"/>
                <a:ext cx="1544850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s-E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9867889-B25B-E053-E075-1EC39674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438" y="2094937"/>
                <a:ext cx="1544850" cy="53476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763B7EC-2F2D-C097-E588-05E0D81375DC}"/>
              </a:ext>
            </a:extLst>
          </p:cNvPr>
          <p:cNvGrpSpPr/>
          <p:nvPr/>
        </p:nvGrpSpPr>
        <p:grpSpPr>
          <a:xfrm>
            <a:off x="9590932" y="3064569"/>
            <a:ext cx="2374507" cy="898398"/>
            <a:chOff x="3031171" y="4695142"/>
            <a:chExt cx="2374507" cy="898398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1CCD44C-09A8-D98F-79D5-CB1385FDADAB}"/>
                </a:ext>
              </a:extLst>
            </p:cNvPr>
            <p:cNvSpPr/>
            <p:nvPr/>
          </p:nvSpPr>
          <p:spPr>
            <a:xfrm rot="5400000" flipH="1">
              <a:off x="3673454" y="4052859"/>
              <a:ext cx="863924" cy="214849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404" t="-9119" r="-57812" b="-12208"/>
              </a:stretch>
            </a:blip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F988907-40D4-0890-AAAE-469179148DA4}"/>
                </a:ext>
              </a:extLst>
            </p:cNvPr>
            <p:cNvSpPr/>
            <p:nvPr/>
          </p:nvSpPr>
          <p:spPr>
            <a:xfrm rot="5400000" flipH="1">
              <a:off x="3771033" y="4080675"/>
              <a:ext cx="863924" cy="214849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404" t="-9119" r="-57812" b="-12208"/>
              </a:stretch>
            </a:blip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F396E28-86A7-A6AD-87DD-42FD172C623A}"/>
                </a:ext>
              </a:extLst>
            </p:cNvPr>
            <p:cNvSpPr/>
            <p:nvPr/>
          </p:nvSpPr>
          <p:spPr>
            <a:xfrm rot="5400000" flipH="1">
              <a:off x="3899471" y="4087333"/>
              <a:ext cx="863924" cy="214849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404" t="-9119" r="-57812" b="-12208"/>
              </a:stretch>
            </a:blipFill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620510B6-1185-6522-9111-8FECDA25E0C5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B27D94A-1667-731F-64C5-2201DBC2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33">
            <a:extLst>
              <a:ext uri="{FF2B5EF4-FFF2-40B4-BE49-F238E27FC236}">
                <a16:creationId xmlns:a16="http://schemas.microsoft.com/office/drawing/2014/main" id="{F3306782-1689-1696-3B4B-8EDA1A10830A}"/>
              </a:ext>
            </a:extLst>
          </p:cNvPr>
          <p:cNvSpPr/>
          <p:nvPr/>
        </p:nvSpPr>
        <p:spPr>
          <a:xfrm>
            <a:off x="5579997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5">
            <a:extLst>
              <a:ext uri="{FF2B5EF4-FFF2-40B4-BE49-F238E27FC236}">
                <a16:creationId xmlns:a16="http://schemas.microsoft.com/office/drawing/2014/main" id="{C70E50C5-6846-BF3B-D02B-ED609C30B8CC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Methodology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39">
            <a:extLst>
              <a:ext uri="{FF2B5EF4-FFF2-40B4-BE49-F238E27FC236}">
                <a16:creationId xmlns:a16="http://schemas.microsoft.com/office/drawing/2014/main" id="{C3DEB89E-B028-3A4C-796B-A4AC82F26BF1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40">
              <a:extLst>
                <a:ext uri="{FF2B5EF4-FFF2-40B4-BE49-F238E27FC236}">
                  <a16:creationId xmlns:a16="http://schemas.microsoft.com/office/drawing/2014/main" id="{E351B5EA-99BC-86C4-DC5D-023E7827FE0F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41" descr="Hogar con relleno sólido">
              <a:extLst>
                <a:ext uri="{FF2B5EF4-FFF2-40B4-BE49-F238E27FC236}">
                  <a16:creationId xmlns:a16="http://schemas.microsoft.com/office/drawing/2014/main" id="{8089BA11-60BC-FDF4-02E1-BADF31EFC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42">
            <a:extLst>
              <a:ext uri="{FF2B5EF4-FFF2-40B4-BE49-F238E27FC236}">
                <a16:creationId xmlns:a16="http://schemas.microsoft.com/office/drawing/2014/main" id="{F30E29A2-A17E-D01C-D897-D0678F126431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11" name="Elipse 43">
              <a:extLst>
                <a:ext uri="{FF2B5EF4-FFF2-40B4-BE49-F238E27FC236}">
                  <a16:creationId xmlns:a16="http://schemas.microsoft.com/office/drawing/2014/main" id="{DA8A4F0A-A7FD-9B26-6954-1432B8A66DAE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44" descr="Documento con relleno sólido">
              <a:extLst>
                <a:ext uri="{FF2B5EF4-FFF2-40B4-BE49-F238E27FC236}">
                  <a16:creationId xmlns:a16="http://schemas.microsoft.com/office/drawing/2014/main" id="{8760DB12-1DC2-5C2B-A4DC-025752E9D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45">
            <a:extLst>
              <a:ext uri="{FF2B5EF4-FFF2-40B4-BE49-F238E27FC236}">
                <a16:creationId xmlns:a16="http://schemas.microsoft.com/office/drawing/2014/main" id="{FC692E3D-4E9C-18D2-D59C-E899E1994C54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14" name="Elipse 46">
              <a:extLst>
                <a:ext uri="{FF2B5EF4-FFF2-40B4-BE49-F238E27FC236}">
                  <a16:creationId xmlns:a16="http://schemas.microsoft.com/office/drawing/2014/main" id="{7C243553-96C5-C0E5-30C4-A0972E7D42E6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47" descr="Disco con relleno sólido">
              <a:extLst>
                <a:ext uri="{FF2B5EF4-FFF2-40B4-BE49-F238E27FC236}">
                  <a16:creationId xmlns:a16="http://schemas.microsoft.com/office/drawing/2014/main" id="{5BB5B32B-4F34-AA10-C9B9-183D170F6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48">
            <a:extLst>
              <a:ext uri="{FF2B5EF4-FFF2-40B4-BE49-F238E27FC236}">
                <a16:creationId xmlns:a16="http://schemas.microsoft.com/office/drawing/2014/main" id="{F1720790-2F64-F794-7C3F-C4EA19E9BA3B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49">
              <a:extLst>
                <a:ext uri="{FF2B5EF4-FFF2-40B4-BE49-F238E27FC236}">
                  <a16:creationId xmlns:a16="http://schemas.microsoft.com/office/drawing/2014/main" id="{B16C0FB1-279E-38A3-D59A-84027FD159BC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50" descr="Objetivo con relleno sólido">
              <a:extLst>
                <a:ext uri="{FF2B5EF4-FFF2-40B4-BE49-F238E27FC236}">
                  <a16:creationId xmlns:a16="http://schemas.microsoft.com/office/drawing/2014/main" id="{26EC4CFB-8A20-657A-DD27-BD9F210E7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51">
            <a:extLst>
              <a:ext uri="{FF2B5EF4-FFF2-40B4-BE49-F238E27FC236}">
                <a16:creationId xmlns:a16="http://schemas.microsoft.com/office/drawing/2014/main" id="{A8E2DDAD-733E-78AE-E68B-F1D219970460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0" name="Elipse 52">
              <a:extLst>
                <a:ext uri="{FF2B5EF4-FFF2-40B4-BE49-F238E27FC236}">
                  <a16:creationId xmlns:a16="http://schemas.microsoft.com/office/drawing/2014/main" id="{BE95B420-EB83-2DC5-7B55-28DE8DDAE0D2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74784C03-2D8A-9DE7-4928-FEAC7F68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54">
            <a:extLst>
              <a:ext uri="{FF2B5EF4-FFF2-40B4-BE49-F238E27FC236}">
                <a16:creationId xmlns:a16="http://schemas.microsoft.com/office/drawing/2014/main" id="{2D5D5410-08EE-F877-39D6-9957F47E1539}"/>
              </a:ext>
            </a:extLst>
          </p:cNvPr>
          <p:cNvGrpSpPr/>
          <p:nvPr/>
        </p:nvGrpSpPr>
        <p:grpSpPr>
          <a:xfrm>
            <a:off x="5759999" y="5677197"/>
            <a:ext cx="539998" cy="539998"/>
            <a:chOff x="5759999" y="5677197"/>
            <a:chExt cx="539998" cy="539998"/>
          </a:xfrm>
        </p:grpSpPr>
        <p:sp>
          <p:nvSpPr>
            <p:cNvPr id="23" name="Elipse 55">
              <a:extLst>
                <a:ext uri="{FF2B5EF4-FFF2-40B4-BE49-F238E27FC236}">
                  <a16:creationId xmlns:a16="http://schemas.microsoft.com/office/drawing/2014/main" id="{D1E48D98-910E-20E6-6DF8-C90479AFED6C}"/>
                </a:ext>
              </a:extLst>
            </p:cNvPr>
            <p:cNvSpPr/>
            <p:nvPr/>
          </p:nvSpPr>
          <p:spPr>
            <a:xfrm rot="1072164">
              <a:off x="5759999" y="5677197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56" descr="Engranajes con relleno sólido">
              <a:extLst>
                <a:ext uri="{FF2B5EF4-FFF2-40B4-BE49-F238E27FC236}">
                  <a16:creationId xmlns:a16="http://schemas.microsoft.com/office/drawing/2014/main" id="{D4E03026-E4BE-4ECA-87EA-3CBA6B30B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5712447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29AB1-CB62-D036-DDD7-4065D5D3C764}"/>
              </a:ext>
            </a:extLst>
          </p:cNvPr>
          <p:cNvSpPr/>
          <p:nvPr/>
        </p:nvSpPr>
        <p:spPr>
          <a:xfrm>
            <a:off x="1371600" y="1173426"/>
            <a:ext cx="3973484" cy="4592419"/>
          </a:xfrm>
          <a:prstGeom prst="roundRect">
            <a:avLst/>
          </a:prstGeom>
          <a:noFill/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A72FDE-0A4A-7DF0-9B31-9A7C52F3EE86}"/>
              </a:ext>
            </a:extLst>
          </p:cNvPr>
          <p:cNvSpPr/>
          <p:nvPr/>
        </p:nvSpPr>
        <p:spPr>
          <a:xfrm>
            <a:off x="6933317" y="1172076"/>
            <a:ext cx="3973484" cy="4592419"/>
          </a:xfrm>
          <a:prstGeom prst="roundRect">
            <a:avLst/>
          </a:prstGeom>
          <a:noFill/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9F9DE6-8F01-5F18-B15C-68180766FE1B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96FF69-DC4C-A756-C3F6-2E89F43005BB}"/>
              </a:ext>
            </a:extLst>
          </p:cNvPr>
          <p:cNvGrpSpPr/>
          <p:nvPr/>
        </p:nvGrpSpPr>
        <p:grpSpPr>
          <a:xfrm>
            <a:off x="1516174" y="1265862"/>
            <a:ext cx="3738678" cy="4196774"/>
            <a:chOff x="6729672" y="790010"/>
            <a:chExt cx="4254719" cy="480445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119FB02-6376-80A5-1AD2-94CB66C65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45224"/>
            <a:stretch/>
          </p:blipFill>
          <p:spPr>
            <a:xfrm>
              <a:off x="6729672" y="1263538"/>
              <a:ext cx="4254719" cy="237229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1380B3-D00B-9D8F-01F2-F3B6444FD986}"/>
                </a:ext>
              </a:extLst>
            </p:cNvPr>
            <p:cNvSpPr/>
            <p:nvPr/>
          </p:nvSpPr>
          <p:spPr>
            <a:xfrm>
              <a:off x="8155255" y="3264769"/>
              <a:ext cx="1358859" cy="1055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E285FD1-0B83-DC47-B333-8C0AB4A9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5297" t="58298" r="50675"/>
            <a:stretch/>
          </p:blipFill>
          <p:spPr>
            <a:xfrm>
              <a:off x="8100472" y="3788379"/>
              <a:ext cx="1447801" cy="1806083"/>
            </a:xfrm>
            <a:prstGeom prst="rect">
              <a:avLst/>
            </a:prstGeom>
          </p:spPr>
        </p:pic>
        <p:pic>
          <p:nvPicPr>
            <p:cNvPr id="37" name="Picture 36" descr="Diagram&#10;&#10;Description automatically generated">
              <a:extLst>
                <a:ext uri="{FF2B5EF4-FFF2-40B4-BE49-F238E27FC236}">
                  <a16:creationId xmlns:a16="http://schemas.microsoft.com/office/drawing/2014/main" id="{456D5C51-965D-8B8B-7813-FEEC1206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17" t="45268" r="42339" b="41711"/>
            <a:stretch/>
          </p:blipFill>
          <p:spPr>
            <a:xfrm>
              <a:off x="8617322" y="3297426"/>
              <a:ext cx="434723" cy="50074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796232-2C8E-318D-7A82-009EE418FB50}"/>
                </a:ext>
              </a:extLst>
            </p:cNvPr>
            <p:cNvSpPr/>
            <p:nvPr/>
          </p:nvSpPr>
          <p:spPr>
            <a:xfrm>
              <a:off x="8189414" y="790010"/>
              <a:ext cx="1358859" cy="1055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6A038D8-C9B0-F23A-0E5B-50177C674DA6}"/>
              </a:ext>
            </a:extLst>
          </p:cNvPr>
          <p:cNvSpPr txBox="1"/>
          <p:nvPr/>
        </p:nvSpPr>
        <p:spPr>
          <a:xfrm>
            <a:off x="1431112" y="1218095"/>
            <a:ext cx="37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RNN </a:t>
            </a:r>
            <a:r>
              <a:rPr lang="es-ES" b="1" dirty="0" err="1"/>
              <a:t>Model</a:t>
            </a:r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F0B4E3-8DB2-D2C6-7818-A50E469DF1BF}"/>
              </a:ext>
            </a:extLst>
          </p:cNvPr>
          <p:cNvGrpSpPr/>
          <p:nvPr/>
        </p:nvGrpSpPr>
        <p:grpSpPr>
          <a:xfrm>
            <a:off x="7279289" y="1356169"/>
            <a:ext cx="3364391" cy="3942727"/>
            <a:chOff x="6729672" y="790010"/>
            <a:chExt cx="4254719" cy="480445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AB92904-DA39-7226-AB84-15D4E2675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45224"/>
            <a:stretch/>
          </p:blipFill>
          <p:spPr>
            <a:xfrm>
              <a:off x="6729672" y="1263538"/>
              <a:ext cx="4254719" cy="2372291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F06FAF-BE03-0CF6-76FB-C52CC691E338}"/>
                </a:ext>
              </a:extLst>
            </p:cNvPr>
            <p:cNvSpPr/>
            <p:nvPr/>
          </p:nvSpPr>
          <p:spPr>
            <a:xfrm>
              <a:off x="8155255" y="3264769"/>
              <a:ext cx="1358859" cy="1055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EEC45D-ECCF-F0E3-0DDF-47C7A8808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4534" t="58298" r="164"/>
            <a:stretch/>
          </p:blipFill>
          <p:spPr>
            <a:xfrm>
              <a:off x="7870945" y="3788379"/>
              <a:ext cx="1927475" cy="1806083"/>
            </a:xfrm>
            <a:prstGeom prst="rect">
              <a:avLst/>
            </a:prstGeom>
          </p:spPr>
        </p:pic>
        <p:pic>
          <p:nvPicPr>
            <p:cNvPr id="43" name="Picture 42" descr="Diagram&#10;&#10;Description automatically generated">
              <a:extLst>
                <a:ext uri="{FF2B5EF4-FFF2-40B4-BE49-F238E27FC236}">
                  <a16:creationId xmlns:a16="http://schemas.microsoft.com/office/drawing/2014/main" id="{97583011-06B0-97E4-7019-18B2390F1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17" t="45268" r="42339" b="41711"/>
            <a:stretch/>
          </p:blipFill>
          <p:spPr>
            <a:xfrm>
              <a:off x="8617322" y="3297426"/>
              <a:ext cx="434723" cy="500743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FFCB44-4169-73E5-6769-2F03AFB57215}"/>
                </a:ext>
              </a:extLst>
            </p:cNvPr>
            <p:cNvSpPr/>
            <p:nvPr/>
          </p:nvSpPr>
          <p:spPr>
            <a:xfrm>
              <a:off x="8189414" y="790010"/>
              <a:ext cx="1358859" cy="1055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E75AB58-59D3-3E61-F0DB-A40EEEB01CEE}"/>
              </a:ext>
            </a:extLst>
          </p:cNvPr>
          <p:cNvSpPr txBox="1"/>
          <p:nvPr/>
        </p:nvSpPr>
        <p:spPr>
          <a:xfrm>
            <a:off x="7053306" y="1265982"/>
            <a:ext cx="37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CNN </a:t>
            </a:r>
            <a:r>
              <a:rPr lang="es-ES" b="1" dirty="0" err="1"/>
              <a:t>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95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>
            <a:extLst>
              <a:ext uri="{FF2B5EF4-FFF2-40B4-BE49-F238E27FC236}">
                <a16:creationId xmlns:a16="http://schemas.microsoft.com/office/drawing/2014/main" id="{8CC6CF46-96D8-256D-527B-9D97EB4D51DA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DDBCFD8C-0187-9BA1-C525-96D1879B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lipse 33">
            <a:extLst>
              <a:ext uri="{FF2B5EF4-FFF2-40B4-BE49-F238E27FC236}">
                <a16:creationId xmlns:a16="http://schemas.microsoft.com/office/drawing/2014/main" id="{BD3B4AFA-343C-5DD0-9400-9C04C386C29B}"/>
              </a:ext>
            </a:extLst>
          </p:cNvPr>
          <p:cNvSpPr/>
          <p:nvPr/>
        </p:nvSpPr>
        <p:spPr>
          <a:xfrm>
            <a:off x="7200003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CuadroTexto 35">
            <a:extLst>
              <a:ext uri="{FF2B5EF4-FFF2-40B4-BE49-F238E27FC236}">
                <a16:creationId xmlns:a16="http://schemas.microsoft.com/office/drawing/2014/main" id="{F00EC8E1-BE2C-DF11-7263-2E417B36CBF6}"/>
              </a:ext>
            </a:extLst>
          </p:cNvPr>
          <p:cNvSpPr txBox="1"/>
          <p:nvPr/>
        </p:nvSpPr>
        <p:spPr>
          <a:xfrm>
            <a:off x="2808899" y="314425"/>
            <a:ext cx="6574197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Database &amp; Data preparation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grpSp>
        <p:nvGrpSpPr>
          <p:cNvPr id="7" name="Grupo 8">
            <a:extLst>
              <a:ext uri="{FF2B5EF4-FFF2-40B4-BE49-F238E27FC236}">
                <a16:creationId xmlns:a16="http://schemas.microsoft.com/office/drawing/2014/main" id="{ACF253FB-1744-0101-CC78-B1ADF5EF261E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8" name="Elipse 9">
              <a:extLst>
                <a:ext uri="{FF2B5EF4-FFF2-40B4-BE49-F238E27FC236}">
                  <a16:creationId xmlns:a16="http://schemas.microsoft.com/office/drawing/2014/main" id="{A849ACA4-149B-FDF5-DE03-57E1848F8BCE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9" name="Gráfico 10" descr="Hogar con relleno sólido">
              <a:extLst>
                <a:ext uri="{FF2B5EF4-FFF2-40B4-BE49-F238E27FC236}">
                  <a16:creationId xmlns:a16="http://schemas.microsoft.com/office/drawing/2014/main" id="{71FC7EEF-83F8-CDEC-A452-DC2C30C2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0" name="Grupo 11">
            <a:extLst>
              <a:ext uri="{FF2B5EF4-FFF2-40B4-BE49-F238E27FC236}">
                <a16:creationId xmlns:a16="http://schemas.microsoft.com/office/drawing/2014/main" id="{B4D7F12E-B5DE-B7D1-10EE-9001F80A2B5A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11" name="Elipse 12">
              <a:extLst>
                <a:ext uri="{FF2B5EF4-FFF2-40B4-BE49-F238E27FC236}">
                  <a16:creationId xmlns:a16="http://schemas.microsoft.com/office/drawing/2014/main" id="{12AB7D1A-AE94-7B36-11A6-C8766835811F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2" name="Gráfico 13" descr="Documento con relleno sólido">
              <a:extLst>
                <a:ext uri="{FF2B5EF4-FFF2-40B4-BE49-F238E27FC236}">
                  <a16:creationId xmlns:a16="http://schemas.microsoft.com/office/drawing/2014/main" id="{0719D2D2-E078-D361-C556-D52E13A2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77F883D3-D0C4-45C0-8422-2088ED301429}"/>
              </a:ext>
            </a:extLst>
          </p:cNvPr>
          <p:cNvGrpSpPr/>
          <p:nvPr/>
        </p:nvGrpSpPr>
        <p:grpSpPr>
          <a:xfrm>
            <a:off x="7380003" y="5677198"/>
            <a:ext cx="539998" cy="539998"/>
            <a:chOff x="7380003" y="5677198"/>
            <a:chExt cx="539998" cy="539998"/>
          </a:xfrm>
        </p:grpSpPr>
        <p:sp>
          <p:nvSpPr>
            <p:cNvPr id="14" name="Elipse 15">
              <a:extLst>
                <a:ext uri="{FF2B5EF4-FFF2-40B4-BE49-F238E27FC236}">
                  <a16:creationId xmlns:a16="http://schemas.microsoft.com/office/drawing/2014/main" id="{F774142E-F63F-886F-4C67-3284B584E6FD}"/>
                </a:ext>
              </a:extLst>
            </p:cNvPr>
            <p:cNvSpPr/>
            <p:nvPr/>
          </p:nvSpPr>
          <p:spPr>
            <a:xfrm>
              <a:off x="7380003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5" name="Gráfico 16" descr="Disco con relleno sólido">
              <a:extLst>
                <a:ext uri="{FF2B5EF4-FFF2-40B4-BE49-F238E27FC236}">
                  <a16:creationId xmlns:a16="http://schemas.microsoft.com/office/drawing/2014/main" id="{7DCCFE06-4437-0327-090B-688E2A09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571209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6" name="Grupo 17">
            <a:extLst>
              <a:ext uri="{FF2B5EF4-FFF2-40B4-BE49-F238E27FC236}">
                <a16:creationId xmlns:a16="http://schemas.microsoft.com/office/drawing/2014/main" id="{1275EB4B-7339-B7E0-E7F6-DD383590A5DC}"/>
              </a:ext>
            </a:extLst>
          </p:cNvPr>
          <p:cNvGrpSpPr/>
          <p:nvPr/>
        </p:nvGrpSpPr>
        <p:grpSpPr>
          <a:xfrm>
            <a:off x="9000000" y="6124148"/>
            <a:ext cx="539998" cy="539998"/>
            <a:chOff x="9000000" y="6124148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035F76E0-1259-FE3A-E08D-6DAD4AECB483}"/>
                </a:ext>
              </a:extLst>
            </p:cNvPr>
            <p:cNvSpPr/>
            <p:nvPr/>
          </p:nvSpPr>
          <p:spPr>
            <a:xfrm>
              <a:off x="9000000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Objetivo con relleno sólido">
              <a:extLst>
                <a:ext uri="{FF2B5EF4-FFF2-40B4-BE49-F238E27FC236}">
                  <a16:creationId xmlns:a16="http://schemas.microsoft.com/office/drawing/2014/main" id="{2EA1C533-7DB7-67C4-DF5E-172631090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6163878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30F4E80B-36C3-3955-BBCE-03DA65125151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263C840E-A329-7A35-C84B-C71CB788CCE1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D9C85714-45D3-7076-5A3A-F55CBD5F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EA487D11-CABE-A2D9-678A-971529022F14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16282C6D-A74D-54D6-CE24-6ED548817679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Engranajes con relleno sólido">
              <a:extLst>
                <a:ext uri="{FF2B5EF4-FFF2-40B4-BE49-F238E27FC236}">
                  <a16:creationId xmlns:a16="http://schemas.microsoft.com/office/drawing/2014/main" id="{AC7F9700-84E8-A201-2290-70718EFB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297DA9-144E-D6FE-2373-27F936C9F619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3F2134-CE2D-CE86-B5AD-9E136A28E514}"/>
              </a:ext>
            </a:extLst>
          </p:cNvPr>
          <p:cNvCxnSpPr>
            <a:cxnSpLocks/>
          </p:cNvCxnSpPr>
          <p:nvPr/>
        </p:nvCxnSpPr>
        <p:spPr>
          <a:xfrm flipV="1">
            <a:off x="3304298" y="3477142"/>
            <a:ext cx="0" cy="460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3CCD4C-C831-E497-64E3-5009480DCB14}"/>
              </a:ext>
            </a:extLst>
          </p:cNvPr>
          <p:cNvCxnSpPr>
            <a:cxnSpLocks/>
          </p:cNvCxnSpPr>
          <p:nvPr/>
        </p:nvCxnSpPr>
        <p:spPr>
          <a:xfrm>
            <a:off x="3304298" y="3937203"/>
            <a:ext cx="460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ED0189-D1E0-5152-052F-E250C1311E57}"/>
              </a:ext>
            </a:extLst>
          </p:cNvPr>
          <p:cNvSpPr txBox="1"/>
          <p:nvPr/>
        </p:nvSpPr>
        <p:spPr>
          <a:xfrm>
            <a:off x="3394298" y="3896398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z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4605E-4A3D-8682-86CB-3174EC28F89B}"/>
              </a:ext>
            </a:extLst>
          </p:cNvPr>
          <p:cNvSpPr txBox="1"/>
          <p:nvPr/>
        </p:nvSpPr>
        <p:spPr>
          <a:xfrm>
            <a:off x="3111598" y="3552467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2">
                <a:extLst>
                  <a:ext uri="{FF2B5EF4-FFF2-40B4-BE49-F238E27FC236}">
                    <a16:creationId xmlns:a16="http://schemas.microsoft.com/office/drawing/2014/main" id="{1F6B29C0-03FE-A18F-1607-554B73602A75}"/>
                  </a:ext>
                </a:extLst>
              </p:cNvPr>
              <p:cNvSpPr txBox="1"/>
              <p:nvPr/>
            </p:nvSpPr>
            <p:spPr>
              <a:xfrm>
                <a:off x="6601344" y="3238549"/>
                <a:ext cx="352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8" name="CuadroTexto 2">
                <a:extLst>
                  <a:ext uri="{FF2B5EF4-FFF2-40B4-BE49-F238E27FC236}">
                    <a16:creationId xmlns:a16="http://schemas.microsoft.com/office/drawing/2014/main" id="{1F6B29C0-03FE-A18F-1607-554B73602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44" y="3238549"/>
                <a:ext cx="3522503" cy="369332"/>
              </a:xfrm>
              <a:prstGeom prst="rect">
                <a:avLst/>
              </a:prstGeom>
              <a:blipFill>
                <a:blip r:embed="rId15"/>
                <a:stretch>
                  <a:fillRect l="-1557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2">
            <a:extLst>
              <a:ext uri="{FF2B5EF4-FFF2-40B4-BE49-F238E27FC236}">
                <a16:creationId xmlns:a16="http://schemas.microsoft.com/office/drawing/2014/main" id="{AE930802-2BB6-65E1-6FD9-4067B90CE803}"/>
              </a:ext>
            </a:extLst>
          </p:cNvPr>
          <p:cNvCxnSpPr>
            <a:cxnSpLocks/>
          </p:cNvCxnSpPr>
          <p:nvPr/>
        </p:nvCxnSpPr>
        <p:spPr>
          <a:xfrm flipV="1">
            <a:off x="8965818" y="3238549"/>
            <a:ext cx="574182" cy="14033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">
            <a:extLst>
              <a:ext uri="{FF2B5EF4-FFF2-40B4-BE49-F238E27FC236}">
                <a16:creationId xmlns:a16="http://schemas.microsoft.com/office/drawing/2014/main" id="{1DBA23D0-39D9-1002-A566-86E323813DC2}"/>
              </a:ext>
            </a:extLst>
          </p:cNvPr>
          <p:cNvCxnSpPr>
            <a:cxnSpLocks/>
          </p:cNvCxnSpPr>
          <p:nvPr/>
        </p:nvCxnSpPr>
        <p:spPr>
          <a:xfrm flipH="1">
            <a:off x="9226550" y="2988519"/>
            <a:ext cx="293551" cy="245791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>
            <a:extLst>
              <a:ext uri="{FF2B5EF4-FFF2-40B4-BE49-F238E27FC236}">
                <a16:creationId xmlns:a16="http://schemas.microsoft.com/office/drawing/2014/main" id="{1E5F1572-AA60-3C94-DBEA-519B4F2BC64C}"/>
              </a:ext>
            </a:extLst>
          </p:cNvPr>
          <p:cNvSpPr txBox="1"/>
          <p:nvPr/>
        </p:nvSpPr>
        <p:spPr>
          <a:xfrm>
            <a:off x="8586543" y="2643603"/>
            <a:ext cx="2022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Spatial dimensions</a:t>
            </a:r>
          </a:p>
        </p:txBody>
      </p:sp>
      <p:cxnSp>
        <p:nvCxnSpPr>
          <p:cNvPr id="42" name="Straight Connector 25">
            <a:extLst>
              <a:ext uri="{FF2B5EF4-FFF2-40B4-BE49-F238E27FC236}">
                <a16:creationId xmlns:a16="http://schemas.microsoft.com/office/drawing/2014/main" id="{E341204A-9CC5-1FB2-5E8D-363CCCEDBD7D}"/>
              </a:ext>
            </a:extLst>
          </p:cNvPr>
          <p:cNvCxnSpPr>
            <a:cxnSpLocks/>
          </p:cNvCxnSpPr>
          <p:nvPr/>
        </p:nvCxnSpPr>
        <p:spPr>
          <a:xfrm>
            <a:off x="8567087" y="3634049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6">
            <a:extLst>
              <a:ext uri="{FF2B5EF4-FFF2-40B4-BE49-F238E27FC236}">
                <a16:creationId xmlns:a16="http://schemas.microsoft.com/office/drawing/2014/main" id="{CA953B9D-F423-D2A7-EA55-088FFA056607}"/>
              </a:ext>
            </a:extLst>
          </p:cNvPr>
          <p:cNvCxnSpPr>
            <a:cxnSpLocks/>
          </p:cNvCxnSpPr>
          <p:nvPr/>
        </p:nvCxnSpPr>
        <p:spPr>
          <a:xfrm flipV="1">
            <a:off x="8469536" y="3634049"/>
            <a:ext cx="262650" cy="30641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7">
            <a:extLst>
              <a:ext uri="{FF2B5EF4-FFF2-40B4-BE49-F238E27FC236}">
                <a16:creationId xmlns:a16="http://schemas.microsoft.com/office/drawing/2014/main" id="{77C70290-74B2-C047-3150-6B17F5279EF2}"/>
              </a:ext>
            </a:extLst>
          </p:cNvPr>
          <p:cNvSpPr txBox="1"/>
          <p:nvPr/>
        </p:nvSpPr>
        <p:spPr>
          <a:xfrm>
            <a:off x="7736070" y="3935440"/>
            <a:ext cx="145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 Variables</a:t>
            </a:r>
          </a:p>
        </p:txBody>
      </p:sp>
      <p:cxnSp>
        <p:nvCxnSpPr>
          <p:cNvPr id="45" name="Straight Connector 25">
            <a:extLst>
              <a:ext uri="{FF2B5EF4-FFF2-40B4-BE49-F238E27FC236}">
                <a16:creationId xmlns:a16="http://schemas.microsoft.com/office/drawing/2014/main" id="{5A89A5AF-4BE3-18CB-E8C7-D8E66F9482CF}"/>
              </a:ext>
            </a:extLst>
          </p:cNvPr>
          <p:cNvCxnSpPr>
            <a:cxnSpLocks/>
          </p:cNvCxnSpPr>
          <p:nvPr/>
        </p:nvCxnSpPr>
        <p:spPr>
          <a:xfrm>
            <a:off x="9624835" y="3640120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6">
            <a:extLst>
              <a:ext uri="{FF2B5EF4-FFF2-40B4-BE49-F238E27FC236}">
                <a16:creationId xmlns:a16="http://schemas.microsoft.com/office/drawing/2014/main" id="{5E3FC388-1D40-6E06-650B-FCD0E8B443F6}"/>
              </a:ext>
            </a:extLst>
          </p:cNvPr>
          <p:cNvCxnSpPr>
            <a:cxnSpLocks/>
          </p:cNvCxnSpPr>
          <p:nvPr/>
        </p:nvCxnSpPr>
        <p:spPr>
          <a:xfrm flipH="1" flipV="1">
            <a:off x="9789934" y="3640120"/>
            <a:ext cx="244852" cy="291029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7">
            <a:extLst>
              <a:ext uri="{FF2B5EF4-FFF2-40B4-BE49-F238E27FC236}">
                <a16:creationId xmlns:a16="http://schemas.microsoft.com/office/drawing/2014/main" id="{A3DBE634-3CC7-1D66-DFD7-DB563036E39D}"/>
              </a:ext>
            </a:extLst>
          </p:cNvPr>
          <p:cNvSpPr txBox="1"/>
          <p:nvPr/>
        </p:nvSpPr>
        <p:spPr>
          <a:xfrm>
            <a:off x="9154090" y="3951872"/>
            <a:ext cx="2210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Temporal dimensions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02DF62-06CC-3984-DB79-B6AFF397772E}"/>
              </a:ext>
            </a:extLst>
          </p:cNvPr>
          <p:cNvSpPr txBox="1"/>
          <p:nvPr/>
        </p:nvSpPr>
        <p:spPr>
          <a:xfrm>
            <a:off x="770264" y="2004294"/>
            <a:ext cx="630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Axisymmetric, time varying, non-premixed laminar co-flow flame</a:t>
            </a:r>
            <a:endParaRPr lang="es-E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C69B37-3C54-CCBB-681B-CE1C93C82FE1}"/>
              </a:ext>
            </a:extLst>
          </p:cNvPr>
          <p:cNvGrpSpPr/>
          <p:nvPr/>
        </p:nvGrpSpPr>
        <p:grpSpPr>
          <a:xfrm>
            <a:off x="1183643" y="2475038"/>
            <a:ext cx="5052384" cy="2628121"/>
            <a:chOff x="1732028" y="1751701"/>
            <a:chExt cx="9293714" cy="3460241"/>
          </a:xfrm>
        </p:grpSpPr>
        <p:cxnSp>
          <p:nvCxnSpPr>
            <p:cNvPr id="50" name="Conector recto 15">
              <a:extLst>
                <a:ext uri="{FF2B5EF4-FFF2-40B4-BE49-F238E27FC236}">
                  <a16:creationId xmlns:a16="http://schemas.microsoft.com/office/drawing/2014/main" id="{C6917483-9B45-3B59-8CC3-01DCFBB2E06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554" y="1751701"/>
              <a:ext cx="0" cy="33819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7">
              <a:extLst>
                <a:ext uri="{FF2B5EF4-FFF2-40B4-BE49-F238E27FC236}">
                  <a16:creationId xmlns:a16="http://schemas.microsoft.com/office/drawing/2014/main" id="{30498F65-B48B-8004-A2AF-71EF3ABA418D}"/>
                </a:ext>
              </a:extLst>
            </p:cNvPr>
            <p:cNvCxnSpPr/>
            <p:nvPr/>
          </p:nvCxnSpPr>
          <p:spPr>
            <a:xfrm>
              <a:off x="1733747" y="4792651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4">
              <a:extLst>
                <a:ext uri="{FF2B5EF4-FFF2-40B4-BE49-F238E27FC236}">
                  <a16:creationId xmlns:a16="http://schemas.microsoft.com/office/drawing/2014/main" id="{E7D8032E-152B-2B11-6E91-DD2B49B6D05D}"/>
                </a:ext>
              </a:extLst>
            </p:cNvPr>
            <p:cNvCxnSpPr/>
            <p:nvPr/>
          </p:nvCxnSpPr>
          <p:spPr>
            <a:xfrm>
              <a:off x="1732028" y="5114738"/>
              <a:ext cx="9290957" cy="0"/>
            </a:xfrm>
            <a:prstGeom prst="line">
              <a:avLst/>
            </a:prstGeom>
            <a:ln w="38100">
              <a:solidFill>
                <a:srgbClr val="092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6">
              <a:extLst>
                <a:ext uri="{FF2B5EF4-FFF2-40B4-BE49-F238E27FC236}">
                  <a16:creationId xmlns:a16="http://schemas.microsoft.com/office/drawing/2014/main" id="{5615DF53-DB01-B27A-40BF-B4AE81501CD4}"/>
                </a:ext>
              </a:extLst>
            </p:cNvPr>
            <p:cNvCxnSpPr/>
            <p:nvPr/>
          </p:nvCxnSpPr>
          <p:spPr>
            <a:xfrm flipV="1">
              <a:off x="1751078" y="4773601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8">
              <a:extLst>
                <a:ext uri="{FF2B5EF4-FFF2-40B4-BE49-F238E27FC236}">
                  <a16:creationId xmlns:a16="http://schemas.microsoft.com/office/drawing/2014/main" id="{9447B137-2B85-98D6-D503-5B0CA2262068}"/>
                </a:ext>
              </a:extLst>
            </p:cNvPr>
            <p:cNvCxnSpPr/>
            <p:nvPr/>
          </p:nvCxnSpPr>
          <p:spPr>
            <a:xfrm>
              <a:off x="3512542" y="4252651"/>
              <a:ext cx="0" cy="54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9">
              <a:extLst>
                <a:ext uri="{FF2B5EF4-FFF2-40B4-BE49-F238E27FC236}">
                  <a16:creationId xmlns:a16="http://schemas.microsoft.com/office/drawing/2014/main" id="{0BD0B056-368D-7995-21FA-2B94856A0138}"/>
                </a:ext>
              </a:extLst>
            </p:cNvPr>
            <p:cNvCxnSpPr>
              <a:cxnSpLocks/>
            </p:cNvCxnSpPr>
            <p:nvPr/>
          </p:nvCxnSpPr>
          <p:spPr>
            <a:xfrm>
              <a:off x="1732028" y="4252651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12">
              <a:extLst>
                <a:ext uri="{FF2B5EF4-FFF2-40B4-BE49-F238E27FC236}">
                  <a16:creationId xmlns:a16="http://schemas.microsoft.com/office/drawing/2014/main" id="{D307A681-1D39-8919-2EC0-658142A25D53}"/>
                </a:ext>
              </a:extLst>
            </p:cNvPr>
            <p:cNvCxnSpPr/>
            <p:nvPr/>
          </p:nvCxnSpPr>
          <p:spPr>
            <a:xfrm>
              <a:off x="1732028" y="3551701"/>
              <a:ext cx="18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11">
              <a:extLst>
                <a:ext uri="{FF2B5EF4-FFF2-40B4-BE49-F238E27FC236}">
                  <a16:creationId xmlns:a16="http://schemas.microsoft.com/office/drawing/2014/main" id="{130E61A2-D56C-D620-E944-5B617629107A}"/>
                </a:ext>
              </a:extLst>
            </p:cNvPr>
            <p:cNvCxnSpPr/>
            <p:nvPr/>
          </p:nvCxnSpPr>
          <p:spPr>
            <a:xfrm flipV="1">
              <a:off x="1751078" y="3551701"/>
              <a:ext cx="0" cy="7200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13">
              <a:extLst>
                <a:ext uri="{FF2B5EF4-FFF2-40B4-BE49-F238E27FC236}">
                  <a16:creationId xmlns:a16="http://schemas.microsoft.com/office/drawing/2014/main" id="{890F7742-FA14-3F60-748D-0AB6B150CF47}"/>
                </a:ext>
              </a:extLst>
            </p:cNvPr>
            <p:cNvCxnSpPr/>
            <p:nvPr/>
          </p:nvCxnSpPr>
          <p:spPr>
            <a:xfrm>
              <a:off x="3532028" y="1751701"/>
              <a:ext cx="0" cy="18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14">
              <a:extLst>
                <a:ext uri="{FF2B5EF4-FFF2-40B4-BE49-F238E27FC236}">
                  <a16:creationId xmlns:a16="http://schemas.microsoft.com/office/drawing/2014/main" id="{FF3FC9C9-E38D-DFEC-934C-C0C722479DFF}"/>
                </a:ext>
              </a:extLst>
            </p:cNvPr>
            <p:cNvCxnSpPr/>
            <p:nvPr/>
          </p:nvCxnSpPr>
          <p:spPr>
            <a:xfrm>
              <a:off x="3512542" y="1751701"/>
              <a:ext cx="751320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CuadroTexto 24">
              <a:extLst>
                <a:ext uri="{FF2B5EF4-FFF2-40B4-BE49-F238E27FC236}">
                  <a16:creationId xmlns:a16="http://schemas.microsoft.com/office/drawing/2014/main" id="{E47370B8-3C67-9EFF-F2B2-BD53D95FDABA}"/>
                </a:ext>
              </a:extLst>
            </p:cNvPr>
            <p:cNvSpPr txBox="1"/>
            <p:nvPr/>
          </p:nvSpPr>
          <p:spPr>
            <a:xfrm>
              <a:off x="5478035" y="4653435"/>
              <a:ext cx="3250715" cy="5585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092240"/>
                  </a:solidFill>
                </a:rPr>
                <a:t>AXI-SYMMETRIC</a:t>
              </a:r>
            </a:p>
          </p:txBody>
        </p:sp>
        <p:cxnSp>
          <p:nvCxnSpPr>
            <p:cNvPr id="61" name="Conector recto 26">
              <a:extLst>
                <a:ext uri="{FF2B5EF4-FFF2-40B4-BE49-F238E27FC236}">
                  <a16:creationId xmlns:a16="http://schemas.microsoft.com/office/drawing/2014/main" id="{2BBC3E26-3BF0-3E5E-2843-5BA1127A5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782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28">
              <a:extLst>
                <a:ext uri="{FF2B5EF4-FFF2-40B4-BE49-F238E27FC236}">
                  <a16:creationId xmlns:a16="http://schemas.microsoft.com/office/drawing/2014/main" id="{88E04B75-1D07-8B9E-1206-E80A063C1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9985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29">
              <a:extLst>
                <a:ext uri="{FF2B5EF4-FFF2-40B4-BE49-F238E27FC236}">
                  <a16:creationId xmlns:a16="http://schemas.microsoft.com/office/drawing/2014/main" id="{93B659E6-C45F-56C2-79A6-907BAD849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2188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30">
              <a:extLst>
                <a:ext uri="{FF2B5EF4-FFF2-40B4-BE49-F238E27FC236}">
                  <a16:creationId xmlns:a16="http://schemas.microsoft.com/office/drawing/2014/main" id="{CB0595F9-C2B0-3241-2BCE-BD0893C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2834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31">
              <a:extLst>
                <a:ext uri="{FF2B5EF4-FFF2-40B4-BE49-F238E27FC236}">
                  <a16:creationId xmlns:a16="http://schemas.microsoft.com/office/drawing/2014/main" id="{921DF75D-C92C-549B-0BA3-51173D0A6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6149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32">
              <a:extLst>
                <a:ext uri="{FF2B5EF4-FFF2-40B4-BE49-F238E27FC236}">
                  <a16:creationId xmlns:a16="http://schemas.microsoft.com/office/drawing/2014/main" id="{62F93054-1120-3A0E-A675-FFB6C1C5B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352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33">
              <a:extLst>
                <a:ext uri="{FF2B5EF4-FFF2-40B4-BE49-F238E27FC236}">
                  <a16:creationId xmlns:a16="http://schemas.microsoft.com/office/drawing/2014/main" id="{091784EC-F090-C98D-06B6-BD00B1216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555" y="468253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34">
              <a:extLst>
                <a:ext uri="{FF2B5EF4-FFF2-40B4-BE49-F238E27FC236}">
                  <a16:creationId xmlns:a16="http://schemas.microsoft.com/office/drawing/2014/main" id="{127AA327-9DB7-5C27-A2C4-3DFA169A3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2758" y="4682626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35">
              <a:extLst>
                <a:ext uri="{FF2B5EF4-FFF2-40B4-BE49-F238E27FC236}">
                  <a16:creationId xmlns:a16="http://schemas.microsoft.com/office/drawing/2014/main" id="{99F96B60-03E9-B74B-0070-24A09AC7A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516" y="4676154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36">
              <a:extLst>
                <a:ext uri="{FF2B5EF4-FFF2-40B4-BE49-F238E27FC236}">
                  <a16:creationId xmlns:a16="http://schemas.microsoft.com/office/drawing/2014/main" id="{797A466D-4404-3091-2631-8ACAC5E48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6719" y="4676154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37">
              <a:extLst>
                <a:ext uri="{FF2B5EF4-FFF2-40B4-BE49-F238E27FC236}">
                  <a16:creationId xmlns:a16="http://schemas.microsoft.com/office/drawing/2014/main" id="{36662D14-8F9E-B67B-2326-9113025A6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8922" y="4676247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41">
              <a:extLst>
                <a:ext uri="{FF2B5EF4-FFF2-40B4-BE49-F238E27FC236}">
                  <a16:creationId xmlns:a16="http://schemas.microsoft.com/office/drawing/2014/main" id="{D4DB6AD2-58E9-48D8-6C80-54379344D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972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42">
              <a:extLst>
                <a:ext uri="{FF2B5EF4-FFF2-40B4-BE49-F238E27FC236}">
                  <a16:creationId xmlns:a16="http://schemas.microsoft.com/office/drawing/2014/main" id="{D20EB44F-78B2-84D6-75FF-2CD5324FE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175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43">
              <a:extLst>
                <a:ext uri="{FF2B5EF4-FFF2-40B4-BE49-F238E27FC236}">
                  <a16:creationId xmlns:a16="http://schemas.microsoft.com/office/drawing/2014/main" id="{8D5406C4-4237-DB3C-0B4A-B04955C28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378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44">
              <a:extLst>
                <a:ext uri="{FF2B5EF4-FFF2-40B4-BE49-F238E27FC236}">
                  <a16:creationId xmlns:a16="http://schemas.microsoft.com/office/drawing/2014/main" id="{60189740-443B-A434-42B0-B40723576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024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45">
              <a:extLst>
                <a:ext uri="{FF2B5EF4-FFF2-40B4-BE49-F238E27FC236}">
                  <a16:creationId xmlns:a16="http://schemas.microsoft.com/office/drawing/2014/main" id="{46874D24-0049-0025-AF4D-477DCAF24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339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46">
              <a:extLst>
                <a:ext uri="{FF2B5EF4-FFF2-40B4-BE49-F238E27FC236}">
                  <a16:creationId xmlns:a16="http://schemas.microsoft.com/office/drawing/2014/main" id="{8301FC55-7486-5BCC-360E-8A89BA6E9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3542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47">
              <a:extLst>
                <a:ext uri="{FF2B5EF4-FFF2-40B4-BE49-F238E27FC236}">
                  <a16:creationId xmlns:a16="http://schemas.microsoft.com/office/drawing/2014/main" id="{8C440A7D-FC8C-0F78-3F19-230BF6BD8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745" y="426793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48">
              <a:extLst>
                <a:ext uri="{FF2B5EF4-FFF2-40B4-BE49-F238E27FC236}">
                  <a16:creationId xmlns:a16="http://schemas.microsoft.com/office/drawing/2014/main" id="{41F57C68-1B7F-2E43-569A-BDB4FB6D23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948" y="4268024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49">
              <a:extLst>
                <a:ext uri="{FF2B5EF4-FFF2-40B4-BE49-F238E27FC236}">
                  <a16:creationId xmlns:a16="http://schemas.microsoft.com/office/drawing/2014/main" id="{9E63F472-0D2F-F799-8F15-AAA3CAB51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706" y="4261552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50">
              <a:extLst>
                <a:ext uri="{FF2B5EF4-FFF2-40B4-BE49-F238E27FC236}">
                  <a16:creationId xmlns:a16="http://schemas.microsoft.com/office/drawing/2014/main" id="{AB178F92-D5C2-A9D4-6ECF-0A7B84264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909" y="4261552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51">
              <a:extLst>
                <a:ext uri="{FF2B5EF4-FFF2-40B4-BE49-F238E27FC236}">
                  <a16:creationId xmlns:a16="http://schemas.microsoft.com/office/drawing/2014/main" id="{72618225-E5C4-641A-EBF7-CC4101D75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12" y="426164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52">
              <a:extLst>
                <a:ext uri="{FF2B5EF4-FFF2-40B4-BE49-F238E27FC236}">
                  <a16:creationId xmlns:a16="http://schemas.microsoft.com/office/drawing/2014/main" id="{165C6665-7A65-6985-3C2F-084AF615A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7" y="4611489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53">
              <a:extLst>
                <a:ext uri="{FF2B5EF4-FFF2-40B4-BE49-F238E27FC236}">
                  <a16:creationId xmlns:a16="http://schemas.microsoft.com/office/drawing/2014/main" id="{5A448A4D-CF0D-B79C-4AA4-D5C7A4AE5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7" y="447680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54">
              <a:extLst>
                <a:ext uri="{FF2B5EF4-FFF2-40B4-BE49-F238E27FC236}">
                  <a16:creationId xmlns:a16="http://schemas.microsoft.com/office/drawing/2014/main" id="{0575BA46-4673-E39B-0C93-2D5EFE2CF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3327" y="433734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55">
              <a:extLst>
                <a:ext uri="{FF2B5EF4-FFF2-40B4-BE49-F238E27FC236}">
                  <a16:creationId xmlns:a16="http://schemas.microsoft.com/office/drawing/2014/main" id="{1E5DAE70-A45A-6B17-C087-5392F3A728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972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56">
              <a:extLst>
                <a:ext uri="{FF2B5EF4-FFF2-40B4-BE49-F238E27FC236}">
                  <a16:creationId xmlns:a16="http://schemas.microsoft.com/office/drawing/2014/main" id="{97C81289-540B-EFCC-797A-66424DD5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175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57">
              <a:extLst>
                <a:ext uri="{FF2B5EF4-FFF2-40B4-BE49-F238E27FC236}">
                  <a16:creationId xmlns:a16="http://schemas.microsoft.com/office/drawing/2014/main" id="{A730A1B2-7C92-31AC-12D1-73F608DC9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378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58">
              <a:extLst>
                <a:ext uri="{FF2B5EF4-FFF2-40B4-BE49-F238E27FC236}">
                  <a16:creationId xmlns:a16="http://schemas.microsoft.com/office/drawing/2014/main" id="{D8E418F7-A456-59B5-D021-5279FA1B7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8024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59">
              <a:extLst>
                <a:ext uri="{FF2B5EF4-FFF2-40B4-BE49-F238E27FC236}">
                  <a16:creationId xmlns:a16="http://schemas.microsoft.com/office/drawing/2014/main" id="{4C1B0505-308B-9DC6-58AE-BAC37C438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339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60">
              <a:extLst>
                <a:ext uri="{FF2B5EF4-FFF2-40B4-BE49-F238E27FC236}">
                  <a16:creationId xmlns:a16="http://schemas.microsoft.com/office/drawing/2014/main" id="{A07D1BFD-15EE-F30F-54ED-1608EFD98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3542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61">
              <a:extLst>
                <a:ext uri="{FF2B5EF4-FFF2-40B4-BE49-F238E27FC236}">
                  <a16:creationId xmlns:a16="http://schemas.microsoft.com/office/drawing/2014/main" id="{A2599036-633B-CB23-FEE4-4D0245A5B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5745" y="344472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62">
              <a:extLst>
                <a:ext uri="{FF2B5EF4-FFF2-40B4-BE49-F238E27FC236}">
                  <a16:creationId xmlns:a16="http://schemas.microsoft.com/office/drawing/2014/main" id="{399EB4C7-BFA8-D59F-59CC-1E74207B7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948" y="3444818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63">
              <a:extLst>
                <a:ext uri="{FF2B5EF4-FFF2-40B4-BE49-F238E27FC236}">
                  <a16:creationId xmlns:a16="http://schemas.microsoft.com/office/drawing/2014/main" id="{CC2CE051-4F71-B06D-00AC-DEB95C5DE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706" y="3438346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64">
              <a:extLst>
                <a:ext uri="{FF2B5EF4-FFF2-40B4-BE49-F238E27FC236}">
                  <a16:creationId xmlns:a16="http://schemas.microsoft.com/office/drawing/2014/main" id="{4C5CD8A9-CF54-234D-E3FE-453BD212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909" y="3438346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65">
              <a:extLst>
                <a:ext uri="{FF2B5EF4-FFF2-40B4-BE49-F238E27FC236}">
                  <a16:creationId xmlns:a16="http://schemas.microsoft.com/office/drawing/2014/main" id="{B3ABF00F-C7B0-C6F5-E683-C2EF8A3C6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4112" y="3438439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66">
              <a:extLst>
                <a:ext uri="{FF2B5EF4-FFF2-40B4-BE49-F238E27FC236}">
                  <a16:creationId xmlns:a16="http://schemas.microsoft.com/office/drawing/2014/main" id="{41142FAA-EC02-CC1A-8351-FE366AC9A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5870" y="3337752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67">
              <a:extLst>
                <a:ext uri="{FF2B5EF4-FFF2-40B4-BE49-F238E27FC236}">
                  <a16:creationId xmlns:a16="http://schemas.microsoft.com/office/drawing/2014/main" id="{B7E741A5-4FF8-9518-B11B-CC0364F36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5870" y="3203068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68">
              <a:extLst>
                <a:ext uri="{FF2B5EF4-FFF2-40B4-BE49-F238E27FC236}">
                  <a16:creationId xmlns:a16="http://schemas.microsoft.com/office/drawing/2014/main" id="{BEB98F9B-1527-01BF-35E0-E67952510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5870" y="3063604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69">
              <a:extLst>
                <a:ext uri="{FF2B5EF4-FFF2-40B4-BE49-F238E27FC236}">
                  <a16:creationId xmlns:a16="http://schemas.microsoft.com/office/drawing/2014/main" id="{33DC6C4A-B516-875B-1FF2-40E0EF6F8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476" y="2922726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70">
              <a:extLst>
                <a:ext uri="{FF2B5EF4-FFF2-40B4-BE49-F238E27FC236}">
                  <a16:creationId xmlns:a16="http://schemas.microsoft.com/office/drawing/2014/main" id="{EC591534-D7B1-16D5-E3BA-32A451C72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476" y="2788042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71">
              <a:extLst>
                <a:ext uri="{FF2B5EF4-FFF2-40B4-BE49-F238E27FC236}">
                  <a16:creationId xmlns:a16="http://schemas.microsoft.com/office/drawing/2014/main" id="{145272F9-21E7-126A-A06A-5F95C56AE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476" y="2648578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72">
              <a:extLst>
                <a:ext uri="{FF2B5EF4-FFF2-40B4-BE49-F238E27FC236}">
                  <a16:creationId xmlns:a16="http://schemas.microsoft.com/office/drawing/2014/main" id="{9963F5F0-478D-16CD-0862-04C447A10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279" y="251937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73">
              <a:extLst>
                <a:ext uri="{FF2B5EF4-FFF2-40B4-BE49-F238E27FC236}">
                  <a16:creationId xmlns:a16="http://schemas.microsoft.com/office/drawing/2014/main" id="{BD57D8F4-1787-9881-C6A9-F86EF223A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279" y="2384687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74">
              <a:extLst>
                <a:ext uri="{FF2B5EF4-FFF2-40B4-BE49-F238E27FC236}">
                  <a16:creationId xmlns:a16="http://schemas.microsoft.com/office/drawing/2014/main" id="{1DEAE964-0425-88A1-63D9-A243F3427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279" y="2245223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75">
              <a:extLst>
                <a:ext uri="{FF2B5EF4-FFF2-40B4-BE49-F238E27FC236}">
                  <a16:creationId xmlns:a16="http://schemas.microsoft.com/office/drawing/2014/main" id="{40C945CC-5CFB-08D4-0C48-85516D997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85" y="2104345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76">
              <a:extLst>
                <a:ext uri="{FF2B5EF4-FFF2-40B4-BE49-F238E27FC236}">
                  <a16:creationId xmlns:a16="http://schemas.microsoft.com/office/drawing/2014/main" id="{C17B9D8C-6AD8-276C-9ECD-828A5E8E1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85" y="1969661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77">
              <a:extLst>
                <a:ext uri="{FF2B5EF4-FFF2-40B4-BE49-F238E27FC236}">
                  <a16:creationId xmlns:a16="http://schemas.microsoft.com/office/drawing/2014/main" id="{DFA7384C-09A2-EF4A-FEAA-D5D666BD4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85" y="1830197"/>
              <a:ext cx="88168" cy="100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7AA3F10-70ED-6420-043B-B9A11566CFEF}"/>
              </a:ext>
            </a:extLst>
          </p:cNvPr>
          <p:cNvSpPr txBox="1"/>
          <p:nvPr/>
        </p:nvSpPr>
        <p:spPr>
          <a:xfrm>
            <a:off x="513425" y="4726836"/>
            <a:ext cx="126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FUEL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D0156F-3745-8868-B4AF-220813B1677B}"/>
              </a:ext>
            </a:extLst>
          </p:cNvPr>
          <p:cNvSpPr txBox="1"/>
          <p:nvPr/>
        </p:nvSpPr>
        <p:spPr>
          <a:xfrm>
            <a:off x="608026" y="3912825"/>
            <a:ext cx="93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AIR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BB6F6A-B6B7-0178-DCE1-F09EBE883DCF}"/>
              </a:ext>
            </a:extLst>
          </p:cNvPr>
          <p:cNvSpPr txBox="1"/>
          <p:nvPr/>
        </p:nvSpPr>
        <p:spPr>
          <a:xfrm>
            <a:off x="23028" y="5103622"/>
            <a:ext cx="193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sz="1800" dirty="0">
                <a:solidFill>
                  <a:srgbClr val="FF0000"/>
                </a:solidFill>
              </a:rPr>
              <a:t>65% CH</a:t>
            </a:r>
            <a:r>
              <a:rPr lang="en-GB" sz="1800" baseline="-25000" dirty="0">
                <a:solidFill>
                  <a:srgbClr val="FF0000"/>
                </a:solidFill>
              </a:rPr>
              <a:t>4</a:t>
            </a:r>
            <a:r>
              <a:rPr lang="en-GB" sz="1800" dirty="0">
                <a:solidFill>
                  <a:srgbClr val="FF0000"/>
                </a:solidFill>
              </a:rPr>
              <a:t>, 35% N</a:t>
            </a:r>
            <a:r>
              <a:rPr lang="en-GB" sz="1800" baseline="-25000" dirty="0">
                <a:solidFill>
                  <a:srgbClr val="FF0000"/>
                </a:solidFill>
              </a:rPr>
              <a:t>2</a:t>
            </a:r>
            <a:r>
              <a:rPr lang="en-GB" sz="1800" dirty="0">
                <a:solidFill>
                  <a:srgbClr val="FF0000"/>
                </a:solidFill>
              </a:rPr>
              <a:t>)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Database</a:t>
            </a:r>
            <a:r>
              <a:rPr lang="es-ES" sz="4400" b="1" dirty="0">
                <a:latin typeface="+mj-lt"/>
              </a:rPr>
              <a:t> &amp; Data </a:t>
            </a:r>
            <a:r>
              <a:rPr lang="es-ES" sz="4400" b="1" dirty="0" err="1">
                <a:latin typeface="+mj-lt"/>
              </a:rPr>
              <a:t>preparation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2">
                <a:extLst>
                  <a:ext uri="{FF2B5EF4-FFF2-40B4-BE49-F238E27FC236}">
                    <a16:creationId xmlns:a16="http://schemas.microsoft.com/office/drawing/2014/main" id="{C5B015A0-783D-3C8A-009A-FB70B1295E0F}"/>
                  </a:ext>
                </a:extLst>
              </p:cNvPr>
              <p:cNvSpPr txBox="1"/>
              <p:nvPr/>
            </p:nvSpPr>
            <p:spPr>
              <a:xfrm>
                <a:off x="316047" y="1713165"/>
                <a:ext cx="352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5" name="CuadroTexto 2">
                <a:extLst>
                  <a:ext uri="{FF2B5EF4-FFF2-40B4-BE49-F238E27FC236}">
                    <a16:creationId xmlns:a16="http://schemas.microsoft.com/office/drawing/2014/main" id="{C5B015A0-783D-3C8A-009A-FB70B129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47" y="1713165"/>
                <a:ext cx="3522503" cy="369332"/>
              </a:xfrm>
              <a:prstGeom prst="rect">
                <a:avLst/>
              </a:prstGeom>
              <a:blipFill>
                <a:blip r:embed="rId15"/>
                <a:stretch>
                  <a:fillRect l="-1557" t="-8197" b="-24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29">
                <a:extLst>
                  <a:ext uri="{FF2B5EF4-FFF2-40B4-BE49-F238E27FC236}">
                    <a16:creationId xmlns:a16="http://schemas.microsoft.com/office/drawing/2014/main" id="{9BD3C112-EE3B-FD38-9CDC-84DD30998268}"/>
                  </a:ext>
                </a:extLst>
              </p:cNvPr>
              <p:cNvSpPr txBox="1"/>
              <p:nvPr/>
            </p:nvSpPr>
            <p:spPr>
              <a:xfrm>
                <a:off x="3872342" y="1265454"/>
                <a:ext cx="563673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0" dirty="0"/>
                  <a:t>10 (9 </a:t>
                </a:r>
                <a:r>
                  <a:rPr lang="es-ES" b="0" dirty="0" err="1"/>
                  <a:t>chemical</a:t>
                </a:r>
                <a:r>
                  <a:rPr lang="es-ES" b="0" dirty="0"/>
                  <a:t> </a:t>
                </a:r>
                <a:r>
                  <a:rPr lang="es-ES" b="0" dirty="0" err="1"/>
                  <a:t>species</a:t>
                </a:r>
                <a:r>
                  <a:rPr lang="es-ES" b="0" dirty="0"/>
                  <a:t> + </a:t>
                </a:r>
                <a:r>
                  <a:rPr lang="es-ES" b="0" dirty="0" err="1"/>
                  <a:t>temperature</a:t>
                </a:r>
                <a:r>
                  <a:rPr lang="es-ES" b="0" dirty="0"/>
                  <a:t>)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ES" b="0" dirty="0"/>
                  <a:t>100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=999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29">
                <a:extLst>
                  <a:ext uri="{FF2B5EF4-FFF2-40B4-BE49-F238E27FC236}">
                    <a16:creationId xmlns:a16="http://schemas.microsoft.com/office/drawing/2014/main" id="{9BD3C112-EE3B-FD38-9CDC-84DD3099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42" y="1265454"/>
                <a:ext cx="5636738" cy="1200329"/>
              </a:xfrm>
              <a:prstGeom prst="rect">
                <a:avLst/>
              </a:prstGeom>
              <a:blipFill>
                <a:blip r:embed="rId16"/>
                <a:stretch>
                  <a:fillRect l="-757" t="-3061" b="-61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rir llave 31">
            <a:extLst>
              <a:ext uri="{FF2B5EF4-FFF2-40B4-BE49-F238E27FC236}">
                <a16:creationId xmlns:a16="http://schemas.microsoft.com/office/drawing/2014/main" id="{D83DBE06-B9C9-FFF9-150E-07A20E33380F}"/>
              </a:ext>
            </a:extLst>
          </p:cNvPr>
          <p:cNvSpPr/>
          <p:nvPr/>
        </p:nvSpPr>
        <p:spPr>
          <a:xfrm>
            <a:off x="3745045" y="1281351"/>
            <a:ext cx="210937" cy="1206361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: a la derecha 32">
            <a:extLst>
              <a:ext uri="{FF2B5EF4-FFF2-40B4-BE49-F238E27FC236}">
                <a16:creationId xmlns:a16="http://schemas.microsoft.com/office/drawing/2014/main" id="{CB8A4F0C-85C0-644E-6D0B-8ED1DE5F597B}"/>
              </a:ext>
            </a:extLst>
          </p:cNvPr>
          <p:cNvSpPr/>
          <p:nvPr/>
        </p:nvSpPr>
        <p:spPr>
          <a:xfrm rot="5400000">
            <a:off x="5742390" y="4021540"/>
            <a:ext cx="769441" cy="67545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3583BB-7E2A-148F-0445-021BEA053C01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5F6B8B-E054-BD84-2B5F-2FD322557D7B}"/>
              </a:ext>
            </a:extLst>
          </p:cNvPr>
          <p:cNvSpPr/>
          <p:nvPr/>
        </p:nvSpPr>
        <p:spPr>
          <a:xfrm>
            <a:off x="2159656" y="3114559"/>
            <a:ext cx="2264229" cy="769440"/>
          </a:xfrm>
          <a:prstGeom prst="roundRect">
            <a:avLst/>
          </a:prstGeom>
          <a:solidFill>
            <a:srgbClr val="966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Training data set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B3592D6-8FC4-58DD-C6E2-5DD553A56D86}"/>
              </a:ext>
            </a:extLst>
          </p:cNvPr>
          <p:cNvSpPr/>
          <p:nvPr/>
        </p:nvSpPr>
        <p:spPr>
          <a:xfrm>
            <a:off x="4963885" y="3114559"/>
            <a:ext cx="2264229" cy="769440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Testing</a:t>
            </a:r>
            <a:r>
              <a:rPr lang="es-ES" dirty="0"/>
              <a:t> data set</a:t>
            </a:r>
            <a:endParaRPr lang="en-US" dirty="0"/>
          </a:p>
        </p:txBody>
      </p:sp>
      <p:cxnSp>
        <p:nvCxnSpPr>
          <p:cNvPr id="44" name="Straight Connector 25">
            <a:extLst>
              <a:ext uri="{FF2B5EF4-FFF2-40B4-BE49-F238E27FC236}">
                <a16:creationId xmlns:a16="http://schemas.microsoft.com/office/drawing/2014/main" id="{AE08FE6A-7CEE-9AB0-EE26-8EAB30F74116}"/>
              </a:ext>
            </a:extLst>
          </p:cNvPr>
          <p:cNvCxnSpPr>
            <a:cxnSpLocks/>
          </p:cNvCxnSpPr>
          <p:nvPr/>
        </p:nvCxnSpPr>
        <p:spPr>
          <a:xfrm>
            <a:off x="4237008" y="2487712"/>
            <a:ext cx="899526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6">
            <a:extLst>
              <a:ext uri="{FF2B5EF4-FFF2-40B4-BE49-F238E27FC236}">
                <a16:creationId xmlns:a16="http://schemas.microsoft.com/office/drawing/2014/main" id="{71A4B5DB-2B00-20C5-767F-2107394B1512}"/>
              </a:ext>
            </a:extLst>
          </p:cNvPr>
          <p:cNvCxnSpPr>
            <a:cxnSpLocks/>
          </p:cNvCxnSpPr>
          <p:nvPr/>
        </p:nvCxnSpPr>
        <p:spPr>
          <a:xfrm flipV="1">
            <a:off x="3787481" y="2489612"/>
            <a:ext cx="899054" cy="539871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6">
            <a:extLst>
              <a:ext uri="{FF2B5EF4-FFF2-40B4-BE49-F238E27FC236}">
                <a16:creationId xmlns:a16="http://schemas.microsoft.com/office/drawing/2014/main" id="{DCE3A165-9176-7E0A-CBED-28BD07E966CE}"/>
              </a:ext>
            </a:extLst>
          </p:cNvPr>
          <p:cNvCxnSpPr>
            <a:cxnSpLocks/>
          </p:cNvCxnSpPr>
          <p:nvPr/>
        </p:nvCxnSpPr>
        <p:spPr>
          <a:xfrm flipH="1" flipV="1">
            <a:off x="4686534" y="2499236"/>
            <a:ext cx="900000" cy="540000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1">
            <a:extLst>
              <a:ext uri="{FF2B5EF4-FFF2-40B4-BE49-F238E27FC236}">
                <a16:creationId xmlns:a16="http://schemas.microsoft.com/office/drawing/2014/main" id="{C7C47275-BA1C-E547-C7BC-ECD0DE475E6B}"/>
              </a:ext>
            </a:extLst>
          </p:cNvPr>
          <p:cNvSpPr txBox="1"/>
          <p:nvPr/>
        </p:nvSpPr>
        <p:spPr>
          <a:xfrm>
            <a:off x="3090748" y="4683170"/>
            <a:ext cx="20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15% </a:t>
            </a:r>
            <a:r>
              <a:rPr lang="es-ES" sz="2400" dirty="0" err="1">
                <a:latin typeface="+mj-lt"/>
              </a:rPr>
              <a:t>Validation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snapshots</a:t>
            </a:r>
            <a:endParaRPr lang="es-ES" sz="2400" dirty="0">
              <a:latin typeface="+mj-lt"/>
            </a:endParaRPr>
          </a:p>
        </p:txBody>
      </p:sp>
      <p:cxnSp>
        <p:nvCxnSpPr>
          <p:cNvPr id="75" name="Straight Connector 25">
            <a:extLst>
              <a:ext uri="{FF2B5EF4-FFF2-40B4-BE49-F238E27FC236}">
                <a16:creationId xmlns:a16="http://schemas.microsoft.com/office/drawing/2014/main" id="{4B16A6A3-E513-E4C5-2D08-1CF84D87535F}"/>
              </a:ext>
            </a:extLst>
          </p:cNvPr>
          <p:cNvCxnSpPr>
            <a:cxnSpLocks/>
          </p:cNvCxnSpPr>
          <p:nvPr/>
        </p:nvCxnSpPr>
        <p:spPr>
          <a:xfrm>
            <a:off x="2842244" y="4056799"/>
            <a:ext cx="899526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26">
            <a:extLst>
              <a:ext uri="{FF2B5EF4-FFF2-40B4-BE49-F238E27FC236}">
                <a16:creationId xmlns:a16="http://schemas.microsoft.com/office/drawing/2014/main" id="{F3F6C6B0-77E7-3491-D598-5FE3FB3D150C}"/>
              </a:ext>
            </a:extLst>
          </p:cNvPr>
          <p:cNvCxnSpPr>
            <a:cxnSpLocks/>
          </p:cNvCxnSpPr>
          <p:nvPr/>
        </p:nvCxnSpPr>
        <p:spPr>
          <a:xfrm flipV="1">
            <a:off x="2392717" y="4058699"/>
            <a:ext cx="899054" cy="539871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6">
            <a:extLst>
              <a:ext uri="{FF2B5EF4-FFF2-40B4-BE49-F238E27FC236}">
                <a16:creationId xmlns:a16="http://schemas.microsoft.com/office/drawing/2014/main" id="{71BF5903-8F4B-92A5-70E0-C105B2B1D132}"/>
              </a:ext>
            </a:extLst>
          </p:cNvPr>
          <p:cNvCxnSpPr>
            <a:cxnSpLocks/>
          </p:cNvCxnSpPr>
          <p:nvPr/>
        </p:nvCxnSpPr>
        <p:spPr>
          <a:xfrm flipH="1" flipV="1">
            <a:off x="3291770" y="4068323"/>
            <a:ext cx="900000" cy="540000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1">
            <a:extLst>
              <a:ext uri="{FF2B5EF4-FFF2-40B4-BE49-F238E27FC236}">
                <a16:creationId xmlns:a16="http://schemas.microsoft.com/office/drawing/2014/main" id="{81583F8E-CD77-E733-7D50-054D37F941FE}"/>
              </a:ext>
            </a:extLst>
          </p:cNvPr>
          <p:cNvSpPr txBox="1"/>
          <p:nvPr/>
        </p:nvSpPr>
        <p:spPr>
          <a:xfrm>
            <a:off x="1119302" y="4683169"/>
            <a:ext cx="20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65% Training </a:t>
            </a:r>
            <a:r>
              <a:rPr lang="es-ES" sz="2400" dirty="0" err="1">
                <a:latin typeface="+mj-lt"/>
              </a:rPr>
              <a:t>snapshots</a:t>
            </a:r>
            <a:endParaRPr lang="es-ES" sz="2400" dirty="0">
              <a:latin typeface="+mj-lt"/>
            </a:endParaRPr>
          </a:p>
        </p:txBody>
      </p:sp>
      <p:sp>
        <p:nvSpPr>
          <p:cNvPr id="79" name="CuadroTexto 71">
            <a:extLst>
              <a:ext uri="{FF2B5EF4-FFF2-40B4-BE49-F238E27FC236}">
                <a16:creationId xmlns:a16="http://schemas.microsoft.com/office/drawing/2014/main" id="{CE05892A-F397-9CC1-CE8F-6A7637DD2009}"/>
              </a:ext>
            </a:extLst>
          </p:cNvPr>
          <p:cNvSpPr txBox="1"/>
          <p:nvPr/>
        </p:nvSpPr>
        <p:spPr>
          <a:xfrm>
            <a:off x="5302894" y="4863441"/>
            <a:ext cx="2045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20% </a:t>
            </a:r>
            <a:r>
              <a:rPr lang="es-ES" sz="2400" dirty="0" err="1">
                <a:latin typeface="+mj-lt"/>
              </a:rPr>
              <a:t>Testing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snapshots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537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">
            <a:extLst>
              <a:ext uri="{FF2B5EF4-FFF2-40B4-BE49-F238E27FC236}">
                <a16:creationId xmlns:a16="http://schemas.microsoft.com/office/drawing/2014/main" id="{CF24E7C0-6BE5-9D0C-0680-58B4DAF06FCF}"/>
              </a:ext>
            </a:extLst>
          </p:cNvPr>
          <p:cNvSpPr/>
          <p:nvPr/>
        </p:nvSpPr>
        <p:spPr>
          <a:xfrm>
            <a:off x="0" y="5958349"/>
            <a:ext cx="12191996" cy="899650"/>
          </a:xfrm>
          <a:prstGeom prst="rect">
            <a:avLst/>
          </a:prstGeom>
          <a:solidFill>
            <a:srgbClr val="092240"/>
          </a:solidFill>
          <a:ln w="12701" cap="flat">
            <a:solidFill>
              <a:srgbClr val="0922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CuadroTexto 34">
            <a:extLst>
              <a:ext uri="{FF2B5EF4-FFF2-40B4-BE49-F238E27FC236}">
                <a16:creationId xmlns:a16="http://schemas.microsoft.com/office/drawing/2014/main" id="{A8FF483E-CD4B-FF34-6D34-1A247764ABBB}"/>
              </a:ext>
            </a:extLst>
          </p:cNvPr>
          <p:cNvSpPr txBox="1"/>
          <p:nvPr/>
        </p:nvSpPr>
        <p:spPr>
          <a:xfrm>
            <a:off x="3031171" y="334743"/>
            <a:ext cx="5537204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44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Calibration</a:t>
            </a:r>
            <a:endParaRPr lang="en-US" sz="44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14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9A3D52B9-20F0-4781-666B-F4179AE2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/>
          <a:stretch>
            <a:fillRect/>
          </a:stretch>
        </p:blipFill>
        <p:spPr>
          <a:xfrm>
            <a:off x="428021" y="5958349"/>
            <a:ext cx="1288791" cy="8996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Elipse 33">
            <a:extLst>
              <a:ext uri="{FF2B5EF4-FFF2-40B4-BE49-F238E27FC236}">
                <a16:creationId xmlns:a16="http://schemas.microsoft.com/office/drawing/2014/main" id="{19774F73-35D6-1BF2-E58C-8DFA050530E3}"/>
              </a:ext>
            </a:extLst>
          </p:cNvPr>
          <p:cNvSpPr/>
          <p:nvPr/>
        </p:nvSpPr>
        <p:spPr>
          <a:xfrm>
            <a:off x="8820000" y="5410797"/>
            <a:ext cx="899998" cy="89965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16" name="Grupo 17">
            <a:extLst>
              <a:ext uri="{FF2B5EF4-FFF2-40B4-BE49-F238E27FC236}">
                <a16:creationId xmlns:a16="http://schemas.microsoft.com/office/drawing/2014/main" id="{DF36F1DE-2EC6-5169-7A55-85F41932DA50}"/>
              </a:ext>
            </a:extLst>
          </p:cNvPr>
          <p:cNvGrpSpPr/>
          <p:nvPr/>
        </p:nvGrpSpPr>
        <p:grpSpPr>
          <a:xfrm>
            <a:off x="2520004" y="6127202"/>
            <a:ext cx="539998" cy="539998"/>
            <a:chOff x="2520004" y="6127202"/>
            <a:chExt cx="539998" cy="539998"/>
          </a:xfrm>
        </p:grpSpPr>
        <p:sp>
          <p:nvSpPr>
            <p:cNvPr id="17" name="Elipse 18">
              <a:extLst>
                <a:ext uri="{FF2B5EF4-FFF2-40B4-BE49-F238E27FC236}">
                  <a16:creationId xmlns:a16="http://schemas.microsoft.com/office/drawing/2014/main" id="{ADA7D109-154A-31D7-7E91-DAD56A0B12DE}"/>
                </a:ext>
              </a:extLst>
            </p:cNvPr>
            <p:cNvSpPr/>
            <p:nvPr/>
          </p:nvSpPr>
          <p:spPr>
            <a:xfrm>
              <a:off x="2520004" y="612720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18" name="Gráfico 19" descr="Hogar con relleno sólido">
              <a:extLst>
                <a:ext uri="{FF2B5EF4-FFF2-40B4-BE49-F238E27FC236}">
                  <a16:creationId xmlns:a16="http://schemas.microsoft.com/office/drawing/2014/main" id="{05802B0B-67FB-CA19-5143-5AA925352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5807" y="6179533"/>
              <a:ext cx="395999" cy="395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9" name="Grupo 20">
            <a:extLst>
              <a:ext uri="{FF2B5EF4-FFF2-40B4-BE49-F238E27FC236}">
                <a16:creationId xmlns:a16="http://schemas.microsoft.com/office/drawing/2014/main" id="{839DEB9D-03A4-9899-410B-4B4491ABA91A}"/>
              </a:ext>
            </a:extLst>
          </p:cNvPr>
          <p:cNvGrpSpPr/>
          <p:nvPr/>
        </p:nvGrpSpPr>
        <p:grpSpPr>
          <a:xfrm>
            <a:off x="4140000" y="6126845"/>
            <a:ext cx="539998" cy="539998"/>
            <a:chOff x="4140000" y="6126845"/>
            <a:chExt cx="539998" cy="539998"/>
          </a:xfrm>
        </p:grpSpPr>
        <p:sp>
          <p:nvSpPr>
            <p:cNvPr id="20" name="Elipse 21">
              <a:extLst>
                <a:ext uri="{FF2B5EF4-FFF2-40B4-BE49-F238E27FC236}">
                  <a16:creationId xmlns:a16="http://schemas.microsoft.com/office/drawing/2014/main" id="{073924E4-FD5D-0891-1DDB-69AC3776B76A}"/>
                </a:ext>
              </a:extLst>
            </p:cNvPr>
            <p:cNvSpPr/>
            <p:nvPr/>
          </p:nvSpPr>
          <p:spPr>
            <a:xfrm>
              <a:off x="4140000" y="612684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1" name="Gráfico 35" descr="Documento con relleno sólido">
              <a:extLst>
                <a:ext uri="{FF2B5EF4-FFF2-40B4-BE49-F238E27FC236}">
                  <a16:creationId xmlns:a16="http://schemas.microsoft.com/office/drawing/2014/main" id="{19E17A4D-2DE8-8579-6252-E9BEF74E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4205901" y="6179213"/>
              <a:ext cx="431999" cy="431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2" name="Grupo 36">
            <a:extLst>
              <a:ext uri="{FF2B5EF4-FFF2-40B4-BE49-F238E27FC236}">
                <a16:creationId xmlns:a16="http://schemas.microsoft.com/office/drawing/2014/main" id="{71FBBF61-7ADE-3B97-E87E-E661D9A9EAD1}"/>
              </a:ext>
            </a:extLst>
          </p:cNvPr>
          <p:cNvGrpSpPr/>
          <p:nvPr/>
        </p:nvGrpSpPr>
        <p:grpSpPr>
          <a:xfrm>
            <a:off x="7380003" y="6125492"/>
            <a:ext cx="539998" cy="539998"/>
            <a:chOff x="7380003" y="6125492"/>
            <a:chExt cx="539998" cy="539998"/>
          </a:xfrm>
        </p:grpSpPr>
        <p:sp>
          <p:nvSpPr>
            <p:cNvPr id="23" name="Elipse 37">
              <a:extLst>
                <a:ext uri="{FF2B5EF4-FFF2-40B4-BE49-F238E27FC236}">
                  <a16:creationId xmlns:a16="http://schemas.microsoft.com/office/drawing/2014/main" id="{30BDE986-69A3-1A30-6877-03D4CF3FDC99}"/>
                </a:ext>
              </a:extLst>
            </p:cNvPr>
            <p:cNvSpPr/>
            <p:nvPr/>
          </p:nvSpPr>
          <p:spPr>
            <a:xfrm>
              <a:off x="7380003" y="6125492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4" name="Gráfico 38" descr="Disco con relleno sólido">
              <a:extLst>
                <a:ext uri="{FF2B5EF4-FFF2-40B4-BE49-F238E27FC236}">
                  <a16:creationId xmlns:a16="http://schemas.microsoft.com/office/drawing/2014/main" id="{EEFF5406-4B91-AC6C-9469-62C224DF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7416981" y="616039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5" name="Grupo 39">
            <a:extLst>
              <a:ext uri="{FF2B5EF4-FFF2-40B4-BE49-F238E27FC236}">
                <a16:creationId xmlns:a16="http://schemas.microsoft.com/office/drawing/2014/main" id="{5FAE9BCD-D308-D892-FB75-BEB3D7F6E7CC}"/>
              </a:ext>
            </a:extLst>
          </p:cNvPr>
          <p:cNvGrpSpPr/>
          <p:nvPr/>
        </p:nvGrpSpPr>
        <p:grpSpPr>
          <a:xfrm>
            <a:off x="9000000" y="5677198"/>
            <a:ext cx="539998" cy="539998"/>
            <a:chOff x="9000000" y="5677198"/>
            <a:chExt cx="539998" cy="539998"/>
          </a:xfrm>
        </p:grpSpPr>
        <p:sp>
          <p:nvSpPr>
            <p:cNvPr id="26" name="Elipse 40">
              <a:extLst>
                <a:ext uri="{FF2B5EF4-FFF2-40B4-BE49-F238E27FC236}">
                  <a16:creationId xmlns:a16="http://schemas.microsoft.com/office/drawing/2014/main" id="{3BA586D8-E707-C500-B7F3-D5C7201FF02C}"/>
                </a:ext>
              </a:extLst>
            </p:cNvPr>
            <p:cNvSpPr/>
            <p:nvPr/>
          </p:nvSpPr>
          <p:spPr>
            <a:xfrm>
              <a:off x="9000000" y="567719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27" name="Gráfico 41" descr="Objetivo con relleno sólido">
              <a:extLst>
                <a:ext uri="{FF2B5EF4-FFF2-40B4-BE49-F238E27FC236}">
                  <a16:creationId xmlns:a16="http://schemas.microsoft.com/office/drawing/2014/main" id="{481155A1-CF3A-ACF4-CA75-F0D172C1C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9041084" y="5716929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28" name="Grupo 42">
            <a:extLst>
              <a:ext uri="{FF2B5EF4-FFF2-40B4-BE49-F238E27FC236}">
                <a16:creationId xmlns:a16="http://schemas.microsoft.com/office/drawing/2014/main" id="{9E700200-BF95-FD53-88FA-FA37457318F1}"/>
              </a:ext>
            </a:extLst>
          </p:cNvPr>
          <p:cNvGrpSpPr/>
          <p:nvPr/>
        </p:nvGrpSpPr>
        <p:grpSpPr>
          <a:xfrm>
            <a:off x="10619997" y="6124148"/>
            <a:ext cx="539998" cy="539998"/>
            <a:chOff x="10619997" y="6124148"/>
            <a:chExt cx="539998" cy="539998"/>
          </a:xfrm>
        </p:grpSpPr>
        <p:sp>
          <p:nvSpPr>
            <p:cNvPr id="29" name="Elipse 43">
              <a:extLst>
                <a:ext uri="{FF2B5EF4-FFF2-40B4-BE49-F238E27FC236}">
                  <a16:creationId xmlns:a16="http://schemas.microsoft.com/office/drawing/2014/main" id="{C812116E-21CF-A18F-13A7-38E051FD822E}"/>
                </a:ext>
              </a:extLst>
            </p:cNvPr>
            <p:cNvSpPr/>
            <p:nvPr/>
          </p:nvSpPr>
          <p:spPr>
            <a:xfrm>
              <a:off x="10619997" y="6124148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0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B02E73DE-4D14-F859-49F9-53174CF0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>
              <a:off x="10661081" y="6179112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1" name="Grupo 45">
            <a:extLst>
              <a:ext uri="{FF2B5EF4-FFF2-40B4-BE49-F238E27FC236}">
                <a16:creationId xmlns:a16="http://schemas.microsoft.com/office/drawing/2014/main" id="{5A971382-E6D1-C5F2-1251-9F8D589D293E}"/>
              </a:ext>
            </a:extLst>
          </p:cNvPr>
          <p:cNvGrpSpPr/>
          <p:nvPr/>
        </p:nvGrpSpPr>
        <p:grpSpPr>
          <a:xfrm>
            <a:off x="5759999" y="6138165"/>
            <a:ext cx="539998" cy="539998"/>
            <a:chOff x="5759999" y="6138165"/>
            <a:chExt cx="539998" cy="539998"/>
          </a:xfrm>
        </p:grpSpPr>
        <p:sp>
          <p:nvSpPr>
            <p:cNvPr id="32" name="Elipse 46">
              <a:extLst>
                <a:ext uri="{FF2B5EF4-FFF2-40B4-BE49-F238E27FC236}">
                  <a16:creationId xmlns:a16="http://schemas.microsoft.com/office/drawing/2014/main" id="{7E2DBB4B-B08C-14AB-37AA-56F1CC86E002}"/>
                </a:ext>
              </a:extLst>
            </p:cNvPr>
            <p:cNvSpPr/>
            <p:nvPr/>
          </p:nvSpPr>
          <p:spPr>
            <a:xfrm rot="1072164">
              <a:off x="5759999" y="6138165"/>
              <a:ext cx="539998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966835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33" name="Gráfico 47" descr="Engranajes con relleno sólido">
              <a:extLst>
                <a:ext uri="{FF2B5EF4-FFF2-40B4-BE49-F238E27FC236}">
                  <a16:creationId xmlns:a16="http://schemas.microsoft.com/office/drawing/2014/main" id="{6B99D05F-482D-A2E6-8F09-35F2ADF7A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 rot="1072164">
              <a:off x="5797269" y="6173415"/>
              <a:ext cx="467999" cy="46799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C3CBDB-541E-26DD-63B5-2096E1AB974A}"/>
              </a:ext>
            </a:extLst>
          </p:cNvPr>
          <p:cNvSpPr txBox="1"/>
          <p:nvPr/>
        </p:nvSpPr>
        <p:spPr>
          <a:xfrm>
            <a:off x="2463151" y="1078406"/>
            <a:ext cx="5181365" cy="5343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262626"/>
                </a:solidFill>
                <a:uFillTx/>
                <a:latin typeface="Calibri"/>
              </a:rPr>
              <a:t>Step 1:</a:t>
            </a:r>
            <a:endParaRPr lang="en-US" sz="2400" b="0" i="0" u="none" strike="noStrike" kern="1200" cap="none" spc="0" baseline="0" dirty="0">
              <a:solidFill>
                <a:srgbClr val="50B4C8"/>
              </a:solidFill>
              <a:uFillTx/>
              <a:latin typeface="Calibri"/>
            </a:endParaRPr>
          </a:p>
          <a:p>
            <a:pPr marL="91440" marR="0" lvl="0" indent="-91440" algn="l" defTabSz="914400" rtl="0" fontAlgn="auto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A8BA7F"/>
              </a:solidFill>
              <a:uFillTx/>
              <a:latin typeface="Calibri"/>
            </a:endParaRPr>
          </a:p>
        </p:txBody>
      </p:sp>
      <p:sp>
        <p:nvSpPr>
          <p:cNvPr id="2" name="TextBox 154">
            <a:extLst>
              <a:ext uri="{FF2B5EF4-FFF2-40B4-BE49-F238E27FC236}">
                <a16:creationId xmlns:a16="http://schemas.microsoft.com/office/drawing/2014/main" id="{95647052-3CF2-3343-680A-B7D187EBB0CA}"/>
              </a:ext>
            </a:extLst>
          </p:cNvPr>
          <p:cNvSpPr txBox="1"/>
          <p:nvPr/>
        </p:nvSpPr>
        <p:spPr>
          <a:xfrm>
            <a:off x="2491990" y="1570619"/>
            <a:ext cx="6129332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140"/>
              </a:buClr>
              <a:buSzPct val="10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9437FF"/>
                </a:solidFill>
                <a:latin typeface="Calibri"/>
              </a:rPr>
              <a:t> </a:t>
            </a:r>
            <a:r>
              <a:rPr lang="en-GB" sz="2400" dirty="0">
                <a:latin typeface="Calibri"/>
              </a:rPr>
              <a:t>Scaling method: Auto scaling</a:t>
            </a:r>
          </a:p>
          <a:p>
            <a:pPr lvl="3">
              <a:buClr>
                <a:srgbClr val="092140"/>
              </a:buClr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GB" dirty="0">
                <a:latin typeface="Calibri"/>
              </a:rPr>
              <a:t>Implemented: No scaling, Range, Pareto</a:t>
            </a:r>
            <a:endParaRPr lang="en-GB" b="0" i="0" u="none" strike="noStrike" kern="1200" cap="none" spc="0" baseline="0" dirty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B18DD-8AAC-C93B-67F3-7D077D14FA78}"/>
              </a:ext>
            </a:extLst>
          </p:cNvPr>
          <p:cNvSpPr/>
          <p:nvPr/>
        </p:nvSpPr>
        <p:spPr>
          <a:xfrm>
            <a:off x="10127921" y="443757"/>
            <a:ext cx="1664615" cy="461666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Hybrid</a:t>
            </a:r>
            <a:endParaRPr lang="en-US" sz="2400" b="1" dirty="0"/>
          </a:p>
        </p:txBody>
      </p:sp>
      <p:sp>
        <p:nvSpPr>
          <p:cNvPr id="36" name="Rectángulo: esquinas redondeadas 117">
            <a:extLst>
              <a:ext uri="{FF2B5EF4-FFF2-40B4-BE49-F238E27FC236}">
                <a16:creationId xmlns:a16="http://schemas.microsoft.com/office/drawing/2014/main" id="{331F68DD-60C3-D967-54B2-4926A1D7F8F7}"/>
              </a:ext>
            </a:extLst>
          </p:cNvPr>
          <p:cNvSpPr/>
          <p:nvPr/>
        </p:nvSpPr>
        <p:spPr>
          <a:xfrm>
            <a:off x="197192" y="1168844"/>
            <a:ext cx="1819055" cy="3808463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174">
            <a:extLst>
              <a:ext uri="{FF2B5EF4-FFF2-40B4-BE49-F238E27FC236}">
                <a16:creationId xmlns:a16="http://schemas.microsoft.com/office/drawing/2014/main" id="{223D66D5-4969-1E51-6C9A-E303DD6318EA}"/>
              </a:ext>
            </a:extLst>
          </p:cNvPr>
          <p:cNvSpPr txBox="1"/>
          <p:nvPr/>
        </p:nvSpPr>
        <p:spPr>
          <a:xfrm>
            <a:off x="575780" y="654848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1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38" name="CuadroTexto 185">
            <a:extLst>
              <a:ext uri="{FF2B5EF4-FFF2-40B4-BE49-F238E27FC236}">
                <a16:creationId xmlns:a16="http://schemas.microsoft.com/office/drawing/2014/main" id="{7050F4C1-1A3C-E0C9-77ED-700174B73368}"/>
              </a:ext>
            </a:extLst>
          </p:cNvPr>
          <p:cNvSpPr txBox="1"/>
          <p:nvPr/>
        </p:nvSpPr>
        <p:spPr>
          <a:xfrm>
            <a:off x="372608" y="4373921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Centering</a:t>
            </a:r>
            <a:r>
              <a:rPr lang="es-ES" sz="1600" i="1" dirty="0">
                <a:solidFill>
                  <a:srgbClr val="092240"/>
                </a:solidFill>
              </a:rPr>
              <a:t> and </a:t>
            </a:r>
            <a:r>
              <a:rPr lang="es-ES" sz="1600" i="1" dirty="0" err="1">
                <a:solidFill>
                  <a:srgbClr val="092240"/>
                </a:solidFill>
              </a:rPr>
              <a:t>scaling</a:t>
            </a:r>
            <a:endParaRPr lang="en-US" sz="1600" i="1" dirty="0">
              <a:solidFill>
                <a:srgbClr val="09224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9B8292-2C1F-1491-9398-F494B8F032C0}"/>
              </a:ext>
            </a:extLst>
          </p:cNvPr>
          <p:cNvGrpSpPr/>
          <p:nvPr/>
        </p:nvGrpSpPr>
        <p:grpSpPr>
          <a:xfrm>
            <a:off x="583898" y="1402600"/>
            <a:ext cx="1024432" cy="1140359"/>
            <a:chOff x="3114862" y="1695974"/>
            <a:chExt cx="1522276" cy="201584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5FCE32-4E82-27D0-4FF0-ADDFC37F5D18}"/>
                </a:ext>
              </a:extLst>
            </p:cNvPr>
            <p:cNvSpPr/>
            <p:nvPr/>
          </p:nvSpPr>
          <p:spPr>
            <a:xfrm rot="1321592">
              <a:off x="3438662" y="1695974"/>
              <a:ext cx="283028" cy="1807022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BB2765-EEF4-3458-2E70-5DA7F41DBB94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497E5E6-AD7C-7E7F-7D96-54E2E98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27BF5E-6896-6EBF-6C73-29894E5E7936}"/>
              </a:ext>
            </a:extLst>
          </p:cNvPr>
          <p:cNvGrpSpPr/>
          <p:nvPr/>
        </p:nvGrpSpPr>
        <p:grpSpPr>
          <a:xfrm>
            <a:off x="559983" y="3159234"/>
            <a:ext cx="1024432" cy="1133075"/>
            <a:chOff x="3114862" y="1708850"/>
            <a:chExt cx="1522276" cy="200297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043C5E-B3FC-5549-9F00-18BB4D1CCD86}"/>
                </a:ext>
              </a:extLst>
            </p:cNvPr>
            <p:cNvSpPr/>
            <p:nvPr/>
          </p:nvSpPr>
          <p:spPr>
            <a:xfrm rot="1321592">
              <a:off x="3607096" y="2380957"/>
              <a:ext cx="641939" cy="763660"/>
            </a:xfrm>
            <a:prstGeom prst="ellipse">
              <a:avLst/>
            </a:prstGeom>
            <a:solidFill>
              <a:srgbClr val="004197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BE1130-A08B-BF3A-D913-7F6E873F70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5312" y="1708850"/>
              <a:ext cx="0" cy="2002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367710-387F-713F-D4AF-78BAB7C7A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862" y="2766674"/>
              <a:ext cx="1522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190">
            <a:extLst>
              <a:ext uri="{FF2B5EF4-FFF2-40B4-BE49-F238E27FC236}">
                <a16:creationId xmlns:a16="http://schemas.microsoft.com/office/drawing/2014/main" id="{44448A41-C8F2-1352-0961-4DD1807418A4}"/>
              </a:ext>
            </a:extLst>
          </p:cNvPr>
          <p:cNvCxnSpPr>
            <a:cxnSpLocks/>
          </p:cNvCxnSpPr>
          <p:nvPr/>
        </p:nvCxnSpPr>
        <p:spPr>
          <a:xfrm>
            <a:off x="1129299" y="2656633"/>
            <a:ext cx="0" cy="35685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6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A8F7DEE1027B48AE690C041C185240" ma:contentTypeVersion="11" ma:contentTypeDescription="Crear nuevo documento." ma:contentTypeScope="" ma:versionID="b591b6b370bba6b0b7df6028dc02b86f">
  <xsd:schema xmlns:xsd="http://www.w3.org/2001/XMLSchema" xmlns:xs="http://www.w3.org/2001/XMLSchema" xmlns:p="http://schemas.microsoft.com/office/2006/metadata/properties" xmlns:ns2="ea1f1963-a4cd-4183-982d-5e3a2263d762" xmlns:ns3="7104bd94-4083-4779-8768-541700349e9a" targetNamespace="http://schemas.microsoft.com/office/2006/metadata/properties" ma:root="true" ma:fieldsID="c15a7e406ed4d00b86afd997564c26a9" ns2:_="" ns3:_="">
    <xsd:import namespace="ea1f1963-a4cd-4183-982d-5e3a2263d762"/>
    <xsd:import namespace="7104bd94-4083-4779-8768-541700349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f1963-a4cd-4183-982d-5e3a2263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b79bab5-423c-41bb-b2a6-fa644551ea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4bd94-4083-4779-8768-541700349e9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7312b7f-67fd-4ce4-b562-48bc51f9cd45}" ma:internalName="TaxCatchAll" ma:showField="CatchAllData" ma:web="7104bd94-4083-4779-8768-541700349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1f1963-a4cd-4183-982d-5e3a2263d762">
      <Terms xmlns="http://schemas.microsoft.com/office/infopath/2007/PartnerControls"/>
    </lcf76f155ced4ddcb4097134ff3c332f>
    <TaxCatchAll xmlns="7104bd94-4083-4779-8768-541700349e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134D3-1EDC-43C1-9AC4-AEF75218D6F1}"/>
</file>

<file path=customXml/itemProps2.xml><?xml version="1.0" encoding="utf-8"?>
<ds:datastoreItem xmlns:ds="http://schemas.openxmlformats.org/officeDocument/2006/customXml" ds:itemID="{99281C76-2BBD-4EAE-8CFC-482178258E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6C385D-BA3F-4A12-BA89-205662F2D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537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 LAZPITA SUINAGA</dc:creator>
  <cp:lastModifiedBy>Adrián Corrochano</cp:lastModifiedBy>
  <cp:revision>57</cp:revision>
  <dcterms:created xsi:type="dcterms:W3CDTF">2023-03-28T09:27:13Z</dcterms:created>
  <dcterms:modified xsi:type="dcterms:W3CDTF">2023-05-23T07:46:55Z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0x01010026A8F7DEE1027B48AE690C041C185240</vt:lpwstr>
  </property>
</Properties>
</file>