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57" r:id="rId7"/>
    <p:sldId id="258" r:id="rId8"/>
    <p:sldId id="263" r:id="rId9"/>
    <p:sldId id="264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2240"/>
    <a:srgbClr val="966835"/>
    <a:srgbClr val="FF3399"/>
    <a:srgbClr val="990099"/>
    <a:srgbClr val="D60093"/>
    <a:srgbClr val="990000"/>
    <a:srgbClr val="AA4602"/>
    <a:srgbClr val="AC0000"/>
    <a:srgbClr val="8F43FF"/>
    <a:srgbClr val="B80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A6EBA9-DE2A-4E48-B58D-1D6FAC4250F4}" v="54" dt="2023-04-21T14:06:27.232"/>
    <p1510:client id="{C9073AE3-E261-4E46-A9DE-5B1CFA89483B}" v="45" dt="2023-04-18T14:59:19.5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EKO LAZPITA SUINAGA" userId="2c82876e-759e-4d08-8fd3-412c355e2115" providerId="ADAL" clId="{C9073AE3-E261-4E46-A9DE-5B1CFA89483B}"/>
    <pc:docChg chg="undo redo custSel modSld">
      <pc:chgData name="ENEKO LAZPITA SUINAGA" userId="2c82876e-759e-4d08-8fd3-412c355e2115" providerId="ADAL" clId="{C9073AE3-E261-4E46-A9DE-5B1CFA89483B}" dt="2023-04-18T15:53:22.493" v="1056" actId="1037"/>
      <pc:docMkLst>
        <pc:docMk/>
      </pc:docMkLst>
      <pc:sldChg chg="addSp delSp modSp mod">
        <pc:chgData name="ENEKO LAZPITA SUINAGA" userId="2c82876e-759e-4d08-8fd3-412c355e2115" providerId="ADAL" clId="{C9073AE3-E261-4E46-A9DE-5B1CFA89483B}" dt="2023-04-18T13:32:55.346" v="71"/>
        <pc:sldMkLst>
          <pc:docMk/>
          <pc:sldMk cId="1112627424" sldId="257"/>
        </pc:sldMkLst>
        <pc:spChg chg="add mod">
          <ac:chgData name="ENEKO LAZPITA SUINAGA" userId="2c82876e-759e-4d08-8fd3-412c355e2115" providerId="ADAL" clId="{C9073AE3-E261-4E46-A9DE-5B1CFA89483B}" dt="2023-04-18T13:32:55.346" v="71"/>
          <ac:spMkLst>
            <pc:docMk/>
            <pc:sldMk cId="1112627424" sldId="257"/>
            <ac:spMk id="3" creationId="{63C97C10-6345-40E8-4437-004BE1D4871A}"/>
          </ac:spMkLst>
        </pc:spChg>
        <pc:spChg chg="del">
          <ac:chgData name="ENEKO LAZPITA SUINAGA" userId="2c82876e-759e-4d08-8fd3-412c355e2115" providerId="ADAL" clId="{C9073AE3-E261-4E46-A9DE-5B1CFA89483B}" dt="2023-04-18T13:32:55.089" v="70" actId="478"/>
          <ac:spMkLst>
            <pc:docMk/>
            <pc:sldMk cId="1112627424" sldId="257"/>
            <ac:spMk id="11" creationId="{1AF91A35-B40E-F790-6AC4-9787DC5EDE2E}"/>
          </ac:spMkLst>
        </pc:spChg>
      </pc:sldChg>
      <pc:sldChg chg="addSp delSp modSp mod modAnim">
        <pc:chgData name="ENEKO LAZPITA SUINAGA" userId="2c82876e-759e-4d08-8fd3-412c355e2115" providerId="ADAL" clId="{C9073AE3-E261-4E46-A9DE-5B1CFA89483B}" dt="2023-04-18T15:53:22.493" v="1056" actId="1037"/>
        <pc:sldMkLst>
          <pc:docMk/>
          <pc:sldMk cId="1811357937" sldId="258"/>
        </pc:sldMkLst>
        <pc:spChg chg="add mod">
          <ac:chgData name="ENEKO LAZPITA SUINAGA" userId="2c82876e-759e-4d08-8fd3-412c355e2115" providerId="ADAL" clId="{C9073AE3-E261-4E46-A9DE-5B1CFA89483B}" dt="2023-04-18T13:32:51.722" v="69"/>
          <ac:spMkLst>
            <pc:docMk/>
            <pc:sldMk cId="1811357937" sldId="258"/>
            <ac:spMk id="2" creationId="{51BC6142-5E20-0747-8607-9828BBC66841}"/>
          </ac:spMkLst>
        </pc:spChg>
        <pc:spChg chg="add mod">
          <ac:chgData name="ENEKO LAZPITA SUINAGA" userId="2c82876e-759e-4d08-8fd3-412c355e2115" providerId="ADAL" clId="{C9073AE3-E261-4E46-A9DE-5B1CFA89483B}" dt="2023-04-18T14:55:51.976" v="950" actId="207"/>
          <ac:spMkLst>
            <pc:docMk/>
            <pc:sldMk cId="1811357937" sldId="258"/>
            <ac:spMk id="3" creationId="{088683AA-6A44-2A9D-73C5-F792CB4A2831}"/>
          </ac:spMkLst>
        </pc:spChg>
        <pc:spChg chg="add mod">
          <ac:chgData name="ENEKO LAZPITA SUINAGA" userId="2c82876e-759e-4d08-8fd3-412c355e2115" providerId="ADAL" clId="{C9073AE3-E261-4E46-A9DE-5B1CFA89483B}" dt="2023-04-18T14:55:51.976" v="950" actId="207"/>
          <ac:spMkLst>
            <pc:docMk/>
            <pc:sldMk cId="1811357937" sldId="258"/>
            <ac:spMk id="5" creationId="{2C37BF59-D8F7-F9FF-3C35-898C76F4428F}"/>
          </ac:spMkLst>
        </pc:spChg>
        <pc:spChg chg="del">
          <ac:chgData name="ENEKO LAZPITA SUINAGA" userId="2c82876e-759e-4d08-8fd3-412c355e2115" providerId="ADAL" clId="{C9073AE3-E261-4E46-A9DE-5B1CFA89483B}" dt="2023-04-18T13:32:51.355" v="68" actId="478"/>
          <ac:spMkLst>
            <pc:docMk/>
            <pc:sldMk cId="1811357937" sldId="258"/>
            <ac:spMk id="7" creationId="{F43A6592-5F8F-64E8-645E-F016C9193050}"/>
          </ac:spMkLst>
        </pc:spChg>
        <pc:spChg chg="add mod ord">
          <ac:chgData name="ENEKO LAZPITA SUINAGA" userId="2c82876e-759e-4d08-8fd3-412c355e2115" providerId="ADAL" clId="{C9073AE3-E261-4E46-A9DE-5B1CFA89483B}" dt="2023-04-18T13:57:32.010" v="298" actId="20577"/>
          <ac:spMkLst>
            <pc:docMk/>
            <pc:sldMk cId="1811357937" sldId="258"/>
            <ac:spMk id="8" creationId="{C4A6C658-BC98-967B-60CF-60F12CCA0210}"/>
          </ac:spMkLst>
        </pc:spChg>
        <pc:spChg chg="add mod">
          <ac:chgData name="ENEKO LAZPITA SUINAGA" userId="2c82876e-759e-4d08-8fd3-412c355e2115" providerId="ADAL" clId="{C9073AE3-E261-4E46-A9DE-5B1CFA89483B}" dt="2023-04-18T14:47:42.885" v="774" actId="14100"/>
          <ac:spMkLst>
            <pc:docMk/>
            <pc:sldMk cId="1811357937" sldId="258"/>
            <ac:spMk id="9" creationId="{56D3B132-D018-E3CC-B118-25AF4C53C7FB}"/>
          </ac:spMkLst>
        </pc:spChg>
        <pc:spChg chg="add del mod">
          <ac:chgData name="ENEKO LAZPITA SUINAGA" userId="2c82876e-759e-4d08-8fd3-412c355e2115" providerId="ADAL" clId="{C9073AE3-E261-4E46-A9DE-5B1CFA89483B}" dt="2023-04-18T13:40:32.167" v="95"/>
          <ac:spMkLst>
            <pc:docMk/>
            <pc:sldMk cId="1811357937" sldId="258"/>
            <ac:spMk id="10" creationId="{6CAD17F9-1B96-48EA-DC78-109D1DE610E6}"/>
          </ac:spMkLst>
        </pc:spChg>
        <pc:spChg chg="mod">
          <ac:chgData name="ENEKO LAZPITA SUINAGA" userId="2c82876e-759e-4d08-8fd3-412c355e2115" providerId="ADAL" clId="{C9073AE3-E261-4E46-A9DE-5B1CFA89483B}" dt="2023-04-18T14:09:04.938" v="482" actId="207"/>
          <ac:spMkLst>
            <pc:docMk/>
            <pc:sldMk cId="1811357937" sldId="258"/>
            <ac:spMk id="12" creationId="{3E0ED501-28D9-267F-8163-DD3392B28BC1}"/>
          </ac:spMkLst>
        </pc:spChg>
        <pc:spChg chg="mod">
          <ac:chgData name="ENEKO LAZPITA SUINAGA" userId="2c82876e-759e-4d08-8fd3-412c355e2115" providerId="ADAL" clId="{C9073AE3-E261-4E46-A9DE-5B1CFA89483B}" dt="2023-04-18T14:09:04.938" v="482" actId="207"/>
          <ac:spMkLst>
            <pc:docMk/>
            <pc:sldMk cId="1811357937" sldId="258"/>
            <ac:spMk id="13" creationId="{AB2AC9A7-1024-68D1-47C2-CFCE718B909D}"/>
          </ac:spMkLst>
        </pc:spChg>
        <pc:spChg chg="mod">
          <ac:chgData name="ENEKO LAZPITA SUINAGA" userId="2c82876e-759e-4d08-8fd3-412c355e2115" providerId="ADAL" clId="{C9073AE3-E261-4E46-A9DE-5B1CFA89483B}" dt="2023-04-18T14:09:04.938" v="482" actId="207"/>
          <ac:spMkLst>
            <pc:docMk/>
            <pc:sldMk cId="1811357937" sldId="258"/>
            <ac:spMk id="14" creationId="{9E77E46C-4020-0784-76B1-899FA6CE8ACF}"/>
          </ac:spMkLst>
        </pc:spChg>
        <pc:spChg chg="mod">
          <ac:chgData name="ENEKO LAZPITA SUINAGA" userId="2c82876e-759e-4d08-8fd3-412c355e2115" providerId="ADAL" clId="{C9073AE3-E261-4E46-A9DE-5B1CFA89483B}" dt="2023-04-18T14:09:04.938" v="482" actId="207"/>
          <ac:spMkLst>
            <pc:docMk/>
            <pc:sldMk cId="1811357937" sldId="258"/>
            <ac:spMk id="15" creationId="{B0CB1129-95AE-723A-8A6C-CC3EACBCEEC8}"/>
          </ac:spMkLst>
        </pc:spChg>
        <pc:spChg chg="mod">
          <ac:chgData name="ENEKO LAZPITA SUINAGA" userId="2c82876e-759e-4d08-8fd3-412c355e2115" providerId="ADAL" clId="{C9073AE3-E261-4E46-A9DE-5B1CFA89483B}" dt="2023-04-18T14:09:04.938" v="482" actId="207"/>
          <ac:spMkLst>
            <pc:docMk/>
            <pc:sldMk cId="1811357937" sldId="258"/>
            <ac:spMk id="16" creationId="{184772B6-F5B0-9308-DCA0-57AFE719009C}"/>
          </ac:spMkLst>
        </pc:spChg>
        <pc:spChg chg="mod">
          <ac:chgData name="ENEKO LAZPITA SUINAGA" userId="2c82876e-759e-4d08-8fd3-412c355e2115" providerId="ADAL" clId="{C9073AE3-E261-4E46-A9DE-5B1CFA89483B}" dt="2023-04-18T14:09:04.938" v="482" actId="207"/>
          <ac:spMkLst>
            <pc:docMk/>
            <pc:sldMk cId="1811357937" sldId="258"/>
            <ac:spMk id="17" creationId="{B9CC40BB-B34B-4F91-9D79-DF6D2300E91D}"/>
          </ac:spMkLst>
        </pc:spChg>
        <pc:spChg chg="mod">
          <ac:chgData name="ENEKO LAZPITA SUINAGA" userId="2c82876e-759e-4d08-8fd3-412c355e2115" providerId="ADAL" clId="{C9073AE3-E261-4E46-A9DE-5B1CFA89483B}" dt="2023-04-18T14:09:04.938" v="482" actId="207"/>
          <ac:spMkLst>
            <pc:docMk/>
            <pc:sldMk cId="1811357937" sldId="258"/>
            <ac:spMk id="18" creationId="{CDB9B8FF-025A-E5A4-4A7F-0D40CF7A195A}"/>
          </ac:spMkLst>
        </pc:spChg>
        <pc:spChg chg="mod">
          <ac:chgData name="ENEKO LAZPITA SUINAGA" userId="2c82876e-759e-4d08-8fd3-412c355e2115" providerId="ADAL" clId="{C9073AE3-E261-4E46-A9DE-5B1CFA89483B}" dt="2023-04-18T14:09:04.938" v="482" actId="207"/>
          <ac:spMkLst>
            <pc:docMk/>
            <pc:sldMk cId="1811357937" sldId="258"/>
            <ac:spMk id="19" creationId="{E53134F2-917D-4EBA-A62A-72ECB057789D}"/>
          </ac:spMkLst>
        </pc:spChg>
        <pc:spChg chg="mod">
          <ac:chgData name="ENEKO LAZPITA SUINAGA" userId="2c82876e-759e-4d08-8fd3-412c355e2115" providerId="ADAL" clId="{C9073AE3-E261-4E46-A9DE-5B1CFA89483B}" dt="2023-04-18T14:09:04.938" v="482" actId="207"/>
          <ac:spMkLst>
            <pc:docMk/>
            <pc:sldMk cId="1811357937" sldId="258"/>
            <ac:spMk id="20" creationId="{48648374-19C4-0468-5CFF-8534766E5079}"/>
          </ac:spMkLst>
        </pc:spChg>
        <pc:spChg chg="mod">
          <ac:chgData name="ENEKO LAZPITA SUINAGA" userId="2c82876e-759e-4d08-8fd3-412c355e2115" providerId="ADAL" clId="{C9073AE3-E261-4E46-A9DE-5B1CFA89483B}" dt="2023-04-18T14:09:04.938" v="482" actId="207"/>
          <ac:spMkLst>
            <pc:docMk/>
            <pc:sldMk cId="1811357937" sldId="258"/>
            <ac:spMk id="21" creationId="{A55119A4-181E-84A5-89A3-C745B21AA020}"/>
          </ac:spMkLst>
        </pc:spChg>
        <pc:spChg chg="mod">
          <ac:chgData name="ENEKO LAZPITA SUINAGA" userId="2c82876e-759e-4d08-8fd3-412c355e2115" providerId="ADAL" clId="{C9073AE3-E261-4E46-A9DE-5B1CFA89483B}" dt="2023-04-18T14:09:04.938" v="482" actId="207"/>
          <ac:spMkLst>
            <pc:docMk/>
            <pc:sldMk cId="1811357937" sldId="258"/>
            <ac:spMk id="22" creationId="{F39B7D15-38E8-71EC-BF8D-06319D81DF6E}"/>
          </ac:spMkLst>
        </pc:spChg>
        <pc:spChg chg="mod">
          <ac:chgData name="ENEKO LAZPITA SUINAGA" userId="2c82876e-759e-4d08-8fd3-412c355e2115" providerId="ADAL" clId="{C9073AE3-E261-4E46-A9DE-5B1CFA89483B}" dt="2023-04-18T14:09:04.938" v="482" actId="207"/>
          <ac:spMkLst>
            <pc:docMk/>
            <pc:sldMk cId="1811357937" sldId="258"/>
            <ac:spMk id="23" creationId="{A4A5D8A7-FE64-F1EB-6103-ADFF834D9CAC}"/>
          </ac:spMkLst>
        </pc:spChg>
        <pc:spChg chg="mod">
          <ac:chgData name="ENEKO LAZPITA SUINAGA" userId="2c82876e-759e-4d08-8fd3-412c355e2115" providerId="ADAL" clId="{C9073AE3-E261-4E46-A9DE-5B1CFA89483B}" dt="2023-04-18T14:09:04.938" v="482" actId="207"/>
          <ac:spMkLst>
            <pc:docMk/>
            <pc:sldMk cId="1811357937" sldId="258"/>
            <ac:spMk id="24" creationId="{266BD85A-3BC3-DF36-CE09-29581525976C}"/>
          </ac:spMkLst>
        </pc:spChg>
        <pc:spChg chg="mod">
          <ac:chgData name="ENEKO LAZPITA SUINAGA" userId="2c82876e-759e-4d08-8fd3-412c355e2115" providerId="ADAL" clId="{C9073AE3-E261-4E46-A9DE-5B1CFA89483B}" dt="2023-04-18T14:09:04.938" v="482" actId="207"/>
          <ac:spMkLst>
            <pc:docMk/>
            <pc:sldMk cId="1811357937" sldId="258"/>
            <ac:spMk id="25" creationId="{514D20CA-AB53-20A0-A8C1-A92F56964438}"/>
          </ac:spMkLst>
        </pc:spChg>
        <pc:spChg chg="mod">
          <ac:chgData name="ENEKO LAZPITA SUINAGA" userId="2c82876e-759e-4d08-8fd3-412c355e2115" providerId="ADAL" clId="{C9073AE3-E261-4E46-A9DE-5B1CFA89483B}" dt="2023-04-18T14:09:04.938" v="482" actId="207"/>
          <ac:spMkLst>
            <pc:docMk/>
            <pc:sldMk cId="1811357937" sldId="258"/>
            <ac:spMk id="26" creationId="{EDED9175-F4FF-9538-EA5E-3CAA1384605E}"/>
          </ac:spMkLst>
        </pc:spChg>
        <pc:spChg chg="mod">
          <ac:chgData name="ENEKO LAZPITA SUINAGA" userId="2c82876e-759e-4d08-8fd3-412c355e2115" providerId="ADAL" clId="{C9073AE3-E261-4E46-A9DE-5B1CFA89483B}" dt="2023-04-18T14:09:04.938" v="482" actId="207"/>
          <ac:spMkLst>
            <pc:docMk/>
            <pc:sldMk cId="1811357937" sldId="258"/>
            <ac:spMk id="27" creationId="{6E2C830E-B5F8-202B-F854-993736465817}"/>
          </ac:spMkLst>
        </pc:spChg>
        <pc:spChg chg="mod">
          <ac:chgData name="ENEKO LAZPITA SUINAGA" userId="2c82876e-759e-4d08-8fd3-412c355e2115" providerId="ADAL" clId="{C9073AE3-E261-4E46-A9DE-5B1CFA89483B}" dt="2023-04-18T14:09:04.938" v="482" actId="207"/>
          <ac:spMkLst>
            <pc:docMk/>
            <pc:sldMk cId="1811357937" sldId="258"/>
            <ac:spMk id="28" creationId="{0C561681-5BD8-FD07-A041-79C99E31F620}"/>
          </ac:spMkLst>
        </pc:spChg>
        <pc:spChg chg="mod">
          <ac:chgData name="ENEKO LAZPITA SUINAGA" userId="2c82876e-759e-4d08-8fd3-412c355e2115" providerId="ADAL" clId="{C9073AE3-E261-4E46-A9DE-5B1CFA89483B}" dt="2023-04-18T14:09:04.938" v="482" actId="207"/>
          <ac:spMkLst>
            <pc:docMk/>
            <pc:sldMk cId="1811357937" sldId="258"/>
            <ac:spMk id="29" creationId="{B38FBE96-C03C-4EB6-C5DD-035A9DADAFE8}"/>
          </ac:spMkLst>
        </pc:spChg>
        <pc:spChg chg="mod">
          <ac:chgData name="ENEKO LAZPITA SUINAGA" userId="2c82876e-759e-4d08-8fd3-412c355e2115" providerId="ADAL" clId="{C9073AE3-E261-4E46-A9DE-5B1CFA89483B}" dt="2023-04-18T14:09:04.938" v="482" actId="207"/>
          <ac:spMkLst>
            <pc:docMk/>
            <pc:sldMk cId="1811357937" sldId="258"/>
            <ac:spMk id="30" creationId="{183AC152-0DD3-11EA-7C5C-588FBCB1B168}"/>
          </ac:spMkLst>
        </pc:spChg>
        <pc:spChg chg="del mod">
          <ac:chgData name="ENEKO LAZPITA SUINAGA" userId="2c82876e-759e-4d08-8fd3-412c355e2115" providerId="ADAL" clId="{C9073AE3-E261-4E46-A9DE-5B1CFA89483B}" dt="2023-04-18T13:42:19.473" v="105" actId="478"/>
          <ac:spMkLst>
            <pc:docMk/>
            <pc:sldMk cId="1811357937" sldId="258"/>
            <ac:spMk id="31" creationId="{7B9B2433-653B-7685-63E2-8A05FC384835}"/>
          </ac:spMkLst>
        </pc:spChg>
        <pc:spChg chg="mod">
          <ac:chgData name="ENEKO LAZPITA SUINAGA" userId="2c82876e-759e-4d08-8fd3-412c355e2115" providerId="ADAL" clId="{C9073AE3-E261-4E46-A9DE-5B1CFA89483B}" dt="2023-04-18T14:09:04.938" v="482" actId="207"/>
          <ac:spMkLst>
            <pc:docMk/>
            <pc:sldMk cId="1811357937" sldId="258"/>
            <ac:spMk id="32" creationId="{844FC315-78CC-1F77-522C-7B95107F3FFF}"/>
          </ac:spMkLst>
        </pc:spChg>
        <pc:spChg chg="mod">
          <ac:chgData name="ENEKO LAZPITA SUINAGA" userId="2c82876e-759e-4d08-8fd3-412c355e2115" providerId="ADAL" clId="{C9073AE3-E261-4E46-A9DE-5B1CFA89483B}" dt="2023-04-18T14:09:04.938" v="482" actId="207"/>
          <ac:spMkLst>
            <pc:docMk/>
            <pc:sldMk cId="1811357937" sldId="258"/>
            <ac:spMk id="33" creationId="{8F7D8B54-33E0-82AE-2354-1EEEC3E775CA}"/>
          </ac:spMkLst>
        </pc:spChg>
        <pc:spChg chg="mod">
          <ac:chgData name="ENEKO LAZPITA SUINAGA" userId="2c82876e-759e-4d08-8fd3-412c355e2115" providerId="ADAL" clId="{C9073AE3-E261-4E46-A9DE-5B1CFA89483B}" dt="2023-04-18T14:09:04.938" v="482" actId="207"/>
          <ac:spMkLst>
            <pc:docMk/>
            <pc:sldMk cId="1811357937" sldId="258"/>
            <ac:spMk id="35" creationId="{9C83D684-B503-3CD5-47AC-DD527F6F389D}"/>
          </ac:spMkLst>
        </pc:spChg>
        <pc:spChg chg="del mod">
          <ac:chgData name="ENEKO LAZPITA SUINAGA" userId="2c82876e-759e-4d08-8fd3-412c355e2115" providerId="ADAL" clId="{C9073AE3-E261-4E46-A9DE-5B1CFA89483B}" dt="2023-04-18T13:42:15.259" v="104" actId="478"/>
          <ac:spMkLst>
            <pc:docMk/>
            <pc:sldMk cId="1811357937" sldId="258"/>
            <ac:spMk id="37" creationId="{01949A2A-8EF7-7419-D468-F47E90F07A86}"/>
          </ac:spMkLst>
        </pc:spChg>
        <pc:spChg chg="del mod">
          <ac:chgData name="ENEKO LAZPITA SUINAGA" userId="2c82876e-759e-4d08-8fd3-412c355e2115" providerId="ADAL" clId="{C9073AE3-E261-4E46-A9DE-5B1CFA89483B}" dt="2023-04-18T13:42:15.259" v="104" actId="478"/>
          <ac:spMkLst>
            <pc:docMk/>
            <pc:sldMk cId="1811357937" sldId="258"/>
            <ac:spMk id="38" creationId="{EC57F0A4-B019-04C8-5590-42BB563A4036}"/>
          </ac:spMkLst>
        </pc:spChg>
        <pc:spChg chg="del mod">
          <ac:chgData name="ENEKO LAZPITA SUINAGA" userId="2c82876e-759e-4d08-8fd3-412c355e2115" providerId="ADAL" clId="{C9073AE3-E261-4E46-A9DE-5B1CFA89483B}" dt="2023-04-18T13:40:51.702" v="101" actId="478"/>
          <ac:spMkLst>
            <pc:docMk/>
            <pc:sldMk cId="1811357937" sldId="258"/>
            <ac:spMk id="39" creationId="{CA2B3002-506C-9E3E-383F-DB939868A00A}"/>
          </ac:spMkLst>
        </pc:spChg>
        <pc:spChg chg="del mod">
          <ac:chgData name="ENEKO LAZPITA SUINAGA" userId="2c82876e-759e-4d08-8fd3-412c355e2115" providerId="ADAL" clId="{C9073AE3-E261-4E46-A9DE-5B1CFA89483B}" dt="2023-04-18T13:40:45.424" v="99" actId="478"/>
          <ac:spMkLst>
            <pc:docMk/>
            <pc:sldMk cId="1811357937" sldId="258"/>
            <ac:spMk id="58" creationId="{DA2C2436-176B-B24C-D756-337F7B4E5827}"/>
          </ac:spMkLst>
        </pc:spChg>
        <pc:spChg chg="del mod">
          <ac:chgData name="ENEKO LAZPITA SUINAGA" userId="2c82876e-759e-4d08-8fd3-412c355e2115" providerId="ADAL" clId="{C9073AE3-E261-4E46-A9DE-5B1CFA89483B}" dt="2023-04-18T13:40:48.328" v="100" actId="478"/>
          <ac:spMkLst>
            <pc:docMk/>
            <pc:sldMk cId="1811357937" sldId="258"/>
            <ac:spMk id="59" creationId="{AE681F26-E52F-32A7-F72A-5D5A309CE8E9}"/>
          </ac:spMkLst>
        </pc:spChg>
        <pc:spChg chg="del mod">
          <ac:chgData name="ENEKO LAZPITA SUINAGA" userId="2c82876e-759e-4d08-8fd3-412c355e2115" providerId="ADAL" clId="{C9073AE3-E261-4E46-A9DE-5B1CFA89483B}" dt="2023-04-18T13:40:42.562" v="98" actId="478"/>
          <ac:spMkLst>
            <pc:docMk/>
            <pc:sldMk cId="1811357937" sldId="258"/>
            <ac:spMk id="60" creationId="{C5A5BDE8-0031-AB6A-DCFC-B60227316E43}"/>
          </ac:spMkLst>
        </pc:spChg>
        <pc:spChg chg="mod ord">
          <ac:chgData name="ENEKO LAZPITA SUINAGA" userId="2c82876e-759e-4d08-8fd3-412c355e2115" providerId="ADAL" clId="{C9073AE3-E261-4E46-A9DE-5B1CFA89483B}" dt="2023-04-18T13:52:11.997" v="209" actId="166"/>
          <ac:spMkLst>
            <pc:docMk/>
            <pc:sldMk cId="1811357937" sldId="258"/>
            <ac:spMk id="62" creationId="{B0048F29-8105-F7EA-57B1-6E6A8DE86785}"/>
          </ac:spMkLst>
        </pc:spChg>
        <pc:spChg chg="mod ord">
          <ac:chgData name="ENEKO LAZPITA SUINAGA" userId="2c82876e-759e-4d08-8fd3-412c355e2115" providerId="ADAL" clId="{C9073AE3-E261-4E46-A9DE-5B1CFA89483B}" dt="2023-04-18T13:53:40.044" v="222" actId="166"/>
          <ac:spMkLst>
            <pc:docMk/>
            <pc:sldMk cId="1811357937" sldId="258"/>
            <ac:spMk id="63" creationId="{771EAAAB-9667-69E2-3650-ABD3F4A1B4D5}"/>
          </ac:spMkLst>
        </pc:spChg>
        <pc:spChg chg="mod ord">
          <ac:chgData name="ENEKO LAZPITA SUINAGA" userId="2c82876e-759e-4d08-8fd3-412c355e2115" providerId="ADAL" clId="{C9073AE3-E261-4E46-A9DE-5B1CFA89483B}" dt="2023-04-18T15:53:14.556" v="1055" actId="1037"/>
          <ac:spMkLst>
            <pc:docMk/>
            <pc:sldMk cId="1811357937" sldId="258"/>
            <ac:spMk id="64" creationId="{6C09D02B-F15A-DF57-1F8B-189ED9035CD5}"/>
          </ac:spMkLst>
        </pc:spChg>
        <pc:spChg chg="mod ord">
          <ac:chgData name="ENEKO LAZPITA SUINAGA" userId="2c82876e-759e-4d08-8fd3-412c355e2115" providerId="ADAL" clId="{C9073AE3-E261-4E46-A9DE-5B1CFA89483B}" dt="2023-04-18T15:53:14.556" v="1055" actId="1037"/>
          <ac:spMkLst>
            <pc:docMk/>
            <pc:sldMk cId="1811357937" sldId="258"/>
            <ac:spMk id="65" creationId="{759BEBFC-017D-982F-789F-1B2AB94B9B71}"/>
          </ac:spMkLst>
        </pc:spChg>
        <pc:spChg chg="mod ord">
          <ac:chgData name="ENEKO LAZPITA SUINAGA" userId="2c82876e-759e-4d08-8fd3-412c355e2115" providerId="ADAL" clId="{C9073AE3-E261-4E46-A9DE-5B1CFA89483B}" dt="2023-04-18T13:50:35.465" v="194" actId="166"/>
          <ac:spMkLst>
            <pc:docMk/>
            <pc:sldMk cId="1811357937" sldId="258"/>
            <ac:spMk id="66" creationId="{59395E05-BFEE-1859-BE50-A1A140DAEE7C}"/>
          </ac:spMkLst>
        </pc:spChg>
        <pc:spChg chg="mod ord">
          <ac:chgData name="ENEKO LAZPITA SUINAGA" userId="2c82876e-759e-4d08-8fd3-412c355e2115" providerId="ADAL" clId="{C9073AE3-E261-4E46-A9DE-5B1CFA89483B}" dt="2023-04-18T13:53:22.922" v="218" actId="14838"/>
          <ac:spMkLst>
            <pc:docMk/>
            <pc:sldMk cId="1811357937" sldId="258"/>
            <ac:spMk id="67" creationId="{0575DDE7-5B6A-8AD9-0198-3AB81E2E3D43}"/>
          </ac:spMkLst>
        </pc:spChg>
        <pc:spChg chg="mod ord">
          <ac:chgData name="ENEKO LAZPITA SUINAGA" userId="2c82876e-759e-4d08-8fd3-412c355e2115" providerId="ADAL" clId="{C9073AE3-E261-4E46-A9DE-5B1CFA89483B}" dt="2023-04-18T15:53:14.556" v="1055" actId="1037"/>
          <ac:spMkLst>
            <pc:docMk/>
            <pc:sldMk cId="1811357937" sldId="258"/>
            <ac:spMk id="68" creationId="{6B25FC1F-95F5-FAA2-6567-BC8D30BF4308}"/>
          </ac:spMkLst>
        </pc:spChg>
        <pc:spChg chg="mod ord">
          <ac:chgData name="ENEKO LAZPITA SUINAGA" userId="2c82876e-759e-4d08-8fd3-412c355e2115" providerId="ADAL" clId="{C9073AE3-E261-4E46-A9DE-5B1CFA89483B}" dt="2023-04-18T15:53:14.556" v="1055" actId="1037"/>
          <ac:spMkLst>
            <pc:docMk/>
            <pc:sldMk cId="1811357937" sldId="258"/>
            <ac:spMk id="69" creationId="{78C0FA01-F9DB-052E-90CA-CAEFB3E50774}"/>
          </ac:spMkLst>
        </pc:spChg>
        <pc:spChg chg="mod ord">
          <ac:chgData name="ENEKO LAZPITA SUINAGA" userId="2c82876e-759e-4d08-8fd3-412c355e2115" providerId="ADAL" clId="{C9073AE3-E261-4E46-A9DE-5B1CFA89483B}" dt="2023-04-18T15:53:14.556" v="1055" actId="1037"/>
          <ac:spMkLst>
            <pc:docMk/>
            <pc:sldMk cId="1811357937" sldId="258"/>
            <ac:spMk id="70" creationId="{EA94DB4D-D44E-0925-983E-EBF745F26BD0}"/>
          </ac:spMkLst>
        </pc:spChg>
        <pc:spChg chg="mod ord">
          <ac:chgData name="ENEKO LAZPITA SUINAGA" userId="2c82876e-759e-4d08-8fd3-412c355e2115" providerId="ADAL" clId="{C9073AE3-E261-4E46-A9DE-5B1CFA89483B}" dt="2023-04-18T13:55:25.796" v="265" actId="167"/>
          <ac:spMkLst>
            <pc:docMk/>
            <pc:sldMk cId="1811357937" sldId="258"/>
            <ac:spMk id="71" creationId="{A6D9B6CF-08D2-FA6F-AEE6-BF930B90C0B1}"/>
          </ac:spMkLst>
        </pc:spChg>
        <pc:spChg chg="mod ord">
          <ac:chgData name="ENEKO LAZPITA SUINAGA" userId="2c82876e-759e-4d08-8fd3-412c355e2115" providerId="ADAL" clId="{C9073AE3-E261-4E46-A9DE-5B1CFA89483B}" dt="2023-04-18T13:55:25.796" v="265" actId="167"/>
          <ac:spMkLst>
            <pc:docMk/>
            <pc:sldMk cId="1811357937" sldId="258"/>
            <ac:spMk id="72" creationId="{5D66FD1C-682E-68B9-831D-7C278CE4C0F6}"/>
          </ac:spMkLst>
        </pc:spChg>
        <pc:spChg chg="mod ord">
          <ac:chgData name="ENEKO LAZPITA SUINAGA" userId="2c82876e-759e-4d08-8fd3-412c355e2115" providerId="ADAL" clId="{C9073AE3-E261-4E46-A9DE-5B1CFA89483B}" dt="2023-04-18T15:53:14.556" v="1055" actId="1037"/>
          <ac:spMkLst>
            <pc:docMk/>
            <pc:sldMk cId="1811357937" sldId="258"/>
            <ac:spMk id="73" creationId="{D94DFA8B-3205-08D1-3905-19B8961707FE}"/>
          </ac:spMkLst>
        </pc:spChg>
        <pc:spChg chg="mod">
          <ac:chgData name="ENEKO LAZPITA SUINAGA" userId="2c82876e-759e-4d08-8fd3-412c355e2115" providerId="ADAL" clId="{C9073AE3-E261-4E46-A9DE-5B1CFA89483B}" dt="2023-04-18T15:53:14.556" v="1055" actId="1037"/>
          <ac:spMkLst>
            <pc:docMk/>
            <pc:sldMk cId="1811357937" sldId="258"/>
            <ac:spMk id="74" creationId="{D2686DDF-A814-CFF5-6C1E-9366198773EF}"/>
          </ac:spMkLst>
        </pc:spChg>
        <pc:spChg chg="mod">
          <ac:chgData name="ENEKO LAZPITA SUINAGA" userId="2c82876e-759e-4d08-8fd3-412c355e2115" providerId="ADAL" clId="{C9073AE3-E261-4E46-A9DE-5B1CFA89483B}" dt="2023-04-18T13:41:56.444" v="102"/>
          <ac:spMkLst>
            <pc:docMk/>
            <pc:sldMk cId="1811357937" sldId="258"/>
            <ac:spMk id="75" creationId="{35C0C72C-8540-2C38-DCD2-9C6E6A067861}"/>
          </ac:spMkLst>
        </pc:spChg>
        <pc:spChg chg="mod">
          <ac:chgData name="ENEKO LAZPITA SUINAGA" userId="2c82876e-759e-4d08-8fd3-412c355e2115" providerId="ADAL" clId="{C9073AE3-E261-4E46-A9DE-5B1CFA89483B}" dt="2023-04-18T13:41:56.444" v="102"/>
          <ac:spMkLst>
            <pc:docMk/>
            <pc:sldMk cId="1811357937" sldId="258"/>
            <ac:spMk id="76" creationId="{9D691866-B57F-6A1E-438A-E9A4A3AB4715}"/>
          </ac:spMkLst>
        </pc:spChg>
        <pc:spChg chg="mod">
          <ac:chgData name="ENEKO LAZPITA SUINAGA" userId="2c82876e-759e-4d08-8fd3-412c355e2115" providerId="ADAL" clId="{C9073AE3-E261-4E46-A9DE-5B1CFA89483B}" dt="2023-04-18T15:53:14.556" v="1055" actId="1037"/>
          <ac:spMkLst>
            <pc:docMk/>
            <pc:sldMk cId="1811357937" sldId="258"/>
            <ac:spMk id="77" creationId="{C26CC578-BE26-213E-1315-4B550A697E87}"/>
          </ac:spMkLst>
        </pc:spChg>
        <pc:spChg chg="mod">
          <ac:chgData name="ENEKO LAZPITA SUINAGA" userId="2c82876e-759e-4d08-8fd3-412c355e2115" providerId="ADAL" clId="{C9073AE3-E261-4E46-A9DE-5B1CFA89483B}" dt="2023-04-18T15:53:14.556" v="1055" actId="1037"/>
          <ac:spMkLst>
            <pc:docMk/>
            <pc:sldMk cId="1811357937" sldId="258"/>
            <ac:spMk id="78" creationId="{B46E5162-B64F-D627-F772-996EE87B4C6B}"/>
          </ac:spMkLst>
        </pc:spChg>
        <pc:spChg chg="mod">
          <ac:chgData name="ENEKO LAZPITA SUINAGA" userId="2c82876e-759e-4d08-8fd3-412c355e2115" providerId="ADAL" clId="{C9073AE3-E261-4E46-A9DE-5B1CFA89483B}" dt="2023-04-18T15:53:14.556" v="1055" actId="1037"/>
          <ac:spMkLst>
            <pc:docMk/>
            <pc:sldMk cId="1811357937" sldId="258"/>
            <ac:spMk id="79" creationId="{7656A0D6-EBD0-C2C0-1DC8-156C9DBAEA14}"/>
          </ac:spMkLst>
        </pc:spChg>
        <pc:spChg chg="mod ord">
          <ac:chgData name="ENEKO LAZPITA SUINAGA" userId="2c82876e-759e-4d08-8fd3-412c355e2115" providerId="ADAL" clId="{C9073AE3-E261-4E46-A9DE-5B1CFA89483B}" dt="2023-04-18T13:55:30.973" v="266" actId="167"/>
          <ac:spMkLst>
            <pc:docMk/>
            <pc:sldMk cId="1811357937" sldId="258"/>
            <ac:spMk id="80" creationId="{C5F696D7-1B8B-9E0A-3585-E9C3D1727CAC}"/>
          </ac:spMkLst>
        </pc:spChg>
        <pc:spChg chg="mod ord">
          <ac:chgData name="ENEKO LAZPITA SUINAGA" userId="2c82876e-759e-4d08-8fd3-412c355e2115" providerId="ADAL" clId="{C9073AE3-E261-4E46-A9DE-5B1CFA89483B}" dt="2023-04-18T14:21:58.751" v="678" actId="207"/>
          <ac:spMkLst>
            <pc:docMk/>
            <pc:sldMk cId="1811357937" sldId="258"/>
            <ac:spMk id="81" creationId="{DA4D1B69-EE38-610C-86DB-96CA49CE4930}"/>
          </ac:spMkLst>
        </pc:spChg>
        <pc:spChg chg="mod ord">
          <ac:chgData name="ENEKO LAZPITA SUINAGA" userId="2c82876e-759e-4d08-8fd3-412c355e2115" providerId="ADAL" clId="{C9073AE3-E261-4E46-A9DE-5B1CFA89483B}" dt="2023-04-18T15:53:14.556" v="1055" actId="1037"/>
          <ac:spMkLst>
            <pc:docMk/>
            <pc:sldMk cId="1811357937" sldId="258"/>
            <ac:spMk id="82" creationId="{F1ACC924-5460-590E-C9E0-7F0CA0D969AA}"/>
          </ac:spMkLst>
        </pc:spChg>
        <pc:spChg chg="mod ord">
          <ac:chgData name="ENEKO LAZPITA SUINAGA" userId="2c82876e-759e-4d08-8fd3-412c355e2115" providerId="ADAL" clId="{C9073AE3-E261-4E46-A9DE-5B1CFA89483B}" dt="2023-04-18T15:53:14.556" v="1055" actId="1037"/>
          <ac:spMkLst>
            <pc:docMk/>
            <pc:sldMk cId="1811357937" sldId="258"/>
            <ac:spMk id="83" creationId="{7BC7D59F-0E23-042F-A631-5F846278DD0A}"/>
          </ac:spMkLst>
        </pc:spChg>
        <pc:spChg chg="mod ord">
          <ac:chgData name="ENEKO LAZPITA SUINAGA" userId="2c82876e-759e-4d08-8fd3-412c355e2115" providerId="ADAL" clId="{C9073AE3-E261-4E46-A9DE-5B1CFA89483B}" dt="2023-04-18T15:53:14.556" v="1055" actId="1037"/>
          <ac:spMkLst>
            <pc:docMk/>
            <pc:sldMk cId="1811357937" sldId="258"/>
            <ac:spMk id="84" creationId="{93FA3ED1-3436-B636-09B3-80415F3504C7}"/>
          </ac:spMkLst>
        </pc:spChg>
        <pc:spChg chg="mod ord">
          <ac:chgData name="ENEKO LAZPITA SUINAGA" userId="2c82876e-759e-4d08-8fd3-412c355e2115" providerId="ADAL" clId="{C9073AE3-E261-4E46-A9DE-5B1CFA89483B}" dt="2023-04-18T15:53:22.493" v="1056" actId="1037"/>
          <ac:spMkLst>
            <pc:docMk/>
            <pc:sldMk cId="1811357937" sldId="258"/>
            <ac:spMk id="85" creationId="{31379879-A02B-EF48-6015-EFF7FD54AEDE}"/>
          </ac:spMkLst>
        </pc:spChg>
        <pc:spChg chg="mod ord">
          <ac:chgData name="ENEKO LAZPITA SUINAGA" userId="2c82876e-759e-4d08-8fd3-412c355e2115" providerId="ADAL" clId="{C9073AE3-E261-4E46-A9DE-5B1CFA89483B}" dt="2023-04-18T15:53:14.556" v="1055" actId="1037"/>
          <ac:spMkLst>
            <pc:docMk/>
            <pc:sldMk cId="1811357937" sldId="258"/>
            <ac:spMk id="86" creationId="{7F459F13-3F3E-9A13-D291-3DB3F26547F2}"/>
          </ac:spMkLst>
        </pc:spChg>
        <pc:spChg chg="add mod ord">
          <ac:chgData name="ENEKO LAZPITA SUINAGA" userId="2c82876e-759e-4d08-8fd3-412c355e2115" providerId="ADAL" clId="{C9073AE3-E261-4E46-A9DE-5B1CFA89483B}" dt="2023-04-18T14:58:50.793" v="997" actId="1038"/>
          <ac:spMkLst>
            <pc:docMk/>
            <pc:sldMk cId="1811357937" sldId="258"/>
            <ac:spMk id="87" creationId="{01A997B6-7572-ED31-B6DB-8CEB5DEDEC80}"/>
          </ac:spMkLst>
        </pc:spChg>
        <pc:spChg chg="add mod">
          <ac:chgData name="ENEKO LAZPITA SUINAGA" userId="2c82876e-759e-4d08-8fd3-412c355e2115" providerId="ADAL" clId="{C9073AE3-E261-4E46-A9DE-5B1CFA89483B}" dt="2023-04-18T13:58:04.026" v="342" actId="1037"/>
          <ac:spMkLst>
            <pc:docMk/>
            <pc:sldMk cId="1811357937" sldId="258"/>
            <ac:spMk id="88" creationId="{0227EB0A-42EA-A7A5-4EA1-8BF8D775A3EA}"/>
          </ac:spMkLst>
        </pc:spChg>
        <pc:spChg chg="add mod">
          <ac:chgData name="ENEKO LAZPITA SUINAGA" userId="2c82876e-759e-4d08-8fd3-412c355e2115" providerId="ADAL" clId="{C9073AE3-E261-4E46-A9DE-5B1CFA89483B}" dt="2023-04-18T13:58:12.740" v="362" actId="1038"/>
          <ac:spMkLst>
            <pc:docMk/>
            <pc:sldMk cId="1811357937" sldId="258"/>
            <ac:spMk id="89" creationId="{CF569660-755C-5784-376C-43D1B1B39ACB}"/>
          </ac:spMkLst>
        </pc:spChg>
        <pc:spChg chg="add 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90" creationId="{9A1DA6CD-5295-122A-D74F-58B7DB6D4625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92" creationId="{E0043A43-1F64-106D-9455-A9A78BD60856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93" creationId="{A0069FDE-77D6-16F1-4220-2DC7CC5E6F96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94" creationId="{CCE1AC5B-E45F-0753-15B8-7D33A3751F94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95" creationId="{7DB7B384-966B-E2A8-DCA7-22392CE4AB54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96" creationId="{1FA10EF4-5B15-1BD6-307D-53D0ACAA6F61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97" creationId="{550A01FC-C45D-A6B7-36DE-69321DA0372B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98" creationId="{D8AD376A-C0E1-6F70-8102-EE303CC0EE58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99" creationId="{A9B70151-4793-F451-8592-1CCE79897DF9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100" creationId="{9EF63D8F-E769-A853-71C2-CC98131886BF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101" creationId="{F8D05F74-D60A-B91A-7DE6-B4F160560632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102" creationId="{330706C8-B0A0-F4C6-EF26-7133BEB63971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103" creationId="{6BE9A904-B73D-017A-5A07-3D891BFD5E4C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104" creationId="{30421716-4000-C1B2-1383-A6CF8786C279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105" creationId="{93119E4F-45F3-3196-CEA1-CC8767F5982A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106" creationId="{6552EDC9-CA4F-27BC-D11A-73C9DC211F48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107" creationId="{FD2D6D06-A2D5-D79E-8788-5E09B5C0546A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108" creationId="{98DD0A40-37B7-EDC8-9102-9F40A7B357F3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109" creationId="{BEB7F8CA-22F1-6193-0C41-8364D35D981C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110" creationId="{9B78E2A3-2188-2D5A-DF6B-B4D0F6E12D3C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111" creationId="{2661B1C1-BD47-287A-EFCC-E8A17A6A6244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112" creationId="{CA026455-EE73-D497-8C7A-3AE6784E9355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113" creationId="{57C892B9-649E-8F63-32E8-497DFDF89671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114" creationId="{CC3D651C-7DCA-5D7C-BA1F-C808931C5976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115" creationId="{726560B2-0B68-492E-7C83-6D13571DBE84}"/>
          </ac:spMkLst>
        </pc:spChg>
        <pc:spChg chg="mod">
          <ac:chgData name="ENEKO LAZPITA SUINAGA" userId="2c82876e-759e-4d08-8fd3-412c355e2115" providerId="ADAL" clId="{C9073AE3-E261-4E46-A9DE-5B1CFA89483B}" dt="2023-04-18T13:52:44.226" v="212" actId="571"/>
          <ac:spMkLst>
            <pc:docMk/>
            <pc:sldMk cId="1811357937" sldId="258"/>
            <ac:spMk id="116" creationId="{B249B14C-9E26-6F35-7058-9246DF9D1291}"/>
          </ac:spMkLst>
        </pc:spChg>
        <pc:spChg chg="add mod">
          <ac:chgData name="ENEKO LAZPITA SUINAGA" userId="2c82876e-759e-4d08-8fd3-412c355e2115" providerId="ADAL" clId="{C9073AE3-E261-4E46-A9DE-5B1CFA89483B}" dt="2023-04-18T14:33:17.092" v="768" actId="1076"/>
          <ac:spMkLst>
            <pc:docMk/>
            <pc:sldMk cId="1811357937" sldId="258"/>
            <ac:spMk id="118" creationId="{960C8AB0-2877-7864-4478-BBBE9B1C9F60}"/>
          </ac:spMkLst>
        </pc:spChg>
        <pc:spChg chg="mod ord">
          <ac:chgData name="ENEKO LAZPITA SUINAGA" userId="2c82876e-759e-4d08-8fd3-412c355e2115" providerId="ADAL" clId="{C9073AE3-E261-4E46-A9DE-5B1CFA89483B}" dt="2023-04-18T14:16:40.938" v="523" actId="167"/>
          <ac:spMkLst>
            <pc:docMk/>
            <pc:sldMk cId="1811357937" sldId="258"/>
            <ac:spMk id="120" creationId="{1594263B-270E-BE52-75F7-57BB99DE1DC7}"/>
          </ac:spMkLst>
        </pc:spChg>
        <pc:spChg chg="mod ord">
          <ac:chgData name="ENEKO LAZPITA SUINAGA" userId="2c82876e-759e-4d08-8fd3-412c355e2115" providerId="ADAL" clId="{C9073AE3-E261-4E46-A9DE-5B1CFA89483B}" dt="2023-04-18T14:16:40.938" v="523" actId="167"/>
          <ac:spMkLst>
            <pc:docMk/>
            <pc:sldMk cId="1811357937" sldId="258"/>
            <ac:spMk id="121" creationId="{B9B632FB-E71A-D91F-E447-885C460C3501}"/>
          </ac:spMkLst>
        </pc:spChg>
        <pc:spChg chg="mod ord">
          <ac:chgData name="ENEKO LAZPITA SUINAGA" userId="2c82876e-759e-4d08-8fd3-412c355e2115" providerId="ADAL" clId="{C9073AE3-E261-4E46-A9DE-5B1CFA89483B}" dt="2023-04-18T14:17:18.954" v="568" actId="166"/>
          <ac:spMkLst>
            <pc:docMk/>
            <pc:sldMk cId="1811357937" sldId="258"/>
            <ac:spMk id="122" creationId="{E144C301-ABD1-EFC7-A693-AA06749D975C}"/>
          </ac:spMkLst>
        </pc:spChg>
        <pc:spChg chg="mod ord">
          <ac:chgData name="ENEKO LAZPITA SUINAGA" userId="2c82876e-759e-4d08-8fd3-412c355e2115" providerId="ADAL" clId="{C9073AE3-E261-4E46-A9DE-5B1CFA89483B}" dt="2023-04-18T14:17:18.954" v="568" actId="166"/>
          <ac:spMkLst>
            <pc:docMk/>
            <pc:sldMk cId="1811357937" sldId="258"/>
            <ac:spMk id="123" creationId="{A3477D57-4143-300B-3C5C-5AD3CC567947}"/>
          </ac:spMkLst>
        </pc:spChg>
        <pc:spChg chg="mod ord">
          <ac:chgData name="ENEKO LAZPITA SUINAGA" userId="2c82876e-759e-4d08-8fd3-412c355e2115" providerId="ADAL" clId="{C9073AE3-E261-4E46-A9DE-5B1CFA89483B}" dt="2023-04-18T14:17:10.723" v="566" actId="166"/>
          <ac:spMkLst>
            <pc:docMk/>
            <pc:sldMk cId="1811357937" sldId="258"/>
            <ac:spMk id="124" creationId="{A318B4A3-8F8D-09DD-77D1-6F8EB9B97D65}"/>
          </ac:spMkLst>
        </pc:spChg>
        <pc:spChg chg="mod ord">
          <ac:chgData name="ENEKO LAZPITA SUINAGA" userId="2c82876e-759e-4d08-8fd3-412c355e2115" providerId="ADAL" clId="{C9073AE3-E261-4E46-A9DE-5B1CFA89483B}" dt="2023-04-18T14:17:10.723" v="566" actId="166"/>
          <ac:spMkLst>
            <pc:docMk/>
            <pc:sldMk cId="1811357937" sldId="258"/>
            <ac:spMk id="125" creationId="{B55AD562-C66A-ABF7-CA45-5D59E81F69EE}"/>
          </ac:spMkLst>
        </pc:spChg>
        <pc:spChg chg="mod ord">
          <ac:chgData name="ENEKO LAZPITA SUINAGA" userId="2c82876e-759e-4d08-8fd3-412c355e2115" providerId="ADAL" clId="{C9073AE3-E261-4E46-A9DE-5B1CFA89483B}" dt="2023-04-18T14:17:40.065" v="571" actId="14100"/>
          <ac:spMkLst>
            <pc:docMk/>
            <pc:sldMk cId="1811357937" sldId="258"/>
            <ac:spMk id="126" creationId="{F4E9585E-CE20-B260-883B-60F53378678A}"/>
          </ac:spMkLst>
        </pc:spChg>
        <pc:spChg chg="mod ord">
          <ac:chgData name="ENEKO LAZPITA SUINAGA" userId="2c82876e-759e-4d08-8fd3-412c355e2115" providerId="ADAL" clId="{C9073AE3-E261-4E46-A9DE-5B1CFA89483B}" dt="2023-04-18T14:17:52.509" v="572" actId="166"/>
          <ac:spMkLst>
            <pc:docMk/>
            <pc:sldMk cId="1811357937" sldId="258"/>
            <ac:spMk id="127" creationId="{B8D8932A-87F2-4DCE-B334-9B73B54AA2A3}"/>
          </ac:spMkLst>
        </pc:spChg>
        <pc:spChg chg="mod ord">
          <ac:chgData name="ENEKO LAZPITA SUINAGA" userId="2c82876e-759e-4d08-8fd3-412c355e2115" providerId="ADAL" clId="{C9073AE3-E261-4E46-A9DE-5B1CFA89483B}" dt="2023-04-18T14:17:52.509" v="572" actId="166"/>
          <ac:spMkLst>
            <pc:docMk/>
            <pc:sldMk cId="1811357937" sldId="258"/>
            <ac:spMk id="128" creationId="{DA538E0A-6DC0-97E2-9896-4E6A2A62EFA2}"/>
          </ac:spMkLst>
        </pc:spChg>
        <pc:spChg chg="mod ord">
          <ac:chgData name="ENEKO LAZPITA SUINAGA" userId="2c82876e-759e-4d08-8fd3-412c355e2115" providerId="ADAL" clId="{C9073AE3-E261-4E46-A9DE-5B1CFA89483B}" dt="2023-04-18T14:19:45.838" v="612" actId="167"/>
          <ac:spMkLst>
            <pc:docMk/>
            <pc:sldMk cId="1811357937" sldId="258"/>
            <ac:spMk id="129" creationId="{91966802-0DF4-2BD3-DBAF-AE32FD913793}"/>
          </ac:spMkLst>
        </pc:spChg>
        <pc:spChg chg="mod ord">
          <ac:chgData name="ENEKO LAZPITA SUINAGA" userId="2c82876e-759e-4d08-8fd3-412c355e2115" providerId="ADAL" clId="{C9073AE3-E261-4E46-A9DE-5B1CFA89483B}" dt="2023-04-18T14:19:45.838" v="612" actId="167"/>
          <ac:spMkLst>
            <pc:docMk/>
            <pc:sldMk cId="1811357937" sldId="258"/>
            <ac:spMk id="130" creationId="{29D0CDB6-F289-3F61-A552-B69BEE797D0C}"/>
          </ac:spMkLst>
        </pc:spChg>
        <pc:spChg chg="mod ord">
          <ac:chgData name="ENEKO LAZPITA SUINAGA" userId="2c82876e-759e-4d08-8fd3-412c355e2115" providerId="ADAL" clId="{C9073AE3-E261-4E46-A9DE-5B1CFA89483B}" dt="2023-04-18T14:19:45.838" v="612" actId="167"/>
          <ac:spMkLst>
            <pc:docMk/>
            <pc:sldMk cId="1811357937" sldId="258"/>
            <ac:spMk id="131" creationId="{1F7032D6-BC7E-52B1-0ED3-F4B40BA713DD}"/>
          </ac:spMkLst>
        </pc:spChg>
        <pc:spChg chg="mod">
          <ac:chgData name="ENEKO LAZPITA SUINAGA" userId="2c82876e-759e-4d08-8fd3-412c355e2115" providerId="ADAL" clId="{C9073AE3-E261-4E46-A9DE-5B1CFA89483B}" dt="2023-04-18T13:59:42.974" v="414"/>
          <ac:spMkLst>
            <pc:docMk/>
            <pc:sldMk cId="1811357937" sldId="258"/>
            <ac:spMk id="132" creationId="{07C968E5-6C70-D223-9FBC-DE7703D50786}"/>
          </ac:spMkLst>
        </pc:spChg>
        <pc:spChg chg="mod">
          <ac:chgData name="ENEKO LAZPITA SUINAGA" userId="2c82876e-759e-4d08-8fd3-412c355e2115" providerId="ADAL" clId="{C9073AE3-E261-4E46-A9DE-5B1CFA89483B}" dt="2023-04-18T13:59:42.974" v="414"/>
          <ac:spMkLst>
            <pc:docMk/>
            <pc:sldMk cId="1811357937" sldId="258"/>
            <ac:spMk id="133" creationId="{C5CB0C4E-5194-9454-71C4-B2965BDCF20C}"/>
          </ac:spMkLst>
        </pc:spChg>
        <pc:spChg chg="mod">
          <ac:chgData name="ENEKO LAZPITA SUINAGA" userId="2c82876e-759e-4d08-8fd3-412c355e2115" providerId="ADAL" clId="{C9073AE3-E261-4E46-A9DE-5B1CFA89483B}" dt="2023-04-18T13:59:42.974" v="414"/>
          <ac:spMkLst>
            <pc:docMk/>
            <pc:sldMk cId="1811357937" sldId="258"/>
            <ac:spMk id="134" creationId="{F6A171AB-109C-B050-FB6A-E3B888CB7AF7}"/>
          </ac:spMkLst>
        </pc:spChg>
        <pc:spChg chg="mod">
          <ac:chgData name="ENEKO LAZPITA SUINAGA" userId="2c82876e-759e-4d08-8fd3-412c355e2115" providerId="ADAL" clId="{C9073AE3-E261-4E46-A9DE-5B1CFA89483B}" dt="2023-04-18T13:59:42.974" v="414"/>
          <ac:spMkLst>
            <pc:docMk/>
            <pc:sldMk cId="1811357937" sldId="258"/>
            <ac:spMk id="135" creationId="{A654C872-644D-200F-3DA3-B83C6E3CF005}"/>
          </ac:spMkLst>
        </pc:spChg>
        <pc:spChg chg="mod">
          <ac:chgData name="ENEKO LAZPITA SUINAGA" userId="2c82876e-759e-4d08-8fd3-412c355e2115" providerId="ADAL" clId="{C9073AE3-E261-4E46-A9DE-5B1CFA89483B}" dt="2023-04-18T13:59:42.974" v="414"/>
          <ac:spMkLst>
            <pc:docMk/>
            <pc:sldMk cId="1811357937" sldId="258"/>
            <ac:spMk id="136" creationId="{4BFC9286-B5AD-18ED-66F8-56E9B78C4F38}"/>
          </ac:spMkLst>
        </pc:spChg>
        <pc:spChg chg="mod">
          <ac:chgData name="ENEKO LAZPITA SUINAGA" userId="2c82876e-759e-4d08-8fd3-412c355e2115" providerId="ADAL" clId="{C9073AE3-E261-4E46-A9DE-5B1CFA89483B}" dt="2023-04-18T13:59:42.974" v="414"/>
          <ac:spMkLst>
            <pc:docMk/>
            <pc:sldMk cId="1811357937" sldId="258"/>
            <ac:spMk id="137" creationId="{8DF4DF0F-A357-27A9-5ED3-1FCF8570D4AD}"/>
          </ac:spMkLst>
        </pc:spChg>
        <pc:spChg chg="mod ord">
          <ac:chgData name="ENEKO LAZPITA SUINAGA" userId="2c82876e-759e-4d08-8fd3-412c355e2115" providerId="ADAL" clId="{C9073AE3-E261-4E46-A9DE-5B1CFA89483B}" dt="2023-04-18T14:20:51.385" v="671" actId="167"/>
          <ac:spMkLst>
            <pc:docMk/>
            <pc:sldMk cId="1811357937" sldId="258"/>
            <ac:spMk id="138" creationId="{DA3D69E4-314E-05D7-42EE-004D1CE92EC6}"/>
          </ac:spMkLst>
        </pc:spChg>
        <pc:spChg chg="mod ord">
          <ac:chgData name="ENEKO LAZPITA SUINAGA" userId="2c82876e-759e-4d08-8fd3-412c355e2115" providerId="ADAL" clId="{C9073AE3-E261-4E46-A9DE-5B1CFA89483B}" dt="2023-04-18T14:56:32.898" v="962" actId="207"/>
          <ac:spMkLst>
            <pc:docMk/>
            <pc:sldMk cId="1811357937" sldId="258"/>
            <ac:spMk id="139" creationId="{6E0AA2F6-4379-4CE9-3F7F-A521A9D27020}"/>
          </ac:spMkLst>
        </pc:spChg>
        <pc:spChg chg="mod">
          <ac:chgData name="ENEKO LAZPITA SUINAGA" userId="2c82876e-759e-4d08-8fd3-412c355e2115" providerId="ADAL" clId="{C9073AE3-E261-4E46-A9DE-5B1CFA89483B}" dt="2023-04-18T13:59:42.974" v="414"/>
          <ac:spMkLst>
            <pc:docMk/>
            <pc:sldMk cId="1811357937" sldId="258"/>
            <ac:spMk id="140" creationId="{DC8775CD-6F7B-9EED-F6B0-3882ED9CF837}"/>
          </ac:spMkLst>
        </pc:spChg>
        <pc:spChg chg="mod">
          <ac:chgData name="ENEKO LAZPITA SUINAGA" userId="2c82876e-759e-4d08-8fd3-412c355e2115" providerId="ADAL" clId="{C9073AE3-E261-4E46-A9DE-5B1CFA89483B}" dt="2023-04-18T13:59:42.974" v="414"/>
          <ac:spMkLst>
            <pc:docMk/>
            <pc:sldMk cId="1811357937" sldId="258"/>
            <ac:spMk id="141" creationId="{4FAEF445-FF21-D06B-00C6-D63BBC4F79A5}"/>
          </ac:spMkLst>
        </pc:spChg>
        <pc:spChg chg="mod">
          <ac:chgData name="ENEKO LAZPITA SUINAGA" userId="2c82876e-759e-4d08-8fd3-412c355e2115" providerId="ADAL" clId="{C9073AE3-E261-4E46-A9DE-5B1CFA89483B}" dt="2023-04-18T13:59:42.974" v="414"/>
          <ac:spMkLst>
            <pc:docMk/>
            <pc:sldMk cId="1811357937" sldId="258"/>
            <ac:spMk id="142" creationId="{6BF56E84-40F3-6085-F8FC-A89E11F760F2}"/>
          </ac:spMkLst>
        </pc:spChg>
        <pc:spChg chg="mod ord">
          <ac:chgData name="ENEKO LAZPITA SUINAGA" userId="2c82876e-759e-4d08-8fd3-412c355e2115" providerId="ADAL" clId="{C9073AE3-E261-4E46-A9DE-5B1CFA89483B}" dt="2023-04-18T14:56:32.898" v="962" actId="207"/>
          <ac:spMkLst>
            <pc:docMk/>
            <pc:sldMk cId="1811357937" sldId="258"/>
            <ac:spMk id="143" creationId="{5C915AF3-4873-E80C-FC35-2721D4EFCC4A}"/>
          </ac:spMkLst>
        </pc:spChg>
        <pc:spChg chg="mod ord">
          <ac:chgData name="ENEKO LAZPITA SUINAGA" userId="2c82876e-759e-4d08-8fd3-412c355e2115" providerId="ADAL" clId="{C9073AE3-E261-4E46-A9DE-5B1CFA89483B}" dt="2023-04-18T14:56:32.898" v="962" actId="207"/>
          <ac:spMkLst>
            <pc:docMk/>
            <pc:sldMk cId="1811357937" sldId="258"/>
            <ac:spMk id="144" creationId="{7AD2806E-A312-BAD7-2ED1-C4170649A19F}"/>
          </ac:spMkLst>
        </pc:spChg>
        <pc:spChg chg="del mod">
          <ac:chgData name="ENEKO LAZPITA SUINAGA" userId="2c82876e-759e-4d08-8fd3-412c355e2115" providerId="ADAL" clId="{C9073AE3-E261-4E46-A9DE-5B1CFA89483B}" dt="2023-04-18T13:59:52.558" v="417" actId="478"/>
          <ac:spMkLst>
            <pc:docMk/>
            <pc:sldMk cId="1811357937" sldId="258"/>
            <ac:spMk id="145" creationId="{B975F681-7BDF-CCA8-08A8-46C022B08BEA}"/>
          </ac:spMkLst>
        </pc:spChg>
        <pc:spChg chg="del mod">
          <ac:chgData name="ENEKO LAZPITA SUINAGA" userId="2c82876e-759e-4d08-8fd3-412c355e2115" providerId="ADAL" clId="{C9073AE3-E261-4E46-A9DE-5B1CFA89483B}" dt="2023-04-18T13:59:50.023" v="416" actId="478"/>
          <ac:spMkLst>
            <pc:docMk/>
            <pc:sldMk cId="1811357937" sldId="258"/>
            <ac:spMk id="146" creationId="{CBF724CF-4920-658F-2036-B3ADE1FB087B}"/>
          </ac:spMkLst>
        </pc:spChg>
        <pc:spChg chg="del mod">
          <ac:chgData name="ENEKO LAZPITA SUINAGA" userId="2c82876e-759e-4d08-8fd3-412c355e2115" providerId="ADAL" clId="{C9073AE3-E261-4E46-A9DE-5B1CFA89483B}" dt="2023-04-18T13:59:55.209" v="418" actId="478"/>
          <ac:spMkLst>
            <pc:docMk/>
            <pc:sldMk cId="1811357937" sldId="258"/>
            <ac:spMk id="147" creationId="{DEBFA754-4947-A466-8815-EFE9042E5DC2}"/>
          </ac:spMkLst>
        </pc:spChg>
        <pc:spChg chg="del mod">
          <ac:chgData name="ENEKO LAZPITA SUINAGA" userId="2c82876e-759e-4d08-8fd3-412c355e2115" providerId="ADAL" clId="{C9073AE3-E261-4E46-A9DE-5B1CFA89483B}" dt="2023-04-18T13:59:47.670" v="415" actId="478"/>
          <ac:spMkLst>
            <pc:docMk/>
            <pc:sldMk cId="1811357937" sldId="258"/>
            <ac:spMk id="148" creationId="{7F181D45-0110-CF1F-A095-8CFCD8AE381F}"/>
          </ac:spMkLst>
        </pc:spChg>
        <pc:spChg chg="mod">
          <ac:chgData name="ENEKO LAZPITA SUINAGA" userId="2c82876e-759e-4d08-8fd3-412c355e2115" providerId="ADAL" clId="{C9073AE3-E261-4E46-A9DE-5B1CFA89483B}" dt="2023-04-18T14:00:54.444" v="442"/>
          <ac:spMkLst>
            <pc:docMk/>
            <pc:sldMk cId="1811357937" sldId="258"/>
            <ac:spMk id="150" creationId="{D5643F3F-9C8E-7FB4-0F69-FF4D170216EA}"/>
          </ac:spMkLst>
        </pc:spChg>
        <pc:spChg chg="mod">
          <ac:chgData name="ENEKO LAZPITA SUINAGA" userId="2c82876e-759e-4d08-8fd3-412c355e2115" providerId="ADAL" clId="{C9073AE3-E261-4E46-A9DE-5B1CFA89483B}" dt="2023-04-18T14:00:54.444" v="442"/>
          <ac:spMkLst>
            <pc:docMk/>
            <pc:sldMk cId="1811357937" sldId="258"/>
            <ac:spMk id="151" creationId="{D6C02DF2-2CDD-415F-0E52-F34079E198C5}"/>
          </ac:spMkLst>
        </pc:spChg>
        <pc:spChg chg="mod">
          <ac:chgData name="ENEKO LAZPITA SUINAGA" userId="2c82876e-759e-4d08-8fd3-412c355e2115" providerId="ADAL" clId="{C9073AE3-E261-4E46-A9DE-5B1CFA89483B}" dt="2023-04-18T14:00:54.444" v="442"/>
          <ac:spMkLst>
            <pc:docMk/>
            <pc:sldMk cId="1811357937" sldId="258"/>
            <ac:spMk id="152" creationId="{6DDF6595-E95E-EDA1-69A1-07CE2677AF9F}"/>
          </ac:spMkLst>
        </pc:spChg>
        <pc:spChg chg="mod">
          <ac:chgData name="ENEKO LAZPITA SUINAGA" userId="2c82876e-759e-4d08-8fd3-412c355e2115" providerId="ADAL" clId="{C9073AE3-E261-4E46-A9DE-5B1CFA89483B}" dt="2023-04-18T14:00:54.444" v="442"/>
          <ac:spMkLst>
            <pc:docMk/>
            <pc:sldMk cId="1811357937" sldId="258"/>
            <ac:spMk id="153" creationId="{E3C95589-D2A2-A285-E03B-0E64D0BE08E0}"/>
          </ac:spMkLst>
        </pc:spChg>
        <pc:spChg chg="mod">
          <ac:chgData name="ENEKO LAZPITA SUINAGA" userId="2c82876e-759e-4d08-8fd3-412c355e2115" providerId="ADAL" clId="{C9073AE3-E261-4E46-A9DE-5B1CFA89483B}" dt="2023-04-18T14:00:54.444" v="442"/>
          <ac:spMkLst>
            <pc:docMk/>
            <pc:sldMk cId="1811357937" sldId="258"/>
            <ac:spMk id="154" creationId="{5E99DD7D-49C2-41BC-0E7B-FFFC65E7EF47}"/>
          </ac:spMkLst>
        </pc:spChg>
        <pc:spChg chg="mod">
          <ac:chgData name="ENEKO LAZPITA SUINAGA" userId="2c82876e-759e-4d08-8fd3-412c355e2115" providerId="ADAL" clId="{C9073AE3-E261-4E46-A9DE-5B1CFA89483B}" dt="2023-04-18T14:00:54.444" v="442"/>
          <ac:spMkLst>
            <pc:docMk/>
            <pc:sldMk cId="1811357937" sldId="258"/>
            <ac:spMk id="155" creationId="{04936612-11C1-1B04-5796-D8335AB318BB}"/>
          </ac:spMkLst>
        </pc:spChg>
        <pc:spChg chg="mod">
          <ac:chgData name="ENEKO LAZPITA SUINAGA" userId="2c82876e-759e-4d08-8fd3-412c355e2115" providerId="ADAL" clId="{C9073AE3-E261-4E46-A9DE-5B1CFA89483B}" dt="2023-04-18T14:00:54.444" v="442"/>
          <ac:spMkLst>
            <pc:docMk/>
            <pc:sldMk cId="1811357937" sldId="258"/>
            <ac:spMk id="156" creationId="{6AD12AC3-08A4-E012-C893-F9E131CF608B}"/>
          </ac:spMkLst>
        </pc:spChg>
        <pc:spChg chg="mod">
          <ac:chgData name="ENEKO LAZPITA SUINAGA" userId="2c82876e-759e-4d08-8fd3-412c355e2115" providerId="ADAL" clId="{C9073AE3-E261-4E46-A9DE-5B1CFA89483B}" dt="2023-04-18T14:00:54.444" v="442"/>
          <ac:spMkLst>
            <pc:docMk/>
            <pc:sldMk cId="1811357937" sldId="258"/>
            <ac:spMk id="157" creationId="{D057FE81-5643-CC41-E0DB-4A8D2A8906B7}"/>
          </ac:spMkLst>
        </pc:spChg>
        <pc:spChg chg="mod">
          <ac:chgData name="ENEKO LAZPITA SUINAGA" userId="2c82876e-759e-4d08-8fd3-412c355e2115" providerId="ADAL" clId="{C9073AE3-E261-4E46-A9DE-5B1CFA89483B}" dt="2023-04-18T14:00:54.444" v="442"/>
          <ac:spMkLst>
            <pc:docMk/>
            <pc:sldMk cId="1811357937" sldId="258"/>
            <ac:spMk id="158" creationId="{9BD9B15D-C1CC-27E1-A97F-7E04426A8B10}"/>
          </ac:spMkLst>
        </pc:spChg>
        <pc:spChg chg="mod">
          <ac:chgData name="ENEKO LAZPITA SUINAGA" userId="2c82876e-759e-4d08-8fd3-412c355e2115" providerId="ADAL" clId="{C9073AE3-E261-4E46-A9DE-5B1CFA89483B}" dt="2023-04-18T14:00:54.444" v="442"/>
          <ac:spMkLst>
            <pc:docMk/>
            <pc:sldMk cId="1811357937" sldId="258"/>
            <ac:spMk id="159" creationId="{694FA76C-5BBC-7FAD-BA9E-8975E0652110}"/>
          </ac:spMkLst>
        </pc:spChg>
        <pc:spChg chg="mod">
          <ac:chgData name="ENEKO LAZPITA SUINAGA" userId="2c82876e-759e-4d08-8fd3-412c355e2115" providerId="ADAL" clId="{C9073AE3-E261-4E46-A9DE-5B1CFA89483B}" dt="2023-04-18T14:00:54.444" v="442"/>
          <ac:spMkLst>
            <pc:docMk/>
            <pc:sldMk cId="1811357937" sldId="258"/>
            <ac:spMk id="160" creationId="{55966582-A421-C62E-7339-328CD6897125}"/>
          </ac:spMkLst>
        </pc:spChg>
        <pc:spChg chg="mod">
          <ac:chgData name="ENEKO LAZPITA SUINAGA" userId="2c82876e-759e-4d08-8fd3-412c355e2115" providerId="ADAL" clId="{C9073AE3-E261-4E46-A9DE-5B1CFA89483B}" dt="2023-04-18T14:00:54.444" v="442"/>
          <ac:spMkLst>
            <pc:docMk/>
            <pc:sldMk cId="1811357937" sldId="258"/>
            <ac:spMk id="161" creationId="{229707A2-838A-E4AC-FD9A-70FFBF1B6490}"/>
          </ac:spMkLst>
        </pc:spChg>
        <pc:spChg chg="mod">
          <ac:chgData name="ENEKO LAZPITA SUINAGA" userId="2c82876e-759e-4d08-8fd3-412c355e2115" providerId="ADAL" clId="{C9073AE3-E261-4E46-A9DE-5B1CFA89483B}" dt="2023-04-18T14:00:54.444" v="442"/>
          <ac:spMkLst>
            <pc:docMk/>
            <pc:sldMk cId="1811357937" sldId="258"/>
            <ac:spMk id="162" creationId="{332C5E0A-768F-BE59-C87B-C120BDA8748B}"/>
          </ac:spMkLst>
        </pc:spChg>
        <pc:spChg chg="mod">
          <ac:chgData name="ENEKO LAZPITA SUINAGA" userId="2c82876e-759e-4d08-8fd3-412c355e2115" providerId="ADAL" clId="{C9073AE3-E261-4E46-A9DE-5B1CFA89483B}" dt="2023-04-18T14:00:54.444" v="442"/>
          <ac:spMkLst>
            <pc:docMk/>
            <pc:sldMk cId="1811357937" sldId="258"/>
            <ac:spMk id="163" creationId="{E05CB396-D129-6612-727F-575D6EE211FE}"/>
          </ac:spMkLst>
        </pc:spChg>
        <pc:spChg chg="mod">
          <ac:chgData name="ENEKO LAZPITA SUINAGA" userId="2c82876e-759e-4d08-8fd3-412c355e2115" providerId="ADAL" clId="{C9073AE3-E261-4E46-A9DE-5B1CFA89483B}" dt="2023-04-18T14:00:54.444" v="442"/>
          <ac:spMkLst>
            <pc:docMk/>
            <pc:sldMk cId="1811357937" sldId="258"/>
            <ac:spMk id="164" creationId="{D0D1951D-FE94-2A74-FD3C-0A58405033FF}"/>
          </ac:spMkLst>
        </pc:spChg>
        <pc:spChg chg="mod">
          <ac:chgData name="ENEKO LAZPITA SUINAGA" userId="2c82876e-759e-4d08-8fd3-412c355e2115" providerId="ADAL" clId="{C9073AE3-E261-4E46-A9DE-5B1CFA89483B}" dt="2023-04-18T14:00:54.444" v="442"/>
          <ac:spMkLst>
            <pc:docMk/>
            <pc:sldMk cId="1811357937" sldId="258"/>
            <ac:spMk id="165" creationId="{58215161-34B2-29D4-568A-015D098E9C2A}"/>
          </ac:spMkLst>
        </pc:spChg>
        <pc:spChg chg="mod">
          <ac:chgData name="ENEKO LAZPITA SUINAGA" userId="2c82876e-759e-4d08-8fd3-412c355e2115" providerId="ADAL" clId="{C9073AE3-E261-4E46-A9DE-5B1CFA89483B}" dt="2023-04-18T14:00:54.444" v="442"/>
          <ac:spMkLst>
            <pc:docMk/>
            <pc:sldMk cId="1811357937" sldId="258"/>
            <ac:spMk id="166" creationId="{267D4702-B25B-7B07-E062-34EAFA5E8466}"/>
          </ac:spMkLst>
        </pc:spChg>
        <pc:spChg chg="mod">
          <ac:chgData name="ENEKO LAZPITA SUINAGA" userId="2c82876e-759e-4d08-8fd3-412c355e2115" providerId="ADAL" clId="{C9073AE3-E261-4E46-A9DE-5B1CFA89483B}" dt="2023-04-18T14:00:54.444" v="442"/>
          <ac:spMkLst>
            <pc:docMk/>
            <pc:sldMk cId="1811357937" sldId="258"/>
            <ac:spMk id="167" creationId="{B87724B0-37E7-F7E4-3AE6-60199D89D2B5}"/>
          </ac:spMkLst>
        </pc:spChg>
        <pc:spChg chg="mod">
          <ac:chgData name="ENEKO LAZPITA SUINAGA" userId="2c82876e-759e-4d08-8fd3-412c355e2115" providerId="ADAL" clId="{C9073AE3-E261-4E46-A9DE-5B1CFA89483B}" dt="2023-04-18T14:00:54.444" v="442"/>
          <ac:spMkLst>
            <pc:docMk/>
            <pc:sldMk cId="1811357937" sldId="258"/>
            <ac:spMk id="168" creationId="{14C8EF05-482A-CD6B-E67D-2A3C277BF5BC}"/>
          </ac:spMkLst>
        </pc:spChg>
        <pc:spChg chg="mod">
          <ac:chgData name="ENEKO LAZPITA SUINAGA" userId="2c82876e-759e-4d08-8fd3-412c355e2115" providerId="ADAL" clId="{C9073AE3-E261-4E46-A9DE-5B1CFA89483B}" dt="2023-04-18T14:56:00.045" v="951" actId="207"/>
          <ac:spMkLst>
            <pc:docMk/>
            <pc:sldMk cId="1811357937" sldId="258"/>
            <ac:spMk id="169" creationId="{67DACB47-F2E4-589F-9B61-068FE9AD13F8}"/>
          </ac:spMkLst>
        </pc:spChg>
        <pc:spChg chg="mod">
          <ac:chgData name="ENEKO LAZPITA SUINAGA" userId="2c82876e-759e-4d08-8fd3-412c355e2115" providerId="ADAL" clId="{C9073AE3-E261-4E46-A9DE-5B1CFA89483B}" dt="2023-04-18T14:00:54.444" v="442"/>
          <ac:spMkLst>
            <pc:docMk/>
            <pc:sldMk cId="1811357937" sldId="258"/>
            <ac:spMk id="170" creationId="{6FA3D36C-F4C2-748C-DC4B-90C46F91AD8C}"/>
          </ac:spMkLst>
        </pc:spChg>
        <pc:spChg chg="mod">
          <ac:chgData name="ENEKO LAZPITA SUINAGA" userId="2c82876e-759e-4d08-8fd3-412c355e2115" providerId="ADAL" clId="{C9073AE3-E261-4E46-A9DE-5B1CFA89483B}" dt="2023-04-18T14:00:54.444" v="442"/>
          <ac:spMkLst>
            <pc:docMk/>
            <pc:sldMk cId="1811357937" sldId="258"/>
            <ac:spMk id="171" creationId="{11A24CC1-2F40-5D51-2470-225D92B53BDC}"/>
          </ac:spMkLst>
        </pc:spChg>
        <pc:spChg chg="mod">
          <ac:chgData name="ENEKO LAZPITA SUINAGA" userId="2c82876e-759e-4d08-8fd3-412c355e2115" providerId="ADAL" clId="{C9073AE3-E261-4E46-A9DE-5B1CFA89483B}" dt="2023-04-18T14:00:54.444" v="442"/>
          <ac:spMkLst>
            <pc:docMk/>
            <pc:sldMk cId="1811357937" sldId="258"/>
            <ac:spMk id="172" creationId="{552CD11A-F028-4CF1-94E9-AB2BEE0D5B1E}"/>
          </ac:spMkLst>
        </pc:spChg>
        <pc:spChg chg="mod">
          <ac:chgData name="ENEKO LAZPITA SUINAGA" userId="2c82876e-759e-4d08-8fd3-412c355e2115" providerId="ADAL" clId="{C9073AE3-E261-4E46-A9DE-5B1CFA89483B}" dt="2023-04-18T14:56:00.045" v="951" actId="207"/>
          <ac:spMkLst>
            <pc:docMk/>
            <pc:sldMk cId="1811357937" sldId="258"/>
            <ac:spMk id="173" creationId="{4609F909-5BEE-162E-6505-A768AEACE4F6}"/>
          </ac:spMkLst>
        </pc:spChg>
        <pc:spChg chg="mod">
          <ac:chgData name="ENEKO LAZPITA SUINAGA" userId="2c82876e-759e-4d08-8fd3-412c355e2115" providerId="ADAL" clId="{C9073AE3-E261-4E46-A9DE-5B1CFA89483B}" dt="2023-04-18T14:56:00.045" v="951" actId="207"/>
          <ac:spMkLst>
            <pc:docMk/>
            <pc:sldMk cId="1811357937" sldId="258"/>
            <ac:spMk id="174" creationId="{E2452C72-23C9-4727-6C67-FD6E760AE59D}"/>
          </ac:spMkLst>
        </pc:spChg>
        <pc:spChg chg="add mod">
          <ac:chgData name="ENEKO LAZPITA SUINAGA" userId="2c82876e-759e-4d08-8fd3-412c355e2115" providerId="ADAL" clId="{C9073AE3-E261-4E46-A9DE-5B1CFA89483B}" dt="2023-04-18T14:08:06.597" v="475" actId="207"/>
          <ac:spMkLst>
            <pc:docMk/>
            <pc:sldMk cId="1811357937" sldId="258"/>
            <ac:spMk id="175" creationId="{0C987E76-924F-9CD6-81AB-95242949E80F}"/>
          </ac:spMkLst>
        </pc:spChg>
        <pc:spChg chg="add mod">
          <ac:chgData name="ENEKO LAZPITA SUINAGA" userId="2c82876e-759e-4d08-8fd3-412c355e2115" providerId="ADAL" clId="{C9073AE3-E261-4E46-A9DE-5B1CFA89483B}" dt="2023-04-18T14:48:03.456" v="788" actId="1037"/>
          <ac:spMkLst>
            <pc:docMk/>
            <pc:sldMk cId="1811357937" sldId="258"/>
            <ac:spMk id="176" creationId="{C4FCAC7D-C317-31BA-0239-76D120A6F043}"/>
          </ac:spMkLst>
        </pc:spChg>
        <pc:spChg chg="add mod">
          <ac:chgData name="ENEKO LAZPITA SUINAGA" userId="2c82876e-759e-4d08-8fd3-412c355e2115" providerId="ADAL" clId="{C9073AE3-E261-4E46-A9DE-5B1CFA89483B}" dt="2023-04-18T14:08:06.597" v="475" actId="207"/>
          <ac:spMkLst>
            <pc:docMk/>
            <pc:sldMk cId="1811357937" sldId="258"/>
            <ac:spMk id="177" creationId="{54600980-BA9E-FEA3-E94F-9F913D359F6D}"/>
          </ac:spMkLst>
        </pc:spChg>
        <pc:spChg chg="add del mod">
          <ac:chgData name="ENEKO LAZPITA SUINAGA" userId="2c82876e-759e-4d08-8fd3-412c355e2115" providerId="ADAL" clId="{C9073AE3-E261-4E46-A9DE-5B1CFA89483B}" dt="2023-04-18T14:13:15.324" v="487"/>
          <ac:spMkLst>
            <pc:docMk/>
            <pc:sldMk cId="1811357937" sldId="258"/>
            <ac:spMk id="178" creationId="{72F2FAD3-FC7E-05CC-CE51-87AA30CEC41C}"/>
          </ac:spMkLst>
        </pc:spChg>
        <pc:spChg chg="add del mod">
          <ac:chgData name="ENEKO LAZPITA SUINAGA" userId="2c82876e-759e-4d08-8fd3-412c355e2115" providerId="ADAL" clId="{C9073AE3-E261-4E46-A9DE-5B1CFA89483B}" dt="2023-04-18T14:13:15.324" v="487"/>
          <ac:spMkLst>
            <pc:docMk/>
            <pc:sldMk cId="1811357937" sldId="258"/>
            <ac:spMk id="179" creationId="{7D3ACB3F-BB34-8670-8640-5C082AE3B84C}"/>
          </ac:spMkLst>
        </pc:spChg>
        <pc:spChg chg="add del mod">
          <ac:chgData name="ENEKO LAZPITA SUINAGA" userId="2c82876e-759e-4d08-8fd3-412c355e2115" providerId="ADAL" clId="{C9073AE3-E261-4E46-A9DE-5B1CFA89483B}" dt="2023-04-18T14:13:15.324" v="487"/>
          <ac:spMkLst>
            <pc:docMk/>
            <pc:sldMk cId="1811357937" sldId="258"/>
            <ac:spMk id="180" creationId="{491B3C65-091F-B407-B41F-BD0E9BFE01EA}"/>
          </ac:spMkLst>
        </pc:spChg>
        <pc:spChg chg="add mod">
          <ac:chgData name="ENEKO LAZPITA SUINAGA" userId="2c82876e-759e-4d08-8fd3-412c355e2115" providerId="ADAL" clId="{C9073AE3-E261-4E46-A9DE-5B1CFA89483B}" dt="2023-04-18T14:22:12.785" v="679" actId="207"/>
          <ac:spMkLst>
            <pc:docMk/>
            <pc:sldMk cId="1811357937" sldId="258"/>
            <ac:spMk id="181" creationId="{216BFB40-04F3-C6D0-BC8F-3DCB717A81FA}"/>
          </ac:spMkLst>
        </pc:spChg>
        <pc:spChg chg="add mod ord">
          <ac:chgData name="ENEKO LAZPITA SUINAGA" userId="2c82876e-759e-4d08-8fd3-412c355e2115" providerId="ADAL" clId="{C9073AE3-E261-4E46-A9DE-5B1CFA89483B}" dt="2023-04-18T14:22:12.785" v="679" actId="207"/>
          <ac:spMkLst>
            <pc:docMk/>
            <pc:sldMk cId="1811357937" sldId="258"/>
            <ac:spMk id="182" creationId="{881FCC19-57EA-52AF-3B67-ECF063189042}"/>
          </ac:spMkLst>
        </pc:spChg>
        <pc:spChg chg="add mod ord">
          <ac:chgData name="ENEKO LAZPITA SUINAGA" userId="2c82876e-759e-4d08-8fd3-412c355e2115" providerId="ADAL" clId="{C9073AE3-E261-4E46-A9DE-5B1CFA89483B}" dt="2023-04-18T14:22:12.785" v="679" actId="207"/>
          <ac:spMkLst>
            <pc:docMk/>
            <pc:sldMk cId="1811357937" sldId="258"/>
            <ac:spMk id="183" creationId="{BFF2272A-1939-F315-8FE2-01178A581D5D}"/>
          </ac:spMkLst>
        </pc:spChg>
        <pc:spChg chg="add mod">
          <ac:chgData name="ENEKO LAZPITA SUINAGA" userId="2c82876e-759e-4d08-8fd3-412c355e2115" providerId="ADAL" clId="{C9073AE3-E261-4E46-A9DE-5B1CFA89483B}" dt="2023-04-18T14:58:33.636" v="977" actId="207"/>
          <ac:spMkLst>
            <pc:docMk/>
            <pc:sldMk cId="1811357937" sldId="258"/>
            <ac:spMk id="185" creationId="{E94D1EC6-2A0D-7BF7-E625-B199EC5F2819}"/>
          </ac:spMkLst>
        </pc:spChg>
        <pc:spChg chg="add mod">
          <ac:chgData name="ENEKO LAZPITA SUINAGA" userId="2c82876e-759e-4d08-8fd3-412c355e2115" providerId="ADAL" clId="{C9073AE3-E261-4E46-A9DE-5B1CFA89483B}" dt="2023-04-18T14:58:33.636" v="977" actId="207"/>
          <ac:spMkLst>
            <pc:docMk/>
            <pc:sldMk cId="1811357937" sldId="258"/>
            <ac:spMk id="186" creationId="{B570BFF4-5606-1906-B1AB-2FD7519757CE}"/>
          </ac:spMkLst>
        </pc:spChg>
        <pc:spChg chg="add mod">
          <ac:chgData name="ENEKO LAZPITA SUINAGA" userId="2c82876e-759e-4d08-8fd3-412c355e2115" providerId="ADAL" clId="{C9073AE3-E261-4E46-A9DE-5B1CFA89483B}" dt="2023-04-18T14:58:33.636" v="977" actId="207"/>
          <ac:spMkLst>
            <pc:docMk/>
            <pc:sldMk cId="1811357937" sldId="258"/>
            <ac:spMk id="187" creationId="{90DC0A17-C4A8-6364-26AF-93A16C34D3D8}"/>
          </ac:spMkLst>
        </pc:spChg>
        <pc:spChg chg="add mod">
          <ac:chgData name="ENEKO LAZPITA SUINAGA" userId="2c82876e-759e-4d08-8fd3-412c355e2115" providerId="ADAL" clId="{C9073AE3-E261-4E46-A9DE-5B1CFA89483B}" dt="2023-04-18T14:58:33.636" v="977" actId="207"/>
          <ac:spMkLst>
            <pc:docMk/>
            <pc:sldMk cId="1811357937" sldId="258"/>
            <ac:spMk id="188" creationId="{AFFC9EC7-7434-A469-87CB-189BD5B9F0C5}"/>
          </ac:spMkLst>
        </pc:spChg>
        <pc:spChg chg="add mod">
          <ac:chgData name="ENEKO LAZPITA SUINAGA" userId="2c82876e-759e-4d08-8fd3-412c355e2115" providerId="ADAL" clId="{C9073AE3-E261-4E46-A9DE-5B1CFA89483B}" dt="2023-04-18T14:58:33.636" v="977" actId="207"/>
          <ac:spMkLst>
            <pc:docMk/>
            <pc:sldMk cId="1811357937" sldId="258"/>
            <ac:spMk id="189" creationId="{81B66A43-B225-0399-3AA2-17B187F161DA}"/>
          </ac:spMkLst>
        </pc:spChg>
        <pc:spChg chg="add del">
          <ac:chgData name="ENEKO LAZPITA SUINAGA" userId="2c82876e-759e-4d08-8fd3-412c355e2115" providerId="ADAL" clId="{C9073AE3-E261-4E46-A9DE-5B1CFA89483B}" dt="2023-04-18T14:53:57.905" v="942" actId="478"/>
          <ac:spMkLst>
            <pc:docMk/>
            <pc:sldMk cId="1811357937" sldId="258"/>
            <ac:spMk id="204" creationId="{00FE4D93-8F5A-EC6D-089F-F09473A0ECFD}"/>
          </ac:spMkLst>
        </pc:spChg>
        <pc:spChg chg="add del">
          <ac:chgData name="ENEKO LAZPITA SUINAGA" userId="2c82876e-759e-4d08-8fd3-412c355e2115" providerId="ADAL" clId="{C9073AE3-E261-4E46-A9DE-5B1CFA89483B}" dt="2023-04-18T14:54:34.722" v="944" actId="478"/>
          <ac:spMkLst>
            <pc:docMk/>
            <pc:sldMk cId="1811357937" sldId="258"/>
            <ac:spMk id="205" creationId="{38D0593B-E1A8-FBCC-F02E-F34C4411F391}"/>
          </ac:spMkLst>
        </pc:spChg>
        <pc:spChg chg="add del mod">
          <ac:chgData name="ENEKO LAZPITA SUINAGA" userId="2c82876e-759e-4d08-8fd3-412c355e2115" providerId="ADAL" clId="{C9073AE3-E261-4E46-A9DE-5B1CFA89483B}" dt="2023-04-18T15:00:04.489" v="1054" actId="1076"/>
          <ac:spMkLst>
            <pc:docMk/>
            <pc:sldMk cId="1811357937" sldId="258"/>
            <ac:spMk id="218" creationId="{E08DD51C-055E-36CA-D4CC-E52595CE2739}"/>
          </ac:spMkLst>
        </pc:spChg>
        <pc:grpChg chg="add mod">
          <ac:chgData name="ENEKO LAZPITA SUINAGA" userId="2c82876e-759e-4d08-8fd3-412c355e2115" providerId="ADAL" clId="{C9073AE3-E261-4E46-A9DE-5B1CFA89483B}" dt="2023-04-18T14:09:04.938" v="482" actId="207"/>
          <ac:grpSpMkLst>
            <pc:docMk/>
            <pc:sldMk cId="1811357937" sldId="258"/>
            <ac:grpSpMk id="11" creationId="{3EA5D44F-7AA8-463E-BF91-BBDFEF8114E0}"/>
          </ac:grpSpMkLst>
        </pc:grpChg>
        <pc:grpChg chg="add mod">
          <ac:chgData name="ENEKO LAZPITA SUINAGA" userId="2c82876e-759e-4d08-8fd3-412c355e2115" providerId="ADAL" clId="{C9073AE3-E261-4E46-A9DE-5B1CFA89483B}" dt="2023-04-18T13:58:12.740" v="362" actId="1038"/>
          <ac:grpSpMkLst>
            <pc:docMk/>
            <pc:sldMk cId="1811357937" sldId="258"/>
            <ac:grpSpMk id="61" creationId="{1D7924C0-55B5-A071-F195-4E02DD8A4DA6}"/>
          </ac:grpSpMkLst>
        </pc:grpChg>
        <pc:grpChg chg="add mod">
          <ac:chgData name="ENEKO LAZPITA SUINAGA" userId="2c82876e-759e-4d08-8fd3-412c355e2115" providerId="ADAL" clId="{C9073AE3-E261-4E46-A9DE-5B1CFA89483B}" dt="2023-04-18T13:52:44.226" v="212" actId="571"/>
          <ac:grpSpMkLst>
            <pc:docMk/>
            <pc:sldMk cId="1811357937" sldId="258"/>
            <ac:grpSpMk id="91" creationId="{49CC0BB4-E172-7B66-31C4-6A296B2756A8}"/>
          </ac:grpSpMkLst>
        </pc:grpChg>
        <pc:grpChg chg="add mod">
          <ac:chgData name="ENEKO LAZPITA SUINAGA" userId="2c82876e-759e-4d08-8fd3-412c355e2115" providerId="ADAL" clId="{C9073AE3-E261-4E46-A9DE-5B1CFA89483B}" dt="2023-04-18T14:47:40.297" v="773" actId="14100"/>
          <ac:grpSpMkLst>
            <pc:docMk/>
            <pc:sldMk cId="1811357937" sldId="258"/>
            <ac:grpSpMk id="117" creationId="{F2B71AAE-72F6-6F9C-88AB-6A74619A4AC0}"/>
          </ac:grpSpMkLst>
        </pc:grpChg>
        <pc:grpChg chg="add mod">
          <ac:chgData name="ENEKO LAZPITA SUINAGA" userId="2c82876e-759e-4d08-8fd3-412c355e2115" providerId="ADAL" clId="{C9073AE3-E261-4E46-A9DE-5B1CFA89483B}" dt="2023-04-18T14:14:03.333" v="493" actId="164"/>
          <ac:grpSpMkLst>
            <pc:docMk/>
            <pc:sldMk cId="1811357937" sldId="258"/>
            <ac:grpSpMk id="119" creationId="{0D548278-584B-0690-16D1-839C07480EE0}"/>
          </ac:grpSpMkLst>
        </pc:grpChg>
        <pc:grpChg chg="add mod">
          <ac:chgData name="ENEKO LAZPITA SUINAGA" userId="2c82876e-759e-4d08-8fd3-412c355e2115" providerId="ADAL" clId="{C9073AE3-E261-4E46-A9DE-5B1CFA89483B}" dt="2023-04-18T14:01:00.972" v="443" actId="1076"/>
          <ac:grpSpMkLst>
            <pc:docMk/>
            <pc:sldMk cId="1811357937" sldId="258"/>
            <ac:grpSpMk id="149" creationId="{FD09B300-4474-C22B-BA40-D346FB406758}"/>
          </ac:grpSpMkLst>
        </pc:grpChg>
        <pc:grpChg chg="add mod">
          <ac:chgData name="ENEKO LAZPITA SUINAGA" userId="2c82876e-759e-4d08-8fd3-412c355e2115" providerId="ADAL" clId="{C9073AE3-E261-4E46-A9DE-5B1CFA89483B}" dt="2023-04-18T14:21:01.919" v="674" actId="1076"/>
          <ac:grpSpMkLst>
            <pc:docMk/>
            <pc:sldMk cId="1811357937" sldId="258"/>
            <ac:grpSpMk id="184" creationId="{13E341F5-E568-606B-AB4E-135FBFC59524}"/>
          </ac:grpSpMkLst>
        </pc:grpChg>
        <pc:cxnChg chg="add mod">
          <ac:chgData name="ENEKO LAZPITA SUINAGA" userId="2c82876e-759e-4d08-8fd3-412c355e2115" providerId="ADAL" clId="{C9073AE3-E261-4E46-A9DE-5B1CFA89483B}" dt="2023-04-18T14:51:40.016" v="927" actId="208"/>
          <ac:cxnSpMkLst>
            <pc:docMk/>
            <pc:sldMk cId="1811357937" sldId="258"/>
            <ac:cxnSpMk id="191" creationId="{146C872D-A9C1-33D3-1C75-7207A3883067}"/>
          </ac:cxnSpMkLst>
        </pc:cxnChg>
        <pc:cxnChg chg="add mod">
          <ac:chgData name="ENEKO LAZPITA SUINAGA" userId="2c82876e-759e-4d08-8fd3-412c355e2115" providerId="ADAL" clId="{C9073AE3-E261-4E46-A9DE-5B1CFA89483B}" dt="2023-04-18T14:55:28.592" v="949" actId="1582"/>
          <ac:cxnSpMkLst>
            <pc:docMk/>
            <pc:sldMk cId="1811357937" sldId="258"/>
            <ac:cxnSpMk id="193" creationId="{6A1662FF-56C2-0465-D6E7-9C238819352B}"/>
          </ac:cxnSpMkLst>
        </pc:cxnChg>
        <pc:cxnChg chg="add mod">
          <ac:chgData name="ENEKO LAZPITA SUINAGA" userId="2c82876e-759e-4d08-8fd3-412c355e2115" providerId="ADAL" clId="{C9073AE3-E261-4E46-A9DE-5B1CFA89483B}" dt="2023-04-18T14:55:28.592" v="949" actId="1582"/>
          <ac:cxnSpMkLst>
            <pc:docMk/>
            <pc:sldMk cId="1811357937" sldId="258"/>
            <ac:cxnSpMk id="195" creationId="{F8BAC6A7-3668-AF76-CF93-1B1C951C6E2C}"/>
          </ac:cxnSpMkLst>
        </pc:cxnChg>
        <pc:cxnChg chg="add mod">
          <ac:chgData name="ENEKO LAZPITA SUINAGA" userId="2c82876e-759e-4d08-8fd3-412c355e2115" providerId="ADAL" clId="{C9073AE3-E261-4E46-A9DE-5B1CFA89483B}" dt="2023-04-18T14:55:28.592" v="949" actId="1582"/>
          <ac:cxnSpMkLst>
            <pc:docMk/>
            <pc:sldMk cId="1811357937" sldId="258"/>
            <ac:cxnSpMk id="197" creationId="{361F1491-015E-E584-C5C5-EA16DDD56CE4}"/>
          </ac:cxnSpMkLst>
        </pc:cxnChg>
        <pc:cxnChg chg="add del mod">
          <ac:chgData name="ENEKO LAZPITA SUINAGA" userId="2c82876e-759e-4d08-8fd3-412c355e2115" providerId="ADAL" clId="{C9073AE3-E261-4E46-A9DE-5B1CFA89483B}" dt="2023-04-18T14:52:55.335" v="938" actId="11529"/>
          <ac:cxnSpMkLst>
            <pc:docMk/>
            <pc:sldMk cId="1811357937" sldId="258"/>
            <ac:cxnSpMk id="199" creationId="{698458FA-32FA-B9F8-AB19-9E43D006C48E}"/>
          </ac:cxnSpMkLst>
        </pc:cxnChg>
        <pc:cxnChg chg="add del">
          <ac:chgData name="ENEKO LAZPITA SUINAGA" userId="2c82876e-759e-4d08-8fd3-412c355e2115" providerId="ADAL" clId="{C9073AE3-E261-4E46-A9DE-5B1CFA89483B}" dt="2023-04-18T14:53:16.805" v="940" actId="478"/>
          <ac:cxnSpMkLst>
            <pc:docMk/>
            <pc:sldMk cId="1811357937" sldId="258"/>
            <ac:cxnSpMk id="203" creationId="{A6068C8A-CDAB-D2FD-5D52-67A2660B537C}"/>
          </ac:cxnSpMkLst>
        </pc:cxnChg>
        <pc:cxnChg chg="add mod">
          <ac:chgData name="ENEKO LAZPITA SUINAGA" userId="2c82876e-759e-4d08-8fd3-412c355e2115" providerId="ADAL" clId="{C9073AE3-E261-4E46-A9DE-5B1CFA89483B}" dt="2023-04-18T14:58:08.497" v="976" actId="14100"/>
          <ac:cxnSpMkLst>
            <pc:docMk/>
            <pc:sldMk cId="1811357937" sldId="258"/>
            <ac:cxnSpMk id="207" creationId="{1240F227-67AB-D72E-5858-289E21FF9D7D}"/>
          </ac:cxnSpMkLst>
        </pc:cxnChg>
        <pc:cxnChg chg="add mod">
          <ac:chgData name="ENEKO LAZPITA SUINAGA" userId="2c82876e-759e-4d08-8fd3-412c355e2115" providerId="ADAL" clId="{C9073AE3-E261-4E46-A9DE-5B1CFA89483B}" dt="2023-04-18T14:56:30.459" v="959" actId="14100"/>
          <ac:cxnSpMkLst>
            <pc:docMk/>
            <pc:sldMk cId="1811357937" sldId="258"/>
            <ac:cxnSpMk id="209" creationId="{1E76089E-12D7-2D74-5CC8-467A950626DE}"/>
          </ac:cxnSpMkLst>
        </pc:cxnChg>
        <pc:cxnChg chg="add mod">
          <ac:chgData name="ENEKO LAZPITA SUINAGA" userId="2c82876e-759e-4d08-8fd3-412c355e2115" providerId="ADAL" clId="{C9073AE3-E261-4E46-A9DE-5B1CFA89483B}" dt="2023-04-18T14:58:02.568" v="975" actId="14100"/>
          <ac:cxnSpMkLst>
            <pc:docMk/>
            <pc:sldMk cId="1811357937" sldId="258"/>
            <ac:cxnSpMk id="211" creationId="{4817AEFE-CBB0-816A-9892-7010F50AC970}"/>
          </ac:cxnSpMkLst>
        </pc:cxnChg>
      </pc:sldChg>
      <pc:sldChg chg="addSp delSp modSp mod">
        <pc:chgData name="ENEKO LAZPITA SUINAGA" userId="2c82876e-759e-4d08-8fd3-412c355e2115" providerId="ADAL" clId="{C9073AE3-E261-4E46-A9DE-5B1CFA89483B}" dt="2023-04-18T13:32:43.085" v="65"/>
        <pc:sldMkLst>
          <pc:docMk/>
          <pc:sldMk cId="1403250224" sldId="259"/>
        </pc:sldMkLst>
        <pc:spChg chg="add mod">
          <ac:chgData name="ENEKO LAZPITA SUINAGA" userId="2c82876e-759e-4d08-8fd3-412c355e2115" providerId="ADAL" clId="{C9073AE3-E261-4E46-A9DE-5B1CFA89483B}" dt="2023-04-18T13:31:58.345" v="48"/>
          <ac:spMkLst>
            <pc:docMk/>
            <pc:sldMk cId="1403250224" sldId="259"/>
            <ac:spMk id="3" creationId="{7DD21567-F201-522B-A61A-EA8EE514AD6B}"/>
          </ac:spMkLst>
        </pc:spChg>
        <pc:spChg chg="del">
          <ac:chgData name="ENEKO LAZPITA SUINAGA" userId="2c82876e-759e-4d08-8fd3-412c355e2115" providerId="ADAL" clId="{C9073AE3-E261-4E46-A9DE-5B1CFA89483B}" dt="2023-04-18T13:32:42.713" v="64" actId="478"/>
          <ac:spMkLst>
            <pc:docMk/>
            <pc:sldMk cId="1403250224" sldId="259"/>
            <ac:spMk id="7" creationId="{695B3953-D387-3CBC-A338-4D7FB9D85E7F}"/>
          </ac:spMkLst>
        </pc:spChg>
        <pc:spChg chg="add mod">
          <ac:chgData name="ENEKO LAZPITA SUINAGA" userId="2c82876e-759e-4d08-8fd3-412c355e2115" providerId="ADAL" clId="{C9073AE3-E261-4E46-A9DE-5B1CFA89483B}" dt="2023-04-18T13:31:58.345" v="48"/>
          <ac:spMkLst>
            <pc:docMk/>
            <pc:sldMk cId="1403250224" sldId="259"/>
            <ac:spMk id="8" creationId="{B7DE4AB9-EF2F-9944-0EEC-E280A465A582}"/>
          </ac:spMkLst>
        </pc:spChg>
        <pc:spChg chg="add mod">
          <ac:chgData name="ENEKO LAZPITA SUINAGA" userId="2c82876e-759e-4d08-8fd3-412c355e2115" providerId="ADAL" clId="{C9073AE3-E261-4E46-A9DE-5B1CFA89483B}" dt="2023-04-18T13:31:58.345" v="48"/>
          <ac:spMkLst>
            <pc:docMk/>
            <pc:sldMk cId="1403250224" sldId="259"/>
            <ac:spMk id="9" creationId="{47C9C7F5-FDC7-BBC6-3392-2575FD32960A}"/>
          </ac:spMkLst>
        </pc:spChg>
        <pc:spChg chg="add mod">
          <ac:chgData name="ENEKO LAZPITA SUINAGA" userId="2c82876e-759e-4d08-8fd3-412c355e2115" providerId="ADAL" clId="{C9073AE3-E261-4E46-A9DE-5B1CFA89483B}" dt="2023-04-18T13:32:43.085" v="65"/>
          <ac:spMkLst>
            <pc:docMk/>
            <pc:sldMk cId="1403250224" sldId="259"/>
            <ac:spMk id="10" creationId="{94D9D8FE-C186-CF46-38AF-58B1B8D00B89}"/>
          </ac:spMkLst>
        </pc:spChg>
        <pc:picChg chg="add mod">
          <ac:chgData name="ENEKO LAZPITA SUINAGA" userId="2c82876e-759e-4d08-8fd3-412c355e2115" providerId="ADAL" clId="{C9073AE3-E261-4E46-A9DE-5B1CFA89483B}" dt="2023-04-18T13:31:58.345" v="48"/>
          <ac:picMkLst>
            <pc:docMk/>
            <pc:sldMk cId="1403250224" sldId="259"/>
            <ac:picMk id="2" creationId="{5826D147-1688-11EC-A8E8-74559298577F}"/>
          </ac:picMkLst>
        </pc:picChg>
        <pc:picChg chg="add mod">
          <ac:chgData name="ENEKO LAZPITA SUINAGA" userId="2c82876e-759e-4d08-8fd3-412c355e2115" providerId="ADAL" clId="{C9073AE3-E261-4E46-A9DE-5B1CFA89483B}" dt="2023-04-18T13:31:58.345" v="48"/>
          <ac:picMkLst>
            <pc:docMk/>
            <pc:sldMk cId="1403250224" sldId="259"/>
            <ac:picMk id="5" creationId="{A7EC8F19-9D8A-EF02-A864-2536B07978D0}"/>
          </ac:picMkLst>
        </pc:picChg>
      </pc:sldChg>
      <pc:sldChg chg="addSp modSp mod modAnim">
        <pc:chgData name="ENEKO LAZPITA SUINAGA" userId="2c82876e-759e-4d08-8fd3-412c355e2115" providerId="ADAL" clId="{C9073AE3-E261-4E46-A9DE-5B1CFA89483B}" dt="2023-04-18T13:32:36.367" v="63" actId="255"/>
        <pc:sldMkLst>
          <pc:docMk/>
          <pc:sldMk cId="1064688597" sldId="260"/>
        </pc:sldMkLst>
        <pc:spChg chg="add mod">
          <ac:chgData name="ENEKO LAZPITA SUINAGA" userId="2c82876e-759e-4d08-8fd3-412c355e2115" providerId="ADAL" clId="{C9073AE3-E261-4E46-A9DE-5B1CFA89483B}" dt="2023-04-18T13:32:22.564" v="49"/>
          <ac:spMkLst>
            <pc:docMk/>
            <pc:sldMk cId="1064688597" sldId="260"/>
            <ac:spMk id="3" creationId="{51F0BEDE-DB21-928A-8E4E-3FDEFD8D2468}"/>
          </ac:spMkLst>
        </pc:spChg>
        <pc:spChg chg="add mod">
          <ac:chgData name="ENEKO LAZPITA SUINAGA" userId="2c82876e-759e-4d08-8fd3-412c355e2115" providerId="ADAL" clId="{C9073AE3-E261-4E46-A9DE-5B1CFA89483B}" dt="2023-04-18T13:32:22.564" v="49"/>
          <ac:spMkLst>
            <pc:docMk/>
            <pc:sldMk cId="1064688597" sldId="260"/>
            <ac:spMk id="5" creationId="{3E508000-5A58-0844-F884-6AAA42E583C9}"/>
          </ac:spMkLst>
        </pc:spChg>
        <pc:spChg chg="mod">
          <ac:chgData name="ENEKO LAZPITA SUINAGA" userId="2c82876e-759e-4d08-8fd3-412c355e2115" providerId="ADAL" clId="{C9073AE3-E261-4E46-A9DE-5B1CFA89483B}" dt="2023-04-18T13:32:36.367" v="63" actId="255"/>
          <ac:spMkLst>
            <pc:docMk/>
            <pc:sldMk cId="1064688597" sldId="260"/>
            <ac:spMk id="7" creationId="{DA8C15D8-F780-332D-CE8D-DC0015C9FF05}"/>
          </ac:spMkLst>
        </pc:spChg>
        <pc:picChg chg="add mod">
          <ac:chgData name="ENEKO LAZPITA SUINAGA" userId="2c82876e-759e-4d08-8fd3-412c355e2115" providerId="ADAL" clId="{C9073AE3-E261-4E46-A9DE-5B1CFA89483B}" dt="2023-04-18T13:32:22.564" v="49"/>
          <ac:picMkLst>
            <pc:docMk/>
            <pc:sldMk cId="1064688597" sldId="260"/>
            <ac:picMk id="2" creationId="{CFCD5926-9B75-8DF5-3779-112E81486DFC}"/>
          </ac:picMkLst>
        </pc:picChg>
        <pc:picChg chg="add mod">
          <ac:chgData name="ENEKO LAZPITA SUINAGA" userId="2c82876e-759e-4d08-8fd3-412c355e2115" providerId="ADAL" clId="{C9073AE3-E261-4E46-A9DE-5B1CFA89483B}" dt="2023-04-18T13:32:22.564" v="49"/>
          <ac:picMkLst>
            <pc:docMk/>
            <pc:sldMk cId="1064688597" sldId="260"/>
            <ac:picMk id="8" creationId="{93FAD695-DB6D-8228-467D-C7819D499F45}"/>
          </ac:picMkLst>
        </pc:picChg>
      </pc:sldChg>
      <pc:sldChg chg="addSp delSp modSp mod">
        <pc:chgData name="ENEKO LAZPITA SUINAGA" userId="2c82876e-759e-4d08-8fd3-412c355e2115" providerId="ADAL" clId="{C9073AE3-E261-4E46-A9DE-5B1CFA89483B}" dt="2023-04-18T13:31:16.639" v="47" actId="255"/>
        <pc:sldMkLst>
          <pc:docMk/>
          <pc:sldMk cId="492283745" sldId="262"/>
        </pc:sldMkLst>
        <pc:spChg chg="add del mod">
          <ac:chgData name="ENEKO LAZPITA SUINAGA" userId="2c82876e-759e-4d08-8fd3-412c355e2115" providerId="ADAL" clId="{C9073AE3-E261-4E46-A9DE-5B1CFA89483B}" dt="2023-04-18T13:30:30.123" v="4"/>
          <ac:spMkLst>
            <pc:docMk/>
            <pc:sldMk cId="492283745" sldId="262"/>
            <ac:spMk id="2" creationId="{C98AC86D-E289-9D5A-8ACF-C5D20E514401}"/>
          </ac:spMkLst>
        </pc:spChg>
        <pc:spChg chg="add mod">
          <ac:chgData name="ENEKO LAZPITA SUINAGA" userId="2c82876e-759e-4d08-8fd3-412c355e2115" providerId="ADAL" clId="{C9073AE3-E261-4E46-A9DE-5B1CFA89483B}" dt="2023-04-18T13:30:46.774" v="9"/>
          <ac:spMkLst>
            <pc:docMk/>
            <pc:sldMk cId="492283745" sldId="262"/>
            <ac:spMk id="3" creationId="{12A35615-AE52-C177-1ACB-C4392E64428B}"/>
          </ac:spMkLst>
        </pc:spChg>
        <pc:spChg chg="add del mod">
          <ac:chgData name="ENEKO LAZPITA SUINAGA" userId="2c82876e-759e-4d08-8fd3-412c355e2115" providerId="ADAL" clId="{C9073AE3-E261-4E46-A9DE-5B1CFA89483B}" dt="2023-04-18T13:31:16.639" v="47" actId="255"/>
          <ac:spMkLst>
            <pc:docMk/>
            <pc:sldMk cId="492283745" sldId="262"/>
            <ac:spMk id="5" creationId="{0202F17F-2EEE-435F-AC0C-A786AD4CDBD7}"/>
          </ac:spMkLst>
        </pc:spChg>
        <pc:spChg chg="mod">
          <ac:chgData name="ENEKO LAZPITA SUINAGA" userId="2c82876e-759e-4d08-8fd3-412c355e2115" providerId="ADAL" clId="{C9073AE3-E261-4E46-A9DE-5B1CFA89483B}" dt="2023-04-18T13:30:16.315" v="1" actId="1076"/>
          <ac:spMkLst>
            <pc:docMk/>
            <pc:sldMk cId="492283745" sldId="262"/>
            <ac:spMk id="71" creationId="{A9F7A9AA-CEC7-2B59-D909-4011729FA635}"/>
          </ac:spMkLst>
        </pc:spChg>
        <pc:spChg chg="del">
          <ac:chgData name="ENEKO LAZPITA SUINAGA" userId="2c82876e-759e-4d08-8fd3-412c355e2115" providerId="ADAL" clId="{C9073AE3-E261-4E46-A9DE-5B1CFA89483B}" dt="2023-04-18T13:30:48.870" v="10" actId="478"/>
          <ac:spMkLst>
            <pc:docMk/>
            <pc:sldMk cId="492283745" sldId="262"/>
            <ac:spMk id="72" creationId="{711892C3-243A-814D-1165-47446288FDB1}"/>
          </ac:spMkLst>
        </pc:spChg>
      </pc:sldChg>
      <pc:sldChg chg="addSp delSp modSp mod">
        <pc:chgData name="ENEKO LAZPITA SUINAGA" userId="2c82876e-759e-4d08-8fd3-412c355e2115" providerId="ADAL" clId="{C9073AE3-E261-4E46-A9DE-5B1CFA89483B}" dt="2023-04-18T13:33:16.887" v="72"/>
        <pc:sldMkLst>
          <pc:docMk/>
          <pc:sldMk cId="3032527008" sldId="263"/>
        </pc:sldMkLst>
        <pc:spChg chg="add mod">
          <ac:chgData name="ENEKO LAZPITA SUINAGA" userId="2c82876e-759e-4d08-8fd3-412c355e2115" providerId="ADAL" clId="{C9073AE3-E261-4E46-A9DE-5B1CFA89483B}" dt="2023-04-18T13:32:46.523" v="67"/>
          <ac:spMkLst>
            <pc:docMk/>
            <pc:sldMk cId="3032527008" sldId="263"/>
            <ac:spMk id="2" creationId="{9B2FFCDA-5FF6-1554-F50C-4DA3EE76A037}"/>
          </ac:spMkLst>
        </pc:spChg>
        <pc:spChg chg="add mod">
          <ac:chgData name="ENEKO LAZPITA SUINAGA" userId="2c82876e-759e-4d08-8fd3-412c355e2115" providerId="ADAL" clId="{C9073AE3-E261-4E46-A9DE-5B1CFA89483B}" dt="2023-04-18T13:33:16.887" v="72"/>
          <ac:spMkLst>
            <pc:docMk/>
            <pc:sldMk cId="3032527008" sldId="263"/>
            <ac:spMk id="3" creationId="{03128C93-C257-3A77-6398-A3AD84C1391F}"/>
          </ac:spMkLst>
        </pc:spChg>
        <pc:spChg chg="del">
          <ac:chgData name="ENEKO LAZPITA SUINAGA" userId="2c82876e-759e-4d08-8fd3-412c355e2115" providerId="ADAL" clId="{C9073AE3-E261-4E46-A9DE-5B1CFA89483B}" dt="2023-04-18T13:32:46.275" v="66" actId="478"/>
          <ac:spMkLst>
            <pc:docMk/>
            <pc:sldMk cId="3032527008" sldId="263"/>
            <ac:spMk id="7" creationId="{F43A6592-5F8F-64E8-645E-F016C9193050}"/>
          </ac:spMkLst>
        </pc:spChg>
      </pc:sldChg>
    </pc:docChg>
  </pc:docChgLst>
  <pc:docChgLst>
    <pc:chgData name="ADRIAN CORROCHANO CALCERRADA" userId="S::adrian.corrochanoc@upm.es::a5cef175-0ca5-40af-a749-efcf848f819a" providerId="AD" clId="Web-{79A6EBA9-DE2A-4E48-B58D-1D6FAC4250F4}"/>
    <pc:docChg chg="modSld">
      <pc:chgData name="ADRIAN CORROCHANO CALCERRADA" userId="S::adrian.corrochanoc@upm.es::a5cef175-0ca5-40af-a749-efcf848f819a" providerId="AD" clId="Web-{79A6EBA9-DE2A-4E48-B58D-1D6FAC4250F4}" dt="2023-04-21T14:06:27.232" v="42" actId="1076"/>
      <pc:docMkLst>
        <pc:docMk/>
      </pc:docMkLst>
      <pc:sldChg chg="addSp delSp modSp">
        <pc:chgData name="ADRIAN CORROCHANO CALCERRADA" userId="S::adrian.corrochanoc@upm.es::a5cef175-0ca5-40af-a749-efcf848f819a" providerId="AD" clId="Web-{79A6EBA9-DE2A-4E48-B58D-1D6FAC4250F4}" dt="2023-04-21T14:06:27.232" v="42" actId="1076"/>
        <pc:sldMkLst>
          <pc:docMk/>
          <pc:sldMk cId="3032527008" sldId="263"/>
        </pc:sldMkLst>
        <pc:spChg chg="mod">
          <ac:chgData name="ADRIAN CORROCHANO CALCERRADA" userId="S::adrian.corrochanoc@upm.es::a5cef175-0ca5-40af-a749-efcf848f819a" providerId="AD" clId="Web-{79A6EBA9-DE2A-4E48-B58D-1D6FAC4250F4}" dt="2023-04-21T14:05:42.918" v="27" actId="20577"/>
          <ac:spMkLst>
            <pc:docMk/>
            <pc:sldMk cId="3032527008" sldId="263"/>
            <ac:spMk id="3" creationId="{03128C93-C257-3A77-6398-A3AD84C1391F}"/>
          </ac:spMkLst>
        </pc:spChg>
        <pc:picChg chg="add del mod modCrop">
          <ac:chgData name="ADRIAN CORROCHANO CALCERRADA" userId="S::adrian.corrochanoc@upm.es::a5cef175-0ca5-40af-a749-efcf848f819a" providerId="AD" clId="Web-{79A6EBA9-DE2A-4E48-B58D-1D6FAC4250F4}" dt="2023-04-21T14:05:48.621" v="32"/>
          <ac:picMkLst>
            <pc:docMk/>
            <pc:sldMk cId="3032527008" sldId="263"/>
            <ac:picMk id="7" creationId="{AF36809E-58F8-B5F0-1A90-73B753A09945}"/>
          </ac:picMkLst>
        </pc:picChg>
        <pc:picChg chg="add mod modCrop">
          <ac:chgData name="ADRIAN CORROCHANO CALCERRADA" userId="S::adrian.corrochanoc@upm.es::a5cef175-0ca5-40af-a749-efcf848f819a" providerId="AD" clId="Web-{79A6EBA9-DE2A-4E48-B58D-1D6FAC4250F4}" dt="2023-04-21T14:06:27.232" v="42" actId="1076"/>
          <ac:picMkLst>
            <pc:docMk/>
            <pc:sldMk cId="3032527008" sldId="263"/>
            <ac:picMk id="23" creationId="{E3EA8F96-E421-C778-3015-C997672DF162}"/>
          </ac:picMkLst>
        </pc:picChg>
        <pc:picChg chg="add mod modCrop">
          <ac:chgData name="ADRIAN CORROCHANO CALCERRADA" userId="S::adrian.corrochanoc@upm.es::a5cef175-0ca5-40af-a749-efcf848f819a" providerId="AD" clId="Web-{79A6EBA9-DE2A-4E48-B58D-1D6FAC4250F4}" dt="2023-04-21T14:06:07.169" v="38" actId="1076"/>
          <ac:picMkLst>
            <pc:docMk/>
            <pc:sldMk cId="3032527008" sldId="263"/>
            <ac:picMk id="25" creationId="{7051C3A9-E2F0-4DBE-2522-B9EB20F58E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63364D-8ECE-4F81-17C8-E19E4DBAC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86E49A-6B67-4F18-409E-9F23491BE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BFF840-1BB1-968D-93E0-E39D0E551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CBCAE8-3B6D-29BE-4FE3-4191A0ECF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0B4FB9-E051-A15B-A5CF-E4B9F901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1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86693-5D96-EC22-666D-AA6E49B9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A81438-DEAB-721B-C590-EF0E1CF12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6B9809-DBBA-5D39-FB5A-E5BF989C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3B3E3A-986E-4552-A9F2-7B06493E3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92EB3E-9D1D-5656-1A9A-82BEF777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11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12939D-2544-1717-B2B6-D43F12811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85A1FD-A828-70FD-819F-5DC5EA6EA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5F8E1A-6B16-CEA9-6B31-ED58487A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88EF04-041C-37CE-991C-FC182FC70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31B4F8-E3EF-EAF9-9070-D3EB6FE2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8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9FE8B-4CDD-86BD-9EF4-72B02C89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0F3C34-8951-8318-7F7B-14B696FB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B00FB5-949C-C1C1-8788-036DC5590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9FE04-589D-67E5-ACED-4531A607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2AD9BE-937C-811B-9FC1-787BFBD7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43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09A2A-CD4E-556B-2050-083496518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74207D-596B-7E19-6F74-D86667341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3802D6-ED88-7ED3-A998-2B5DDB72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A047DF-2D12-8BCC-90FF-B5D34609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5E6B28-90E1-BBD2-5B7D-F9DB1A7D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85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8E3B4-4A5C-3F3D-E957-2650B5395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47A839-621D-F709-2916-E5603EBBC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628AF1-E7EA-9456-9FEE-9FE4C2AFF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36AEC62-B2EA-C264-1717-70CB07EB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2FA2F1-B28C-8486-FD6C-B9050F46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46DA98-95B3-5AE0-719D-D615C58A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8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747FE-99DD-4D94-3D99-0736BA509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4E43FCC-5B29-DC8F-5CB5-222A5D4A3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D09CCD-D2E6-973A-9892-BF5634F1B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165064D-FB8B-067A-EB7A-65C32A8C7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88C273C-4DF1-DA00-B370-522E4250AE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09ECAB3-58CD-7882-D382-A3826235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50A188-0A1F-93E3-5AF8-11789B3E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E03127-11FE-0DA5-A614-B32444C6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3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EF1A3-14C9-AB9C-EABC-B9DDA1F0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11C3A9-DE75-97F1-2451-E9AA8798C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7A9EB2-C74E-0F42-50AE-2481DF2CE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0B8B8A-C11B-08C8-99C5-EACB005CF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42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065200B-F798-852C-01BD-51DEB93F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EED195-A573-D7FF-CA83-4190DA63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FD0A05-8E30-4DA7-8822-E98BB2B6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63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EFEC5-B1E6-4E1C-BAD5-FB7E174E8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54D7A9-49D7-0F8C-867F-221CDF537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B9953DA-6DB6-AD93-D05F-DA6063CDA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F9D645-9036-A29C-8346-860887B0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2A4F87-2D74-3B43-ED0C-1623167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BA2709-FEA5-9B51-1F87-85D899A6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08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A3CA4-EAB2-2062-6111-E1ACC2880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C1AAA7-0E62-EBBF-3000-B1FBF3F4E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86569C-52FF-8E0B-72A2-B68A6D320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DF66BD-B2FF-B986-62E2-AB7F5DC1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71F17-DE0C-4467-B72A-95594552003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42064C-3A84-0274-AA67-00D93DD7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99DC4A-DE69-C022-0F83-C5D8E9A4A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5F134E-76F2-6DFD-593A-2F40578D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1BA2E1-AC1D-CA71-7351-EFCDB437E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48F5A0-EF91-1D2C-B594-DE7691B2A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71F17-DE0C-4467-B72A-95594552003C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96D99C-B238-7FC6-2217-12D0B5A965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1EFAE4-0B62-424F-3A24-B03C545CB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B8C5E-4A13-402E-A7D5-665EF09EE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0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1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23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514A4B9-AFCC-7516-536B-EA91259E1929}"/>
              </a:ext>
            </a:extLst>
          </p:cNvPr>
          <p:cNvSpPr/>
          <p:nvPr/>
        </p:nvSpPr>
        <p:spPr>
          <a:xfrm>
            <a:off x="2167643" y="266918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E360B0CF-3633-278E-D099-ECF3270CDC2D}"/>
              </a:ext>
            </a:extLst>
          </p:cNvPr>
          <p:cNvSpPr/>
          <p:nvPr/>
        </p:nvSpPr>
        <p:spPr>
          <a:xfrm>
            <a:off x="4038098" y="2670480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7CA56548-7B93-399C-9BA5-452CEBFAB9E7}"/>
              </a:ext>
            </a:extLst>
          </p:cNvPr>
          <p:cNvSpPr/>
          <p:nvPr/>
        </p:nvSpPr>
        <p:spPr>
          <a:xfrm>
            <a:off x="322757" y="266918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D711529A-4CB2-9248-8984-5A889C3F19B2}"/>
              </a:ext>
            </a:extLst>
          </p:cNvPr>
          <p:cNvSpPr/>
          <p:nvPr/>
        </p:nvSpPr>
        <p:spPr>
          <a:xfrm>
            <a:off x="322758" y="1704275"/>
            <a:ext cx="5386997" cy="871014"/>
          </a:xfrm>
          <a:prstGeom prst="roundRect">
            <a:avLst/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grpSp>
        <p:nvGrpSpPr>
          <p:cNvPr id="67" name="Grupo 66">
            <a:extLst>
              <a:ext uri="{FF2B5EF4-FFF2-40B4-BE49-F238E27FC236}">
                <a16:creationId xmlns:a16="http://schemas.microsoft.com/office/drawing/2014/main" id="{58604EF6-296C-BCE7-8B16-D9C5019F0F07}"/>
              </a:ext>
            </a:extLst>
          </p:cNvPr>
          <p:cNvGrpSpPr/>
          <p:nvPr/>
        </p:nvGrpSpPr>
        <p:grpSpPr>
          <a:xfrm>
            <a:off x="4656000" y="426720"/>
            <a:ext cx="2892880" cy="1022915"/>
            <a:chOff x="4656000" y="375920"/>
            <a:chExt cx="2892880" cy="1022915"/>
          </a:xfrm>
        </p:grpSpPr>
        <p:sp>
          <p:nvSpPr>
            <p:cNvPr id="66" name="Rectángulo: esquinas diagonales cortadas 65">
              <a:extLst>
                <a:ext uri="{FF2B5EF4-FFF2-40B4-BE49-F238E27FC236}">
                  <a16:creationId xmlns:a16="http://schemas.microsoft.com/office/drawing/2014/main" id="{D0F957A5-F036-8328-3672-87D2CB7CA03C}"/>
                </a:ext>
              </a:extLst>
            </p:cNvPr>
            <p:cNvSpPr/>
            <p:nvPr/>
          </p:nvSpPr>
          <p:spPr>
            <a:xfrm>
              <a:off x="4656000" y="375920"/>
              <a:ext cx="2892880" cy="978356"/>
            </a:xfrm>
            <a:prstGeom prst="snip2DiagRect">
              <a:avLst/>
            </a:prstGeom>
            <a:solidFill>
              <a:srgbClr val="0922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64364F6-78E6-4AB1-BAB9-462752AB4A88}"/>
                </a:ext>
              </a:extLst>
            </p:cNvPr>
            <p:cNvSpPr txBox="1"/>
            <p:nvPr/>
          </p:nvSpPr>
          <p:spPr>
            <a:xfrm>
              <a:off x="4930625" y="411331"/>
              <a:ext cx="2343629" cy="987504"/>
            </a:xfrm>
            <a:prstGeom prst="roundRect">
              <a:avLst/>
            </a:prstGeom>
            <a:noFill/>
            <a:ln>
              <a:noFill/>
            </a:ln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chemeClr val="bg1"/>
                  </a:solidFill>
                </a:rPr>
                <a:t>ModelFLOWs</a:t>
              </a:r>
            </a:p>
            <a:p>
              <a:pPr algn="ctr"/>
              <a:r>
                <a:rPr lang="es-ES" sz="2800" b="1" dirty="0">
                  <a:solidFill>
                    <a:schemeClr val="bg1"/>
                  </a:solidFill>
                </a:rPr>
                <a:t>APP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B04F34C-E996-BE69-B522-12C1AE8C6644}"/>
              </a:ext>
            </a:extLst>
          </p:cNvPr>
          <p:cNvSpPr txBox="1"/>
          <p:nvPr/>
        </p:nvSpPr>
        <p:spPr>
          <a:xfrm>
            <a:off x="1299212" y="1958576"/>
            <a:ext cx="3408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92240"/>
                </a:solidFill>
              </a:rPr>
              <a:t>MODAL DECOMPOSITION</a:t>
            </a:r>
            <a:endParaRPr lang="en-US" b="1" dirty="0">
              <a:solidFill>
                <a:srgbClr val="092240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327A9D0-5246-522D-EAEA-1FD236F40CA6}"/>
              </a:ext>
            </a:extLst>
          </p:cNvPr>
          <p:cNvSpPr txBox="1"/>
          <p:nvPr/>
        </p:nvSpPr>
        <p:spPr>
          <a:xfrm>
            <a:off x="8044825" y="1943904"/>
            <a:ext cx="22618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92240"/>
                </a:solidFill>
              </a:rPr>
              <a:t>DEEP LEARNING</a:t>
            </a:r>
            <a:endParaRPr lang="en-US" b="1" dirty="0">
              <a:solidFill>
                <a:srgbClr val="092240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7C8C595-1714-ED95-9BEA-3B140B5B8240}"/>
              </a:ext>
            </a:extLst>
          </p:cNvPr>
          <p:cNvSpPr txBox="1"/>
          <p:nvPr/>
        </p:nvSpPr>
        <p:spPr>
          <a:xfrm>
            <a:off x="250781" y="2758695"/>
            <a:ext cx="1815610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Pattern</a:t>
            </a:r>
            <a:r>
              <a:rPr lang="es-ES" sz="1600" b="1" dirty="0">
                <a:solidFill>
                  <a:schemeClr val="bg1"/>
                </a:solidFill>
              </a:rPr>
              <a:t> </a:t>
            </a:r>
            <a:r>
              <a:rPr lang="es-ES" sz="1600" b="1" dirty="0" err="1">
                <a:solidFill>
                  <a:schemeClr val="bg1"/>
                </a:solidFill>
              </a:rPr>
              <a:t>detection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A3772AD4-E6C2-226D-FA5B-75F530601E00}"/>
              </a:ext>
            </a:extLst>
          </p:cNvPr>
          <p:cNvSpPr txBox="1"/>
          <p:nvPr/>
        </p:nvSpPr>
        <p:spPr>
          <a:xfrm>
            <a:off x="2267688" y="2758695"/>
            <a:ext cx="1497144" cy="374571"/>
          </a:xfrm>
          <a:prstGeom prst="round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Reconstruction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19F356B-9194-5030-FEFB-282E537AC9A0}"/>
              </a:ext>
            </a:extLst>
          </p:cNvPr>
          <p:cNvSpPr txBox="1"/>
          <p:nvPr/>
        </p:nvSpPr>
        <p:spPr>
          <a:xfrm>
            <a:off x="4038098" y="2758695"/>
            <a:ext cx="1671657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Prediction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2DB8095-39F6-8D0B-0F7C-88818D0328D3}"/>
              </a:ext>
            </a:extLst>
          </p:cNvPr>
          <p:cNvSpPr txBox="1"/>
          <p:nvPr/>
        </p:nvSpPr>
        <p:spPr>
          <a:xfrm>
            <a:off x="322758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</a:rPr>
              <a:t>HOSVD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AF7CBED-6A20-DB4E-A8B2-CDF0E09C014F}"/>
              </a:ext>
            </a:extLst>
          </p:cNvPr>
          <p:cNvSpPr txBox="1"/>
          <p:nvPr/>
        </p:nvSpPr>
        <p:spPr>
          <a:xfrm>
            <a:off x="2167200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</a:rPr>
              <a:t>Data </a:t>
            </a:r>
            <a:r>
              <a:rPr lang="es-ES" sz="1600" b="1" dirty="0" err="1">
                <a:solidFill>
                  <a:srgbClr val="966835"/>
                </a:solidFill>
              </a:rPr>
              <a:t>Repairing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1A1FFEB-7B6C-A76B-AE3F-BDBF9597E8BB}"/>
              </a:ext>
            </a:extLst>
          </p:cNvPr>
          <p:cNvSpPr txBox="1"/>
          <p:nvPr/>
        </p:nvSpPr>
        <p:spPr>
          <a:xfrm>
            <a:off x="324000" y="396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</a:rPr>
              <a:t>HODMD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BFD043EF-19BD-DB02-FBF9-C602358E8DC3}"/>
              </a:ext>
            </a:extLst>
          </p:cNvPr>
          <p:cNvSpPr txBox="1"/>
          <p:nvPr/>
        </p:nvSpPr>
        <p:spPr>
          <a:xfrm>
            <a:off x="4038098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</a:rPr>
              <a:t>HODMD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E21CC282-A633-5A47-A51B-81144201FD30}"/>
              </a:ext>
            </a:extLst>
          </p:cNvPr>
          <p:cNvSpPr txBox="1"/>
          <p:nvPr/>
        </p:nvSpPr>
        <p:spPr>
          <a:xfrm>
            <a:off x="6482246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</a:rPr>
              <a:t>Autoencoders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068158E-2698-E0A7-E0A2-D4E23A30CDCC}"/>
              </a:ext>
            </a:extLst>
          </p:cNvPr>
          <p:cNvSpPr txBox="1"/>
          <p:nvPr/>
        </p:nvSpPr>
        <p:spPr>
          <a:xfrm>
            <a:off x="8339913" y="342569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</a:rPr>
              <a:t>Superrresolution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3336810-E6C3-0787-75C4-8579DC83E016}"/>
              </a:ext>
            </a:extLst>
          </p:cNvPr>
          <p:cNvSpPr txBox="1"/>
          <p:nvPr/>
        </p:nvSpPr>
        <p:spPr>
          <a:xfrm>
            <a:off x="10197582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</a:rPr>
              <a:t>Full DL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5962F0C-3CA3-6CF4-07BD-6F6D2FCE0FBB}"/>
              </a:ext>
            </a:extLst>
          </p:cNvPr>
          <p:cNvSpPr txBox="1"/>
          <p:nvPr/>
        </p:nvSpPr>
        <p:spPr>
          <a:xfrm>
            <a:off x="10197580" y="396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</a:rPr>
              <a:t>Hybrid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53" name="Flecha: doblada hacia arriba 52">
            <a:extLst>
              <a:ext uri="{FF2B5EF4-FFF2-40B4-BE49-F238E27FC236}">
                <a16:creationId xmlns:a16="http://schemas.microsoft.com/office/drawing/2014/main" id="{5FD870C0-6B7E-DA59-DD99-01FF89B01768}"/>
              </a:ext>
            </a:extLst>
          </p:cNvPr>
          <p:cNvSpPr/>
          <p:nvPr/>
        </p:nvSpPr>
        <p:spPr>
          <a:xfrm rot="10800000">
            <a:off x="2828543" y="822854"/>
            <a:ext cx="1622822" cy="787522"/>
          </a:xfrm>
          <a:prstGeom prst="bentUpArrow">
            <a:avLst>
              <a:gd name="adj1" fmla="val 18200"/>
              <a:gd name="adj2" fmla="val 20283"/>
              <a:gd name="adj3" fmla="val 33870"/>
            </a:avLst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85E6FD53-6625-A189-A8EB-254617B4771A}"/>
              </a:ext>
            </a:extLst>
          </p:cNvPr>
          <p:cNvSpPr/>
          <p:nvPr/>
        </p:nvSpPr>
        <p:spPr>
          <a:xfrm>
            <a:off x="6482246" y="1704275"/>
            <a:ext cx="5386997" cy="871014"/>
          </a:xfrm>
          <a:prstGeom prst="roundRect">
            <a:avLst/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0E011B4B-6414-E8BF-5F8A-A7403FDB1E48}"/>
              </a:ext>
            </a:extLst>
          </p:cNvPr>
          <p:cNvSpPr/>
          <p:nvPr/>
        </p:nvSpPr>
        <p:spPr>
          <a:xfrm>
            <a:off x="8327123" y="2674636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AF76C1B9-2929-A5C4-8F4E-62C59E43EC19}"/>
              </a:ext>
            </a:extLst>
          </p:cNvPr>
          <p:cNvSpPr/>
          <p:nvPr/>
        </p:nvSpPr>
        <p:spPr>
          <a:xfrm>
            <a:off x="10197578" y="267592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34AF35B0-41AC-DDE3-8F45-5C4D12FFB215}"/>
              </a:ext>
            </a:extLst>
          </p:cNvPr>
          <p:cNvSpPr/>
          <p:nvPr/>
        </p:nvSpPr>
        <p:spPr>
          <a:xfrm>
            <a:off x="6482237" y="2674636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D5685307-F12C-3E69-3DCB-22DD1C58838B}"/>
              </a:ext>
            </a:extLst>
          </p:cNvPr>
          <p:cNvSpPr txBox="1"/>
          <p:nvPr/>
        </p:nvSpPr>
        <p:spPr>
          <a:xfrm>
            <a:off x="6446875" y="2764143"/>
            <a:ext cx="1746130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Pattern</a:t>
            </a:r>
            <a:r>
              <a:rPr lang="es-ES" sz="1600" b="1" dirty="0">
                <a:solidFill>
                  <a:schemeClr val="bg1"/>
                </a:solidFill>
              </a:rPr>
              <a:t> </a:t>
            </a:r>
            <a:r>
              <a:rPr lang="es-ES" sz="1600" b="1" dirty="0" err="1">
                <a:solidFill>
                  <a:schemeClr val="bg1"/>
                </a:solidFill>
              </a:rPr>
              <a:t>detection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E807A31-7879-19AD-D471-AD31D4B3ACE5}"/>
              </a:ext>
            </a:extLst>
          </p:cNvPr>
          <p:cNvSpPr txBox="1"/>
          <p:nvPr/>
        </p:nvSpPr>
        <p:spPr>
          <a:xfrm>
            <a:off x="8427168" y="2764143"/>
            <a:ext cx="1497144" cy="374571"/>
          </a:xfrm>
          <a:prstGeom prst="round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Reconstruction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C5DF9A3-EBB2-D533-0181-474897D154F9}"/>
              </a:ext>
            </a:extLst>
          </p:cNvPr>
          <p:cNvSpPr txBox="1"/>
          <p:nvPr/>
        </p:nvSpPr>
        <p:spPr>
          <a:xfrm>
            <a:off x="10197578" y="2764143"/>
            <a:ext cx="1671657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Prediction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5" name="Flecha: doblada hacia arriba 64">
            <a:extLst>
              <a:ext uri="{FF2B5EF4-FFF2-40B4-BE49-F238E27FC236}">
                <a16:creationId xmlns:a16="http://schemas.microsoft.com/office/drawing/2014/main" id="{6EB1503A-AEB0-2A1D-7CC3-7439CFA5F4FD}"/>
              </a:ext>
            </a:extLst>
          </p:cNvPr>
          <p:cNvSpPr/>
          <p:nvPr/>
        </p:nvSpPr>
        <p:spPr>
          <a:xfrm rot="10800000" flipH="1">
            <a:off x="7746411" y="823680"/>
            <a:ext cx="1623600" cy="787522"/>
          </a:xfrm>
          <a:prstGeom prst="bentUpArrow">
            <a:avLst>
              <a:gd name="adj1" fmla="val 18200"/>
              <a:gd name="adj2" fmla="val 20283"/>
              <a:gd name="adj3" fmla="val 33870"/>
            </a:avLst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A2AF4FA2-4767-E355-9A48-556D443EC84B}"/>
              </a:ext>
            </a:extLst>
          </p:cNvPr>
          <p:cNvSpPr/>
          <p:nvPr/>
        </p:nvSpPr>
        <p:spPr>
          <a:xfrm>
            <a:off x="2340000" y="5412271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72C6F73-ADB7-000E-C4B2-E643F5C23A09}"/>
              </a:ext>
            </a:extLst>
          </p:cNvPr>
          <p:cNvGrpSpPr/>
          <p:nvPr/>
        </p:nvGrpSpPr>
        <p:grpSpPr>
          <a:xfrm>
            <a:off x="2520000" y="5678024"/>
            <a:ext cx="540000" cy="540000"/>
            <a:chOff x="2094060" y="6125497"/>
            <a:chExt cx="540000" cy="54000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89F32A6-D05D-A5B8-9668-F3C416D89386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áfico 7" descr="Hogar con relleno sólido">
              <a:extLst>
                <a:ext uri="{FF2B5EF4-FFF2-40B4-BE49-F238E27FC236}">
                  <a16:creationId xmlns:a16="http://schemas.microsoft.com/office/drawing/2014/main" id="{383F4957-5FDB-9D35-900A-BCCB50E29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FC8B54E-5A24-D626-02EB-ACC515B78741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DCFF1C3C-A19B-95AB-5701-3D11C4F6634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áfico 24" descr="Documento con relleno sólido">
              <a:extLst>
                <a:ext uri="{FF2B5EF4-FFF2-40B4-BE49-F238E27FC236}">
                  <a16:creationId xmlns:a16="http://schemas.microsoft.com/office/drawing/2014/main" id="{1092F14D-D7AC-64AD-F34D-80ABCAF2C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2AF943C-EF93-0DF6-23CE-4DD05E6ED838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7743DB3D-5908-ACCE-95D8-02DCFEC1890F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áfico 34" descr="Disco con relleno sólido">
              <a:extLst>
                <a:ext uri="{FF2B5EF4-FFF2-40B4-BE49-F238E27FC236}">
                  <a16:creationId xmlns:a16="http://schemas.microsoft.com/office/drawing/2014/main" id="{694EAE6C-AF47-F059-E237-ED87196E1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9F8D439B-6537-AAB5-3942-A6FADB9BAA15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4111B0F2-0C29-C86A-9D10-3B8BB2DC0F5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áfico 37" descr="Objetivo con relleno sólido">
              <a:extLst>
                <a:ext uri="{FF2B5EF4-FFF2-40B4-BE49-F238E27FC236}">
                  <a16:creationId xmlns:a16="http://schemas.microsoft.com/office/drawing/2014/main" id="{F40BF308-14A0-1FEE-08E8-7BD11768B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FD62F944-75E6-4ED2-948B-41476A48C705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0D7008C1-E0C7-355F-A334-FABB1D12F5FC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áfico 41" descr="Presentación con gráfico circular con relleno sólido">
              <a:extLst>
                <a:ext uri="{FF2B5EF4-FFF2-40B4-BE49-F238E27FC236}">
                  <a16:creationId xmlns:a16="http://schemas.microsoft.com/office/drawing/2014/main" id="{749FFD84-A8E3-1919-AD8E-495D7DDC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E71F075B-79B1-4D6F-9172-C0B6CE90E910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013D7A63-88B1-407F-FC2F-C99A6FD37D2A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9" name="Gráfico 68" descr="Engranajes con relleno sólido">
              <a:extLst>
                <a:ext uri="{FF2B5EF4-FFF2-40B4-BE49-F238E27FC236}">
                  <a16:creationId xmlns:a16="http://schemas.microsoft.com/office/drawing/2014/main" id="{8AD05E00-B6CB-E355-0F33-D702DFA10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6327B15-753E-5833-625E-BC8592FFE8F7}"/>
              </a:ext>
            </a:extLst>
          </p:cNvPr>
          <p:cNvSpPr txBox="1"/>
          <p:nvPr/>
        </p:nvSpPr>
        <p:spPr>
          <a:xfrm>
            <a:off x="2167200" y="3955448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  <a:ea typeface="Calibri"/>
                <a:cs typeface="Calibri"/>
              </a:rPr>
              <a:t>Superresolution</a:t>
            </a:r>
          </a:p>
        </p:txBody>
      </p:sp>
    </p:spTree>
    <p:extLst>
      <p:ext uri="{BB962C8B-B14F-4D97-AF65-F5344CB8AC3E}">
        <p14:creationId xmlns:p14="http://schemas.microsoft.com/office/powerpoint/2010/main" val="16478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514A4B9-AFCC-7516-536B-EA91259E1929}"/>
              </a:ext>
            </a:extLst>
          </p:cNvPr>
          <p:cNvSpPr/>
          <p:nvPr/>
        </p:nvSpPr>
        <p:spPr>
          <a:xfrm>
            <a:off x="2167643" y="266918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E360B0CF-3633-278E-D099-ECF3270CDC2D}"/>
              </a:ext>
            </a:extLst>
          </p:cNvPr>
          <p:cNvSpPr/>
          <p:nvPr/>
        </p:nvSpPr>
        <p:spPr>
          <a:xfrm>
            <a:off x="4038098" y="2670480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7CA56548-7B93-399C-9BA5-452CEBFAB9E7}"/>
              </a:ext>
            </a:extLst>
          </p:cNvPr>
          <p:cNvSpPr/>
          <p:nvPr/>
        </p:nvSpPr>
        <p:spPr>
          <a:xfrm>
            <a:off x="322757" y="266918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D711529A-4CB2-9248-8984-5A889C3F19B2}"/>
              </a:ext>
            </a:extLst>
          </p:cNvPr>
          <p:cNvSpPr/>
          <p:nvPr/>
        </p:nvSpPr>
        <p:spPr>
          <a:xfrm>
            <a:off x="322758" y="1704275"/>
            <a:ext cx="5386997" cy="871014"/>
          </a:xfrm>
          <a:prstGeom prst="roundRect">
            <a:avLst/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A893229-1ED4-9E4D-146E-A753B84E6B94}"/>
              </a:ext>
            </a:extLst>
          </p:cNvPr>
          <p:cNvSpPr/>
          <p:nvPr/>
        </p:nvSpPr>
        <p:spPr>
          <a:xfrm>
            <a:off x="2340000" y="5412271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grpSp>
        <p:nvGrpSpPr>
          <p:cNvPr id="10" name="Grupo 9">
            <a:extLst>
              <a:ext uri="{FF2B5EF4-FFF2-40B4-BE49-F238E27FC236}">
                <a16:creationId xmlns:a16="http://schemas.microsoft.com/office/drawing/2014/main" id="{3704B7BC-D889-5D0C-C783-16F7DE049A59}"/>
              </a:ext>
            </a:extLst>
          </p:cNvPr>
          <p:cNvGrpSpPr/>
          <p:nvPr/>
        </p:nvGrpSpPr>
        <p:grpSpPr>
          <a:xfrm>
            <a:off x="2520000" y="5678024"/>
            <a:ext cx="540000" cy="540000"/>
            <a:chOff x="2094060" y="6125497"/>
            <a:chExt cx="540000" cy="540000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2C00581-5EEB-2E64-7053-2760905F454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áfico 8" descr="Hogar con relleno sólido">
              <a:extLst>
                <a:ext uri="{FF2B5EF4-FFF2-40B4-BE49-F238E27FC236}">
                  <a16:creationId xmlns:a16="http://schemas.microsoft.com/office/drawing/2014/main" id="{384FFF86-DA51-8A07-7280-4A909595D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125E246D-F4E8-AAA3-B6B6-E49CB36D14A8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5142D9BB-2D52-1B28-A629-D04DBBDB9C1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áfico 12" descr="Documento con relleno sólido">
              <a:extLst>
                <a:ext uri="{FF2B5EF4-FFF2-40B4-BE49-F238E27FC236}">
                  <a16:creationId xmlns:a16="http://schemas.microsoft.com/office/drawing/2014/main" id="{781CA13E-BAFD-9E9A-C349-ECC1C7287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88CF6469-82DE-5F52-46B4-26EFF2DB5506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823BACAF-FD40-E68C-51E3-8F11D5578B2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áfico 15" descr="Disco con relleno sólido">
              <a:extLst>
                <a:ext uri="{FF2B5EF4-FFF2-40B4-BE49-F238E27FC236}">
                  <a16:creationId xmlns:a16="http://schemas.microsoft.com/office/drawing/2014/main" id="{904EC816-C77E-98EA-9626-8B0B84114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17" name="Grupo 16">
            <a:extLst>
              <a:ext uri="{FF2B5EF4-FFF2-40B4-BE49-F238E27FC236}">
                <a16:creationId xmlns:a16="http://schemas.microsoft.com/office/drawing/2014/main" id="{3A2FE0B0-0F4B-9E1D-11E6-D84E0D7EE48B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C59602A-EA47-A7E6-9041-2D494E31B71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áfico 18" descr="Objetivo con relleno sólido">
              <a:extLst>
                <a:ext uri="{FF2B5EF4-FFF2-40B4-BE49-F238E27FC236}">
                  <a16:creationId xmlns:a16="http://schemas.microsoft.com/office/drawing/2014/main" id="{42343DAA-5741-7280-74C6-978D0CC55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32CBC0FD-68A5-3631-3E05-0113BD69CE3B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CEFDA60-878F-FCCA-D1DB-3A9BB0F7B37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Gráfico 21" descr="Presentación con gráfico circular con relleno sólido">
              <a:extLst>
                <a:ext uri="{FF2B5EF4-FFF2-40B4-BE49-F238E27FC236}">
                  <a16:creationId xmlns:a16="http://schemas.microsoft.com/office/drawing/2014/main" id="{4EEBA377-4C15-56BC-F698-806C5F13D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67" name="Grupo 66">
            <a:extLst>
              <a:ext uri="{FF2B5EF4-FFF2-40B4-BE49-F238E27FC236}">
                <a16:creationId xmlns:a16="http://schemas.microsoft.com/office/drawing/2014/main" id="{58604EF6-296C-BCE7-8B16-D9C5019F0F07}"/>
              </a:ext>
            </a:extLst>
          </p:cNvPr>
          <p:cNvGrpSpPr/>
          <p:nvPr/>
        </p:nvGrpSpPr>
        <p:grpSpPr>
          <a:xfrm>
            <a:off x="4656000" y="426720"/>
            <a:ext cx="2892880" cy="1022915"/>
            <a:chOff x="4656000" y="375920"/>
            <a:chExt cx="2892880" cy="1022915"/>
          </a:xfrm>
        </p:grpSpPr>
        <p:sp>
          <p:nvSpPr>
            <p:cNvPr id="66" name="Rectángulo: esquinas diagonales cortadas 65">
              <a:extLst>
                <a:ext uri="{FF2B5EF4-FFF2-40B4-BE49-F238E27FC236}">
                  <a16:creationId xmlns:a16="http://schemas.microsoft.com/office/drawing/2014/main" id="{D0F957A5-F036-8328-3672-87D2CB7CA03C}"/>
                </a:ext>
              </a:extLst>
            </p:cNvPr>
            <p:cNvSpPr/>
            <p:nvPr/>
          </p:nvSpPr>
          <p:spPr>
            <a:xfrm>
              <a:off x="4656000" y="375920"/>
              <a:ext cx="2892880" cy="978356"/>
            </a:xfrm>
            <a:prstGeom prst="snip2DiagRect">
              <a:avLst/>
            </a:prstGeom>
            <a:solidFill>
              <a:srgbClr val="09224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B64364F6-78E6-4AB1-BAB9-462752AB4A88}"/>
                </a:ext>
              </a:extLst>
            </p:cNvPr>
            <p:cNvSpPr txBox="1"/>
            <p:nvPr/>
          </p:nvSpPr>
          <p:spPr>
            <a:xfrm>
              <a:off x="4930625" y="411331"/>
              <a:ext cx="2343629" cy="987504"/>
            </a:xfrm>
            <a:prstGeom prst="roundRect">
              <a:avLst/>
            </a:prstGeom>
            <a:noFill/>
            <a:ln>
              <a:noFill/>
            </a:ln>
            <a:effectLst>
              <a:softEdge rad="31750"/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2400" b="1" dirty="0">
                  <a:solidFill>
                    <a:schemeClr val="bg1"/>
                  </a:solidFill>
                </a:rPr>
                <a:t>ModelFLOWs</a:t>
              </a:r>
            </a:p>
            <a:p>
              <a:pPr algn="ctr"/>
              <a:r>
                <a:rPr lang="es-ES" sz="2800" b="1" dirty="0">
                  <a:solidFill>
                    <a:schemeClr val="bg1"/>
                  </a:solidFill>
                </a:rPr>
                <a:t>APP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B04F34C-E996-BE69-B522-12C1AE8C6644}"/>
              </a:ext>
            </a:extLst>
          </p:cNvPr>
          <p:cNvSpPr txBox="1"/>
          <p:nvPr/>
        </p:nvSpPr>
        <p:spPr>
          <a:xfrm>
            <a:off x="1299212" y="1958576"/>
            <a:ext cx="340852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92240"/>
                </a:solidFill>
              </a:rPr>
              <a:t>MODAL DECOMPOSITION</a:t>
            </a:r>
            <a:endParaRPr lang="en-US" b="1" dirty="0">
              <a:solidFill>
                <a:srgbClr val="092240"/>
              </a:solidFill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327A9D0-5246-522D-EAEA-1FD236F40CA6}"/>
              </a:ext>
            </a:extLst>
          </p:cNvPr>
          <p:cNvSpPr txBox="1"/>
          <p:nvPr/>
        </p:nvSpPr>
        <p:spPr>
          <a:xfrm>
            <a:off x="8044825" y="1943904"/>
            <a:ext cx="226183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rgbClr val="092240"/>
                </a:solidFill>
              </a:rPr>
              <a:t>DEEP LEARNING</a:t>
            </a:r>
            <a:endParaRPr lang="en-US" b="1" dirty="0">
              <a:solidFill>
                <a:srgbClr val="092240"/>
              </a:solidFill>
            </a:endParaRP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219F356B-9194-5030-FEFB-282E537AC9A0}"/>
              </a:ext>
            </a:extLst>
          </p:cNvPr>
          <p:cNvSpPr txBox="1"/>
          <p:nvPr/>
        </p:nvSpPr>
        <p:spPr>
          <a:xfrm>
            <a:off x="4038098" y="2758695"/>
            <a:ext cx="1671657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Prediction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3" name="Flecha: doblada hacia arriba 52">
            <a:extLst>
              <a:ext uri="{FF2B5EF4-FFF2-40B4-BE49-F238E27FC236}">
                <a16:creationId xmlns:a16="http://schemas.microsoft.com/office/drawing/2014/main" id="{5FD870C0-6B7E-DA59-DD99-01FF89B01768}"/>
              </a:ext>
            </a:extLst>
          </p:cNvPr>
          <p:cNvSpPr/>
          <p:nvPr/>
        </p:nvSpPr>
        <p:spPr>
          <a:xfrm rot="10800000">
            <a:off x="2828543" y="822854"/>
            <a:ext cx="1622822" cy="787522"/>
          </a:xfrm>
          <a:prstGeom prst="bentUpArrow">
            <a:avLst>
              <a:gd name="adj1" fmla="val 18200"/>
              <a:gd name="adj2" fmla="val 20283"/>
              <a:gd name="adj3" fmla="val 33870"/>
            </a:avLst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85E6FD53-6625-A189-A8EB-254617B4771A}"/>
              </a:ext>
            </a:extLst>
          </p:cNvPr>
          <p:cNvSpPr/>
          <p:nvPr/>
        </p:nvSpPr>
        <p:spPr>
          <a:xfrm>
            <a:off x="6482246" y="1704275"/>
            <a:ext cx="5386997" cy="871014"/>
          </a:xfrm>
          <a:prstGeom prst="roundRect">
            <a:avLst/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0E011B4B-6414-E8BF-5F8A-A7403FDB1E48}"/>
              </a:ext>
            </a:extLst>
          </p:cNvPr>
          <p:cNvSpPr/>
          <p:nvPr/>
        </p:nvSpPr>
        <p:spPr>
          <a:xfrm>
            <a:off x="8327123" y="2674636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AF76C1B9-2929-A5C4-8F4E-62C59E43EC19}"/>
              </a:ext>
            </a:extLst>
          </p:cNvPr>
          <p:cNvSpPr/>
          <p:nvPr/>
        </p:nvSpPr>
        <p:spPr>
          <a:xfrm>
            <a:off x="10197578" y="2675928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34AF35B0-41AC-DDE3-8F45-5C4D12FFB215}"/>
              </a:ext>
            </a:extLst>
          </p:cNvPr>
          <p:cNvSpPr/>
          <p:nvPr/>
        </p:nvSpPr>
        <p:spPr>
          <a:xfrm>
            <a:off x="6482237" y="2674636"/>
            <a:ext cx="1671660" cy="561201"/>
          </a:xfrm>
          <a:prstGeom prst="roundRect">
            <a:avLst/>
          </a:prstGeom>
          <a:solidFill>
            <a:srgbClr val="966835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C5DF9A3-EBB2-D533-0181-474897D154F9}"/>
              </a:ext>
            </a:extLst>
          </p:cNvPr>
          <p:cNvSpPr txBox="1"/>
          <p:nvPr/>
        </p:nvSpPr>
        <p:spPr>
          <a:xfrm>
            <a:off x="10197578" y="2764143"/>
            <a:ext cx="1671657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chemeClr val="bg1"/>
                </a:solidFill>
              </a:rPr>
              <a:t>Prediction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5" name="Flecha: doblada hacia arriba 64">
            <a:extLst>
              <a:ext uri="{FF2B5EF4-FFF2-40B4-BE49-F238E27FC236}">
                <a16:creationId xmlns:a16="http://schemas.microsoft.com/office/drawing/2014/main" id="{6EB1503A-AEB0-2A1D-7CC3-7439CFA5F4FD}"/>
              </a:ext>
            </a:extLst>
          </p:cNvPr>
          <p:cNvSpPr/>
          <p:nvPr/>
        </p:nvSpPr>
        <p:spPr>
          <a:xfrm rot="10800000" flipH="1">
            <a:off x="7746411" y="823680"/>
            <a:ext cx="1623600" cy="787522"/>
          </a:xfrm>
          <a:prstGeom prst="bentUpArrow">
            <a:avLst>
              <a:gd name="adj1" fmla="val 18200"/>
              <a:gd name="adj2" fmla="val 20283"/>
              <a:gd name="adj3" fmla="val 33870"/>
            </a:avLst>
          </a:prstGeom>
          <a:noFill/>
          <a:ln w="28575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5A06493-79F9-7DBD-6008-1B82E1FE1D5F}"/>
              </a:ext>
            </a:extLst>
          </p:cNvPr>
          <p:cNvSpPr txBox="1"/>
          <p:nvPr/>
        </p:nvSpPr>
        <p:spPr>
          <a:xfrm>
            <a:off x="4038098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</a:rPr>
              <a:t>HODMD</a:t>
            </a:r>
            <a:endParaRPr lang="en-US" sz="1600" b="1" dirty="0">
              <a:solidFill>
                <a:srgbClr val="966835"/>
              </a:solidFill>
            </a:endParaRPr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A65C2AB-8B85-86F7-5637-743F6BF59251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BE66DCB0-EA87-2F2A-0587-62B28FCBE1B2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áfico 37" descr="Engranajes con relleno sólido">
              <a:extLst>
                <a:ext uri="{FF2B5EF4-FFF2-40B4-BE49-F238E27FC236}">
                  <a16:creationId xmlns:a16="http://schemas.microsoft.com/office/drawing/2014/main" id="{C98A3567-8895-AD38-F1C1-21D94F607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sp>
        <p:nvSpPr>
          <p:cNvPr id="69" name="CuadroTexto 68">
            <a:extLst>
              <a:ext uri="{FF2B5EF4-FFF2-40B4-BE49-F238E27FC236}">
                <a16:creationId xmlns:a16="http://schemas.microsoft.com/office/drawing/2014/main" id="{55DD9508-5536-D4EF-CFEE-7EEF99E765EA}"/>
              </a:ext>
            </a:extLst>
          </p:cNvPr>
          <p:cNvSpPr txBox="1"/>
          <p:nvPr/>
        </p:nvSpPr>
        <p:spPr>
          <a:xfrm>
            <a:off x="250781" y="2758695"/>
            <a:ext cx="1815610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Pattern</a:t>
            </a:r>
            <a:r>
              <a:rPr lang="es-ES" sz="1600" b="1" dirty="0">
                <a:solidFill>
                  <a:schemeClr val="bg1"/>
                </a:solidFill>
              </a:rPr>
              <a:t> </a:t>
            </a:r>
            <a:r>
              <a:rPr lang="es-ES" sz="1600" b="1" dirty="0" err="1">
                <a:solidFill>
                  <a:schemeClr val="bg1"/>
                </a:solidFill>
              </a:rPr>
              <a:t>detection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934A3605-EA1F-55F7-CB14-F2ECB07820FB}"/>
              </a:ext>
            </a:extLst>
          </p:cNvPr>
          <p:cNvSpPr txBox="1"/>
          <p:nvPr/>
        </p:nvSpPr>
        <p:spPr>
          <a:xfrm>
            <a:off x="2267688" y="2758695"/>
            <a:ext cx="1497144" cy="374571"/>
          </a:xfrm>
          <a:prstGeom prst="round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Reconstruction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A9F7A9AA-CEC7-2B59-D909-4011729FA635}"/>
              </a:ext>
            </a:extLst>
          </p:cNvPr>
          <p:cNvSpPr txBox="1"/>
          <p:nvPr/>
        </p:nvSpPr>
        <p:spPr>
          <a:xfrm>
            <a:off x="322758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</a:rPr>
              <a:t>HOSVD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9A85F0FE-166C-76A8-04C4-CF7F7EF8ECF9}"/>
              </a:ext>
            </a:extLst>
          </p:cNvPr>
          <p:cNvSpPr txBox="1"/>
          <p:nvPr/>
        </p:nvSpPr>
        <p:spPr>
          <a:xfrm>
            <a:off x="10197582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</a:rPr>
              <a:t>Full DL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1B713F13-D0E6-463F-E85B-079F81512266}"/>
              </a:ext>
            </a:extLst>
          </p:cNvPr>
          <p:cNvSpPr txBox="1"/>
          <p:nvPr/>
        </p:nvSpPr>
        <p:spPr>
          <a:xfrm>
            <a:off x="10197580" y="396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</a:rPr>
              <a:t>Hybrid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E2F78D43-A57A-AEE5-03EC-8A374A09EDC1}"/>
              </a:ext>
            </a:extLst>
          </p:cNvPr>
          <p:cNvSpPr txBox="1"/>
          <p:nvPr/>
        </p:nvSpPr>
        <p:spPr>
          <a:xfrm>
            <a:off x="6446875" y="2764143"/>
            <a:ext cx="1746130" cy="374571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Pattern</a:t>
            </a:r>
            <a:r>
              <a:rPr lang="es-ES" sz="1600" b="1" dirty="0">
                <a:solidFill>
                  <a:schemeClr val="bg1"/>
                </a:solidFill>
              </a:rPr>
              <a:t> </a:t>
            </a:r>
            <a:r>
              <a:rPr lang="es-ES" sz="1600" b="1" dirty="0" err="1">
                <a:solidFill>
                  <a:schemeClr val="bg1"/>
                </a:solidFill>
              </a:rPr>
              <a:t>detection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3A5970D8-7EF5-EF8F-D140-F6E5A616DDBD}"/>
              </a:ext>
            </a:extLst>
          </p:cNvPr>
          <p:cNvSpPr txBox="1"/>
          <p:nvPr/>
        </p:nvSpPr>
        <p:spPr>
          <a:xfrm>
            <a:off x="8427168" y="2764143"/>
            <a:ext cx="1497144" cy="374571"/>
          </a:xfrm>
          <a:prstGeom prst="round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s-ES" sz="1600" b="1" dirty="0" err="1">
                <a:solidFill>
                  <a:schemeClr val="bg1"/>
                </a:solidFill>
              </a:rPr>
              <a:t>Reconstruction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2A35615-AE52-C177-1ACB-C4392E64428B}"/>
              </a:ext>
            </a:extLst>
          </p:cNvPr>
          <p:cNvSpPr txBox="1"/>
          <p:nvPr/>
        </p:nvSpPr>
        <p:spPr>
          <a:xfrm>
            <a:off x="324000" y="396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</a:rPr>
              <a:t>HODMD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2" name="CuadroTexto 6">
            <a:extLst>
              <a:ext uri="{FF2B5EF4-FFF2-40B4-BE49-F238E27FC236}">
                <a16:creationId xmlns:a16="http://schemas.microsoft.com/office/drawing/2014/main" id="{DA6627C6-AE8A-0A50-416F-CB9EC60222DE}"/>
              </a:ext>
            </a:extLst>
          </p:cNvPr>
          <p:cNvSpPr txBox="1"/>
          <p:nvPr/>
        </p:nvSpPr>
        <p:spPr>
          <a:xfrm>
            <a:off x="2109449" y="3952253"/>
            <a:ext cx="1764721" cy="408623"/>
          </a:xfrm>
          <a:prstGeom prst="roundRect">
            <a:avLst/>
          </a:prstGeom>
          <a:solidFill>
            <a:srgbClr val="002060"/>
          </a:solidFill>
          <a:ln w="19050">
            <a:solidFill>
              <a:srgbClr val="966835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b="1" dirty="0" err="1">
                <a:solidFill>
                  <a:srgbClr val="FFFFFF"/>
                </a:solidFill>
                <a:ea typeface="Calibri"/>
                <a:cs typeface="Calibri"/>
              </a:rPr>
              <a:t>Superresolution</a:t>
            </a:r>
            <a:endParaRPr lang="es-ES" b="1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8" name="CuadroTexto 47">
            <a:extLst>
              <a:ext uri="{FF2B5EF4-FFF2-40B4-BE49-F238E27FC236}">
                <a16:creationId xmlns:a16="http://schemas.microsoft.com/office/drawing/2014/main" id="{CAA1A7CE-7CDC-9229-7115-D6D25C6FD49E}"/>
              </a:ext>
            </a:extLst>
          </p:cNvPr>
          <p:cNvSpPr txBox="1"/>
          <p:nvPr/>
        </p:nvSpPr>
        <p:spPr>
          <a:xfrm>
            <a:off x="6482246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</a:rPr>
              <a:t>Autoencoders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30" name="CuadroTexto 48">
            <a:extLst>
              <a:ext uri="{FF2B5EF4-FFF2-40B4-BE49-F238E27FC236}">
                <a16:creationId xmlns:a16="http://schemas.microsoft.com/office/drawing/2014/main" id="{F29EC444-58D9-FE02-DB40-32939AE67DB1}"/>
              </a:ext>
            </a:extLst>
          </p:cNvPr>
          <p:cNvSpPr txBox="1"/>
          <p:nvPr/>
        </p:nvSpPr>
        <p:spPr>
          <a:xfrm>
            <a:off x="8339913" y="342569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 err="1">
                <a:solidFill>
                  <a:srgbClr val="966835"/>
                </a:solidFill>
              </a:rPr>
              <a:t>Superrresolution</a:t>
            </a:r>
            <a:endParaRPr lang="en-US" sz="1600" b="1" dirty="0">
              <a:solidFill>
                <a:srgbClr val="966835"/>
              </a:solidFill>
            </a:endParaRPr>
          </a:p>
        </p:txBody>
      </p:sp>
      <p:sp>
        <p:nvSpPr>
          <p:cNvPr id="24" name="CuadroTexto 43">
            <a:extLst>
              <a:ext uri="{FF2B5EF4-FFF2-40B4-BE49-F238E27FC236}">
                <a16:creationId xmlns:a16="http://schemas.microsoft.com/office/drawing/2014/main" id="{467B13C7-206F-A1C7-ED92-023DE504A495}"/>
              </a:ext>
            </a:extLst>
          </p:cNvPr>
          <p:cNvSpPr txBox="1"/>
          <p:nvPr/>
        </p:nvSpPr>
        <p:spPr>
          <a:xfrm>
            <a:off x="2167200" y="3429280"/>
            <a:ext cx="1671658" cy="374571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96683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1600" b="1" dirty="0">
                <a:solidFill>
                  <a:srgbClr val="966835"/>
                </a:solidFill>
              </a:rPr>
              <a:t>Data </a:t>
            </a:r>
            <a:r>
              <a:rPr lang="es-ES" sz="1600" b="1" dirty="0" err="1">
                <a:solidFill>
                  <a:srgbClr val="966835"/>
                </a:solidFill>
              </a:rPr>
              <a:t>Repairing</a:t>
            </a:r>
            <a:endParaRPr lang="en-US" sz="1600" b="1" dirty="0">
              <a:solidFill>
                <a:srgbClr val="9668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83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6C2E74F7-321C-F5BE-1299-0F3106113505}"/>
              </a:ext>
            </a:extLst>
          </p:cNvPr>
          <p:cNvSpPr/>
          <p:nvPr/>
        </p:nvSpPr>
        <p:spPr>
          <a:xfrm>
            <a:off x="396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C12C755-5AA8-1CBC-E479-CC5FD6840FCC}"/>
              </a:ext>
            </a:extLst>
          </p:cNvPr>
          <p:cNvSpPr txBox="1"/>
          <p:nvPr/>
        </p:nvSpPr>
        <p:spPr>
          <a:xfrm>
            <a:off x="3031171" y="314423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latin typeface="+mj-lt"/>
              </a:rPr>
              <a:t>Motivation</a:t>
            </a:r>
            <a:endParaRPr lang="en-US" sz="4400" b="1" dirty="0">
              <a:latin typeface="+mj-lt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267E317B-3ABC-E6B4-B518-640E2E587D6F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17BB138-A739-9FBC-3C17-6FC01BB7BBCA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áfico 13" descr="Hogar con relleno sólido">
              <a:extLst>
                <a:ext uri="{FF2B5EF4-FFF2-40B4-BE49-F238E27FC236}">
                  <a16:creationId xmlns:a16="http://schemas.microsoft.com/office/drawing/2014/main" id="{B00EFC48-DFC2-1A67-A27A-F7B9989A37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F1154CB9-A0E5-3DDA-A62D-A3134F17228B}"/>
              </a:ext>
            </a:extLst>
          </p:cNvPr>
          <p:cNvGrpSpPr/>
          <p:nvPr/>
        </p:nvGrpSpPr>
        <p:grpSpPr>
          <a:xfrm>
            <a:off x="4140000" y="5677200"/>
            <a:ext cx="540000" cy="540000"/>
            <a:chOff x="2094060" y="6125497"/>
            <a:chExt cx="540000" cy="540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20F0841-C870-F912-9FEF-6BC4DDFE865C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áfico 16" descr="Documento con relleno sólido">
              <a:extLst>
                <a:ext uri="{FF2B5EF4-FFF2-40B4-BE49-F238E27FC236}">
                  <a16:creationId xmlns:a16="http://schemas.microsoft.com/office/drawing/2014/main" id="{7E838C70-B2DF-A862-06C6-3F29AE1B1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16AF76F1-8C50-9120-74A0-E2AD035EF1FB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A43E7EA-2F31-9346-A100-E7DE60CB987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Disco con relleno sólido">
              <a:extLst>
                <a:ext uri="{FF2B5EF4-FFF2-40B4-BE49-F238E27FC236}">
                  <a16:creationId xmlns:a16="http://schemas.microsoft.com/office/drawing/2014/main" id="{26AB5551-89C5-3D07-3EBA-537DE73CE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2626C02D-2A47-CFC4-93D2-9E12E49D68A7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53FB65C-55FE-B909-0EAB-5D7CC87EB6A8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áfico 32" descr="Objetivo con relleno sólido">
              <a:extLst>
                <a:ext uri="{FF2B5EF4-FFF2-40B4-BE49-F238E27FC236}">
                  <a16:creationId xmlns:a16="http://schemas.microsoft.com/office/drawing/2014/main" id="{7EF6486A-9A56-2C8B-787D-4CBC58ED3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D9C2853-2052-A094-B9CA-7C7C03100070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BFD84CEB-2873-EDBB-4A6F-368B042AB58B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áfico 35" descr="Presentación con gráfico circular con relleno sólido">
              <a:extLst>
                <a:ext uri="{FF2B5EF4-FFF2-40B4-BE49-F238E27FC236}">
                  <a16:creationId xmlns:a16="http://schemas.microsoft.com/office/drawing/2014/main" id="{ABA10130-107C-6208-8D04-AF85D0DEB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2A684692-B0A0-EE3E-A31E-93EB2956E3DD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8B72EC32-0740-7FBD-11C5-7A57953DB911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Engranajes con relleno sólido">
              <a:extLst>
                <a:ext uri="{FF2B5EF4-FFF2-40B4-BE49-F238E27FC236}">
                  <a16:creationId xmlns:a16="http://schemas.microsoft.com/office/drawing/2014/main" id="{B57E688D-6073-A29B-3F4F-5F8D3F2DC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63C97C10-6345-40E8-4437-004BE1D4871A}"/>
              </a:ext>
            </a:extLst>
          </p:cNvPr>
          <p:cNvSpPr txBox="1"/>
          <p:nvPr/>
        </p:nvSpPr>
        <p:spPr>
          <a:xfrm>
            <a:off x="10016836" y="443754"/>
            <a:ext cx="1771141" cy="408623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chemeClr val="bg1"/>
                </a:solidFill>
              </a:rPr>
              <a:t>Superresolution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EE8882-CA2F-7197-C995-D2AD09B1BF78}"/>
              </a:ext>
            </a:extLst>
          </p:cNvPr>
          <p:cNvSpPr txBox="1"/>
          <p:nvPr/>
        </p:nvSpPr>
        <p:spPr>
          <a:xfrm>
            <a:off x="957405" y="4215853"/>
            <a:ext cx="248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92240"/>
                </a:solidFill>
              </a:rPr>
              <a:t>Low </a:t>
            </a:r>
            <a:r>
              <a:rPr lang="es-ES" dirty="0" err="1">
                <a:solidFill>
                  <a:srgbClr val="092240"/>
                </a:solidFill>
              </a:rPr>
              <a:t>resolution</a:t>
            </a:r>
            <a:r>
              <a:rPr lang="es-ES" dirty="0">
                <a:solidFill>
                  <a:srgbClr val="092240"/>
                </a:solidFill>
              </a:rPr>
              <a:t> </a:t>
            </a:r>
            <a:r>
              <a:rPr lang="es-ES" dirty="0" err="1">
                <a:solidFill>
                  <a:srgbClr val="092240"/>
                </a:solidFill>
              </a:rPr>
              <a:t>database</a:t>
            </a:r>
            <a:endParaRPr lang="es-ES" dirty="0">
              <a:solidFill>
                <a:srgbClr val="092240"/>
              </a:solidFill>
            </a:endParaRPr>
          </a:p>
        </p:txBody>
      </p:sp>
      <p:grpSp>
        <p:nvGrpSpPr>
          <p:cNvPr id="7" name="Group 90">
            <a:extLst>
              <a:ext uri="{FF2B5EF4-FFF2-40B4-BE49-F238E27FC236}">
                <a16:creationId xmlns:a16="http://schemas.microsoft.com/office/drawing/2014/main" id="{0F58C0A7-7CC0-E5FD-7B31-AF8C7D032C25}"/>
              </a:ext>
            </a:extLst>
          </p:cNvPr>
          <p:cNvGrpSpPr/>
          <p:nvPr/>
        </p:nvGrpSpPr>
        <p:grpSpPr>
          <a:xfrm>
            <a:off x="1336152" y="2015677"/>
            <a:ext cx="1725828" cy="2031324"/>
            <a:chOff x="1872237" y="2342053"/>
            <a:chExt cx="722428" cy="815367"/>
          </a:xfrm>
        </p:grpSpPr>
        <p:grpSp>
          <p:nvGrpSpPr>
            <p:cNvPr id="8" name="Group 89">
              <a:extLst>
                <a:ext uri="{FF2B5EF4-FFF2-40B4-BE49-F238E27FC236}">
                  <a16:creationId xmlns:a16="http://schemas.microsoft.com/office/drawing/2014/main" id="{B8FDB313-F660-922A-669E-92D9ADFBCF23}"/>
                </a:ext>
              </a:extLst>
            </p:cNvPr>
            <p:cNvGrpSpPr/>
            <p:nvPr/>
          </p:nvGrpSpPr>
          <p:grpSpPr>
            <a:xfrm>
              <a:off x="1872237" y="2342053"/>
              <a:ext cx="722428" cy="815367"/>
              <a:chOff x="1872237" y="2342053"/>
              <a:chExt cx="722428" cy="815367"/>
            </a:xfrm>
          </p:grpSpPr>
          <p:sp>
            <p:nvSpPr>
              <p:cNvPr id="50" name="Rectangle 31">
                <a:extLst>
                  <a:ext uri="{FF2B5EF4-FFF2-40B4-BE49-F238E27FC236}">
                    <a16:creationId xmlns:a16="http://schemas.microsoft.com/office/drawing/2014/main" id="{7252AAE6-98F4-2095-9D85-87B5E8120087}"/>
                  </a:ext>
                </a:extLst>
              </p:cNvPr>
              <p:cNvSpPr/>
              <p:nvPr/>
            </p:nvSpPr>
            <p:spPr>
              <a:xfrm rot="10800000">
                <a:off x="1872237" y="2342682"/>
                <a:ext cx="270415" cy="271579"/>
              </a:xfrm>
              <a:prstGeom prst="rect">
                <a:avLst/>
              </a:prstGeom>
              <a:solidFill>
                <a:srgbClr val="3333FF"/>
              </a:solidFill>
              <a:ln w="6350">
                <a:solidFill>
                  <a:srgbClr val="E5F4E3"/>
                </a:solidFill>
              </a:ln>
              <a:scene3d>
                <a:camera prst="orthographicFront">
                  <a:rot lat="0" lon="19199981" rev="0"/>
                </a:camera>
                <a:lightRig rig="threePt" dir="t"/>
              </a:scene3d>
              <a:sp3d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32">
                <a:extLst>
                  <a:ext uri="{FF2B5EF4-FFF2-40B4-BE49-F238E27FC236}">
                    <a16:creationId xmlns:a16="http://schemas.microsoft.com/office/drawing/2014/main" id="{7C1A142E-999A-0822-A9D8-92D7E87530F9}"/>
                  </a:ext>
                </a:extLst>
              </p:cNvPr>
              <p:cNvSpPr/>
              <p:nvPr/>
            </p:nvSpPr>
            <p:spPr>
              <a:xfrm rot="10800000">
                <a:off x="2098243" y="2342682"/>
                <a:ext cx="270415" cy="271579"/>
              </a:xfrm>
              <a:prstGeom prst="rect">
                <a:avLst/>
              </a:prstGeom>
              <a:solidFill>
                <a:srgbClr val="6600CC"/>
              </a:solidFill>
              <a:ln w="6350">
                <a:solidFill>
                  <a:srgbClr val="E5F4E3"/>
                </a:solidFill>
              </a:ln>
              <a:scene3d>
                <a:camera prst="orthographicFront">
                  <a:rot lat="0" lon="19199981" rev="0"/>
                </a:camera>
                <a:lightRig rig="threePt" dir="t"/>
              </a:scene3d>
              <a:sp3d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37">
                <a:extLst>
                  <a:ext uri="{FF2B5EF4-FFF2-40B4-BE49-F238E27FC236}">
                    <a16:creationId xmlns:a16="http://schemas.microsoft.com/office/drawing/2014/main" id="{FB35D124-7ADB-9EEA-7747-D5E43A1AEA96}"/>
                  </a:ext>
                </a:extLst>
              </p:cNvPr>
              <p:cNvSpPr/>
              <p:nvPr/>
            </p:nvSpPr>
            <p:spPr>
              <a:xfrm rot="10800000">
                <a:off x="2324250" y="2342053"/>
                <a:ext cx="270415" cy="271579"/>
              </a:xfrm>
              <a:prstGeom prst="rect">
                <a:avLst/>
              </a:prstGeom>
              <a:solidFill>
                <a:srgbClr val="CC00FF"/>
              </a:solidFill>
              <a:ln w="6350">
                <a:solidFill>
                  <a:srgbClr val="E5F4E3"/>
                </a:solidFill>
              </a:ln>
              <a:scene3d>
                <a:camera prst="orthographicFront">
                  <a:rot lat="0" lon="19199981" rev="0"/>
                </a:camera>
                <a:lightRig rig="threePt" dir="t"/>
              </a:scene3d>
              <a:sp3d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40">
                <a:extLst>
                  <a:ext uri="{FF2B5EF4-FFF2-40B4-BE49-F238E27FC236}">
                    <a16:creationId xmlns:a16="http://schemas.microsoft.com/office/drawing/2014/main" id="{6A77529D-16E8-04D4-58F4-55820608521B}"/>
                  </a:ext>
                </a:extLst>
              </p:cNvPr>
              <p:cNvSpPr/>
              <p:nvPr/>
            </p:nvSpPr>
            <p:spPr>
              <a:xfrm rot="10800000">
                <a:off x="1872237" y="2885841"/>
                <a:ext cx="270415" cy="271579"/>
              </a:xfrm>
              <a:prstGeom prst="rect">
                <a:avLst/>
              </a:prstGeom>
              <a:solidFill>
                <a:srgbClr val="CC00FF"/>
              </a:solidFill>
              <a:ln w="6350">
                <a:solidFill>
                  <a:srgbClr val="E5F4E3"/>
                </a:solidFill>
              </a:ln>
              <a:scene3d>
                <a:camera prst="orthographicFront">
                  <a:rot lat="0" lon="19199981" rev="0"/>
                </a:camera>
                <a:lightRig rig="threePt" dir="t"/>
              </a:scene3d>
              <a:sp3d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41">
                <a:extLst>
                  <a:ext uri="{FF2B5EF4-FFF2-40B4-BE49-F238E27FC236}">
                    <a16:creationId xmlns:a16="http://schemas.microsoft.com/office/drawing/2014/main" id="{D71969D2-BD07-0E95-D425-96610913655E}"/>
                  </a:ext>
                </a:extLst>
              </p:cNvPr>
              <p:cNvSpPr/>
              <p:nvPr/>
            </p:nvSpPr>
            <p:spPr>
              <a:xfrm rot="10800000">
                <a:off x="2098243" y="2885841"/>
                <a:ext cx="270415" cy="271579"/>
              </a:xfrm>
              <a:prstGeom prst="rect">
                <a:avLst/>
              </a:prstGeom>
              <a:solidFill>
                <a:srgbClr val="993366"/>
              </a:solidFill>
              <a:ln w="6350">
                <a:solidFill>
                  <a:srgbClr val="E5F4E3"/>
                </a:solidFill>
              </a:ln>
              <a:scene3d>
                <a:camera prst="orthographicFront">
                  <a:rot lat="0" lon="19199981" rev="0"/>
                </a:camera>
                <a:lightRig rig="threePt" dir="t"/>
              </a:scene3d>
              <a:sp3d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42">
                <a:extLst>
                  <a:ext uri="{FF2B5EF4-FFF2-40B4-BE49-F238E27FC236}">
                    <a16:creationId xmlns:a16="http://schemas.microsoft.com/office/drawing/2014/main" id="{65C263EB-7A57-967C-E8D1-3E2C2059E4B4}"/>
                  </a:ext>
                </a:extLst>
              </p:cNvPr>
              <p:cNvSpPr/>
              <p:nvPr/>
            </p:nvSpPr>
            <p:spPr>
              <a:xfrm rot="10800000">
                <a:off x="2324250" y="2885841"/>
                <a:ext cx="270415" cy="271579"/>
              </a:xfrm>
              <a:prstGeom prst="rect">
                <a:avLst/>
              </a:prstGeom>
              <a:solidFill>
                <a:srgbClr val="CC0000"/>
              </a:solidFill>
              <a:ln w="6350">
                <a:solidFill>
                  <a:srgbClr val="E5F4E3"/>
                </a:solidFill>
              </a:ln>
              <a:scene3d>
                <a:camera prst="orthographicFront">
                  <a:rot lat="0" lon="19199981" rev="0"/>
                </a:camera>
                <a:lightRig rig="threePt" dir="t"/>
              </a:scene3d>
              <a:sp3d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555227CB-45C2-27A2-C230-A5A91436D527}"/>
                  </a:ext>
                </a:extLst>
              </p:cNvPr>
              <p:cNvSpPr/>
              <p:nvPr/>
            </p:nvSpPr>
            <p:spPr>
              <a:xfrm rot="10800000">
                <a:off x="1872237" y="2614262"/>
                <a:ext cx="270415" cy="271579"/>
              </a:xfrm>
              <a:prstGeom prst="rect">
                <a:avLst/>
              </a:prstGeom>
              <a:solidFill>
                <a:srgbClr val="6600CC"/>
              </a:solidFill>
              <a:ln w="6350">
                <a:solidFill>
                  <a:srgbClr val="E5F4E3"/>
                </a:solidFill>
              </a:ln>
              <a:scene3d>
                <a:camera prst="orthographicFront">
                  <a:rot lat="0" lon="19199981" rev="0"/>
                </a:camera>
                <a:lightRig rig="threePt" dir="t"/>
              </a:scene3d>
              <a:sp3d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B3933228-48EB-EB09-90F0-145EE80FA8DB}"/>
                  </a:ext>
                </a:extLst>
              </p:cNvPr>
              <p:cNvSpPr/>
              <p:nvPr/>
            </p:nvSpPr>
            <p:spPr>
              <a:xfrm rot="10800000">
                <a:off x="2098243" y="2614262"/>
                <a:ext cx="270415" cy="271579"/>
              </a:xfrm>
              <a:prstGeom prst="rect">
                <a:avLst/>
              </a:prstGeom>
              <a:solidFill>
                <a:srgbClr val="CC00FF"/>
              </a:solidFill>
              <a:ln w="6350">
                <a:solidFill>
                  <a:srgbClr val="E5F4E3"/>
                </a:solidFill>
              </a:ln>
              <a:scene3d>
                <a:camera prst="orthographicFront">
                  <a:rot lat="0" lon="19199981" rev="0"/>
                </a:camera>
                <a:lightRig rig="threePt" dir="t"/>
              </a:scene3d>
              <a:sp3d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Rectangle 46">
              <a:extLst>
                <a:ext uri="{FF2B5EF4-FFF2-40B4-BE49-F238E27FC236}">
                  <a16:creationId xmlns:a16="http://schemas.microsoft.com/office/drawing/2014/main" id="{22480C35-239C-24EC-FC58-5A456ABCC4FF}"/>
                </a:ext>
              </a:extLst>
            </p:cNvPr>
            <p:cNvSpPr/>
            <p:nvPr/>
          </p:nvSpPr>
          <p:spPr>
            <a:xfrm rot="10800000">
              <a:off x="2324250" y="2614262"/>
              <a:ext cx="270415" cy="271579"/>
            </a:xfrm>
            <a:prstGeom prst="rect">
              <a:avLst/>
            </a:prstGeom>
            <a:solidFill>
              <a:srgbClr val="993366"/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84DBF428-9093-B3D7-3AAC-FEA9182683A8}"/>
              </a:ext>
            </a:extLst>
          </p:cNvPr>
          <p:cNvGrpSpPr/>
          <p:nvPr/>
        </p:nvGrpSpPr>
        <p:grpSpPr>
          <a:xfrm>
            <a:off x="4333040" y="1872056"/>
            <a:ext cx="7259520" cy="2814617"/>
            <a:chOff x="4140000" y="1922856"/>
            <a:chExt cx="7259520" cy="2814617"/>
          </a:xfrm>
        </p:grpSpPr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A7B4D8E-6D95-05DE-D461-2B9507DAF853}"/>
                </a:ext>
              </a:extLst>
            </p:cNvPr>
            <p:cNvSpPr txBox="1"/>
            <p:nvPr/>
          </p:nvSpPr>
          <p:spPr>
            <a:xfrm>
              <a:off x="4140000" y="1922856"/>
              <a:ext cx="7259520" cy="28146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buClr>
                  <a:srgbClr val="092240"/>
                </a:buClr>
              </a:pPr>
              <a:r>
                <a:rPr lang="es-ES" sz="2000" dirty="0" err="1">
                  <a:solidFill>
                    <a:srgbClr val="092240"/>
                  </a:solidFill>
                </a:rPr>
                <a:t>Many</a:t>
              </a:r>
              <a:r>
                <a:rPr lang="es-ES" sz="2000" dirty="0">
                  <a:solidFill>
                    <a:srgbClr val="092240"/>
                  </a:solidFill>
                </a:rPr>
                <a:t> </a:t>
              </a:r>
              <a:r>
                <a:rPr lang="es-ES" sz="2000" dirty="0" err="1">
                  <a:solidFill>
                    <a:srgbClr val="092240"/>
                  </a:solidFill>
                </a:rPr>
                <a:t>databases</a:t>
              </a:r>
              <a:r>
                <a:rPr lang="es-ES" sz="2000" dirty="0">
                  <a:solidFill>
                    <a:srgbClr val="092240"/>
                  </a:solidFill>
                </a:rPr>
                <a:t> can come </a:t>
              </a:r>
              <a:r>
                <a:rPr lang="es-ES" sz="2000" dirty="0" err="1">
                  <a:solidFill>
                    <a:srgbClr val="092240"/>
                  </a:solidFill>
                </a:rPr>
                <a:t>with</a:t>
              </a:r>
              <a:r>
                <a:rPr lang="es-ES" sz="2000" dirty="0">
                  <a:solidFill>
                    <a:srgbClr val="092240"/>
                  </a:solidFill>
                </a:rPr>
                <a:t> a </a:t>
              </a:r>
              <a:r>
                <a:rPr lang="es-ES" sz="2000" dirty="0" err="1">
                  <a:solidFill>
                    <a:srgbClr val="092240"/>
                  </a:solidFill>
                </a:rPr>
                <a:t>low</a:t>
              </a:r>
              <a:r>
                <a:rPr lang="es-ES" sz="2000" dirty="0">
                  <a:solidFill>
                    <a:srgbClr val="092240"/>
                  </a:solidFill>
                </a:rPr>
                <a:t> </a:t>
              </a:r>
              <a:r>
                <a:rPr lang="es-ES" sz="2000" dirty="0" err="1">
                  <a:solidFill>
                    <a:srgbClr val="092240"/>
                  </a:solidFill>
                </a:rPr>
                <a:t>resolution</a:t>
              </a:r>
              <a:r>
                <a:rPr lang="es-ES" sz="2000" dirty="0">
                  <a:solidFill>
                    <a:srgbClr val="092240"/>
                  </a:solidFill>
                </a:rPr>
                <a:t>: </a:t>
              </a:r>
            </a:p>
            <a:p>
              <a:pPr lvl="1">
                <a:lnSpc>
                  <a:spcPct val="150000"/>
                </a:lnSpc>
                <a:buClr>
                  <a:srgbClr val="092240"/>
                </a:buClr>
              </a:pPr>
              <a:r>
                <a:rPr lang="es-ES" sz="2000" dirty="0">
                  <a:solidFill>
                    <a:srgbClr val="092240"/>
                  </a:solidFill>
                </a:rPr>
                <a:t>	Low </a:t>
              </a:r>
              <a:r>
                <a:rPr lang="es-ES" sz="2000" dirty="0" err="1">
                  <a:solidFill>
                    <a:srgbClr val="092240"/>
                  </a:solidFill>
                </a:rPr>
                <a:t>capacity</a:t>
              </a:r>
              <a:r>
                <a:rPr lang="es-ES" sz="2000" dirty="0">
                  <a:solidFill>
                    <a:srgbClr val="092240"/>
                  </a:solidFill>
                </a:rPr>
                <a:t> </a:t>
              </a:r>
              <a:r>
                <a:rPr lang="es-ES" sz="2000" dirty="0" err="1">
                  <a:solidFill>
                    <a:srgbClr val="092240"/>
                  </a:solidFill>
                </a:rPr>
                <a:t>of</a:t>
              </a:r>
              <a:r>
                <a:rPr lang="es-ES" sz="2000" dirty="0">
                  <a:solidFill>
                    <a:srgbClr val="092240"/>
                  </a:solidFill>
                </a:rPr>
                <a:t> </a:t>
              </a:r>
              <a:r>
                <a:rPr lang="es-ES" sz="2000" dirty="0" err="1">
                  <a:solidFill>
                    <a:srgbClr val="092240"/>
                  </a:solidFill>
                </a:rPr>
                <a:t>simulation</a:t>
              </a:r>
              <a:r>
                <a:rPr lang="es-ES" sz="2000" dirty="0">
                  <a:solidFill>
                    <a:srgbClr val="092240"/>
                  </a:solidFill>
                </a:rPr>
                <a:t>.</a:t>
              </a:r>
            </a:p>
            <a:p>
              <a:pPr lvl="1">
                <a:lnSpc>
                  <a:spcPct val="150000"/>
                </a:lnSpc>
                <a:buClr>
                  <a:srgbClr val="092240"/>
                </a:buClr>
              </a:pPr>
              <a:r>
                <a:rPr lang="es-ES" sz="2000" dirty="0">
                  <a:solidFill>
                    <a:srgbClr val="092240"/>
                  </a:solidFill>
                </a:rPr>
                <a:t>	Low </a:t>
              </a:r>
              <a:r>
                <a:rPr lang="es-ES" sz="2000" dirty="0" err="1">
                  <a:solidFill>
                    <a:srgbClr val="092240"/>
                  </a:solidFill>
                </a:rPr>
                <a:t>quantity</a:t>
              </a:r>
              <a:r>
                <a:rPr lang="es-ES" sz="2000" dirty="0">
                  <a:solidFill>
                    <a:srgbClr val="092240"/>
                  </a:solidFill>
                </a:rPr>
                <a:t> </a:t>
              </a:r>
              <a:r>
                <a:rPr lang="es-ES" sz="2000" dirty="0" err="1">
                  <a:solidFill>
                    <a:srgbClr val="092240"/>
                  </a:solidFill>
                </a:rPr>
                <a:t>of</a:t>
              </a:r>
              <a:r>
                <a:rPr lang="es-ES" sz="2000" dirty="0">
                  <a:solidFill>
                    <a:srgbClr val="092240"/>
                  </a:solidFill>
                </a:rPr>
                <a:t> </a:t>
              </a:r>
              <a:r>
                <a:rPr lang="es-ES" sz="2000" dirty="0" err="1">
                  <a:solidFill>
                    <a:srgbClr val="092240"/>
                  </a:solidFill>
                </a:rPr>
                <a:t>sensors</a:t>
              </a:r>
              <a:r>
                <a:rPr lang="es-ES" sz="2000" dirty="0">
                  <a:solidFill>
                    <a:srgbClr val="092240"/>
                  </a:solidFill>
                </a:rPr>
                <a:t> </a:t>
              </a:r>
              <a:r>
                <a:rPr lang="es-ES" sz="2000" dirty="0" err="1">
                  <a:solidFill>
                    <a:srgbClr val="092240"/>
                  </a:solidFill>
                </a:rPr>
                <a:t>on</a:t>
              </a:r>
              <a:r>
                <a:rPr lang="es-ES" sz="2000" dirty="0">
                  <a:solidFill>
                    <a:srgbClr val="092240"/>
                  </a:solidFill>
                </a:rPr>
                <a:t> </a:t>
              </a:r>
              <a:r>
                <a:rPr lang="es-ES" sz="2000" dirty="0" err="1">
                  <a:solidFill>
                    <a:srgbClr val="092240"/>
                  </a:solidFill>
                </a:rPr>
                <a:t>an</a:t>
              </a:r>
              <a:r>
                <a:rPr lang="es-ES" sz="2000" dirty="0">
                  <a:solidFill>
                    <a:srgbClr val="092240"/>
                  </a:solidFill>
                </a:rPr>
                <a:t> </a:t>
              </a:r>
              <a:r>
                <a:rPr lang="es-ES" sz="2000" dirty="0" err="1">
                  <a:solidFill>
                    <a:srgbClr val="092240"/>
                  </a:solidFill>
                </a:rPr>
                <a:t>experiment</a:t>
              </a:r>
              <a:r>
                <a:rPr lang="es-ES" sz="2000" dirty="0">
                  <a:solidFill>
                    <a:srgbClr val="092240"/>
                  </a:solidFill>
                </a:rPr>
                <a:t>.</a:t>
              </a:r>
            </a:p>
            <a:p>
              <a:pPr lvl="1">
                <a:lnSpc>
                  <a:spcPct val="150000"/>
                </a:lnSpc>
                <a:buClr>
                  <a:srgbClr val="092240"/>
                </a:buClr>
              </a:pPr>
              <a:r>
                <a:rPr lang="es-ES" sz="2000" dirty="0">
                  <a:solidFill>
                    <a:srgbClr val="092240"/>
                  </a:solidFill>
                </a:rPr>
                <a:t>	Low </a:t>
              </a:r>
              <a:r>
                <a:rPr lang="es-ES" sz="2000" dirty="0" err="1">
                  <a:solidFill>
                    <a:srgbClr val="092240"/>
                  </a:solidFill>
                </a:rPr>
                <a:t>resolution</a:t>
              </a:r>
              <a:r>
                <a:rPr lang="es-ES" sz="2000" dirty="0">
                  <a:solidFill>
                    <a:srgbClr val="092240"/>
                  </a:solidFill>
                </a:rPr>
                <a:t> </a:t>
              </a:r>
              <a:r>
                <a:rPr lang="es-ES" sz="2000" dirty="0" err="1">
                  <a:solidFill>
                    <a:srgbClr val="092240"/>
                  </a:solidFill>
                </a:rPr>
                <a:t>when</a:t>
              </a:r>
              <a:r>
                <a:rPr lang="es-ES" sz="2000" dirty="0">
                  <a:solidFill>
                    <a:srgbClr val="092240"/>
                  </a:solidFill>
                </a:rPr>
                <a:t> </a:t>
              </a:r>
              <a:r>
                <a:rPr lang="es-ES" sz="2000" dirty="0" err="1">
                  <a:solidFill>
                    <a:srgbClr val="092240"/>
                  </a:solidFill>
                </a:rPr>
                <a:t>zooming</a:t>
              </a:r>
              <a:r>
                <a:rPr lang="es-ES" sz="2000" dirty="0">
                  <a:solidFill>
                    <a:srgbClr val="092240"/>
                  </a:solidFill>
                </a:rPr>
                <a:t> and </a:t>
              </a:r>
              <a:r>
                <a:rPr lang="es-ES" sz="2000" dirty="0" err="1">
                  <a:solidFill>
                    <a:srgbClr val="092240"/>
                  </a:solidFill>
                </a:rPr>
                <a:t>analysing</a:t>
              </a:r>
              <a:r>
                <a:rPr lang="es-ES" sz="2000" dirty="0">
                  <a:solidFill>
                    <a:srgbClr val="092240"/>
                  </a:solidFill>
                </a:rPr>
                <a:t> a </a:t>
              </a:r>
              <a:r>
                <a:rPr lang="es-ES" sz="2000" dirty="0" err="1">
                  <a:solidFill>
                    <a:srgbClr val="092240"/>
                  </a:solidFill>
                </a:rPr>
                <a:t>certain</a:t>
              </a:r>
              <a:r>
                <a:rPr lang="es-ES" sz="2000" dirty="0">
                  <a:solidFill>
                    <a:srgbClr val="092240"/>
                  </a:solidFill>
                </a:rPr>
                <a:t> </a:t>
              </a:r>
              <a:r>
                <a:rPr lang="es-ES" sz="2000" dirty="0" err="1">
                  <a:solidFill>
                    <a:srgbClr val="092240"/>
                  </a:solidFill>
                </a:rPr>
                <a:t>area</a:t>
              </a:r>
              <a:r>
                <a:rPr lang="es-ES" sz="2000" dirty="0">
                  <a:solidFill>
                    <a:srgbClr val="092240"/>
                  </a:solidFill>
                </a:rPr>
                <a:t>.</a:t>
              </a:r>
            </a:p>
            <a:p>
              <a:pPr marL="742950" lvl="1" indent="-285750">
                <a:lnSpc>
                  <a:spcPct val="150000"/>
                </a:lnSpc>
                <a:buClr>
                  <a:srgbClr val="092240"/>
                </a:buClr>
                <a:buFont typeface="Arial" panose="020B0604020202020204" pitchFamily="34" charset="0"/>
                <a:buChar char="•"/>
              </a:pPr>
              <a:endParaRPr lang="es-ES" sz="2000" dirty="0">
                <a:solidFill>
                  <a:srgbClr val="09224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s-ES" sz="2000" b="1" dirty="0" err="1">
                  <a:solidFill>
                    <a:srgbClr val="092240"/>
                  </a:solidFill>
                </a:rPr>
                <a:t>Aim</a:t>
              </a:r>
              <a:r>
                <a:rPr lang="es-ES" sz="2000" b="1" dirty="0">
                  <a:solidFill>
                    <a:srgbClr val="092240"/>
                  </a:solidFill>
                </a:rPr>
                <a:t>:</a:t>
              </a:r>
              <a:r>
                <a:rPr lang="es-ES" sz="2000" dirty="0">
                  <a:solidFill>
                    <a:srgbClr val="092240"/>
                  </a:solidFill>
                </a:rPr>
                <a:t> </a:t>
              </a:r>
              <a:r>
                <a:rPr lang="es-ES" sz="2000" dirty="0" err="1">
                  <a:solidFill>
                    <a:srgbClr val="092240"/>
                  </a:solidFill>
                </a:rPr>
                <a:t>Enhance</a:t>
              </a:r>
              <a:r>
                <a:rPr lang="es-ES" sz="2000" dirty="0">
                  <a:solidFill>
                    <a:srgbClr val="092240"/>
                  </a:solidFill>
                </a:rPr>
                <a:t> </a:t>
              </a:r>
              <a:r>
                <a:rPr lang="es-ES" sz="2000" dirty="0" err="1">
                  <a:solidFill>
                    <a:srgbClr val="092240"/>
                  </a:solidFill>
                </a:rPr>
                <a:t>the</a:t>
              </a:r>
              <a:r>
                <a:rPr lang="es-ES" sz="2000" dirty="0">
                  <a:solidFill>
                    <a:srgbClr val="092240"/>
                  </a:solidFill>
                </a:rPr>
                <a:t> </a:t>
              </a:r>
              <a:r>
                <a:rPr lang="es-ES" sz="2000" dirty="0" err="1">
                  <a:solidFill>
                    <a:srgbClr val="092240"/>
                  </a:solidFill>
                </a:rPr>
                <a:t>resolution</a:t>
              </a:r>
              <a:r>
                <a:rPr lang="es-ES" sz="2000" dirty="0">
                  <a:solidFill>
                    <a:srgbClr val="092240"/>
                  </a:solidFill>
                </a:rPr>
                <a:t> </a:t>
              </a:r>
              <a:r>
                <a:rPr lang="es-ES" sz="2000" dirty="0" err="1">
                  <a:solidFill>
                    <a:srgbClr val="092240"/>
                  </a:solidFill>
                </a:rPr>
                <a:t>of</a:t>
              </a:r>
              <a:r>
                <a:rPr lang="es-ES" sz="2000" dirty="0">
                  <a:solidFill>
                    <a:srgbClr val="092240"/>
                  </a:solidFill>
                </a:rPr>
                <a:t> a </a:t>
              </a:r>
              <a:r>
                <a:rPr lang="es-ES" sz="2000" dirty="0" err="1">
                  <a:solidFill>
                    <a:srgbClr val="092240"/>
                  </a:solidFill>
                </a:rPr>
                <a:t>database</a:t>
              </a:r>
              <a:r>
                <a:rPr lang="es-ES" sz="2000" dirty="0">
                  <a:solidFill>
                    <a:srgbClr val="092240"/>
                  </a:solidFill>
                </a:rPr>
                <a:t>.</a:t>
              </a:r>
            </a:p>
          </p:txBody>
        </p:sp>
        <p:pic>
          <p:nvPicPr>
            <p:cNvPr id="59" name="Gráfico 58" descr="Portátil con relleno sólido">
              <a:extLst>
                <a:ext uri="{FF2B5EF4-FFF2-40B4-BE49-F238E27FC236}">
                  <a16:creationId xmlns:a16="http://schemas.microsoft.com/office/drawing/2014/main" id="{330495EC-7AD3-92B8-8A53-30A80A973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550137" y="2457027"/>
              <a:ext cx="467771" cy="467771"/>
            </a:xfrm>
            <a:prstGeom prst="rect">
              <a:avLst/>
            </a:prstGeom>
          </p:spPr>
        </p:pic>
        <p:pic>
          <p:nvPicPr>
            <p:cNvPr id="61" name="Gráfico 60" descr="Velocímetro bajo con relleno sólido">
              <a:extLst>
                <a:ext uri="{FF2B5EF4-FFF2-40B4-BE49-F238E27FC236}">
                  <a16:creationId xmlns:a16="http://schemas.microsoft.com/office/drawing/2014/main" id="{FA33BF87-4EAE-7126-71ED-79DF462BD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591763" y="2935486"/>
              <a:ext cx="404838" cy="404838"/>
            </a:xfrm>
            <a:prstGeom prst="rect">
              <a:avLst/>
            </a:prstGeom>
          </p:spPr>
        </p:pic>
        <p:pic>
          <p:nvPicPr>
            <p:cNvPr id="67" name="Gráfico 66" descr="Acercar con relleno sólido">
              <a:extLst>
                <a:ext uri="{FF2B5EF4-FFF2-40B4-BE49-F238E27FC236}">
                  <a16:creationId xmlns:a16="http://schemas.microsoft.com/office/drawing/2014/main" id="{391C6575-E0F7-0F95-EE06-EAD301562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613070" y="3429000"/>
              <a:ext cx="404838" cy="404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2627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4A6C658-BC98-967B-60CF-60F12CCA0210}"/>
              </a:ext>
            </a:extLst>
          </p:cNvPr>
          <p:cNvSpPr/>
          <p:nvPr/>
        </p:nvSpPr>
        <p:spPr>
          <a:xfrm>
            <a:off x="6517432" y="2113711"/>
            <a:ext cx="1819055" cy="2411471"/>
          </a:xfrm>
          <a:prstGeom prst="roundRect">
            <a:avLst/>
          </a:prstGeom>
          <a:solidFill>
            <a:srgbClr val="D39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CCF1A223-8A6E-BEDD-EB0E-C89EF76E5082}"/>
              </a:ext>
            </a:extLst>
          </p:cNvPr>
          <p:cNvSpPr/>
          <p:nvPr/>
        </p:nvSpPr>
        <p:spPr>
          <a:xfrm>
            <a:off x="558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37B30D1-233F-0D86-AC81-7342876ECC96}"/>
              </a:ext>
            </a:extLst>
          </p:cNvPr>
          <p:cNvSpPr txBox="1"/>
          <p:nvPr/>
        </p:nvSpPr>
        <p:spPr>
          <a:xfrm>
            <a:off x="3031171" y="334743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latin typeface="+mj-lt"/>
              </a:rPr>
              <a:t>Methodology</a:t>
            </a:r>
            <a:endParaRPr lang="en-US" sz="4400" b="1" dirty="0">
              <a:latin typeface="+mj-lt"/>
            </a:endParaRPr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811D9B3-5527-FC02-1D9E-E4503D0B9843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B1F99B0E-32D7-FBB9-17AE-99282A26F0CC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áfico 41" descr="Hogar con relleno sólido">
              <a:extLst>
                <a:ext uri="{FF2B5EF4-FFF2-40B4-BE49-F238E27FC236}">
                  <a16:creationId xmlns:a16="http://schemas.microsoft.com/office/drawing/2014/main" id="{D3BFE252-603C-C9B3-DF90-2387C82F2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CDD777E4-4DFD-E7A0-D320-BEC1B3B22B61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D98A8D6-4FC9-BDF8-782E-5B1D7E77A62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áfico 44" descr="Documento con relleno sólido">
              <a:extLst>
                <a:ext uri="{FF2B5EF4-FFF2-40B4-BE49-F238E27FC236}">
                  <a16:creationId xmlns:a16="http://schemas.microsoft.com/office/drawing/2014/main" id="{178D7F97-B9DF-E0E2-1378-401CFE997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4E767139-7EFA-ABBC-B8DE-5D82A1A8DA87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BDBD800E-A358-5E70-0C84-2CB606A08A61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áfico 47" descr="Disco con relleno sólido">
              <a:extLst>
                <a:ext uri="{FF2B5EF4-FFF2-40B4-BE49-F238E27FC236}">
                  <a16:creationId xmlns:a16="http://schemas.microsoft.com/office/drawing/2014/main" id="{8166C8A6-6F35-1D10-AAC7-8CF801955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49" name="Grupo 48">
            <a:extLst>
              <a:ext uri="{FF2B5EF4-FFF2-40B4-BE49-F238E27FC236}">
                <a16:creationId xmlns:a16="http://schemas.microsoft.com/office/drawing/2014/main" id="{F2014DA3-B48A-51DF-EF80-C2AED8C2AC36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8F1FB645-3C5D-794E-8E11-360DE1D08BC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Gráfico 50" descr="Objetivo con relleno sólido">
              <a:extLst>
                <a:ext uri="{FF2B5EF4-FFF2-40B4-BE49-F238E27FC236}">
                  <a16:creationId xmlns:a16="http://schemas.microsoft.com/office/drawing/2014/main" id="{46D11194-0A94-5689-45A4-16DEAAA72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52" name="Grupo 51">
            <a:extLst>
              <a:ext uri="{FF2B5EF4-FFF2-40B4-BE49-F238E27FC236}">
                <a16:creationId xmlns:a16="http://schemas.microsoft.com/office/drawing/2014/main" id="{DE4A4FAA-18FA-6B19-ACCA-851BA0DE99C6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50BCA2E-7646-1537-396B-D71692B7D4CC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áfico 53" descr="Presentación con gráfico circular con relleno sólido">
              <a:extLst>
                <a:ext uri="{FF2B5EF4-FFF2-40B4-BE49-F238E27FC236}">
                  <a16:creationId xmlns:a16="http://schemas.microsoft.com/office/drawing/2014/main" id="{5AE7C654-995B-C0CA-81A4-5CEF0DB5E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55" name="Grupo 54">
            <a:extLst>
              <a:ext uri="{FF2B5EF4-FFF2-40B4-BE49-F238E27FC236}">
                <a16:creationId xmlns:a16="http://schemas.microsoft.com/office/drawing/2014/main" id="{F4A64EC7-5BA7-299C-56CD-4DC49DAC2F97}"/>
              </a:ext>
            </a:extLst>
          </p:cNvPr>
          <p:cNvGrpSpPr/>
          <p:nvPr/>
        </p:nvGrpSpPr>
        <p:grpSpPr>
          <a:xfrm rot="1072159">
            <a:off x="5760000" y="5677200"/>
            <a:ext cx="540000" cy="540000"/>
            <a:chOff x="2094060" y="6125497"/>
            <a:chExt cx="540000" cy="540000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BD377FD3-01A3-64C7-4BE5-F6F88FACA28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Gráfico 56" descr="Engranajes con relleno sólido">
              <a:extLst>
                <a:ext uri="{FF2B5EF4-FFF2-40B4-BE49-F238E27FC236}">
                  <a16:creationId xmlns:a16="http://schemas.microsoft.com/office/drawing/2014/main" id="{9C1912D2-0C9A-D0B1-1F07-B147B39D3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sp>
        <p:nvSpPr>
          <p:cNvPr id="3" name="Rectángulo 2">
            <a:extLst>
              <a:ext uri="{FF2B5EF4-FFF2-40B4-BE49-F238E27FC236}">
                <a16:creationId xmlns:a16="http://schemas.microsoft.com/office/drawing/2014/main" id="{088683AA-6A44-2A9D-73C5-F792CB4A2831}"/>
              </a:ext>
            </a:extLst>
          </p:cNvPr>
          <p:cNvSpPr/>
          <p:nvPr/>
        </p:nvSpPr>
        <p:spPr>
          <a:xfrm>
            <a:off x="846503" y="2103556"/>
            <a:ext cx="1984443" cy="241764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C37BF59-D8F7-F9FF-3C35-898C76F4428F}"/>
              </a:ext>
            </a:extLst>
          </p:cNvPr>
          <p:cNvSpPr/>
          <p:nvPr/>
        </p:nvSpPr>
        <p:spPr>
          <a:xfrm>
            <a:off x="9361054" y="2113712"/>
            <a:ext cx="1984443" cy="241147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30">
            <a:extLst>
              <a:ext uri="{FF2B5EF4-FFF2-40B4-BE49-F238E27FC236}">
                <a16:creationId xmlns:a16="http://schemas.microsoft.com/office/drawing/2014/main" id="{1D7924C0-55B5-A071-F195-4E02DD8A4DA6}"/>
              </a:ext>
            </a:extLst>
          </p:cNvPr>
          <p:cNvGrpSpPr/>
          <p:nvPr/>
        </p:nvGrpSpPr>
        <p:grpSpPr>
          <a:xfrm rot="10800000">
            <a:off x="9774957" y="2325020"/>
            <a:ext cx="1171901" cy="1353647"/>
            <a:chOff x="4321621" y="2644877"/>
            <a:chExt cx="724375" cy="784123"/>
          </a:xfrm>
        </p:grpSpPr>
        <p:sp>
          <p:nvSpPr>
            <p:cNvPr id="80" name="Rectangle 49">
              <a:extLst>
                <a:ext uri="{FF2B5EF4-FFF2-40B4-BE49-F238E27FC236}">
                  <a16:creationId xmlns:a16="http://schemas.microsoft.com/office/drawing/2014/main" id="{C5F696D7-1B8B-9E0A-3585-E9C3D1727CAC}"/>
                </a:ext>
              </a:extLst>
            </p:cNvPr>
            <p:cNvSpPr/>
            <p:nvPr/>
          </p:nvSpPr>
          <p:spPr>
            <a:xfrm>
              <a:off x="4878847" y="2644877"/>
              <a:ext cx="167149" cy="157317"/>
            </a:xfrm>
            <a:prstGeom prst="rect">
              <a:avLst/>
            </a:prstGeom>
            <a:solidFill>
              <a:srgbClr val="CC00FF"/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50">
              <a:extLst>
                <a:ext uri="{FF2B5EF4-FFF2-40B4-BE49-F238E27FC236}">
                  <a16:creationId xmlns:a16="http://schemas.microsoft.com/office/drawing/2014/main" id="{DA4D1B69-EE38-610C-86DB-96CA49CE4930}"/>
                </a:ext>
              </a:extLst>
            </p:cNvPr>
            <p:cNvSpPr/>
            <p:nvPr/>
          </p:nvSpPr>
          <p:spPr>
            <a:xfrm>
              <a:off x="4739148" y="2644877"/>
              <a:ext cx="167149" cy="157317"/>
            </a:xfrm>
            <a:prstGeom prst="rect">
              <a:avLst/>
            </a:prstGeom>
            <a:solidFill>
              <a:srgbClr val="FF3399">
                <a:alpha val="47000"/>
              </a:srgbClr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51">
              <a:extLst>
                <a:ext uri="{FF2B5EF4-FFF2-40B4-BE49-F238E27FC236}">
                  <a16:creationId xmlns:a16="http://schemas.microsoft.com/office/drawing/2014/main" id="{F1ACC924-5460-590E-C9E0-7F0CA0D969AA}"/>
                </a:ext>
              </a:extLst>
            </p:cNvPr>
            <p:cNvSpPr/>
            <p:nvPr/>
          </p:nvSpPr>
          <p:spPr>
            <a:xfrm>
              <a:off x="4601019" y="2644877"/>
              <a:ext cx="167149" cy="157317"/>
            </a:xfrm>
            <a:prstGeom prst="rect">
              <a:avLst/>
            </a:prstGeom>
            <a:solidFill>
              <a:srgbClr val="993366"/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52">
              <a:extLst>
                <a:ext uri="{FF2B5EF4-FFF2-40B4-BE49-F238E27FC236}">
                  <a16:creationId xmlns:a16="http://schemas.microsoft.com/office/drawing/2014/main" id="{7BC7D59F-0E23-042F-A631-5F846278DD0A}"/>
                </a:ext>
              </a:extLst>
            </p:cNvPr>
            <p:cNvSpPr/>
            <p:nvPr/>
          </p:nvSpPr>
          <p:spPr>
            <a:xfrm>
              <a:off x="4461320" y="2644877"/>
              <a:ext cx="167149" cy="157317"/>
            </a:xfrm>
            <a:prstGeom prst="rect">
              <a:avLst/>
            </a:prstGeom>
            <a:solidFill>
              <a:srgbClr val="BC0000">
                <a:alpha val="47000"/>
              </a:srgbClr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53">
              <a:extLst>
                <a:ext uri="{FF2B5EF4-FFF2-40B4-BE49-F238E27FC236}">
                  <a16:creationId xmlns:a16="http://schemas.microsoft.com/office/drawing/2014/main" id="{93FA3ED1-3436-B636-09B3-80415F3504C7}"/>
                </a:ext>
              </a:extLst>
            </p:cNvPr>
            <p:cNvSpPr/>
            <p:nvPr/>
          </p:nvSpPr>
          <p:spPr>
            <a:xfrm>
              <a:off x="4321621" y="2644877"/>
              <a:ext cx="167149" cy="157317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40">
              <a:extLst>
                <a:ext uri="{FF2B5EF4-FFF2-40B4-BE49-F238E27FC236}">
                  <a16:creationId xmlns:a16="http://schemas.microsoft.com/office/drawing/2014/main" id="{A6D9B6CF-08D2-FA6F-AEE6-BF930B90C0B1}"/>
                </a:ext>
              </a:extLst>
            </p:cNvPr>
            <p:cNvSpPr/>
            <p:nvPr/>
          </p:nvSpPr>
          <p:spPr>
            <a:xfrm>
              <a:off x="4878847" y="2802194"/>
              <a:ext cx="167149" cy="157317"/>
            </a:xfrm>
            <a:prstGeom prst="rect">
              <a:avLst/>
            </a:prstGeom>
            <a:solidFill>
              <a:srgbClr val="B800B8">
                <a:alpha val="47000"/>
              </a:srgbClr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41">
              <a:extLst>
                <a:ext uri="{FF2B5EF4-FFF2-40B4-BE49-F238E27FC236}">
                  <a16:creationId xmlns:a16="http://schemas.microsoft.com/office/drawing/2014/main" id="{5D66FD1C-682E-68B9-831D-7C278CE4C0F6}"/>
                </a:ext>
              </a:extLst>
            </p:cNvPr>
            <p:cNvSpPr/>
            <p:nvPr/>
          </p:nvSpPr>
          <p:spPr>
            <a:xfrm>
              <a:off x="4739148" y="2802194"/>
              <a:ext cx="167149" cy="157317"/>
            </a:xfrm>
            <a:prstGeom prst="rect">
              <a:avLst/>
            </a:prstGeom>
            <a:solidFill>
              <a:srgbClr val="CC00FF">
                <a:alpha val="47000"/>
              </a:srgbClr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42">
              <a:extLst>
                <a:ext uri="{FF2B5EF4-FFF2-40B4-BE49-F238E27FC236}">
                  <a16:creationId xmlns:a16="http://schemas.microsoft.com/office/drawing/2014/main" id="{D94DFA8B-3205-08D1-3905-19B8961707FE}"/>
                </a:ext>
              </a:extLst>
            </p:cNvPr>
            <p:cNvSpPr/>
            <p:nvPr/>
          </p:nvSpPr>
          <p:spPr>
            <a:xfrm>
              <a:off x="4601019" y="2802194"/>
              <a:ext cx="167149" cy="157317"/>
            </a:xfrm>
            <a:prstGeom prst="rect">
              <a:avLst/>
            </a:prstGeom>
            <a:solidFill>
              <a:srgbClr val="D60093">
                <a:alpha val="47000"/>
              </a:srgbClr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55">
              <a:extLst>
                <a:ext uri="{FF2B5EF4-FFF2-40B4-BE49-F238E27FC236}">
                  <a16:creationId xmlns:a16="http://schemas.microsoft.com/office/drawing/2014/main" id="{7F459F13-3F3E-9A13-D291-3DB3F26547F2}"/>
                </a:ext>
              </a:extLst>
            </p:cNvPr>
            <p:cNvSpPr/>
            <p:nvPr/>
          </p:nvSpPr>
          <p:spPr>
            <a:xfrm>
              <a:off x="4461925" y="2801280"/>
              <a:ext cx="167149" cy="157317"/>
            </a:xfrm>
            <a:prstGeom prst="rect">
              <a:avLst/>
            </a:prstGeom>
            <a:solidFill>
              <a:srgbClr val="990000">
                <a:alpha val="47000"/>
              </a:srgbClr>
            </a:solidFill>
            <a:ln w="6350">
              <a:solidFill>
                <a:srgbClr val="E5F4E3"/>
              </a:solidFill>
            </a:ln>
            <a:effectLst/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Rectangle 31">
              <a:extLst>
                <a:ext uri="{FF2B5EF4-FFF2-40B4-BE49-F238E27FC236}">
                  <a16:creationId xmlns:a16="http://schemas.microsoft.com/office/drawing/2014/main" id="{B0048F29-8105-F7EA-57B1-6E6A8DE86785}"/>
                </a:ext>
              </a:extLst>
            </p:cNvPr>
            <p:cNvSpPr/>
            <p:nvPr/>
          </p:nvSpPr>
          <p:spPr>
            <a:xfrm>
              <a:off x="4878847" y="3116828"/>
              <a:ext cx="167149" cy="157317"/>
            </a:xfrm>
            <a:prstGeom prst="rect">
              <a:avLst/>
            </a:prstGeom>
            <a:solidFill>
              <a:srgbClr val="3333CC">
                <a:alpha val="47000"/>
              </a:srgbClr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32">
              <a:extLst>
                <a:ext uri="{FF2B5EF4-FFF2-40B4-BE49-F238E27FC236}">
                  <a16:creationId xmlns:a16="http://schemas.microsoft.com/office/drawing/2014/main" id="{771EAAAB-9667-69E2-3650-ABD3F4A1B4D5}"/>
                </a:ext>
              </a:extLst>
            </p:cNvPr>
            <p:cNvSpPr/>
            <p:nvPr/>
          </p:nvSpPr>
          <p:spPr>
            <a:xfrm>
              <a:off x="4739148" y="3116828"/>
              <a:ext cx="167149" cy="157317"/>
            </a:xfrm>
            <a:prstGeom prst="rect">
              <a:avLst/>
            </a:prstGeom>
            <a:solidFill>
              <a:srgbClr val="8F43FF">
                <a:alpha val="47000"/>
              </a:srgbClr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43">
              <a:extLst>
                <a:ext uri="{FF2B5EF4-FFF2-40B4-BE49-F238E27FC236}">
                  <a16:creationId xmlns:a16="http://schemas.microsoft.com/office/drawing/2014/main" id="{D2686DDF-A814-CFF5-6C1E-9366198773EF}"/>
                </a:ext>
              </a:extLst>
            </p:cNvPr>
            <p:cNvSpPr/>
            <p:nvPr/>
          </p:nvSpPr>
          <p:spPr>
            <a:xfrm>
              <a:off x="4321621" y="2802194"/>
              <a:ext cx="167149" cy="157317"/>
            </a:xfrm>
            <a:prstGeom prst="rect">
              <a:avLst/>
            </a:prstGeom>
            <a:solidFill>
              <a:srgbClr val="BC0000">
                <a:alpha val="47000"/>
              </a:srgbClr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44">
              <a:extLst>
                <a:ext uri="{FF2B5EF4-FFF2-40B4-BE49-F238E27FC236}">
                  <a16:creationId xmlns:a16="http://schemas.microsoft.com/office/drawing/2014/main" id="{35C0C72C-8540-2C38-DCD2-9C6E6A067861}"/>
                </a:ext>
              </a:extLst>
            </p:cNvPr>
            <p:cNvSpPr/>
            <p:nvPr/>
          </p:nvSpPr>
          <p:spPr>
            <a:xfrm>
              <a:off x="4878847" y="2959511"/>
              <a:ext cx="167149" cy="157317"/>
            </a:xfrm>
            <a:prstGeom prst="rect">
              <a:avLst/>
            </a:prstGeom>
            <a:solidFill>
              <a:srgbClr val="6600CC"/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45">
              <a:extLst>
                <a:ext uri="{FF2B5EF4-FFF2-40B4-BE49-F238E27FC236}">
                  <a16:creationId xmlns:a16="http://schemas.microsoft.com/office/drawing/2014/main" id="{9D691866-B57F-6A1E-438A-E9A4A3AB4715}"/>
                </a:ext>
              </a:extLst>
            </p:cNvPr>
            <p:cNvSpPr/>
            <p:nvPr/>
          </p:nvSpPr>
          <p:spPr>
            <a:xfrm>
              <a:off x="4739148" y="2959511"/>
              <a:ext cx="167149" cy="157317"/>
            </a:xfrm>
            <a:prstGeom prst="rect">
              <a:avLst/>
            </a:prstGeom>
            <a:solidFill>
              <a:srgbClr val="CC66FF">
                <a:alpha val="47000"/>
              </a:srgbClr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46">
              <a:extLst>
                <a:ext uri="{FF2B5EF4-FFF2-40B4-BE49-F238E27FC236}">
                  <a16:creationId xmlns:a16="http://schemas.microsoft.com/office/drawing/2014/main" id="{C26CC578-BE26-213E-1315-4B550A697E87}"/>
                </a:ext>
              </a:extLst>
            </p:cNvPr>
            <p:cNvSpPr/>
            <p:nvPr/>
          </p:nvSpPr>
          <p:spPr>
            <a:xfrm>
              <a:off x="4601019" y="2959511"/>
              <a:ext cx="167149" cy="157317"/>
            </a:xfrm>
            <a:prstGeom prst="rect">
              <a:avLst/>
            </a:prstGeom>
            <a:solidFill>
              <a:srgbClr val="CC00FF"/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47">
              <a:extLst>
                <a:ext uri="{FF2B5EF4-FFF2-40B4-BE49-F238E27FC236}">
                  <a16:creationId xmlns:a16="http://schemas.microsoft.com/office/drawing/2014/main" id="{B46E5162-B64F-D627-F772-996EE87B4C6B}"/>
                </a:ext>
              </a:extLst>
            </p:cNvPr>
            <p:cNvSpPr/>
            <p:nvPr/>
          </p:nvSpPr>
          <p:spPr>
            <a:xfrm>
              <a:off x="4461320" y="2959511"/>
              <a:ext cx="167149" cy="157317"/>
            </a:xfrm>
            <a:prstGeom prst="rect">
              <a:avLst/>
            </a:prstGeom>
            <a:solidFill>
              <a:srgbClr val="D60093">
                <a:alpha val="47000"/>
              </a:srgbClr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48">
              <a:extLst>
                <a:ext uri="{FF2B5EF4-FFF2-40B4-BE49-F238E27FC236}">
                  <a16:creationId xmlns:a16="http://schemas.microsoft.com/office/drawing/2014/main" id="{7656A0D6-EBD0-C2C0-1DC8-156C9DBAEA14}"/>
                </a:ext>
              </a:extLst>
            </p:cNvPr>
            <p:cNvSpPr/>
            <p:nvPr/>
          </p:nvSpPr>
          <p:spPr>
            <a:xfrm>
              <a:off x="4321621" y="2959511"/>
              <a:ext cx="167149" cy="157317"/>
            </a:xfrm>
            <a:prstGeom prst="rect">
              <a:avLst/>
            </a:prstGeom>
            <a:solidFill>
              <a:srgbClr val="993366"/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54">
              <a:extLst>
                <a:ext uri="{FF2B5EF4-FFF2-40B4-BE49-F238E27FC236}">
                  <a16:creationId xmlns:a16="http://schemas.microsoft.com/office/drawing/2014/main" id="{31379879-A02B-EF48-6015-EFF7FD54AEDE}"/>
                </a:ext>
              </a:extLst>
            </p:cNvPr>
            <p:cNvSpPr/>
            <p:nvPr/>
          </p:nvSpPr>
          <p:spPr>
            <a:xfrm>
              <a:off x="4602241" y="3118474"/>
              <a:ext cx="167149" cy="157317"/>
            </a:xfrm>
            <a:prstGeom prst="rect">
              <a:avLst/>
            </a:prstGeom>
            <a:solidFill>
              <a:srgbClr val="CC66FF">
                <a:alpha val="47000"/>
              </a:srgbClr>
            </a:solidFill>
            <a:ln w="6350">
              <a:solidFill>
                <a:srgbClr val="E5F4E3"/>
              </a:solidFill>
            </a:ln>
            <a:effectLst/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ectangle 35">
              <a:extLst>
                <a:ext uri="{FF2B5EF4-FFF2-40B4-BE49-F238E27FC236}">
                  <a16:creationId xmlns:a16="http://schemas.microsoft.com/office/drawing/2014/main" id="{59395E05-BFEE-1859-BE50-A1A140DAEE7C}"/>
                </a:ext>
              </a:extLst>
            </p:cNvPr>
            <p:cNvSpPr/>
            <p:nvPr/>
          </p:nvSpPr>
          <p:spPr>
            <a:xfrm>
              <a:off x="4878847" y="3271683"/>
              <a:ext cx="167149" cy="157317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36">
              <a:extLst>
                <a:ext uri="{FF2B5EF4-FFF2-40B4-BE49-F238E27FC236}">
                  <a16:creationId xmlns:a16="http://schemas.microsoft.com/office/drawing/2014/main" id="{0575DDE7-5B6A-8AD9-0198-3AB81E2E3D43}"/>
                </a:ext>
              </a:extLst>
            </p:cNvPr>
            <p:cNvSpPr/>
            <p:nvPr/>
          </p:nvSpPr>
          <p:spPr>
            <a:xfrm>
              <a:off x="4739148" y="3271683"/>
              <a:ext cx="167149" cy="157317"/>
            </a:xfrm>
            <a:prstGeom prst="rect">
              <a:avLst/>
            </a:prstGeom>
            <a:solidFill>
              <a:srgbClr val="3333CC">
                <a:alpha val="47000"/>
              </a:srgbClr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Rectangle 37">
              <a:extLst>
                <a:ext uri="{FF2B5EF4-FFF2-40B4-BE49-F238E27FC236}">
                  <a16:creationId xmlns:a16="http://schemas.microsoft.com/office/drawing/2014/main" id="{6B25FC1F-95F5-FAA2-6567-BC8D30BF4308}"/>
                </a:ext>
              </a:extLst>
            </p:cNvPr>
            <p:cNvSpPr/>
            <p:nvPr/>
          </p:nvSpPr>
          <p:spPr>
            <a:xfrm>
              <a:off x="4601019" y="3271683"/>
              <a:ext cx="167149" cy="157317"/>
            </a:xfrm>
            <a:prstGeom prst="rect">
              <a:avLst/>
            </a:prstGeom>
            <a:solidFill>
              <a:srgbClr val="6600CC"/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33">
              <a:extLst>
                <a:ext uri="{FF2B5EF4-FFF2-40B4-BE49-F238E27FC236}">
                  <a16:creationId xmlns:a16="http://schemas.microsoft.com/office/drawing/2014/main" id="{6C09D02B-F15A-DF57-1F8B-189ED9035CD5}"/>
                </a:ext>
              </a:extLst>
            </p:cNvPr>
            <p:cNvSpPr/>
            <p:nvPr/>
          </p:nvSpPr>
          <p:spPr>
            <a:xfrm>
              <a:off x="4461320" y="3116828"/>
              <a:ext cx="167149" cy="157317"/>
            </a:xfrm>
            <a:prstGeom prst="rect">
              <a:avLst/>
            </a:prstGeom>
            <a:solidFill>
              <a:srgbClr val="CC00FF">
                <a:alpha val="47000"/>
              </a:srgbClr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34">
              <a:extLst>
                <a:ext uri="{FF2B5EF4-FFF2-40B4-BE49-F238E27FC236}">
                  <a16:creationId xmlns:a16="http://schemas.microsoft.com/office/drawing/2014/main" id="{759BEBFC-017D-982F-789F-1B2AB94B9B71}"/>
                </a:ext>
              </a:extLst>
            </p:cNvPr>
            <p:cNvSpPr/>
            <p:nvPr/>
          </p:nvSpPr>
          <p:spPr>
            <a:xfrm>
              <a:off x="4321621" y="3116828"/>
              <a:ext cx="167149" cy="157317"/>
            </a:xfrm>
            <a:prstGeom prst="rect">
              <a:avLst/>
            </a:prstGeom>
            <a:solidFill>
              <a:srgbClr val="FF3399">
                <a:alpha val="47000"/>
              </a:srgbClr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38">
              <a:extLst>
                <a:ext uri="{FF2B5EF4-FFF2-40B4-BE49-F238E27FC236}">
                  <a16:creationId xmlns:a16="http://schemas.microsoft.com/office/drawing/2014/main" id="{78C0FA01-F9DB-052E-90CA-CAEFB3E50774}"/>
                </a:ext>
              </a:extLst>
            </p:cNvPr>
            <p:cNvSpPr/>
            <p:nvPr/>
          </p:nvSpPr>
          <p:spPr>
            <a:xfrm>
              <a:off x="4461320" y="3271683"/>
              <a:ext cx="167149" cy="157317"/>
            </a:xfrm>
            <a:prstGeom prst="rect">
              <a:avLst/>
            </a:prstGeom>
            <a:solidFill>
              <a:srgbClr val="B800B8">
                <a:alpha val="47000"/>
              </a:srgbClr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39">
              <a:extLst>
                <a:ext uri="{FF2B5EF4-FFF2-40B4-BE49-F238E27FC236}">
                  <a16:creationId xmlns:a16="http://schemas.microsoft.com/office/drawing/2014/main" id="{EA94DB4D-D44E-0925-983E-EBF745F26BD0}"/>
                </a:ext>
              </a:extLst>
            </p:cNvPr>
            <p:cNvSpPr/>
            <p:nvPr/>
          </p:nvSpPr>
          <p:spPr>
            <a:xfrm>
              <a:off x="4321621" y="3271683"/>
              <a:ext cx="167149" cy="157317"/>
            </a:xfrm>
            <a:prstGeom prst="rect">
              <a:avLst/>
            </a:prstGeom>
            <a:solidFill>
              <a:srgbClr val="CC00FF"/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8" name="CuadroTexto 87">
            <a:extLst>
              <a:ext uri="{FF2B5EF4-FFF2-40B4-BE49-F238E27FC236}">
                <a16:creationId xmlns:a16="http://schemas.microsoft.com/office/drawing/2014/main" id="{0227EB0A-42EA-A7A5-4EA1-8BF8D775A3EA}"/>
              </a:ext>
            </a:extLst>
          </p:cNvPr>
          <p:cNvSpPr txBox="1"/>
          <p:nvPr/>
        </p:nvSpPr>
        <p:spPr>
          <a:xfrm>
            <a:off x="1355258" y="1577581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92240"/>
                </a:solidFill>
              </a:rPr>
              <a:t>INPUT</a:t>
            </a:r>
            <a:endParaRPr lang="en-US" sz="2400" b="1" dirty="0">
              <a:solidFill>
                <a:srgbClr val="092240"/>
              </a:solidFill>
            </a:endParaRP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CF569660-755C-5784-376C-43D1B1B39ACB}"/>
              </a:ext>
            </a:extLst>
          </p:cNvPr>
          <p:cNvSpPr txBox="1"/>
          <p:nvPr/>
        </p:nvSpPr>
        <p:spPr>
          <a:xfrm>
            <a:off x="9722333" y="1587681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092240"/>
                </a:solidFill>
              </a:rPr>
              <a:t>OUTPUT</a:t>
            </a:r>
            <a:endParaRPr lang="en-US" sz="2400" b="1" dirty="0">
              <a:solidFill>
                <a:srgbClr val="092240"/>
              </a:solidFill>
            </a:endParaRPr>
          </a:p>
        </p:txBody>
      </p:sp>
      <p:sp>
        <p:nvSpPr>
          <p:cNvPr id="118" name="Rectángulo: esquinas redondeadas 117">
            <a:extLst>
              <a:ext uri="{FF2B5EF4-FFF2-40B4-BE49-F238E27FC236}">
                <a16:creationId xmlns:a16="http://schemas.microsoft.com/office/drawing/2014/main" id="{960C8AB0-2877-7864-4478-BBBE9B1C9F60}"/>
              </a:ext>
            </a:extLst>
          </p:cNvPr>
          <p:cNvSpPr/>
          <p:nvPr/>
        </p:nvSpPr>
        <p:spPr>
          <a:xfrm>
            <a:off x="3849891" y="2109734"/>
            <a:ext cx="1819055" cy="2411471"/>
          </a:xfrm>
          <a:prstGeom prst="roundRect">
            <a:avLst/>
          </a:prstGeom>
          <a:solidFill>
            <a:srgbClr val="D396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uadroTexto 174">
            <a:extLst>
              <a:ext uri="{FF2B5EF4-FFF2-40B4-BE49-F238E27FC236}">
                <a16:creationId xmlns:a16="http://schemas.microsoft.com/office/drawing/2014/main" id="{0C987E76-924F-9CD6-81AB-95242949E80F}"/>
              </a:ext>
            </a:extLst>
          </p:cNvPr>
          <p:cNvSpPr txBox="1"/>
          <p:nvPr/>
        </p:nvSpPr>
        <p:spPr>
          <a:xfrm>
            <a:off x="4269828" y="1584846"/>
            <a:ext cx="97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D39650"/>
                </a:solidFill>
              </a:rPr>
              <a:t>Step 1</a:t>
            </a:r>
            <a:endParaRPr lang="en-US" sz="2400" b="1" dirty="0">
              <a:solidFill>
                <a:srgbClr val="D39650"/>
              </a:solidFill>
            </a:endParaRPr>
          </a:p>
        </p:txBody>
      </p:sp>
      <p:sp>
        <p:nvSpPr>
          <p:cNvPr id="176" name="CuadroTexto 175">
            <a:extLst>
              <a:ext uri="{FF2B5EF4-FFF2-40B4-BE49-F238E27FC236}">
                <a16:creationId xmlns:a16="http://schemas.microsoft.com/office/drawing/2014/main" id="{C4FCAC7D-C317-31BA-0239-76D120A6F043}"/>
              </a:ext>
            </a:extLst>
          </p:cNvPr>
          <p:cNvSpPr txBox="1"/>
          <p:nvPr/>
        </p:nvSpPr>
        <p:spPr>
          <a:xfrm>
            <a:off x="6936281" y="1594240"/>
            <a:ext cx="979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>
                <a:solidFill>
                  <a:srgbClr val="D39650"/>
                </a:solidFill>
              </a:rPr>
              <a:t>Step 2</a:t>
            </a:r>
            <a:endParaRPr lang="en-US" sz="2400" b="1" dirty="0">
              <a:solidFill>
                <a:srgbClr val="D39650"/>
              </a:solidFill>
            </a:endParaRPr>
          </a:p>
        </p:txBody>
      </p: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E94D1EC6-2A0D-7BF7-E625-B199EC5F2819}"/>
              </a:ext>
            </a:extLst>
          </p:cNvPr>
          <p:cNvSpPr txBox="1"/>
          <p:nvPr/>
        </p:nvSpPr>
        <p:spPr>
          <a:xfrm>
            <a:off x="846504" y="3781194"/>
            <a:ext cx="1984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i="1" dirty="0">
                <a:solidFill>
                  <a:srgbClr val="092240"/>
                </a:solidFill>
              </a:rPr>
              <a:t>Low </a:t>
            </a:r>
            <a:r>
              <a:rPr lang="es-ES" sz="1600" i="1" dirty="0" err="1">
                <a:solidFill>
                  <a:srgbClr val="092240"/>
                </a:solidFill>
              </a:rPr>
              <a:t>resolution</a:t>
            </a:r>
            <a:r>
              <a:rPr lang="es-ES" sz="1600" i="1" dirty="0">
                <a:solidFill>
                  <a:srgbClr val="092240"/>
                </a:solidFill>
              </a:rPr>
              <a:t> </a:t>
            </a:r>
            <a:r>
              <a:rPr lang="es-ES" sz="1600" i="1" dirty="0" err="1">
                <a:solidFill>
                  <a:srgbClr val="092240"/>
                </a:solidFill>
              </a:rPr>
              <a:t>database</a:t>
            </a:r>
            <a:endParaRPr lang="en-US" sz="1600" i="1" dirty="0">
              <a:solidFill>
                <a:srgbClr val="092240"/>
              </a:solidFill>
            </a:endParaRPr>
          </a:p>
        </p:txBody>
      </p:sp>
      <p:sp>
        <p:nvSpPr>
          <p:cNvPr id="187" name="CuadroTexto 186">
            <a:extLst>
              <a:ext uri="{FF2B5EF4-FFF2-40B4-BE49-F238E27FC236}">
                <a16:creationId xmlns:a16="http://schemas.microsoft.com/office/drawing/2014/main" id="{90DC0A17-C4A8-6364-26AF-93A16C34D3D8}"/>
              </a:ext>
            </a:extLst>
          </p:cNvPr>
          <p:cNvSpPr txBox="1"/>
          <p:nvPr/>
        </p:nvSpPr>
        <p:spPr>
          <a:xfrm>
            <a:off x="6671403" y="3790240"/>
            <a:ext cx="150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i="1" dirty="0" err="1">
                <a:solidFill>
                  <a:srgbClr val="092240"/>
                </a:solidFill>
              </a:rPr>
              <a:t>Interpolate</a:t>
            </a:r>
            <a:r>
              <a:rPr lang="es-ES" sz="1600" i="1" dirty="0">
                <a:solidFill>
                  <a:srgbClr val="092240"/>
                </a:solidFill>
              </a:rPr>
              <a:t> </a:t>
            </a:r>
            <a:r>
              <a:rPr lang="es-ES" sz="1600" i="1" dirty="0" err="1">
                <a:solidFill>
                  <a:srgbClr val="092240"/>
                </a:solidFill>
              </a:rPr>
              <a:t>modes</a:t>
            </a:r>
            <a:endParaRPr lang="en-US" sz="1600" i="1" dirty="0">
              <a:solidFill>
                <a:srgbClr val="092240"/>
              </a:solidFill>
            </a:endParaRPr>
          </a:p>
        </p:txBody>
      </p: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81B66A43-B225-0399-3AA2-17B187F161DA}"/>
              </a:ext>
            </a:extLst>
          </p:cNvPr>
          <p:cNvSpPr txBox="1"/>
          <p:nvPr/>
        </p:nvSpPr>
        <p:spPr>
          <a:xfrm>
            <a:off x="9598808" y="3790240"/>
            <a:ext cx="150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i="1" dirty="0">
                <a:solidFill>
                  <a:srgbClr val="092240"/>
                </a:solidFill>
              </a:rPr>
              <a:t>High </a:t>
            </a:r>
            <a:r>
              <a:rPr lang="es-ES" sz="1600" i="1" dirty="0" err="1">
                <a:solidFill>
                  <a:srgbClr val="092240"/>
                </a:solidFill>
              </a:rPr>
              <a:t>resolution</a:t>
            </a:r>
            <a:r>
              <a:rPr lang="es-ES" sz="1600" i="1" dirty="0">
                <a:solidFill>
                  <a:srgbClr val="092240"/>
                </a:solidFill>
              </a:rPr>
              <a:t> </a:t>
            </a:r>
            <a:r>
              <a:rPr lang="es-ES" sz="1600" i="1" dirty="0" err="1">
                <a:solidFill>
                  <a:srgbClr val="092240"/>
                </a:solidFill>
              </a:rPr>
              <a:t>database</a:t>
            </a:r>
            <a:endParaRPr lang="en-US" sz="1600" i="1" dirty="0">
              <a:solidFill>
                <a:srgbClr val="092240"/>
              </a:solidFill>
            </a:endParaRPr>
          </a:p>
        </p:txBody>
      </p:sp>
      <p:cxnSp>
        <p:nvCxnSpPr>
          <p:cNvPr id="191" name="Conector recto de flecha 190">
            <a:extLst>
              <a:ext uri="{FF2B5EF4-FFF2-40B4-BE49-F238E27FC236}">
                <a16:creationId xmlns:a16="http://schemas.microsoft.com/office/drawing/2014/main" id="{146C872D-A9C1-33D3-1C75-7207A3883067}"/>
              </a:ext>
            </a:extLst>
          </p:cNvPr>
          <p:cNvCxnSpPr>
            <a:cxnSpLocks/>
            <a:stCxn id="3" idx="3"/>
            <a:endCxn id="118" idx="1"/>
          </p:cNvCxnSpPr>
          <p:nvPr/>
        </p:nvCxnSpPr>
        <p:spPr>
          <a:xfrm>
            <a:off x="2830946" y="3312381"/>
            <a:ext cx="1018945" cy="3089"/>
          </a:xfrm>
          <a:prstGeom prst="straightConnector1">
            <a:avLst/>
          </a:prstGeom>
          <a:ln w="38100">
            <a:solidFill>
              <a:srgbClr val="092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ector recto de flecha 192">
            <a:extLst>
              <a:ext uri="{FF2B5EF4-FFF2-40B4-BE49-F238E27FC236}">
                <a16:creationId xmlns:a16="http://schemas.microsoft.com/office/drawing/2014/main" id="{6A1662FF-56C2-0465-D6E7-9C238819352B}"/>
              </a:ext>
            </a:extLst>
          </p:cNvPr>
          <p:cNvCxnSpPr>
            <a:cxnSpLocks/>
            <a:stCxn id="118" idx="3"/>
            <a:endCxn id="8" idx="1"/>
          </p:cNvCxnSpPr>
          <p:nvPr/>
        </p:nvCxnSpPr>
        <p:spPr>
          <a:xfrm>
            <a:off x="5668946" y="3315470"/>
            <a:ext cx="848486" cy="3977"/>
          </a:xfrm>
          <a:prstGeom prst="straightConnector1">
            <a:avLst/>
          </a:prstGeom>
          <a:ln w="38100">
            <a:solidFill>
              <a:srgbClr val="092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F8BAC6A7-3668-AF76-CF93-1B1C951C6E2C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8336487" y="3319447"/>
            <a:ext cx="1024567" cy="0"/>
          </a:xfrm>
          <a:prstGeom prst="straightConnector1">
            <a:avLst/>
          </a:prstGeom>
          <a:ln w="38100">
            <a:solidFill>
              <a:srgbClr val="09224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2">
            <a:extLst>
              <a:ext uri="{FF2B5EF4-FFF2-40B4-BE49-F238E27FC236}">
                <a16:creationId xmlns:a16="http://schemas.microsoft.com/office/drawing/2014/main" id="{0E05039E-68BC-EF59-08D3-850AC1357F28}"/>
              </a:ext>
            </a:extLst>
          </p:cNvPr>
          <p:cNvSpPr txBox="1"/>
          <p:nvPr/>
        </p:nvSpPr>
        <p:spPr>
          <a:xfrm>
            <a:off x="10016836" y="443754"/>
            <a:ext cx="1771141" cy="408623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chemeClr val="bg1"/>
                </a:solidFill>
              </a:rPr>
              <a:t>Superresolution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B7F5175-EF96-3CDE-2DF0-474FBEACA3B6}"/>
              </a:ext>
            </a:extLst>
          </p:cNvPr>
          <p:cNvGrpSpPr/>
          <p:nvPr/>
        </p:nvGrpSpPr>
        <p:grpSpPr>
          <a:xfrm>
            <a:off x="1474572" y="2742281"/>
            <a:ext cx="722428" cy="815367"/>
            <a:chOff x="1872237" y="2342053"/>
            <a:chExt cx="722428" cy="815367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ECC5E16-E49B-C1F9-DCBC-A330BEEB0B35}"/>
                </a:ext>
              </a:extLst>
            </p:cNvPr>
            <p:cNvGrpSpPr/>
            <p:nvPr/>
          </p:nvGrpSpPr>
          <p:grpSpPr>
            <a:xfrm>
              <a:off x="1872237" y="2342053"/>
              <a:ext cx="722428" cy="815367"/>
              <a:chOff x="1872237" y="2342053"/>
              <a:chExt cx="722428" cy="815367"/>
            </a:xfrm>
          </p:grpSpPr>
          <p:sp>
            <p:nvSpPr>
              <p:cNvPr id="7" name="Rectangle 31">
                <a:extLst>
                  <a:ext uri="{FF2B5EF4-FFF2-40B4-BE49-F238E27FC236}">
                    <a16:creationId xmlns:a16="http://schemas.microsoft.com/office/drawing/2014/main" id="{B62D32B9-2214-B19B-2800-DF477D9FF331}"/>
                  </a:ext>
                </a:extLst>
              </p:cNvPr>
              <p:cNvSpPr/>
              <p:nvPr/>
            </p:nvSpPr>
            <p:spPr>
              <a:xfrm rot="10800000">
                <a:off x="1872237" y="2342682"/>
                <a:ext cx="270415" cy="271579"/>
              </a:xfrm>
              <a:prstGeom prst="rect">
                <a:avLst/>
              </a:prstGeom>
              <a:solidFill>
                <a:srgbClr val="3333FF"/>
              </a:solidFill>
              <a:ln w="6350">
                <a:solidFill>
                  <a:srgbClr val="E5F4E3"/>
                </a:solidFill>
              </a:ln>
              <a:scene3d>
                <a:camera prst="orthographicFront">
                  <a:rot lat="0" lon="19199981" rev="0"/>
                </a:camera>
                <a:lightRig rig="threePt" dir="t"/>
              </a:scene3d>
              <a:sp3d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32">
                <a:extLst>
                  <a:ext uri="{FF2B5EF4-FFF2-40B4-BE49-F238E27FC236}">
                    <a16:creationId xmlns:a16="http://schemas.microsoft.com/office/drawing/2014/main" id="{8E381940-F6BB-0E45-D34E-0745BAC102EB}"/>
                  </a:ext>
                </a:extLst>
              </p:cNvPr>
              <p:cNvSpPr/>
              <p:nvPr/>
            </p:nvSpPr>
            <p:spPr>
              <a:xfrm rot="10800000">
                <a:off x="2098243" y="2342682"/>
                <a:ext cx="270415" cy="271579"/>
              </a:xfrm>
              <a:prstGeom prst="rect">
                <a:avLst/>
              </a:prstGeom>
              <a:solidFill>
                <a:srgbClr val="6600CC"/>
              </a:solidFill>
              <a:ln w="6350">
                <a:solidFill>
                  <a:srgbClr val="E5F4E3"/>
                </a:solidFill>
              </a:ln>
              <a:scene3d>
                <a:camera prst="orthographicFront">
                  <a:rot lat="0" lon="19199981" rev="0"/>
                </a:camera>
                <a:lightRig rig="threePt" dir="t"/>
              </a:scene3d>
              <a:sp3d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7">
                <a:extLst>
                  <a:ext uri="{FF2B5EF4-FFF2-40B4-BE49-F238E27FC236}">
                    <a16:creationId xmlns:a16="http://schemas.microsoft.com/office/drawing/2014/main" id="{34FEA3DD-FBB9-059B-23A7-EF9AC2A0DD7D}"/>
                  </a:ext>
                </a:extLst>
              </p:cNvPr>
              <p:cNvSpPr/>
              <p:nvPr/>
            </p:nvSpPr>
            <p:spPr>
              <a:xfrm rot="10800000">
                <a:off x="2324250" y="2342053"/>
                <a:ext cx="270415" cy="271579"/>
              </a:xfrm>
              <a:prstGeom prst="rect">
                <a:avLst/>
              </a:prstGeom>
              <a:solidFill>
                <a:srgbClr val="CC00FF"/>
              </a:solidFill>
              <a:ln w="6350">
                <a:solidFill>
                  <a:srgbClr val="E5F4E3"/>
                </a:solidFill>
              </a:ln>
              <a:scene3d>
                <a:camera prst="orthographicFront">
                  <a:rot lat="0" lon="19199981" rev="0"/>
                </a:camera>
                <a:lightRig rig="threePt" dir="t"/>
              </a:scene3d>
              <a:sp3d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40">
                <a:extLst>
                  <a:ext uri="{FF2B5EF4-FFF2-40B4-BE49-F238E27FC236}">
                    <a16:creationId xmlns:a16="http://schemas.microsoft.com/office/drawing/2014/main" id="{03C41C34-FE92-A7DA-275E-CD25DD3CC45A}"/>
                  </a:ext>
                </a:extLst>
              </p:cNvPr>
              <p:cNvSpPr/>
              <p:nvPr/>
            </p:nvSpPr>
            <p:spPr>
              <a:xfrm rot="10800000">
                <a:off x="1872237" y="2885841"/>
                <a:ext cx="270415" cy="271579"/>
              </a:xfrm>
              <a:prstGeom prst="rect">
                <a:avLst/>
              </a:prstGeom>
              <a:solidFill>
                <a:srgbClr val="CC00FF"/>
              </a:solidFill>
              <a:ln w="6350">
                <a:solidFill>
                  <a:srgbClr val="E5F4E3"/>
                </a:solidFill>
              </a:ln>
              <a:scene3d>
                <a:camera prst="orthographicFront">
                  <a:rot lat="0" lon="19199981" rev="0"/>
                </a:camera>
                <a:lightRig rig="threePt" dir="t"/>
              </a:scene3d>
              <a:sp3d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41">
                <a:extLst>
                  <a:ext uri="{FF2B5EF4-FFF2-40B4-BE49-F238E27FC236}">
                    <a16:creationId xmlns:a16="http://schemas.microsoft.com/office/drawing/2014/main" id="{AAC93616-B204-485F-1489-1A63C45238EA}"/>
                  </a:ext>
                </a:extLst>
              </p:cNvPr>
              <p:cNvSpPr/>
              <p:nvPr/>
            </p:nvSpPr>
            <p:spPr>
              <a:xfrm rot="10800000">
                <a:off x="2098243" y="2885841"/>
                <a:ext cx="270415" cy="271579"/>
              </a:xfrm>
              <a:prstGeom prst="rect">
                <a:avLst/>
              </a:prstGeom>
              <a:solidFill>
                <a:srgbClr val="993366"/>
              </a:solidFill>
              <a:ln w="6350">
                <a:solidFill>
                  <a:srgbClr val="E5F4E3"/>
                </a:solidFill>
              </a:ln>
              <a:scene3d>
                <a:camera prst="orthographicFront">
                  <a:rot lat="0" lon="19199981" rev="0"/>
                </a:camera>
                <a:lightRig rig="threePt" dir="t"/>
              </a:scene3d>
              <a:sp3d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42">
                <a:extLst>
                  <a:ext uri="{FF2B5EF4-FFF2-40B4-BE49-F238E27FC236}">
                    <a16:creationId xmlns:a16="http://schemas.microsoft.com/office/drawing/2014/main" id="{EC8140A9-7852-D424-DF23-895D1D6B6494}"/>
                  </a:ext>
                </a:extLst>
              </p:cNvPr>
              <p:cNvSpPr/>
              <p:nvPr/>
            </p:nvSpPr>
            <p:spPr>
              <a:xfrm rot="10800000">
                <a:off x="2324250" y="2885841"/>
                <a:ext cx="270415" cy="271579"/>
              </a:xfrm>
              <a:prstGeom prst="rect">
                <a:avLst/>
              </a:prstGeom>
              <a:solidFill>
                <a:srgbClr val="CC0000"/>
              </a:solidFill>
              <a:ln w="6350">
                <a:solidFill>
                  <a:srgbClr val="E5F4E3"/>
                </a:solidFill>
              </a:ln>
              <a:scene3d>
                <a:camera prst="orthographicFront">
                  <a:rot lat="0" lon="19199981" rev="0"/>
                </a:camera>
                <a:lightRig rig="threePt" dir="t"/>
              </a:scene3d>
              <a:sp3d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3C1C6A6-6902-00F5-38DB-B41A2280068E}"/>
                  </a:ext>
                </a:extLst>
              </p:cNvPr>
              <p:cNvSpPr/>
              <p:nvPr/>
            </p:nvSpPr>
            <p:spPr>
              <a:xfrm rot="10800000">
                <a:off x="1872237" y="2614262"/>
                <a:ext cx="270415" cy="271579"/>
              </a:xfrm>
              <a:prstGeom prst="rect">
                <a:avLst/>
              </a:prstGeom>
              <a:solidFill>
                <a:srgbClr val="6600CC"/>
              </a:solidFill>
              <a:ln w="6350">
                <a:solidFill>
                  <a:srgbClr val="E5F4E3"/>
                </a:solidFill>
              </a:ln>
              <a:scene3d>
                <a:camera prst="orthographicFront">
                  <a:rot lat="0" lon="19199981" rev="0"/>
                </a:camera>
                <a:lightRig rig="threePt" dir="t"/>
              </a:scene3d>
              <a:sp3d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871A1DCD-60AE-EE46-C4FF-3658E2DD1D06}"/>
                  </a:ext>
                </a:extLst>
              </p:cNvPr>
              <p:cNvSpPr/>
              <p:nvPr/>
            </p:nvSpPr>
            <p:spPr>
              <a:xfrm rot="10800000">
                <a:off x="2098243" y="2614262"/>
                <a:ext cx="270415" cy="271579"/>
              </a:xfrm>
              <a:prstGeom prst="rect">
                <a:avLst/>
              </a:prstGeom>
              <a:solidFill>
                <a:srgbClr val="CC00FF"/>
              </a:solidFill>
              <a:ln w="6350">
                <a:solidFill>
                  <a:srgbClr val="E5F4E3"/>
                </a:solidFill>
              </a:ln>
              <a:scene3d>
                <a:camera prst="orthographicFront">
                  <a:rot lat="0" lon="19199981" rev="0"/>
                </a:camera>
                <a:lightRig rig="threePt" dir="t"/>
              </a:scene3d>
              <a:sp3d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Rectangle 46">
              <a:extLst>
                <a:ext uri="{FF2B5EF4-FFF2-40B4-BE49-F238E27FC236}">
                  <a16:creationId xmlns:a16="http://schemas.microsoft.com/office/drawing/2014/main" id="{86EEF733-2C02-B26B-F712-C29436918D8E}"/>
                </a:ext>
              </a:extLst>
            </p:cNvPr>
            <p:cNvSpPr/>
            <p:nvPr/>
          </p:nvSpPr>
          <p:spPr>
            <a:xfrm rot="10800000">
              <a:off x="2324250" y="2614262"/>
              <a:ext cx="270415" cy="271579"/>
            </a:xfrm>
            <a:prstGeom prst="rect">
              <a:avLst/>
            </a:prstGeom>
            <a:solidFill>
              <a:srgbClr val="993366"/>
            </a:solidFill>
            <a:ln w="6350">
              <a:solidFill>
                <a:srgbClr val="E5F4E3"/>
              </a:solidFill>
            </a:ln>
            <a:scene3d>
              <a:camera prst="orthographicFront">
                <a:rot lat="0" lon="19199981" rev="0"/>
              </a:camera>
              <a:lightRig rig="threePt" dir="t"/>
            </a:scene3d>
            <a:sp3d extrusionH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uadroTexto 86">
                <a:extLst>
                  <a:ext uri="{FF2B5EF4-FFF2-40B4-BE49-F238E27FC236}">
                    <a16:creationId xmlns:a16="http://schemas.microsoft.com/office/drawing/2014/main" id="{52FC1997-5EF8-299C-2B15-9D63C69C1343}"/>
                  </a:ext>
                </a:extLst>
              </p:cNvPr>
              <p:cNvSpPr txBox="1"/>
              <p:nvPr/>
            </p:nvSpPr>
            <p:spPr>
              <a:xfrm>
                <a:off x="3914814" y="2742282"/>
                <a:ext cx="1635255" cy="15296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s-ES" sz="2800" b="1" dirty="0">
                    <a:solidFill>
                      <a:schemeClr val="bg1"/>
                    </a:solidFill>
                  </a:rPr>
                  <a:t>SVD</a:t>
                </a:r>
                <a:r>
                  <a:rPr lang="en-US" sz="2800" b="1" dirty="0">
                    <a:solidFill>
                      <a:schemeClr val="bg1"/>
                    </a:solidFill>
                  </a:rPr>
                  <a:t>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GB" sz="2400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24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𝑈</m:t>
                      </m:r>
                      <m:r>
                        <a:rPr lang="en-GB" sz="2400" b="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𝛴</m:t>
                      </m:r>
                      <m:sSup>
                        <m:sSupPr>
                          <m:ctrlPr>
                            <a:rPr lang="es-ES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sz="2400" b="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s-ES" sz="2400" dirty="0"/>
              </a:p>
            </p:txBody>
          </p:sp>
        </mc:Choice>
        <mc:Fallback xmlns="">
          <p:sp>
            <p:nvSpPr>
              <p:cNvPr id="98" name="CuadroTexto 86">
                <a:extLst>
                  <a:ext uri="{FF2B5EF4-FFF2-40B4-BE49-F238E27FC236}">
                    <a16:creationId xmlns:a16="http://schemas.microsoft.com/office/drawing/2014/main" id="{52FC1997-5EF8-299C-2B15-9D63C69C1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4814" y="2742282"/>
                <a:ext cx="1635255" cy="1529633"/>
              </a:xfrm>
              <a:prstGeom prst="rect">
                <a:avLst/>
              </a:prstGeom>
              <a:blipFill>
                <a:blip r:embed="rId15"/>
                <a:stretch>
                  <a:fillRect t="-3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CuadroTexto 186">
            <a:extLst>
              <a:ext uri="{FF2B5EF4-FFF2-40B4-BE49-F238E27FC236}">
                <a16:creationId xmlns:a16="http://schemas.microsoft.com/office/drawing/2014/main" id="{B12327F7-B605-070C-2F52-6CD5CA694E24}"/>
              </a:ext>
            </a:extLst>
          </p:cNvPr>
          <p:cNvSpPr txBox="1"/>
          <p:nvPr/>
        </p:nvSpPr>
        <p:spPr>
          <a:xfrm>
            <a:off x="3911041" y="3855639"/>
            <a:ext cx="150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i="1" dirty="0" err="1">
                <a:solidFill>
                  <a:srgbClr val="092240"/>
                </a:solidFill>
              </a:rPr>
              <a:t>Apply</a:t>
            </a:r>
            <a:endParaRPr lang="es-ES" sz="1600" i="1" dirty="0">
              <a:solidFill>
                <a:srgbClr val="092240"/>
              </a:solidFill>
            </a:endParaRPr>
          </a:p>
          <a:p>
            <a:pPr algn="ctr"/>
            <a:r>
              <a:rPr lang="es-ES" sz="1600" i="1" dirty="0">
                <a:solidFill>
                  <a:srgbClr val="092240"/>
                </a:solidFill>
              </a:rPr>
              <a:t>SVD</a:t>
            </a:r>
            <a:endParaRPr lang="en-US" sz="1600" i="1" dirty="0">
              <a:solidFill>
                <a:srgbClr val="092240"/>
              </a:solidFill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C9A20453-6F3B-72C4-D7E7-4D54087FB854}"/>
              </a:ext>
            </a:extLst>
          </p:cNvPr>
          <p:cNvGrpSpPr/>
          <p:nvPr/>
        </p:nvGrpSpPr>
        <p:grpSpPr>
          <a:xfrm>
            <a:off x="6976733" y="2353840"/>
            <a:ext cx="830779" cy="1360848"/>
            <a:chOff x="5513693" y="2059200"/>
            <a:chExt cx="830779" cy="1360848"/>
          </a:xfrm>
        </p:grpSpPr>
        <p:cxnSp>
          <p:nvCxnSpPr>
            <p:cNvPr id="19" name="Conector recto 18">
              <a:extLst>
                <a:ext uri="{FF2B5EF4-FFF2-40B4-BE49-F238E27FC236}">
                  <a16:creationId xmlns:a16="http://schemas.microsoft.com/office/drawing/2014/main" id="{FBB8D6EE-8F31-10F0-A15E-5E1FC5AFE0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2085" y="2059200"/>
              <a:ext cx="672" cy="136074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>
                <a:rot lat="0" lon="20399973" rev="10799999"/>
              </a:camera>
              <a:lightRig rig="threePt" dir="t"/>
            </a:scene3d>
            <a:sp3d extrusionH="25400">
              <a:extrusionClr>
                <a:schemeClr val="bg1"/>
              </a:extrusionClr>
              <a:contourClr>
                <a:schemeClr val="tx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ADFC2070-CE15-17C3-3B56-2E6C5DDF3D82}"/>
                </a:ext>
              </a:extLst>
            </p:cNvPr>
            <p:cNvGrpSpPr/>
            <p:nvPr/>
          </p:nvGrpSpPr>
          <p:grpSpPr>
            <a:xfrm>
              <a:off x="5513693" y="2072065"/>
              <a:ext cx="368205" cy="1347932"/>
              <a:chOff x="5495992" y="2062745"/>
              <a:chExt cx="368205" cy="1347932"/>
            </a:xfrm>
          </p:grpSpPr>
          <p:sp>
            <p:nvSpPr>
              <p:cNvPr id="100" name="Rectangle 49">
                <a:extLst>
                  <a:ext uri="{FF2B5EF4-FFF2-40B4-BE49-F238E27FC236}">
                    <a16:creationId xmlns:a16="http://schemas.microsoft.com/office/drawing/2014/main" id="{DF5E8E6F-129B-12C5-4BBC-21C598E40587}"/>
                  </a:ext>
                </a:extLst>
              </p:cNvPr>
              <p:cNvSpPr/>
              <p:nvPr/>
            </p:nvSpPr>
            <p:spPr>
              <a:xfrm rot="10800000">
                <a:off x="5593782" y="3139098"/>
                <a:ext cx="270415" cy="2715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>
                  <a:rot lat="0" lon="19199981" rev="0"/>
                </a:camera>
                <a:lightRig rig="threePt" dir="t"/>
              </a:scene3d>
              <a:sp3d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B3AEFEC6-2E99-6B01-05AA-886093FF579A}"/>
                  </a:ext>
                </a:extLst>
              </p:cNvPr>
              <p:cNvGrpSpPr/>
              <p:nvPr/>
            </p:nvGrpSpPr>
            <p:grpSpPr>
              <a:xfrm>
                <a:off x="5495992" y="2062745"/>
                <a:ext cx="368205" cy="977927"/>
                <a:chOff x="5495992" y="2062745"/>
                <a:chExt cx="368205" cy="977927"/>
              </a:xfrm>
            </p:grpSpPr>
            <p:sp>
              <p:nvSpPr>
                <p:cNvPr id="103" name="Rectangle 44">
                  <a:extLst>
                    <a:ext uri="{FF2B5EF4-FFF2-40B4-BE49-F238E27FC236}">
                      <a16:creationId xmlns:a16="http://schemas.microsoft.com/office/drawing/2014/main" id="{769FB2D4-B3CA-9FA9-A00A-17101EC4B92F}"/>
                    </a:ext>
                  </a:extLst>
                </p:cNvPr>
                <p:cNvSpPr/>
                <p:nvPr/>
              </p:nvSpPr>
              <p:spPr>
                <a:xfrm rot="10800000">
                  <a:off x="5593782" y="2605464"/>
                  <a:ext cx="270415" cy="271579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>
                    <a:rot lat="0" lon="19199981" rev="0"/>
                  </a:camera>
                  <a:lightRig rig="threePt" dir="t"/>
                </a:scene3d>
                <a:sp3d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35">
                  <a:extLst>
                    <a:ext uri="{FF2B5EF4-FFF2-40B4-BE49-F238E27FC236}">
                      <a16:creationId xmlns:a16="http://schemas.microsoft.com/office/drawing/2014/main" id="{EB88E5B6-FF49-FD04-C517-D352F8C62E66}"/>
                    </a:ext>
                  </a:extLst>
                </p:cNvPr>
                <p:cNvSpPr/>
                <p:nvPr/>
              </p:nvSpPr>
              <p:spPr>
                <a:xfrm rot="10800000">
                  <a:off x="5593782" y="2062745"/>
                  <a:ext cx="270415" cy="271579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>
                    <a:rot lat="0" lon="19199981" rev="0"/>
                  </a:camera>
                  <a:lightRig rig="threePt" dir="t"/>
                </a:scene3d>
                <a:sp3d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31">
                  <a:extLst>
                    <a:ext uri="{FF2B5EF4-FFF2-40B4-BE49-F238E27FC236}">
                      <a16:creationId xmlns:a16="http://schemas.microsoft.com/office/drawing/2014/main" id="{7F46DEF4-DCEA-AE42-2C2F-6858D3E2ADAE}"/>
                    </a:ext>
                  </a:extLst>
                </p:cNvPr>
                <p:cNvSpPr/>
                <p:nvPr/>
              </p:nvSpPr>
              <p:spPr>
                <a:xfrm rot="10800000">
                  <a:off x="5495992" y="2225934"/>
                  <a:ext cx="270415" cy="271579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>
                    <a:rot lat="0" lon="19199981" rev="0"/>
                  </a:camera>
                  <a:lightRig rig="threePt" dir="t"/>
                </a:scene3d>
                <a:sp3d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40">
                  <a:extLst>
                    <a:ext uri="{FF2B5EF4-FFF2-40B4-BE49-F238E27FC236}">
                      <a16:creationId xmlns:a16="http://schemas.microsoft.com/office/drawing/2014/main" id="{D2B64848-8B8D-CE39-CADF-AA737A763245}"/>
                    </a:ext>
                  </a:extLst>
                </p:cNvPr>
                <p:cNvSpPr/>
                <p:nvPr/>
              </p:nvSpPr>
              <p:spPr>
                <a:xfrm rot="10800000">
                  <a:off x="5504882" y="2769093"/>
                  <a:ext cx="270415" cy="271579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>
                    <a:rot lat="0" lon="19199981" rev="0"/>
                  </a:camera>
                  <a:lightRig rig="threePt" dir="t"/>
                </a:scene3d>
                <a:sp3d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EEF51CF3-B1B4-F45F-7480-92CE3495A5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3540" y="2059200"/>
              <a:ext cx="672" cy="136074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>
                <a:rot lat="0" lon="20399973" rev="10799999"/>
              </a:camera>
              <a:lightRig rig="threePt" dir="t"/>
            </a:scene3d>
            <a:sp3d extrusionH="25400">
              <a:extrusionClr>
                <a:schemeClr val="bg1"/>
              </a:extrusionClr>
              <a:contourClr>
                <a:schemeClr val="tx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D987903-74A1-42E8-0A7F-784EDB87F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4495" y="2059200"/>
              <a:ext cx="672" cy="136074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>
                <a:rot lat="0" lon="20399973" rev="10799999"/>
              </a:camera>
              <a:lightRig rig="threePt" dir="t"/>
            </a:scene3d>
            <a:sp3d extrusionH="25400">
              <a:extrusionClr>
                <a:schemeClr val="bg1"/>
              </a:extrusionClr>
              <a:contourClr>
                <a:schemeClr val="tx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985B04C-E656-40C5-6EC9-EB4A7E4BE66D}"/>
                </a:ext>
              </a:extLst>
            </p:cNvPr>
            <p:cNvGrpSpPr/>
            <p:nvPr/>
          </p:nvGrpSpPr>
          <p:grpSpPr>
            <a:xfrm>
              <a:off x="5734332" y="2072116"/>
              <a:ext cx="377730" cy="1347932"/>
              <a:chOff x="5486467" y="2068460"/>
              <a:chExt cx="377730" cy="1347932"/>
            </a:xfrm>
          </p:grpSpPr>
          <p:sp>
            <p:nvSpPr>
              <p:cNvPr id="110" name="Rectangle 49">
                <a:extLst>
                  <a:ext uri="{FF2B5EF4-FFF2-40B4-BE49-F238E27FC236}">
                    <a16:creationId xmlns:a16="http://schemas.microsoft.com/office/drawing/2014/main" id="{CE9935A4-598D-F188-4600-D845810391F7}"/>
                  </a:ext>
                </a:extLst>
              </p:cNvPr>
              <p:cNvSpPr/>
              <p:nvPr/>
            </p:nvSpPr>
            <p:spPr>
              <a:xfrm rot="10800000">
                <a:off x="5593782" y="3144813"/>
                <a:ext cx="270415" cy="2715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>
                  <a:rot lat="0" lon="19199981" rev="0"/>
                </a:camera>
                <a:lightRig rig="threePt" dir="t"/>
              </a:scene3d>
              <a:sp3d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9439E430-55FB-AF46-1CE2-630745D04C08}"/>
                  </a:ext>
                </a:extLst>
              </p:cNvPr>
              <p:cNvGrpSpPr/>
              <p:nvPr/>
            </p:nvGrpSpPr>
            <p:grpSpPr>
              <a:xfrm>
                <a:off x="5486467" y="2068460"/>
                <a:ext cx="377730" cy="977927"/>
                <a:chOff x="5486467" y="2068460"/>
                <a:chExt cx="377730" cy="977927"/>
              </a:xfrm>
            </p:grpSpPr>
            <p:sp>
              <p:nvSpPr>
                <p:cNvPr id="112" name="Rectangle 44">
                  <a:extLst>
                    <a:ext uri="{FF2B5EF4-FFF2-40B4-BE49-F238E27FC236}">
                      <a16:creationId xmlns:a16="http://schemas.microsoft.com/office/drawing/2014/main" id="{18209745-713F-8472-BEBD-321E6E7F5A8D}"/>
                    </a:ext>
                  </a:extLst>
                </p:cNvPr>
                <p:cNvSpPr/>
                <p:nvPr/>
              </p:nvSpPr>
              <p:spPr>
                <a:xfrm rot="10800000">
                  <a:off x="5593782" y="2605464"/>
                  <a:ext cx="270415" cy="271579"/>
                </a:xfrm>
                <a:prstGeom prst="rect">
                  <a:avLst/>
                </a:prstGeom>
                <a:solidFill>
                  <a:schemeClr val="accent6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>
                    <a:rot lat="0" lon="19199981" rev="0"/>
                  </a:camera>
                  <a:lightRig rig="threePt" dir="t"/>
                </a:scene3d>
                <a:sp3d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35">
                  <a:extLst>
                    <a:ext uri="{FF2B5EF4-FFF2-40B4-BE49-F238E27FC236}">
                      <a16:creationId xmlns:a16="http://schemas.microsoft.com/office/drawing/2014/main" id="{06851FA2-50B6-7391-C862-8DABDE7476EE}"/>
                    </a:ext>
                  </a:extLst>
                </p:cNvPr>
                <p:cNvSpPr/>
                <p:nvPr/>
              </p:nvSpPr>
              <p:spPr>
                <a:xfrm rot="10800000">
                  <a:off x="5593782" y="2068460"/>
                  <a:ext cx="270415" cy="271579"/>
                </a:xfrm>
                <a:prstGeom prst="rect">
                  <a:avLst/>
                </a:prstGeom>
                <a:solidFill>
                  <a:schemeClr val="accent6">
                    <a:lumMod val="50000"/>
                  </a:schemeClr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>
                    <a:rot lat="0" lon="19199981" rev="0"/>
                  </a:camera>
                  <a:lightRig rig="threePt" dir="t"/>
                </a:scene3d>
                <a:sp3d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1">
                  <a:extLst>
                    <a:ext uri="{FF2B5EF4-FFF2-40B4-BE49-F238E27FC236}">
                      <a16:creationId xmlns:a16="http://schemas.microsoft.com/office/drawing/2014/main" id="{42EC646B-3755-90DA-3376-184A899BD41E}"/>
                    </a:ext>
                  </a:extLst>
                </p:cNvPr>
                <p:cNvSpPr/>
                <p:nvPr/>
              </p:nvSpPr>
              <p:spPr>
                <a:xfrm rot="10800000">
                  <a:off x="5486467" y="2231852"/>
                  <a:ext cx="270415" cy="271579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>
                    <a:rot lat="0" lon="19199981" rev="0"/>
                  </a:camera>
                  <a:lightRig rig="threePt" dir="t"/>
                </a:scene3d>
                <a:sp3d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6" name="Rectangle 40">
                  <a:extLst>
                    <a:ext uri="{FF2B5EF4-FFF2-40B4-BE49-F238E27FC236}">
                      <a16:creationId xmlns:a16="http://schemas.microsoft.com/office/drawing/2014/main" id="{6B0EE665-B6B8-44E8-06A0-D6F90C72294C}"/>
                    </a:ext>
                  </a:extLst>
                </p:cNvPr>
                <p:cNvSpPr/>
                <p:nvPr/>
              </p:nvSpPr>
              <p:spPr>
                <a:xfrm rot="10800000">
                  <a:off x="5497059" y="2774808"/>
                  <a:ext cx="270415" cy="27157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>
                    <a:rot lat="0" lon="19199981" rev="0"/>
                  </a:camera>
                  <a:lightRig rig="threePt" dir="t"/>
                </a:scene3d>
                <a:sp3d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CCCFE2F7-12AB-5275-6BBD-844A1C420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3480" y="2059305"/>
              <a:ext cx="672" cy="136074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>
                <a:rot lat="0" lon="20399973" rev="10799999"/>
              </a:camera>
              <a:lightRig rig="threePt" dir="t"/>
            </a:scene3d>
            <a:sp3d extrusionH="25400">
              <a:extrusionClr>
                <a:schemeClr val="bg1"/>
              </a:extrusionClr>
              <a:contourClr>
                <a:schemeClr val="tx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cto 19">
              <a:extLst>
                <a:ext uri="{FF2B5EF4-FFF2-40B4-BE49-F238E27FC236}">
                  <a16:creationId xmlns:a16="http://schemas.microsoft.com/office/drawing/2014/main" id="{B0700FE8-2A00-9479-3C6F-A7E9EB38F3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2000" y="2059200"/>
              <a:ext cx="672" cy="136074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>
                <a:rot lat="0" lon="20399973" rev="10799999"/>
              </a:camera>
              <a:lightRig rig="threePt" dir="t"/>
            </a:scene3d>
            <a:sp3d extrusionH="25400">
              <a:extrusionClr>
                <a:schemeClr val="bg1"/>
              </a:extrusionClr>
              <a:contourClr>
                <a:schemeClr val="tx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108">
              <a:extLst>
                <a:ext uri="{FF2B5EF4-FFF2-40B4-BE49-F238E27FC236}">
                  <a16:creationId xmlns:a16="http://schemas.microsoft.com/office/drawing/2014/main" id="{DD8193DA-61AF-67FB-B868-A0858F8CC109}"/>
                </a:ext>
              </a:extLst>
            </p:cNvPr>
            <p:cNvGrpSpPr/>
            <p:nvPr/>
          </p:nvGrpSpPr>
          <p:grpSpPr>
            <a:xfrm>
              <a:off x="5957217" y="2072116"/>
              <a:ext cx="387255" cy="1347932"/>
              <a:chOff x="5476942" y="2068460"/>
              <a:chExt cx="387255" cy="1347932"/>
            </a:xfrm>
          </p:grpSpPr>
          <p:sp>
            <p:nvSpPr>
              <p:cNvPr id="22" name="Rectangle 49">
                <a:extLst>
                  <a:ext uri="{FF2B5EF4-FFF2-40B4-BE49-F238E27FC236}">
                    <a16:creationId xmlns:a16="http://schemas.microsoft.com/office/drawing/2014/main" id="{6A933E06-A445-BAEA-28F4-73B1E1620C96}"/>
                  </a:ext>
                </a:extLst>
              </p:cNvPr>
              <p:cNvSpPr/>
              <p:nvPr/>
            </p:nvSpPr>
            <p:spPr>
              <a:xfrm rot="10800000">
                <a:off x="5593782" y="3144813"/>
                <a:ext cx="270415" cy="2715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>
                  <a:rot lat="0" lon="19199981" rev="0"/>
                </a:camera>
                <a:lightRig rig="threePt" dir="t"/>
              </a:scene3d>
              <a:sp3d extrusionH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110">
                <a:extLst>
                  <a:ext uri="{FF2B5EF4-FFF2-40B4-BE49-F238E27FC236}">
                    <a16:creationId xmlns:a16="http://schemas.microsoft.com/office/drawing/2014/main" id="{B560E5DD-8586-6532-526A-E61BD05B2B69}"/>
                  </a:ext>
                </a:extLst>
              </p:cNvPr>
              <p:cNvGrpSpPr/>
              <p:nvPr/>
            </p:nvGrpSpPr>
            <p:grpSpPr>
              <a:xfrm>
                <a:off x="5476942" y="2068460"/>
                <a:ext cx="387255" cy="977927"/>
                <a:chOff x="5476942" y="2068460"/>
                <a:chExt cx="387255" cy="977927"/>
              </a:xfrm>
            </p:grpSpPr>
            <p:sp>
              <p:nvSpPr>
                <p:cNvPr id="24" name="Rectangle 44">
                  <a:extLst>
                    <a:ext uri="{FF2B5EF4-FFF2-40B4-BE49-F238E27FC236}">
                      <a16:creationId xmlns:a16="http://schemas.microsoft.com/office/drawing/2014/main" id="{EE0B55E6-2F29-FCC1-0E69-DCC70CE9566E}"/>
                    </a:ext>
                  </a:extLst>
                </p:cNvPr>
                <p:cNvSpPr/>
                <p:nvPr/>
              </p:nvSpPr>
              <p:spPr>
                <a:xfrm rot="10800000">
                  <a:off x="5593782" y="2605464"/>
                  <a:ext cx="270415" cy="271579"/>
                </a:xfrm>
                <a:prstGeom prst="rect">
                  <a:avLst/>
                </a:prstGeom>
                <a:solidFill>
                  <a:schemeClr val="accent2"/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>
                    <a:rot lat="0" lon="19199981" rev="0"/>
                  </a:camera>
                  <a:lightRig rig="threePt" dir="t"/>
                </a:scene3d>
                <a:sp3d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35">
                  <a:extLst>
                    <a:ext uri="{FF2B5EF4-FFF2-40B4-BE49-F238E27FC236}">
                      <a16:creationId xmlns:a16="http://schemas.microsoft.com/office/drawing/2014/main" id="{EE303B46-5366-8391-45D5-339EC03E3211}"/>
                    </a:ext>
                  </a:extLst>
                </p:cNvPr>
                <p:cNvSpPr/>
                <p:nvPr/>
              </p:nvSpPr>
              <p:spPr>
                <a:xfrm rot="10800000">
                  <a:off x="5593782" y="2068460"/>
                  <a:ext cx="270415" cy="271579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>
                    <a:rot lat="0" lon="19199981" rev="0"/>
                  </a:camera>
                  <a:lightRig rig="threePt" dir="t"/>
                </a:scene3d>
                <a:sp3d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Rectangle 31">
                  <a:extLst>
                    <a:ext uri="{FF2B5EF4-FFF2-40B4-BE49-F238E27FC236}">
                      <a16:creationId xmlns:a16="http://schemas.microsoft.com/office/drawing/2014/main" id="{D19D324F-0BF1-246B-854E-06934B7A8F22}"/>
                    </a:ext>
                  </a:extLst>
                </p:cNvPr>
                <p:cNvSpPr/>
                <p:nvPr/>
              </p:nvSpPr>
              <p:spPr>
                <a:xfrm rot="10800000">
                  <a:off x="5476942" y="2231852"/>
                  <a:ext cx="270415" cy="2715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>
                    <a:rot lat="0" lon="19199981" rev="0"/>
                  </a:camera>
                  <a:lightRig rig="threePt" dir="t"/>
                </a:scene3d>
                <a:sp3d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Rectangle 40">
                  <a:extLst>
                    <a:ext uri="{FF2B5EF4-FFF2-40B4-BE49-F238E27FC236}">
                      <a16:creationId xmlns:a16="http://schemas.microsoft.com/office/drawing/2014/main" id="{B5CE2EB1-D289-C8E7-F6FE-44DA70B0F20D}"/>
                    </a:ext>
                  </a:extLst>
                </p:cNvPr>
                <p:cNvSpPr/>
                <p:nvPr/>
              </p:nvSpPr>
              <p:spPr>
                <a:xfrm rot="10800000">
                  <a:off x="5487534" y="2774808"/>
                  <a:ext cx="270415" cy="27157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6350">
                  <a:solidFill>
                    <a:schemeClr val="bg1">
                      <a:lumMod val="85000"/>
                    </a:schemeClr>
                  </a:solidFill>
                </a:ln>
                <a:scene3d>
                  <a:camera prst="orthographicFront">
                    <a:rot lat="0" lon="19199981" rev="0"/>
                  </a:camera>
                  <a:lightRig rig="threePt" dir="t"/>
                </a:scene3d>
                <a:sp3d extrusionH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5CCB9C07-793C-E6ED-C67F-262DEE1984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7265" y="2059200"/>
              <a:ext cx="672" cy="1360743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  <a:scene3d>
              <a:camera prst="orthographicFront">
                <a:rot lat="0" lon="20399973" rev="10799999"/>
              </a:camera>
              <a:lightRig rig="threePt" dir="t"/>
            </a:scene3d>
            <a:sp3d extrusionH="25400">
              <a:extrusionClr>
                <a:schemeClr val="bg1"/>
              </a:extrusionClr>
              <a:contourClr>
                <a:schemeClr val="tx1"/>
              </a:contourClr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1357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CCF1A223-8A6E-BEDD-EB0E-C89EF76E5082}"/>
              </a:ext>
            </a:extLst>
          </p:cNvPr>
          <p:cNvSpPr/>
          <p:nvPr/>
        </p:nvSpPr>
        <p:spPr>
          <a:xfrm>
            <a:off x="720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37B30D1-233F-0D86-AC81-7342876ECC96}"/>
              </a:ext>
            </a:extLst>
          </p:cNvPr>
          <p:cNvSpPr txBox="1"/>
          <p:nvPr/>
        </p:nvSpPr>
        <p:spPr>
          <a:xfrm>
            <a:off x="2808899" y="314422"/>
            <a:ext cx="6574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latin typeface="+mj-lt"/>
              </a:rPr>
              <a:t>Database</a:t>
            </a:r>
            <a:r>
              <a:rPr lang="es-ES" sz="4400" b="1" dirty="0">
                <a:latin typeface="+mj-lt"/>
              </a:rPr>
              <a:t> &amp; Data </a:t>
            </a:r>
            <a:r>
              <a:rPr lang="es-ES" sz="4400" b="1" dirty="0" err="1">
                <a:latin typeface="+mj-lt"/>
              </a:rPr>
              <a:t>preparation</a:t>
            </a:r>
            <a:endParaRPr lang="en-US" sz="4400" b="1" dirty="0">
              <a:latin typeface="+mj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5F7EEFE-5891-9D0E-C831-F9AF1F733076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38C1C47-BD10-9107-779A-F19E35E3ABBB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áfico 10" descr="Hogar con relleno sólido">
              <a:extLst>
                <a:ext uri="{FF2B5EF4-FFF2-40B4-BE49-F238E27FC236}">
                  <a16:creationId xmlns:a16="http://schemas.microsoft.com/office/drawing/2014/main" id="{DEA121B7-B360-995A-B405-4D63499CD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01810A5-A860-C6F5-745C-D53A6D21DB46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4CCD72C-4242-8661-A259-B1586C8F6D3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áfico 13" descr="Documento con relleno sólido">
              <a:extLst>
                <a:ext uri="{FF2B5EF4-FFF2-40B4-BE49-F238E27FC236}">
                  <a16:creationId xmlns:a16="http://schemas.microsoft.com/office/drawing/2014/main" id="{62655998-4017-D93D-FCFD-B9DA00847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82A5BC0-E767-B770-C686-D12807383D10}"/>
              </a:ext>
            </a:extLst>
          </p:cNvPr>
          <p:cNvGrpSpPr/>
          <p:nvPr/>
        </p:nvGrpSpPr>
        <p:grpSpPr>
          <a:xfrm>
            <a:off x="7380000" y="5677200"/>
            <a:ext cx="540000" cy="540000"/>
            <a:chOff x="2094060" y="6125497"/>
            <a:chExt cx="540000" cy="540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D798FE6-C54C-78DA-3E60-1A5F145FB1D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áfico 16" descr="Disco con relleno sólido">
              <a:extLst>
                <a:ext uri="{FF2B5EF4-FFF2-40B4-BE49-F238E27FC236}">
                  <a16:creationId xmlns:a16="http://schemas.microsoft.com/office/drawing/2014/main" id="{7A8D72B7-3D3A-D75E-034E-541A5439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3122A96-892F-CB71-4BC6-0C0B00657C3D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DFEDBE6-D466-56FB-94CA-A0EDC0B8C15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Objetivo con relleno sólido">
              <a:extLst>
                <a:ext uri="{FF2B5EF4-FFF2-40B4-BE49-F238E27FC236}">
                  <a16:creationId xmlns:a16="http://schemas.microsoft.com/office/drawing/2014/main" id="{2F8A6D4A-C45F-7486-912F-D7DF0AA9F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9BD5206-D83A-A2B7-97BC-BE1BC574082A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5C81B9A-7CC1-8E63-67A2-F456C80BC1C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áfico 34" descr="Presentación con gráfico circular con relleno sólido">
              <a:extLst>
                <a:ext uri="{FF2B5EF4-FFF2-40B4-BE49-F238E27FC236}">
                  <a16:creationId xmlns:a16="http://schemas.microsoft.com/office/drawing/2014/main" id="{0A7B3537-F7C3-9571-8956-08B54175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AF0FBEAD-2935-1ED7-91F7-6FFAEBB92557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8E62E1D-4FD1-5711-1632-A6A42972694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Engranajes con relleno sólido">
              <a:extLst>
                <a:ext uri="{FF2B5EF4-FFF2-40B4-BE49-F238E27FC236}">
                  <a16:creationId xmlns:a16="http://schemas.microsoft.com/office/drawing/2014/main" id="{10AB12A3-BD09-C64D-D088-535B504A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4EC0A21-B2C6-66B5-B2E6-F1A7E5424400}"/>
              </a:ext>
            </a:extLst>
          </p:cNvPr>
          <p:cNvSpPr/>
          <p:nvPr/>
        </p:nvSpPr>
        <p:spPr>
          <a:xfrm>
            <a:off x="553625" y="2430010"/>
            <a:ext cx="4821382" cy="21114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6B45E2-0478-2299-4232-BB10C263D8B3}"/>
              </a:ext>
            </a:extLst>
          </p:cNvPr>
          <p:cNvSpPr/>
          <p:nvPr/>
        </p:nvSpPr>
        <p:spPr>
          <a:xfrm>
            <a:off x="1621122" y="339572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00ADA6-A7FA-94A2-4B54-F0B967638969}"/>
              </a:ext>
            </a:extLst>
          </p:cNvPr>
          <p:cNvCxnSpPr>
            <a:cxnSpLocks/>
          </p:cNvCxnSpPr>
          <p:nvPr/>
        </p:nvCxnSpPr>
        <p:spPr>
          <a:xfrm flipV="1">
            <a:off x="1711122" y="3025665"/>
            <a:ext cx="0" cy="460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F4E571-323E-3FC3-B225-E89DE79A2EE1}"/>
              </a:ext>
            </a:extLst>
          </p:cNvPr>
          <p:cNvCxnSpPr>
            <a:cxnSpLocks/>
          </p:cNvCxnSpPr>
          <p:nvPr/>
        </p:nvCxnSpPr>
        <p:spPr>
          <a:xfrm>
            <a:off x="1711122" y="3485726"/>
            <a:ext cx="4608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71E9B9F-2C4E-4E66-CB48-02278F78B950}"/>
              </a:ext>
            </a:extLst>
          </p:cNvPr>
          <p:cNvSpPr txBox="1"/>
          <p:nvPr/>
        </p:nvSpPr>
        <p:spPr>
          <a:xfrm>
            <a:off x="1801122" y="3444921"/>
            <a:ext cx="1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5394A-0C2C-7754-678F-2BD2DFE94339}"/>
              </a:ext>
            </a:extLst>
          </p:cNvPr>
          <p:cNvSpPr txBox="1"/>
          <p:nvPr/>
        </p:nvSpPr>
        <p:spPr>
          <a:xfrm>
            <a:off x="1518422" y="3100990"/>
            <a:ext cx="180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238AA0-6A1C-E694-989A-C145C08F5F61}"/>
              </a:ext>
            </a:extLst>
          </p:cNvPr>
          <p:cNvSpPr txBox="1"/>
          <p:nvPr/>
        </p:nvSpPr>
        <p:spPr>
          <a:xfrm>
            <a:off x="215457" y="4568675"/>
            <a:ext cx="7612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x/d = -15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D760D9-FFF4-8A7D-2E7B-D2D709AB6AE9}"/>
              </a:ext>
            </a:extLst>
          </p:cNvPr>
          <p:cNvSpPr txBox="1"/>
          <p:nvPr/>
        </p:nvSpPr>
        <p:spPr>
          <a:xfrm>
            <a:off x="4994372" y="4524487"/>
            <a:ext cx="7612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x/d = 45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C89960-0BA6-121B-5030-A55768472A33}"/>
              </a:ext>
            </a:extLst>
          </p:cNvPr>
          <p:cNvCxnSpPr/>
          <p:nvPr/>
        </p:nvCxnSpPr>
        <p:spPr>
          <a:xfrm>
            <a:off x="890048" y="2430010"/>
            <a:ext cx="0" cy="211143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1B5372C-DBFA-1B5B-276C-D6E389F42BDE}"/>
              </a:ext>
            </a:extLst>
          </p:cNvPr>
          <p:cNvSpPr txBox="1"/>
          <p:nvPr/>
        </p:nvSpPr>
        <p:spPr>
          <a:xfrm>
            <a:off x="890048" y="3354122"/>
            <a:ext cx="7612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err="1"/>
              <a:t>Ly</a:t>
            </a:r>
            <a:r>
              <a:rPr lang="es-ES" sz="1050" dirty="0"/>
              <a:t> = 20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2">
                <a:extLst>
                  <a:ext uri="{FF2B5EF4-FFF2-40B4-BE49-F238E27FC236}">
                    <a16:creationId xmlns:a16="http://schemas.microsoft.com/office/drawing/2014/main" id="{9EDCDA47-34B6-20C3-EBCC-815502231C8D}"/>
                  </a:ext>
                </a:extLst>
              </p:cNvPr>
              <p:cNvSpPr txBox="1"/>
              <p:nvPr/>
            </p:nvSpPr>
            <p:spPr>
              <a:xfrm>
                <a:off x="6601344" y="3238549"/>
                <a:ext cx="3556295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Snapshots Tensor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44" name="CuadroTexto 2">
                <a:extLst>
                  <a:ext uri="{FF2B5EF4-FFF2-40B4-BE49-F238E27FC236}">
                    <a16:creationId xmlns:a16="http://schemas.microsoft.com/office/drawing/2014/main" id="{9EDCDA47-34B6-20C3-EBCC-815502231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344" y="3238549"/>
                <a:ext cx="3556295" cy="391261"/>
              </a:xfrm>
              <a:prstGeom prst="rect">
                <a:avLst/>
              </a:prstGeom>
              <a:blipFill>
                <a:blip r:embed="rId15"/>
                <a:stretch>
                  <a:fillRect l="-1544" t="-6250" b="-20313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2">
            <a:extLst>
              <a:ext uri="{FF2B5EF4-FFF2-40B4-BE49-F238E27FC236}">
                <a16:creationId xmlns:a16="http://schemas.microsoft.com/office/drawing/2014/main" id="{062CA6A0-B53E-06C5-108A-CDDF3FE5A35D}"/>
              </a:ext>
            </a:extLst>
          </p:cNvPr>
          <p:cNvCxnSpPr>
            <a:cxnSpLocks/>
          </p:cNvCxnSpPr>
          <p:nvPr/>
        </p:nvCxnSpPr>
        <p:spPr>
          <a:xfrm flipV="1">
            <a:off x="8965818" y="3238549"/>
            <a:ext cx="574182" cy="14033"/>
          </a:xfrm>
          <a:prstGeom prst="line">
            <a:avLst/>
          </a:prstGeom>
          <a:ln w="38100">
            <a:solidFill>
              <a:srgbClr val="092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">
            <a:extLst>
              <a:ext uri="{FF2B5EF4-FFF2-40B4-BE49-F238E27FC236}">
                <a16:creationId xmlns:a16="http://schemas.microsoft.com/office/drawing/2014/main" id="{FBA5866F-35D2-F4BA-2191-23488FD7AF6A}"/>
              </a:ext>
            </a:extLst>
          </p:cNvPr>
          <p:cNvCxnSpPr>
            <a:cxnSpLocks/>
          </p:cNvCxnSpPr>
          <p:nvPr/>
        </p:nvCxnSpPr>
        <p:spPr>
          <a:xfrm flipH="1">
            <a:off x="9226550" y="2988519"/>
            <a:ext cx="293551" cy="245791"/>
          </a:xfrm>
          <a:prstGeom prst="straightConnector1">
            <a:avLst/>
          </a:prstGeom>
          <a:ln w="28575">
            <a:solidFill>
              <a:srgbClr val="09224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6">
            <a:extLst>
              <a:ext uri="{FF2B5EF4-FFF2-40B4-BE49-F238E27FC236}">
                <a16:creationId xmlns:a16="http://schemas.microsoft.com/office/drawing/2014/main" id="{D9097E52-85FB-DAB3-5476-87DC6E4BEBE1}"/>
              </a:ext>
            </a:extLst>
          </p:cNvPr>
          <p:cNvSpPr txBox="1"/>
          <p:nvPr/>
        </p:nvSpPr>
        <p:spPr>
          <a:xfrm>
            <a:off x="8586543" y="2643603"/>
            <a:ext cx="202259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92240"/>
                </a:solidFill>
              </a:rPr>
              <a:t>Spatial dimensions</a:t>
            </a:r>
          </a:p>
        </p:txBody>
      </p:sp>
      <p:cxnSp>
        <p:nvCxnSpPr>
          <p:cNvPr id="48" name="Straight Connector 25">
            <a:extLst>
              <a:ext uri="{FF2B5EF4-FFF2-40B4-BE49-F238E27FC236}">
                <a16:creationId xmlns:a16="http://schemas.microsoft.com/office/drawing/2014/main" id="{B0DA15AE-5831-57AE-3AFE-7C857FC434AB}"/>
              </a:ext>
            </a:extLst>
          </p:cNvPr>
          <p:cNvCxnSpPr>
            <a:cxnSpLocks/>
          </p:cNvCxnSpPr>
          <p:nvPr/>
        </p:nvCxnSpPr>
        <p:spPr>
          <a:xfrm>
            <a:off x="8567087" y="3634049"/>
            <a:ext cx="300801" cy="0"/>
          </a:xfrm>
          <a:prstGeom prst="line">
            <a:avLst/>
          </a:prstGeom>
          <a:ln w="38100">
            <a:solidFill>
              <a:srgbClr val="092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1C443BCF-DA4D-DF4A-FDED-95098931CAE4}"/>
              </a:ext>
            </a:extLst>
          </p:cNvPr>
          <p:cNvCxnSpPr>
            <a:cxnSpLocks/>
          </p:cNvCxnSpPr>
          <p:nvPr/>
        </p:nvCxnSpPr>
        <p:spPr>
          <a:xfrm flipV="1">
            <a:off x="8469536" y="3634049"/>
            <a:ext cx="262650" cy="306414"/>
          </a:xfrm>
          <a:prstGeom prst="straightConnector1">
            <a:avLst/>
          </a:prstGeom>
          <a:ln w="28575">
            <a:solidFill>
              <a:srgbClr val="09224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27">
            <a:extLst>
              <a:ext uri="{FF2B5EF4-FFF2-40B4-BE49-F238E27FC236}">
                <a16:creationId xmlns:a16="http://schemas.microsoft.com/office/drawing/2014/main" id="{D7F00CC0-48DE-E7EC-3B88-88E107F20935}"/>
              </a:ext>
            </a:extLst>
          </p:cNvPr>
          <p:cNvSpPr txBox="1"/>
          <p:nvPr/>
        </p:nvSpPr>
        <p:spPr>
          <a:xfrm>
            <a:off x="7736070" y="3935440"/>
            <a:ext cx="14561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92240"/>
                </a:solidFill>
              </a:rPr>
              <a:t> Variables</a:t>
            </a:r>
          </a:p>
        </p:txBody>
      </p:sp>
      <p:cxnSp>
        <p:nvCxnSpPr>
          <p:cNvPr id="51" name="Straight Connector 25">
            <a:extLst>
              <a:ext uri="{FF2B5EF4-FFF2-40B4-BE49-F238E27FC236}">
                <a16:creationId xmlns:a16="http://schemas.microsoft.com/office/drawing/2014/main" id="{E7B38AF6-0547-2AC2-FF74-4423381AC22A}"/>
              </a:ext>
            </a:extLst>
          </p:cNvPr>
          <p:cNvCxnSpPr>
            <a:cxnSpLocks/>
          </p:cNvCxnSpPr>
          <p:nvPr/>
        </p:nvCxnSpPr>
        <p:spPr>
          <a:xfrm>
            <a:off x="9624835" y="3640120"/>
            <a:ext cx="300801" cy="0"/>
          </a:xfrm>
          <a:prstGeom prst="line">
            <a:avLst/>
          </a:prstGeom>
          <a:ln w="38100">
            <a:solidFill>
              <a:srgbClr val="092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26">
            <a:extLst>
              <a:ext uri="{FF2B5EF4-FFF2-40B4-BE49-F238E27FC236}">
                <a16:creationId xmlns:a16="http://schemas.microsoft.com/office/drawing/2014/main" id="{A705154A-E9BE-2DF7-DECB-D97E68DA08C2}"/>
              </a:ext>
            </a:extLst>
          </p:cNvPr>
          <p:cNvCxnSpPr>
            <a:cxnSpLocks/>
          </p:cNvCxnSpPr>
          <p:nvPr/>
        </p:nvCxnSpPr>
        <p:spPr>
          <a:xfrm flipH="1" flipV="1">
            <a:off x="9789934" y="3640120"/>
            <a:ext cx="244852" cy="291029"/>
          </a:xfrm>
          <a:prstGeom prst="straightConnector1">
            <a:avLst/>
          </a:prstGeom>
          <a:ln w="28575">
            <a:solidFill>
              <a:srgbClr val="092240"/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27">
            <a:extLst>
              <a:ext uri="{FF2B5EF4-FFF2-40B4-BE49-F238E27FC236}">
                <a16:creationId xmlns:a16="http://schemas.microsoft.com/office/drawing/2014/main" id="{31DBD0BB-6FE2-A8E1-893C-129A2E5BF670}"/>
              </a:ext>
            </a:extLst>
          </p:cNvPr>
          <p:cNvSpPr txBox="1"/>
          <p:nvPr/>
        </p:nvSpPr>
        <p:spPr>
          <a:xfrm>
            <a:off x="9154090" y="3951872"/>
            <a:ext cx="22104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92240"/>
                </a:solidFill>
              </a:rPr>
              <a:t>Temporal dimensions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AF245C6-EF7C-09A8-228C-1ED39D05F398}"/>
              </a:ext>
            </a:extLst>
          </p:cNvPr>
          <p:cNvSpPr txBox="1"/>
          <p:nvPr/>
        </p:nvSpPr>
        <p:spPr>
          <a:xfrm>
            <a:off x="1183643" y="1859449"/>
            <a:ext cx="3561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2D Flow </a:t>
            </a:r>
            <a:r>
              <a:rPr lang="es-ES" dirty="0" err="1"/>
              <a:t>past</a:t>
            </a:r>
            <a:r>
              <a:rPr lang="es-ES" dirty="0"/>
              <a:t> a </a:t>
            </a:r>
            <a:r>
              <a:rPr lang="es-ES" dirty="0" err="1"/>
              <a:t>cylinder</a:t>
            </a:r>
            <a:r>
              <a:rPr lang="es-ES" dirty="0"/>
              <a:t> at Re = 100</a:t>
            </a:r>
          </a:p>
        </p:txBody>
      </p:sp>
      <p:sp>
        <p:nvSpPr>
          <p:cNvPr id="2" name="CuadroTexto 2">
            <a:extLst>
              <a:ext uri="{FF2B5EF4-FFF2-40B4-BE49-F238E27FC236}">
                <a16:creationId xmlns:a16="http://schemas.microsoft.com/office/drawing/2014/main" id="{52F7B3EC-FD5F-0D3E-4EDB-4A6A63FBFA9A}"/>
              </a:ext>
            </a:extLst>
          </p:cNvPr>
          <p:cNvSpPr txBox="1"/>
          <p:nvPr/>
        </p:nvSpPr>
        <p:spPr>
          <a:xfrm>
            <a:off x="10016836" y="443754"/>
            <a:ext cx="1771141" cy="408623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chemeClr val="bg1"/>
                </a:solidFill>
              </a:rPr>
              <a:t>Superresolution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27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CCF1A223-8A6E-BEDD-EB0E-C89EF76E5082}"/>
              </a:ext>
            </a:extLst>
          </p:cNvPr>
          <p:cNvSpPr/>
          <p:nvPr/>
        </p:nvSpPr>
        <p:spPr>
          <a:xfrm>
            <a:off x="720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37B30D1-233F-0D86-AC81-7342876ECC96}"/>
              </a:ext>
            </a:extLst>
          </p:cNvPr>
          <p:cNvSpPr txBox="1"/>
          <p:nvPr/>
        </p:nvSpPr>
        <p:spPr>
          <a:xfrm>
            <a:off x="2808899" y="314422"/>
            <a:ext cx="65742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latin typeface="+mj-lt"/>
              </a:rPr>
              <a:t>Database</a:t>
            </a:r>
            <a:r>
              <a:rPr lang="es-ES" sz="4400" b="1" dirty="0">
                <a:latin typeface="+mj-lt"/>
              </a:rPr>
              <a:t> &amp; Data </a:t>
            </a:r>
            <a:r>
              <a:rPr lang="es-ES" sz="4400" b="1" dirty="0" err="1">
                <a:latin typeface="+mj-lt"/>
              </a:rPr>
              <a:t>preparation</a:t>
            </a:r>
            <a:endParaRPr lang="en-US" sz="4400" b="1" dirty="0">
              <a:latin typeface="+mj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35F7EEFE-5891-9D0E-C831-F9AF1F733076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38C1C47-BD10-9107-779A-F19E35E3ABBB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áfico 10" descr="Hogar con relleno sólido">
              <a:extLst>
                <a:ext uri="{FF2B5EF4-FFF2-40B4-BE49-F238E27FC236}">
                  <a16:creationId xmlns:a16="http://schemas.microsoft.com/office/drawing/2014/main" id="{DEA121B7-B360-995A-B405-4D63499CD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901810A5-A860-C6F5-745C-D53A6D21DB46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4CCD72C-4242-8661-A259-B1586C8F6D3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áfico 13" descr="Documento con relleno sólido">
              <a:extLst>
                <a:ext uri="{FF2B5EF4-FFF2-40B4-BE49-F238E27FC236}">
                  <a16:creationId xmlns:a16="http://schemas.microsoft.com/office/drawing/2014/main" id="{62655998-4017-D93D-FCFD-B9DA00847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682A5BC0-E767-B770-C686-D12807383D10}"/>
              </a:ext>
            </a:extLst>
          </p:cNvPr>
          <p:cNvGrpSpPr/>
          <p:nvPr/>
        </p:nvGrpSpPr>
        <p:grpSpPr>
          <a:xfrm>
            <a:off x="7380000" y="5677200"/>
            <a:ext cx="540000" cy="540000"/>
            <a:chOff x="2094060" y="6125497"/>
            <a:chExt cx="540000" cy="540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D798FE6-C54C-78DA-3E60-1A5F145FB1D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áfico 16" descr="Disco con relleno sólido">
              <a:extLst>
                <a:ext uri="{FF2B5EF4-FFF2-40B4-BE49-F238E27FC236}">
                  <a16:creationId xmlns:a16="http://schemas.microsoft.com/office/drawing/2014/main" id="{7A8D72B7-3D3A-D75E-034E-541A5439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C3122A96-892F-CB71-4BC6-0C0B00657C3D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DFEDBE6-D466-56FB-94CA-A0EDC0B8C15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Objetivo con relleno sólido">
              <a:extLst>
                <a:ext uri="{FF2B5EF4-FFF2-40B4-BE49-F238E27FC236}">
                  <a16:creationId xmlns:a16="http://schemas.microsoft.com/office/drawing/2014/main" id="{2F8A6D4A-C45F-7486-912F-D7DF0AA9F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9BD5206-D83A-A2B7-97BC-BE1BC574082A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5C81B9A-7CC1-8E63-67A2-F456C80BC1C5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Gráfico 34" descr="Presentación con gráfico circular con relleno sólido">
              <a:extLst>
                <a:ext uri="{FF2B5EF4-FFF2-40B4-BE49-F238E27FC236}">
                  <a16:creationId xmlns:a16="http://schemas.microsoft.com/office/drawing/2014/main" id="{0A7B3537-F7C3-9571-8956-08B541750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AF0FBEAD-2935-1ED7-91F7-6FFAEBB92557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48E62E1D-4FD1-5711-1632-A6A42972694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Engranajes con relleno sólido">
              <a:extLst>
                <a:ext uri="{FF2B5EF4-FFF2-40B4-BE49-F238E27FC236}">
                  <a16:creationId xmlns:a16="http://schemas.microsoft.com/office/drawing/2014/main" id="{10AB12A3-BD09-C64D-D088-535B504A8D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29">
                <a:extLst>
                  <a:ext uri="{FF2B5EF4-FFF2-40B4-BE49-F238E27FC236}">
                    <a16:creationId xmlns:a16="http://schemas.microsoft.com/office/drawing/2014/main" id="{9BD3C112-EE3B-FD38-9CDC-84DD30998268}"/>
                  </a:ext>
                </a:extLst>
              </p:cNvPr>
              <p:cNvSpPr txBox="1"/>
              <p:nvPr/>
            </p:nvSpPr>
            <p:spPr>
              <a:xfrm>
                <a:off x="4896056" y="1847667"/>
                <a:ext cx="1862847" cy="12222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s-ES" b="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s-ES" b="0" dirty="0"/>
                  <a:t>500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=500</m:t>
                    </m:r>
                  </m:oMath>
                </a14:m>
                <a:endParaRPr lang="en-U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uadroTexto 29">
                <a:extLst>
                  <a:ext uri="{FF2B5EF4-FFF2-40B4-BE49-F238E27FC236}">
                    <a16:creationId xmlns:a16="http://schemas.microsoft.com/office/drawing/2014/main" id="{9BD3C112-EE3B-FD38-9CDC-84DD30998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56" y="1847667"/>
                <a:ext cx="1862847" cy="1222258"/>
              </a:xfrm>
              <a:prstGeom prst="rect">
                <a:avLst/>
              </a:prstGeom>
              <a:blipFill>
                <a:blip r:embed="rId15"/>
                <a:stretch>
                  <a:fillRect l="-2288" t="-2488" b="-5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brir llave 31">
            <a:extLst>
              <a:ext uri="{FF2B5EF4-FFF2-40B4-BE49-F238E27FC236}">
                <a16:creationId xmlns:a16="http://schemas.microsoft.com/office/drawing/2014/main" id="{D83DBE06-B9C9-FFF9-150E-07A20E33380F}"/>
              </a:ext>
            </a:extLst>
          </p:cNvPr>
          <p:cNvSpPr/>
          <p:nvPr/>
        </p:nvSpPr>
        <p:spPr>
          <a:xfrm>
            <a:off x="4768759" y="1863564"/>
            <a:ext cx="210937" cy="1206361"/>
          </a:xfrm>
          <a:prstGeom prst="leftBrace">
            <a:avLst>
              <a:gd name="adj1" fmla="val 4153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echa: a la derecha 32">
            <a:extLst>
              <a:ext uri="{FF2B5EF4-FFF2-40B4-BE49-F238E27FC236}">
                <a16:creationId xmlns:a16="http://schemas.microsoft.com/office/drawing/2014/main" id="{CB8A4F0C-85C0-644E-6D0B-8ED1DE5F597B}"/>
              </a:ext>
            </a:extLst>
          </p:cNvPr>
          <p:cNvSpPr/>
          <p:nvPr/>
        </p:nvSpPr>
        <p:spPr>
          <a:xfrm>
            <a:off x="6480930" y="2170900"/>
            <a:ext cx="1277566" cy="57579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2">
            <a:extLst>
              <a:ext uri="{FF2B5EF4-FFF2-40B4-BE49-F238E27FC236}">
                <a16:creationId xmlns:a16="http://schemas.microsoft.com/office/drawing/2014/main" id="{389B50BC-4E20-4ADC-6E9B-D6A15AC6A2FA}"/>
              </a:ext>
            </a:extLst>
          </p:cNvPr>
          <p:cNvSpPr txBox="1"/>
          <p:nvPr/>
        </p:nvSpPr>
        <p:spPr>
          <a:xfrm>
            <a:off x="10016836" y="443754"/>
            <a:ext cx="1771141" cy="408623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chemeClr val="bg1"/>
                </a:solidFill>
              </a:rPr>
              <a:t>Superresolution</a:t>
            </a:r>
            <a:endParaRPr 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B33E200-B33E-17C2-6935-04487CECDC91}"/>
                  </a:ext>
                </a:extLst>
              </p:cNvPr>
              <p:cNvSpPr txBox="1"/>
              <p:nvPr/>
            </p:nvSpPr>
            <p:spPr>
              <a:xfrm>
                <a:off x="1339761" y="2295378"/>
                <a:ext cx="3556295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/>
                  <a:t>Snapshots Tensor =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B33E200-B33E-17C2-6935-04487CECD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761" y="2295378"/>
                <a:ext cx="3556295" cy="391261"/>
              </a:xfrm>
              <a:prstGeom prst="rect">
                <a:avLst/>
              </a:prstGeom>
              <a:blipFill>
                <a:blip r:embed="rId16"/>
                <a:stretch>
                  <a:fillRect l="-1544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uadroTexto 2">
            <a:extLst>
              <a:ext uri="{FF2B5EF4-FFF2-40B4-BE49-F238E27FC236}">
                <a16:creationId xmlns:a16="http://schemas.microsoft.com/office/drawing/2014/main" id="{B597FB14-7E5E-9B7F-7B74-F53D4737F829}"/>
              </a:ext>
            </a:extLst>
          </p:cNvPr>
          <p:cNvSpPr txBox="1"/>
          <p:nvPr/>
        </p:nvSpPr>
        <p:spPr>
          <a:xfrm>
            <a:off x="8488444" y="2306342"/>
            <a:ext cx="188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Image</a:t>
            </a:r>
            <a:r>
              <a:rPr lang="es-ES" dirty="0"/>
              <a:t> = 500 x 500</a:t>
            </a:r>
            <a:endParaRPr lang="en-US" dirty="0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B5EE6F7D-3A63-B872-174C-43C801961AC6}"/>
              </a:ext>
            </a:extLst>
          </p:cNvPr>
          <p:cNvGrpSpPr/>
          <p:nvPr/>
        </p:nvGrpSpPr>
        <p:grpSpPr>
          <a:xfrm>
            <a:off x="2808899" y="3738460"/>
            <a:ext cx="2373002" cy="1278082"/>
            <a:chOff x="1832902" y="4017806"/>
            <a:chExt cx="2373002" cy="1278082"/>
          </a:xfrm>
        </p:grpSpPr>
        <p:pic>
          <p:nvPicPr>
            <p:cNvPr id="32" name="Imagen 31" descr="Interfaz de usuario gráfica, Aplicación, PowerPoint&#10;&#10;Descripción generada automáticamente">
              <a:extLst>
                <a:ext uri="{FF2B5EF4-FFF2-40B4-BE49-F238E27FC236}">
                  <a16:creationId xmlns:a16="http://schemas.microsoft.com/office/drawing/2014/main" id="{D2DF59A1-50C0-1D4E-F41B-F47DDD9EDE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16" t="57777" r="10370" b="16683"/>
            <a:stretch/>
          </p:blipFill>
          <p:spPr>
            <a:xfrm>
              <a:off x="2416593" y="4017806"/>
              <a:ext cx="1789311" cy="934144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1200000" lon="3300000" rev="0"/>
              </a:camera>
              <a:lightRig rig="threePt" dir="t"/>
            </a:scene3d>
          </p:spPr>
        </p:pic>
        <p:pic>
          <p:nvPicPr>
            <p:cNvPr id="40" name="Imagen 39" descr="Interfaz de usuario gráfica, Aplicación, PowerPoint&#10;&#10;Descripción generada automáticamente">
              <a:extLst>
                <a:ext uri="{FF2B5EF4-FFF2-40B4-BE49-F238E27FC236}">
                  <a16:creationId xmlns:a16="http://schemas.microsoft.com/office/drawing/2014/main" id="{5F0E8FE3-3BDD-2487-8EF4-9BB9C7C46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16" t="57777" r="10370" b="16683"/>
            <a:stretch/>
          </p:blipFill>
          <p:spPr>
            <a:xfrm>
              <a:off x="2223252" y="4132452"/>
              <a:ext cx="1789311" cy="934144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1200000" lon="3300000" rev="0"/>
              </a:camera>
              <a:lightRig rig="threePt" dir="t"/>
            </a:scene3d>
          </p:spPr>
        </p:pic>
        <p:pic>
          <p:nvPicPr>
            <p:cNvPr id="41" name="Imagen 40" descr="Interfaz de usuario gráfica, Aplicación, PowerPoint&#10;&#10;Descripción generada automáticamente">
              <a:extLst>
                <a:ext uri="{FF2B5EF4-FFF2-40B4-BE49-F238E27FC236}">
                  <a16:creationId xmlns:a16="http://schemas.microsoft.com/office/drawing/2014/main" id="{BB8D834B-A77B-9D34-E042-446C1B2C95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16" t="57777" r="10370" b="16683"/>
            <a:stretch/>
          </p:blipFill>
          <p:spPr>
            <a:xfrm>
              <a:off x="2025921" y="4247098"/>
              <a:ext cx="1789311" cy="934144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1200000" lon="3300000" rev="0"/>
              </a:camera>
              <a:lightRig rig="threePt" dir="t"/>
            </a:scene3d>
          </p:spPr>
        </p:pic>
        <p:pic>
          <p:nvPicPr>
            <p:cNvPr id="42" name="Imagen 41" descr="Interfaz de usuario gráfica, Aplicación, PowerPoint&#10;&#10;Descripción generada automáticamente">
              <a:extLst>
                <a:ext uri="{FF2B5EF4-FFF2-40B4-BE49-F238E27FC236}">
                  <a16:creationId xmlns:a16="http://schemas.microsoft.com/office/drawing/2014/main" id="{0E1E903C-607A-A1CE-E4D1-CBA02820BE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16" t="57777" r="10370" b="16683"/>
            <a:stretch/>
          </p:blipFill>
          <p:spPr>
            <a:xfrm>
              <a:off x="1832902" y="4361744"/>
              <a:ext cx="1789311" cy="934144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orthographicFront">
                <a:rot lat="1200000" lon="3300000" rev="0"/>
              </a:camera>
              <a:lightRig rig="threePt" dir="t"/>
            </a:scene3d>
          </p:spPr>
        </p:pic>
      </p:grpSp>
      <p:sp>
        <p:nvSpPr>
          <p:cNvPr id="44" name="Flecha: a la derecha 32">
            <a:extLst>
              <a:ext uri="{FF2B5EF4-FFF2-40B4-BE49-F238E27FC236}">
                <a16:creationId xmlns:a16="http://schemas.microsoft.com/office/drawing/2014/main" id="{A745B154-9D12-B734-A8B9-5691C70301DD}"/>
              </a:ext>
            </a:extLst>
          </p:cNvPr>
          <p:cNvSpPr/>
          <p:nvPr/>
        </p:nvSpPr>
        <p:spPr>
          <a:xfrm>
            <a:off x="6480930" y="4038447"/>
            <a:ext cx="1277566" cy="575792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Imagen 44" descr="Interfaz de usuario gráfica, Aplicación, PowerPoint&#10;&#10;Descripción generada automáticamente">
            <a:extLst>
              <a:ext uri="{FF2B5EF4-FFF2-40B4-BE49-F238E27FC236}">
                <a16:creationId xmlns:a16="http://schemas.microsoft.com/office/drawing/2014/main" id="{6940007D-2E37-0F6B-E3E5-B5C0CB758A3B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16" t="57777" r="10370" b="16683"/>
          <a:stretch/>
        </p:blipFill>
        <p:spPr>
          <a:xfrm>
            <a:off x="8614424" y="3856150"/>
            <a:ext cx="1789311" cy="934144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465372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800E56F0-2C7D-02B4-7305-7B463340E038}"/>
              </a:ext>
            </a:extLst>
          </p:cNvPr>
          <p:cNvSpPr/>
          <p:nvPr/>
        </p:nvSpPr>
        <p:spPr>
          <a:xfrm>
            <a:off x="882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E8C2201-4CF4-1A7C-EE19-1EAA9888DD0E}"/>
              </a:ext>
            </a:extLst>
          </p:cNvPr>
          <p:cNvSpPr txBox="1"/>
          <p:nvPr/>
        </p:nvSpPr>
        <p:spPr>
          <a:xfrm>
            <a:off x="3031171" y="334743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latin typeface="+mj-lt"/>
              </a:rPr>
              <a:t>Calibration</a:t>
            </a:r>
            <a:endParaRPr lang="en-US" sz="4400" b="1" dirty="0">
              <a:latin typeface="+mj-lt"/>
            </a:endParaRPr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F8D7919-B6BA-3DA5-AC35-B8CCFE38B715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59070F5-0EDE-F703-EC58-3C051E785469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Hogar con relleno sólido">
              <a:extLst>
                <a:ext uri="{FF2B5EF4-FFF2-40B4-BE49-F238E27FC236}">
                  <a16:creationId xmlns:a16="http://schemas.microsoft.com/office/drawing/2014/main" id="{1803F77D-8F91-8476-944F-3BBDEE299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8B13CEBB-8A63-39E2-8BEB-5EEE1AE9AFCF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53356B8-1003-618E-7E9E-54BE5800F3E2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áfico 35" descr="Documento con relleno sólido">
              <a:extLst>
                <a:ext uri="{FF2B5EF4-FFF2-40B4-BE49-F238E27FC236}">
                  <a16:creationId xmlns:a16="http://schemas.microsoft.com/office/drawing/2014/main" id="{81A25E48-0113-EE0C-AB39-F38DB1592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E059E17F-ED86-3D39-B70A-19B817C9BF62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0E9FF8EC-9A28-B539-9D39-0714DF3312A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Disco con relleno sólido">
              <a:extLst>
                <a:ext uri="{FF2B5EF4-FFF2-40B4-BE49-F238E27FC236}">
                  <a16:creationId xmlns:a16="http://schemas.microsoft.com/office/drawing/2014/main" id="{9D95DC8F-D046-2D5A-2C12-169A46E9C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460929E9-F074-04F4-3B25-869CB71DC8D9}"/>
              </a:ext>
            </a:extLst>
          </p:cNvPr>
          <p:cNvGrpSpPr/>
          <p:nvPr/>
        </p:nvGrpSpPr>
        <p:grpSpPr>
          <a:xfrm>
            <a:off x="9000000" y="5677200"/>
            <a:ext cx="540000" cy="540000"/>
            <a:chOff x="2094060" y="6125497"/>
            <a:chExt cx="540000" cy="540000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5FCFB6F0-C113-E6E6-2B25-5723D9F084CE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Gráfico 41" descr="Objetivo con relleno sólido">
              <a:extLst>
                <a:ext uri="{FF2B5EF4-FFF2-40B4-BE49-F238E27FC236}">
                  <a16:creationId xmlns:a16="http://schemas.microsoft.com/office/drawing/2014/main" id="{0330036B-7132-9EE2-09CD-C6356D348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5C69150B-5BFC-72FA-4061-24960C0F207B}"/>
              </a:ext>
            </a:extLst>
          </p:cNvPr>
          <p:cNvGrpSpPr/>
          <p:nvPr/>
        </p:nvGrpSpPr>
        <p:grpSpPr>
          <a:xfrm>
            <a:off x="10620000" y="6124147"/>
            <a:ext cx="540000" cy="540000"/>
            <a:chOff x="2094060" y="6125497"/>
            <a:chExt cx="540000" cy="540000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22F55B3-39C0-8384-644D-A8B022A677B1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" name="Gráfico 44" descr="Presentación con gráfico circular con relleno sólido">
              <a:extLst>
                <a:ext uri="{FF2B5EF4-FFF2-40B4-BE49-F238E27FC236}">
                  <a16:creationId xmlns:a16="http://schemas.microsoft.com/office/drawing/2014/main" id="{D5282EC9-F1F6-A40A-414C-B99DD9895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46" name="Grupo 45">
            <a:extLst>
              <a:ext uri="{FF2B5EF4-FFF2-40B4-BE49-F238E27FC236}">
                <a16:creationId xmlns:a16="http://schemas.microsoft.com/office/drawing/2014/main" id="{87E7D7BC-956D-F2F6-40A7-EFF8653117E7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6F01C54E-3052-1ACD-4CA4-6C377F1356AF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áfico 47" descr="Engranajes con relleno sólido">
              <a:extLst>
                <a:ext uri="{FF2B5EF4-FFF2-40B4-BE49-F238E27FC236}">
                  <a16:creationId xmlns:a16="http://schemas.microsoft.com/office/drawing/2014/main" id="{BCD609A3-E99F-4894-84E9-478FC310A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sp>
        <p:nvSpPr>
          <p:cNvPr id="7" name="Rectángulo 2">
            <a:extLst>
              <a:ext uri="{FF2B5EF4-FFF2-40B4-BE49-F238E27FC236}">
                <a16:creationId xmlns:a16="http://schemas.microsoft.com/office/drawing/2014/main" id="{752BD7BE-D92E-A601-6DDB-7FBFCEA7AEDB}"/>
              </a:ext>
            </a:extLst>
          </p:cNvPr>
          <p:cNvSpPr/>
          <p:nvPr/>
        </p:nvSpPr>
        <p:spPr>
          <a:xfrm>
            <a:off x="2046016" y="2028342"/>
            <a:ext cx="7673984" cy="1001949"/>
          </a:xfrm>
          <a:prstGeom prst="rect">
            <a:avLst/>
          </a:prstGeom>
          <a:noFill/>
          <a:ln w="38100">
            <a:solidFill>
              <a:srgbClr val="966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8">
            <a:extLst>
              <a:ext uri="{FF2B5EF4-FFF2-40B4-BE49-F238E27FC236}">
                <a16:creationId xmlns:a16="http://schemas.microsoft.com/office/drawing/2014/main" id="{1A8F3891-21AE-42C1-2239-EB704DC53FEC}"/>
              </a:ext>
            </a:extLst>
          </p:cNvPr>
          <p:cNvSpPr txBox="1"/>
          <p:nvPr/>
        </p:nvSpPr>
        <p:spPr>
          <a:xfrm>
            <a:off x="2052511" y="2080392"/>
            <a:ext cx="732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i="1" dirty="0" err="1">
                <a:solidFill>
                  <a:srgbClr val="966835"/>
                </a:solidFill>
              </a:rPr>
              <a:t>Enhancement</a:t>
            </a:r>
            <a:r>
              <a:rPr lang="es-ES" b="1" i="1" dirty="0">
                <a:solidFill>
                  <a:srgbClr val="966835"/>
                </a:solidFill>
              </a:rPr>
              <a:t> </a:t>
            </a:r>
            <a:r>
              <a:rPr lang="es-ES" b="1" i="1" dirty="0" err="1">
                <a:solidFill>
                  <a:srgbClr val="966835"/>
                </a:solidFill>
              </a:rPr>
              <a:t>parameter</a:t>
            </a:r>
            <a:r>
              <a:rPr lang="es-ES" b="1" i="1" dirty="0">
                <a:solidFill>
                  <a:srgbClr val="966835"/>
                </a:solidFill>
              </a:rPr>
              <a:t>:</a:t>
            </a:r>
            <a:r>
              <a:rPr lang="es-ES" b="1" dirty="0">
                <a:solidFill>
                  <a:srgbClr val="966835"/>
                </a:solidFill>
              </a:rPr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number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times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user</a:t>
            </a:r>
            <a:r>
              <a:rPr lang="es-ES" sz="1400" dirty="0"/>
              <a:t> </a:t>
            </a:r>
            <a:r>
              <a:rPr lang="es-ES" sz="1400" dirty="0" err="1"/>
              <a:t>wants</a:t>
            </a:r>
            <a:r>
              <a:rPr lang="es-ES" sz="1400" dirty="0"/>
              <a:t> </a:t>
            </a:r>
            <a:r>
              <a:rPr lang="es-ES" sz="1400" dirty="0" err="1"/>
              <a:t>to</a:t>
            </a:r>
            <a:r>
              <a:rPr lang="es-ES" sz="1400" dirty="0"/>
              <a:t> </a:t>
            </a:r>
            <a:r>
              <a:rPr lang="es-ES" sz="1400" dirty="0" err="1"/>
              <a:t>increase</a:t>
            </a:r>
            <a:r>
              <a:rPr lang="es-ES" sz="1400" dirty="0"/>
              <a:t> </a:t>
            </a:r>
            <a:r>
              <a:rPr lang="es-ES" sz="1400" dirty="0" err="1"/>
              <a:t>the</a:t>
            </a:r>
            <a:r>
              <a:rPr lang="es-ES" sz="1400" dirty="0"/>
              <a:t> </a:t>
            </a:r>
            <a:r>
              <a:rPr lang="es-ES" sz="1400" dirty="0" err="1"/>
              <a:t>resolution</a:t>
            </a:r>
            <a:r>
              <a:rPr lang="es-ES" sz="1400" dirty="0"/>
              <a:t>. </a:t>
            </a:r>
            <a:endParaRPr lang="en-US" i="1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EAED65-1099-1B85-4C74-B6077B04773C}"/>
              </a:ext>
            </a:extLst>
          </p:cNvPr>
          <p:cNvSpPr txBox="1"/>
          <p:nvPr/>
        </p:nvSpPr>
        <p:spPr>
          <a:xfrm>
            <a:off x="4632191" y="2517392"/>
            <a:ext cx="23114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>
                <a:latin typeface="Avenir Next LT Pro Light" panose="020B0304020202020204" pitchFamily="34" charset="0"/>
              </a:rPr>
              <a:t>Value</a:t>
            </a:r>
            <a:r>
              <a:rPr lang="es-ES" sz="2000" dirty="0">
                <a:latin typeface="Avenir Next LT Pro Light" panose="020B0304020202020204" pitchFamily="34" charset="0"/>
              </a:rPr>
              <a:t>: 5x, 10x, 20x</a:t>
            </a:r>
            <a:endParaRPr lang="en-US" sz="2000" dirty="0">
              <a:latin typeface="Avenir Next LT Pro Light" panose="020B03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B597E2C-1D2D-C46C-4F22-A0AC8C92C338}"/>
              </a:ext>
            </a:extLst>
          </p:cNvPr>
          <p:cNvSpPr txBox="1"/>
          <p:nvPr/>
        </p:nvSpPr>
        <p:spPr>
          <a:xfrm>
            <a:off x="10016836" y="443754"/>
            <a:ext cx="1771141" cy="408623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chemeClr val="bg1"/>
                </a:solidFill>
              </a:rPr>
              <a:t>Superresolution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3E61A011-5C4A-A4C3-34DB-46A10D499D25}"/>
              </a:ext>
            </a:extLst>
          </p:cNvPr>
          <p:cNvGrpSpPr/>
          <p:nvPr/>
        </p:nvGrpSpPr>
        <p:grpSpPr>
          <a:xfrm>
            <a:off x="3808638" y="4022885"/>
            <a:ext cx="569152" cy="790783"/>
            <a:chOff x="4219158" y="3371773"/>
            <a:chExt cx="826065" cy="1373459"/>
          </a:xfrm>
        </p:grpSpPr>
        <p:sp>
          <p:nvSpPr>
            <p:cNvPr id="10" name="Flecha: hacia arriba 9">
              <a:extLst>
                <a:ext uri="{FF2B5EF4-FFF2-40B4-BE49-F238E27FC236}">
                  <a16:creationId xmlns:a16="http://schemas.microsoft.com/office/drawing/2014/main" id="{A616AC94-B2E1-9137-7130-1A5D5FD84ED0}"/>
                </a:ext>
              </a:extLst>
            </p:cNvPr>
            <p:cNvSpPr/>
            <p:nvPr/>
          </p:nvSpPr>
          <p:spPr>
            <a:xfrm>
              <a:off x="4219158" y="3371773"/>
              <a:ext cx="826065" cy="825910"/>
            </a:xfrm>
            <a:prstGeom prst="upArrow">
              <a:avLst/>
            </a:prstGeom>
            <a:solidFill>
              <a:srgbClr val="092240"/>
            </a:solidFill>
            <a:ln>
              <a:solidFill>
                <a:srgbClr val="092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iángulo isósceles 15">
              <a:extLst>
                <a:ext uri="{FF2B5EF4-FFF2-40B4-BE49-F238E27FC236}">
                  <a16:creationId xmlns:a16="http://schemas.microsoft.com/office/drawing/2014/main" id="{3A1C3E40-B5B4-C1B0-AA2B-B31929EB4C51}"/>
                </a:ext>
              </a:extLst>
            </p:cNvPr>
            <p:cNvSpPr/>
            <p:nvPr/>
          </p:nvSpPr>
          <p:spPr>
            <a:xfrm>
              <a:off x="4331785" y="4025034"/>
              <a:ext cx="600810" cy="2250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áfico 8" descr="Flechas de cheurón con relleno sólido">
              <a:extLst>
                <a:ext uri="{FF2B5EF4-FFF2-40B4-BE49-F238E27FC236}">
                  <a16:creationId xmlns:a16="http://schemas.microsoft.com/office/drawing/2014/main" id="{A84ED249-CA1E-E552-BAE7-E651210E0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5400000">
              <a:off x="4278717" y="4027771"/>
              <a:ext cx="707181" cy="727742"/>
            </a:xfrm>
            <a:prstGeom prst="rect">
              <a:avLst/>
            </a:prstGeom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178E44F-7D8F-CB63-94DC-D3C80EEA7F8F}"/>
              </a:ext>
            </a:extLst>
          </p:cNvPr>
          <p:cNvGrpSpPr/>
          <p:nvPr/>
        </p:nvGrpSpPr>
        <p:grpSpPr>
          <a:xfrm>
            <a:off x="6753697" y="3487052"/>
            <a:ext cx="1144279" cy="1352782"/>
            <a:chOff x="4219158" y="3371773"/>
            <a:chExt cx="826065" cy="1373459"/>
          </a:xfrm>
        </p:grpSpPr>
        <p:sp>
          <p:nvSpPr>
            <p:cNvPr id="24" name="Flecha: hacia arriba 23">
              <a:extLst>
                <a:ext uri="{FF2B5EF4-FFF2-40B4-BE49-F238E27FC236}">
                  <a16:creationId xmlns:a16="http://schemas.microsoft.com/office/drawing/2014/main" id="{DD268971-C2C7-803E-7AAF-23C2028D7773}"/>
                </a:ext>
              </a:extLst>
            </p:cNvPr>
            <p:cNvSpPr/>
            <p:nvPr/>
          </p:nvSpPr>
          <p:spPr>
            <a:xfrm>
              <a:off x="4219158" y="3371773"/>
              <a:ext cx="826065" cy="825910"/>
            </a:xfrm>
            <a:prstGeom prst="upArrow">
              <a:avLst/>
            </a:prstGeom>
            <a:solidFill>
              <a:srgbClr val="092240"/>
            </a:solidFill>
            <a:ln>
              <a:solidFill>
                <a:srgbClr val="092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ángulo isósceles 24">
              <a:extLst>
                <a:ext uri="{FF2B5EF4-FFF2-40B4-BE49-F238E27FC236}">
                  <a16:creationId xmlns:a16="http://schemas.microsoft.com/office/drawing/2014/main" id="{CD618782-D549-3E18-2025-AE13B711345D}"/>
                </a:ext>
              </a:extLst>
            </p:cNvPr>
            <p:cNvSpPr/>
            <p:nvPr/>
          </p:nvSpPr>
          <p:spPr>
            <a:xfrm>
              <a:off x="4331785" y="4025034"/>
              <a:ext cx="600810" cy="2250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áfico 25" descr="Flechas de cheurón con relleno sólido">
              <a:extLst>
                <a:ext uri="{FF2B5EF4-FFF2-40B4-BE49-F238E27FC236}">
                  <a16:creationId xmlns:a16="http://schemas.microsoft.com/office/drawing/2014/main" id="{799372FA-492F-4439-964E-4767B42B7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5400000">
              <a:off x="4278717" y="4027771"/>
              <a:ext cx="707181" cy="727742"/>
            </a:xfrm>
            <a:prstGeom prst="rect">
              <a:avLst/>
            </a:prstGeom>
          </p:spPr>
        </p:pic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4EF3B126-B87D-FC1E-AD4F-81902971407A}"/>
              </a:ext>
            </a:extLst>
          </p:cNvPr>
          <p:cNvGrpSpPr/>
          <p:nvPr/>
        </p:nvGrpSpPr>
        <p:grpSpPr>
          <a:xfrm>
            <a:off x="5157310" y="3697633"/>
            <a:ext cx="885128" cy="1142200"/>
            <a:chOff x="4219158" y="3371773"/>
            <a:chExt cx="826065" cy="1373459"/>
          </a:xfrm>
        </p:grpSpPr>
        <p:sp>
          <p:nvSpPr>
            <p:cNvPr id="28" name="Flecha: hacia arriba 27">
              <a:extLst>
                <a:ext uri="{FF2B5EF4-FFF2-40B4-BE49-F238E27FC236}">
                  <a16:creationId xmlns:a16="http://schemas.microsoft.com/office/drawing/2014/main" id="{298E3215-8E87-687E-E211-64A7CADB4549}"/>
                </a:ext>
              </a:extLst>
            </p:cNvPr>
            <p:cNvSpPr/>
            <p:nvPr/>
          </p:nvSpPr>
          <p:spPr>
            <a:xfrm>
              <a:off x="4219158" y="3371773"/>
              <a:ext cx="826065" cy="825910"/>
            </a:xfrm>
            <a:prstGeom prst="upArrow">
              <a:avLst/>
            </a:prstGeom>
            <a:solidFill>
              <a:srgbClr val="092240"/>
            </a:solidFill>
            <a:ln>
              <a:solidFill>
                <a:srgbClr val="0922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ángulo isósceles 28">
              <a:extLst>
                <a:ext uri="{FF2B5EF4-FFF2-40B4-BE49-F238E27FC236}">
                  <a16:creationId xmlns:a16="http://schemas.microsoft.com/office/drawing/2014/main" id="{2E9A985E-89B0-E1A7-0AD9-036D0C27F3BF}"/>
                </a:ext>
              </a:extLst>
            </p:cNvPr>
            <p:cNvSpPr/>
            <p:nvPr/>
          </p:nvSpPr>
          <p:spPr>
            <a:xfrm>
              <a:off x="4331785" y="4025034"/>
              <a:ext cx="600810" cy="225011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áfico 29" descr="Flechas de cheurón con relleno sólido">
              <a:extLst>
                <a:ext uri="{FF2B5EF4-FFF2-40B4-BE49-F238E27FC236}">
                  <a16:creationId xmlns:a16="http://schemas.microsoft.com/office/drawing/2014/main" id="{1BDCC385-4B07-1556-281E-643CDA9FB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5400000">
              <a:off x="4278717" y="4027771"/>
              <a:ext cx="707181" cy="7277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3250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7B84DA2-E984-719B-11F2-0D9415EC6E23}"/>
              </a:ext>
            </a:extLst>
          </p:cNvPr>
          <p:cNvSpPr/>
          <p:nvPr/>
        </p:nvSpPr>
        <p:spPr>
          <a:xfrm>
            <a:off x="0" y="5958348"/>
            <a:ext cx="12192000" cy="899652"/>
          </a:xfrm>
          <a:prstGeom prst="rect">
            <a:avLst/>
          </a:prstGeom>
          <a:solidFill>
            <a:srgbClr val="092240"/>
          </a:solidFill>
          <a:ln>
            <a:solidFill>
              <a:srgbClr val="0922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Logotipo, Icono&#10;&#10;Descripción generada automáticamente">
            <a:extLst>
              <a:ext uri="{FF2B5EF4-FFF2-40B4-BE49-F238E27FC236}">
                <a16:creationId xmlns:a16="http://schemas.microsoft.com/office/drawing/2014/main" id="{F809F38B-28C7-D8CB-9E2A-CE09B6D4CE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1"/>
          <a:stretch/>
        </p:blipFill>
        <p:spPr>
          <a:xfrm>
            <a:off x="428017" y="5958348"/>
            <a:ext cx="1288789" cy="899652"/>
          </a:xfrm>
          <a:prstGeom prst="rect">
            <a:avLst/>
          </a:prstGeom>
        </p:spPr>
      </p:pic>
      <p:sp>
        <p:nvSpPr>
          <p:cNvPr id="34" name="Elipse 33">
            <a:extLst>
              <a:ext uri="{FF2B5EF4-FFF2-40B4-BE49-F238E27FC236}">
                <a16:creationId xmlns:a16="http://schemas.microsoft.com/office/drawing/2014/main" id="{4DBBF147-32BF-2714-6AF8-2A341DB1587E}"/>
              </a:ext>
            </a:extLst>
          </p:cNvPr>
          <p:cNvSpPr/>
          <p:nvPr/>
        </p:nvSpPr>
        <p:spPr>
          <a:xfrm>
            <a:off x="10440000" y="5410800"/>
            <a:ext cx="900000" cy="89965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872634E-14DB-327B-C23E-BB290F03FF47}"/>
              </a:ext>
            </a:extLst>
          </p:cNvPr>
          <p:cNvSpPr txBox="1"/>
          <p:nvPr/>
        </p:nvSpPr>
        <p:spPr>
          <a:xfrm>
            <a:off x="3031171" y="334743"/>
            <a:ext cx="553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err="1">
                <a:latin typeface="+mj-lt"/>
              </a:rPr>
              <a:t>Results</a:t>
            </a:r>
            <a:endParaRPr lang="en-US" sz="4400" b="1" dirty="0">
              <a:latin typeface="+mj-lt"/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348219F-10C1-5E7A-FBC8-C8AE0803C99E}"/>
              </a:ext>
            </a:extLst>
          </p:cNvPr>
          <p:cNvGrpSpPr/>
          <p:nvPr/>
        </p:nvGrpSpPr>
        <p:grpSpPr>
          <a:xfrm>
            <a:off x="2520000" y="6127200"/>
            <a:ext cx="540000" cy="540000"/>
            <a:chOff x="2094060" y="6125497"/>
            <a:chExt cx="540000" cy="540000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0BD4E271-9D82-05AC-BAA3-708FA0C50F1D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áfico 10" descr="Hogar con relleno sólido">
              <a:extLst>
                <a:ext uri="{FF2B5EF4-FFF2-40B4-BE49-F238E27FC236}">
                  <a16:creationId xmlns:a16="http://schemas.microsoft.com/office/drawing/2014/main" id="{1CE4F546-104A-BDF7-504D-70ED4E720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69870" y="6177833"/>
              <a:ext cx="396000" cy="396000"/>
            </a:xfrm>
            <a:prstGeom prst="rect">
              <a:avLst/>
            </a:prstGeom>
          </p:spPr>
        </p:pic>
      </p:grpSp>
      <p:grpSp>
        <p:nvGrpSpPr>
          <p:cNvPr id="12" name="Grupo 11">
            <a:extLst>
              <a:ext uri="{FF2B5EF4-FFF2-40B4-BE49-F238E27FC236}">
                <a16:creationId xmlns:a16="http://schemas.microsoft.com/office/drawing/2014/main" id="{B725C63E-AC72-2D06-3EBE-0437FC22FF61}"/>
              </a:ext>
            </a:extLst>
          </p:cNvPr>
          <p:cNvGrpSpPr/>
          <p:nvPr/>
        </p:nvGrpSpPr>
        <p:grpSpPr>
          <a:xfrm>
            <a:off x="4140000" y="6126847"/>
            <a:ext cx="540000" cy="540000"/>
            <a:chOff x="2094060" y="6125497"/>
            <a:chExt cx="540000" cy="540000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F34361EB-AF92-C66D-863A-DDF2D8608626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áfico 13" descr="Documento con relleno sólido">
              <a:extLst>
                <a:ext uri="{FF2B5EF4-FFF2-40B4-BE49-F238E27FC236}">
                  <a16:creationId xmlns:a16="http://schemas.microsoft.com/office/drawing/2014/main" id="{2421418F-0FE4-2DF2-2D60-A56FA22D4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2159964" y="6177859"/>
              <a:ext cx="432000" cy="432000"/>
            </a:xfrm>
            <a:prstGeom prst="rect">
              <a:avLst/>
            </a:prstGeom>
          </p:spPr>
        </p:pic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DD492109-6F64-861E-5AA5-985186E5183B}"/>
              </a:ext>
            </a:extLst>
          </p:cNvPr>
          <p:cNvGrpSpPr/>
          <p:nvPr/>
        </p:nvGrpSpPr>
        <p:grpSpPr>
          <a:xfrm>
            <a:off x="7380000" y="6125497"/>
            <a:ext cx="540000" cy="540000"/>
            <a:chOff x="2094060" y="6125497"/>
            <a:chExt cx="540000" cy="540000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7403072-D6F0-359A-0299-AA025E1330F4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áfico 16" descr="Disco con relleno sólido">
              <a:extLst>
                <a:ext uri="{FF2B5EF4-FFF2-40B4-BE49-F238E27FC236}">
                  <a16:creationId xmlns:a16="http://schemas.microsoft.com/office/drawing/2014/main" id="{AAAC864F-EF02-0B90-6E6E-D925023C5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5B1BFF0-45CE-7036-C63B-00AF9D11C9B4}"/>
              </a:ext>
            </a:extLst>
          </p:cNvPr>
          <p:cNvGrpSpPr/>
          <p:nvPr/>
        </p:nvGrpSpPr>
        <p:grpSpPr>
          <a:xfrm>
            <a:off x="9000000" y="6124147"/>
            <a:ext cx="540000" cy="540000"/>
            <a:chOff x="2094060" y="6125497"/>
            <a:chExt cx="540000" cy="540000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39AD1A9-8538-0BCC-4183-135129820A87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áfico 19" descr="Objetivo con relleno sólido">
              <a:extLst>
                <a:ext uri="{FF2B5EF4-FFF2-40B4-BE49-F238E27FC236}">
                  <a16:creationId xmlns:a16="http://schemas.microsoft.com/office/drawing/2014/main" id="{ECCAA4E1-AE79-3A3A-CF80-60605F1CD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2135140" y="6165227"/>
              <a:ext cx="468000" cy="468000"/>
            </a:xfrm>
            <a:prstGeom prst="rect">
              <a:avLst/>
            </a:prstGeom>
          </p:spPr>
        </p:pic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F4FC8509-F67B-A981-FA7C-67453ABFECA1}"/>
              </a:ext>
            </a:extLst>
          </p:cNvPr>
          <p:cNvGrpSpPr/>
          <p:nvPr/>
        </p:nvGrpSpPr>
        <p:grpSpPr>
          <a:xfrm>
            <a:off x="10620000" y="5677200"/>
            <a:ext cx="540000" cy="540000"/>
            <a:chOff x="2094060" y="6125497"/>
            <a:chExt cx="540000" cy="54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AB38280-11F8-03F0-B30C-ACF52C458683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Gráfico 35" descr="Presentación con gráfico circular con relleno sólido">
              <a:extLst>
                <a:ext uri="{FF2B5EF4-FFF2-40B4-BE49-F238E27FC236}">
                  <a16:creationId xmlns:a16="http://schemas.microsoft.com/office/drawing/2014/main" id="{71C4698B-FFDE-EBB1-6EBC-DEB8B46EF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2135140" y="618046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75A50B5-C97A-D855-3A4F-A24B26E667DE}"/>
              </a:ext>
            </a:extLst>
          </p:cNvPr>
          <p:cNvGrpSpPr/>
          <p:nvPr/>
        </p:nvGrpSpPr>
        <p:grpSpPr>
          <a:xfrm rot="1072159">
            <a:off x="5760000" y="6138174"/>
            <a:ext cx="540000" cy="540000"/>
            <a:chOff x="2094060" y="6125497"/>
            <a:chExt cx="540000" cy="540000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28464657-88D7-BAB0-E9E8-79A8FBF09F6D}"/>
                </a:ext>
              </a:extLst>
            </p:cNvPr>
            <p:cNvSpPr/>
            <p:nvPr/>
          </p:nvSpPr>
          <p:spPr>
            <a:xfrm>
              <a:off x="2094060" y="6125497"/>
              <a:ext cx="540000" cy="54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9668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9" name="Gráfico 38" descr="Engranajes con relleno sólido">
              <a:extLst>
                <a:ext uri="{FF2B5EF4-FFF2-40B4-BE49-F238E27FC236}">
                  <a16:creationId xmlns:a16="http://schemas.microsoft.com/office/drawing/2014/main" id="{0160EFC6-B0A5-DEF6-0BEB-19084B55F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2131041" y="6160392"/>
              <a:ext cx="468000" cy="468000"/>
            </a:xfrm>
            <a:prstGeom prst="rect">
              <a:avLst/>
            </a:prstGeom>
          </p:spPr>
        </p:pic>
      </p:grpSp>
      <p:sp>
        <p:nvSpPr>
          <p:cNvPr id="23" name="CuadroTexto 11">
            <a:extLst>
              <a:ext uri="{FF2B5EF4-FFF2-40B4-BE49-F238E27FC236}">
                <a16:creationId xmlns:a16="http://schemas.microsoft.com/office/drawing/2014/main" id="{6DC3FEE7-E974-738D-2E70-5D4F3C6BFD5D}"/>
              </a:ext>
            </a:extLst>
          </p:cNvPr>
          <p:cNvSpPr txBox="1"/>
          <p:nvPr/>
        </p:nvSpPr>
        <p:spPr>
          <a:xfrm>
            <a:off x="4345236" y="5251968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Avenir Next LT Pro Light" panose="020B0304020202020204" pitchFamily="34" charset="0"/>
              </a:rPr>
              <a:t>RRMSE: 1.3%</a:t>
            </a:r>
            <a:endParaRPr lang="en-US" sz="2000" dirty="0">
              <a:latin typeface="Avenir Next LT Pro Light" panose="020B0304020202020204" pitchFamily="34" charset="0"/>
            </a:endParaRPr>
          </a:p>
        </p:txBody>
      </p:sp>
      <p:sp>
        <p:nvSpPr>
          <p:cNvPr id="26" name="CuadroTexto 11">
            <a:extLst>
              <a:ext uri="{FF2B5EF4-FFF2-40B4-BE49-F238E27FC236}">
                <a16:creationId xmlns:a16="http://schemas.microsoft.com/office/drawing/2014/main" id="{4F176012-F2CD-4950-EF73-7BC795E5082F}"/>
              </a:ext>
            </a:extLst>
          </p:cNvPr>
          <p:cNvSpPr txBox="1"/>
          <p:nvPr/>
        </p:nvSpPr>
        <p:spPr>
          <a:xfrm>
            <a:off x="7989112" y="5251968"/>
            <a:ext cx="1733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Avenir Next LT Pro Light" panose="020B0304020202020204" pitchFamily="34" charset="0"/>
              </a:rPr>
              <a:t>RRMSE: 3.2%</a:t>
            </a:r>
            <a:endParaRPr lang="en-US" sz="2000" dirty="0">
              <a:latin typeface="Avenir Next LT Pro Light" panose="020B0304020202020204" pitchFamily="34" charset="0"/>
            </a:endParaRPr>
          </a:p>
        </p:txBody>
      </p:sp>
      <p:sp>
        <p:nvSpPr>
          <p:cNvPr id="7" name="CuadroTexto 2">
            <a:extLst>
              <a:ext uri="{FF2B5EF4-FFF2-40B4-BE49-F238E27FC236}">
                <a16:creationId xmlns:a16="http://schemas.microsoft.com/office/drawing/2014/main" id="{C3C4C926-B97A-57F2-2A8D-D6303D770027}"/>
              </a:ext>
            </a:extLst>
          </p:cNvPr>
          <p:cNvSpPr txBox="1"/>
          <p:nvPr/>
        </p:nvSpPr>
        <p:spPr>
          <a:xfrm>
            <a:off x="10016836" y="443754"/>
            <a:ext cx="1771141" cy="408623"/>
          </a:xfrm>
          <a:prstGeom prst="roundRect">
            <a:avLst/>
          </a:prstGeom>
          <a:solidFill>
            <a:srgbClr val="092240"/>
          </a:solidFill>
          <a:ln w="19050">
            <a:solidFill>
              <a:srgbClr val="966835"/>
            </a:solidFill>
          </a:ln>
          <a:effectLst/>
          <a:scene3d>
            <a:camera prst="orthographicFront"/>
            <a:lightRig rig="threePt" dir="t"/>
          </a:scene3d>
          <a:sp3d/>
        </p:spPr>
        <p:txBody>
          <a:bodyPr wrap="square" rtlCol="0">
            <a:spAutoFit/>
          </a:bodyPr>
          <a:lstStyle/>
          <a:p>
            <a:pPr algn="ctr"/>
            <a:r>
              <a:rPr lang="es-ES" b="1" dirty="0" err="1">
                <a:solidFill>
                  <a:schemeClr val="bg1"/>
                </a:solidFill>
              </a:rPr>
              <a:t>Superresolution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4" name="Picture 23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828AEF26-E045-CE75-4898-466CA6FA385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74" t="57249" r="9954" b="16406"/>
          <a:stretch/>
        </p:blipFill>
        <p:spPr>
          <a:xfrm>
            <a:off x="1072411" y="2613839"/>
            <a:ext cx="2049043" cy="1020319"/>
          </a:xfrm>
          <a:prstGeom prst="rect">
            <a:avLst/>
          </a:prstGeom>
        </p:spPr>
      </p:pic>
      <p:pic>
        <p:nvPicPr>
          <p:cNvPr id="29" name="Picture 28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080FC74A-DDCF-525F-65BD-CFE05D6D4E45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92" t="15972" r="52136" b="57682"/>
          <a:stretch/>
        </p:blipFill>
        <p:spPr>
          <a:xfrm>
            <a:off x="4140001" y="1851788"/>
            <a:ext cx="2049044" cy="10203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9446116-B4A1-A861-F9EC-1EABEE31685C}"/>
              </a:ext>
            </a:extLst>
          </p:cNvPr>
          <p:cNvSpPr txBox="1"/>
          <p:nvPr/>
        </p:nvSpPr>
        <p:spPr>
          <a:xfrm>
            <a:off x="4692280" y="1185598"/>
            <a:ext cx="9025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>
                <a:latin typeface="Avenir Next LT Pro Light" panose="020B0304020202020204" pitchFamily="34" charset="0"/>
              </a:rPr>
              <a:t>10x</a:t>
            </a:r>
            <a:endParaRPr lang="es-ES" sz="3200" dirty="0"/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6AFD4E02-5C58-236A-496F-6BA9ECD29683}"/>
              </a:ext>
            </a:extLst>
          </p:cNvPr>
          <p:cNvSpPr/>
          <p:nvPr/>
        </p:nvSpPr>
        <p:spPr>
          <a:xfrm rot="5400000">
            <a:off x="4774854" y="2932431"/>
            <a:ext cx="779337" cy="974450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F985D81C-B1F5-6FBC-B8FA-039B35F2B68F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57273" r="52256" b="16579"/>
          <a:stretch/>
        </p:blipFill>
        <p:spPr>
          <a:xfrm>
            <a:off x="4112128" y="3947223"/>
            <a:ext cx="2062830" cy="1020320"/>
          </a:xfrm>
          <a:prstGeom prst="rect">
            <a:avLst/>
          </a:prstGeom>
        </p:spPr>
      </p:pic>
      <p:pic>
        <p:nvPicPr>
          <p:cNvPr id="43" name="Picture 42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364DEFC6-CC05-A7FD-D17A-17E96CE266C7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6" t="15833" r="52160" b="57407"/>
          <a:stretch/>
        </p:blipFill>
        <p:spPr>
          <a:xfrm>
            <a:off x="7650000" y="1851787"/>
            <a:ext cx="2020776" cy="102346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125D61C-F2C4-4E30-9984-B5D2489C9814}"/>
              </a:ext>
            </a:extLst>
          </p:cNvPr>
          <p:cNvSpPr txBox="1"/>
          <p:nvPr/>
        </p:nvSpPr>
        <p:spPr>
          <a:xfrm>
            <a:off x="8308207" y="1185598"/>
            <a:ext cx="9025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>
                <a:latin typeface="Avenir Next LT Pro Light" panose="020B0304020202020204" pitchFamily="34" charset="0"/>
              </a:rPr>
              <a:t>20x</a:t>
            </a:r>
            <a:endParaRPr lang="es-ES" sz="3200" dirty="0"/>
          </a:p>
        </p:txBody>
      </p:sp>
      <p:pic>
        <p:nvPicPr>
          <p:cNvPr id="46" name="Picture 45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29501B88-7657-EE24-3088-B42ED186F7AF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6" t="57407" r="52277" b="16436"/>
          <a:stretch/>
        </p:blipFill>
        <p:spPr>
          <a:xfrm>
            <a:off x="7579509" y="3947223"/>
            <a:ext cx="2091267" cy="103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88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6A8F7DEE1027B48AE690C041C185240" ma:contentTypeVersion="11" ma:contentTypeDescription="Crear nuevo documento." ma:contentTypeScope="" ma:versionID="b591b6b370bba6b0b7df6028dc02b86f">
  <xsd:schema xmlns:xsd="http://www.w3.org/2001/XMLSchema" xmlns:xs="http://www.w3.org/2001/XMLSchema" xmlns:p="http://schemas.microsoft.com/office/2006/metadata/properties" xmlns:ns2="ea1f1963-a4cd-4183-982d-5e3a2263d762" xmlns:ns3="7104bd94-4083-4779-8768-541700349e9a" targetNamespace="http://schemas.microsoft.com/office/2006/metadata/properties" ma:root="true" ma:fieldsID="c15a7e406ed4d00b86afd997564c26a9" ns2:_="" ns3:_="">
    <xsd:import namespace="ea1f1963-a4cd-4183-982d-5e3a2263d762"/>
    <xsd:import namespace="7104bd94-4083-4779-8768-541700349e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1f1963-a4cd-4183-982d-5e3a2263d7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Etiquetas de imagen" ma:readOnly="false" ma:fieldId="{5cf76f15-5ced-4ddc-b409-7134ff3c332f}" ma:taxonomyMulti="true" ma:sspId="6b79bab5-423c-41bb-b2a6-fa644551ea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04bd94-4083-4779-8768-541700349e9a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47312b7f-67fd-4ce4-b562-48bc51f9cd45}" ma:internalName="TaxCatchAll" ma:showField="CatchAllData" ma:web="7104bd94-4083-4779-8768-541700349e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a1f1963-a4cd-4183-982d-5e3a2263d762">
      <Terms xmlns="http://schemas.microsoft.com/office/infopath/2007/PartnerControls"/>
    </lcf76f155ced4ddcb4097134ff3c332f>
    <TaxCatchAll xmlns="7104bd94-4083-4779-8768-541700349e9a" xsi:nil="true"/>
  </documentManagement>
</p:properties>
</file>

<file path=customXml/itemProps1.xml><?xml version="1.0" encoding="utf-8"?>
<ds:datastoreItem xmlns:ds="http://schemas.openxmlformats.org/officeDocument/2006/customXml" ds:itemID="{76CCB3E6-A50F-4F9C-9C74-6450A72436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C84687-3DBF-4007-A068-5BE5F38E5B6C}"/>
</file>

<file path=customXml/itemProps3.xml><?xml version="1.0" encoding="utf-8"?>
<ds:datastoreItem xmlns:ds="http://schemas.openxmlformats.org/officeDocument/2006/customXml" ds:itemID="{7E2A3918-21C1-4D09-B324-C3298092D2A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7295e56c-da95-4b1b-9a1d-7f21536f5e0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241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 Light</vt:lpstr>
      <vt:lpstr>Calibri</vt:lpstr>
      <vt:lpstr>Calibri Light</vt:lpstr>
      <vt:lpstr>Cambria Math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Universidad Politecnica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ENEKO LAZPITA SUINAGA</dc:creator>
  <cp:lastModifiedBy>Adrián Corrochano</cp:lastModifiedBy>
  <cp:revision>34</cp:revision>
  <dcterms:created xsi:type="dcterms:W3CDTF">2023-03-28T09:27:13Z</dcterms:created>
  <dcterms:modified xsi:type="dcterms:W3CDTF">2023-05-05T09:09:41Z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0x01010026A8F7DEE1027B48AE690C041C185240</vt:lpwstr>
  </property>
</Properties>
</file>