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CB4E-C367-45BB-83CD-4794BA197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Datazen</a:t>
            </a:r>
            <a:r>
              <a:rPr lang="en-IN" dirty="0"/>
              <a:t> round 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BE4A7-5AA3-41B3-A47A-4721B56F8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By:Sparsh</a:t>
            </a:r>
            <a:r>
              <a:rPr lang="en-IN" dirty="0"/>
              <a:t> </a:t>
            </a:r>
            <a:r>
              <a:rPr lang="en-IN" dirty="0" err="1"/>
              <a:t>gupta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63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A42B-E748-4AB0-A0F1-8B3D1566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Datascience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BE28-6CA1-44E0-82B6-C841FBB6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In this </a:t>
            </a:r>
            <a:r>
              <a:rPr lang="en-IN" dirty="0" err="1"/>
              <a:t>datascience</a:t>
            </a:r>
            <a:r>
              <a:rPr lang="en-IN" dirty="0"/>
              <a:t> project , the data given was based on invoices of some orders placed by various countries.</a:t>
            </a:r>
          </a:p>
          <a:p>
            <a:pPr marL="0" indent="0">
              <a:buNone/>
            </a:pPr>
            <a:r>
              <a:rPr lang="en-IN" dirty="0"/>
              <a:t>I have cleaned the dataset and made a new column to ease my further inferences.</a:t>
            </a:r>
          </a:p>
          <a:p>
            <a:pPr marL="0" indent="0">
              <a:buNone/>
            </a:pPr>
            <a:r>
              <a:rPr lang="en-IN" dirty="0"/>
              <a:t>Next I made some inferences using the dates that I extracted from the ‘</a:t>
            </a:r>
            <a:r>
              <a:rPr lang="en-IN" dirty="0" err="1"/>
              <a:t>InvoiceDate</a:t>
            </a:r>
            <a:r>
              <a:rPr lang="en-IN" dirty="0"/>
              <a:t>’ column. </a:t>
            </a:r>
          </a:p>
          <a:p>
            <a:pPr marL="0" indent="0">
              <a:buNone/>
            </a:pPr>
            <a:r>
              <a:rPr lang="en-IN" dirty="0"/>
              <a:t>I have used the K-Means clustering method because the given dataset did not have any dependant variable .</a:t>
            </a:r>
          </a:p>
          <a:p>
            <a:pPr marL="0" indent="0">
              <a:buNone/>
            </a:pPr>
            <a:r>
              <a:rPr lang="en-IN" dirty="0"/>
              <a:t>After performing the elbow method , I took K=4 as the value to perform clustering.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0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39C6-3A73-49CA-B26E-FE9CB4BD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0517"/>
            <a:ext cx="9905999" cy="5320684"/>
          </a:xfrm>
        </p:spPr>
        <p:txBody>
          <a:bodyPr/>
          <a:lstStyle/>
          <a:p>
            <a:r>
              <a:rPr lang="en-IN" dirty="0"/>
              <a:t>Some further inferences that I can think of but could not deliver are : using the </a:t>
            </a:r>
            <a:r>
              <a:rPr lang="en-IN" dirty="0" err="1"/>
              <a:t>stockcodes</a:t>
            </a:r>
            <a:r>
              <a:rPr lang="en-IN" dirty="0"/>
              <a:t> to find out some correlation between the countries and the products they prefer to </a:t>
            </a:r>
            <a:r>
              <a:rPr lang="en-IN" dirty="0" err="1"/>
              <a:t>buy,using</a:t>
            </a:r>
            <a:r>
              <a:rPr lang="en-IN" dirty="0"/>
              <a:t> the time on which the orders have been placed to extract some useful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26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6327-F23E-4A46-A56D-B3C84F02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>
            <a:normAutofit fontScale="90000"/>
          </a:bodyPr>
          <a:lstStyle/>
          <a:p>
            <a:r>
              <a:rPr lang="en-IN" dirty="0"/>
              <a:t>Backend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DBAB-DE1C-420E-ABDC-67C02C86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5017"/>
            <a:ext cx="9905999" cy="4486184"/>
          </a:xfrm>
        </p:spPr>
        <p:txBody>
          <a:bodyPr/>
          <a:lstStyle/>
          <a:p>
            <a:r>
              <a:rPr lang="en-IN" dirty="0"/>
              <a:t>I have made a registration form that takes basic entries from the student and send those to my </a:t>
            </a:r>
            <a:r>
              <a:rPr lang="en-IN" dirty="0" err="1"/>
              <a:t>mongodb</a:t>
            </a:r>
            <a:r>
              <a:rPr lang="en-IN" dirty="0"/>
              <a:t> database .</a:t>
            </a:r>
          </a:p>
          <a:p>
            <a:r>
              <a:rPr lang="en-IN" dirty="0"/>
              <a:t>The </a:t>
            </a:r>
            <a:r>
              <a:rPr lang="en-IN" dirty="0" err="1"/>
              <a:t>css</a:t>
            </a:r>
            <a:r>
              <a:rPr lang="en-IN" dirty="0"/>
              <a:t> and overall look of the website can be improved nut it has all the functionalities covered</a:t>
            </a:r>
          </a:p>
          <a:p>
            <a:r>
              <a:rPr lang="en-IN" dirty="0"/>
              <a:t>Once you submit the form it gives a confirmation too.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F146-1F27-4496-B762-8CFE0142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IN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2B96-C7BC-4285-817B-282651A6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1953"/>
            <a:ext cx="9905999" cy="4699248"/>
          </a:xfrm>
        </p:spPr>
        <p:txBody>
          <a:bodyPr/>
          <a:lstStyle/>
          <a:p>
            <a:r>
              <a:rPr lang="en-IN" dirty="0"/>
              <a:t>I have made a personality  test on Mayer briggs test given below: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B7CF-C3F4-45A1-A73D-8955946BF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4" t="11780" r="14077" b="14564"/>
          <a:stretch/>
        </p:blipFill>
        <p:spPr>
          <a:xfrm>
            <a:off x="1393796" y="1580225"/>
            <a:ext cx="8922058" cy="5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6A97-7CE5-47E2-939D-94E597E1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1" y="429565"/>
            <a:ext cx="9905999" cy="3541714"/>
          </a:xfrm>
        </p:spPr>
        <p:txBody>
          <a:bodyPr/>
          <a:lstStyle/>
          <a:p>
            <a:r>
              <a:rPr lang="en-IN" dirty="0"/>
              <a:t>The questions are framed based on the test and one can answer in the yes/no format.</a:t>
            </a:r>
          </a:p>
          <a:p>
            <a:r>
              <a:rPr lang="en-IN" dirty="0"/>
              <a:t>And after submitting you are redirected to another page that shows your personality traits.</a:t>
            </a:r>
          </a:p>
          <a:p>
            <a:r>
              <a:rPr lang="en-IN" dirty="0"/>
              <a:t>Future inferences : use </a:t>
            </a:r>
            <a:r>
              <a:rPr lang="en-IN" dirty="0" err="1"/>
              <a:t>MlL</a:t>
            </a:r>
            <a:r>
              <a:rPr lang="en-IN" dirty="0"/>
              <a:t> to further identify pattern and draw inferences from the data to give even better and </a:t>
            </a:r>
            <a:r>
              <a:rPr lang="en-IN"/>
              <a:t>customized results.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85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272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Datazen round 2 </vt:lpstr>
      <vt:lpstr>Datascience  </vt:lpstr>
      <vt:lpstr>PowerPoint Presentation</vt:lpstr>
      <vt:lpstr>Backend  </vt:lpstr>
      <vt:lpstr>backend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Datazen round 2 </dc:title>
  <dc:creator>riyar761@gmail.com</dc:creator>
  <cp:lastModifiedBy>riyar761@gmail.com</cp:lastModifiedBy>
  <cp:revision>3</cp:revision>
  <dcterms:created xsi:type="dcterms:W3CDTF">2021-05-01T17:58:59Z</dcterms:created>
  <dcterms:modified xsi:type="dcterms:W3CDTF">2021-05-01T18:20:39Z</dcterms:modified>
</cp:coreProperties>
</file>