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>
        <p:scale>
          <a:sx n="100" d="100"/>
          <a:sy n="100" d="100"/>
        </p:scale>
        <p:origin x="5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D76D-ACB6-044E-BEA3-417CFE561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10214-BCA6-07EF-0520-FD001D0F1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6E69-8A97-9F1B-4EB4-B238585E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25BE-D912-4795-B727-BF3358E9AEC9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D2E5-FDEA-FB59-E2DC-BBD4103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1E2F-AFF3-6BE4-6CA4-753AC009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516C-80E7-4D58-9C09-D26EDDE2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5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1C-D0B9-B0F1-BD55-7153734B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3B7D3-7575-D504-6AD9-BEE6FEB4E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CF6C-F1E4-3C58-7055-9512FE3F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25BE-D912-4795-B727-BF3358E9AEC9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FAB4-0D87-2BFC-7431-8B660AF1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76B6-2634-9121-EABA-610BE52A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516C-80E7-4D58-9C09-D26EDDE2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4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8BD14-4BD7-EEA8-36B7-8CC6662BB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A94E4-8ACB-56D3-CD19-F214CA8B6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B602-5ACC-281A-B3E3-ACAE16FE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25BE-D912-4795-B727-BF3358E9AEC9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AE6CD-585D-5888-E6FF-80B98BFD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E881-FAE5-0084-53BD-EDD5B6DE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516C-80E7-4D58-9C09-D26EDDE2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6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FE8B-4C51-8323-68D3-ADE685EA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5304-1E8C-BA75-2E36-7B11C57F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A40F-2D4C-1FF2-7C79-A9C421A3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25BE-D912-4795-B727-BF3358E9AEC9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DCBCF-1E79-85AB-6F62-303E3136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332A5-D067-4294-5BEA-6833881D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516C-80E7-4D58-9C09-D26EDDE2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2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A829-CF6E-2A8B-C6BD-B3212438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2BA65-CF3D-56B1-7887-77837ADA4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F11F-C386-D336-5E41-12BC4B8A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25BE-D912-4795-B727-BF3358E9AEC9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7DE6-EBD1-98C2-E68B-24A29D8E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9F851-5FED-E596-658A-36C7FBE9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516C-80E7-4D58-9C09-D26EDDE2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E61F-0BA9-DC88-BB96-FA176634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9439-4416-7D50-B45D-62E8FA512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B2264-93EC-FE08-4A44-9FC11AED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C3C2-4F58-F907-A682-EE902CB4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25BE-D912-4795-B727-BF3358E9AEC9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09E4-653A-6F9C-C49F-47D89D5B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DEA48-8194-D802-F978-DC733D4A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516C-80E7-4D58-9C09-D26EDDE2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07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316A-0836-2116-5815-09C012EC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B85A5-D190-D5E7-CAFE-0A8F7713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0EFEB-DA7F-D162-C72C-8D720BDEC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0710A-B08E-2AA6-EB0C-F6072298C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E2584-9FC5-B347-96E3-639A768F4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FA228-CB57-11CE-F9CE-8911E7FB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25BE-D912-4795-B727-BF3358E9AEC9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4CDE5-9123-D60F-9D6E-C5669633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61C3A-C14C-B2E8-E2F9-F78A5824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516C-80E7-4D58-9C09-D26EDDE2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9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96CE-EAA3-18BA-7256-911D343A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8602F-7FCC-4394-6BD2-0155F5DE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25BE-D912-4795-B727-BF3358E9AEC9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D4C7B-C9EF-4C16-9A04-DC414F6C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3F9FF-DEBC-4BE7-DFBF-6FC7082C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516C-80E7-4D58-9C09-D26EDDE2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66797-4568-8428-79DC-AFDF2EDD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25BE-D912-4795-B727-BF3358E9AEC9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79714-392C-9AC2-1248-739D642B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69D14-13EB-AA22-2EBB-7CBCAF6B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516C-80E7-4D58-9C09-D26EDDE2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1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FDF6-62FD-4033-B386-56D18E97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5551-BE57-7B27-A25C-746D381F9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BA954-C3F4-D9A1-4F06-586E9C359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D36F5-1060-61AC-93C0-6416303D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25BE-D912-4795-B727-BF3358E9AEC9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BC9BD-7836-BAE5-8928-5BA94961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2B430-ACC8-0E35-6DCC-F83C15E8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516C-80E7-4D58-9C09-D26EDDE2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2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4D48-5A3F-92F3-6D15-9FAEDFF6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EEC90-58F9-F4A1-B156-382D2B12B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F2425-E90C-E2B9-3228-B985D22E7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ED3C-20C0-C3AC-3D42-70293941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25BE-D912-4795-B727-BF3358E9AEC9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150AD-646E-5BC5-31E2-E465EE3D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E07E0-BC6A-4E59-531F-B777263F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516C-80E7-4D58-9C09-D26EDDE2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7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88FEC-F2DC-B027-04EC-D2806046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4BD63-1A25-0C3F-106C-814CD4D2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3F84-DFDF-0E56-5637-63706306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25BE-D912-4795-B727-BF3358E9AEC9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D59D-DB57-BA19-81E2-E21007C1C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7D77-2C5C-CD79-DD78-31140AB60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516C-80E7-4D58-9C09-D26EDDE2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7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B5649-440B-00A9-25F1-01DBC89C05DC}"/>
              </a:ext>
            </a:extLst>
          </p:cNvPr>
          <p:cNvSpPr txBox="1"/>
          <p:nvPr/>
        </p:nvSpPr>
        <p:spPr>
          <a:xfrm>
            <a:off x="0" y="105013"/>
            <a:ext cx="7028953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" dirty="0"/>
              <a:t>Pass 1:</a:t>
            </a:r>
          </a:p>
          <a:p>
            <a:r>
              <a:rPr lang="en-IN" sz="450" dirty="0"/>
              <a:t>    begin</a:t>
            </a:r>
          </a:p>
          <a:p>
            <a:r>
              <a:rPr lang="en-IN" sz="450" dirty="0"/>
              <a:t>        get PROGADDR from operating system</a:t>
            </a:r>
          </a:p>
          <a:p>
            <a:r>
              <a:rPr lang="en-IN" sz="450" dirty="0"/>
              <a:t>        set CSSADDR to PROGADDR {for first control section}</a:t>
            </a:r>
          </a:p>
          <a:p>
            <a:r>
              <a:rPr lang="en-IN" sz="450" dirty="0"/>
              <a:t>        while not end of input do</a:t>
            </a:r>
          </a:p>
          <a:p>
            <a:r>
              <a:rPr lang="en-IN" sz="450" dirty="0"/>
              <a:t>            begin </a:t>
            </a:r>
          </a:p>
          <a:p>
            <a:r>
              <a:rPr lang="en-IN" sz="450" dirty="0"/>
              <a:t>                read next input record</a:t>
            </a:r>
          </a:p>
          <a:p>
            <a:r>
              <a:rPr lang="en-IN" sz="450" dirty="0"/>
              <a:t>                        {Header record for control section }</a:t>
            </a:r>
          </a:p>
          <a:p>
            <a:r>
              <a:rPr lang="en-IN" sz="450" dirty="0"/>
              <a:t>                set CSLTH to control section length</a:t>
            </a:r>
          </a:p>
          <a:p>
            <a:r>
              <a:rPr lang="en-IN" sz="450" dirty="0"/>
              <a:t>                search ESTAB for control </a:t>
            </a:r>
            <a:r>
              <a:rPr lang="en-IN" sz="450" dirty="0" err="1"/>
              <a:t>sectionA</a:t>
            </a:r>
            <a:r>
              <a:rPr lang="en-IN" sz="450" dirty="0"/>
              <a:t> name</a:t>
            </a:r>
          </a:p>
          <a:p>
            <a:r>
              <a:rPr lang="en-IN" sz="450" dirty="0"/>
              <a:t>                if found then</a:t>
            </a:r>
          </a:p>
          <a:p>
            <a:r>
              <a:rPr lang="en-IN" sz="450" dirty="0"/>
              <a:t>                    set error flag {duplicate external symbol}</a:t>
            </a:r>
          </a:p>
          <a:p>
            <a:r>
              <a:rPr lang="en-IN" sz="450" dirty="0"/>
              <a:t>                else</a:t>
            </a:r>
          </a:p>
          <a:p>
            <a:r>
              <a:rPr lang="en-IN" sz="450" dirty="0"/>
              <a:t>                    enter control section name into ESTAB</a:t>
            </a:r>
          </a:p>
          <a:p>
            <a:r>
              <a:rPr lang="en-IN" sz="450" dirty="0"/>
              <a:t>                    with value CSADDR</a:t>
            </a:r>
          </a:p>
          <a:p>
            <a:r>
              <a:rPr lang="en-IN" sz="450" dirty="0"/>
              <a:t>                While record type ≠ 'E' do</a:t>
            </a:r>
          </a:p>
          <a:p>
            <a:r>
              <a:rPr lang="en-IN" sz="450" dirty="0"/>
              <a:t>                    begin   </a:t>
            </a:r>
          </a:p>
          <a:p>
            <a:r>
              <a:rPr lang="en-IN" sz="450" dirty="0"/>
              <a:t>                        read next input record</a:t>
            </a:r>
          </a:p>
          <a:p>
            <a:r>
              <a:rPr lang="en-IN" sz="450" dirty="0"/>
              <a:t>                        if record type = 'D'  then</a:t>
            </a:r>
          </a:p>
          <a:p>
            <a:r>
              <a:rPr lang="en-IN" sz="450" dirty="0"/>
              <a:t>                            for each symbol in the record do</a:t>
            </a:r>
          </a:p>
          <a:p>
            <a:r>
              <a:rPr lang="en-IN" sz="450" dirty="0"/>
              <a:t>                                begin</a:t>
            </a:r>
          </a:p>
          <a:p>
            <a:r>
              <a:rPr lang="en-IN" sz="450" dirty="0"/>
              <a:t>                                    search ESTAB for symbol name</a:t>
            </a:r>
          </a:p>
          <a:p>
            <a:r>
              <a:rPr lang="en-IN" sz="450" dirty="0"/>
              <a:t>                                    if found then</a:t>
            </a:r>
          </a:p>
          <a:p>
            <a:r>
              <a:rPr lang="en-IN" sz="450" dirty="0"/>
              <a:t>                                        set error flag {duplicate external symbol}</a:t>
            </a:r>
          </a:p>
          <a:p>
            <a:r>
              <a:rPr lang="en-IN" sz="450" dirty="0"/>
              <a:t>                                    else</a:t>
            </a:r>
          </a:p>
          <a:p>
            <a:r>
              <a:rPr lang="en-IN" sz="450" dirty="0"/>
              <a:t>                                        enter symbol into ESTAB with value</a:t>
            </a:r>
          </a:p>
          <a:p>
            <a:r>
              <a:rPr lang="en-IN" sz="450" dirty="0"/>
              <a:t>                                            (CSADDR + indicated address)</a:t>
            </a:r>
          </a:p>
          <a:p>
            <a:r>
              <a:rPr lang="en-IN" sz="450" dirty="0"/>
              <a:t>                                end  {for}</a:t>
            </a:r>
          </a:p>
          <a:p>
            <a:r>
              <a:rPr lang="en-IN" sz="450" dirty="0"/>
              <a:t>                    end   { while ≠ 'E' }</a:t>
            </a:r>
          </a:p>
          <a:p>
            <a:r>
              <a:rPr lang="en-IN" sz="450" dirty="0"/>
              <a:t>                add CSLTH to CSADDR</a:t>
            </a:r>
          </a:p>
          <a:p>
            <a:r>
              <a:rPr lang="en-IN" sz="450" dirty="0"/>
              <a:t>                {starting address for next control section}</a:t>
            </a:r>
          </a:p>
          <a:p>
            <a:r>
              <a:rPr lang="en-IN" sz="450" dirty="0"/>
              <a:t>            end     {while not EOF}</a:t>
            </a:r>
          </a:p>
          <a:p>
            <a:r>
              <a:rPr lang="en-IN" sz="450" dirty="0"/>
              <a:t>    End   {Pass 1}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B8CAF-36EA-9BE9-1FF9-27ACCB579D76}"/>
              </a:ext>
            </a:extLst>
          </p:cNvPr>
          <p:cNvSpPr txBox="1"/>
          <p:nvPr/>
        </p:nvSpPr>
        <p:spPr>
          <a:xfrm>
            <a:off x="2484120" y="105013"/>
            <a:ext cx="6096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00" dirty="0"/>
              <a:t>Pass 2:</a:t>
            </a:r>
          </a:p>
          <a:p>
            <a:r>
              <a:rPr lang="en-IN" sz="500" dirty="0"/>
              <a:t>  begin</a:t>
            </a:r>
          </a:p>
          <a:p>
            <a:r>
              <a:rPr lang="en-IN" sz="500" dirty="0"/>
              <a:t>   get CSSADDR from PROGADDR</a:t>
            </a:r>
          </a:p>
          <a:p>
            <a:r>
              <a:rPr lang="en-IN" sz="500" dirty="0"/>
              <a:t>    set EXEADDR to PROGADDR </a:t>
            </a:r>
          </a:p>
          <a:p>
            <a:r>
              <a:rPr lang="en-IN" sz="500" dirty="0"/>
              <a:t>    while not end of input do</a:t>
            </a:r>
          </a:p>
          <a:p>
            <a:r>
              <a:rPr lang="en-IN" sz="500" dirty="0"/>
              <a:t>        begin </a:t>
            </a:r>
          </a:p>
          <a:p>
            <a:r>
              <a:rPr lang="en-IN" sz="500" dirty="0"/>
              <a:t>         read next input record  {Header record}</a:t>
            </a:r>
          </a:p>
          <a:p>
            <a:r>
              <a:rPr lang="en-IN" sz="500" dirty="0"/>
              <a:t>         set CSLTH to control section length</a:t>
            </a:r>
          </a:p>
          <a:p>
            <a:r>
              <a:rPr lang="en-IN" sz="500" dirty="0"/>
              <a:t>              While record type ≠’E’ do</a:t>
            </a:r>
          </a:p>
          <a:p>
            <a:r>
              <a:rPr lang="en-IN" sz="500" dirty="0"/>
              <a:t>                    begin   </a:t>
            </a:r>
          </a:p>
          <a:p>
            <a:r>
              <a:rPr lang="en-IN" sz="500" dirty="0"/>
              <a:t>                        read next input record                 </a:t>
            </a:r>
          </a:p>
          <a:p>
            <a:r>
              <a:rPr lang="en-IN" sz="500" dirty="0"/>
              <a:t>                         if record type = ‘</a:t>
            </a:r>
            <a:r>
              <a:rPr lang="en-IN" sz="500" dirty="0" err="1"/>
              <a:t>T’then</a:t>
            </a:r>
            <a:r>
              <a:rPr lang="en-IN" sz="500" dirty="0"/>
              <a:t>                                                                                               </a:t>
            </a:r>
          </a:p>
          <a:p>
            <a:r>
              <a:rPr lang="en-IN" sz="500" dirty="0"/>
              <a:t>begin</a:t>
            </a:r>
          </a:p>
          <a:p>
            <a:r>
              <a:rPr lang="en-IN" sz="500" dirty="0"/>
              <a:t>  {         if object code is in character form,  convert    </a:t>
            </a:r>
          </a:p>
          <a:p>
            <a:r>
              <a:rPr lang="en-IN" sz="500" dirty="0"/>
              <a:t>         into internal representation  }           </a:t>
            </a:r>
          </a:p>
          <a:p>
            <a:r>
              <a:rPr lang="en-IN" sz="500" dirty="0"/>
              <a:t>    move object code from record to location</a:t>
            </a:r>
          </a:p>
          <a:p>
            <a:r>
              <a:rPr lang="en-IN" sz="500" dirty="0"/>
              <a:t>                  {  CSADDR  +  specified address  }</a:t>
            </a:r>
          </a:p>
          <a:p>
            <a:r>
              <a:rPr lang="en-IN" sz="500" dirty="0"/>
              <a:t>end {if ‘T’}</a:t>
            </a:r>
          </a:p>
          <a:p>
            <a:r>
              <a:rPr lang="en-IN" sz="500" dirty="0"/>
              <a:t>  else  if record type = ‘M’  then</a:t>
            </a:r>
          </a:p>
          <a:p>
            <a:r>
              <a:rPr lang="en-IN" sz="500" dirty="0"/>
              <a:t>           begin </a:t>
            </a:r>
          </a:p>
          <a:p>
            <a:r>
              <a:rPr lang="en-IN" sz="500" dirty="0"/>
              <a:t>            search ESTAB for modifying symbol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7A156-6A69-7A24-1E23-020678DC826F}"/>
              </a:ext>
            </a:extLst>
          </p:cNvPr>
          <p:cNvSpPr txBox="1"/>
          <p:nvPr/>
        </p:nvSpPr>
        <p:spPr>
          <a:xfrm>
            <a:off x="3794760" y="105013"/>
            <a:ext cx="6096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00" dirty="0"/>
              <a:t>begin</a:t>
            </a:r>
          </a:p>
          <a:p>
            <a:r>
              <a:rPr lang="en-IN" sz="500" dirty="0"/>
              <a:t>  {     if object code is in character form,  convert    </a:t>
            </a:r>
          </a:p>
          <a:p>
            <a:r>
              <a:rPr lang="en-IN" sz="500" dirty="0"/>
              <a:t>         into internal representation  }           </a:t>
            </a:r>
          </a:p>
          <a:p>
            <a:r>
              <a:rPr lang="en-IN" sz="500" dirty="0"/>
              <a:t>    move object code from record to location</a:t>
            </a:r>
          </a:p>
          <a:p>
            <a:r>
              <a:rPr lang="en-IN" sz="500" dirty="0"/>
              <a:t>                  {  CSADDR  +  specified address  }</a:t>
            </a:r>
          </a:p>
          <a:p>
            <a:r>
              <a:rPr lang="en-IN" sz="500" dirty="0"/>
              <a:t>end {if ‘T’}</a:t>
            </a:r>
          </a:p>
          <a:p>
            <a:r>
              <a:rPr lang="en-IN" sz="500" dirty="0"/>
              <a:t>  else  if record type = ‘M’  then</a:t>
            </a:r>
          </a:p>
          <a:p>
            <a:r>
              <a:rPr lang="en-IN" sz="500" dirty="0"/>
              <a:t>           begin </a:t>
            </a:r>
          </a:p>
          <a:p>
            <a:r>
              <a:rPr lang="en-IN" sz="500" dirty="0"/>
              <a:t>            search ESTAB for modifying symbol name</a:t>
            </a:r>
          </a:p>
          <a:p>
            <a:r>
              <a:rPr lang="en-IN" sz="500" dirty="0"/>
              <a:t>if found </a:t>
            </a:r>
            <a:r>
              <a:rPr lang="en-IN" sz="500" dirty="0" err="1"/>
              <a:t>thenadd</a:t>
            </a:r>
            <a:r>
              <a:rPr lang="en-IN" sz="500" dirty="0"/>
              <a:t> or subtract symbol value location</a:t>
            </a:r>
          </a:p>
          <a:p>
            <a:r>
              <a:rPr lang="en-IN" sz="500" dirty="0"/>
              <a:t>   {CSADDR + specified address}</a:t>
            </a:r>
          </a:p>
          <a:p>
            <a:r>
              <a:rPr lang="en-IN" sz="500" dirty="0"/>
              <a:t>else</a:t>
            </a:r>
          </a:p>
          <a:p>
            <a:r>
              <a:rPr lang="en-IN" sz="500" dirty="0"/>
              <a:t>   set error  flag {undefined  external symbol}</a:t>
            </a:r>
          </a:p>
          <a:p>
            <a:r>
              <a:rPr lang="en-IN" sz="500" dirty="0"/>
              <a:t>end { if ‘M’}</a:t>
            </a:r>
          </a:p>
          <a:p>
            <a:r>
              <a:rPr lang="en-IN" sz="500" dirty="0"/>
              <a:t>end  {While  ≠’E’}</a:t>
            </a:r>
          </a:p>
          <a:p>
            <a:r>
              <a:rPr lang="en-IN" sz="500" dirty="0"/>
              <a:t>if an address is specified  {in End record} then</a:t>
            </a:r>
          </a:p>
          <a:p>
            <a:r>
              <a:rPr lang="en-IN" sz="500" dirty="0"/>
              <a:t>set EXECADDR to (CSADDR +specified address)</a:t>
            </a:r>
          </a:p>
          <a:p>
            <a:r>
              <a:rPr lang="en-IN" sz="500" dirty="0"/>
              <a:t>Add CSLTH to CSADDR</a:t>
            </a:r>
          </a:p>
          <a:p>
            <a:r>
              <a:rPr lang="en-IN" sz="500" dirty="0"/>
              <a:t>End {while not EOF}</a:t>
            </a:r>
          </a:p>
          <a:p>
            <a:r>
              <a:rPr lang="en-IN" sz="500" dirty="0"/>
              <a:t>Jump to location given by EXECADDR</a:t>
            </a:r>
          </a:p>
          <a:p>
            <a:r>
              <a:rPr lang="en-IN" sz="500" dirty="0"/>
              <a:t>End {Pass 2}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8B91FB-86EA-44B9-79DC-24344155D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" y="2941320"/>
            <a:ext cx="2162097" cy="1434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AA5EC-7A54-33DE-A12D-175D607D5220}"/>
              </a:ext>
            </a:extLst>
          </p:cNvPr>
          <p:cNvSpPr txBox="1"/>
          <p:nvPr/>
        </p:nvSpPr>
        <p:spPr>
          <a:xfrm>
            <a:off x="2613660" y="2167116"/>
            <a:ext cx="60960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Relocation Loader Algorithm</a:t>
            </a:r>
          </a:p>
          <a:p>
            <a:pPr>
              <a:spcAft>
                <a:spcPts val="800"/>
              </a:spcAft>
            </a:pPr>
            <a:r>
              <a:rPr lang="en-US" sz="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spcAft>
                <a:spcPts val="800"/>
              </a:spcAft>
            </a:pPr>
            <a:r>
              <a:rPr lang="en-US" sz="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PROGADDR from OS</a:t>
            </a:r>
          </a:p>
          <a:p>
            <a:pPr>
              <a:spcAft>
                <a:spcPts val="800"/>
              </a:spcAft>
            </a:pPr>
            <a:r>
              <a:rPr lang="en-US" sz="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not end of input do</a:t>
            </a:r>
          </a:p>
          <a:p>
            <a:pPr>
              <a:spcAft>
                <a:spcPts val="800"/>
              </a:spcAft>
            </a:pPr>
            <a:r>
              <a:rPr lang="en-US" sz="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{read next record</a:t>
            </a:r>
          </a:p>
          <a:p>
            <a:pPr>
              <a:spcAft>
                <a:spcPts val="800"/>
              </a:spcAft>
            </a:pPr>
            <a:r>
              <a:rPr lang="en-US" sz="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record type !='E' do</a:t>
            </a:r>
          </a:p>
          <a:p>
            <a:pPr>
              <a:spcAft>
                <a:spcPts val="800"/>
              </a:spcAft>
            </a:pPr>
            <a:r>
              <a:rPr lang="en-US" sz="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{read next input record</a:t>
            </a:r>
          </a:p>
          <a:p>
            <a:pPr>
              <a:spcAft>
                <a:spcPts val="800"/>
              </a:spcAft>
            </a:pPr>
            <a:r>
              <a:rPr lang="en-US" sz="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record type =' T' do</a:t>
            </a:r>
          </a:p>
          <a:p>
            <a:pPr>
              <a:spcAft>
                <a:spcPts val="800"/>
              </a:spcAft>
            </a:pPr>
            <a:r>
              <a:rPr lang="en-US" sz="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move object code from record to location</a:t>
            </a:r>
          </a:p>
          <a:p>
            <a:pPr>
              <a:spcAft>
                <a:spcPts val="800"/>
              </a:spcAft>
            </a:pPr>
            <a:r>
              <a:rPr lang="en-US" sz="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ADDR+ specified address  }</a:t>
            </a:r>
          </a:p>
          <a:p>
            <a:pPr>
              <a:spcAft>
                <a:spcPts val="800"/>
              </a:spcAft>
            </a:pPr>
            <a:r>
              <a:rPr lang="en-US" sz="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record type = 'M'</a:t>
            </a:r>
          </a:p>
          <a:p>
            <a:pPr>
              <a:spcAft>
                <a:spcPts val="800"/>
              </a:spcAft>
            </a:pPr>
            <a:r>
              <a:rPr lang="en-US" sz="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PROGADDR at the location PROGADOR +specified address  }}</a:t>
            </a:r>
          </a:p>
          <a:p>
            <a:pPr>
              <a:spcAft>
                <a:spcPts val="800"/>
              </a:spcAft>
            </a:pPr>
            <a:r>
              <a:rPr lang="en-US" sz="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6882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514</Words>
  <Application>Microsoft Office PowerPoint</Application>
  <PresentationFormat>Widescreen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Sparsh Kumar</dc:creator>
  <cp:lastModifiedBy>Sparsh Kumar</cp:lastModifiedBy>
  <cp:revision>1</cp:revision>
  <dcterms:created xsi:type="dcterms:W3CDTF">2024-02-18T06:48:22Z</dcterms:created>
  <dcterms:modified xsi:type="dcterms:W3CDTF">2024-02-18T07:15:17Z</dcterms:modified>
</cp:coreProperties>
</file>