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2CFF-B83C-EA36-F34D-0810EAC11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FF74E-F130-3106-0284-028394E04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2AD47-4E7D-34F5-FBC8-056BB279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5149-7835-4979-9193-4EB794D3E32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505D1-BE88-301B-BC0A-23AD50C4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9736-5795-2AFA-BD52-3CF4F8D4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05E-10C8-487E-A75E-CCD0003C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4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9E71-51D2-78CC-DD52-3E726E73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5405B-4FD9-5B5B-7A2E-5A87C335D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2AF4-9E18-9314-1B2C-4654808F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5149-7835-4979-9193-4EB794D3E32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73CEE-8958-A47D-45E6-635FC289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11EFE-CFBA-3615-236F-21DFB96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05E-10C8-487E-A75E-CCD0003C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6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C5C92-CB2F-D035-479D-F24E2C65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4B37-A9A9-253E-89CC-D61284CFD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73BE-BE12-4FD6-D256-1643CDFC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5149-7835-4979-9193-4EB794D3E32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8C643-CF65-96D4-4C90-028ADD64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BE1D1-EA40-74CF-4057-0B709597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05E-10C8-487E-A75E-CCD0003C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BC49-A246-D806-A5B8-E040F083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370E-733E-40F0-50B9-52FB7087D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C5CF7-8E2A-168E-8636-1EABC805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5149-7835-4979-9193-4EB794D3E32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7235-F4ED-FA18-92FD-94A70146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66960-C4E6-8650-C76E-675CE190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05E-10C8-487E-A75E-CCD0003C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4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9E50-D977-179D-EF40-C50F18C0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3FE6F-31F9-88E1-4DFE-EDACE693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8FA1-ACFD-11EE-6735-5ECCF1F2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5149-7835-4979-9193-4EB794D3E32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A14A4-A6D6-1BC4-CE58-321F2398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2E8B-6C8C-9AAC-81B8-FFABB10E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05E-10C8-487E-A75E-CCD0003C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6336-E649-DE4C-A21B-3C5CDED1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82469-4FD2-30BF-9949-8BAEAC65D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FD9EF-4843-B2BF-E465-6CA9EC0C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1E698-FEF2-9399-7F1D-6DD16826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5149-7835-4979-9193-4EB794D3E32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16073-7700-923D-D0FE-C547668F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E4704-B3FB-C402-64A4-4165FD73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05E-10C8-487E-A75E-CCD0003C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7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AA9-3AE7-A247-E2C5-5101F525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D2C20-51A4-0A23-39CA-C989758A4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233CB-4FFA-AD4C-2DFB-53424559E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FDE13-B05C-1420-A062-3EE57030B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44FBA-F65E-AE0F-C14F-4969BAB9C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A7A17-D066-69CA-D819-2CB3ED94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5149-7835-4979-9193-4EB794D3E32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6DA67-2A0C-53BC-242F-DFD5D85E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3D505-5C61-0A1A-A1E1-FF9F6004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05E-10C8-487E-A75E-CCD0003C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3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5A84-2103-7A10-0D73-55DFB976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8EA98-5CE4-6211-5F9C-1F9AD609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5149-7835-4979-9193-4EB794D3E32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00AF7-716F-CED8-4C40-B326F066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EA611-A4E4-9548-A851-CAA7A5C8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05E-10C8-487E-A75E-CCD0003C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CF433-7F46-A991-F286-2DE79B5A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5149-7835-4979-9193-4EB794D3E32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1D819-BD4E-D96D-CCA5-39057182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7A6B2-A680-D747-99C4-9CE07B99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05E-10C8-487E-A75E-CCD0003C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4EB6-19A0-96B4-D7EF-B5E33A6F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6A0A-2D21-CD32-6561-51B0CE2A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0F0FD-BB7A-1DBC-E039-409B6CA96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63002-5E20-895E-7D38-6FD93FCB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5149-7835-4979-9193-4EB794D3E32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EA005-E3A1-5D39-172A-271ACA7A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8E18D-0D94-3D1B-65B3-7839D58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05E-10C8-487E-A75E-CCD0003C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0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6A8E-82F0-9418-84CA-22CD8066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653DF-3AD4-FBBD-0BF5-4CF496ACC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C9B88-F32C-84D0-6681-C0E50F3D3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E9736-CFA1-6FB4-4A00-8002029E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5149-7835-4979-9193-4EB794D3E32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7712F-DE39-3E6E-08D0-7A837761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5BE73-FA21-E2B5-BA15-E0E4C756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D305E-10C8-487E-A75E-CCD0003C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A76A7-9773-CCF7-3132-082984E4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99B8-718F-8F06-6BFD-471041ADA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C87E-74EA-5B83-3D44-425307D55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F5149-7835-4979-9193-4EB794D3E32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88AE-400F-DDD5-E1BE-BF2FAC79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5A9B-9D99-304B-9716-1FE194C1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D305E-10C8-487E-A75E-CCD0003C0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4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2B43-0A21-667D-BBFD-902D81EC8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Tree </a:t>
            </a:r>
            <a:r>
              <a:rPr lang="en-US"/>
              <a:t>Speed Competition Winners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DB8E7-9C18-3A3D-7B4A-4C1E57369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9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D128-7F47-3772-DA83-6378E5E7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</a:t>
            </a:r>
            <a:r>
              <a:rPr lang="en-US"/>
              <a:t>Speed Competition Winners!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4B1F-DD92-D344-2E10-89ABA820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Winners!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9ADE39-D612-A7C8-8B82-C6BD0E6B4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9414"/>
              </p:ext>
            </p:extLst>
          </p:nvPr>
        </p:nvGraphicFramePr>
        <p:xfrm>
          <a:off x="1952625" y="2457450"/>
          <a:ext cx="9105902" cy="3409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00032">
                  <a:extLst>
                    <a:ext uri="{9D8B030D-6E8A-4147-A177-3AD203B41FA5}">
                      <a16:colId xmlns:a16="http://schemas.microsoft.com/office/drawing/2014/main" val="156003269"/>
                    </a:ext>
                  </a:extLst>
                </a:gridCol>
                <a:gridCol w="1294646">
                  <a:extLst>
                    <a:ext uri="{9D8B030D-6E8A-4147-A177-3AD203B41FA5}">
                      <a16:colId xmlns:a16="http://schemas.microsoft.com/office/drawing/2014/main" val="1302773078"/>
                    </a:ext>
                  </a:extLst>
                </a:gridCol>
                <a:gridCol w="1238255">
                  <a:extLst>
                    <a:ext uri="{9D8B030D-6E8A-4147-A177-3AD203B41FA5}">
                      <a16:colId xmlns:a16="http://schemas.microsoft.com/office/drawing/2014/main" val="3862830609"/>
                    </a:ext>
                  </a:extLst>
                </a:gridCol>
                <a:gridCol w="1224323">
                  <a:extLst>
                    <a:ext uri="{9D8B030D-6E8A-4147-A177-3AD203B41FA5}">
                      <a16:colId xmlns:a16="http://schemas.microsoft.com/office/drawing/2014/main" val="2786314319"/>
                    </a:ext>
                  </a:extLst>
                </a:gridCol>
                <a:gridCol w="1224323">
                  <a:extLst>
                    <a:ext uri="{9D8B030D-6E8A-4147-A177-3AD203B41FA5}">
                      <a16:colId xmlns:a16="http://schemas.microsoft.com/office/drawing/2014/main" val="722196920"/>
                    </a:ext>
                  </a:extLst>
                </a:gridCol>
                <a:gridCol w="1224323">
                  <a:extLst>
                    <a:ext uri="{9D8B030D-6E8A-4147-A177-3AD203B41FA5}">
                      <a16:colId xmlns:a16="http://schemas.microsoft.com/office/drawing/2014/main" val="3614504139"/>
                    </a:ext>
                  </a:extLst>
                </a:gridCol>
              </a:tblGrid>
              <a:tr h="395586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Run1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Run2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Run3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Best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09067"/>
                  </a:ext>
                </a:extLst>
              </a:tr>
              <a:tr h="71601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Reference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7.960646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7.459817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7.338938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7.338938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0260241"/>
                  </a:ext>
                </a:extLst>
              </a:tr>
              <a:tr h="39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Xiu, Yumeng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yxiu2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8.849364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8.798383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8.830137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8.798383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6331921"/>
                  </a:ext>
                </a:extLst>
              </a:tr>
              <a:tr h="39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Soza Soto, Justin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jsozasot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8.860041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8.798561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8.807363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8.798561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2022044"/>
                  </a:ext>
                </a:extLst>
              </a:tr>
              <a:tr h="39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Wu, Minxing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minxingw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8.902096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8.824215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8.806468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8.806468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6685414"/>
                  </a:ext>
                </a:extLst>
              </a:tr>
              <a:tr h="71601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Kantheti, Revanth Varma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rkanthet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8.813562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8.880849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8.811252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8.811252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4341001"/>
                  </a:ext>
                </a:extLst>
              </a:tr>
              <a:tr h="39558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Lal, Dhruv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drlal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8.813347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8.883159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8.933668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8.813347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475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8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64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Aptos Narrow</vt:lpstr>
      <vt:lpstr>Arial</vt:lpstr>
      <vt:lpstr>Office Theme</vt:lpstr>
      <vt:lpstr>AVL Tree Speed Competition Winners</vt:lpstr>
      <vt:lpstr>AVL Tree Speed Competition Winners!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Soji Yamakawa</dc:creator>
  <cp:lastModifiedBy>Soji Yamakawa</cp:lastModifiedBy>
  <cp:revision>2</cp:revision>
  <dcterms:created xsi:type="dcterms:W3CDTF">2025-04-08T17:23:08Z</dcterms:created>
  <dcterms:modified xsi:type="dcterms:W3CDTF">2025-04-09T17:20:31Z</dcterms:modified>
</cp:coreProperties>
</file>