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4209-B81F-B9AC-90C4-AA9918BBE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8B5FF-B841-BE24-1E0F-8FB76E13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8ECC-56AF-EBBD-FF0B-F81733EF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7481-B410-8BB2-2D39-A5B271C9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DE8D-DC3C-6AA0-1874-B8951201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8CDB-FEEF-D89C-C167-72B90375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013BD-AF00-B4B5-DD61-DC22AB1E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DE42-80C8-48E4-B1B1-2A433E90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1004-569A-B452-7ABD-4A0D40E0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83BC-F1DB-96DC-3164-BCFE33C0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354B1-9691-15C0-CA71-FA9035788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21E59-2CC7-B9A8-2176-6FD35E79A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EA2D-0EA8-5324-2A28-669FDEF1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9EEE-5477-0C14-F7CC-A27CB23A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E8FA-4AA8-D9DA-0296-54B17C67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4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6E2F-0894-16F9-E25E-B3E6EBD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4089-73F5-A02F-4C94-A74960A8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C498-E76F-9DD5-B9CD-46CE09B8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590BA-9468-7C4C-1531-F430CA8A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996D-7098-0858-A2C1-B854DED7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4184-88A6-C5D5-E75D-1D470E68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BEE34-AF36-1E2D-4908-AA21CA46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9D462-C29C-EFA3-80DB-43AE9852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3F01-6A0D-DEBD-EE5E-69E10E22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6490F-924F-6A34-3613-8FC7D4D4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1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827F-4E39-F7F7-BC73-A1D71577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98046-4F83-DFEE-5C93-BC5084563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1C6FE-F72C-5558-72F9-F5C3F651C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7496-F25C-7205-4BDB-F682AAFD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50E7A-B0FB-432B-B48E-EDB51F02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EF8D6-3724-EC31-1CFC-7D684163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BCE8-342B-A6E7-3C03-55F89DB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758C-FE75-6EB8-1B64-D3CD8369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8F4C-9D03-EA7D-97B8-517B6072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4346A-7BA1-2F2E-3F7A-E0693B879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987A93-9F1F-97AF-F593-B7E142E4C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DB027-CC41-04AC-E276-61A2A03C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02E482-FB04-153E-6ACA-CBECF67C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C717F-E8A1-6BCF-7D42-83061F22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DA39-F93E-C06B-3ACC-A9F8A32B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C7B46-D906-C914-2D35-A0534817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55C8B-FF8A-343F-5619-FB7B40A1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5E751-80E6-9458-46A4-82B34BF1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B5906-B996-2660-84A4-175EE6AC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3C1FF-356F-BC2E-AA95-504B65B8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E5406-6F6D-A8C4-ED04-97C5C597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01D4-61D9-D7C3-D0CB-3A4D476C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9C344-0727-70F7-502D-5210C4FB1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CA599-B229-6B7A-C825-8A45A104F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70A6C-00A8-E60C-9994-132B1DC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53720-1D6A-4753-80CD-946E7CED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2AC5-F9BA-2B02-D0E1-166A0718A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6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09F3-EF03-461A-05D6-B71F4650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6904-3C6C-988E-D00A-3F7E6E45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628D9-21B3-25A8-1D5A-664DA666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D1382-920C-8A48-FF28-15515643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D2F65-F76F-A270-4CA1-B070B0C6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48E1B-52C9-9562-961C-338D7F7B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3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E965-75FB-7649-B28D-14AB5C24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BB574-9DEA-3C88-427D-EB046982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C7E5-4FEB-7BA9-D043-A01538BDB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A3E31-0791-43AC-8E4D-294BBBA8A2A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C7C3-65EC-6CB0-3C6C-3C5FFB381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5C3C1-6FA0-4349-CBEB-39145979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C81AB-CFB0-4FCC-8866-F5376B1C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F9941-880D-9E13-0B78-FABD7FA5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CCDB6-A603-5743-C71A-B511F0139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cancel my office hour this Friday (1/24) for a doctor's appointment.  Please make use of TA office hours this week.</a:t>
            </a:r>
          </a:p>
          <a:p>
            <a:endParaRPr lang="en-US" dirty="0"/>
          </a:p>
          <a:p>
            <a:r>
              <a:rPr lang="en-US" dirty="0"/>
              <a:t>Forgot updating the late policy in the syllabus.  Correct late policy is:</a:t>
            </a:r>
          </a:p>
          <a:p>
            <a:pPr marL="457200" lvl="1" indent="0">
              <a:buNone/>
            </a:pPr>
            <a:r>
              <a:rPr lang="en-US" dirty="0"/>
              <a:t>Late policy 2025 spring: Accept within 24 hours with automatic 30% off, 48 hours 60% off, no points after that.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1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Announcements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Soji Yamakawa</dc:creator>
  <cp:lastModifiedBy>Soji Yamakawa</cp:lastModifiedBy>
  <cp:revision>2</cp:revision>
  <dcterms:created xsi:type="dcterms:W3CDTF">2025-01-22T14:11:02Z</dcterms:created>
  <dcterms:modified xsi:type="dcterms:W3CDTF">2025-01-22T14:25:49Z</dcterms:modified>
</cp:coreProperties>
</file>