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FF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359664" y="1179576"/>
            <a:ext cx="46482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8260" y="1772412"/>
            <a:ext cx="848867" cy="832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4648" y="405401"/>
            <a:ext cx="2767583" cy="120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1318" y="441198"/>
            <a:ext cx="2655570" cy="0"/>
          </a:xfrm>
          <a:custGeom>
            <a:avLst/>
            <a:gdLst/>
            <a:ahLst/>
            <a:cxnLst/>
            <a:rect l="l" t="t" r="r" b="b"/>
            <a:pathLst>
              <a:path w="2655570">
                <a:moveTo>
                  <a:pt x="0" y="0"/>
                </a:moveTo>
                <a:lnTo>
                  <a:pt x="2655570" y="0"/>
                </a:lnTo>
              </a:path>
            </a:pathLst>
          </a:custGeom>
          <a:ln w="19050">
            <a:solidFill>
              <a:srgbClr val="2CD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59" y="6388614"/>
            <a:ext cx="2767583" cy="120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730" y="6424422"/>
            <a:ext cx="2655570" cy="0"/>
          </a:xfrm>
          <a:custGeom>
            <a:avLst/>
            <a:gdLst/>
            <a:ahLst/>
            <a:cxnLst/>
            <a:rect l="l" t="t" r="r" b="b"/>
            <a:pathLst>
              <a:path w="2655570">
                <a:moveTo>
                  <a:pt x="0" y="0"/>
                </a:moveTo>
                <a:lnTo>
                  <a:pt x="2655570" y="0"/>
                </a:lnTo>
              </a:path>
            </a:pathLst>
          </a:custGeom>
          <a:ln w="19050">
            <a:solidFill>
              <a:srgbClr val="2CD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8575" y="2317877"/>
            <a:ext cx="3900504" cy="109124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907923" marR="102870">
              <a:lnSpc>
                <a:spcPts val="2895"/>
              </a:lnSpc>
            </a:pPr>
            <a:r>
              <a:rPr sz="2800" b="1" spc="-10" dirty="0">
                <a:solidFill>
                  <a:srgbClr val="A6A6A6"/>
                </a:solidFill>
                <a:latin typeface="Calibri"/>
                <a:cs typeface="Calibri"/>
              </a:rPr>
              <a:t>Atliq Hardwares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5555"/>
              </a:lnSpc>
              <a:spcBef>
                <a:spcPts val="132"/>
              </a:spcBef>
            </a:pPr>
            <a:r>
              <a:rPr sz="5400" b="1" spc="365" dirty="0">
                <a:solidFill>
                  <a:srgbClr val="00AFEF"/>
                </a:solidFill>
                <a:latin typeface="Arial"/>
                <a:cs typeface="Arial"/>
              </a:rPr>
              <a:t>Consumer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0903" y="2697919"/>
            <a:ext cx="2490730" cy="711200"/>
          </a:xfrm>
          <a:prstGeom prst="rect">
            <a:avLst/>
          </a:prstGeom>
        </p:spPr>
        <p:txBody>
          <a:bodyPr wrap="square" lIns="0" tIns="34671" rIns="0" bIns="0" rtlCol="0">
            <a:noAutofit/>
          </a:bodyPr>
          <a:lstStyle/>
          <a:p>
            <a:pPr marL="12700">
              <a:lnSpc>
                <a:spcPts val="5460"/>
              </a:lnSpc>
            </a:pPr>
            <a:r>
              <a:rPr sz="5400" b="1" spc="272" dirty="0">
                <a:solidFill>
                  <a:srgbClr val="00AFEF"/>
                </a:solidFill>
                <a:latin typeface="Arial"/>
                <a:cs typeface="Arial"/>
              </a:rPr>
              <a:t>Goods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575" y="3438345"/>
            <a:ext cx="2720649" cy="711504"/>
          </a:xfrm>
          <a:prstGeom prst="rect">
            <a:avLst/>
          </a:prstGeom>
        </p:spPr>
        <p:txBody>
          <a:bodyPr wrap="square" lIns="0" tIns="34671" rIns="0" bIns="0" rtlCol="0">
            <a:noAutofit/>
          </a:bodyPr>
          <a:lstStyle/>
          <a:p>
            <a:pPr marL="12700">
              <a:lnSpc>
                <a:spcPts val="5460"/>
              </a:lnSpc>
            </a:pPr>
            <a:r>
              <a:rPr sz="5400" b="1" spc="286" dirty="0">
                <a:solidFill>
                  <a:srgbClr val="00AFEF"/>
                </a:solidFill>
                <a:latin typeface="Arial"/>
                <a:cs typeface="Arial"/>
              </a:rPr>
              <a:t>Ad-hoc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9397" y="3438345"/>
            <a:ext cx="3137351" cy="711504"/>
          </a:xfrm>
          <a:prstGeom prst="rect">
            <a:avLst/>
          </a:prstGeom>
        </p:spPr>
        <p:txBody>
          <a:bodyPr wrap="square" lIns="0" tIns="34671" rIns="0" bIns="0" rtlCol="0">
            <a:noAutofit/>
          </a:bodyPr>
          <a:lstStyle/>
          <a:p>
            <a:pPr marL="12700">
              <a:lnSpc>
                <a:spcPts val="5460"/>
              </a:lnSpc>
            </a:pPr>
            <a:r>
              <a:rPr sz="5400" b="1" spc="359" dirty="0">
                <a:solidFill>
                  <a:srgbClr val="00AFEF"/>
                </a:solidFill>
                <a:latin typeface="Arial"/>
                <a:cs typeface="Arial"/>
              </a:rPr>
              <a:t>Insights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575" y="4233824"/>
            <a:ext cx="2919587" cy="280212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>
              <a:lnSpc>
                <a:spcPts val="2105"/>
              </a:lnSpc>
            </a:pPr>
            <a:r>
              <a:rPr sz="2000" b="1" spc="-6" dirty="0">
                <a:solidFill>
                  <a:srgbClr val="5ADFBA"/>
                </a:solidFill>
                <a:latin typeface="Calibri"/>
                <a:cs typeface="Calibri"/>
              </a:rPr>
              <a:t>Presented by </a:t>
            </a:r>
            <a:r>
              <a:rPr lang="en-IN" sz="2000" b="1" spc="-6" dirty="0">
                <a:solidFill>
                  <a:srgbClr val="1D9A78"/>
                </a:solidFill>
                <a:latin typeface="Calibri"/>
                <a:cs typeface="Calibri"/>
              </a:rPr>
              <a:t>Sparsh Anand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5332" y="3797808"/>
            <a:ext cx="5843777" cy="99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572" y="2839212"/>
            <a:ext cx="5815583" cy="969263"/>
          </a:xfrm>
          <a:custGeom>
            <a:avLst/>
            <a:gdLst/>
            <a:ahLst/>
            <a:cxnLst/>
            <a:rect l="l" t="t" r="r" b="b"/>
            <a:pathLst>
              <a:path w="5815583" h="969263">
                <a:moveTo>
                  <a:pt x="0" y="182752"/>
                </a:moveTo>
                <a:lnTo>
                  <a:pt x="0" y="786511"/>
                </a:lnTo>
                <a:lnTo>
                  <a:pt x="605" y="801504"/>
                </a:lnTo>
                <a:lnTo>
                  <a:pt x="9313" y="844287"/>
                </a:lnTo>
                <a:lnTo>
                  <a:pt x="27372" y="882792"/>
                </a:lnTo>
                <a:lnTo>
                  <a:pt x="53514" y="915749"/>
                </a:lnTo>
                <a:lnTo>
                  <a:pt x="86471" y="941891"/>
                </a:lnTo>
                <a:lnTo>
                  <a:pt x="124976" y="959950"/>
                </a:lnTo>
                <a:lnTo>
                  <a:pt x="167759" y="968658"/>
                </a:lnTo>
                <a:lnTo>
                  <a:pt x="182752" y="969263"/>
                </a:lnTo>
                <a:lnTo>
                  <a:pt x="5632831" y="969263"/>
                </a:lnTo>
                <a:lnTo>
                  <a:pt x="5676759" y="963954"/>
                </a:lnTo>
                <a:lnTo>
                  <a:pt x="5716831" y="948871"/>
                </a:lnTo>
                <a:lnTo>
                  <a:pt x="5751778" y="925283"/>
                </a:lnTo>
                <a:lnTo>
                  <a:pt x="5780332" y="894456"/>
                </a:lnTo>
                <a:lnTo>
                  <a:pt x="5801227" y="857660"/>
                </a:lnTo>
                <a:lnTo>
                  <a:pt x="5813192" y="816162"/>
                </a:lnTo>
                <a:lnTo>
                  <a:pt x="5815583" y="786511"/>
                </a:lnTo>
                <a:lnTo>
                  <a:pt x="5815583" y="182752"/>
                </a:lnTo>
                <a:lnTo>
                  <a:pt x="5810274" y="138824"/>
                </a:lnTo>
                <a:lnTo>
                  <a:pt x="5795191" y="98752"/>
                </a:lnTo>
                <a:lnTo>
                  <a:pt x="5771603" y="63805"/>
                </a:lnTo>
                <a:lnTo>
                  <a:pt x="5740776" y="35251"/>
                </a:lnTo>
                <a:lnTo>
                  <a:pt x="5703980" y="14356"/>
                </a:lnTo>
                <a:lnTo>
                  <a:pt x="5662482" y="2391"/>
                </a:lnTo>
                <a:lnTo>
                  <a:pt x="5632831" y="0"/>
                </a:lnTo>
                <a:lnTo>
                  <a:pt x="182752" y="0"/>
                </a:lnTo>
                <a:lnTo>
                  <a:pt x="138824" y="5309"/>
                </a:lnTo>
                <a:lnTo>
                  <a:pt x="98752" y="20392"/>
                </a:lnTo>
                <a:lnTo>
                  <a:pt x="63805" y="43980"/>
                </a:lnTo>
                <a:lnTo>
                  <a:pt x="35251" y="74807"/>
                </a:lnTo>
                <a:lnTo>
                  <a:pt x="14356" y="111603"/>
                </a:lnTo>
                <a:lnTo>
                  <a:pt x="2391" y="153101"/>
                </a:lnTo>
                <a:lnTo>
                  <a:pt x="0" y="18275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0572" y="2839212"/>
            <a:ext cx="5815583" cy="96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22705" y="2011552"/>
            <a:ext cx="4111545" cy="3329051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625373" marR="34848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2:</a:t>
            </a:r>
            <a:endParaRPr sz="4000">
              <a:latin typeface="Calibri"/>
              <a:cs typeface="Calibri"/>
            </a:endParaRPr>
          </a:p>
          <a:p>
            <a:pPr marL="12700" marR="707658" algn="just">
              <a:lnSpc>
                <a:spcPts val="3005"/>
              </a:lnSpc>
              <a:spcBef>
                <a:spcPts val="2105"/>
              </a:spcBef>
            </a:pPr>
            <a:r>
              <a:rPr sz="2500" spc="-5" dirty="0">
                <a:solidFill>
                  <a:srgbClr val="1D9A78"/>
                </a:solidFill>
                <a:latin typeface="Calibri"/>
                <a:cs typeface="Calibri"/>
              </a:rPr>
              <a:t>What is the percentage of</a:t>
            </a:r>
            <a:endParaRPr sz="2500">
              <a:latin typeface="Calibri"/>
              <a:cs typeface="Calibri"/>
            </a:endParaRPr>
          </a:p>
          <a:p>
            <a:pPr marL="12700" marR="539696" algn="just">
              <a:lnSpc>
                <a:spcPts val="2400"/>
              </a:lnSpc>
            </a:pPr>
            <a:r>
              <a:rPr sz="2500" spc="11" dirty="0">
                <a:solidFill>
                  <a:srgbClr val="1D9A78"/>
                </a:solidFill>
                <a:latin typeface="Calibri"/>
                <a:cs typeface="Calibri"/>
              </a:rPr>
              <a:t>unique product increase in</a:t>
            </a:r>
            <a:endParaRPr sz="2500">
              <a:latin typeface="Calibri"/>
              <a:cs typeface="Calibri"/>
            </a:endParaRPr>
          </a:p>
          <a:p>
            <a:pPr marL="12700" algn="just">
              <a:lnSpc>
                <a:spcPts val="2400"/>
              </a:lnSpc>
            </a:pPr>
            <a:r>
              <a:rPr sz="2500" spc="-5" dirty="0">
                <a:solidFill>
                  <a:srgbClr val="1D9A78"/>
                </a:solidFill>
                <a:latin typeface="Calibri"/>
                <a:cs typeface="Calibri"/>
              </a:rPr>
              <a:t>2021 vs. 2020? The final output</a:t>
            </a:r>
            <a:endParaRPr sz="2500">
              <a:latin typeface="Calibri"/>
              <a:cs typeface="Calibri"/>
            </a:endParaRPr>
          </a:p>
          <a:p>
            <a:pPr marL="12700" marR="1338542" algn="just">
              <a:lnSpc>
                <a:spcPts val="2450"/>
              </a:lnSpc>
              <a:spcBef>
                <a:spcPts val="2"/>
              </a:spcBef>
            </a:pPr>
            <a:r>
              <a:rPr sz="2500" spc="-8" dirty="0">
                <a:solidFill>
                  <a:srgbClr val="1D9A78"/>
                </a:solidFill>
                <a:latin typeface="Calibri"/>
                <a:cs typeface="Calibri"/>
              </a:rPr>
              <a:t>contains these fields:</a:t>
            </a:r>
            <a:endParaRPr sz="2500">
              <a:latin typeface="Calibri"/>
              <a:cs typeface="Calibri"/>
            </a:endParaRPr>
          </a:p>
          <a:p>
            <a:pPr marL="12700" marR="1049921" algn="just">
              <a:lnSpc>
                <a:spcPts val="3051"/>
              </a:lnSpc>
              <a:spcBef>
                <a:spcPts val="2142"/>
              </a:spcBef>
            </a:pPr>
            <a:r>
              <a:rPr sz="2500" spc="-3" dirty="0">
                <a:solidFill>
                  <a:srgbClr val="A6A6A6"/>
                </a:solidFill>
                <a:latin typeface="Calibri"/>
                <a:cs typeface="Calibri"/>
              </a:rPr>
              <a:t>unique_products_2020 </a:t>
            </a:r>
            <a:endParaRPr sz="2500">
              <a:latin typeface="Calibri"/>
              <a:cs typeface="Calibri"/>
            </a:endParaRPr>
          </a:p>
          <a:p>
            <a:pPr marL="12700" marR="1049921" algn="just">
              <a:lnSpc>
                <a:spcPts val="3051"/>
              </a:lnSpc>
            </a:pPr>
            <a:r>
              <a:rPr sz="2500" spc="-2" dirty="0">
                <a:solidFill>
                  <a:srgbClr val="A6A6A6"/>
                </a:solidFill>
                <a:latin typeface="Calibri"/>
                <a:cs typeface="Calibri"/>
              </a:rPr>
              <a:t>unique_products_2021 </a:t>
            </a:r>
            <a:endParaRPr sz="2500">
              <a:latin typeface="Calibri"/>
              <a:cs typeface="Calibri"/>
            </a:endParaRPr>
          </a:p>
          <a:p>
            <a:pPr marL="12700" marR="1049921" algn="just">
              <a:lnSpc>
                <a:spcPts val="3051"/>
              </a:lnSpc>
            </a:pPr>
            <a:r>
              <a:rPr sz="2500" spc="-6" dirty="0">
                <a:solidFill>
                  <a:srgbClr val="A6A6A6"/>
                </a:solidFill>
                <a:latin typeface="Calibri"/>
                <a:cs typeface="Calibri"/>
              </a:rPr>
              <a:t>percentage_chg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66344" y="748296"/>
            <a:ext cx="2276856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 dirty="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Insight</a:t>
            </a:r>
            <a:r>
              <a:rPr lang="en-IN" sz="3200" b="1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80304" y="2031491"/>
            <a:ext cx="3805428" cy="3796284"/>
          </a:xfrm>
          <a:custGeom>
            <a:avLst/>
            <a:gdLst/>
            <a:ahLst/>
            <a:cxnLst/>
            <a:rect l="l" t="t" r="r" b="b"/>
            <a:pathLst>
              <a:path w="3805428" h="3796284">
                <a:moveTo>
                  <a:pt x="0" y="3796284"/>
                </a:moveTo>
                <a:lnTo>
                  <a:pt x="3805428" y="3796284"/>
                </a:lnTo>
                <a:lnTo>
                  <a:pt x="3805428" y="0"/>
                </a:lnTo>
                <a:lnTo>
                  <a:pt x="0" y="0"/>
                </a:lnTo>
                <a:lnTo>
                  <a:pt x="0" y="3796284"/>
                </a:lnTo>
                <a:close/>
              </a:path>
            </a:pathLst>
          </a:custGeom>
          <a:solidFill>
            <a:srgbClr val="8AC1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0304" y="2031491"/>
            <a:ext cx="3805428" cy="3796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84692" y="3878579"/>
            <a:ext cx="132587" cy="135636"/>
          </a:xfrm>
          <a:custGeom>
            <a:avLst/>
            <a:gdLst/>
            <a:ahLst/>
            <a:cxnLst/>
            <a:rect l="l" t="t" r="r" b="b"/>
            <a:pathLst>
              <a:path w="132587" h="135636">
                <a:moveTo>
                  <a:pt x="0" y="67818"/>
                </a:moveTo>
                <a:lnTo>
                  <a:pt x="343" y="74765"/>
                </a:lnTo>
                <a:lnTo>
                  <a:pt x="3269" y="88905"/>
                </a:lnTo>
                <a:lnTo>
                  <a:pt x="8909" y="101789"/>
                </a:lnTo>
                <a:lnTo>
                  <a:pt x="16934" y="113080"/>
                </a:lnTo>
                <a:lnTo>
                  <a:pt x="27014" y="122446"/>
                </a:lnTo>
                <a:lnTo>
                  <a:pt x="38820" y="129550"/>
                </a:lnTo>
                <a:lnTo>
                  <a:pt x="52023" y="134058"/>
                </a:lnTo>
                <a:lnTo>
                  <a:pt x="66293" y="135636"/>
                </a:lnTo>
                <a:lnTo>
                  <a:pt x="73077" y="135284"/>
                </a:lnTo>
                <a:lnTo>
                  <a:pt x="86889" y="132295"/>
                </a:lnTo>
                <a:lnTo>
                  <a:pt x="99480" y="126532"/>
                </a:lnTo>
                <a:lnTo>
                  <a:pt x="110521" y="118328"/>
                </a:lnTo>
                <a:lnTo>
                  <a:pt x="119681" y="108021"/>
                </a:lnTo>
                <a:lnTo>
                  <a:pt x="126632" y="95943"/>
                </a:lnTo>
                <a:lnTo>
                  <a:pt x="131044" y="82430"/>
                </a:lnTo>
                <a:lnTo>
                  <a:pt x="132587" y="67818"/>
                </a:lnTo>
                <a:lnTo>
                  <a:pt x="132244" y="60870"/>
                </a:lnTo>
                <a:lnTo>
                  <a:pt x="129318" y="46730"/>
                </a:lnTo>
                <a:lnTo>
                  <a:pt x="123678" y="33846"/>
                </a:lnTo>
                <a:lnTo>
                  <a:pt x="115653" y="22555"/>
                </a:lnTo>
                <a:lnTo>
                  <a:pt x="105573" y="13189"/>
                </a:lnTo>
                <a:lnTo>
                  <a:pt x="93767" y="6085"/>
                </a:lnTo>
                <a:lnTo>
                  <a:pt x="80564" y="1577"/>
                </a:lnTo>
                <a:lnTo>
                  <a:pt x="66293" y="0"/>
                </a:lnTo>
                <a:lnTo>
                  <a:pt x="59510" y="351"/>
                </a:lnTo>
                <a:lnTo>
                  <a:pt x="45698" y="3340"/>
                </a:lnTo>
                <a:lnTo>
                  <a:pt x="33107" y="9103"/>
                </a:lnTo>
                <a:lnTo>
                  <a:pt x="22066" y="17307"/>
                </a:lnTo>
                <a:lnTo>
                  <a:pt x="12906" y="27614"/>
                </a:lnTo>
                <a:lnTo>
                  <a:pt x="5955" y="39692"/>
                </a:lnTo>
                <a:lnTo>
                  <a:pt x="1543" y="53205"/>
                </a:lnTo>
                <a:lnTo>
                  <a:pt x="0" y="67818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84692" y="4151376"/>
            <a:ext cx="132587" cy="135636"/>
          </a:xfrm>
          <a:custGeom>
            <a:avLst/>
            <a:gdLst/>
            <a:ahLst/>
            <a:cxnLst/>
            <a:rect l="l" t="t" r="r" b="b"/>
            <a:pathLst>
              <a:path w="132587" h="135636">
                <a:moveTo>
                  <a:pt x="0" y="67818"/>
                </a:moveTo>
                <a:lnTo>
                  <a:pt x="343" y="74765"/>
                </a:lnTo>
                <a:lnTo>
                  <a:pt x="3269" y="88905"/>
                </a:lnTo>
                <a:lnTo>
                  <a:pt x="8909" y="101789"/>
                </a:lnTo>
                <a:lnTo>
                  <a:pt x="16934" y="113080"/>
                </a:lnTo>
                <a:lnTo>
                  <a:pt x="27014" y="122446"/>
                </a:lnTo>
                <a:lnTo>
                  <a:pt x="38820" y="129550"/>
                </a:lnTo>
                <a:lnTo>
                  <a:pt x="52023" y="134058"/>
                </a:lnTo>
                <a:lnTo>
                  <a:pt x="66293" y="135636"/>
                </a:lnTo>
                <a:lnTo>
                  <a:pt x="73077" y="135284"/>
                </a:lnTo>
                <a:lnTo>
                  <a:pt x="86889" y="132295"/>
                </a:lnTo>
                <a:lnTo>
                  <a:pt x="99480" y="126532"/>
                </a:lnTo>
                <a:lnTo>
                  <a:pt x="110521" y="118328"/>
                </a:lnTo>
                <a:lnTo>
                  <a:pt x="119681" y="108021"/>
                </a:lnTo>
                <a:lnTo>
                  <a:pt x="126632" y="95943"/>
                </a:lnTo>
                <a:lnTo>
                  <a:pt x="131044" y="82430"/>
                </a:lnTo>
                <a:lnTo>
                  <a:pt x="132587" y="67818"/>
                </a:lnTo>
                <a:lnTo>
                  <a:pt x="132244" y="60870"/>
                </a:lnTo>
                <a:lnTo>
                  <a:pt x="129318" y="46730"/>
                </a:lnTo>
                <a:lnTo>
                  <a:pt x="123678" y="33846"/>
                </a:lnTo>
                <a:lnTo>
                  <a:pt x="115653" y="22555"/>
                </a:lnTo>
                <a:lnTo>
                  <a:pt x="105573" y="13189"/>
                </a:lnTo>
                <a:lnTo>
                  <a:pt x="93767" y="6085"/>
                </a:lnTo>
                <a:lnTo>
                  <a:pt x="80564" y="1577"/>
                </a:lnTo>
                <a:lnTo>
                  <a:pt x="66293" y="0"/>
                </a:lnTo>
                <a:lnTo>
                  <a:pt x="59510" y="351"/>
                </a:lnTo>
                <a:lnTo>
                  <a:pt x="45698" y="3340"/>
                </a:lnTo>
                <a:lnTo>
                  <a:pt x="33107" y="9103"/>
                </a:lnTo>
                <a:lnTo>
                  <a:pt x="22066" y="17307"/>
                </a:lnTo>
                <a:lnTo>
                  <a:pt x="12906" y="27614"/>
                </a:lnTo>
                <a:lnTo>
                  <a:pt x="5955" y="39692"/>
                </a:lnTo>
                <a:lnTo>
                  <a:pt x="1543" y="53205"/>
                </a:lnTo>
                <a:lnTo>
                  <a:pt x="0" y="67818"/>
                </a:lnTo>
                <a:close/>
              </a:path>
            </a:pathLst>
          </a:custGeom>
          <a:solidFill>
            <a:srgbClr val="1222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8190" y="2401824"/>
            <a:ext cx="462787" cy="702945"/>
          </a:xfrm>
          <a:custGeom>
            <a:avLst/>
            <a:gdLst/>
            <a:ahLst/>
            <a:cxnLst/>
            <a:rect l="l" t="t" r="r" b="b"/>
            <a:pathLst>
              <a:path w="462787" h="702945">
                <a:moveTo>
                  <a:pt x="0" y="672211"/>
                </a:moveTo>
                <a:lnTo>
                  <a:pt x="48259" y="702945"/>
                </a:lnTo>
                <a:lnTo>
                  <a:pt x="394586" y="159864"/>
                </a:lnTo>
                <a:lnTo>
                  <a:pt x="409955" y="135762"/>
                </a:lnTo>
                <a:lnTo>
                  <a:pt x="442849" y="190626"/>
                </a:lnTo>
                <a:lnTo>
                  <a:pt x="462787" y="0"/>
                </a:lnTo>
                <a:lnTo>
                  <a:pt x="361823" y="105028"/>
                </a:lnTo>
                <a:lnTo>
                  <a:pt x="346425" y="129166"/>
                </a:lnTo>
                <a:lnTo>
                  <a:pt x="0" y="672211"/>
                </a:lnTo>
                <a:close/>
              </a:path>
              <a:path w="462787" h="702945">
                <a:moveTo>
                  <a:pt x="361823" y="105028"/>
                </a:moveTo>
                <a:lnTo>
                  <a:pt x="462787" y="0"/>
                </a:lnTo>
                <a:lnTo>
                  <a:pt x="298195" y="98425"/>
                </a:lnTo>
                <a:lnTo>
                  <a:pt x="346425" y="129166"/>
                </a:lnTo>
                <a:lnTo>
                  <a:pt x="361823" y="105028"/>
                </a:lnTo>
                <a:close/>
              </a:path>
              <a:path w="462787" h="702945">
                <a:moveTo>
                  <a:pt x="442849" y="190626"/>
                </a:moveTo>
                <a:lnTo>
                  <a:pt x="409955" y="135762"/>
                </a:lnTo>
                <a:lnTo>
                  <a:pt x="394586" y="159864"/>
                </a:lnTo>
                <a:lnTo>
                  <a:pt x="442849" y="190626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3888" y="780288"/>
            <a:ext cx="1181100" cy="1179576"/>
          </a:xfrm>
          <a:custGeom>
            <a:avLst/>
            <a:gdLst/>
            <a:ahLst/>
            <a:cxnLst/>
            <a:rect l="l" t="t" r="r" b="b"/>
            <a:pathLst>
              <a:path w="1181100" h="1179576">
                <a:moveTo>
                  <a:pt x="0" y="589788"/>
                </a:moveTo>
                <a:lnTo>
                  <a:pt x="1957" y="541412"/>
                </a:lnTo>
                <a:lnTo>
                  <a:pt x="7729" y="494115"/>
                </a:lnTo>
                <a:lnTo>
                  <a:pt x="17163" y="448047"/>
                </a:lnTo>
                <a:lnTo>
                  <a:pt x="30108" y="403360"/>
                </a:lnTo>
                <a:lnTo>
                  <a:pt x="46410" y="360205"/>
                </a:lnTo>
                <a:lnTo>
                  <a:pt x="65919" y="318735"/>
                </a:lnTo>
                <a:lnTo>
                  <a:pt x="88481" y="279102"/>
                </a:lnTo>
                <a:lnTo>
                  <a:pt x="113946" y="241456"/>
                </a:lnTo>
                <a:lnTo>
                  <a:pt x="142161" y="205950"/>
                </a:lnTo>
                <a:lnTo>
                  <a:pt x="172973" y="172735"/>
                </a:lnTo>
                <a:lnTo>
                  <a:pt x="206232" y="141964"/>
                </a:lnTo>
                <a:lnTo>
                  <a:pt x="241785" y="113787"/>
                </a:lnTo>
                <a:lnTo>
                  <a:pt x="279480" y="88358"/>
                </a:lnTo>
                <a:lnTo>
                  <a:pt x="319165" y="65826"/>
                </a:lnTo>
                <a:lnTo>
                  <a:pt x="360687" y="46345"/>
                </a:lnTo>
                <a:lnTo>
                  <a:pt x="403896" y="30065"/>
                </a:lnTo>
                <a:lnTo>
                  <a:pt x="448639" y="17139"/>
                </a:lnTo>
                <a:lnTo>
                  <a:pt x="494763" y="7718"/>
                </a:lnTo>
                <a:lnTo>
                  <a:pt x="542117" y="1954"/>
                </a:lnTo>
                <a:lnTo>
                  <a:pt x="590550" y="0"/>
                </a:lnTo>
                <a:lnTo>
                  <a:pt x="638982" y="1954"/>
                </a:lnTo>
                <a:lnTo>
                  <a:pt x="686336" y="7718"/>
                </a:lnTo>
                <a:lnTo>
                  <a:pt x="732460" y="17139"/>
                </a:lnTo>
                <a:lnTo>
                  <a:pt x="777203" y="30065"/>
                </a:lnTo>
                <a:lnTo>
                  <a:pt x="820412" y="46345"/>
                </a:lnTo>
                <a:lnTo>
                  <a:pt x="861934" y="65826"/>
                </a:lnTo>
                <a:lnTo>
                  <a:pt x="901619" y="88358"/>
                </a:lnTo>
                <a:lnTo>
                  <a:pt x="939314" y="113787"/>
                </a:lnTo>
                <a:lnTo>
                  <a:pt x="974867" y="141964"/>
                </a:lnTo>
                <a:lnTo>
                  <a:pt x="1008125" y="172735"/>
                </a:lnTo>
                <a:lnTo>
                  <a:pt x="1038938" y="205950"/>
                </a:lnTo>
                <a:lnTo>
                  <a:pt x="1067153" y="241456"/>
                </a:lnTo>
                <a:lnTo>
                  <a:pt x="1092618" y="279102"/>
                </a:lnTo>
                <a:lnTo>
                  <a:pt x="1115180" y="318735"/>
                </a:lnTo>
                <a:lnTo>
                  <a:pt x="1134689" y="360205"/>
                </a:lnTo>
                <a:lnTo>
                  <a:pt x="1150991" y="403360"/>
                </a:lnTo>
                <a:lnTo>
                  <a:pt x="1163936" y="448047"/>
                </a:lnTo>
                <a:lnTo>
                  <a:pt x="1173370" y="494115"/>
                </a:lnTo>
                <a:lnTo>
                  <a:pt x="1179142" y="541412"/>
                </a:lnTo>
                <a:lnTo>
                  <a:pt x="1181100" y="589788"/>
                </a:lnTo>
                <a:lnTo>
                  <a:pt x="1179142" y="638163"/>
                </a:lnTo>
                <a:lnTo>
                  <a:pt x="1173370" y="685460"/>
                </a:lnTo>
                <a:lnTo>
                  <a:pt x="1163936" y="731528"/>
                </a:lnTo>
                <a:lnTo>
                  <a:pt x="1150991" y="776215"/>
                </a:lnTo>
                <a:lnTo>
                  <a:pt x="1134689" y="819370"/>
                </a:lnTo>
                <a:lnTo>
                  <a:pt x="1115180" y="860840"/>
                </a:lnTo>
                <a:lnTo>
                  <a:pt x="1092618" y="900473"/>
                </a:lnTo>
                <a:lnTo>
                  <a:pt x="1067153" y="938119"/>
                </a:lnTo>
                <a:lnTo>
                  <a:pt x="1038938" y="973625"/>
                </a:lnTo>
                <a:lnTo>
                  <a:pt x="1008125" y="1006840"/>
                </a:lnTo>
                <a:lnTo>
                  <a:pt x="974867" y="1037611"/>
                </a:lnTo>
                <a:lnTo>
                  <a:pt x="939314" y="1065788"/>
                </a:lnTo>
                <a:lnTo>
                  <a:pt x="901619" y="1091217"/>
                </a:lnTo>
                <a:lnTo>
                  <a:pt x="861934" y="1113749"/>
                </a:lnTo>
                <a:lnTo>
                  <a:pt x="820412" y="1133230"/>
                </a:lnTo>
                <a:lnTo>
                  <a:pt x="777203" y="1149510"/>
                </a:lnTo>
                <a:lnTo>
                  <a:pt x="732460" y="1162436"/>
                </a:lnTo>
                <a:lnTo>
                  <a:pt x="686336" y="1171857"/>
                </a:lnTo>
                <a:lnTo>
                  <a:pt x="638982" y="1177621"/>
                </a:lnTo>
                <a:lnTo>
                  <a:pt x="590550" y="1179576"/>
                </a:lnTo>
                <a:lnTo>
                  <a:pt x="542117" y="1177621"/>
                </a:lnTo>
                <a:lnTo>
                  <a:pt x="494763" y="1171857"/>
                </a:lnTo>
                <a:lnTo>
                  <a:pt x="448639" y="1162436"/>
                </a:lnTo>
                <a:lnTo>
                  <a:pt x="403896" y="1149510"/>
                </a:lnTo>
                <a:lnTo>
                  <a:pt x="360687" y="1133230"/>
                </a:lnTo>
                <a:lnTo>
                  <a:pt x="319165" y="1113749"/>
                </a:lnTo>
                <a:lnTo>
                  <a:pt x="279480" y="1091217"/>
                </a:lnTo>
                <a:lnTo>
                  <a:pt x="241785" y="1065788"/>
                </a:lnTo>
                <a:lnTo>
                  <a:pt x="206232" y="1037611"/>
                </a:lnTo>
                <a:lnTo>
                  <a:pt x="172973" y="1006840"/>
                </a:lnTo>
                <a:lnTo>
                  <a:pt x="142161" y="973625"/>
                </a:lnTo>
                <a:lnTo>
                  <a:pt x="113946" y="938119"/>
                </a:lnTo>
                <a:lnTo>
                  <a:pt x="88481" y="900473"/>
                </a:lnTo>
                <a:lnTo>
                  <a:pt x="65919" y="860840"/>
                </a:lnTo>
                <a:lnTo>
                  <a:pt x="46410" y="819370"/>
                </a:lnTo>
                <a:lnTo>
                  <a:pt x="30108" y="776215"/>
                </a:lnTo>
                <a:lnTo>
                  <a:pt x="17163" y="731528"/>
                </a:lnTo>
                <a:lnTo>
                  <a:pt x="7729" y="685460"/>
                </a:lnTo>
                <a:lnTo>
                  <a:pt x="1957" y="638163"/>
                </a:lnTo>
                <a:lnTo>
                  <a:pt x="0" y="589788"/>
                </a:lnTo>
                <a:close/>
              </a:path>
            </a:pathLst>
          </a:custGeom>
          <a:ln w="57149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0832" y="1137267"/>
            <a:ext cx="854997" cy="522622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>
              <a:lnSpc>
                <a:spcPts val="2565"/>
              </a:lnSpc>
            </a:pPr>
            <a:r>
              <a:rPr sz="2400" b="1" spc="150" dirty="0">
                <a:solidFill>
                  <a:srgbClr val="5FACE3"/>
                </a:solidFill>
                <a:latin typeface="Times New Roman"/>
                <a:cs typeface="Times New Roman"/>
              </a:rPr>
              <a:t>36.33</a:t>
            </a:r>
            <a:endParaRPr sz="2400">
              <a:latin typeface="Times New Roman"/>
              <a:cs typeface="Times New Roman"/>
            </a:endParaRPr>
          </a:p>
          <a:p>
            <a:pPr marL="73660" marR="45720">
              <a:lnSpc>
                <a:spcPts val="1450"/>
              </a:lnSpc>
            </a:pPr>
            <a:r>
              <a:rPr sz="1200" spc="0" dirty="0">
                <a:solidFill>
                  <a:srgbClr val="767070"/>
                </a:solidFill>
                <a:latin typeface="Calibri"/>
                <a:cs typeface="Calibri"/>
              </a:rPr>
              <a:t>% increase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262" y="2909824"/>
            <a:ext cx="5243798" cy="80263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19805">
              <a:lnSpc>
                <a:spcPts val="1900"/>
              </a:lnSpc>
            </a:pP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It’s a good sign that we are continuously innovating 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introducing new products to the market. </a:t>
            </a: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In FY 2020, we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had a total of 245 products</a:t>
            </a:r>
            <a:r>
              <a:rPr sz="1800" spc="0" dirty="0">
                <a:solidFill>
                  <a:srgbClr val="A6A6A6"/>
                </a:solidFill>
                <a:latin typeface="Calibri"/>
                <a:cs typeface="Calibri"/>
              </a:rPr>
              <a:t>, but </a:t>
            </a: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in FY 2021, our 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262" y="3732783"/>
            <a:ext cx="329796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increased by 36% to 334 products.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9106" y="3820668"/>
            <a:ext cx="1964539" cy="54355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" dirty="0">
                <a:solidFill>
                  <a:srgbClr val="1D9A78"/>
                </a:solidFill>
                <a:latin typeface="Calibri"/>
                <a:cs typeface="Calibri"/>
              </a:rPr>
              <a:t>Product_count-2020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1800" spc="-3" dirty="0">
                <a:solidFill>
                  <a:srgbClr val="1D9A78"/>
                </a:solidFill>
                <a:latin typeface="Calibri"/>
                <a:cs typeface="Calibri"/>
              </a:rPr>
              <a:t>Product_count-2021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7054" y="5818200"/>
            <a:ext cx="411692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4" dirty="0">
                <a:solidFill>
                  <a:srgbClr val="7E7E7E"/>
                </a:solidFill>
                <a:latin typeface="Calibri"/>
                <a:cs typeface="Calibri"/>
              </a:rPr>
              <a:t>2021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6072" y="5825210"/>
            <a:ext cx="411692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4" dirty="0">
                <a:solidFill>
                  <a:srgbClr val="7E7E7E"/>
                </a:solidFill>
                <a:latin typeface="Calibri"/>
                <a:cs typeface="Calibri"/>
              </a:rPr>
              <a:t>2020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6182" y="6112408"/>
            <a:ext cx="1730081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Count of 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7372" y="5312663"/>
            <a:ext cx="3723894" cy="1556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2805684"/>
            <a:ext cx="3695700" cy="2517647"/>
          </a:xfrm>
          <a:custGeom>
            <a:avLst/>
            <a:gdLst/>
            <a:ahLst/>
            <a:cxnLst/>
            <a:rect l="l" t="t" r="r" b="b"/>
            <a:pathLst>
              <a:path w="3695700" h="2517647">
                <a:moveTo>
                  <a:pt x="0" y="216407"/>
                </a:moveTo>
                <a:lnTo>
                  <a:pt x="0" y="2301240"/>
                </a:lnTo>
                <a:lnTo>
                  <a:pt x="717" y="2318987"/>
                </a:lnTo>
                <a:lnTo>
                  <a:pt x="11033" y="2369637"/>
                </a:lnTo>
                <a:lnTo>
                  <a:pt x="32425" y="2415229"/>
                </a:lnTo>
                <a:lnTo>
                  <a:pt x="63388" y="2454259"/>
                </a:lnTo>
                <a:lnTo>
                  <a:pt x="102418" y="2485222"/>
                </a:lnTo>
                <a:lnTo>
                  <a:pt x="148010" y="2506614"/>
                </a:lnTo>
                <a:lnTo>
                  <a:pt x="198660" y="2516930"/>
                </a:lnTo>
                <a:lnTo>
                  <a:pt x="216408" y="2517647"/>
                </a:lnTo>
                <a:lnTo>
                  <a:pt x="3479292" y="2517647"/>
                </a:lnTo>
                <a:lnTo>
                  <a:pt x="3531293" y="2511357"/>
                </a:lnTo>
                <a:lnTo>
                  <a:pt x="3578738" y="2493490"/>
                </a:lnTo>
                <a:lnTo>
                  <a:pt x="3620123" y="2465550"/>
                </a:lnTo>
                <a:lnTo>
                  <a:pt x="3653942" y="2429042"/>
                </a:lnTo>
                <a:lnTo>
                  <a:pt x="3678691" y="2385470"/>
                </a:lnTo>
                <a:lnTo>
                  <a:pt x="3692867" y="2336339"/>
                </a:lnTo>
                <a:lnTo>
                  <a:pt x="3695700" y="2301240"/>
                </a:lnTo>
                <a:lnTo>
                  <a:pt x="3695700" y="216407"/>
                </a:lnTo>
                <a:lnTo>
                  <a:pt x="3689409" y="164406"/>
                </a:lnTo>
                <a:lnTo>
                  <a:pt x="3671542" y="116961"/>
                </a:lnTo>
                <a:lnTo>
                  <a:pt x="3643602" y="75576"/>
                </a:lnTo>
                <a:lnTo>
                  <a:pt x="3607094" y="41757"/>
                </a:lnTo>
                <a:lnTo>
                  <a:pt x="3563522" y="17008"/>
                </a:lnTo>
                <a:lnTo>
                  <a:pt x="3514391" y="2832"/>
                </a:lnTo>
                <a:lnTo>
                  <a:pt x="3479292" y="0"/>
                </a:lnTo>
                <a:lnTo>
                  <a:pt x="216408" y="0"/>
                </a:lnTo>
                <a:lnTo>
                  <a:pt x="164406" y="6290"/>
                </a:lnTo>
                <a:lnTo>
                  <a:pt x="116961" y="24157"/>
                </a:lnTo>
                <a:lnTo>
                  <a:pt x="75576" y="52097"/>
                </a:lnTo>
                <a:lnTo>
                  <a:pt x="41757" y="88605"/>
                </a:lnTo>
                <a:lnTo>
                  <a:pt x="17008" y="132177"/>
                </a:lnTo>
                <a:lnTo>
                  <a:pt x="2832" y="181308"/>
                </a:lnTo>
                <a:lnTo>
                  <a:pt x="0" y="21640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82611" y="2805683"/>
            <a:ext cx="3695700" cy="2517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6752" y="2011552"/>
            <a:ext cx="4106854" cy="3599053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711327" marR="45435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3: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  <a:spcBef>
                <a:spcPts val="2201"/>
              </a:spcBef>
            </a:pPr>
            <a:r>
              <a:rPr sz="2500" spc="-8" dirty="0">
                <a:solidFill>
                  <a:srgbClr val="1D9A78"/>
                </a:solidFill>
                <a:latin typeface="Calibri"/>
                <a:cs typeface="Calibri"/>
              </a:rPr>
              <a:t>Provide a report with all the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dirty="0">
                <a:solidFill>
                  <a:srgbClr val="1D9A78"/>
                </a:solidFill>
                <a:latin typeface="Calibri"/>
                <a:cs typeface="Calibri"/>
              </a:rPr>
              <a:t>uniq</a:t>
            </a:r>
            <a:r>
              <a:rPr sz="2500" spc="-9" dirty="0">
                <a:solidFill>
                  <a:srgbClr val="1D9A78"/>
                </a:solidFill>
                <a:latin typeface="Calibri"/>
                <a:cs typeface="Calibri"/>
              </a:rPr>
              <a:t>u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5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p</a:t>
            </a:r>
            <a:r>
              <a:rPr sz="2500" spc="-34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oduct</a:t>
            </a:r>
            <a:r>
              <a:rPr sz="2500" spc="-7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1D9A78"/>
                </a:solidFill>
                <a:latin typeface="Calibri"/>
                <a:cs typeface="Calibri"/>
              </a:rPr>
              <a:t>c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ou</a:t>
            </a:r>
            <a:r>
              <a:rPr sz="2500" spc="-29" dirty="0">
                <a:solidFill>
                  <a:srgbClr val="1D9A78"/>
                </a:solidFill>
                <a:latin typeface="Calibri"/>
                <a:cs typeface="Calibri"/>
              </a:rPr>
              <a:t>n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r>
              <a:rPr sz="2500" spc="-47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-54" dirty="0">
                <a:solidFill>
                  <a:srgbClr val="1D9A78"/>
                </a:solidFill>
                <a:latin typeface="Calibri"/>
                <a:cs typeface="Calibri"/>
              </a:rPr>
              <a:t>f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or</a:t>
            </a:r>
            <a:r>
              <a:rPr sz="2500" spc="-3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500" spc="9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ch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8" dirty="0">
                <a:solidFill>
                  <a:srgbClr val="1D9A78"/>
                </a:solidFill>
                <a:latin typeface="Calibri"/>
                <a:cs typeface="Calibri"/>
              </a:rPr>
              <a:t>segment and sort them in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8" dirty="0">
                <a:solidFill>
                  <a:srgbClr val="1D9A78"/>
                </a:solidFill>
                <a:latin typeface="Calibri"/>
                <a:cs typeface="Calibri"/>
              </a:rPr>
              <a:t>descending order of product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1" dirty="0">
                <a:solidFill>
                  <a:srgbClr val="1D9A78"/>
                </a:solidFill>
                <a:latin typeface="Calibri"/>
                <a:cs typeface="Calibri"/>
              </a:rPr>
              <a:t>counts. The final output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7" dirty="0">
                <a:solidFill>
                  <a:srgbClr val="1D9A78"/>
                </a:solidFill>
                <a:latin typeface="Calibri"/>
                <a:cs typeface="Calibri"/>
              </a:rPr>
              <a:t>contains 2 fields:</a:t>
            </a:r>
            <a:endParaRPr sz="2500">
              <a:latin typeface="Calibri"/>
              <a:cs typeface="Calibri"/>
            </a:endParaRPr>
          </a:p>
          <a:p>
            <a:pPr marL="12700" marR="2130275">
              <a:lnSpc>
                <a:spcPts val="3051"/>
              </a:lnSpc>
              <a:spcBef>
                <a:spcPts val="1750"/>
              </a:spcBef>
            </a:pPr>
            <a:r>
              <a:rPr sz="2500" spc="-1" dirty="0">
                <a:solidFill>
                  <a:srgbClr val="A6A6A6"/>
                </a:solidFill>
                <a:latin typeface="Calibri"/>
                <a:cs typeface="Calibri"/>
              </a:rPr>
              <a:t>Segment </a:t>
            </a:r>
            <a:endParaRPr sz="2500">
              <a:latin typeface="Calibri"/>
              <a:cs typeface="Calibri"/>
            </a:endParaRPr>
          </a:p>
          <a:p>
            <a:pPr marL="12700" marR="2130275">
              <a:lnSpc>
                <a:spcPts val="3051"/>
              </a:lnSpc>
            </a:pPr>
            <a:r>
              <a:rPr sz="2500" spc="-6" dirty="0">
                <a:solidFill>
                  <a:srgbClr val="A6A6A6"/>
                </a:solidFill>
                <a:latin typeface="Calibri"/>
                <a:cs typeface="Calibri"/>
              </a:rPr>
              <a:t>product_count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66344" y="748296"/>
            <a:ext cx="2276856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 dirty="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Insight</a:t>
            </a:r>
            <a:r>
              <a:rPr lang="en-IN" sz="3200" b="1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4808" y="2438400"/>
            <a:ext cx="6036564" cy="3721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3210" y="3256026"/>
            <a:ext cx="2933318" cy="0"/>
          </a:xfrm>
          <a:custGeom>
            <a:avLst/>
            <a:gdLst/>
            <a:ahLst/>
            <a:cxnLst/>
            <a:rect l="l" t="t" r="r" b="b"/>
            <a:pathLst>
              <a:path w="2933318">
                <a:moveTo>
                  <a:pt x="0" y="0"/>
                </a:moveTo>
                <a:lnTo>
                  <a:pt x="2933318" y="0"/>
                </a:lnTo>
              </a:path>
            </a:pathLst>
          </a:custGeom>
          <a:ln w="19050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6994" y="5331714"/>
            <a:ext cx="2648457" cy="0"/>
          </a:xfrm>
          <a:custGeom>
            <a:avLst/>
            <a:gdLst/>
            <a:ahLst/>
            <a:cxnLst/>
            <a:rect l="l" t="t" r="r" b="b"/>
            <a:pathLst>
              <a:path w="2648457">
                <a:moveTo>
                  <a:pt x="0" y="0"/>
                </a:moveTo>
                <a:lnTo>
                  <a:pt x="2648457" y="0"/>
                </a:lnTo>
              </a:path>
            </a:pathLst>
          </a:custGeom>
          <a:ln w="19050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10916" y="1266952"/>
            <a:ext cx="7958970" cy="107734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We provide a wide range of products under the segments </a:t>
            </a: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Notebook, Peripherals,</a:t>
            </a:r>
            <a:endParaRPr sz="1800">
              <a:latin typeface="Calibri"/>
              <a:cs typeface="Calibri"/>
            </a:endParaRPr>
          </a:p>
          <a:p>
            <a:pPr marL="12700" marR="20037">
              <a:lnSpc>
                <a:spcPts val="2165"/>
              </a:lnSpc>
              <a:spcBef>
                <a:spcPts val="13"/>
              </a:spcBef>
            </a:pP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and Accessories, with an average of 110 products in each segment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. However we still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need to diversify our production in the </a:t>
            </a: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Desktop, Networking, and Storage segments</a:t>
            </a:r>
            <a:r>
              <a:rPr sz="1800" b="1" spc="-1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where there are just an </a:t>
            </a: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average of only 23 products per segment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7715" y="3170047"/>
            <a:ext cx="902019" cy="165607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>
              <a:lnSpc>
                <a:spcPts val="1205"/>
              </a:lnSpc>
            </a:pPr>
            <a:r>
              <a:rPr sz="1100" spc="0" dirty="0">
                <a:solidFill>
                  <a:srgbClr val="1D9A78"/>
                </a:solidFill>
                <a:latin typeface="Calibri"/>
                <a:cs typeface="Calibri"/>
              </a:rPr>
              <a:t>Average: 109.6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573" y="5246370"/>
            <a:ext cx="830513" cy="165608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>
              <a:lnSpc>
                <a:spcPts val="1205"/>
              </a:lnSpc>
            </a:pPr>
            <a:r>
              <a:rPr sz="1100" spc="0" dirty="0">
                <a:solidFill>
                  <a:srgbClr val="1D9A78"/>
                </a:solidFill>
                <a:latin typeface="Calibri"/>
                <a:cs typeface="Calibri"/>
              </a:rPr>
              <a:t>Average: 22.6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5714" y="6179312"/>
            <a:ext cx="3753579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6" dirty="0">
                <a:solidFill>
                  <a:srgbClr val="1D9A78"/>
                </a:solidFill>
                <a:latin typeface="Calibri"/>
                <a:cs typeface="Calibri"/>
              </a:rPr>
              <a:t>How many products are there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7192" y="6179312"/>
            <a:ext cx="235512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1" dirty="0">
                <a:solidFill>
                  <a:srgbClr val="1D9A78"/>
                </a:solidFill>
                <a:latin typeface="Calibri"/>
                <a:cs typeface="Calibri"/>
              </a:rPr>
              <a:t>in each segments?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7816" y="4872225"/>
            <a:ext cx="5720334" cy="1997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3056" y="2868167"/>
            <a:ext cx="5692140" cy="2014728"/>
          </a:xfrm>
          <a:custGeom>
            <a:avLst/>
            <a:gdLst/>
            <a:ahLst/>
            <a:cxnLst/>
            <a:rect l="l" t="t" r="r" b="b"/>
            <a:pathLst>
              <a:path w="5692140" h="2014728">
                <a:moveTo>
                  <a:pt x="0" y="173101"/>
                </a:moveTo>
                <a:lnTo>
                  <a:pt x="47" y="1845719"/>
                </a:lnTo>
                <a:lnTo>
                  <a:pt x="6420" y="1888517"/>
                </a:lnTo>
                <a:lnTo>
                  <a:pt x="22588" y="1927210"/>
                </a:lnTo>
                <a:lnTo>
                  <a:pt x="47209" y="1960458"/>
                </a:lnTo>
                <a:lnTo>
                  <a:pt x="78941" y="1986918"/>
                </a:lnTo>
                <a:lnTo>
                  <a:pt x="116442" y="2005249"/>
                </a:lnTo>
                <a:lnTo>
                  <a:pt x="158372" y="2014110"/>
                </a:lnTo>
                <a:lnTo>
                  <a:pt x="173101" y="2014728"/>
                </a:lnTo>
                <a:lnTo>
                  <a:pt x="5523131" y="2014680"/>
                </a:lnTo>
                <a:lnTo>
                  <a:pt x="5565929" y="2008307"/>
                </a:lnTo>
                <a:lnTo>
                  <a:pt x="5604622" y="1992139"/>
                </a:lnTo>
                <a:lnTo>
                  <a:pt x="5637870" y="1967518"/>
                </a:lnTo>
                <a:lnTo>
                  <a:pt x="5664330" y="1935786"/>
                </a:lnTo>
                <a:lnTo>
                  <a:pt x="5682661" y="1898285"/>
                </a:lnTo>
                <a:lnTo>
                  <a:pt x="5691522" y="1856355"/>
                </a:lnTo>
                <a:lnTo>
                  <a:pt x="5692140" y="1841627"/>
                </a:lnTo>
                <a:lnTo>
                  <a:pt x="5692092" y="169008"/>
                </a:lnTo>
                <a:lnTo>
                  <a:pt x="5685719" y="126210"/>
                </a:lnTo>
                <a:lnTo>
                  <a:pt x="5669551" y="87517"/>
                </a:lnTo>
                <a:lnTo>
                  <a:pt x="5644930" y="54269"/>
                </a:lnTo>
                <a:lnTo>
                  <a:pt x="5613198" y="27809"/>
                </a:lnTo>
                <a:lnTo>
                  <a:pt x="5575697" y="9478"/>
                </a:lnTo>
                <a:lnTo>
                  <a:pt x="5533767" y="617"/>
                </a:lnTo>
                <a:lnTo>
                  <a:pt x="5519039" y="0"/>
                </a:lnTo>
                <a:lnTo>
                  <a:pt x="169008" y="47"/>
                </a:lnTo>
                <a:lnTo>
                  <a:pt x="126210" y="6420"/>
                </a:lnTo>
                <a:lnTo>
                  <a:pt x="87517" y="22588"/>
                </a:lnTo>
                <a:lnTo>
                  <a:pt x="54269" y="47209"/>
                </a:lnTo>
                <a:lnTo>
                  <a:pt x="27809" y="78941"/>
                </a:lnTo>
                <a:lnTo>
                  <a:pt x="9478" y="116442"/>
                </a:lnTo>
                <a:lnTo>
                  <a:pt x="617" y="158372"/>
                </a:lnTo>
                <a:lnTo>
                  <a:pt x="0" y="173101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3056" y="2868168"/>
            <a:ext cx="5692140" cy="2014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025" y="2011552"/>
            <a:ext cx="4104990" cy="2075688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681291" marR="877223" algn="ctr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4:</a:t>
            </a:r>
            <a:endParaRPr sz="4000">
              <a:latin typeface="Calibri"/>
              <a:cs typeface="Calibri"/>
            </a:endParaRPr>
          </a:p>
          <a:p>
            <a:pPr marL="12700" marR="41879">
              <a:lnSpc>
                <a:spcPct val="101725"/>
              </a:lnSpc>
              <a:spcBef>
                <a:spcPts val="1334"/>
              </a:spcBef>
            </a:pPr>
            <a:r>
              <a:rPr sz="2200" spc="-8" dirty="0">
                <a:solidFill>
                  <a:srgbClr val="1D9A78"/>
                </a:solidFill>
                <a:latin typeface="Calibri"/>
                <a:cs typeface="Calibri"/>
              </a:rPr>
              <a:t>Follow-up: Which segment had the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  <a:spcBef>
                <a:spcPts val="132"/>
              </a:spcBef>
            </a:pPr>
            <a:r>
              <a:rPr sz="2200" spc="-4" dirty="0">
                <a:solidFill>
                  <a:srgbClr val="1D9A78"/>
                </a:solidFill>
                <a:latin typeface="Calibri"/>
                <a:cs typeface="Calibri"/>
              </a:rPr>
              <a:t>most increase in unique products in</a:t>
            </a:r>
            <a:endParaRPr sz="2200">
              <a:latin typeface="Calibri"/>
              <a:cs typeface="Calibri"/>
            </a:endParaRPr>
          </a:p>
          <a:p>
            <a:pPr marL="12700" marR="41879">
              <a:lnSpc>
                <a:spcPts val="2645"/>
              </a:lnSpc>
              <a:spcBef>
                <a:spcPts val="0"/>
              </a:spcBef>
            </a:pPr>
            <a:r>
              <a:rPr sz="2200" spc="-6" dirty="0">
                <a:solidFill>
                  <a:srgbClr val="1D9A78"/>
                </a:solidFill>
                <a:latin typeface="Calibri"/>
                <a:cs typeface="Calibri"/>
              </a:rPr>
              <a:t>2021 vs 2020? The final output</a:t>
            </a:r>
            <a:endParaRPr sz="2200">
              <a:latin typeface="Calibri"/>
              <a:cs typeface="Calibri"/>
            </a:endParaRPr>
          </a:p>
          <a:p>
            <a:pPr marL="12700" marR="41879">
              <a:lnSpc>
                <a:spcPts val="2640"/>
              </a:lnSpc>
            </a:pPr>
            <a:r>
              <a:rPr sz="2200" spc="-7" dirty="0">
                <a:solidFill>
                  <a:srgbClr val="1D9A78"/>
                </a:solidFill>
                <a:latin typeface="Calibri"/>
                <a:cs typeface="Calibri"/>
              </a:rPr>
              <a:t>contains these fields: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5" y="4453508"/>
            <a:ext cx="2445573" cy="1310386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41879">
              <a:lnSpc>
                <a:spcPts val="2295"/>
              </a:lnSpc>
            </a:pPr>
            <a:r>
              <a:rPr sz="2200" spc="-3" dirty="0">
                <a:solidFill>
                  <a:srgbClr val="A6A6A6"/>
                </a:solidFill>
                <a:latin typeface="Calibri"/>
                <a:cs typeface="Calibri"/>
              </a:rPr>
              <a:t>segment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40"/>
              </a:lnSpc>
              <a:spcBef>
                <a:spcPts val="17"/>
              </a:spcBef>
            </a:pPr>
            <a:r>
              <a:rPr sz="2200" spc="-6" dirty="0">
                <a:solidFill>
                  <a:srgbClr val="A6A6A6"/>
                </a:solidFill>
                <a:latin typeface="Calibri"/>
                <a:cs typeface="Calibri"/>
              </a:rPr>
              <a:t>product_count_2020</a:t>
            </a:r>
            <a:endParaRPr sz="2200">
              <a:latin typeface="Calibri"/>
              <a:cs typeface="Calibri"/>
            </a:endParaRPr>
          </a:p>
          <a:p>
            <a:pPr marL="12700" marR="966">
              <a:lnSpc>
                <a:spcPts val="2640"/>
              </a:lnSpc>
            </a:pPr>
            <a:r>
              <a:rPr sz="2200" spc="-5" dirty="0">
                <a:solidFill>
                  <a:srgbClr val="A6A6A6"/>
                </a:solidFill>
                <a:latin typeface="Calibri"/>
                <a:cs typeface="Calibri"/>
              </a:rPr>
              <a:t>product_count_2021</a:t>
            </a:r>
            <a:endParaRPr sz="2200">
              <a:latin typeface="Calibri"/>
              <a:cs typeface="Calibri"/>
            </a:endParaRPr>
          </a:p>
          <a:p>
            <a:pPr marL="12700" marR="41879">
              <a:lnSpc>
                <a:spcPts val="2640"/>
              </a:lnSpc>
            </a:pPr>
            <a:r>
              <a:rPr sz="2200" spc="-10" dirty="0">
                <a:solidFill>
                  <a:srgbClr val="A6A6A6"/>
                </a:solidFill>
                <a:latin typeface="Calibri"/>
                <a:cs typeface="Calibri"/>
              </a:rPr>
              <a:t>difference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461772" y="487248"/>
            <a:ext cx="2332600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 dirty="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Insight</a:t>
            </a:r>
            <a:r>
              <a:rPr lang="en-IN" sz="3200" b="1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7128" y="1304543"/>
            <a:ext cx="8698992" cy="496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7128" y="1304543"/>
            <a:ext cx="8698992" cy="496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9452" y="1415796"/>
            <a:ext cx="2389631" cy="4735068"/>
          </a:xfrm>
          <a:custGeom>
            <a:avLst/>
            <a:gdLst/>
            <a:ahLst/>
            <a:cxnLst/>
            <a:rect l="l" t="t" r="r" b="b"/>
            <a:pathLst>
              <a:path w="2389631" h="4735068">
                <a:moveTo>
                  <a:pt x="0" y="4735068"/>
                </a:moveTo>
                <a:lnTo>
                  <a:pt x="2389631" y="4735068"/>
                </a:lnTo>
                <a:lnTo>
                  <a:pt x="2389631" y="0"/>
                </a:lnTo>
                <a:lnTo>
                  <a:pt x="0" y="0"/>
                </a:lnTo>
                <a:lnTo>
                  <a:pt x="0" y="4735068"/>
                </a:lnTo>
                <a:close/>
              </a:path>
            </a:pathLst>
          </a:custGeom>
          <a:ln w="57149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46554" y="2984819"/>
            <a:ext cx="973710" cy="3408658"/>
          </a:xfrm>
          <a:custGeom>
            <a:avLst/>
            <a:gdLst/>
            <a:ahLst/>
            <a:cxnLst/>
            <a:rect l="l" t="t" r="r" b="b"/>
            <a:pathLst>
              <a:path w="973710" h="3408658">
                <a:moveTo>
                  <a:pt x="815945" y="3170121"/>
                </a:moveTo>
                <a:lnTo>
                  <a:pt x="876443" y="2935613"/>
                </a:lnTo>
                <a:lnTo>
                  <a:pt x="921025" y="2706017"/>
                </a:lnTo>
                <a:lnTo>
                  <a:pt x="951135" y="2482217"/>
                </a:lnTo>
                <a:lnTo>
                  <a:pt x="968215" y="2265096"/>
                </a:lnTo>
                <a:lnTo>
                  <a:pt x="973710" y="2055537"/>
                </a:lnTo>
                <a:lnTo>
                  <a:pt x="969062" y="1854424"/>
                </a:lnTo>
                <a:lnTo>
                  <a:pt x="955714" y="1662640"/>
                </a:lnTo>
                <a:lnTo>
                  <a:pt x="935109" y="1481068"/>
                </a:lnTo>
                <a:lnTo>
                  <a:pt x="908691" y="1310593"/>
                </a:lnTo>
                <a:lnTo>
                  <a:pt x="877902" y="1152097"/>
                </a:lnTo>
                <a:lnTo>
                  <a:pt x="844187" y="1006464"/>
                </a:lnTo>
                <a:lnTo>
                  <a:pt x="808988" y="874577"/>
                </a:lnTo>
                <a:lnTo>
                  <a:pt x="773747" y="757320"/>
                </a:lnTo>
                <a:lnTo>
                  <a:pt x="739910" y="655575"/>
                </a:lnTo>
                <a:lnTo>
                  <a:pt x="708917" y="570227"/>
                </a:lnTo>
                <a:lnTo>
                  <a:pt x="682214" y="502159"/>
                </a:lnTo>
                <a:lnTo>
                  <a:pt x="661242" y="452254"/>
                </a:lnTo>
                <a:lnTo>
                  <a:pt x="642267" y="410466"/>
                </a:lnTo>
                <a:lnTo>
                  <a:pt x="880527" y="0"/>
                </a:lnTo>
                <a:lnTo>
                  <a:pt x="0" y="0"/>
                </a:lnTo>
                <a:lnTo>
                  <a:pt x="0" y="1516942"/>
                </a:lnTo>
                <a:lnTo>
                  <a:pt x="258978" y="1075244"/>
                </a:lnTo>
                <a:lnTo>
                  <a:pt x="367980" y="1273358"/>
                </a:lnTo>
                <a:lnTo>
                  <a:pt x="461818" y="1465830"/>
                </a:lnTo>
                <a:lnTo>
                  <a:pt x="541527" y="1652172"/>
                </a:lnTo>
                <a:lnTo>
                  <a:pt x="608144" y="1831895"/>
                </a:lnTo>
                <a:lnTo>
                  <a:pt x="662702" y="2004510"/>
                </a:lnTo>
                <a:lnTo>
                  <a:pt x="706237" y="2169530"/>
                </a:lnTo>
                <a:lnTo>
                  <a:pt x="739785" y="2326466"/>
                </a:lnTo>
                <a:lnTo>
                  <a:pt x="764380" y="2474828"/>
                </a:lnTo>
                <a:lnTo>
                  <a:pt x="781059" y="2614129"/>
                </a:lnTo>
                <a:lnTo>
                  <a:pt x="790856" y="2743880"/>
                </a:lnTo>
                <a:lnTo>
                  <a:pt x="794806" y="2863593"/>
                </a:lnTo>
                <a:lnTo>
                  <a:pt x="793945" y="2972778"/>
                </a:lnTo>
                <a:lnTo>
                  <a:pt x="789308" y="3070948"/>
                </a:lnTo>
                <a:lnTo>
                  <a:pt x="781931" y="3157613"/>
                </a:lnTo>
                <a:lnTo>
                  <a:pt x="772848" y="3232286"/>
                </a:lnTo>
                <a:lnTo>
                  <a:pt x="763096" y="3294477"/>
                </a:lnTo>
                <a:lnTo>
                  <a:pt x="753708" y="3343698"/>
                </a:lnTo>
                <a:lnTo>
                  <a:pt x="740169" y="3401278"/>
                </a:lnTo>
                <a:lnTo>
                  <a:pt x="738089" y="3408658"/>
                </a:lnTo>
                <a:lnTo>
                  <a:pt x="815945" y="3170121"/>
                </a:lnTo>
                <a:close/>
              </a:path>
            </a:pathLst>
          </a:custGeom>
          <a:solidFill>
            <a:srgbClr val="1D9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7682" y="2507742"/>
            <a:ext cx="1310640" cy="393191"/>
          </a:xfrm>
          <a:custGeom>
            <a:avLst/>
            <a:gdLst/>
            <a:ahLst/>
            <a:cxnLst/>
            <a:rect l="l" t="t" r="r" b="b"/>
            <a:pathLst>
              <a:path w="1310640" h="393191">
                <a:moveTo>
                  <a:pt x="0" y="393191"/>
                </a:moveTo>
                <a:lnTo>
                  <a:pt x="1310640" y="393191"/>
                </a:lnTo>
                <a:lnTo>
                  <a:pt x="1310640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1D9A78">
              <a:alpha val="12941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7682" y="2507742"/>
            <a:ext cx="1310640" cy="393191"/>
          </a:xfrm>
          <a:custGeom>
            <a:avLst/>
            <a:gdLst/>
            <a:ahLst/>
            <a:cxnLst/>
            <a:rect l="l" t="t" r="r" b="b"/>
            <a:pathLst>
              <a:path w="1310640" h="393191">
                <a:moveTo>
                  <a:pt x="0" y="393191"/>
                </a:moveTo>
                <a:lnTo>
                  <a:pt x="1310640" y="393191"/>
                </a:lnTo>
                <a:lnTo>
                  <a:pt x="1310640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28575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772" y="3547872"/>
            <a:ext cx="134112" cy="134111"/>
          </a:xfrm>
          <a:custGeom>
            <a:avLst/>
            <a:gdLst/>
            <a:ahLst/>
            <a:cxnLst/>
            <a:rect l="l" t="t" r="r" b="b"/>
            <a:pathLst>
              <a:path w="134112" h="134111">
                <a:moveTo>
                  <a:pt x="0" y="67055"/>
                </a:moveTo>
                <a:lnTo>
                  <a:pt x="346" y="73925"/>
                </a:lnTo>
                <a:lnTo>
                  <a:pt x="3302" y="87916"/>
                </a:lnTo>
                <a:lnTo>
                  <a:pt x="9001" y="100659"/>
                </a:lnTo>
                <a:lnTo>
                  <a:pt x="17114" y="111823"/>
                </a:lnTo>
                <a:lnTo>
                  <a:pt x="27307" y="121080"/>
                </a:lnTo>
                <a:lnTo>
                  <a:pt x="39249" y="128100"/>
                </a:lnTo>
                <a:lnTo>
                  <a:pt x="52609" y="132554"/>
                </a:lnTo>
                <a:lnTo>
                  <a:pt x="67056" y="134111"/>
                </a:lnTo>
                <a:lnTo>
                  <a:pt x="73917" y="133765"/>
                </a:lnTo>
                <a:lnTo>
                  <a:pt x="87897" y="130814"/>
                </a:lnTo>
                <a:lnTo>
                  <a:pt x="100636" y="125121"/>
                </a:lnTo>
                <a:lnTo>
                  <a:pt x="111803" y="117015"/>
                </a:lnTo>
                <a:lnTo>
                  <a:pt x="121065" y="106826"/>
                </a:lnTo>
                <a:lnTo>
                  <a:pt x="128092" y="94884"/>
                </a:lnTo>
                <a:lnTo>
                  <a:pt x="132551" y="81517"/>
                </a:lnTo>
                <a:lnTo>
                  <a:pt x="134112" y="67055"/>
                </a:lnTo>
                <a:lnTo>
                  <a:pt x="133765" y="60186"/>
                </a:lnTo>
                <a:lnTo>
                  <a:pt x="130809" y="46195"/>
                </a:lnTo>
                <a:lnTo>
                  <a:pt x="125110" y="33452"/>
                </a:lnTo>
                <a:lnTo>
                  <a:pt x="116997" y="22288"/>
                </a:lnTo>
                <a:lnTo>
                  <a:pt x="106804" y="13031"/>
                </a:lnTo>
                <a:lnTo>
                  <a:pt x="94862" y="6011"/>
                </a:lnTo>
                <a:lnTo>
                  <a:pt x="81502" y="1557"/>
                </a:lnTo>
                <a:lnTo>
                  <a:pt x="67056" y="0"/>
                </a:lnTo>
                <a:lnTo>
                  <a:pt x="60194" y="346"/>
                </a:lnTo>
                <a:lnTo>
                  <a:pt x="46214" y="3297"/>
                </a:lnTo>
                <a:lnTo>
                  <a:pt x="33475" y="8990"/>
                </a:lnTo>
                <a:lnTo>
                  <a:pt x="22308" y="17096"/>
                </a:lnTo>
                <a:lnTo>
                  <a:pt x="13046" y="27285"/>
                </a:lnTo>
                <a:lnTo>
                  <a:pt x="6019" y="39227"/>
                </a:lnTo>
                <a:lnTo>
                  <a:pt x="1560" y="52594"/>
                </a:lnTo>
                <a:lnTo>
                  <a:pt x="0" y="67055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772" y="3883152"/>
            <a:ext cx="132587" cy="134112"/>
          </a:xfrm>
          <a:custGeom>
            <a:avLst/>
            <a:gdLst/>
            <a:ahLst/>
            <a:cxnLst/>
            <a:rect l="l" t="t" r="r" b="b"/>
            <a:pathLst>
              <a:path w="132587" h="134112">
                <a:moveTo>
                  <a:pt x="0" y="67056"/>
                </a:moveTo>
                <a:lnTo>
                  <a:pt x="287" y="73346"/>
                </a:lnTo>
                <a:lnTo>
                  <a:pt x="3117" y="87457"/>
                </a:lnTo>
                <a:lnTo>
                  <a:pt x="8704" y="100316"/>
                </a:lnTo>
                <a:lnTo>
                  <a:pt x="16711" y="111589"/>
                </a:lnTo>
                <a:lnTo>
                  <a:pt x="26808" y="120940"/>
                </a:lnTo>
                <a:lnTo>
                  <a:pt x="38659" y="128034"/>
                </a:lnTo>
                <a:lnTo>
                  <a:pt x="51932" y="132536"/>
                </a:lnTo>
                <a:lnTo>
                  <a:pt x="66293" y="134112"/>
                </a:lnTo>
                <a:lnTo>
                  <a:pt x="72505" y="133822"/>
                </a:lnTo>
                <a:lnTo>
                  <a:pt x="86445" y="130962"/>
                </a:lnTo>
                <a:lnTo>
                  <a:pt x="99154" y="125318"/>
                </a:lnTo>
                <a:lnTo>
                  <a:pt x="110301" y="117224"/>
                </a:lnTo>
                <a:lnTo>
                  <a:pt x="119551" y="107016"/>
                </a:lnTo>
                <a:lnTo>
                  <a:pt x="126571" y="95028"/>
                </a:lnTo>
                <a:lnTo>
                  <a:pt x="131028" y="81597"/>
                </a:lnTo>
                <a:lnTo>
                  <a:pt x="132587" y="67056"/>
                </a:lnTo>
                <a:lnTo>
                  <a:pt x="132300" y="60765"/>
                </a:lnTo>
                <a:lnTo>
                  <a:pt x="129470" y="46654"/>
                </a:lnTo>
                <a:lnTo>
                  <a:pt x="123883" y="33795"/>
                </a:lnTo>
                <a:lnTo>
                  <a:pt x="115876" y="22522"/>
                </a:lnTo>
                <a:lnTo>
                  <a:pt x="105779" y="13171"/>
                </a:lnTo>
                <a:lnTo>
                  <a:pt x="93928" y="6077"/>
                </a:lnTo>
                <a:lnTo>
                  <a:pt x="80655" y="1575"/>
                </a:lnTo>
                <a:lnTo>
                  <a:pt x="66293" y="0"/>
                </a:lnTo>
                <a:lnTo>
                  <a:pt x="60082" y="289"/>
                </a:lnTo>
                <a:lnTo>
                  <a:pt x="46142" y="3149"/>
                </a:lnTo>
                <a:lnTo>
                  <a:pt x="33433" y="8793"/>
                </a:lnTo>
                <a:lnTo>
                  <a:pt x="22286" y="16887"/>
                </a:lnTo>
                <a:lnTo>
                  <a:pt x="13036" y="27095"/>
                </a:lnTo>
                <a:lnTo>
                  <a:pt x="6016" y="39083"/>
                </a:lnTo>
                <a:lnTo>
                  <a:pt x="1559" y="52514"/>
                </a:lnTo>
                <a:lnTo>
                  <a:pt x="0" y="6705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6275" y="259200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0678" y="316363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159" y="597548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65" y="631824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0697" y="631825"/>
            <a:ext cx="6984490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In 2021, </a:t>
            </a: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we were mainly focusing on diversifying </a:t>
            </a: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our accessories segment.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We introduced </a:t>
            </a: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34 new products 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to the market in accessories.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924" y="3527044"/>
            <a:ext cx="1537877" cy="54058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8491">
              <a:lnSpc>
                <a:spcPts val="1505"/>
              </a:lnSpc>
            </a:pPr>
            <a:r>
              <a:rPr sz="1400" spc="-5" dirty="0">
                <a:solidFill>
                  <a:srgbClr val="1D9A78"/>
                </a:solidFill>
                <a:latin typeface="Calibri"/>
                <a:cs typeface="Calibri"/>
              </a:rPr>
              <a:t>Product_count-2020</a:t>
            </a:r>
            <a:endParaRPr sz="1400">
              <a:latin typeface="Calibri"/>
              <a:cs typeface="Calibri"/>
            </a:endParaRPr>
          </a:p>
          <a:p>
            <a:pPr marL="12700" marR="5666">
              <a:lnSpc>
                <a:spcPct val="101725"/>
              </a:lnSpc>
              <a:spcBef>
                <a:spcPts val="867"/>
              </a:spcBef>
            </a:pPr>
            <a:r>
              <a:rPr sz="1400" spc="-6" dirty="0">
                <a:solidFill>
                  <a:srgbClr val="1D9A78"/>
                </a:solidFill>
                <a:latin typeface="Calibri"/>
                <a:cs typeface="Calibri"/>
              </a:rPr>
              <a:t>Product_count-2021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1115" y="6258331"/>
            <a:ext cx="5899437" cy="228092"/>
          </a:xfrm>
          <a:prstGeom prst="rect">
            <a:avLst/>
          </a:prstGeom>
        </p:spPr>
        <p:txBody>
          <a:bodyPr wrap="square" lIns="0" tIns="10763" rIns="0" bIns="0" rtlCol="0">
            <a:noAutofit/>
          </a:bodyPr>
          <a:lstStyle/>
          <a:p>
            <a:pPr marL="12700">
              <a:lnSpc>
                <a:spcPts val="1695"/>
              </a:lnSpc>
            </a:pPr>
            <a:r>
              <a:rPr sz="1600" spc="-4" dirty="0">
                <a:solidFill>
                  <a:srgbClr val="1D9A78"/>
                </a:solidFill>
                <a:latin typeface="Calibri"/>
                <a:cs typeface="Calibri"/>
              </a:rPr>
              <a:t>Comparison of Product count in 2020 vs 2021 for each of the segments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0183" y="6254750"/>
            <a:ext cx="190970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1D9A78"/>
                </a:solidFill>
                <a:latin typeface="Calibri"/>
                <a:cs typeface="Calibri"/>
              </a:rPr>
              <a:t>Which segment had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0183" y="6529070"/>
            <a:ext cx="89041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1D9A78"/>
                </a:solidFill>
                <a:latin typeface="Calibri"/>
                <a:cs typeface="Calibri"/>
              </a:rPr>
              <a:t>the most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2578" y="6529070"/>
            <a:ext cx="2439464" cy="291719"/>
          </a:xfrm>
          <a:prstGeom prst="rect">
            <a:avLst/>
          </a:prstGeom>
        </p:spPr>
        <p:txBody>
          <a:bodyPr wrap="square" lIns="0" tIns="13938" rIns="0" bIns="0" rtlCol="0">
            <a:noAutofit/>
          </a:bodyPr>
          <a:lstStyle/>
          <a:p>
            <a:pPr marL="12700">
              <a:lnSpc>
                <a:spcPts val="2195"/>
              </a:lnSpc>
            </a:pPr>
            <a:r>
              <a:rPr sz="2700" spc="-74" baseline="9102" dirty="0" err="1">
                <a:solidFill>
                  <a:srgbClr val="1D9A78"/>
                </a:solidFill>
                <a:latin typeface="Calibri"/>
                <a:cs typeface="Calibri"/>
              </a:rPr>
              <a:t>increase</a:t>
            </a:r>
            <a:r>
              <a:rPr sz="1400" spc="-74" dirty="0" err="1">
                <a:solidFill>
                  <a:srgbClr val="F1F1F1"/>
                </a:solidFill>
                <a:latin typeface="Calibri"/>
                <a:cs typeface="Calibri"/>
              </a:rPr>
              <a:t>re</a:t>
            </a:r>
            <a:r>
              <a:rPr sz="2700" spc="-74" baseline="9102" dirty="0" err="1">
                <a:solidFill>
                  <a:srgbClr val="1D9A78"/>
                </a:solidFill>
                <a:latin typeface="Calibri"/>
                <a:cs typeface="Calibri"/>
              </a:rPr>
              <a:t>?</a:t>
            </a:r>
            <a:r>
              <a:rPr sz="1400" spc="-74" dirty="0" err="1">
                <a:solidFill>
                  <a:srgbClr val="F1F1F1"/>
                </a:solidFill>
                <a:latin typeface="Calibri"/>
                <a:cs typeface="Calibri"/>
              </a:rPr>
              <a:t>ated</a:t>
            </a:r>
            <a:r>
              <a:rPr sz="1400" spc="-74" dirty="0">
                <a:solidFill>
                  <a:srgbClr val="F1F1F1"/>
                </a:solidFill>
                <a:latin typeface="Calibri"/>
                <a:cs typeface="Calibri"/>
              </a:rPr>
              <a:t> by </a:t>
            </a:r>
            <a:r>
              <a:rPr lang="en-IN" sz="1400" spc="-74" dirty="0">
                <a:solidFill>
                  <a:srgbClr val="F1F1F1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682" y="2507742"/>
            <a:ext cx="1310640" cy="393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569452" y="1415796"/>
            <a:ext cx="2389631" cy="473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0915" marR="1208763" algn="ctr">
              <a:lnSpc>
                <a:spcPct val="101725"/>
              </a:lnSpc>
              <a:spcBef>
                <a:spcPts val="7135"/>
              </a:spcBef>
            </a:pPr>
            <a:r>
              <a:rPr sz="1600" b="1" spc="-13" dirty="0">
                <a:solidFill>
                  <a:srgbClr val="1D9A78"/>
                </a:solidFill>
                <a:latin typeface="Calibri"/>
                <a:cs typeface="Calibri"/>
              </a:rPr>
              <a:t>34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41008" y="3805428"/>
            <a:ext cx="4950713" cy="1091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6248" y="2752344"/>
            <a:ext cx="4922520" cy="1063751"/>
          </a:xfrm>
          <a:custGeom>
            <a:avLst/>
            <a:gdLst/>
            <a:ahLst/>
            <a:cxnLst/>
            <a:rect l="l" t="t" r="r" b="b"/>
            <a:pathLst>
              <a:path w="4922520" h="1063752">
                <a:moveTo>
                  <a:pt x="0" y="91439"/>
                </a:moveTo>
                <a:lnTo>
                  <a:pt x="39" y="975017"/>
                </a:lnTo>
                <a:lnTo>
                  <a:pt x="11029" y="1015922"/>
                </a:lnTo>
                <a:lnTo>
                  <a:pt x="38233" y="1046713"/>
                </a:lnTo>
                <a:lnTo>
                  <a:pt x="76856" y="1062598"/>
                </a:lnTo>
                <a:lnTo>
                  <a:pt x="91440" y="1063751"/>
                </a:lnTo>
                <a:lnTo>
                  <a:pt x="4833785" y="1063712"/>
                </a:lnTo>
                <a:lnTo>
                  <a:pt x="4874690" y="1052722"/>
                </a:lnTo>
                <a:lnTo>
                  <a:pt x="4905481" y="1025518"/>
                </a:lnTo>
                <a:lnTo>
                  <a:pt x="4921366" y="986895"/>
                </a:lnTo>
                <a:lnTo>
                  <a:pt x="4922520" y="972311"/>
                </a:lnTo>
                <a:lnTo>
                  <a:pt x="4922480" y="88734"/>
                </a:lnTo>
                <a:lnTo>
                  <a:pt x="4911490" y="47829"/>
                </a:lnTo>
                <a:lnTo>
                  <a:pt x="4884286" y="17038"/>
                </a:lnTo>
                <a:lnTo>
                  <a:pt x="4845663" y="1153"/>
                </a:lnTo>
                <a:lnTo>
                  <a:pt x="4831080" y="0"/>
                </a:lnTo>
                <a:lnTo>
                  <a:pt x="88734" y="39"/>
                </a:lnTo>
                <a:lnTo>
                  <a:pt x="47829" y="11029"/>
                </a:lnTo>
                <a:lnTo>
                  <a:pt x="17038" y="38233"/>
                </a:lnTo>
                <a:lnTo>
                  <a:pt x="1153" y="76856"/>
                </a:lnTo>
                <a:lnTo>
                  <a:pt x="0" y="9143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6248" y="2752343"/>
            <a:ext cx="4922520" cy="106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0221" y="2011552"/>
            <a:ext cx="3869948" cy="1891995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687857" marR="43110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5: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975"/>
              </a:spcBef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G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the p</a:t>
            </a:r>
            <a:r>
              <a:rPr sz="2400" spc="-29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oducts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th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 h</a:t>
            </a:r>
            <a:r>
              <a:rPr sz="2400" spc="-34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29" dirty="0">
                <a:solidFill>
                  <a:srgbClr val="1D9A78"/>
                </a:solidFill>
                <a:latin typeface="Calibri"/>
                <a:cs typeface="Calibri"/>
              </a:rPr>
              <a:t>v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 the highe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and l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w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 manu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f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acturing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o</a:t>
            </a:r>
            <a:r>
              <a:rPr sz="2400" spc="-34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ts.</a:t>
            </a:r>
            <a:r>
              <a:rPr sz="2400" spc="-2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h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final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221" y="3939286"/>
            <a:ext cx="2801483" cy="695959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output should contain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9"/>
              </a:spcBef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fields: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980" y="3939286"/>
            <a:ext cx="75587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221" y="5036566"/>
            <a:ext cx="2542731" cy="1062075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 marR="45720">
              <a:lnSpc>
                <a:spcPts val="2500"/>
              </a:lnSpc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product_code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5"/>
              </a:lnSpc>
              <a:spcBef>
                <a:spcPts val="19"/>
              </a:spcBef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manufacturing_cost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6344" y="748296"/>
            <a:ext cx="2276856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 dirty="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Insight</a:t>
            </a:r>
            <a:r>
              <a:rPr lang="en-IN" sz="3200" b="1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36080" y="3445764"/>
            <a:ext cx="1368552" cy="1368552"/>
          </a:xfrm>
          <a:custGeom>
            <a:avLst/>
            <a:gdLst/>
            <a:ahLst/>
            <a:cxnLst/>
            <a:rect l="l" t="t" r="r" b="b"/>
            <a:pathLst>
              <a:path w="1368552" h="1368552">
                <a:moveTo>
                  <a:pt x="0" y="684276"/>
                </a:moveTo>
                <a:lnTo>
                  <a:pt x="2268" y="628149"/>
                </a:lnTo>
                <a:lnTo>
                  <a:pt x="8955" y="573273"/>
                </a:lnTo>
                <a:lnTo>
                  <a:pt x="19884" y="519824"/>
                </a:lnTo>
                <a:lnTo>
                  <a:pt x="34881" y="467977"/>
                </a:lnTo>
                <a:lnTo>
                  <a:pt x="53768" y="417909"/>
                </a:lnTo>
                <a:lnTo>
                  <a:pt x="76370" y="369795"/>
                </a:lnTo>
                <a:lnTo>
                  <a:pt x="102511" y="323812"/>
                </a:lnTo>
                <a:lnTo>
                  <a:pt x="132014" y="280135"/>
                </a:lnTo>
                <a:lnTo>
                  <a:pt x="164705" y="238941"/>
                </a:lnTo>
                <a:lnTo>
                  <a:pt x="200405" y="200406"/>
                </a:lnTo>
                <a:lnTo>
                  <a:pt x="238941" y="164705"/>
                </a:lnTo>
                <a:lnTo>
                  <a:pt x="280135" y="132014"/>
                </a:lnTo>
                <a:lnTo>
                  <a:pt x="323812" y="102511"/>
                </a:lnTo>
                <a:lnTo>
                  <a:pt x="369795" y="76370"/>
                </a:lnTo>
                <a:lnTo>
                  <a:pt x="417909" y="53768"/>
                </a:lnTo>
                <a:lnTo>
                  <a:pt x="467977" y="34881"/>
                </a:lnTo>
                <a:lnTo>
                  <a:pt x="519824" y="19884"/>
                </a:lnTo>
                <a:lnTo>
                  <a:pt x="573273" y="8955"/>
                </a:lnTo>
                <a:lnTo>
                  <a:pt x="628149" y="2268"/>
                </a:lnTo>
                <a:lnTo>
                  <a:pt x="684276" y="0"/>
                </a:lnTo>
                <a:lnTo>
                  <a:pt x="740402" y="2268"/>
                </a:lnTo>
                <a:lnTo>
                  <a:pt x="795278" y="8955"/>
                </a:lnTo>
                <a:lnTo>
                  <a:pt x="848727" y="19884"/>
                </a:lnTo>
                <a:lnTo>
                  <a:pt x="900574" y="34881"/>
                </a:lnTo>
                <a:lnTo>
                  <a:pt x="950642" y="53768"/>
                </a:lnTo>
                <a:lnTo>
                  <a:pt x="998756" y="76370"/>
                </a:lnTo>
                <a:lnTo>
                  <a:pt x="1044739" y="102511"/>
                </a:lnTo>
                <a:lnTo>
                  <a:pt x="1088416" y="132014"/>
                </a:lnTo>
                <a:lnTo>
                  <a:pt x="1129610" y="164705"/>
                </a:lnTo>
                <a:lnTo>
                  <a:pt x="1168145" y="200406"/>
                </a:lnTo>
                <a:lnTo>
                  <a:pt x="1203846" y="238941"/>
                </a:lnTo>
                <a:lnTo>
                  <a:pt x="1236537" y="280135"/>
                </a:lnTo>
                <a:lnTo>
                  <a:pt x="1266040" y="323812"/>
                </a:lnTo>
                <a:lnTo>
                  <a:pt x="1292181" y="369795"/>
                </a:lnTo>
                <a:lnTo>
                  <a:pt x="1314783" y="417909"/>
                </a:lnTo>
                <a:lnTo>
                  <a:pt x="1333670" y="467977"/>
                </a:lnTo>
                <a:lnTo>
                  <a:pt x="1348667" y="519824"/>
                </a:lnTo>
                <a:lnTo>
                  <a:pt x="1359596" y="573273"/>
                </a:lnTo>
                <a:lnTo>
                  <a:pt x="1366283" y="628149"/>
                </a:lnTo>
                <a:lnTo>
                  <a:pt x="1368552" y="684276"/>
                </a:lnTo>
                <a:lnTo>
                  <a:pt x="1366283" y="740402"/>
                </a:lnTo>
                <a:lnTo>
                  <a:pt x="1359596" y="795278"/>
                </a:lnTo>
                <a:lnTo>
                  <a:pt x="1348667" y="848727"/>
                </a:lnTo>
                <a:lnTo>
                  <a:pt x="1333670" y="900574"/>
                </a:lnTo>
                <a:lnTo>
                  <a:pt x="1314783" y="950642"/>
                </a:lnTo>
                <a:lnTo>
                  <a:pt x="1292181" y="998756"/>
                </a:lnTo>
                <a:lnTo>
                  <a:pt x="1266040" y="1044739"/>
                </a:lnTo>
                <a:lnTo>
                  <a:pt x="1236537" y="1088416"/>
                </a:lnTo>
                <a:lnTo>
                  <a:pt x="1203846" y="1129610"/>
                </a:lnTo>
                <a:lnTo>
                  <a:pt x="1168145" y="1168146"/>
                </a:lnTo>
                <a:lnTo>
                  <a:pt x="1129610" y="1203846"/>
                </a:lnTo>
                <a:lnTo>
                  <a:pt x="1088416" y="1236537"/>
                </a:lnTo>
                <a:lnTo>
                  <a:pt x="1044739" y="1266040"/>
                </a:lnTo>
                <a:lnTo>
                  <a:pt x="998756" y="1292181"/>
                </a:lnTo>
                <a:lnTo>
                  <a:pt x="950642" y="1314783"/>
                </a:lnTo>
                <a:lnTo>
                  <a:pt x="900574" y="1333670"/>
                </a:lnTo>
                <a:lnTo>
                  <a:pt x="848727" y="1348667"/>
                </a:lnTo>
                <a:lnTo>
                  <a:pt x="795278" y="1359596"/>
                </a:lnTo>
                <a:lnTo>
                  <a:pt x="740402" y="1366283"/>
                </a:lnTo>
                <a:lnTo>
                  <a:pt x="684276" y="1368552"/>
                </a:lnTo>
                <a:lnTo>
                  <a:pt x="628149" y="1366283"/>
                </a:lnTo>
                <a:lnTo>
                  <a:pt x="573273" y="1359596"/>
                </a:lnTo>
                <a:lnTo>
                  <a:pt x="519824" y="1348667"/>
                </a:lnTo>
                <a:lnTo>
                  <a:pt x="467977" y="1333670"/>
                </a:lnTo>
                <a:lnTo>
                  <a:pt x="417909" y="1314783"/>
                </a:lnTo>
                <a:lnTo>
                  <a:pt x="369795" y="1292181"/>
                </a:lnTo>
                <a:lnTo>
                  <a:pt x="323812" y="1266040"/>
                </a:lnTo>
                <a:lnTo>
                  <a:pt x="280135" y="1236537"/>
                </a:lnTo>
                <a:lnTo>
                  <a:pt x="238941" y="1203846"/>
                </a:lnTo>
                <a:lnTo>
                  <a:pt x="200405" y="1168146"/>
                </a:lnTo>
                <a:lnTo>
                  <a:pt x="164705" y="1129610"/>
                </a:lnTo>
                <a:lnTo>
                  <a:pt x="132014" y="1088416"/>
                </a:lnTo>
                <a:lnTo>
                  <a:pt x="102511" y="1044739"/>
                </a:lnTo>
                <a:lnTo>
                  <a:pt x="76370" y="998756"/>
                </a:lnTo>
                <a:lnTo>
                  <a:pt x="53768" y="950642"/>
                </a:lnTo>
                <a:lnTo>
                  <a:pt x="34881" y="900574"/>
                </a:lnTo>
                <a:lnTo>
                  <a:pt x="19884" y="848727"/>
                </a:lnTo>
                <a:lnTo>
                  <a:pt x="8955" y="795278"/>
                </a:lnTo>
                <a:lnTo>
                  <a:pt x="2268" y="740402"/>
                </a:lnTo>
                <a:lnTo>
                  <a:pt x="0" y="684276"/>
                </a:lnTo>
                <a:close/>
              </a:path>
            </a:pathLst>
          </a:custGeom>
          <a:ln w="76200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4132" y="3107436"/>
            <a:ext cx="2153412" cy="215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2044" y="3445764"/>
            <a:ext cx="1368552" cy="1368552"/>
          </a:xfrm>
          <a:custGeom>
            <a:avLst/>
            <a:gdLst/>
            <a:ahLst/>
            <a:cxnLst/>
            <a:rect l="l" t="t" r="r" b="b"/>
            <a:pathLst>
              <a:path w="1368552" h="1368552">
                <a:moveTo>
                  <a:pt x="0" y="684276"/>
                </a:moveTo>
                <a:lnTo>
                  <a:pt x="2268" y="628149"/>
                </a:lnTo>
                <a:lnTo>
                  <a:pt x="8955" y="573273"/>
                </a:lnTo>
                <a:lnTo>
                  <a:pt x="19884" y="519824"/>
                </a:lnTo>
                <a:lnTo>
                  <a:pt x="34881" y="467977"/>
                </a:lnTo>
                <a:lnTo>
                  <a:pt x="53768" y="417909"/>
                </a:lnTo>
                <a:lnTo>
                  <a:pt x="76370" y="369795"/>
                </a:lnTo>
                <a:lnTo>
                  <a:pt x="102511" y="323812"/>
                </a:lnTo>
                <a:lnTo>
                  <a:pt x="132014" y="280135"/>
                </a:lnTo>
                <a:lnTo>
                  <a:pt x="164705" y="238941"/>
                </a:lnTo>
                <a:lnTo>
                  <a:pt x="200405" y="200406"/>
                </a:lnTo>
                <a:lnTo>
                  <a:pt x="238941" y="164705"/>
                </a:lnTo>
                <a:lnTo>
                  <a:pt x="280135" y="132014"/>
                </a:lnTo>
                <a:lnTo>
                  <a:pt x="323812" y="102511"/>
                </a:lnTo>
                <a:lnTo>
                  <a:pt x="369795" y="76370"/>
                </a:lnTo>
                <a:lnTo>
                  <a:pt x="417909" y="53768"/>
                </a:lnTo>
                <a:lnTo>
                  <a:pt x="467977" y="34881"/>
                </a:lnTo>
                <a:lnTo>
                  <a:pt x="519824" y="19884"/>
                </a:lnTo>
                <a:lnTo>
                  <a:pt x="573273" y="8955"/>
                </a:lnTo>
                <a:lnTo>
                  <a:pt x="628149" y="2268"/>
                </a:lnTo>
                <a:lnTo>
                  <a:pt x="684276" y="0"/>
                </a:lnTo>
                <a:lnTo>
                  <a:pt x="740402" y="2268"/>
                </a:lnTo>
                <a:lnTo>
                  <a:pt x="795278" y="8955"/>
                </a:lnTo>
                <a:lnTo>
                  <a:pt x="848727" y="19884"/>
                </a:lnTo>
                <a:lnTo>
                  <a:pt x="900574" y="34881"/>
                </a:lnTo>
                <a:lnTo>
                  <a:pt x="950642" y="53768"/>
                </a:lnTo>
                <a:lnTo>
                  <a:pt x="998756" y="76370"/>
                </a:lnTo>
                <a:lnTo>
                  <a:pt x="1044739" y="102511"/>
                </a:lnTo>
                <a:lnTo>
                  <a:pt x="1088416" y="132014"/>
                </a:lnTo>
                <a:lnTo>
                  <a:pt x="1129610" y="164705"/>
                </a:lnTo>
                <a:lnTo>
                  <a:pt x="1168145" y="200406"/>
                </a:lnTo>
                <a:lnTo>
                  <a:pt x="1203846" y="238941"/>
                </a:lnTo>
                <a:lnTo>
                  <a:pt x="1236537" y="280135"/>
                </a:lnTo>
                <a:lnTo>
                  <a:pt x="1266040" y="323812"/>
                </a:lnTo>
                <a:lnTo>
                  <a:pt x="1292181" y="369795"/>
                </a:lnTo>
                <a:lnTo>
                  <a:pt x="1314783" y="417909"/>
                </a:lnTo>
                <a:lnTo>
                  <a:pt x="1333670" y="467977"/>
                </a:lnTo>
                <a:lnTo>
                  <a:pt x="1348667" y="519824"/>
                </a:lnTo>
                <a:lnTo>
                  <a:pt x="1359596" y="573273"/>
                </a:lnTo>
                <a:lnTo>
                  <a:pt x="1366283" y="628149"/>
                </a:lnTo>
                <a:lnTo>
                  <a:pt x="1368552" y="684276"/>
                </a:lnTo>
                <a:lnTo>
                  <a:pt x="1366283" y="740402"/>
                </a:lnTo>
                <a:lnTo>
                  <a:pt x="1359596" y="795278"/>
                </a:lnTo>
                <a:lnTo>
                  <a:pt x="1348667" y="848727"/>
                </a:lnTo>
                <a:lnTo>
                  <a:pt x="1333670" y="900574"/>
                </a:lnTo>
                <a:lnTo>
                  <a:pt x="1314783" y="950642"/>
                </a:lnTo>
                <a:lnTo>
                  <a:pt x="1292181" y="998756"/>
                </a:lnTo>
                <a:lnTo>
                  <a:pt x="1266040" y="1044739"/>
                </a:lnTo>
                <a:lnTo>
                  <a:pt x="1236537" y="1088416"/>
                </a:lnTo>
                <a:lnTo>
                  <a:pt x="1203846" y="1129610"/>
                </a:lnTo>
                <a:lnTo>
                  <a:pt x="1168145" y="1168146"/>
                </a:lnTo>
                <a:lnTo>
                  <a:pt x="1129610" y="1203846"/>
                </a:lnTo>
                <a:lnTo>
                  <a:pt x="1088416" y="1236537"/>
                </a:lnTo>
                <a:lnTo>
                  <a:pt x="1044739" y="1266040"/>
                </a:lnTo>
                <a:lnTo>
                  <a:pt x="998756" y="1292181"/>
                </a:lnTo>
                <a:lnTo>
                  <a:pt x="950642" y="1314783"/>
                </a:lnTo>
                <a:lnTo>
                  <a:pt x="900574" y="1333670"/>
                </a:lnTo>
                <a:lnTo>
                  <a:pt x="848727" y="1348667"/>
                </a:lnTo>
                <a:lnTo>
                  <a:pt x="795278" y="1359596"/>
                </a:lnTo>
                <a:lnTo>
                  <a:pt x="740402" y="1366283"/>
                </a:lnTo>
                <a:lnTo>
                  <a:pt x="684276" y="1368552"/>
                </a:lnTo>
                <a:lnTo>
                  <a:pt x="628149" y="1366283"/>
                </a:lnTo>
                <a:lnTo>
                  <a:pt x="573273" y="1359596"/>
                </a:lnTo>
                <a:lnTo>
                  <a:pt x="519824" y="1348667"/>
                </a:lnTo>
                <a:lnTo>
                  <a:pt x="467977" y="1333670"/>
                </a:lnTo>
                <a:lnTo>
                  <a:pt x="417909" y="1314783"/>
                </a:lnTo>
                <a:lnTo>
                  <a:pt x="369795" y="1292181"/>
                </a:lnTo>
                <a:lnTo>
                  <a:pt x="323812" y="1266040"/>
                </a:lnTo>
                <a:lnTo>
                  <a:pt x="280135" y="1236537"/>
                </a:lnTo>
                <a:lnTo>
                  <a:pt x="238941" y="1203846"/>
                </a:lnTo>
                <a:lnTo>
                  <a:pt x="200405" y="1168146"/>
                </a:lnTo>
                <a:lnTo>
                  <a:pt x="164705" y="1129610"/>
                </a:lnTo>
                <a:lnTo>
                  <a:pt x="132014" y="1088416"/>
                </a:lnTo>
                <a:lnTo>
                  <a:pt x="102511" y="1044739"/>
                </a:lnTo>
                <a:lnTo>
                  <a:pt x="76370" y="998756"/>
                </a:lnTo>
                <a:lnTo>
                  <a:pt x="53768" y="950642"/>
                </a:lnTo>
                <a:lnTo>
                  <a:pt x="34881" y="900574"/>
                </a:lnTo>
                <a:lnTo>
                  <a:pt x="19884" y="848727"/>
                </a:lnTo>
                <a:lnTo>
                  <a:pt x="8955" y="795278"/>
                </a:lnTo>
                <a:lnTo>
                  <a:pt x="2268" y="740402"/>
                </a:lnTo>
                <a:lnTo>
                  <a:pt x="0" y="684276"/>
                </a:lnTo>
                <a:close/>
              </a:path>
            </a:pathLst>
          </a:custGeom>
          <a:ln w="76200">
            <a:solidFill>
              <a:srgbClr val="FF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94104" y="2956560"/>
            <a:ext cx="23241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1590" y="2164969"/>
            <a:ext cx="3101226" cy="52831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spc="-2" dirty="0">
                <a:solidFill>
                  <a:srgbClr val="FF9292"/>
                </a:solidFill>
                <a:latin typeface="Calibri"/>
                <a:cs typeface="Calibri"/>
              </a:rPr>
              <a:t>Which of our products has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4" dirty="0">
                <a:solidFill>
                  <a:srgbClr val="FF9292"/>
                </a:solidFill>
                <a:latin typeface="Calibri"/>
                <a:cs typeface="Calibri"/>
              </a:rPr>
              <a:t>the highest manufacturing cost?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0366" y="2164969"/>
            <a:ext cx="3039275" cy="52831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b="1" spc="-2" dirty="0">
                <a:solidFill>
                  <a:srgbClr val="25C79A"/>
                </a:solidFill>
                <a:latin typeface="Calibri"/>
                <a:cs typeface="Calibri"/>
              </a:rPr>
              <a:t>Which of our products has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4" dirty="0">
                <a:solidFill>
                  <a:srgbClr val="25C79A"/>
                </a:solidFill>
                <a:latin typeface="Calibri"/>
                <a:cs typeface="Calibri"/>
              </a:rPr>
              <a:t>the lowest manufacturing cost?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858" y="3989578"/>
            <a:ext cx="107516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4" dirty="0">
                <a:solidFill>
                  <a:srgbClr val="A6A6A6"/>
                </a:solidFill>
                <a:latin typeface="Calibri"/>
                <a:cs typeface="Calibri"/>
              </a:rPr>
              <a:t>240.54$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3166" y="3989578"/>
            <a:ext cx="767415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4" dirty="0">
                <a:solidFill>
                  <a:srgbClr val="A6A6A6"/>
                </a:solidFill>
                <a:latin typeface="Calibri"/>
                <a:cs typeface="Calibri"/>
              </a:rPr>
              <a:t>0.89$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1590" y="5558282"/>
            <a:ext cx="2947218" cy="65968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algn="ctr">
              <a:lnSpc>
                <a:spcPts val="1900"/>
              </a:lnSpc>
            </a:pPr>
            <a:r>
              <a:rPr sz="1800" b="1" spc="-1" dirty="0">
                <a:solidFill>
                  <a:srgbClr val="A6A6A6"/>
                </a:solidFill>
                <a:latin typeface="Calibri"/>
                <a:cs typeface="Calibri"/>
              </a:rPr>
              <a:t>AQ HOME Allin1 Gen 2 (Plus 3)</a:t>
            </a:r>
            <a:endParaRPr sz="1800">
              <a:latin typeface="Calibri"/>
              <a:cs typeface="Calibri"/>
            </a:endParaRPr>
          </a:p>
          <a:p>
            <a:pPr marL="574675" marR="662676" algn="ctr">
              <a:lnSpc>
                <a:spcPct val="101725"/>
              </a:lnSpc>
              <a:spcBef>
                <a:spcPts val="902"/>
              </a:spcBef>
            </a:pP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Personal Desktop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4361" y="5558282"/>
            <a:ext cx="3486333" cy="65968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algn="ctr">
              <a:lnSpc>
                <a:spcPts val="1900"/>
              </a:lnSpc>
            </a:pPr>
            <a:r>
              <a:rPr sz="1800" b="1" spc="-4" dirty="0">
                <a:solidFill>
                  <a:srgbClr val="A6A6A6"/>
                </a:solidFill>
                <a:latin typeface="Calibri"/>
                <a:cs typeface="Calibri"/>
              </a:rPr>
              <a:t>AQ Master wired x1 Ms (Standard 1)</a:t>
            </a:r>
            <a:endParaRPr sz="1800">
              <a:latin typeface="Calibri"/>
              <a:cs typeface="Calibri"/>
            </a:endParaRPr>
          </a:p>
          <a:p>
            <a:pPr marL="1372235" marR="1401219" algn="ctr">
              <a:lnSpc>
                <a:spcPct val="101725"/>
              </a:lnSpc>
              <a:spcBef>
                <a:spcPts val="902"/>
              </a:spcBef>
            </a:pPr>
            <a:r>
              <a:rPr sz="1800" b="1" spc="1" dirty="0">
                <a:solidFill>
                  <a:srgbClr val="1D9A78"/>
                </a:solidFill>
                <a:latin typeface="Calibri"/>
                <a:cs typeface="Calibri"/>
              </a:rPr>
              <a:t>Mouse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0256" y="4561332"/>
            <a:ext cx="4764786" cy="1803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5496" y="2796540"/>
            <a:ext cx="4736592" cy="1775460"/>
          </a:xfrm>
          <a:custGeom>
            <a:avLst/>
            <a:gdLst/>
            <a:ahLst/>
            <a:cxnLst/>
            <a:rect l="l" t="t" r="r" b="b"/>
            <a:pathLst>
              <a:path w="4736592" h="1775460">
                <a:moveTo>
                  <a:pt x="0" y="152526"/>
                </a:moveTo>
                <a:lnTo>
                  <a:pt x="0" y="1622933"/>
                </a:lnTo>
                <a:lnTo>
                  <a:pt x="678" y="1637407"/>
                </a:lnTo>
                <a:lnTo>
                  <a:pt x="10604" y="1678896"/>
                </a:lnTo>
                <a:lnTo>
                  <a:pt x="31016" y="1715110"/>
                </a:lnTo>
                <a:lnTo>
                  <a:pt x="60181" y="1744315"/>
                </a:lnTo>
                <a:lnTo>
                  <a:pt x="96364" y="1764776"/>
                </a:lnTo>
                <a:lnTo>
                  <a:pt x="137830" y="1774760"/>
                </a:lnTo>
                <a:lnTo>
                  <a:pt x="152526" y="1775460"/>
                </a:lnTo>
                <a:lnTo>
                  <a:pt x="4584064" y="1775460"/>
                </a:lnTo>
                <a:lnTo>
                  <a:pt x="4626699" y="1769414"/>
                </a:lnTo>
                <a:lnTo>
                  <a:pt x="4664864" y="1752305"/>
                </a:lnTo>
                <a:lnTo>
                  <a:pt x="4696598" y="1725865"/>
                </a:lnTo>
                <a:lnTo>
                  <a:pt x="4720166" y="1691829"/>
                </a:lnTo>
                <a:lnTo>
                  <a:pt x="4733835" y="1651931"/>
                </a:lnTo>
                <a:lnTo>
                  <a:pt x="4736592" y="1622933"/>
                </a:lnTo>
                <a:lnTo>
                  <a:pt x="4736592" y="152526"/>
                </a:lnTo>
                <a:lnTo>
                  <a:pt x="4730546" y="109892"/>
                </a:lnTo>
                <a:lnTo>
                  <a:pt x="4713437" y="71727"/>
                </a:lnTo>
                <a:lnTo>
                  <a:pt x="4686997" y="39993"/>
                </a:lnTo>
                <a:lnTo>
                  <a:pt x="4652961" y="16425"/>
                </a:lnTo>
                <a:lnTo>
                  <a:pt x="4613063" y="2756"/>
                </a:lnTo>
                <a:lnTo>
                  <a:pt x="4584064" y="0"/>
                </a:lnTo>
                <a:lnTo>
                  <a:pt x="152526" y="0"/>
                </a:lnTo>
                <a:lnTo>
                  <a:pt x="109892" y="6045"/>
                </a:lnTo>
                <a:lnTo>
                  <a:pt x="71727" y="23154"/>
                </a:lnTo>
                <a:lnTo>
                  <a:pt x="39993" y="49594"/>
                </a:lnTo>
                <a:lnTo>
                  <a:pt x="16425" y="83630"/>
                </a:lnTo>
                <a:lnTo>
                  <a:pt x="2756" y="123528"/>
                </a:lnTo>
                <a:lnTo>
                  <a:pt x="0" y="15252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5496" y="2796540"/>
            <a:ext cx="4736592" cy="1775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3917" y="2011552"/>
            <a:ext cx="4390651" cy="3774135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834161" marR="43110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6:</a:t>
            </a:r>
            <a:endParaRPr sz="4000">
              <a:latin typeface="Calibri"/>
              <a:cs typeface="Calibri"/>
            </a:endParaRPr>
          </a:p>
          <a:p>
            <a:pPr marL="12700" marR="124451">
              <a:lnSpc>
                <a:spcPts val="2929"/>
              </a:lnSpc>
              <a:spcBef>
                <a:spcPts val="2146"/>
              </a:spcBef>
            </a:pPr>
            <a:r>
              <a:rPr sz="2400" spc="-6" dirty="0">
                <a:solidFill>
                  <a:srgbClr val="1D9A78"/>
                </a:solidFill>
                <a:latin typeface="Calibri"/>
                <a:cs typeface="Calibri"/>
              </a:rPr>
              <a:t>Generate a report which contains </a:t>
            </a:r>
            <a:endParaRPr sz="2400">
              <a:latin typeface="Calibri"/>
              <a:cs typeface="Calibri"/>
            </a:endParaRPr>
          </a:p>
          <a:p>
            <a:pPr marL="12700" marR="124451">
              <a:lnSpc>
                <a:spcPts val="2929"/>
              </a:lnSpc>
            </a:pPr>
            <a:r>
              <a:rPr sz="2400" spc="-6" dirty="0">
                <a:solidFill>
                  <a:srgbClr val="1D9A78"/>
                </a:solidFill>
                <a:latin typeface="Calibri"/>
                <a:cs typeface="Calibri"/>
              </a:rPr>
              <a:t>the top 5 customers who received </a:t>
            </a:r>
            <a:endParaRPr sz="2400">
              <a:latin typeface="Calibri"/>
              <a:cs typeface="Calibri"/>
            </a:endParaRPr>
          </a:p>
          <a:p>
            <a:pPr marL="12700" marR="124451">
              <a:lnSpc>
                <a:spcPts val="2929"/>
              </a:lnSpc>
            </a:pPr>
            <a:r>
              <a:rPr sz="2400" spc="-8" dirty="0">
                <a:solidFill>
                  <a:srgbClr val="1D9A78"/>
                </a:solidFill>
                <a:latin typeface="Calibri"/>
                <a:cs typeface="Calibri"/>
              </a:rPr>
              <a:t>an average high pre_invoice </a:t>
            </a:r>
            <a:endParaRPr sz="2400">
              <a:latin typeface="Calibri"/>
              <a:cs typeface="Calibri"/>
            </a:endParaRPr>
          </a:p>
          <a:p>
            <a:pPr marL="12700" marR="124451">
              <a:lnSpc>
                <a:spcPts val="2929"/>
              </a:lnSpc>
            </a:pPr>
            <a:r>
              <a:rPr sz="2400" spc="-5" dirty="0">
                <a:solidFill>
                  <a:srgbClr val="1D9A78"/>
                </a:solidFill>
                <a:latin typeface="Calibri"/>
                <a:cs typeface="Calibri"/>
              </a:rPr>
              <a:t>discount_pct for the fiscal year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2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0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21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and in the Indian mar</a:t>
            </a:r>
            <a:r>
              <a:rPr sz="2400" spc="-69" dirty="0">
                <a:solidFill>
                  <a:srgbClr val="1D9A78"/>
                </a:solidFill>
                <a:latin typeface="Calibri"/>
                <a:cs typeface="Calibri"/>
              </a:rPr>
              <a:t>k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et.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The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2" dirty="0">
                <a:solidFill>
                  <a:srgbClr val="1D9A78"/>
                </a:solidFill>
                <a:latin typeface="Calibri"/>
                <a:cs typeface="Calibri"/>
              </a:rPr>
              <a:t>final output contains these fields:</a:t>
            </a:r>
            <a:endParaRPr sz="2400">
              <a:latin typeface="Calibri"/>
              <a:cs typeface="Calibri"/>
            </a:endParaRPr>
          </a:p>
          <a:p>
            <a:pPr marL="12700" marR="604879">
              <a:lnSpc>
                <a:spcPts val="2929"/>
              </a:lnSpc>
              <a:spcBef>
                <a:spcPts val="1678"/>
              </a:spcBef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customer_code customer </a:t>
            </a:r>
            <a:endParaRPr sz="2400">
              <a:latin typeface="Calibri"/>
              <a:cs typeface="Calibri"/>
            </a:endParaRPr>
          </a:p>
          <a:p>
            <a:pPr marL="12700" marR="604879">
              <a:lnSpc>
                <a:spcPts val="2929"/>
              </a:lnSpc>
            </a:pP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average_discount_percentage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66344" y="748296"/>
            <a:ext cx="2026871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9212" y="2142744"/>
            <a:ext cx="6740652" cy="386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5405" y="1156715"/>
            <a:ext cx="5981006" cy="107721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335">
              <a:lnSpc>
                <a:spcPts val="1900"/>
              </a:lnSpc>
            </a:pPr>
            <a:r>
              <a:rPr sz="1800" b="1" spc="-3" dirty="0">
                <a:solidFill>
                  <a:srgbClr val="A6A6A6"/>
                </a:solidFill>
                <a:latin typeface="Calibri"/>
                <a:cs typeface="Calibri"/>
              </a:rPr>
              <a:t>In 2021, </a:t>
            </a: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we offered nearly equal pre-invoice discount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5" dirty="0">
                <a:solidFill>
                  <a:srgbClr val="1D9A78"/>
                </a:solidFill>
                <a:latin typeface="Calibri"/>
                <a:cs typeface="Calibri"/>
              </a:rPr>
              <a:t>percentages </a:t>
            </a:r>
            <a:r>
              <a:rPr sz="1800" b="1" spc="-5" dirty="0">
                <a:solidFill>
                  <a:srgbClr val="A6A6A6"/>
                </a:solidFill>
                <a:latin typeface="Calibri"/>
                <a:cs typeface="Calibri"/>
              </a:rPr>
              <a:t>to each of </a:t>
            </a:r>
            <a:r>
              <a:rPr sz="1800" b="1" spc="-5" dirty="0">
                <a:solidFill>
                  <a:srgbClr val="1D9A78"/>
                </a:solidFill>
                <a:latin typeface="Calibri"/>
                <a:cs typeface="Calibri"/>
              </a:rPr>
              <a:t>our top 5 customers, </a:t>
            </a:r>
            <a:r>
              <a:rPr sz="1800" b="1" spc="-5" dirty="0">
                <a:solidFill>
                  <a:srgbClr val="A6A6A6"/>
                </a:solidFill>
                <a:latin typeface="Calibri"/>
                <a:cs typeface="Calibri"/>
              </a:rPr>
              <a:t>given that </a:t>
            </a:r>
            <a:r>
              <a:rPr sz="1800" b="1" spc="-5" dirty="0">
                <a:solidFill>
                  <a:srgbClr val="1D9A78"/>
                </a:solidFill>
                <a:latin typeface="Calibri"/>
                <a:cs typeface="Calibri"/>
              </a:rPr>
              <a:t>Flipkart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b="1" spc="-4" dirty="0">
                <a:solidFill>
                  <a:srgbClr val="A6A6A6"/>
                </a:solidFill>
                <a:latin typeface="Calibri"/>
                <a:cs typeface="Calibri"/>
              </a:rPr>
              <a:t>is the most discounted customer in the Indian market, which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sz="1800" b="1" spc="0" dirty="0">
                <a:solidFill>
                  <a:srgbClr val="A6A6A6"/>
                </a:solidFill>
                <a:latin typeface="Calibri"/>
                <a:cs typeface="Calibri"/>
              </a:rPr>
              <a:t>equals </a:t>
            </a: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30.83%.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4543" y="1206119"/>
            <a:ext cx="389829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405" y="5977991"/>
            <a:ext cx="5665410" cy="80264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" dirty="0">
                <a:solidFill>
                  <a:srgbClr val="1D9A78"/>
                </a:solidFill>
                <a:latin typeface="Calibri"/>
                <a:cs typeface="Calibri"/>
              </a:rPr>
              <a:t>Who are the top 5 customers for whom we offered the most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pre-invoice discount percentage in 2021 and in the Indian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9" dirty="0">
                <a:solidFill>
                  <a:srgbClr val="1D9A78"/>
                </a:solidFill>
                <a:latin typeface="Calibri"/>
                <a:cs typeface="Calibri"/>
              </a:rPr>
              <a:t>market?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5484876" y="480060"/>
            <a:ext cx="6300216" cy="1235964"/>
          </a:xfrm>
          <a:custGeom>
            <a:avLst/>
            <a:gdLst/>
            <a:ahLst/>
            <a:cxnLst/>
            <a:rect l="l" t="t" r="r" b="b"/>
            <a:pathLst>
              <a:path w="6300216" h="1235964">
                <a:moveTo>
                  <a:pt x="0" y="123570"/>
                </a:moveTo>
                <a:lnTo>
                  <a:pt x="0" y="1112392"/>
                </a:lnTo>
                <a:lnTo>
                  <a:pt x="499" y="1123572"/>
                </a:lnTo>
                <a:lnTo>
                  <a:pt x="11536" y="1164561"/>
                </a:lnTo>
                <a:lnTo>
                  <a:pt x="35049" y="1198576"/>
                </a:lnTo>
                <a:lnTo>
                  <a:pt x="68393" y="1222972"/>
                </a:lnTo>
                <a:lnTo>
                  <a:pt x="108921" y="1235103"/>
                </a:lnTo>
                <a:lnTo>
                  <a:pt x="123571" y="1235964"/>
                </a:lnTo>
                <a:lnTo>
                  <a:pt x="6176645" y="1235964"/>
                </a:lnTo>
                <a:lnTo>
                  <a:pt x="6215794" y="1229622"/>
                </a:lnTo>
                <a:lnTo>
                  <a:pt x="6252428" y="1209974"/>
                </a:lnTo>
                <a:lnTo>
                  <a:pt x="6280324" y="1179614"/>
                </a:lnTo>
                <a:lnTo>
                  <a:pt x="6296837" y="1141186"/>
                </a:lnTo>
                <a:lnTo>
                  <a:pt x="6300216" y="1112392"/>
                </a:lnTo>
                <a:lnTo>
                  <a:pt x="6300216" y="123570"/>
                </a:lnTo>
                <a:lnTo>
                  <a:pt x="6293874" y="84421"/>
                </a:lnTo>
                <a:lnTo>
                  <a:pt x="6274226" y="47787"/>
                </a:lnTo>
                <a:lnTo>
                  <a:pt x="6243866" y="19891"/>
                </a:lnTo>
                <a:lnTo>
                  <a:pt x="6205438" y="3378"/>
                </a:lnTo>
                <a:lnTo>
                  <a:pt x="6176645" y="0"/>
                </a:lnTo>
                <a:lnTo>
                  <a:pt x="123571" y="0"/>
                </a:lnTo>
                <a:lnTo>
                  <a:pt x="84421" y="6341"/>
                </a:lnTo>
                <a:lnTo>
                  <a:pt x="47787" y="25989"/>
                </a:lnTo>
                <a:lnTo>
                  <a:pt x="19891" y="56349"/>
                </a:lnTo>
                <a:lnTo>
                  <a:pt x="3378" y="94777"/>
                </a:lnTo>
                <a:lnTo>
                  <a:pt x="0" y="1235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33263" y="833969"/>
            <a:ext cx="531738" cy="532019"/>
          </a:xfrm>
          <a:custGeom>
            <a:avLst/>
            <a:gdLst/>
            <a:ahLst/>
            <a:cxnLst/>
            <a:rect l="l" t="t" r="r" b="b"/>
            <a:pathLst>
              <a:path w="531738" h="532019">
                <a:moveTo>
                  <a:pt x="222739" y="528537"/>
                </a:moveTo>
                <a:lnTo>
                  <a:pt x="244058" y="531137"/>
                </a:lnTo>
                <a:lnTo>
                  <a:pt x="265863" y="532019"/>
                </a:lnTo>
                <a:lnTo>
                  <a:pt x="287668" y="531137"/>
                </a:lnTo>
                <a:lnTo>
                  <a:pt x="308987" y="528537"/>
                </a:lnTo>
                <a:lnTo>
                  <a:pt x="329753" y="524288"/>
                </a:lnTo>
                <a:lnTo>
                  <a:pt x="349897" y="518457"/>
                </a:lnTo>
                <a:lnTo>
                  <a:pt x="369350" y="511114"/>
                </a:lnTo>
                <a:lnTo>
                  <a:pt x="388044" y="502327"/>
                </a:lnTo>
                <a:lnTo>
                  <a:pt x="405911" y="492164"/>
                </a:lnTo>
                <a:lnTo>
                  <a:pt x="422882" y="480694"/>
                </a:lnTo>
                <a:lnTo>
                  <a:pt x="438888" y="467985"/>
                </a:lnTo>
                <a:lnTo>
                  <a:pt x="453862" y="454106"/>
                </a:lnTo>
                <a:lnTo>
                  <a:pt x="467734" y="439124"/>
                </a:lnTo>
                <a:lnTo>
                  <a:pt x="480437" y="423110"/>
                </a:lnTo>
                <a:lnTo>
                  <a:pt x="491902" y="406131"/>
                </a:lnTo>
                <a:lnTo>
                  <a:pt x="502060" y="388255"/>
                </a:lnTo>
                <a:lnTo>
                  <a:pt x="510843" y="369551"/>
                </a:lnTo>
                <a:lnTo>
                  <a:pt x="518183" y="350088"/>
                </a:lnTo>
                <a:lnTo>
                  <a:pt x="524010" y="329934"/>
                </a:lnTo>
                <a:lnTo>
                  <a:pt x="528258" y="309157"/>
                </a:lnTo>
                <a:lnTo>
                  <a:pt x="530856" y="287826"/>
                </a:lnTo>
                <a:lnTo>
                  <a:pt x="531738" y="266009"/>
                </a:lnTo>
                <a:lnTo>
                  <a:pt x="530865" y="244173"/>
                </a:lnTo>
                <a:lnTo>
                  <a:pt x="528276" y="222850"/>
                </a:lnTo>
                <a:lnTo>
                  <a:pt x="524038" y="202082"/>
                </a:lnTo>
                <a:lnTo>
                  <a:pt x="518220" y="181935"/>
                </a:lnTo>
                <a:lnTo>
                  <a:pt x="510891" y="162478"/>
                </a:lnTo>
                <a:lnTo>
                  <a:pt x="502118" y="143780"/>
                </a:lnTo>
                <a:lnTo>
                  <a:pt x="491971" y="125909"/>
                </a:lnTo>
                <a:lnTo>
                  <a:pt x="480517" y="108934"/>
                </a:lnTo>
                <a:lnTo>
                  <a:pt x="467826" y="92923"/>
                </a:lnTo>
                <a:lnTo>
                  <a:pt x="453964" y="77944"/>
                </a:lnTo>
                <a:lnTo>
                  <a:pt x="439002" y="64066"/>
                </a:lnTo>
                <a:lnTo>
                  <a:pt x="423006" y="51358"/>
                </a:lnTo>
                <a:lnTo>
                  <a:pt x="406047" y="39887"/>
                </a:lnTo>
                <a:lnTo>
                  <a:pt x="388191" y="29723"/>
                </a:lnTo>
                <a:lnTo>
                  <a:pt x="369508" y="20933"/>
                </a:lnTo>
                <a:lnTo>
                  <a:pt x="350065" y="13587"/>
                </a:lnTo>
                <a:lnTo>
                  <a:pt x="329932" y="7751"/>
                </a:lnTo>
                <a:lnTo>
                  <a:pt x="309177" y="3496"/>
                </a:lnTo>
                <a:lnTo>
                  <a:pt x="287867" y="889"/>
                </a:lnTo>
                <a:lnTo>
                  <a:pt x="265863" y="0"/>
                </a:lnTo>
                <a:lnTo>
                  <a:pt x="244058" y="881"/>
                </a:lnTo>
                <a:lnTo>
                  <a:pt x="222739" y="3481"/>
                </a:lnTo>
                <a:lnTo>
                  <a:pt x="225600" y="167222"/>
                </a:lnTo>
                <a:lnTo>
                  <a:pt x="228709" y="165950"/>
                </a:lnTo>
                <a:lnTo>
                  <a:pt x="231807" y="164625"/>
                </a:lnTo>
                <a:lnTo>
                  <a:pt x="234910" y="163300"/>
                </a:lnTo>
                <a:lnTo>
                  <a:pt x="238002" y="162033"/>
                </a:lnTo>
                <a:lnTo>
                  <a:pt x="241105" y="160784"/>
                </a:lnTo>
                <a:lnTo>
                  <a:pt x="244045" y="159238"/>
                </a:lnTo>
                <a:lnTo>
                  <a:pt x="247026" y="157685"/>
                </a:lnTo>
                <a:lnTo>
                  <a:pt x="250042" y="156132"/>
                </a:lnTo>
                <a:lnTo>
                  <a:pt x="253064" y="154586"/>
                </a:lnTo>
                <a:lnTo>
                  <a:pt x="256051" y="152951"/>
                </a:lnTo>
                <a:lnTo>
                  <a:pt x="259002" y="151230"/>
                </a:lnTo>
                <a:lnTo>
                  <a:pt x="262269" y="149531"/>
                </a:lnTo>
                <a:lnTo>
                  <a:pt x="265483" y="147663"/>
                </a:lnTo>
                <a:lnTo>
                  <a:pt x="268645" y="145626"/>
                </a:lnTo>
                <a:lnTo>
                  <a:pt x="271801" y="143595"/>
                </a:lnTo>
                <a:lnTo>
                  <a:pt x="275021" y="141727"/>
                </a:lnTo>
                <a:lnTo>
                  <a:pt x="278294" y="140023"/>
                </a:lnTo>
                <a:lnTo>
                  <a:pt x="295024" y="140023"/>
                </a:lnTo>
                <a:lnTo>
                  <a:pt x="295025" y="378921"/>
                </a:lnTo>
                <a:lnTo>
                  <a:pt x="254587" y="378921"/>
                </a:lnTo>
                <a:lnTo>
                  <a:pt x="254586" y="185672"/>
                </a:lnTo>
                <a:lnTo>
                  <a:pt x="251168" y="188007"/>
                </a:lnTo>
                <a:lnTo>
                  <a:pt x="247563" y="190254"/>
                </a:lnTo>
                <a:lnTo>
                  <a:pt x="243771" y="192414"/>
                </a:lnTo>
                <a:lnTo>
                  <a:pt x="239979" y="194585"/>
                </a:lnTo>
                <a:lnTo>
                  <a:pt x="236059" y="196528"/>
                </a:lnTo>
                <a:lnTo>
                  <a:pt x="232040" y="198227"/>
                </a:lnTo>
                <a:lnTo>
                  <a:pt x="227688" y="199937"/>
                </a:lnTo>
                <a:lnTo>
                  <a:pt x="223120" y="201531"/>
                </a:lnTo>
                <a:lnTo>
                  <a:pt x="218325" y="203001"/>
                </a:lnTo>
                <a:lnTo>
                  <a:pt x="213530" y="204472"/>
                </a:lnTo>
                <a:lnTo>
                  <a:pt x="208262" y="205902"/>
                </a:lnTo>
                <a:lnTo>
                  <a:pt x="202516" y="207297"/>
                </a:lnTo>
                <a:lnTo>
                  <a:pt x="222739" y="528537"/>
                </a:lnTo>
                <a:close/>
              </a:path>
              <a:path w="531738" h="532019">
                <a:moveTo>
                  <a:pt x="881" y="244192"/>
                </a:moveTo>
                <a:lnTo>
                  <a:pt x="0" y="266009"/>
                </a:lnTo>
                <a:lnTo>
                  <a:pt x="881" y="287826"/>
                </a:lnTo>
                <a:lnTo>
                  <a:pt x="3479" y="309157"/>
                </a:lnTo>
                <a:lnTo>
                  <a:pt x="7726" y="329933"/>
                </a:lnTo>
                <a:lnTo>
                  <a:pt x="13554" y="350088"/>
                </a:lnTo>
                <a:lnTo>
                  <a:pt x="20893" y="369551"/>
                </a:lnTo>
                <a:lnTo>
                  <a:pt x="29675" y="388255"/>
                </a:lnTo>
                <a:lnTo>
                  <a:pt x="39833" y="406130"/>
                </a:lnTo>
                <a:lnTo>
                  <a:pt x="51296" y="423110"/>
                </a:lnTo>
                <a:lnTo>
                  <a:pt x="63998" y="439124"/>
                </a:lnTo>
                <a:lnTo>
                  <a:pt x="77870" y="454105"/>
                </a:lnTo>
                <a:lnTo>
                  <a:pt x="92843" y="467985"/>
                </a:lnTo>
                <a:lnTo>
                  <a:pt x="108849" y="480694"/>
                </a:lnTo>
                <a:lnTo>
                  <a:pt x="125819" y="492164"/>
                </a:lnTo>
                <a:lnTo>
                  <a:pt x="143685" y="502327"/>
                </a:lnTo>
                <a:lnTo>
                  <a:pt x="162378" y="511114"/>
                </a:lnTo>
                <a:lnTo>
                  <a:pt x="181831" y="518457"/>
                </a:lnTo>
                <a:lnTo>
                  <a:pt x="201974" y="524288"/>
                </a:lnTo>
                <a:lnTo>
                  <a:pt x="222739" y="528537"/>
                </a:lnTo>
                <a:lnTo>
                  <a:pt x="202516" y="207297"/>
                </a:lnTo>
                <a:lnTo>
                  <a:pt x="202516" y="174973"/>
                </a:lnTo>
                <a:lnTo>
                  <a:pt x="206390" y="173888"/>
                </a:lnTo>
                <a:lnTo>
                  <a:pt x="209913" y="172802"/>
                </a:lnTo>
                <a:lnTo>
                  <a:pt x="213087" y="171716"/>
                </a:lnTo>
                <a:lnTo>
                  <a:pt x="216260" y="170637"/>
                </a:lnTo>
                <a:lnTo>
                  <a:pt x="219404" y="169551"/>
                </a:lnTo>
                <a:lnTo>
                  <a:pt x="222514" y="168460"/>
                </a:lnTo>
                <a:lnTo>
                  <a:pt x="225600" y="167222"/>
                </a:lnTo>
                <a:lnTo>
                  <a:pt x="222739" y="3481"/>
                </a:lnTo>
                <a:lnTo>
                  <a:pt x="201973" y="7731"/>
                </a:lnTo>
                <a:lnTo>
                  <a:pt x="181830" y="13561"/>
                </a:lnTo>
                <a:lnTo>
                  <a:pt x="162377" y="20904"/>
                </a:lnTo>
                <a:lnTo>
                  <a:pt x="143684" y="29691"/>
                </a:lnTo>
                <a:lnTo>
                  <a:pt x="125818" y="39854"/>
                </a:lnTo>
                <a:lnTo>
                  <a:pt x="108848" y="51324"/>
                </a:lnTo>
                <a:lnTo>
                  <a:pt x="92843" y="64033"/>
                </a:lnTo>
                <a:lnTo>
                  <a:pt x="77870" y="77913"/>
                </a:lnTo>
                <a:lnTo>
                  <a:pt x="63998" y="92894"/>
                </a:lnTo>
                <a:lnTo>
                  <a:pt x="51296" y="108908"/>
                </a:lnTo>
                <a:lnTo>
                  <a:pt x="39832" y="125887"/>
                </a:lnTo>
                <a:lnTo>
                  <a:pt x="29675" y="143763"/>
                </a:lnTo>
                <a:lnTo>
                  <a:pt x="20893" y="162467"/>
                </a:lnTo>
                <a:lnTo>
                  <a:pt x="13554" y="181930"/>
                </a:lnTo>
                <a:lnTo>
                  <a:pt x="7726" y="202084"/>
                </a:lnTo>
                <a:lnTo>
                  <a:pt x="3479" y="222861"/>
                </a:lnTo>
                <a:lnTo>
                  <a:pt x="881" y="24419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4876" y="2025396"/>
            <a:ext cx="6300216" cy="1237488"/>
          </a:xfrm>
          <a:custGeom>
            <a:avLst/>
            <a:gdLst/>
            <a:ahLst/>
            <a:cxnLst/>
            <a:rect l="l" t="t" r="r" b="b"/>
            <a:pathLst>
              <a:path w="6300216" h="1237488">
                <a:moveTo>
                  <a:pt x="0" y="123698"/>
                </a:moveTo>
                <a:lnTo>
                  <a:pt x="0" y="1113789"/>
                </a:lnTo>
                <a:lnTo>
                  <a:pt x="517" y="1125184"/>
                </a:lnTo>
                <a:lnTo>
                  <a:pt x="11600" y="1166166"/>
                </a:lnTo>
                <a:lnTo>
                  <a:pt x="35134" y="1200154"/>
                </a:lnTo>
                <a:lnTo>
                  <a:pt x="68489" y="1224518"/>
                </a:lnTo>
                <a:lnTo>
                  <a:pt x="109038" y="1236628"/>
                </a:lnTo>
                <a:lnTo>
                  <a:pt x="123698" y="1237488"/>
                </a:lnTo>
                <a:lnTo>
                  <a:pt x="6176518" y="1237488"/>
                </a:lnTo>
                <a:lnTo>
                  <a:pt x="6215881" y="1231095"/>
                </a:lnTo>
                <a:lnTo>
                  <a:pt x="6252492" y="1211419"/>
                </a:lnTo>
                <a:lnTo>
                  <a:pt x="6280356" y="1181045"/>
                </a:lnTo>
                <a:lnTo>
                  <a:pt x="6296843" y="1142602"/>
                </a:lnTo>
                <a:lnTo>
                  <a:pt x="6300216" y="1113789"/>
                </a:lnTo>
                <a:lnTo>
                  <a:pt x="6300216" y="123698"/>
                </a:lnTo>
                <a:lnTo>
                  <a:pt x="6293823" y="84334"/>
                </a:lnTo>
                <a:lnTo>
                  <a:pt x="6274147" y="47723"/>
                </a:lnTo>
                <a:lnTo>
                  <a:pt x="6243773" y="19859"/>
                </a:lnTo>
                <a:lnTo>
                  <a:pt x="6205330" y="3372"/>
                </a:lnTo>
                <a:lnTo>
                  <a:pt x="6176518" y="0"/>
                </a:lnTo>
                <a:lnTo>
                  <a:pt x="123698" y="0"/>
                </a:lnTo>
                <a:lnTo>
                  <a:pt x="84334" y="6392"/>
                </a:lnTo>
                <a:lnTo>
                  <a:pt x="47723" y="26068"/>
                </a:lnTo>
                <a:lnTo>
                  <a:pt x="19859" y="56442"/>
                </a:lnTo>
                <a:lnTo>
                  <a:pt x="3372" y="94885"/>
                </a:lnTo>
                <a:lnTo>
                  <a:pt x="0" y="1236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33263" y="2379305"/>
            <a:ext cx="531738" cy="532019"/>
          </a:xfrm>
          <a:custGeom>
            <a:avLst/>
            <a:gdLst/>
            <a:ahLst/>
            <a:cxnLst/>
            <a:rect l="l" t="t" r="r" b="b"/>
            <a:pathLst>
              <a:path w="531738" h="532019">
                <a:moveTo>
                  <a:pt x="228651" y="353665"/>
                </a:moveTo>
                <a:lnTo>
                  <a:pt x="341845" y="353665"/>
                </a:lnTo>
                <a:lnTo>
                  <a:pt x="341874" y="385289"/>
                </a:lnTo>
                <a:lnTo>
                  <a:pt x="189864" y="385289"/>
                </a:lnTo>
                <a:lnTo>
                  <a:pt x="181830" y="13561"/>
                </a:lnTo>
                <a:lnTo>
                  <a:pt x="162377" y="20904"/>
                </a:lnTo>
                <a:lnTo>
                  <a:pt x="143684" y="29691"/>
                </a:lnTo>
                <a:lnTo>
                  <a:pt x="125818" y="39854"/>
                </a:lnTo>
                <a:lnTo>
                  <a:pt x="108848" y="51325"/>
                </a:lnTo>
                <a:lnTo>
                  <a:pt x="92843" y="64033"/>
                </a:lnTo>
                <a:lnTo>
                  <a:pt x="77870" y="77913"/>
                </a:lnTo>
                <a:lnTo>
                  <a:pt x="63998" y="92894"/>
                </a:lnTo>
                <a:lnTo>
                  <a:pt x="51296" y="108908"/>
                </a:lnTo>
                <a:lnTo>
                  <a:pt x="39832" y="125888"/>
                </a:lnTo>
                <a:lnTo>
                  <a:pt x="29675" y="143763"/>
                </a:lnTo>
                <a:lnTo>
                  <a:pt x="20893" y="162467"/>
                </a:lnTo>
                <a:lnTo>
                  <a:pt x="13554" y="181930"/>
                </a:lnTo>
                <a:lnTo>
                  <a:pt x="7726" y="202085"/>
                </a:lnTo>
                <a:lnTo>
                  <a:pt x="3479" y="222861"/>
                </a:lnTo>
                <a:lnTo>
                  <a:pt x="881" y="244192"/>
                </a:lnTo>
                <a:lnTo>
                  <a:pt x="0" y="266009"/>
                </a:lnTo>
                <a:lnTo>
                  <a:pt x="881" y="287826"/>
                </a:lnTo>
                <a:lnTo>
                  <a:pt x="3479" y="309157"/>
                </a:lnTo>
                <a:lnTo>
                  <a:pt x="7726" y="329934"/>
                </a:lnTo>
                <a:lnTo>
                  <a:pt x="13554" y="350088"/>
                </a:lnTo>
                <a:lnTo>
                  <a:pt x="20893" y="369551"/>
                </a:lnTo>
                <a:lnTo>
                  <a:pt x="29675" y="388255"/>
                </a:lnTo>
                <a:lnTo>
                  <a:pt x="39833" y="406131"/>
                </a:lnTo>
                <a:lnTo>
                  <a:pt x="51296" y="423110"/>
                </a:lnTo>
                <a:lnTo>
                  <a:pt x="63998" y="439124"/>
                </a:lnTo>
                <a:lnTo>
                  <a:pt x="77870" y="454105"/>
                </a:lnTo>
                <a:lnTo>
                  <a:pt x="92843" y="467985"/>
                </a:lnTo>
                <a:lnTo>
                  <a:pt x="108849" y="480694"/>
                </a:lnTo>
                <a:lnTo>
                  <a:pt x="125819" y="492164"/>
                </a:lnTo>
                <a:lnTo>
                  <a:pt x="143685" y="502327"/>
                </a:lnTo>
                <a:lnTo>
                  <a:pt x="162378" y="511114"/>
                </a:lnTo>
                <a:lnTo>
                  <a:pt x="181831" y="518457"/>
                </a:lnTo>
                <a:lnTo>
                  <a:pt x="201974" y="524288"/>
                </a:lnTo>
                <a:lnTo>
                  <a:pt x="222739" y="528537"/>
                </a:lnTo>
                <a:lnTo>
                  <a:pt x="244058" y="531137"/>
                </a:lnTo>
                <a:lnTo>
                  <a:pt x="265863" y="532019"/>
                </a:lnTo>
                <a:lnTo>
                  <a:pt x="287668" y="531137"/>
                </a:lnTo>
                <a:lnTo>
                  <a:pt x="308987" y="528537"/>
                </a:lnTo>
                <a:lnTo>
                  <a:pt x="329753" y="524288"/>
                </a:lnTo>
                <a:lnTo>
                  <a:pt x="349897" y="518457"/>
                </a:lnTo>
                <a:lnTo>
                  <a:pt x="369350" y="511114"/>
                </a:lnTo>
                <a:lnTo>
                  <a:pt x="388044" y="502327"/>
                </a:lnTo>
                <a:lnTo>
                  <a:pt x="405911" y="492164"/>
                </a:lnTo>
                <a:lnTo>
                  <a:pt x="422882" y="480694"/>
                </a:lnTo>
                <a:lnTo>
                  <a:pt x="438888" y="467985"/>
                </a:lnTo>
                <a:lnTo>
                  <a:pt x="453862" y="454105"/>
                </a:lnTo>
                <a:lnTo>
                  <a:pt x="467734" y="439124"/>
                </a:lnTo>
                <a:lnTo>
                  <a:pt x="480437" y="423110"/>
                </a:lnTo>
                <a:lnTo>
                  <a:pt x="491902" y="406131"/>
                </a:lnTo>
                <a:lnTo>
                  <a:pt x="502060" y="388255"/>
                </a:lnTo>
                <a:lnTo>
                  <a:pt x="510843" y="369551"/>
                </a:lnTo>
                <a:lnTo>
                  <a:pt x="518183" y="350088"/>
                </a:lnTo>
                <a:lnTo>
                  <a:pt x="524010" y="329934"/>
                </a:lnTo>
                <a:lnTo>
                  <a:pt x="528258" y="309157"/>
                </a:lnTo>
                <a:lnTo>
                  <a:pt x="530856" y="287826"/>
                </a:lnTo>
                <a:lnTo>
                  <a:pt x="531738" y="266009"/>
                </a:lnTo>
                <a:lnTo>
                  <a:pt x="530865" y="244178"/>
                </a:lnTo>
                <a:lnTo>
                  <a:pt x="528276" y="222856"/>
                </a:lnTo>
                <a:lnTo>
                  <a:pt x="524038" y="202087"/>
                </a:lnTo>
                <a:lnTo>
                  <a:pt x="518220" y="181940"/>
                </a:lnTo>
                <a:lnTo>
                  <a:pt x="510891" y="162483"/>
                </a:lnTo>
                <a:lnTo>
                  <a:pt x="502118" y="143784"/>
                </a:lnTo>
                <a:lnTo>
                  <a:pt x="491971" y="125913"/>
                </a:lnTo>
                <a:lnTo>
                  <a:pt x="480517" y="108938"/>
                </a:lnTo>
                <a:lnTo>
                  <a:pt x="467825" y="92926"/>
                </a:lnTo>
                <a:lnTo>
                  <a:pt x="453963" y="77947"/>
                </a:lnTo>
                <a:lnTo>
                  <a:pt x="439001" y="64069"/>
                </a:lnTo>
                <a:lnTo>
                  <a:pt x="423005" y="51360"/>
                </a:lnTo>
                <a:lnTo>
                  <a:pt x="406045" y="39889"/>
                </a:lnTo>
                <a:lnTo>
                  <a:pt x="388189" y="29724"/>
                </a:lnTo>
                <a:lnTo>
                  <a:pt x="369505" y="20934"/>
                </a:lnTo>
                <a:lnTo>
                  <a:pt x="350062" y="13587"/>
                </a:lnTo>
                <a:lnTo>
                  <a:pt x="329929" y="7752"/>
                </a:lnTo>
                <a:lnTo>
                  <a:pt x="309173" y="3496"/>
                </a:lnTo>
                <a:lnTo>
                  <a:pt x="287862" y="890"/>
                </a:lnTo>
                <a:lnTo>
                  <a:pt x="266067" y="0"/>
                </a:lnTo>
                <a:lnTo>
                  <a:pt x="265863" y="0"/>
                </a:lnTo>
                <a:lnTo>
                  <a:pt x="244058" y="881"/>
                </a:lnTo>
                <a:lnTo>
                  <a:pt x="222739" y="3481"/>
                </a:lnTo>
                <a:lnTo>
                  <a:pt x="202411" y="167788"/>
                </a:lnTo>
                <a:lnTo>
                  <a:pt x="212514" y="159926"/>
                </a:lnTo>
                <a:lnTo>
                  <a:pt x="223814" y="153974"/>
                </a:lnTo>
                <a:lnTo>
                  <a:pt x="230646" y="151510"/>
                </a:lnTo>
                <a:lnTo>
                  <a:pt x="243029" y="148548"/>
                </a:lnTo>
                <a:lnTo>
                  <a:pt x="255645" y="146929"/>
                </a:lnTo>
                <a:lnTo>
                  <a:pt x="265647" y="146607"/>
                </a:lnTo>
                <a:lnTo>
                  <a:pt x="278354" y="147416"/>
                </a:lnTo>
                <a:lnTo>
                  <a:pt x="290818" y="149997"/>
                </a:lnTo>
                <a:lnTo>
                  <a:pt x="305311" y="155723"/>
                </a:lnTo>
                <a:lnTo>
                  <a:pt x="316317" y="163020"/>
                </a:lnTo>
                <a:lnTo>
                  <a:pt x="322874" y="168436"/>
                </a:lnTo>
                <a:lnTo>
                  <a:pt x="328124" y="175277"/>
                </a:lnTo>
                <a:lnTo>
                  <a:pt x="331659" y="183016"/>
                </a:lnTo>
                <a:lnTo>
                  <a:pt x="335695" y="195114"/>
                </a:lnTo>
                <a:lnTo>
                  <a:pt x="337252" y="207758"/>
                </a:lnTo>
                <a:lnTo>
                  <a:pt x="337341" y="218790"/>
                </a:lnTo>
                <a:lnTo>
                  <a:pt x="336361" y="227230"/>
                </a:lnTo>
                <a:lnTo>
                  <a:pt x="334343" y="235442"/>
                </a:lnTo>
                <a:lnTo>
                  <a:pt x="332359" y="243152"/>
                </a:lnTo>
                <a:lnTo>
                  <a:pt x="329127" y="250489"/>
                </a:lnTo>
                <a:lnTo>
                  <a:pt x="324764" y="257149"/>
                </a:lnTo>
                <a:lnTo>
                  <a:pt x="317060" y="267282"/>
                </a:lnTo>
                <a:lnTo>
                  <a:pt x="308118" y="276339"/>
                </a:lnTo>
                <a:lnTo>
                  <a:pt x="297626" y="284975"/>
                </a:lnTo>
                <a:lnTo>
                  <a:pt x="287311" y="292399"/>
                </a:lnTo>
                <a:lnTo>
                  <a:pt x="281427" y="296214"/>
                </a:lnTo>
                <a:lnTo>
                  <a:pt x="270113" y="303478"/>
                </a:lnTo>
                <a:lnTo>
                  <a:pt x="260065" y="310211"/>
                </a:lnTo>
                <a:lnTo>
                  <a:pt x="259108" y="310870"/>
                </a:lnTo>
                <a:lnTo>
                  <a:pt x="253216" y="314874"/>
                </a:lnTo>
                <a:lnTo>
                  <a:pt x="247656" y="319345"/>
                </a:lnTo>
                <a:lnTo>
                  <a:pt x="242482" y="324242"/>
                </a:lnTo>
                <a:lnTo>
                  <a:pt x="238276" y="328188"/>
                </a:lnTo>
                <a:lnTo>
                  <a:pt x="234782" y="332828"/>
                </a:lnTo>
                <a:lnTo>
                  <a:pt x="232151" y="337959"/>
                </a:lnTo>
                <a:lnTo>
                  <a:pt x="229788" y="342856"/>
                </a:lnTo>
                <a:lnTo>
                  <a:pt x="228587" y="348231"/>
                </a:lnTo>
                <a:lnTo>
                  <a:pt x="228651" y="353665"/>
                </a:lnTo>
                <a:close/>
              </a:path>
              <a:path w="531738" h="532019">
                <a:moveTo>
                  <a:pt x="201973" y="7731"/>
                </a:moveTo>
                <a:lnTo>
                  <a:pt x="181830" y="13561"/>
                </a:lnTo>
                <a:lnTo>
                  <a:pt x="189864" y="385289"/>
                </a:lnTo>
                <a:lnTo>
                  <a:pt x="189864" y="362963"/>
                </a:lnTo>
                <a:lnTo>
                  <a:pt x="190834" y="350258"/>
                </a:lnTo>
                <a:lnTo>
                  <a:pt x="194090" y="337944"/>
                </a:lnTo>
                <a:lnTo>
                  <a:pt x="194974" y="335647"/>
                </a:lnTo>
                <a:lnTo>
                  <a:pt x="200811" y="324318"/>
                </a:lnTo>
                <a:lnTo>
                  <a:pt x="208330" y="314035"/>
                </a:lnTo>
                <a:lnTo>
                  <a:pt x="217893" y="304114"/>
                </a:lnTo>
                <a:lnTo>
                  <a:pt x="227581" y="295877"/>
                </a:lnTo>
                <a:lnTo>
                  <a:pt x="229841" y="294171"/>
                </a:lnTo>
                <a:lnTo>
                  <a:pt x="239929" y="286967"/>
                </a:lnTo>
                <a:lnTo>
                  <a:pt x="250645" y="279920"/>
                </a:lnTo>
                <a:lnTo>
                  <a:pt x="255403" y="276965"/>
                </a:lnTo>
                <a:lnTo>
                  <a:pt x="266041" y="270005"/>
                </a:lnTo>
                <a:lnTo>
                  <a:pt x="276097" y="262232"/>
                </a:lnTo>
                <a:lnTo>
                  <a:pt x="282214" y="257020"/>
                </a:lnTo>
                <a:lnTo>
                  <a:pt x="286747" y="252036"/>
                </a:lnTo>
                <a:lnTo>
                  <a:pt x="290609" y="246544"/>
                </a:lnTo>
                <a:lnTo>
                  <a:pt x="293788" y="242003"/>
                </a:lnTo>
                <a:lnTo>
                  <a:pt x="296115" y="236919"/>
                </a:lnTo>
                <a:lnTo>
                  <a:pt x="297475" y="231543"/>
                </a:lnTo>
                <a:lnTo>
                  <a:pt x="298752" y="226051"/>
                </a:lnTo>
                <a:lnTo>
                  <a:pt x="299376" y="220430"/>
                </a:lnTo>
                <a:lnTo>
                  <a:pt x="299341" y="209895"/>
                </a:lnTo>
                <a:lnTo>
                  <a:pt x="298554" y="205027"/>
                </a:lnTo>
                <a:lnTo>
                  <a:pt x="297008" y="200381"/>
                </a:lnTo>
                <a:lnTo>
                  <a:pt x="295550" y="195898"/>
                </a:lnTo>
                <a:lnTo>
                  <a:pt x="293216" y="191748"/>
                </a:lnTo>
                <a:lnTo>
                  <a:pt x="290148" y="188170"/>
                </a:lnTo>
                <a:lnTo>
                  <a:pt x="286945" y="184540"/>
                </a:lnTo>
                <a:lnTo>
                  <a:pt x="282978" y="181668"/>
                </a:lnTo>
                <a:lnTo>
                  <a:pt x="278527" y="179765"/>
                </a:lnTo>
                <a:lnTo>
                  <a:pt x="273347" y="177582"/>
                </a:lnTo>
                <a:lnTo>
                  <a:pt x="267764" y="176514"/>
                </a:lnTo>
                <a:lnTo>
                  <a:pt x="262147" y="176631"/>
                </a:lnTo>
                <a:lnTo>
                  <a:pt x="249396" y="177758"/>
                </a:lnTo>
                <a:lnTo>
                  <a:pt x="237095" y="181185"/>
                </a:lnTo>
                <a:lnTo>
                  <a:pt x="230535" y="184073"/>
                </a:lnTo>
                <a:lnTo>
                  <a:pt x="219504" y="190454"/>
                </a:lnTo>
                <a:lnTo>
                  <a:pt x="209244" y="197991"/>
                </a:lnTo>
                <a:lnTo>
                  <a:pt x="202411" y="204070"/>
                </a:lnTo>
                <a:lnTo>
                  <a:pt x="202411" y="167788"/>
                </a:lnTo>
                <a:lnTo>
                  <a:pt x="222739" y="3481"/>
                </a:lnTo>
                <a:lnTo>
                  <a:pt x="201973" y="773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4876" y="3572255"/>
            <a:ext cx="6300216" cy="1235964"/>
          </a:xfrm>
          <a:custGeom>
            <a:avLst/>
            <a:gdLst/>
            <a:ahLst/>
            <a:cxnLst/>
            <a:rect l="l" t="t" r="r" b="b"/>
            <a:pathLst>
              <a:path w="6300216" h="1235964">
                <a:moveTo>
                  <a:pt x="0" y="123571"/>
                </a:moveTo>
                <a:lnTo>
                  <a:pt x="0" y="1112393"/>
                </a:lnTo>
                <a:lnTo>
                  <a:pt x="499" y="1123572"/>
                </a:lnTo>
                <a:lnTo>
                  <a:pt x="11536" y="1164561"/>
                </a:lnTo>
                <a:lnTo>
                  <a:pt x="35049" y="1198576"/>
                </a:lnTo>
                <a:lnTo>
                  <a:pt x="68393" y="1222972"/>
                </a:lnTo>
                <a:lnTo>
                  <a:pt x="108921" y="1235103"/>
                </a:lnTo>
                <a:lnTo>
                  <a:pt x="123571" y="1235964"/>
                </a:lnTo>
                <a:lnTo>
                  <a:pt x="6176645" y="1235964"/>
                </a:lnTo>
                <a:lnTo>
                  <a:pt x="6215794" y="1229622"/>
                </a:lnTo>
                <a:lnTo>
                  <a:pt x="6252428" y="1209974"/>
                </a:lnTo>
                <a:lnTo>
                  <a:pt x="6280324" y="1179614"/>
                </a:lnTo>
                <a:lnTo>
                  <a:pt x="6296837" y="1141186"/>
                </a:lnTo>
                <a:lnTo>
                  <a:pt x="6300216" y="1112393"/>
                </a:lnTo>
                <a:lnTo>
                  <a:pt x="6300216" y="123571"/>
                </a:lnTo>
                <a:lnTo>
                  <a:pt x="6293874" y="84421"/>
                </a:lnTo>
                <a:lnTo>
                  <a:pt x="6274226" y="47787"/>
                </a:lnTo>
                <a:lnTo>
                  <a:pt x="6243866" y="19891"/>
                </a:lnTo>
                <a:lnTo>
                  <a:pt x="6205438" y="3378"/>
                </a:lnTo>
                <a:lnTo>
                  <a:pt x="6176645" y="0"/>
                </a:lnTo>
                <a:lnTo>
                  <a:pt x="123571" y="0"/>
                </a:lnTo>
                <a:lnTo>
                  <a:pt x="84421" y="6341"/>
                </a:lnTo>
                <a:lnTo>
                  <a:pt x="47787" y="25989"/>
                </a:lnTo>
                <a:lnTo>
                  <a:pt x="19891" y="56349"/>
                </a:lnTo>
                <a:lnTo>
                  <a:pt x="3378" y="94777"/>
                </a:lnTo>
                <a:lnTo>
                  <a:pt x="0" y="12357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3251" y="3924641"/>
            <a:ext cx="531749" cy="532030"/>
          </a:xfrm>
          <a:custGeom>
            <a:avLst/>
            <a:gdLst/>
            <a:ahLst/>
            <a:cxnLst/>
            <a:rect l="l" t="t" r="r" b="b"/>
            <a:pathLst>
              <a:path w="531749" h="532030">
                <a:moveTo>
                  <a:pt x="288231" y="259577"/>
                </a:moveTo>
                <a:lnTo>
                  <a:pt x="284513" y="260412"/>
                </a:lnTo>
                <a:lnTo>
                  <a:pt x="292102" y="261200"/>
                </a:lnTo>
                <a:lnTo>
                  <a:pt x="299540" y="263085"/>
                </a:lnTo>
                <a:lnTo>
                  <a:pt x="306587" y="266015"/>
                </a:lnTo>
                <a:lnTo>
                  <a:pt x="313517" y="268846"/>
                </a:lnTo>
                <a:lnTo>
                  <a:pt x="319922" y="272815"/>
                </a:lnTo>
                <a:lnTo>
                  <a:pt x="325540" y="277758"/>
                </a:lnTo>
                <a:lnTo>
                  <a:pt x="330988" y="282591"/>
                </a:lnTo>
                <a:lnTo>
                  <a:pt x="335451" y="288434"/>
                </a:lnTo>
                <a:lnTo>
                  <a:pt x="338665" y="294971"/>
                </a:lnTo>
                <a:lnTo>
                  <a:pt x="341967" y="301742"/>
                </a:lnTo>
                <a:lnTo>
                  <a:pt x="343641" y="309183"/>
                </a:lnTo>
                <a:lnTo>
                  <a:pt x="343566" y="316719"/>
                </a:lnTo>
                <a:lnTo>
                  <a:pt x="342479" y="329457"/>
                </a:lnTo>
                <a:lnTo>
                  <a:pt x="338759" y="341655"/>
                </a:lnTo>
                <a:lnTo>
                  <a:pt x="336215" y="346924"/>
                </a:lnTo>
                <a:lnTo>
                  <a:pt x="328892" y="357415"/>
                </a:lnTo>
                <a:lnTo>
                  <a:pt x="319703" y="366286"/>
                </a:lnTo>
                <a:lnTo>
                  <a:pt x="305359" y="375296"/>
                </a:lnTo>
                <a:lnTo>
                  <a:pt x="293608" y="380223"/>
                </a:lnTo>
                <a:lnTo>
                  <a:pt x="287173" y="382154"/>
                </a:lnTo>
                <a:lnTo>
                  <a:pt x="274731" y="384867"/>
                </a:lnTo>
                <a:lnTo>
                  <a:pt x="262101" y="386370"/>
                </a:lnTo>
                <a:lnTo>
                  <a:pt x="252172" y="386695"/>
                </a:lnTo>
                <a:lnTo>
                  <a:pt x="239460" y="386325"/>
                </a:lnTo>
                <a:lnTo>
                  <a:pt x="226808" y="385128"/>
                </a:lnTo>
                <a:lnTo>
                  <a:pt x="216610" y="383549"/>
                </a:lnTo>
                <a:lnTo>
                  <a:pt x="204197" y="380648"/>
                </a:lnTo>
                <a:lnTo>
                  <a:pt x="222738" y="528547"/>
                </a:lnTo>
                <a:lnTo>
                  <a:pt x="244058" y="531148"/>
                </a:lnTo>
                <a:lnTo>
                  <a:pt x="265863" y="532030"/>
                </a:lnTo>
                <a:lnTo>
                  <a:pt x="287669" y="531149"/>
                </a:lnTo>
                <a:lnTo>
                  <a:pt x="308989" y="528550"/>
                </a:lnTo>
                <a:lnTo>
                  <a:pt x="329756" y="524301"/>
                </a:lnTo>
                <a:lnTo>
                  <a:pt x="349900" y="518472"/>
                </a:lnTo>
                <a:lnTo>
                  <a:pt x="369354" y="511129"/>
                </a:lnTo>
                <a:lnTo>
                  <a:pt x="388049" y="502342"/>
                </a:lnTo>
                <a:lnTo>
                  <a:pt x="405917" y="492179"/>
                </a:lnTo>
                <a:lnTo>
                  <a:pt x="422888" y="480710"/>
                </a:lnTo>
                <a:lnTo>
                  <a:pt x="438895" y="468001"/>
                </a:lnTo>
                <a:lnTo>
                  <a:pt x="453870" y="454122"/>
                </a:lnTo>
                <a:lnTo>
                  <a:pt x="467743" y="439140"/>
                </a:lnTo>
                <a:lnTo>
                  <a:pt x="480446" y="423126"/>
                </a:lnTo>
                <a:lnTo>
                  <a:pt x="491911" y="406146"/>
                </a:lnTo>
                <a:lnTo>
                  <a:pt x="502070" y="388270"/>
                </a:lnTo>
                <a:lnTo>
                  <a:pt x="510854" y="369566"/>
                </a:lnTo>
                <a:lnTo>
                  <a:pt x="518194" y="350102"/>
                </a:lnTo>
                <a:lnTo>
                  <a:pt x="524022" y="329948"/>
                </a:lnTo>
                <a:lnTo>
                  <a:pt x="528269" y="309170"/>
                </a:lnTo>
                <a:lnTo>
                  <a:pt x="530868" y="287838"/>
                </a:lnTo>
                <a:lnTo>
                  <a:pt x="531749" y="266021"/>
                </a:lnTo>
                <a:lnTo>
                  <a:pt x="530877" y="244184"/>
                </a:lnTo>
                <a:lnTo>
                  <a:pt x="528288" y="222862"/>
                </a:lnTo>
                <a:lnTo>
                  <a:pt x="524050" y="202092"/>
                </a:lnTo>
                <a:lnTo>
                  <a:pt x="518233" y="181945"/>
                </a:lnTo>
                <a:lnTo>
                  <a:pt x="510904" y="162488"/>
                </a:lnTo>
                <a:lnTo>
                  <a:pt x="502131" y="143789"/>
                </a:lnTo>
                <a:lnTo>
                  <a:pt x="491984" y="125917"/>
                </a:lnTo>
                <a:lnTo>
                  <a:pt x="480531" y="108941"/>
                </a:lnTo>
                <a:lnTo>
                  <a:pt x="467839" y="92929"/>
                </a:lnTo>
                <a:lnTo>
                  <a:pt x="453978" y="77950"/>
                </a:lnTo>
                <a:lnTo>
                  <a:pt x="439016" y="64071"/>
                </a:lnTo>
                <a:lnTo>
                  <a:pt x="423020" y="51362"/>
                </a:lnTo>
                <a:lnTo>
                  <a:pt x="406061" y="39891"/>
                </a:lnTo>
                <a:lnTo>
                  <a:pt x="388205" y="29726"/>
                </a:lnTo>
                <a:lnTo>
                  <a:pt x="369522" y="20935"/>
                </a:lnTo>
                <a:lnTo>
                  <a:pt x="350079" y="13588"/>
                </a:lnTo>
                <a:lnTo>
                  <a:pt x="329946" y="7752"/>
                </a:lnTo>
                <a:lnTo>
                  <a:pt x="309190" y="3497"/>
                </a:lnTo>
                <a:lnTo>
                  <a:pt x="287880" y="890"/>
                </a:lnTo>
                <a:lnTo>
                  <a:pt x="266084" y="0"/>
                </a:lnTo>
                <a:lnTo>
                  <a:pt x="265874" y="0"/>
                </a:lnTo>
                <a:lnTo>
                  <a:pt x="244069" y="881"/>
                </a:lnTo>
                <a:lnTo>
                  <a:pt x="222749" y="3481"/>
                </a:lnTo>
                <a:lnTo>
                  <a:pt x="201983" y="7730"/>
                </a:lnTo>
                <a:lnTo>
                  <a:pt x="188487" y="338297"/>
                </a:lnTo>
                <a:lnTo>
                  <a:pt x="199417" y="344892"/>
                </a:lnTo>
                <a:lnTo>
                  <a:pt x="219288" y="352486"/>
                </a:lnTo>
                <a:lnTo>
                  <a:pt x="244349" y="356793"/>
                </a:lnTo>
                <a:lnTo>
                  <a:pt x="264399" y="356554"/>
                </a:lnTo>
                <a:lnTo>
                  <a:pt x="269836" y="355504"/>
                </a:lnTo>
                <a:lnTo>
                  <a:pt x="275599" y="354471"/>
                </a:lnTo>
                <a:lnTo>
                  <a:pt x="281141" y="352469"/>
                </a:lnTo>
                <a:lnTo>
                  <a:pt x="286234" y="349580"/>
                </a:lnTo>
                <a:lnTo>
                  <a:pt x="291274" y="346702"/>
                </a:lnTo>
                <a:lnTo>
                  <a:pt x="295573" y="342681"/>
                </a:lnTo>
                <a:lnTo>
                  <a:pt x="298781" y="337836"/>
                </a:lnTo>
                <a:lnTo>
                  <a:pt x="302293" y="332198"/>
                </a:lnTo>
                <a:lnTo>
                  <a:pt x="304026" y="325637"/>
                </a:lnTo>
                <a:lnTo>
                  <a:pt x="303769" y="319001"/>
                </a:lnTo>
                <a:lnTo>
                  <a:pt x="303973" y="312213"/>
                </a:lnTo>
                <a:lnTo>
                  <a:pt x="302328" y="305500"/>
                </a:lnTo>
                <a:lnTo>
                  <a:pt x="299015" y="299576"/>
                </a:lnTo>
                <a:lnTo>
                  <a:pt x="295777" y="294177"/>
                </a:lnTo>
                <a:lnTo>
                  <a:pt x="291215" y="289695"/>
                </a:lnTo>
                <a:lnTo>
                  <a:pt x="285761" y="286560"/>
                </a:lnTo>
                <a:lnTo>
                  <a:pt x="279554" y="283023"/>
                </a:lnTo>
                <a:lnTo>
                  <a:pt x="272799" y="280548"/>
                </a:lnTo>
                <a:lnTo>
                  <a:pt x="265775" y="279229"/>
                </a:lnTo>
                <a:lnTo>
                  <a:pt x="257544" y="277630"/>
                </a:lnTo>
                <a:lnTo>
                  <a:pt x="249167" y="276848"/>
                </a:lnTo>
                <a:lnTo>
                  <a:pt x="219177" y="276906"/>
                </a:lnTo>
                <a:lnTo>
                  <a:pt x="219177" y="247139"/>
                </a:lnTo>
                <a:lnTo>
                  <a:pt x="247085" y="247191"/>
                </a:lnTo>
                <a:lnTo>
                  <a:pt x="254528" y="246491"/>
                </a:lnTo>
                <a:lnTo>
                  <a:pt x="261838" y="245038"/>
                </a:lnTo>
                <a:lnTo>
                  <a:pt x="268027" y="243864"/>
                </a:lnTo>
                <a:lnTo>
                  <a:pt x="273936" y="241541"/>
                </a:lnTo>
                <a:lnTo>
                  <a:pt x="279268" y="238179"/>
                </a:lnTo>
                <a:lnTo>
                  <a:pt x="284028" y="235133"/>
                </a:lnTo>
                <a:lnTo>
                  <a:pt x="287949" y="230930"/>
                </a:lnTo>
                <a:lnTo>
                  <a:pt x="290655" y="225963"/>
                </a:lnTo>
                <a:lnTo>
                  <a:pt x="293520" y="220360"/>
                </a:lnTo>
                <a:lnTo>
                  <a:pt x="294920" y="214120"/>
                </a:lnTo>
                <a:lnTo>
                  <a:pt x="294721" y="207834"/>
                </a:lnTo>
                <a:lnTo>
                  <a:pt x="294955" y="202120"/>
                </a:lnTo>
                <a:lnTo>
                  <a:pt x="293636" y="196453"/>
                </a:lnTo>
                <a:lnTo>
                  <a:pt x="290894" y="191433"/>
                </a:lnTo>
                <a:lnTo>
                  <a:pt x="288503" y="187347"/>
                </a:lnTo>
                <a:lnTo>
                  <a:pt x="285137" y="183909"/>
                </a:lnTo>
                <a:lnTo>
                  <a:pt x="281094" y="181435"/>
                </a:lnTo>
                <a:lnTo>
                  <a:pt x="277116" y="179024"/>
                </a:lnTo>
                <a:lnTo>
                  <a:pt x="272746" y="177331"/>
                </a:lnTo>
                <a:lnTo>
                  <a:pt x="268184" y="176433"/>
                </a:lnTo>
                <a:lnTo>
                  <a:pt x="263751" y="175522"/>
                </a:lnTo>
                <a:lnTo>
                  <a:pt x="259236" y="175055"/>
                </a:lnTo>
                <a:lnTo>
                  <a:pt x="254709" y="175032"/>
                </a:lnTo>
                <a:lnTo>
                  <a:pt x="242006" y="175903"/>
                </a:lnTo>
                <a:lnTo>
                  <a:pt x="229500" y="178262"/>
                </a:lnTo>
                <a:lnTo>
                  <a:pt x="225885" y="179234"/>
                </a:lnTo>
                <a:lnTo>
                  <a:pt x="213840" y="183415"/>
                </a:lnTo>
                <a:lnTo>
                  <a:pt x="202497" y="189210"/>
                </a:lnTo>
                <a:lnTo>
                  <a:pt x="198456" y="191783"/>
                </a:lnTo>
                <a:lnTo>
                  <a:pt x="198456" y="158788"/>
                </a:lnTo>
                <a:lnTo>
                  <a:pt x="210037" y="153496"/>
                </a:lnTo>
                <a:lnTo>
                  <a:pt x="222153" y="149600"/>
                </a:lnTo>
                <a:lnTo>
                  <a:pt x="238604" y="146494"/>
                </a:lnTo>
                <a:lnTo>
                  <a:pt x="251271" y="145419"/>
                </a:lnTo>
                <a:lnTo>
                  <a:pt x="258022" y="145299"/>
                </a:lnTo>
                <a:lnTo>
                  <a:pt x="270729" y="145950"/>
                </a:lnTo>
                <a:lnTo>
                  <a:pt x="283292" y="147937"/>
                </a:lnTo>
                <a:lnTo>
                  <a:pt x="298640" y="152570"/>
                </a:lnTo>
                <a:lnTo>
                  <a:pt x="309986" y="158378"/>
                </a:lnTo>
                <a:lnTo>
                  <a:pt x="317985" y="163522"/>
                </a:lnTo>
                <a:lnTo>
                  <a:pt x="323831" y="169569"/>
                </a:lnTo>
                <a:lnTo>
                  <a:pt x="328095" y="176689"/>
                </a:lnTo>
                <a:lnTo>
                  <a:pt x="332916" y="188512"/>
                </a:lnTo>
                <a:lnTo>
                  <a:pt x="334491" y="201172"/>
                </a:lnTo>
                <a:lnTo>
                  <a:pt x="334477" y="202038"/>
                </a:lnTo>
                <a:lnTo>
                  <a:pt x="333475" y="214894"/>
                </a:lnTo>
                <a:lnTo>
                  <a:pt x="329549" y="227066"/>
                </a:lnTo>
                <a:lnTo>
                  <a:pt x="322875" y="238052"/>
                </a:lnTo>
                <a:lnTo>
                  <a:pt x="311427" y="248719"/>
                </a:lnTo>
                <a:lnTo>
                  <a:pt x="300361" y="255239"/>
                </a:lnTo>
                <a:lnTo>
                  <a:pt x="288231" y="259577"/>
                </a:lnTo>
                <a:close/>
              </a:path>
              <a:path w="531749" h="532030">
                <a:moveTo>
                  <a:pt x="0" y="266009"/>
                </a:moveTo>
                <a:lnTo>
                  <a:pt x="880" y="287826"/>
                </a:lnTo>
                <a:lnTo>
                  <a:pt x="3478" y="309158"/>
                </a:lnTo>
                <a:lnTo>
                  <a:pt x="7724" y="329936"/>
                </a:lnTo>
                <a:lnTo>
                  <a:pt x="13551" y="350091"/>
                </a:lnTo>
                <a:lnTo>
                  <a:pt x="20889" y="369554"/>
                </a:lnTo>
                <a:lnTo>
                  <a:pt x="29672" y="388259"/>
                </a:lnTo>
                <a:lnTo>
                  <a:pt x="39829" y="406135"/>
                </a:lnTo>
                <a:lnTo>
                  <a:pt x="51292" y="423115"/>
                </a:lnTo>
                <a:lnTo>
                  <a:pt x="63994" y="439130"/>
                </a:lnTo>
                <a:lnTo>
                  <a:pt x="77866" y="454111"/>
                </a:lnTo>
                <a:lnTo>
                  <a:pt x="92839" y="467991"/>
                </a:lnTo>
                <a:lnTo>
                  <a:pt x="108844" y="480700"/>
                </a:lnTo>
                <a:lnTo>
                  <a:pt x="125815" y="492171"/>
                </a:lnTo>
                <a:lnTo>
                  <a:pt x="143681" y="502334"/>
                </a:lnTo>
                <a:lnTo>
                  <a:pt x="162375" y="511122"/>
                </a:lnTo>
                <a:lnTo>
                  <a:pt x="181828" y="518466"/>
                </a:lnTo>
                <a:lnTo>
                  <a:pt x="201972" y="524297"/>
                </a:lnTo>
                <a:lnTo>
                  <a:pt x="222738" y="528547"/>
                </a:lnTo>
                <a:lnTo>
                  <a:pt x="204197" y="380648"/>
                </a:lnTo>
                <a:lnTo>
                  <a:pt x="192318" y="376047"/>
                </a:lnTo>
                <a:lnTo>
                  <a:pt x="188487" y="374135"/>
                </a:lnTo>
                <a:lnTo>
                  <a:pt x="188487" y="338297"/>
                </a:lnTo>
                <a:lnTo>
                  <a:pt x="201983" y="7730"/>
                </a:lnTo>
                <a:lnTo>
                  <a:pt x="181839" y="13560"/>
                </a:lnTo>
                <a:lnTo>
                  <a:pt x="162386" y="20903"/>
                </a:lnTo>
                <a:lnTo>
                  <a:pt x="143692" y="29690"/>
                </a:lnTo>
                <a:lnTo>
                  <a:pt x="125825" y="39853"/>
                </a:lnTo>
                <a:lnTo>
                  <a:pt x="108855" y="51323"/>
                </a:lnTo>
                <a:lnTo>
                  <a:pt x="92849" y="64031"/>
                </a:lnTo>
                <a:lnTo>
                  <a:pt x="77876" y="77910"/>
                </a:lnTo>
                <a:lnTo>
                  <a:pt x="64003" y="92891"/>
                </a:lnTo>
                <a:lnTo>
                  <a:pt x="51301" y="108906"/>
                </a:lnTo>
                <a:lnTo>
                  <a:pt x="39837" y="125885"/>
                </a:lnTo>
                <a:lnTo>
                  <a:pt x="29679" y="143761"/>
                </a:lnTo>
                <a:lnTo>
                  <a:pt x="20896" y="162465"/>
                </a:lnTo>
                <a:lnTo>
                  <a:pt x="13556" y="181928"/>
                </a:lnTo>
                <a:lnTo>
                  <a:pt x="7729" y="202083"/>
                </a:lnTo>
                <a:lnTo>
                  <a:pt x="3481" y="222860"/>
                </a:lnTo>
                <a:lnTo>
                  <a:pt x="882" y="244192"/>
                </a:lnTo>
                <a:lnTo>
                  <a:pt x="0" y="26600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4876" y="5117592"/>
            <a:ext cx="6300216" cy="1235964"/>
          </a:xfrm>
          <a:custGeom>
            <a:avLst/>
            <a:gdLst/>
            <a:ahLst/>
            <a:cxnLst/>
            <a:rect l="l" t="t" r="r" b="b"/>
            <a:pathLst>
              <a:path w="6300216" h="1235964">
                <a:moveTo>
                  <a:pt x="0" y="123570"/>
                </a:moveTo>
                <a:lnTo>
                  <a:pt x="0" y="1112367"/>
                </a:lnTo>
                <a:lnTo>
                  <a:pt x="501" y="1123576"/>
                </a:lnTo>
                <a:lnTo>
                  <a:pt x="11542" y="1164581"/>
                </a:lnTo>
                <a:lnTo>
                  <a:pt x="35056" y="1198594"/>
                </a:lnTo>
                <a:lnTo>
                  <a:pt x="68398" y="1222980"/>
                </a:lnTo>
                <a:lnTo>
                  <a:pt x="108923" y="1235103"/>
                </a:lnTo>
                <a:lnTo>
                  <a:pt x="123571" y="1235963"/>
                </a:lnTo>
                <a:lnTo>
                  <a:pt x="6176645" y="1235963"/>
                </a:lnTo>
                <a:lnTo>
                  <a:pt x="6215810" y="1229621"/>
                </a:lnTo>
                <a:lnTo>
                  <a:pt x="6252437" y="1209977"/>
                </a:lnTo>
                <a:lnTo>
                  <a:pt x="6280328" y="1179618"/>
                </a:lnTo>
                <a:lnTo>
                  <a:pt x="6296838" y="1141180"/>
                </a:lnTo>
                <a:lnTo>
                  <a:pt x="6300216" y="1112367"/>
                </a:lnTo>
                <a:lnTo>
                  <a:pt x="6300216" y="123570"/>
                </a:lnTo>
                <a:lnTo>
                  <a:pt x="6293874" y="84421"/>
                </a:lnTo>
                <a:lnTo>
                  <a:pt x="6274226" y="47787"/>
                </a:lnTo>
                <a:lnTo>
                  <a:pt x="6243866" y="19891"/>
                </a:lnTo>
                <a:lnTo>
                  <a:pt x="6205438" y="3378"/>
                </a:lnTo>
                <a:lnTo>
                  <a:pt x="6176645" y="0"/>
                </a:lnTo>
                <a:lnTo>
                  <a:pt x="123571" y="0"/>
                </a:lnTo>
                <a:lnTo>
                  <a:pt x="84421" y="6341"/>
                </a:lnTo>
                <a:lnTo>
                  <a:pt x="47787" y="25989"/>
                </a:lnTo>
                <a:lnTo>
                  <a:pt x="19891" y="56349"/>
                </a:lnTo>
                <a:lnTo>
                  <a:pt x="3378" y="94777"/>
                </a:lnTo>
                <a:lnTo>
                  <a:pt x="0" y="12357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8416" y="5662597"/>
            <a:ext cx="69728" cy="102062"/>
          </a:xfrm>
          <a:custGeom>
            <a:avLst/>
            <a:gdLst/>
            <a:ahLst/>
            <a:cxnLst/>
            <a:rect l="l" t="t" r="r" b="b"/>
            <a:pathLst>
              <a:path w="69728" h="102062">
                <a:moveTo>
                  <a:pt x="69728" y="102062"/>
                </a:moveTo>
                <a:lnTo>
                  <a:pt x="69728" y="0"/>
                </a:lnTo>
                <a:lnTo>
                  <a:pt x="62866" y="11986"/>
                </a:lnTo>
                <a:lnTo>
                  <a:pt x="56399" y="22976"/>
                </a:lnTo>
                <a:lnTo>
                  <a:pt x="50324" y="32972"/>
                </a:lnTo>
                <a:lnTo>
                  <a:pt x="42581" y="45217"/>
                </a:lnTo>
                <a:lnTo>
                  <a:pt x="35716" y="55614"/>
                </a:lnTo>
                <a:lnTo>
                  <a:pt x="32539" y="60259"/>
                </a:lnTo>
                <a:lnTo>
                  <a:pt x="24942" y="70929"/>
                </a:lnTo>
                <a:lnTo>
                  <a:pt x="17456" y="80808"/>
                </a:lnTo>
                <a:lnTo>
                  <a:pt x="8611" y="91807"/>
                </a:lnTo>
                <a:lnTo>
                  <a:pt x="0" y="102062"/>
                </a:lnTo>
                <a:lnTo>
                  <a:pt x="69728" y="10206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3251" y="5470142"/>
            <a:ext cx="531749" cy="533226"/>
          </a:xfrm>
          <a:custGeom>
            <a:avLst/>
            <a:gdLst/>
            <a:ahLst/>
            <a:cxnLst/>
            <a:rect l="l" t="t" r="r" b="b"/>
            <a:pathLst>
              <a:path w="531749" h="533226">
                <a:moveTo>
                  <a:pt x="0" y="266607"/>
                </a:moveTo>
                <a:lnTo>
                  <a:pt x="880" y="288473"/>
                </a:lnTo>
                <a:lnTo>
                  <a:pt x="3478" y="309853"/>
                </a:lnTo>
                <a:lnTo>
                  <a:pt x="7724" y="330677"/>
                </a:lnTo>
                <a:lnTo>
                  <a:pt x="13551" y="350877"/>
                </a:lnTo>
                <a:lnTo>
                  <a:pt x="20889" y="370385"/>
                </a:lnTo>
                <a:lnTo>
                  <a:pt x="29672" y="389131"/>
                </a:lnTo>
                <a:lnTo>
                  <a:pt x="39829" y="407048"/>
                </a:lnTo>
                <a:lnTo>
                  <a:pt x="51292" y="424065"/>
                </a:lnTo>
                <a:lnTo>
                  <a:pt x="63994" y="440116"/>
                </a:lnTo>
                <a:lnTo>
                  <a:pt x="77866" y="455131"/>
                </a:lnTo>
                <a:lnTo>
                  <a:pt x="92839" y="469042"/>
                </a:lnTo>
                <a:lnTo>
                  <a:pt x="108844" y="481780"/>
                </a:lnTo>
                <a:lnTo>
                  <a:pt x="125815" y="493277"/>
                </a:lnTo>
                <a:lnTo>
                  <a:pt x="143681" y="503463"/>
                </a:lnTo>
                <a:lnTo>
                  <a:pt x="162375" y="512270"/>
                </a:lnTo>
                <a:lnTo>
                  <a:pt x="181828" y="519631"/>
                </a:lnTo>
                <a:lnTo>
                  <a:pt x="201972" y="525475"/>
                </a:lnTo>
                <a:lnTo>
                  <a:pt x="222738" y="529735"/>
                </a:lnTo>
                <a:lnTo>
                  <a:pt x="244058" y="532341"/>
                </a:lnTo>
                <a:lnTo>
                  <a:pt x="265863" y="533226"/>
                </a:lnTo>
                <a:lnTo>
                  <a:pt x="287669" y="532343"/>
                </a:lnTo>
                <a:lnTo>
                  <a:pt x="308989" y="529738"/>
                </a:lnTo>
                <a:lnTo>
                  <a:pt x="329756" y="525479"/>
                </a:lnTo>
                <a:lnTo>
                  <a:pt x="315104" y="328340"/>
                </a:lnTo>
                <a:lnTo>
                  <a:pt x="315104" y="378450"/>
                </a:lnTo>
                <a:lnTo>
                  <a:pt x="274893" y="378450"/>
                </a:lnTo>
                <a:lnTo>
                  <a:pt x="274893" y="328340"/>
                </a:lnTo>
                <a:lnTo>
                  <a:pt x="165415" y="328340"/>
                </a:lnTo>
                <a:lnTo>
                  <a:pt x="162386" y="20950"/>
                </a:lnTo>
                <a:lnTo>
                  <a:pt x="143692" y="29757"/>
                </a:lnTo>
                <a:lnTo>
                  <a:pt x="125825" y="39943"/>
                </a:lnTo>
                <a:lnTo>
                  <a:pt x="108855" y="51438"/>
                </a:lnTo>
                <a:lnTo>
                  <a:pt x="92849" y="64175"/>
                </a:lnTo>
                <a:lnTo>
                  <a:pt x="77876" y="78086"/>
                </a:lnTo>
                <a:lnTo>
                  <a:pt x="64003" y="93100"/>
                </a:lnTo>
                <a:lnTo>
                  <a:pt x="51301" y="109150"/>
                </a:lnTo>
                <a:lnTo>
                  <a:pt x="39837" y="126168"/>
                </a:lnTo>
                <a:lnTo>
                  <a:pt x="29679" y="144084"/>
                </a:lnTo>
                <a:lnTo>
                  <a:pt x="20896" y="162830"/>
                </a:lnTo>
                <a:lnTo>
                  <a:pt x="13556" y="182337"/>
                </a:lnTo>
                <a:lnTo>
                  <a:pt x="7729" y="202537"/>
                </a:lnTo>
                <a:lnTo>
                  <a:pt x="3481" y="223361"/>
                </a:lnTo>
                <a:lnTo>
                  <a:pt x="882" y="244740"/>
                </a:lnTo>
                <a:lnTo>
                  <a:pt x="0" y="266607"/>
                </a:lnTo>
                <a:close/>
              </a:path>
              <a:path w="531749" h="533226">
                <a:moveTo>
                  <a:pt x="346943" y="294546"/>
                </a:moveTo>
                <a:lnTo>
                  <a:pt x="346943" y="328340"/>
                </a:lnTo>
                <a:lnTo>
                  <a:pt x="315104" y="328340"/>
                </a:lnTo>
                <a:lnTo>
                  <a:pt x="329756" y="525479"/>
                </a:lnTo>
                <a:lnTo>
                  <a:pt x="349900" y="519636"/>
                </a:lnTo>
                <a:lnTo>
                  <a:pt x="369354" y="512277"/>
                </a:lnTo>
                <a:lnTo>
                  <a:pt x="388049" y="503471"/>
                </a:lnTo>
                <a:lnTo>
                  <a:pt x="405917" y="493285"/>
                </a:lnTo>
                <a:lnTo>
                  <a:pt x="422888" y="481789"/>
                </a:lnTo>
                <a:lnTo>
                  <a:pt x="438895" y="469052"/>
                </a:lnTo>
                <a:lnTo>
                  <a:pt x="453870" y="455142"/>
                </a:lnTo>
                <a:lnTo>
                  <a:pt x="467743" y="440127"/>
                </a:lnTo>
                <a:lnTo>
                  <a:pt x="480446" y="424076"/>
                </a:lnTo>
                <a:lnTo>
                  <a:pt x="491911" y="407059"/>
                </a:lnTo>
                <a:lnTo>
                  <a:pt x="502070" y="389142"/>
                </a:lnTo>
                <a:lnTo>
                  <a:pt x="510854" y="370396"/>
                </a:lnTo>
                <a:lnTo>
                  <a:pt x="518194" y="350889"/>
                </a:lnTo>
                <a:lnTo>
                  <a:pt x="524022" y="330689"/>
                </a:lnTo>
                <a:lnTo>
                  <a:pt x="528269" y="309865"/>
                </a:lnTo>
                <a:lnTo>
                  <a:pt x="530868" y="288485"/>
                </a:lnTo>
                <a:lnTo>
                  <a:pt x="531749" y="266618"/>
                </a:lnTo>
                <a:lnTo>
                  <a:pt x="530877" y="244755"/>
                </a:lnTo>
                <a:lnTo>
                  <a:pt x="528288" y="223384"/>
                </a:lnTo>
                <a:lnTo>
                  <a:pt x="524051" y="202566"/>
                </a:lnTo>
                <a:lnTo>
                  <a:pt x="518235" y="182372"/>
                </a:lnTo>
                <a:lnTo>
                  <a:pt x="510906" y="162870"/>
                </a:lnTo>
                <a:lnTo>
                  <a:pt x="502135" y="144128"/>
                </a:lnTo>
                <a:lnTo>
                  <a:pt x="491989" y="126215"/>
                </a:lnTo>
                <a:lnTo>
                  <a:pt x="480537" y="109199"/>
                </a:lnTo>
                <a:lnTo>
                  <a:pt x="467847" y="93149"/>
                </a:lnTo>
                <a:lnTo>
                  <a:pt x="453987" y="78135"/>
                </a:lnTo>
                <a:lnTo>
                  <a:pt x="439027" y="64223"/>
                </a:lnTo>
                <a:lnTo>
                  <a:pt x="423033" y="51484"/>
                </a:lnTo>
                <a:lnTo>
                  <a:pt x="406075" y="39985"/>
                </a:lnTo>
                <a:lnTo>
                  <a:pt x="388221" y="29796"/>
                </a:lnTo>
                <a:lnTo>
                  <a:pt x="369539" y="20985"/>
                </a:lnTo>
                <a:lnTo>
                  <a:pt x="350098" y="13620"/>
                </a:lnTo>
                <a:lnTo>
                  <a:pt x="329966" y="7771"/>
                </a:lnTo>
                <a:lnTo>
                  <a:pt x="309211" y="3505"/>
                </a:lnTo>
                <a:lnTo>
                  <a:pt x="287902" y="892"/>
                </a:lnTo>
                <a:lnTo>
                  <a:pt x="266108" y="0"/>
                </a:lnTo>
                <a:lnTo>
                  <a:pt x="265874" y="0"/>
                </a:lnTo>
                <a:lnTo>
                  <a:pt x="244069" y="883"/>
                </a:lnTo>
                <a:lnTo>
                  <a:pt x="222749" y="3489"/>
                </a:lnTo>
                <a:lnTo>
                  <a:pt x="201983" y="7748"/>
                </a:lnTo>
                <a:lnTo>
                  <a:pt x="181839" y="13591"/>
                </a:lnTo>
                <a:lnTo>
                  <a:pt x="162386" y="20950"/>
                </a:lnTo>
                <a:lnTo>
                  <a:pt x="165415" y="328340"/>
                </a:lnTo>
                <a:lnTo>
                  <a:pt x="165415" y="296412"/>
                </a:lnTo>
                <a:lnTo>
                  <a:pt x="173794" y="287112"/>
                </a:lnTo>
                <a:lnTo>
                  <a:pt x="182081" y="277561"/>
                </a:lnTo>
                <a:lnTo>
                  <a:pt x="190274" y="267760"/>
                </a:lnTo>
                <a:lnTo>
                  <a:pt x="197260" y="259113"/>
                </a:lnTo>
                <a:lnTo>
                  <a:pt x="205151" y="249002"/>
                </a:lnTo>
                <a:lnTo>
                  <a:pt x="212794" y="238814"/>
                </a:lnTo>
                <a:lnTo>
                  <a:pt x="220192" y="228548"/>
                </a:lnTo>
                <a:lnTo>
                  <a:pt x="226551" y="219375"/>
                </a:lnTo>
                <a:lnTo>
                  <a:pt x="233744" y="208610"/>
                </a:lnTo>
                <a:lnTo>
                  <a:pt x="240657" y="197876"/>
                </a:lnTo>
                <a:lnTo>
                  <a:pt x="247287" y="187175"/>
                </a:lnTo>
                <a:lnTo>
                  <a:pt x="252008" y="179286"/>
                </a:lnTo>
                <a:lnTo>
                  <a:pt x="258588" y="167843"/>
                </a:lnTo>
                <a:lnTo>
                  <a:pt x="264716" y="156615"/>
                </a:lnTo>
                <a:lnTo>
                  <a:pt x="270391" y="145602"/>
                </a:lnTo>
                <a:lnTo>
                  <a:pt x="272799" y="140712"/>
                </a:lnTo>
                <a:lnTo>
                  <a:pt x="315104" y="140712"/>
                </a:lnTo>
                <a:lnTo>
                  <a:pt x="315104" y="294546"/>
                </a:lnTo>
                <a:lnTo>
                  <a:pt x="346943" y="29454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890516" cy="6857998"/>
          </a:xfrm>
          <a:custGeom>
            <a:avLst/>
            <a:gdLst/>
            <a:ahLst/>
            <a:cxnLst/>
            <a:rect l="l" t="t" r="r" b="b"/>
            <a:pathLst>
              <a:path w="4890516" h="6857998">
                <a:moveTo>
                  <a:pt x="4890516" y="6857998"/>
                </a:moveTo>
                <a:lnTo>
                  <a:pt x="4890516" y="0"/>
                </a:lnTo>
                <a:lnTo>
                  <a:pt x="0" y="0"/>
                </a:lnTo>
                <a:lnTo>
                  <a:pt x="0" y="6857998"/>
                </a:lnTo>
                <a:lnTo>
                  <a:pt x="4890516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31482" y="954913"/>
            <a:ext cx="2394980" cy="304291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sz="2200" spc="-6" dirty="0">
                <a:solidFill>
                  <a:srgbClr val="767070"/>
                </a:solidFill>
                <a:latin typeface="Calibri"/>
                <a:cs typeface="Calibri"/>
              </a:rPr>
              <a:t>Background/Context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1482" y="2347112"/>
            <a:ext cx="4185974" cy="612622"/>
          </a:xfrm>
          <a:prstGeom prst="rect">
            <a:avLst/>
          </a:prstGeom>
        </p:spPr>
        <p:txBody>
          <a:bodyPr wrap="square" lIns="0" tIns="14605" rIns="0" bIns="0" rtlCol="0">
            <a:noAutofit/>
          </a:bodyPr>
          <a:lstStyle/>
          <a:p>
            <a:pPr marL="12700">
              <a:lnSpc>
                <a:spcPts val="2300"/>
              </a:lnSpc>
            </a:pPr>
            <a:r>
              <a:rPr sz="2200" spc="-7" dirty="0">
                <a:solidFill>
                  <a:srgbClr val="767070"/>
                </a:solidFill>
                <a:latin typeface="Calibri"/>
                <a:cs typeface="Calibri"/>
              </a:rPr>
              <a:t>Getting familiar with Atliq’s Business</a:t>
            </a:r>
            <a:endParaRPr sz="2200">
              <a:latin typeface="Calibri"/>
              <a:cs typeface="Calibri"/>
            </a:endParaRPr>
          </a:p>
          <a:p>
            <a:pPr marL="12700" marR="41879">
              <a:lnSpc>
                <a:spcPts val="2425"/>
              </a:lnSpc>
              <a:spcBef>
                <a:spcPts val="6"/>
              </a:spcBef>
            </a:pPr>
            <a:r>
              <a:rPr sz="2200" spc="-9" dirty="0">
                <a:solidFill>
                  <a:srgbClr val="767070"/>
                </a:solidFill>
                <a:latin typeface="Calibri"/>
                <a:cs typeface="Calibri"/>
              </a:rPr>
              <a:t>Their Markets and Product lines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3973" y="2347112"/>
            <a:ext cx="206319" cy="304596"/>
          </a:xfrm>
          <a:prstGeom prst="rect">
            <a:avLst/>
          </a:prstGeom>
        </p:spPr>
        <p:txBody>
          <a:bodyPr wrap="square" lIns="0" tIns="14605" rIns="0" bIns="0" rtlCol="0">
            <a:noAutofit/>
          </a:bodyPr>
          <a:lstStyle/>
          <a:p>
            <a:pPr marL="12700">
              <a:lnSpc>
                <a:spcPts val="2300"/>
              </a:lnSpc>
            </a:pPr>
            <a:r>
              <a:rPr sz="2200" dirty="0">
                <a:solidFill>
                  <a:srgbClr val="767070"/>
                </a:solidFill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1482" y="4046626"/>
            <a:ext cx="4065099" cy="304596"/>
          </a:xfrm>
          <a:prstGeom prst="rect">
            <a:avLst/>
          </a:prstGeom>
        </p:spPr>
        <p:txBody>
          <a:bodyPr wrap="square" lIns="0" tIns="14605" rIns="0" bIns="0" rtlCol="0">
            <a:noAutofit/>
          </a:bodyPr>
          <a:lstStyle/>
          <a:p>
            <a:pPr marL="12700">
              <a:lnSpc>
                <a:spcPts val="2300"/>
              </a:lnSpc>
            </a:pPr>
            <a:r>
              <a:rPr sz="2200" spc="-3" dirty="0">
                <a:solidFill>
                  <a:srgbClr val="767070"/>
                </a:solidFill>
                <a:latin typeface="Calibri"/>
                <a:cs typeface="Calibri"/>
              </a:rPr>
              <a:t>Getting familiar with the input data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1482" y="5439486"/>
            <a:ext cx="4548540" cy="612216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sz="2200" spc="-7" dirty="0">
                <a:solidFill>
                  <a:srgbClr val="767070"/>
                </a:solidFill>
                <a:latin typeface="Calibri"/>
                <a:cs typeface="Calibri"/>
              </a:rPr>
              <a:t>Ad-hoc requests along with the queried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ts val="2425"/>
              </a:lnSpc>
              <a:spcBef>
                <a:spcPts val="6"/>
              </a:spcBef>
            </a:pPr>
            <a:r>
              <a:rPr sz="2200" spc="-4" dirty="0">
                <a:solidFill>
                  <a:srgbClr val="767070"/>
                </a:solidFill>
                <a:latin typeface="Calibri"/>
                <a:cs typeface="Calibri"/>
              </a:rPr>
              <a:t>results, visualizations and Insights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2DB977-EE8C-F3FE-1B16-67644A7EE852}"/>
              </a:ext>
            </a:extLst>
          </p:cNvPr>
          <p:cNvSpPr txBox="1"/>
          <p:nvPr/>
        </p:nvSpPr>
        <p:spPr>
          <a:xfrm>
            <a:off x="1151474" y="3023793"/>
            <a:ext cx="2587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8976" y="6208775"/>
            <a:ext cx="2378202" cy="66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4216" y="1524000"/>
            <a:ext cx="2350007" cy="4695444"/>
          </a:xfrm>
          <a:custGeom>
            <a:avLst/>
            <a:gdLst/>
            <a:ahLst/>
            <a:cxnLst/>
            <a:rect l="l" t="t" r="r" b="b"/>
            <a:pathLst>
              <a:path w="2350007" h="4695444">
                <a:moveTo>
                  <a:pt x="0" y="201929"/>
                </a:moveTo>
                <a:lnTo>
                  <a:pt x="0" y="4493488"/>
                </a:lnTo>
                <a:lnTo>
                  <a:pt x="669" y="4510051"/>
                </a:lnTo>
                <a:lnTo>
                  <a:pt x="10296" y="4557320"/>
                </a:lnTo>
                <a:lnTo>
                  <a:pt x="30257" y="4599867"/>
                </a:lnTo>
                <a:lnTo>
                  <a:pt x="59150" y="4636290"/>
                </a:lnTo>
                <a:lnTo>
                  <a:pt x="95569" y="4665185"/>
                </a:lnTo>
                <a:lnTo>
                  <a:pt x="138110" y="4685147"/>
                </a:lnTo>
                <a:lnTo>
                  <a:pt x="185370" y="4694774"/>
                </a:lnTo>
                <a:lnTo>
                  <a:pt x="201929" y="4695444"/>
                </a:lnTo>
                <a:lnTo>
                  <a:pt x="2148078" y="4695444"/>
                </a:lnTo>
                <a:lnTo>
                  <a:pt x="2196598" y="4689574"/>
                </a:lnTo>
                <a:lnTo>
                  <a:pt x="2240869" y="4672901"/>
                </a:lnTo>
                <a:lnTo>
                  <a:pt x="2279484" y="4646827"/>
                </a:lnTo>
                <a:lnTo>
                  <a:pt x="2311042" y="4612758"/>
                </a:lnTo>
                <a:lnTo>
                  <a:pt x="2334136" y="4572096"/>
                </a:lnTo>
                <a:lnTo>
                  <a:pt x="2347364" y="4526245"/>
                </a:lnTo>
                <a:lnTo>
                  <a:pt x="2350007" y="4493488"/>
                </a:lnTo>
                <a:lnTo>
                  <a:pt x="2350007" y="201929"/>
                </a:lnTo>
                <a:lnTo>
                  <a:pt x="2344138" y="153409"/>
                </a:lnTo>
                <a:lnTo>
                  <a:pt x="2327465" y="109138"/>
                </a:lnTo>
                <a:lnTo>
                  <a:pt x="2301394" y="70523"/>
                </a:lnTo>
                <a:lnTo>
                  <a:pt x="2267327" y="38965"/>
                </a:lnTo>
                <a:lnTo>
                  <a:pt x="2226671" y="15871"/>
                </a:lnTo>
                <a:lnTo>
                  <a:pt x="2180827" y="2643"/>
                </a:lnTo>
                <a:lnTo>
                  <a:pt x="2148078" y="0"/>
                </a:lnTo>
                <a:lnTo>
                  <a:pt x="201929" y="0"/>
                </a:lnTo>
                <a:lnTo>
                  <a:pt x="153409" y="5869"/>
                </a:lnTo>
                <a:lnTo>
                  <a:pt x="109138" y="22542"/>
                </a:lnTo>
                <a:lnTo>
                  <a:pt x="70523" y="48613"/>
                </a:lnTo>
                <a:lnTo>
                  <a:pt x="38965" y="82680"/>
                </a:lnTo>
                <a:lnTo>
                  <a:pt x="15871" y="123336"/>
                </a:lnTo>
                <a:lnTo>
                  <a:pt x="2643" y="169180"/>
                </a:lnTo>
                <a:lnTo>
                  <a:pt x="0" y="20192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4216" y="1524000"/>
            <a:ext cx="2350007" cy="4695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36433" y="858774"/>
            <a:ext cx="1879975" cy="532891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217" y="2011552"/>
            <a:ext cx="3951392" cy="4373676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719861" marR="43110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7: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2253"/>
              </a:spcBef>
            </a:pP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Get the complete report of the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5" dirty="0">
                <a:solidFill>
                  <a:srgbClr val="1D9A78"/>
                </a:solidFill>
                <a:latin typeface="Calibri"/>
                <a:cs typeface="Calibri"/>
              </a:rPr>
              <a:t>Gross sales amount for the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customer “Atliq Exclusive” for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4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ch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mo</a:t>
            </a:r>
            <a:r>
              <a:rPr sz="2400" spc="-29" dirty="0">
                <a:solidFill>
                  <a:srgbClr val="1D9A78"/>
                </a:solidFill>
                <a:latin typeface="Calibri"/>
                <a:cs typeface="Calibri"/>
              </a:rPr>
              <a:t>n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th. 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his anal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y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sis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hel</a:t>
            </a: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p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s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3" dirty="0">
                <a:solidFill>
                  <a:srgbClr val="1D9A78"/>
                </a:solidFill>
                <a:latin typeface="Calibri"/>
                <a:cs typeface="Calibri"/>
              </a:rPr>
              <a:t>to get an idea of low and high-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6" dirty="0">
                <a:solidFill>
                  <a:srgbClr val="1D9A78"/>
                </a:solidFill>
                <a:latin typeface="Calibri"/>
                <a:cs typeface="Calibri"/>
              </a:rPr>
              <a:t>performing months and take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5" dirty="0">
                <a:solidFill>
                  <a:srgbClr val="1D9A78"/>
                </a:solidFill>
                <a:latin typeface="Calibri"/>
                <a:cs typeface="Calibri"/>
              </a:rPr>
              <a:t>strategic decisions. The final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report contains these columns: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880"/>
              </a:lnSpc>
              <a:spcBef>
                <a:spcPts val="1325"/>
              </a:spcBef>
            </a:pP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Month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305"/>
              </a:lnSpc>
            </a:pPr>
            <a:r>
              <a:rPr sz="2400" spc="-42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355"/>
              </a:lnSpc>
              <a:spcBef>
                <a:spcPts val="2"/>
              </a:spcBef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Gross sales Amount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466344" y="748296"/>
            <a:ext cx="2026871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872" y="2039112"/>
            <a:ext cx="11094720" cy="3640836"/>
          </a:xfrm>
          <a:custGeom>
            <a:avLst/>
            <a:gdLst/>
            <a:ahLst/>
            <a:cxnLst/>
            <a:rect l="l" t="t" r="r" b="b"/>
            <a:pathLst>
              <a:path w="11094720" h="3640836">
                <a:moveTo>
                  <a:pt x="0" y="3640836"/>
                </a:moveTo>
                <a:lnTo>
                  <a:pt x="11094720" y="3640836"/>
                </a:lnTo>
                <a:lnTo>
                  <a:pt x="11094720" y="0"/>
                </a:lnTo>
                <a:lnTo>
                  <a:pt x="0" y="0"/>
                </a:lnTo>
                <a:lnTo>
                  <a:pt x="0" y="3640836"/>
                </a:lnTo>
                <a:close/>
              </a:path>
            </a:pathLst>
          </a:custGeom>
          <a:solidFill>
            <a:srgbClr val="1D9A7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872" y="2039112"/>
            <a:ext cx="11094720" cy="3640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2184" y="4625340"/>
            <a:ext cx="132587" cy="134112"/>
          </a:xfrm>
          <a:custGeom>
            <a:avLst/>
            <a:gdLst/>
            <a:ahLst/>
            <a:cxnLst/>
            <a:rect l="l" t="t" r="r" b="b"/>
            <a:pathLst>
              <a:path w="132587" h="134112">
                <a:moveTo>
                  <a:pt x="0" y="67056"/>
                </a:moveTo>
                <a:lnTo>
                  <a:pt x="287" y="73346"/>
                </a:lnTo>
                <a:lnTo>
                  <a:pt x="3121" y="87457"/>
                </a:lnTo>
                <a:lnTo>
                  <a:pt x="8712" y="100316"/>
                </a:lnTo>
                <a:lnTo>
                  <a:pt x="16725" y="111589"/>
                </a:lnTo>
                <a:lnTo>
                  <a:pt x="26824" y="120940"/>
                </a:lnTo>
                <a:lnTo>
                  <a:pt x="38676" y="128034"/>
                </a:lnTo>
                <a:lnTo>
                  <a:pt x="51944" y="132536"/>
                </a:lnTo>
                <a:lnTo>
                  <a:pt x="66293" y="134112"/>
                </a:lnTo>
                <a:lnTo>
                  <a:pt x="72499" y="133822"/>
                </a:lnTo>
                <a:lnTo>
                  <a:pt x="86430" y="130962"/>
                </a:lnTo>
                <a:lnTo>
                  <a:pt x="99138" y="125318"/>
                </a:lnTo>
                <a:lnTo>
                  <a:pt x="110286" y="117224"/>
                </a:lnTo>
                <a:lnTo>
                  <a:pt x="119540" y="107016"/>
                </a:lnTo>
                <a:lnTo>
                  <a:pt x="126565" y="95028"/>
                </a:lnTo>
                <a:lnTo>
                  <a:pt x="131026" y="81597"/>
                </a:lnTo>
                <a:lnTo>
                  <a:pt x="132587" y="67056"/>
                </a:lnTo>
                <a:lnTo>
                  <a:pt x="132300" y="60765"/>
                </a:lnTo>
                <a:lnTo>
                  <a:pt x="129466" y="46654"/>
                </a:lnTo>
                <a:lnTo>
                  <a:pt x="123875" y="33795"/>
                </a:lnTo>
                <a:lnTo>
                  <a:pt x="115862" y="22522"/>
                </a:lnTo>
                <a:lnTo>
                  <a:pt x="105763" y="13171"/>
                </a:lnTo>
                <a:lnTo>
                  <a:pt x="93911" y="6077"/>
                </a:lnTo>
                <a:lnTo>
                  <a:pt x="80643" y="1575"/>
                </a:lnTo>
                <a:lnTo>
                  <a:pt x="66293" y="0"/>
                </a:lnTo>
                <a:lnTo>
                  <a:pt x="60088" y="289"/>
                </a:lnTo>
                <a:lnTo>
                  <a:pt x="46157" y="3149"/>
                </a:lnTo>
                <a:lnTo>
                  <a:pt x="33449" y="8793"/>
                </a:lnTo>
                <a:lnTo>
                  <a:pt x="22301" y="16887"/>
                </a:lnTo>
                <a:lnTo>
                  <a:pt x="13047" y="27095"/>
                </a:lnTo>
                <a:lnTo>
                  <a:pt x="6022" y="39083"/>
                </a:lnTo>
                <a:lnTo>
                  <a:pt x="1561" y="52514"/>
                </a:lnTo>
                <a:lnTo>
                  <a:pt x="0" y="67056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4259" y="2823972"/>
            <a:ext cx="134112" cy="134112"/>
          </a:xfrm>
          <a:custGeom>
            <a:avLst/>
            <a:gdLst/>
            <a:ahLst/>
            <a:cxnLst/>
            <a:rect l="l" t="t" r="r" b="b"/>
            <a:pathLst>
              <a:path w="134112" h="134112">
                <a:moveTo>
                  <a:pt x="0" y="67055"/>
                </a:moveTo>
                <a:lnTo>
                  <a:pt x="346" y="73925"/>
                </a:lnTo>
                <a:lnTo>
                  <a:pt x="3297" y="87916"/>
                </a:lnTo>
                <a:lnTo>
                  <a:pt x="8990" y="100659"/>
                </a:lnTo>
                <a:lnTo>
                  <a:pt x="17096" y="111823"/>
                </a:lnTo>
                <a:lnTo>
                  <a:pt x="27285" y="121080"/>
                </a:lnTo>
                <a:lnTo>
                  <a:pt x="39227" y="128100"/>
                </a:lnTo>
                <a:lnTo>
                  <a:pt x="52594" y="132554"/>
                </a:lnTo>
                <a:lnTo>
                  <a:pt x="67056" y="134112"/>
                </a:lnTo>
                <a:lnTo>
                  <a:pt x="73925" y="133765"/>
                </a:lnTo>
                <a:lnTo>
                  <a:pt x="87916" y="130814"/>
                </a:lnTo>
                <a:lnTo>
                  <a:pt x="100659" y="125121"/>
                </a:lnTo>
                <a:lnTo>
                  <a:pt x="111823" y="117015"/>
                </a:lnTo>
                <a:lnTo>
                  <a:pt x="121080" y="106826"/>
                </a:lnTo>
                <a:lnTo>
                  <a:pt x="128100" y="94884"/>
                </a:lnTo>
                <a:lnTo>
                  <a:pt x="132554" y="81517"/>
                </a:lnTo>
                <a:lnTo>
                  <a:pt x="134112" y="67055"/>
                </a:lnTo>
                <a:lnTo>
                  <a:pt x="133765" y="60186"/>
                </a:lnTo>
                <a:lnTo>
                  <a:pt x="130814" y="46195"/>
                </a:lnTo>
                <a:lnTo>
                  <a:pt x="125121" y="33452"/>
                </a:lnTo>
                <a:lnTo>
                  <a:pt x="117015" y="22288"/>
                </a:lnTo>
                <a:lnTo>
                  <a:pt x="106826" y="13031"/>
                </a:lnTo>
                <a:lnTo>
                  <a:pt x="94884" y="6011"/>
                </a:lnTo>
                <a:lnTo>
                  <a:pt x="81517" y="1557"/>
                </a:lnTo>
                <a:lnTo>
                  <a:pt x="67056" y="0"/>
                </a:lnTo>
                <a:lnTo>
                  <a:pt x="60186" y="346"/>
                </a:lnTo>
                <a:lnTo>
                  <a:pt x="46195" y="3297"/>
                </a:lnTo>
                <a:lnTo>
                  <a:pt x="33452" y="8990"/>
                </a:lnTo>
                <a:lnTo>
                  <a:pt x="22288" y="17096"/>
                </a:lnTo>
                <a:lnTo>
                  <a:pt x="13031" y="27285"/>
                </a:lnTo>
                <a:lnTo>
                  <a:pt x="6011" y="39227"/>
                </a:lnTo>
                <a:lnTo>
                  <a:pt x="1557" y="52594"/>
                </a:lnTo>
                <a:lnTo>
                  <a:pt x="0" y="67055"/>
                </a:lnTo>
                <a:close/>
              </a:path>
            </a:pathLst>
          </a:custGeom>
          <a:solidFill>
            <a:srgbClr val="118D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4252" y="4166616"/>
            <a:ext cx="1688592" cy="644651"/>
          </a:xfrm>
          <a:custGeom>
            <a:avLst/>
            <a:gdLst/>
            <a:ahLst/>
            <a:cxnLst/>
            <a:rect l="l" t="t" r="r" b="b"/>
            <a:pathLst>
              <a:path w="1688592" h="644651">
                <a:moveTo>
                  <a:pt x="0" y="322325"/>
                </a:moveTo>
                <a:lnTo>
                  <a:pt x="2798" y="348766"/>
                </a:lnTo>
                <a:lnTo>
                  <a:pt x="11049" y="374618"/>
                </a:lnTo>
                <a:lnTo>
                  <a:pt x="43037" y="424220"/>
                </a:lnTo>
                <a:lnTo>
                  <a:pt x="94228" y="470470"/>
                </a:lnTo>
                <a:lnTo>
                  <a:pt x="126482" y="492130"/>
                </a:lnTo>
                <a:lnTo>
                  <a:pt x="162885" y="512704"/>
                </a:lnTo>
                <a:lnTo>
                  <a:pt x="203219" y="532107"/>
                </a:lnTo>
                <a:lnTo>
                  <a:pt x="247268" y="550259"/>
                </a:lnTo>
                <a:lnTo>
                  <a:pt x="294815" y="567075"/>
                </a:lnTo>
                <a:lnTo>
                  <a:pt x="345643" y="582472"/>
                </a:lnTo>
                <a:lnTo>
                  <a:pt x="399533" y="596369"/>
                </a:lnTo>
                <a:lnTo>
                  <a:pt x="456270" y="608681"/>
                </a:lnTo>
                <a:lnTo>
                  <a:pt x="515635" y="619327"/>
                </a:lnTo>
                <a:lnTo>
                  <a:pt x="577413" y="628223"/>
                </a:lnTo>
                <a:lnTo>
                  <a:pt x="641384" y="635286"/>
                </a:lnTo>
                <a:lnTo>
                  <a:pt x="707334" y="640434"/>
                </a:lnTo>
                <a:lnTo>
                  <a:pt x="775043" y="643583"/>
                </a:lnTo>
                <a:lnTo>
                  <a:pt x="844296" y="644651"/>
                </a:lnTo>
                <a:lnTo>
                  <a:pt x="913548" y="643583"/>
                </a:lnTo>
                <a:lnTo>
                  <a:pt x="981257" y="640434"/>
                </a:lnTo>
                <a:lnTo>
                  <a:pt x="1047207" y="635286"/>
                </a:lnTo>
                <a:lnTo>
                  <a:pt x="1111178" y="628223"/>
                </a:lnTo>
                <a:lnTo>
                  <a:pt x="1172956" y="619327"/>
                </a:lnTo>
                <a:lnTo>
                  <a:pt x="1232321" y="608681"/>
                </a:lnTo>
                <a:lnTo>
                  <a:pt x="1289058" y="596369"/>
                </a:lnTo>
                <a:lnTo>
                  <a:pt x="1342948" y="582472"/>
                </a:lnTo>
                <a:lnTo>
                  <a:pt x="1393776" y="567075"/>
                </a:lnTo>
                <a:lnTo>
                  <a:pt x="1441322" y="550259"/>
                </a:lnTo>
                <a:lnTo>
                  <a:pt x="1485372" y="532107"/>
                </a:lnTo>
                <a:lnTo>
                  <a:pt x="1525706" y="512704"/>
                </a:lnTo>
                <a:lnTo>
                  <a:pt x="1562109" y="492130"/>
                </a:lnTo>
                <a:lnTo>
                  <a:pt x="1594363" y="470470"/>
                </a:lnTo>
                <a:lnTo>
                  <a:pt x="1645554" y="424220"/>
                </a:lnTo>
                <a:lnTo>
                  <a:pt x="1677543" y="374618"/>
                </a:lnTo>
                <a:lnTo>
                  <a:pt x="1688592" y="322325"/>
                </a:lnTo>
                <a:lnTo>
                  <a:pt x="1685793" y="295885"/>
                </a:lnTo>
                <a:lnTo>
                  <a:pt x="1664057" y="244854"/>
                </a:lnTo>
                <a:lnTo>
                  <a:pt x="1622250" y="196846"/>
                </a:lnTo>
                <a:lnTo>
                  <a:pt x="1562109" y="152521"/>
                </a:lnTo>
                <a:lnTo>
                  <a:pt x="1525706" y="131947"/>
                </a:lnTo>
                <a:lnTo>
                  <a:pt x="1485372" y="112544"/>
                </a:lnTo>
                <a:lnTo>
                  <a:pt x="1441322" y="94392"/>
                </a:lnTo>
                <a:lnTo>
                  <a:pt x="1393776" y="77576"/>
                </a:lnTo>
                <a:lnTo>
                  <a:pt x="1342948" y="62179"/>
                </a:lnTo>
                <a:lnTo>
                  <a:pt x="1289058" y="48282"/>
                </a:lnTo>
                <a:lnTo>
                  <a:pt x="1232321" y="35970"/>
                </a:lnTo>
                <a:lnTo>
                  <a:pt x="1172956" y="25324"/>
                </a:lnTo>
                <a:lnTo>
                  <a:pt x="1111178" y="16428"/>
                </a:lnTo>
                <a:lnTo>
                  <a:pt x="1047207" y="9365"/>
                </a:lnTo>
                <a:lnTo>
                  <a:pt x="981257" y="4217"/>
                </a:lnTo>
                <a:lnTo>
                  <a:pt x="913548" y="1068"/>
                </a:lnTo>
                <a:lnTo>
                  <a:pt x="844296" y="0"/>
                </a:lnTo>
                <a:lnTo>
                  <a:pt x="775043" y="1068"/>
                </a:lnTo>
                <a:lnTo>
                  <a:pt x="707334" y="4217"/>
                </a:lnTo>
                <a:lnTo>
                  <a:pt x="641384" y="9365"/>
                </a:lnTo>
                <a:lnTo>
                  <a:pt x="577413" y="16428"/>
                </a:lnTo>
                <a:lnTo>
                  <a:pt x="515635" y="25324"/>
                </a:lnTo>
                <a:lnTo>
                  <a:pt x="456270" y="35970"/>
                </a:lnTo>
                <a:lnTo>
                  <a:pt x="399533" y="48282"/>
                </a:lnTo>
                <a:lnTo>
                  <a:pt x="345643" y="62179"/>
                </a:lnTo>
                <a:lnTo>
                  <a:pt x="294815" y="77576"/>
                </a:lnTo>
                <a:lnTo>
                  <a:pt x="247268" y="94392"/>
                </a:lnTo>
                <a:lnTo>
                  <a:pt x="203219" y="112544"/>
                </a:lnTo>
                <a:lnTo>
                  <a:pt x="162885" y="131947"/>
                </a:lnTo>
                <a:lnTo>
                  <a:pt x="126482" y="152521"/>
                </a:lnTo>
                <a:lnTo>
                  <a:pt x="94228" y="174181"/>
                </a:lnTo>
                <a:lnTo>
                  <a:pt x="43037" y="220431"/>
                </a:lnTo>
                <a:lnTo>
                  <a:pt x="11049" y="270033"/>
                </a:lnTo>
                <a:lnTo>
                  <a:pt x="2798" y="295885"/>
                </a:lnTo>
                <a:lnTo>
                  <a:pt x="0" y="322325"/>
                </a:lnTo>
                <a:close/>
              </a:path>
            </a:pathLst>
          </a:custGeom>
          <a:solidFill>
            <a:srgbClr val="FF9292">
              <a:alpha val="41961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66688" y="2476500"/>
            <a:ext cx="1466088" cy="1443227"/>
          </a:xfrm>
          <a:custGeom>
            <a:avLst/>
            <a:gdLst/>
            <a:ahLst/>
            <a:cxnLst/>
            <a:rect l="l" t="t" r="r" b="b"/>
            <a:pathLst>
              <a:path w="1466088" h="1443227">
                <a:moveTo>
                  <a:pt x="0" y="721613"/>
                </a:moveTo>
                <a:lnTo>
                  <a:pt x="2429" y="780796"/>
                </a:lnTo>
                <a:lnTo>
                  <a:pt x="9593" y="838661"/>
                </a:lnTo>
                <a:lnTo>
                  <a:pt x="21302" y="895022"/>
                </a:lnTo>
                <a:lnTo>
                  <a:pt x="37368" y="949695"/>
                </a:lnTo>
                <a:lnTo>
                  <a:pt x="57602" y="1002494"/>
                </a:lnTo>
                <a:lnTo>
                  <a:pt x="81815" y="1053232"/>
                </a:lnTo>
                <a:lnTo>
                  <a:pt x="109820" y="1101724"/>
                </a:lnTo>
                <a:lnTo>
                  <a:pt x="141427" y="1147785"/>
                </a:lnTo>
                <a:lnTo>
                  <a:pt x="176447" y="1191228"/>
                </a:lnTo>
                <a:lnTo>
                  <a:pt x="214693" y="1231868"/>
                </a:lnTo>
                <a:lnTo>
                  <a:pt x="255975" y="1269519"/>
                </a:lnTo>
                <a:lnTo>
                  <a:pt x="300106" y="1303995"/>
                </a:lnTo>
                <a:lnTo>
                  <a:pt x="346895" y="1335111"/>
                </a:lnTo>
                <a:lnTo>
                  <a:pt x="396156" y="1362680"/>
                </a:lnTo>
                <a:lnTo>
                  <a:pt x="447698" y="1386518"/>
                </a:lnTo>
                <a:lnTo>
                  <a:pt x="501335" y="1406438"/>
                </a:lnTo>
                <a:lnTo>
                  <a:pt x="556876" y="1422255"/>
                </a:lnTo>
                <a:lnTo>
                  <a:pt x="614133" y="1433783"/>
                </a:lnTo>
                <a:lnTo>
                  <a:pt x="672919" y="1440835"/>
                </a:lnTo>
                <a:lnTo>
                  <a:pt x="733043" y="1443227"/>
                </a:lnTo>
                <a:lnTo>
                  <a:pt x="793168" y="1440835"/>
                </a:lnTo>
                <a:lnTo>
                  <a:pt x="851954" y="1433783"/>
                </a:lnTo>
                <a:lnTo>
                  <a:pt x="909211" y="1422255"/>
                </a:lnTo>
                <a:lnTo>
                  <a:pt x="964752" y="1406438"/>
                </a:lnTo>
                <a:lnTo>
                  <a:pt x="1018389" y="1386518"/>
                </a:lnTo>
                <a:lnTo>
                  <a:pt x="1069931" y="1362680"/>
                </a:lnTo>
                <a:lnTo>
                  <a:pt x="1119192" y="1335111"/>
                </a:lnTo>
                <a:lnTo>
                  <a:pt x="1165981" y="1303995"/>
                </a:lnTo>
                <a:lnTo>
                  <a:pt x="1210112" y="1269519"/>
                </a:lnTo>
                <a:lnTo>
                  <a:pt x="1251394" y="1231868"/>
                </a:lnTo>
                <a:lnTo>
                  <a:pt x="1289640" y="1191228"/>
                </a:lnTo>
                <a:lnTo>
                  <a:pt x="1324660" y="1147785"/>
                </a:lnTo>
                <a:lnTo>
                  <a:pt x="1356267" y="1101724"/>
                </a:lnTo>
                <a:lnTo>
                  <a:pt x="1384272" y="1053232"/>
                </a:lnTo>
                <a:lnTo>
                  <a:pt x="1408485" y="1002494"/>
                </a:lnTo>
                <a:lnTo>
                  <a:pt x="1428719" y="949695"/>
                </a:lnTo>
                <a:lnTo>
                  <a:pt x="1444785" y="895022"/>
                </a:lnTo>
                <a:lnTo>
                  <a:pt x="1456494" y="838661"/>
                </a:lnTo>
                <a:lnTo>
                  <a:pt x="1463658" y="780796"/>
                </a:lnTo>
                <a:lnTo>
                  <a:pt x="1466088" y="721613"/>
                </a:lnTo>
                <a:lnTo>
                  <a:pt x="1463658" y="662431"/>
                </a:lnTo>
                <a:lnTo>
                  <a:pt x="1456494" y="604566"/>
                </a:lnTo>
                <a:lnTo>
                  <a:pt x="1444785" y="548205"/>
                </a:lnTo>
                <a:lnTo>
                  <a:pt x="1428719" y="493532"/>
                </a:lnTo>
                <a:lnTo>
                  <a:pt x="1408485" y="440733"/>
                </a:lnTo>
                <a:lnTo>
                  <a:pt x="1384272" y="389995"/>
                </a:lnTo>
                <a:lnTo>
                  <a:pt x="1356267" y="341503"/>
                </a:lnTo>
                <a:lnTo>
                  <a:pt x="1324660" y="295442"/>
                </a:lnTo>
                <a:lnTo>
                  <a:pt x="1289640" y="251999"/>
                </a:lnTo>
                <a:lnTo>
                  <a:pt x="1251394" y="211359"/>
                </a:lnTo>
                <a:lnTo>
                  <a:pt x="1210112" y="173708"/>
                </a:lnTo>
                <a:lnTo>
                  <a:pt x="1165981" y="139232"/>
                </a:lnTo>
                <a:lnTo>
                  <a:pt x="1119192" y="108116"/>
                </a:lnTo>
                <a:lnTo>
                  <a:pt x="1069931" y="80547"/>
                </a:lnTo>
                <a:lnTo>
                  <a:pt x="1018389" y="56709"/>
                </a:lnTo>
                <a:lnTo>
                  <a:pt x="964752" y="36789"/>
                </a:lnTo>
                <a:lnTo>
                  <a:pt x="909211" y="20972"/>
                </a:lnTo>
                <a:lnTo>
                  <a:pt x="851954" y="9444"/>
                </a:lnTo>
                <a:lnTo>
                  <a:pt x="793168" y="2392"/>
                </a:lnTo>
                <a:lnTo>
                  <a:pt x="733043" y="0"/>
                </a:lnTo>
                <a:lnTo>
                  <a:pt x="672919" y="2392"/>
                </a:lnTo>
                <a:lnTo>
                  <a:pt x="614133" y="9444"/>
                </a:lnTo>
                <a:lnTo>
                  <a:pt x="556876" y="20972"/>
                </a:lnTo>
                <a:lnTo>
                  <a:pt x="501335" y="36789"/>
                </a:lnTo>
                <a:lnTo>
                  <a:pt x="447698" y="56709"/>
                </a:lnTo>
                <a:lnTo>
                  <a:pt x="396156" y="80547"/>
                </a:lnTo>
                <a:lnTo>
                  <a:pt x="346895" y="108116"/>
                </a:lnTo>
                <a:lnTo>
                  <a:pt x="300106" y="139232"/>
                </a:lnTo>
                <a:lnTo>
                  <a:pt x="255975" y="173708"/>
                </a:lnTo>
                <a:lnTo>
                  <a:pt x="214693" y="211359"/>
                </a:lnTo>
                <a:lnTo>
                  <a:pt x="176447" y="251999"/>
                </a:lnTo>
                <a:lnTo>
                  <a:pt x="141427" y="295442"/>
                </a:lnTo>
                <a:lnTo>
                  <a:pt x="109820" y="341503"/>
                </a:lnTo>
                <a:lnTo>
                  <a:pt x="81815" y="389995"/>
                </a:lnTo>
                <a:lnTo>
                  <a:pt x="57602" y="440733"/>
                </a:lnTo>
                <a:lnTo>
                  <a:pt x="37368" y="493532"/>
                </a:lnTo>
                <a:lnTo>
                  <a:pt x="21302" y="548205"/>
                </a:lnTo>
                <a:lnTo>
                  <a:pt x="9593" y="604566"/>
                </a:lnTo>
                <a:lnTo>
                  <a:pt x="2429" y="662431"/>
                </a:lnTo>
                <a:lnTo>
                  <a:pt x="0" y="721613"/>
                </a:lnTo>
                <a:close/>
              </a:path>
            </a:pathLst>
          </a:custGeom>
          <a:solidFill>
            <a:srgbClr val="5ADFBA">
              <a:alpha val="41961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1978" y="5618226"/>
            <a:ext cx="0" cy="303441"/>
          </a:xfrm>
          <a:custGeom>
            <a:avLst/>
            <a:gdLst/>
            <a:ahLst/>
            <a:cxnLst/>
            <a:rect l="l" t="t" r="r" b="b"/>
            <a:pathLst>
              <a:path h="303441">
                <a:moveTo>
                  <a:pt x="0" y="303441"/>
                </a:moveTo>
                <a:lnTo>
                  <a:pt x="0" y="0"/>
                </a:lnTo>
              </a:path>
            </a:pathLst>
          </a:custGeom>
          <a:ln w="28575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2914" y="5618226"/>
            <a:ext cx="0" cy="303441"/>
          </a:xfrm>
          <a:custGeom>
            <a:avLst/>
            <a:gdLst/>
            <a:ahLst/>
            <a:cxnLst/>
            <a:rect l="l" t="t" r="r" b="b"/>
            <a:pathLst>
              <a:path h="303441">
                <a:moveTo>
                  <a:pt x="0" y="303441"/>
                </a:moveTo>
                <a:lnTo>
                  <a:pt x="0" y="0"/>
                </a:lnTo>
              </a:path>
            </a:pathLst>
          </a:custGeom>
          <a:ln w="28575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89198" y="5921502"/>
            <a:ext cx="3200400" cy="19443"/>
          </a:xfrm>
          <a:custGeom>
            <a:avLst/>
            <a:gdLst/>
            <a:ahLst/>
            <a:cxnLst/>
            <a:rect l="l" t="t" r="r" b="b"/>
            <a:pathLst>
              <a:path w="3200400" h="19443">
                <a:moveTo>
                  <a:pt x="0" y="19443"/>
                </a:moveTo>
                <a:lnTo>
                  <a:pt x="3200400" y="0"/>
                </a:lnTo>
              </a:path>
            </a:pathLst>
          </a:custGeom>
          <a:ln w="28575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9826" y="5618226"/>
            <a:ext cx="0" cy="303441"/>
          </a:xfrm>
          <a:custGeom>
            <a:avLst/>
            <a:gdLst/>
            <a:ahLst/>
            <a:cxnLst/>
            <a:rect l="l" t="t" r="r" b="b"/>
            <a:pathLst>
              <a:path h="303441">
                <a:moveTo>
                  <a:pt x="0" y="303441"/>
                </a:moveTo>
                <a:lnTo>
                  <a:pt x="0" y="0"/>
                </a:lnTo>
              </a:path>
            </a:pathLst>
          </a:custGeom>
          <a:ln w="28575">
            <a:solidFill>
              <a:srgbClr val="FF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9826" y="5919978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315277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42982" y="5624322"/>
            <a:ext cx="0" cy="303441"/>
          </a:xfrm>
          <a:custGeom>
            <a:avLst/>
            <a:gdLst/>
            <a:ahLst/>
            <a:cxnLst/>
            <a:rect l="l" t="t" r="r" b="b"/>
            <a:pathLst>
              <a:path h="303441">
                <a:moveTo>
                  <a:pt x="0" y="303441"/>
                </a:moveTo>
                <a:lnTo>
                  <a:pt x="0" y="0"/>
                </a:lnTo>
              </a:path>
            </a:pathLst>
          </a:custGeom>
          <a:ln w="28575">
            <a:solidFill>
              <a:srgbClr val="FF92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5652" y="1805939"/>
            <a:ext cx="2834640" cy="368808"/>
          </a:xfrm>
          <a:custGeom>
            <a:avLst/>
            <a:gdLst/>
            <a:ahLst/>
            <a:cxnLst/>
            <a:rect l="l" t="t" r="r" b="b"/>
            <a:pathLst>
              <a:path w="2834640" h="368808">
                <a:moveTo>
                  <a:pt x="0" y="368808"/>
                </a:moveTo>
                <a:lnTo>
                  <a:pt x="2834640" y="368808"/>
                </a:lnTo>
                <a:lnTo>
                  <a:pt x="283464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29255" y="515112"/>
            <a:ext cx="8478448" cy="107721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For Atliq Exclusive, </a:t>
            </a: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November 2020 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marked the </a:t>
            </a: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highest sales</a:t>
            </a:r>
            <a:r>
              <a:rPr sz="1800" b="1" spc="-3" dirty="0">
                <a:solidFill>
                  <a:srgbClr val="5ADFBA"/>
                </a:solidFill>
                <a:latin typeface="Calibri"/>
                <a:cs typeface="Calibri"/>
              </a:rPr>
              <a:t>, 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and </a:t>
            </a:r>
            <a:r>
              <a:rPr sz="1800" b="1" spc="-3" dirty="0">
                <a:solidFill>
                  <a:srgbClr val="FF9292"/>
                </a:solidFill>
                <a:latin typeface="Calibri"/>
                <a:cs typeface="Calibri"/>
              </a:rPr>
              <a:t>March 2020 </a:t>
            </a:r>
            <a:r>
              <a:rPr sz="1800" spc="-3" dirty="0">
                <a:solidFill>
                  <a:srgbClr val="A6A6A6"/>
                </a:solidFill>
                <a:latin typeface="Calibri"/>
                <a:cs typeface="Calibri"/>
              </a:rPr>
              <a:t>marked the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b="1" spc="-4" dirty="0">
                <a:solidFill>
                  <a:srgbClr val="FF9292"/>
                </a:solidFill>
                <a:latin typeface="Calibri"/>
                <a:cs typeface="Calibri"/>
              </a:rPr>
              <a:t>lowest gross sales</a:t>
            </a: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. It’s very evident that the </a:t>
            </a:r>
            <a:r>
              <a:rPr sz="1800" b="1" spc="-4" dirty="0">
                <a:solidFill>
                  <a:srgbClr val="FF9292"/>
                </a:solidFill>
                <a:latin typeface="Calibri"/>
                <a:cs typeface="Calibri"/>
              </a:rPr>
              <a:t>lower sales between March and August </a:t>
            </a: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because of </a:t>
            </a:r>
            <a:r>
              <a:rPr sz="1800" b="1" spc="-4" dirty="0">
                <a:solidFill>
                  <a:srgbClr val="FF9292"/>
                </a:solidFill>
                <a:latin typeface="Calibri"/>
                <a:cs typeface="Calibri"/>
              </a:rPr>
              <a:t>COVID-19</a:t>
            </a: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. However, it’s a very good sign that the </a:t>
            </a: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sales increased quickly after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August </a:t>
            </a: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and reached the highest level since the last two years in November.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4543" y="1206119"/>
            <a:ext cx="389829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026" y="2639847"/>
            <a:ext cx="609817" cy="204012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2" dirty="0">
                <a:solidFill>
                  <a:srgbClr val="1D9A78"/>
                </a:solidFill>
                <a:latin typeface="Calibri"/>
                <a:cs typeface="Calibri"/>
              </a:rPr>
              <a:t>32.25M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5929" y="4569714"/>
            <a:ext cx="521034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dirty="0">
                <a:solidFill>
                  <a:srgbClr val="FF9292"/>
                </a:solidFill>
                <a:latin typeface="Calibri"/>
                <a:cs typeface="Calibri"/>
              </a:rPr>
              <a:t>0.77M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3648" y="6011824"/>
            <a:ext cx="2579149" cy="796848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852804" marR="935284" algn="ctr">
              <a:lnSpc>
                <a:spcPts val="1900"/>
              </a:lnSpc>
            </a:pPr>
            <a:r>
              <a:rPr sz="1800" dirty="0">
                <a:solidFill>
                  <a:srgbClr val="1D9A78"/>
                </a:solidFill>
                <a:latin typeface="Calibri"/>
                <a:cs typeface="Calibri"/>
              </a:rPr>
              <a:t>FY 2021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15"/>
              </a:lnSpc>
              <a:spcBef>
                <a:spcPts val="10"/>
              </a:spcBef>
            </a:pP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In FY 2021, we have a total</a:t>
            </a:r>
            <a:endParaRPr sz="1800">
              <a:latin typeface="Calibri"/>
              <a:cs typeface="Calibri"/>
            </a:endParaRPr>
          </a:p>
          <a:p>
            <a:pPr marL="12700" marR="17145">
              <a:lnSpc>
                <a:spcPts val="2160"/>
              </a:lnSpc>
              <a:spcBef>
                <a:spcPts val="2"/>
              </a:spcBef>
            </a:pP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sales of 224.42M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083" y="6016701"/>
            <a:ext cx="2579149" cy="79197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867409" marR="920679" algn="ctr">
              <a:lnSpc>
                <a:spcPts val="1900"/>
              </a:lnSpc>
            </a:pPr>
            <a:r>
              <a:rPr sz="1800" dirty="0">
                <a:solidFill>
                  <a:srgbClr val="1D9A78"/>
                </a:solidFill>
                <a:latin typeface="Calibri"/>
                <a:cs typeface="Calibri"/>
              </a:rPr>
              <a:t>FY 2020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75"/>
              </a:lnSpc>
              <a:spcBef>
                <a:spcPts val="8"/>
              </a:spcBef>
            </a:pP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In FY 2020, we have a total</a:t>
            </a:r>
            <a:endParaRPr sz="1800">
              <a:latin typeface="Calibri"/>
              <a:cs typeface="Calibri"/>
            </a:endParaRPr>
          </a:p>
          <a:p>
            <a:pPr marL="12700" marR="17145">
              <a:lnSpc>
                <a:spcPts val="2160"/>
              </a:lnSpc>
              <a:spcBef>
                <a:spcPts val="4"/>
              </a:spcBef>
            </a:pP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sales of 79.50M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380" y="6271818"/>
            <a:ext cx="2159905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89">
              <a:lnSpc>
                <a:spcPts val="1900"/>
              </a:lnSpc>
            </a:pPr>
            <a:r>
              <a:rPr sz="1800" b="1" spc="-7" dirty="0">
                <a:solidFill>
                  <a:srgbClr val="00AFEF"/>
                </a:solidFill>
                <a:latin typeface="Calibri"/>
                <a:cs typeface="Calibri"/>
              </a:rPr>
              <a:t>Altogether we have 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2" dirty="0">
                <a:solidFill>
                  <a:srgbClr val="00AFEF"/>
                </a:solidFill>
                <a:latin typeface="Calibri"/>
                <a:cs typeface="Calibri"/>
              </a:rPr>
              <a:t>total sales of 303.92M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9826" y="5618226"/>
            <a:ext cx="3153155" cy="301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835652" y="1805940"/>
            <a:ext cx="2834640" cy="368807"/>
          </a:xfrm>
          <a:prstGeom prst="rect">
            <a:avLst/>
          </a:prstGeom>
        </p:spPr>
        <p:txBody>
          <a:bodyPr wrap="square" lIns="0" tIns="36830" rIns="0" bIns="0" rtlCol="0">
            <a:noAutofit/>
          </a:bodyPr>
          <a:lstStyle/>
          <a:p>
            <a:pPr marL="211200">
              <a:lnSpc>
                <a:spcPct val="101725"/>
              </a:lnSpc>
            </a:pPr>
            <a:r>
              <a:rPr sz="1800" spc="-8" dirty="0">
                <a:solidFill>
                  <a:srgbClr val="FFC000"/>
                </a:solidFill>
                <a:latin typeface="Calibri"/>
                <a:cs typeface="Calibri"/>
              </a:rPr>
              <a:t>Atliq Exclusive Sales Trend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6392" y="4463796"/>
            <a:ext cx="4098798" cy="1818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61632" y="2683764"/>
            <a:ext cx="4070604" cy="1790700"/>
          </a:xfrm>
          <a:custGeom>
            <a:avLst/>
            <a:gdLst/>
            <a:ahLst/>
            <a:cxnLst/>
            <a:rect l="l" t="t" r="r" b="b"/>
            <a:pathLst>
              <a:path w="4070604" h="1790700">
                <a:moveTo>
                  <a:pt x="0" y="153924"/>
                </a:moveTo>
                <a:lnTo>
                  <a:pt x="13" y="1638858"/>
                </a:lnTo>
                <a:lnTo>
                  <a:pt x="6618" y="1681537"/>
                </a:lnTo>
                <a:lnTo>
                  <a:pt x="24115" y="1719491"/>
                </a:lnTo>
                <a:lnTo>
                  <a:pt x="50800" y="1751016"/>
                </a:lnTo>
                <a:lnTo>
                  <a:pt x="84969" y="1774409"/>
                </a:lnTo>
                <a:lnTo>
                  <a:pt x="124920" y="1787967"/>
                </a:lnTo>
                <a:lnTo>
                  <a:pt x="153924" y="1790700"/>
                </a:lnTo>
                <a:lnTo>
                  <a:pt x="3918762" y="1790686"/>
                </a:lnTo>
                <a:lnTo>
                  <a:pt x="3961441" y="1784081"/>
                </a:lnTo>
                <a:lnTo>
                  <a:pt x="3999395" y="1766584"/>
                </a:lnTo>
                <a:lnTo>
                  <a:pt x="4030920" y="1739899"/>
                </a:lnTo>
                <a:lnTo>
                  <a:pt x="4054313" y="1705730"/>
                </a:lnTo>
                <a:lnTo>
                  <a:pt x="4067871" y="1665779"/>
                </a:lnTo>
                <a:lnTo>
                  <a:pt x="4070604" y="1636776"/>
                </a:lnTo>
                <a:lnTo>
                  <a:pt x="4070590" y="151841"/>
                </a:lnTo>
                <a:lnTo>
                  <a:pt x="4063985" y="109162"/>
                </a:lnTo>
                <a:lnTo>
                  <a:pt x="4046488" y="71208"/>
                </a:lnTo>
                <a:lnTo>
                  <a:pt x="4019803" y="39683"/>
                </a:lnTo>
                <a:lnTo>
                  <a:pt x="3985634" y="16290"/>
                </a:lnTo>
                <a:lnTo>
                  <a:pt x="3945683" y="2732"/>
                </a:lnTo>
                <a:lnTo>
                  <a:pt x="3916679" y="0"/>
                </a:lnTo>
                <a:lnTo>
                  <a:pt x="151841" y="13"/>
                </a:lnTo>
                <a:lnTo>
                  <a:pt x="109162" y="6618"/>
                </a:lnTo>
                <a:lnTo>
                  <a:pt x="71208" y="24115"/>
                </a:lnTo>
                <a:lnTo>
                  <a:pt x="39683" y="50800"/>
                </a:lnTo>
                <a:lnTo>
                  <a:pt x="16290" y="84969"/>
                </a:lnTo>
                <a:lnTo>
                  <a:pt x="2732" y="124920"/>
                </a:lnTo>
                <a:lnTo>
                  <a:pt x="0" y="15392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1632" y="2683764"/>
            <a:ext cx="4070604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8113" y="2011552"/>
            <a:ext cx="4157688" cy="1487170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739203" marR="872009" algn="ctr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8: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495"/>
              </a:spcBef>
            </a:pPr>
            <a:r>
              <a:rPr sz="2400" spc="-3" dirty="0">
                <a:solidFill>
                  <a:srgbClr val="1D9A78"/>
                </a:solidFill>
                <a:latin typeface="Calibri"/>
                <a:cs typeface="Calibri"/>
              </a:rPr>
              <a:t>In which quarter of 2020, got the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ts val="2885"/>
              </a:lnSpc>
              <a:spcBef>
                <a:spcPts val="144"/>
              </a:spcBef>
            </a:pP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maximum total_sold_quantity?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113" y="3534282"/>
            <a:ext cx="3159963" cy="1061796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2" dirty="0">
                <a:solidFill>
                  <a:srgbClr val="1D9A78"/>
                </a:solidFill>
                <a:latin typeface="Calibri"/>
                <a:cs typeface="Calibri"/>
              </a:rPr>
              <a:t>The final output contains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9"/>
              </a:spcBef>
            </a:pPr>
            <a:r>
              <a:rPr sz="2400" spc="-1" dirty="0">
                <a:solidFill>
                  <a:srgbClr val="1D9A78"/>
                </a:solidFill>
                <a:latin typeface="Calibri"/>
                <a:cs typeface="Calibri"/>
              </a:rPr>
              <a:t>fields sorted by the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</a:pPr>
            <a:r>
              <a:rPr sz="2400" spc="-3" dirty="0">
                <a:solidFill>
                  <a:srgbClr val="1D9A78"/>
                </a:solidFill>
                <a:latin typeface="Calibri"/>
                <a:cs typeface="Calibri"/>
              </a:rPr>
              <a:t>total_sold_quantity: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012" y="3534282"/>
            <a:ext cx="75587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these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8113" y="4997577"/>
            <a:ext cx="2494600" cy="695985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 marR="45720">
              <a:lnSpc>
                <a:spcPts val="2500"/>
              </a:lnSpc>
            </a:pPr>
            <a:r>
              <a:rPr sz="2400" spc="-2" dirty="0">
                <a:solidFill>
                  <a:srgbClr val="A6A6A6"/>
                </a:solidFill>
                <a:latin typeface="Calibri"/>
                <a:cs typeface="Calibri"/>
              </a:rPr>
              <a:t>Quarter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9"/>
              </a:spcBef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total_sold_quantity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66344" y="748296"/>
            <a:ext cx="2026871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37204" y="644651"/>
            <a:ext cx="6769608" cy="388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65492" y="2229612"/>
            <a:ext cx="446531" cy="643127"/>
          </a:xfrm>
          <a:custGeom>
            <a:avLst/>
            <a:gdLst/>
            <a:ahLst/>
            <a:cxnLst/>
            <a:rect l="l" t="t" r="r" b="b"/>
            <a:pathLst>
              <a:path w="446531" h="643127">
                <a:moveTo>
                  <a:pt x="223265" y="643127"/>
                </a:moveTo>
                <a:lnTo>
                  <a:pt x="446531" y="419862"/>
                </a:lnTo>
                <a:lnTo>
                  <a:pt x="334899" y="419862"/>
                </a:lnTo>
                <a:lnTo>
                  <a:pt x="334899" y="0"/>
                </a:lnTo>
                <a:lnTo>
                  <a:pt x="111632" y="0"/>
                </a:lnTo>
                <a:lnTo>
                  <a:pt x="111632" y="419862"/>
                </a:lnTo>
                <a:lnTo>
                  <a:pt x="0" y="419862"/>
                </a:lnTo>
                <a:lnTo>
                  <a:pt x="223265" y="643127"/>
                </a:lnTo>
                <a:close/>
              </a:path>
            </a:pathLst>
          </a:custGeom>
          <a:solidFill>
            <a:srgbClr val="FF92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162" y="915162"/>
            <a:ext cx="1510284" cy="553212"/>
          </a:xfrm>
          <a:custGeom>
            <a:avLst/>
            <a:gdLst/>
            <a:ahLst/>
            <a:cxnLst/>
            <a:rect l="l" t="t" r="r" b="b"/>
            <a:pathLst>
              <a:path w="1510284" h="553212">
                <a:moveTo>
                  <a:pt x="0" y="553212"/>
                </a:moveTo>
                <a:lnTo>
                  <a:pt x="1510284" y="553212"/>
                </a:lnTo>
                <a:lnTo>
                  <a:pt x="151028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28575">
            <a:solidFill>
              <a:srgbClr val="2CD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65678" y="1461642"/>
            <a:ext cx="633857" cy="655193"/>
          </a:xfrm>
          <a:custGeom>
            <a:avLst/>
            <a:gdLst/>
            <a:ahLst/>
            <a:cxnLst/>
            <a:rect l="l" t="t" r="r" b="b"/>
            <a:pathLst>
              <a:path w="633857" h="655193">
                <a:moveTo>
                  <a:pt x="213868" y="549402"/>
                </a:moveTo>
                <a:lnTo>
                  <a:pt x="633857" y="89408"/>
                </a:lnTo>
                <a:lnTo>
                  <a:pt x="535813" y="0"/>
                </a:lnTo>
                <a:lnTo>
                  <a:pt x="115950" y="459867"/>
                </a:lnTo>
                <a:lnTo>
                  <a:pt x="0" y="354076"/>
                </a:lnTo>
                <a:lnTo>
                  <a:pt x="61213" y="618109"/>
                </a:lnTo>
                <a:lnTo>
                  <a:pt x="329819" y="655193"/>
                </a:lnTo>
                <a:lnTo>
                  <a:pt x="213868" y="549402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5678" y="1461642"/>
            <a:ext cx="633857" cy="655193"/>
          </a:xfrm>
          <a:custGeom>
            <a:avLst/>
            <a:gdLst/>
            <a:ahLst/>
            <a:cxnLst/>
            <a:rect l="l" t="t" r="r" b="b"/>
            <a:pathLst>
              <a:path w="633857" h="655193">
                <a:moveTo>
                  <a:pt x="0" y="354076"/>
                </a:moveTo>
                <a:lnTo>
                  <a:pt x="115950" y="459867"/>
                </a:lnTo>
                <a:lnTo>
                  <a:pt x="535813" y="0"/>
                </a:lnTo>
                <a:lnTo>
                  <a:pt x="633857" y="89408"/>
                </a:lnTo>
                <a:lnTo>
                  <a:pt x="213868" y="549402"/>
                </a:lnTo>
                <a:lnTo>
                  <a:pt x="329819" y="655193"/>
                </a:lnTo>
                <a:lnTo>
                  <a:pt x="61213" y="618109"/>
                </a:lnTo>
                <a:lnTo>
                  <a:pt x="0" y="354076"/>
                </a:lnTo>
                <a:close/>
              </a:path>
            </a:pathLst>
          </a:custGeom>
          <a:ln w="12699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82237" y="535432"/>
            <a:ext cx="6072720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-3" dirty="0">
                <a:solidFill>
                  <a:srgbClr val="1D9A78"/>
                </a:solidFill>
                <a:latin typeface="Calibri"/>
                <a:cs typeface="Calibri"/>
              </a:rPr>
              <a:t>How many quantities were sold during the quarters of FY 2020?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4543" y="1206119"/>
            <a:ext cx="389829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261" y="2337816"/>
            <a:ext cx="2714581" cy="5283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Quarter 1 </a:t>
            </a:r>
            <a:r>
              <a:rPr sz="1800" spc="0" dirty="0">
                <a:solidFill>
                  <a:srgbClr val="A6A6A6"/>
                </a:solidFill>
                <a:latin typeface="Calibri"/>
                <a:cs typeface="Calibri"/>
              </a:rPr>
              <a:t>has the </a:t>
            </a:r>
            <a:r>
              <a:rPr sz="1800" b="1" spc="0" dirty="0">
                <a:solidFill>
                  <a:srgbClr val="1D9A78"/>
                </a:solidFill>
                <a:latin typeface="Calibri"/>
                <a:cs typeface="Calibri"/>
              </a:rPr>
              <a:t>maximum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3"/>
              </a:spcBef>
            </a:pP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total sold quantity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6516" y="2739771"/>
            <a:ext cx="1009945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In millions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916" y="4526788"/>
            <a:ext cx="10989425" cy="528396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This again complements the previous insight. That is the effect of COVID-19 on our sales. </a:t>
            </a:r>
            <a:r>
              <a:rPr sz="1800" b="1" spc="-1" dirty="0">
                <a:solidFill>
                  <a:srgbClr val="FF9292"/>
                </a:solidFill>
                <a:latin typeface="Calibri"/>
                <a:cs typeface="Calibri"/>
              </a:rPr>
              <a:t>The sold quantity decreased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3"/>
              </a:spcBef>
            </a:pPr>
            <a:r>
              <a:rPr sz="1800" b="1" spc="-3" dirty="0">
                <a:solidFill>
                  <a:srgbClr val="FF9292"/>
                </a:solidFill>
                <a:latin typeface="Calibri"/>
                <a:cs typeface="Calibri"/>
              </a:rPr>
              <a:t>to 2.1 million in quarter 3 of FY 2020, which was actually March, April, and May when COVID-19 was at its peak</a:t>
            </a:r>
            <a:r>
              <a:rPr sz="1800" spc="-3" dirty="0">
                <a:solidFill>
                  <a:srgbClr val="FF9292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5350129"/>
            <a:ext cx="11533178" cy="147066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But we started recovering very early despite the continuance of the pandemic. This </a:t>
            </a:r>
            <a:r>
              <a:rPr sz="1800" b="1" spc="-1" dirty="0">
                <a:solidFill>
                  <a:srgbClr val="28D5A3"/>
                </a:solidFill>
                <a:latin typeface="Calibri"/>
                <a:cs typeface="Calibri"/>
              </a:rPr>
              <a:t>early recovery during quarter 4 is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3" dirty="0">
                <a:solidFill>
                  <a:srgbClr val="28D5A3"/>
                </a:solidFill>
                <a:latin typeface="Calibri"/>
                <a:cs typeface="Calibri"/>
              </a:rPr>
              <a:t>probably because of the increased need for hardware like desktops and notebooks as majority of the students began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b="1" spc="-2" dirty="0">
                <a:solidFill>
                  <a:srgbClr val="28D5A3"/>
                </a:solidFill>
                <a:latin typeface="Calibri"/>
                <a:cs typeface="Calibri"/>
              </a:rPr>
              <a:t>or continued to do their coursework online during this time</a:t>
            </a: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, and there was a huge demand for computer accessories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1800" spc="2" dirty="0">
                <a:solidFill>
                  <a:srgbClr val="A6A6A6"/>
                </a:solidFill>
                <a:latin typeface="Calibri"/>
                <a:cs typeface="Calibri"/>
              </a:rPr>
              <a:t>during this period.</a:t>
            </a:r>
            <a:endParaRPr sz="1800" dirty="0">
              <a:latin typeface="Calibri"/>
              <a:cs typeface="Calibri"/>
            </a:endParaRPr>
          </a:p>
          <a:p>
            <a:pPr marR="12700" algn="r">
              <a:lnSpc>
                <a:spcPct val="101725"/>
              </a:lnSpc>
              <a:spcBef>
                <a:spcPts val="1282"/>
              </a:spcBef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63162" y="915162"/>
            <a:ext cx="1510284" cy="553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1216" y="4274820"/>
            <a:ext cx="4680966" cy="1535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6456" y="2778252"/>
            <a:ext cx="4652772" cy="1507236"/>
          </a:xfrm>
          <a:custGeom>
            <a:avLst/>
            <a:gdLst/>
            <a:ahLst/>
            <a:cxnLst/>
            <a:rect l="l" t="t" r="r" b="b"/>
            <a:pathLst>
              <a:path w="4652772" h="1507236">
                <a:moveTo>
                  <a:pt x="0" y="129539"/>
                </a:moveTo>
                <a:lnTo>
                  <a:pt x="0" y="1377696"/>
                </a:lnTo>
                <a:lnTo>
                  <a:pt x="149" y="1383979"/>
                </a:lnTo>
                <a:lnTo>
                  <a:pt x="9219" y="1425752"/>
                </a:lnTo>
                <a:lnTo>
                  <a:pt x="30603" y="1461286"/>
                </a:lnTo>
                <a:lnTo>
                  <a:pt x="61897" y="1488172"/>
                </a:lnTo>
                <a:lnTo>
                  <a:pt x="100694" y="1504007"/>
                </a:lnTo>
                <a:lnTo>
                  <a:pt x="129540" y="1507236"/>
                </a:lnTo>
                <a:lnTo>
                  <a:pt x="4523232" y="1507236"/>
                </a:lnTo>
                <a:lnTo>
                  <a:pt x="4571288" y="1498016"/>
                </a:lnTo>
                <a:lnTo>
                  <a:pt x="4606822" y="1476632"/>
                </a:lnTo>
                <a:lnTo>
                  <a:pt x="4633708" y="1445338"/>
                </a:lnTo>
                <a:lnTo>
                  <a:pt x="4649543" y="1406541"/>
                </a:lnTo>
                <a:lnTo>
                  <a:pt x="4652772" y="1377696"/>
                </a:lnTo>
                <a:lnTo>
                  <a:pt x="4652772" y="129539"/>
                </a:lnTo>
                <a:lnTo>
                  <a:pt x="4643552" y="81483"/>
                </a:lnTo>
                <a:lnTo>
                  <a:pt x="4622168" y="45949"/>
                </a:lnTo>
                <a:lnTo>
                  <a:pt x="4590874" y="19063"/>
                </a:lnTo>
                <a:lnTo>
                  <a:pt x="4552077" y="3228"/>
                </a:lnTo>
                <a:lnTo>
                  <a:pt x="4523232" y="0"/>
                </a:lnTo>
                <a:lnTo>
                  <a:pt x="129540" y="0"/>
                </a:lnTo>
                <a:lnTo>
                  <a:pt x="81483" y="9219"/>
                </a:lnTo>
                <a:lnTo>
                  <a:pt x="45949" y="30603"/>
                </a:lnTo>
                <a:lnTo>
                  <a:pt x="19063" y="61897"/>
                </a:lnTo>
                <a:lnTo>
                  <a:pt x="3228" y="100694"/>
                </a:lnTo>
                <a:lnTo>
                  <a:pt x="0" y="12953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6456" y="2778252"/>
            <a:ext cx="4652772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4404" y="2011552"/>
            <a:ext cx="3906259" cy="2961970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593674" marR="47761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9: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  <a:spcBef>
                <a:spcPts val="1992"/>
              </a:spcBef>
            </a:pPr>
            <a:r>
              <a:rPr sz="2600" spc="-3" dirty="0">
                <a:solidFill>
                  <a:srgbClr val="1D9A78"/>
                </a:solidFill>
                <a:latin typeface="Calibri"/>
                <a:cs typeface="Calibri"/>
              </a:rPr>
              <a:t>Which channel helped to 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dirty="0">
                <a:solidFill>
                  <a:srgbClr val="1D9A78"/>
                </a:solidFill>
                <a:latin typeface="Calibri"/>
                <a:cs typeface="Calibri"/>
              </a:rPr>
              <a:t>bring</a:t>
            </a:r>
            <a:r>
              <a:rPr sz="26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spc="0" dirty="0">
                <a:solidFill>
                  <a:srgbClr val="1D9A78"/>
                </a:solidFill>
                <a:latin typeface="Calibri"/>
                <a:cs typeface="Calibri"/>
              </a:rPr>
              <a:t>m</a:t>
            </a:r>
            <a:r>
              <a:rPr sz="2600" spc="-9" dirty="0">
                <a:solidFill>
                  <a:srgbClr val="1D9A78"/>
                </a:solidFill>
                <a:latin typeface="Calibri"/>
                <a:cs typeface="Calibri"/>
              </a:rPr>
              <a:t>o</a:t>
            </a:r>
            <a:r>
              <a:rPr sz="2600" spc="-34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600" spc="0" dirty="0">
                <a:solidFill>
                  <a:srgbClr val="1D9A78"/>
                </a:solidFill>
                <a:latin typeface="Calibri"/>
                <a:cs typeface="Calibri"/>
              </a:rPr>
              <a:t>e g</a:t>
            </a:r>
            <a:r>
              <a:rPr sz="2600" spc="-34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600" spc="0" dirty="0">
                <a:solidFill>
                  <a:srgbClr val="1D9A78"/>
                </a:solidFill>
                <a:latin typeface="Calibri"/>
                <a:cs typeface="Calibri"/>
              </a:rPr>
              <a:t>oss</a:t>
            </a:r>
            <a:r>
              <a:rPr sz="26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spc="0" dirty="0">
                <a:solidFill>
                  <a:srgbClr val="1D9A78"/>
                </a:solidFill>
                <a:latin typeface="Calibri"/>
                <a:cs typeface="Calibri"/>
              </a:rPr>
              <a:t>sales</a:t>
            </a:r>
            <a:r>
              <a:rPr sz="2600" spc="-2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spc="0" dirty="0">
                <a:solidFill>
                  <a:srgbClr val="1D9A78"/>
                </a:solidFill>
                <a:latin typeface="Calibri"/>
                <a:cs typeface="Calibri"/>
              </a:rPr>
              <a:t>in the 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spc="-4" dirty="0">
                <a:solidFill>
                  <a:srgbClr val="1D9A78"/>
                </a:solidFill>
                <a:latin typeface="Calibri"/>
                <a:cs typeface="Calibri"/>
              </a:rPr>
              <a:t>fiscal year 2021 and the 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spc="-6" dirty="0">
                <a:solidFill>
                  <a:srgbClr val="1D9A78"/>
                </a:solidFill>
                <a:latin typeface="Calibri"/>
                <a:cs typeface="Calibri"/>
              </a:rPr>
              <a:t>percentage of contribution? 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spc="-4" dirty="0">
                <a:solidFill>
                  <a:srgbClr val="1D9A78"/>
                </a:solidFill>
                <a:latin typeface="Calibri"/>
                <a:cs typeface="Calibri"/>
              </a:rPr>
              <a:t>The final output contains 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73"/>
              </a:lnSpc>
            </a:pPr>
            <a:r>
              <a:rPr sz="2600" spc="-2" dirty="0">
                <a:solidFill>
                  <a:srgbClr val="1D9A78"/>
                </a:solidFill>
                <a:latin typeface="Calibri"/>
                <a:cs typeface="Calibri"/>
              </a:rPr>
              <a:t>these fields: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4404" y="5330825"/>
            <a:ext cx="2275423" cy="1069339"/>
          </a:xfrm>
          <a:prstGeom prst="rect">
            <a:avLst/>
          </a:prstGeom>
        </p:spPr>
        <p:txBody>
          <a:bodyPr wrap="square" lIns="0" tIns="17176" rIns="0" bIns="0" rtlCol="0">
            <a:noAutofit/>
          </a:bodyPr>
          <a:lstStyle/>
          <a:p>
            <a:pPr marL="12700" marR="49606">
              <a:lnSpc>
                <a:spcPts val="2705"/>
              </a:lnSpc>
            </a:pPr>
            <a:r>
              <a:rPr sz="2600" dirty="0">
                <a:solidFill>
                  <a:srgbClr val="A6A6A6"/>
                </a:solidFill>
                <a:latin typeface="Calibri"/>
                <a:cs typeface="Calibri"/>
              </a:rPr>
              <a:t>channel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  <a:spcBef>
                <a:spcPts val="5"/>
              </a:spcBef>
            </a:pPr>
            <a:r>
              <a:rPr sz="2600" spc="-2" dirty="0">
                <a:solidFill>
                  <a:srgbClr val="A6A6A6"/>
                </a:solidFill>
                <a:latin typeface="Calibri"/>
                <a:cs typeface="Calibri"/>
              </a:rPr>
              <a:t>gross_sales_mln</a:t>
            </a:r>
            <a:endParaRPr sz="2600">
              <a:latin typeface="Calibri"/>
              <a:cs typeface="Calibri"/>
            </a:endParaRPr>
          </a:p>
          <a:p>
            <a:pPr marL="12700" marR="49606">
              <a:lnSpc>
                <a:spcPts val="2810"/>
              </a:lnSpc>
            </a:pPr>
            <a:r>
              <a:rPr sz="2600" spc="-10" dirty="0">
                <a:solidFill>
                  <a:srgbClr val="A6A6A6"/>
                </a:solidFill>
                <a:latin typeface="Calibri"/>
                <a:cs typeface="Calibri"/>
              </a:rPr>
              <a:t>percentage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66344" y="748296"/>
            <a:ext cx="2026871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2296" y="1106424"/>
            <a:ext cx="5410200" cy="512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04543" y="1206119"/>
            <a:ext cx="389829" cy="43230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8596" y="1272159"/>
            <a:ext cx="5452749" cy="80302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16260">
              <a:lnSpc>
                <a:spcPts val="1900"/>
              </a:lnSpc>
            </a:pP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The majority of our sales </a:t>
            </a: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took place </a:t>
            </a: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via retailers</a:t>
            </a: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, which 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b="1" spc="-1" dirty="0">
                <a:solidFill>
                  <a:srgbClr val="1D9A78"/>
                </a:solidFill>
                <a:latin typeface="Calibri"/>
                <a:cs typeface="Calibri"/>
              </a:rPr>
              <a:t>75% </a:t>
            </a:r>
            <a:r>
              <a:rPr sz="1800" spc="-1" dirty="0">
                <a:solidFill>
                  <a:srgbClr val="A6A6A6"/>
                </a:solidFill>
                <a:latin typeface="Calibri"/>
                <a:cs typeface="Calibri"/>
              </a:rPr>
              <a:t>of the total sales. Only a very small percentage of our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5"/>
              </a:lnSpc>
              <a:spcBef>
                <a:spcPts val="0"/>
              </a:spcBef>
            </a:pPr>
            <a:r>
              <a:rPr sz="1800" spc="0" dirty="0">
                <a:solidFill>
                  <a:srgbClr val="A6A6A6"/>
                </a:solidFill>
                <a:latin typeface="Calibri"/>
                <a:cs typeface="Calibri"/>
              </a:rPr>
              <a:t>sales happened through direct and distributor channels.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158" y="5205349"/>
            <a:ext cx="5253707" cy="52829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0014" marR="137677" algn="ctr">
              <a:lnSpc>
                <a:spcPts val="1900"/>
              </a:lnSpc>
            </a:pPr>
            <a:r>
              <a:rPr sz="1800" b="1" spc="-2" dirty="0">
                <a:solidFill>
                  <a:srgbClr val="16527E"/>
                </a:solidFill>
                <a:latin typeface="Calibri"/>
                <a:cs typeface="Calibri"/>
              </a:rPr>
              <a:t>In FY 2021, How are our sales distributed among 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  <a:spcBef>
                <a:spcPts val="13"/>
              </a:spcBef>
            </a:pPr>
            <a:r>
              <a:rPr sz="1800" b="1" spc="-4" dirty="0">
                <a:solidFill>
                  <a:srgbClr val="16527E"/>
                </a:solidFill>
                <a:latin typeface="Calibri"/>
                <a:cs typeface="Calibri"/>
              </a:rPr>
              <a:t>different channels through which we sell our products?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2180" y="5166359"/>
            <a:ext cx="5970270" cy="1703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7420" y="2801112"/>
            <a:ext cx="5942076" cy="2375916"/>
          </a:xfrm>
          <a:custGeom>
            <a:avLst/>
            <a:gdLst/>
            <a:ahLst/>
            <a:cxnLst/>
            <a:rect l="l" t="t" r="r" b="b"/>
            <a:pathLst>
              <a:path w="5942076" h="2375916">
                <a:moveTo>
                  <a:pt x="0" y="204215"/>
                </a:moveTo>
                <a:lnTo>
                  <a:pt x="0" y="2171700"/>
                </a:lnTo>
                <a:lnTo>
                  <a:pt x="677" y="2188447"/>
                </a:lnTo>
                <a:lnTo>
                  <a:pt x="10411" y="2236244"/>
                </a:lnTo>
                <a:lnTo>
                  <a:pt x="30598" y="2279268"/>
                </a:lnTo>
                <a:lnTo>
                  <a:pt x="59816" y="2316099"/>
                </a:lnTo>
                <a:lnTo>
                  <a:pt x="96647" y="2345317"/>
                </a:lnTo>
                <a:lnTo>
                  <a:pt x="139671" y="2365504"/>
                </a:lnTo>
                <a:lnTo>
                  <a:pt x="187468" y="2375238"/>
                </a:lnTo>
                <a:lnTo>
                  <a:pt x="204215" y="2375916"/>
                </a:lnTo>
                <a:lnTo>
                  <a:pt x="5737859" y="2375916"/>
                </a:lnTo>
                <a:lnTo>
                  <a:pt x="5786932" y="2369980"/>
                </a:lnTo>
                <a:lnTo>
                  <a:pt x="5831704" y="2353120"/>
                </a:lnTo>
                <a:lnTo>
                  <a:pt x="5870757" y="2326754"/>
                </a:lnTo>
                <a:lnTo>
                  <a:pt x="5902671" y="2292303"/>
                </a:lnTo>
                <a:lnTo>
                  <a:pt x="5926026" y="2251186"/>
                </a:lnTo>
                <a:lnTo>
                  <a:pt x="5939402" y="2204822"/>
                </a:lnTo>
                <a:lnTo>
                  <a:pt x="5942076" y="2171700"/>
                </a:lnTo>
                <a:lnTo>
                  <a:pt x="5942076" y="204215"/>
                </a:lnTo>
                <a:lnTo>
                  <a:pt x="5936140" y="155143"/>
                </a:lnTo>
                <a:lnTo>
                  <a:pt x="5919280" y="110371"/>
                </a:lnTo>
                <a:lnTo>
                  <a:pt x="5892914" y="71318"/>
                </a:lnTo>
                <a:lnTo>
                  <a:pt x="5858463" y="39404"/>
                </a:lnTo>
                <a:lnTo>
                  <a:pt x="5817346" y="16049"/>
                </a:lnTo>
                <a:lnTo>
                  <a:pt x="5770982" y="2673"/>
                </a:lnTo>
                <a:lnTo>
                  <a:pt x="5737859" y="0"/>
                </a:lnTo>
                <a:lnTo>
                  <a:pt x="204215" y="0"/>
                </a:lnTo>
                <a:lnTo>
                  <a:pt x="155143" y="5935"/>
                </a:lnTo>
                <a:lnTo>
                  <a:pt x="110371" y="22795"/>
                </a:lnTo>
                <a:lnTo>
                  <a:pt x="71318" y="49161"/>
                </a:lnTo>
                <a:lnTo>
                  <a:pt x="39404" y="83612"/>
                </a:lnTo>
                <a:lnTo>
                  <a:pt x="16049" y="124729"/>
                </a:lnTo>
                <a:lnTo>
                  <a:pt x="2673" y="171093"/>
                </a:lnTo>
                <a:lnTo>
                  <a:pt x="0" y="20421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7420" y="2801111"/>
            <a:ext cx="5942076" cy="237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8710" y="2011552"/>
            <a:ext cx="3843081" cy="1729105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739368" marR="43110">
              <a:lnSpc>
                <a:spcPts val="4095"/>
              </a:lnSpc>
            </a:pPr>
            <a:r>
              <a:rPr sz="4000" b="1" spc="-21" dirty="0">
                <a:solidFill>
                  <a:srgbClr val="1D9A78"/>
                </a:solidFill>
                <a:latin typeface="Calibri"/>
                <a:cs typeface="Calibri"/>
              </a:rPr>
              <a:t>REQUEST 10: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  <a:spcBef>
                <a:spcPts val="2169"/>
              </a:spcBef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G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the </a:t>
            </a:r>
            <a:r>
              <a:rPr sz="2400" spc="-225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op 3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p</a:t>
            </a:r>
            <a:r>
              <a:rPr sz="2400" spc="-34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o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d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ucts in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ea</a:t>
            </a:r>
            <a:r>
              <a:rPr sz="2400" spc="9" dirty="0">
                <a:solidFill>
                  <a:srgbClr val="1D9A78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h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4" dirty="0">
                <a:solidFill>
                  <a:srgbClr val="1D9A78"/>
                </a:solidFill>
                <a:latin typeface="Calibri"/>
                <a:cs typeface="Calibri"/>
              </a:rPr>
              <a:t>division that have a high 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3" dirty="0">
                <a:solidFill>
                  <a:srgbClr val="1D9A78"/>
                </a:solidFill>
                <a:latin typeface="Calibri"/>
                <a:cs typeface="Calibri"/>
              </a:rPr>
              <a:t>total_sold_quantity in 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710" y="3976953"/>
            <a:ext cx="4264742" cy="2378811"/>
          </a:xfrm>
          <a:prstGeom prst="rect">
            <a:avLst/>
          </a:prstGeom>
        </p:spPr>
        <p:txBody>
          <a:bodyPr wrap="square" lIns="0" tIns="8255" rIns="0" bIns="0" rtlCol="0">
            <a:noAutofit/>
          </a:bodyPr>
          <a:lstStyle/>
          <a:p>
            <a:pPr marL="12700">
              <a:lnSpc>
                <a:spcPts val="2929"/>
              </a:lnSpc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fis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al</a:t>
            </a:r>
            <a:r>
              <a:rPr sz="2400" spc="4" dirty="0">
                <a:solidFill>
                  <a:srgbClr val="1D9A78"/>
                </a:solidFill>
                <a:latin typeface="Calibri"/>
                <a:cs typeface="Calibri"/>
              </a:rPr>
              <a:t>_</a:t>
            </a:r>
            <a:r>
              <a:rPr sz="2400" spc="-19" dirty="0">
                <a:solidFill>
                  <a:srgbClr val="1D9A78"/>
                </a:solidFill>
                <a:latin typeface="Calibri"/>
                <a:cs typeface="Calibri"/>
              </a:rPr>
              <a:t>y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400" spc="4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400" spc="-14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2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0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2</a:t>
            </a:r>
            <a:r>
              <a:rPr sz="2400" spc="-9" dirty="0">
                <a:solidFill>
                  <a:srgbClr val="1D9A78"/>
                </a:solidFill>
                <a:latin typeface="Calibri"/>
                <a:cs typeface="Calibri"/>
              </a:rPr>
              <a:t>1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? The</a:t>
            </a:r>
            <a:r>
              <a:rPr sz="2400" spc="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final</a:t>
            </a:r>
            <a:r>
              <a:rPr lang="en-IN" sz="2400" spc="0" dirty="0">
                <a:solidFill>
                  <a:srgbClr val="1D9A78"/>
                </a:solidFill>
                <a:latin typeface="Calibri"/>
                <a:cs typeface="Calibri"/>
              </a:rPr>
              <a:t> output</a:t>
            </a:r>
            <a:r>
              <a:rPr sz="2400" spc="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929"/>
              </a:lnSpc>
            </a:pPr>
            <a:r>
              <a:rPr sz="2400" spc="-3" dirty="0">
                <a:solidFill>
                  <a:srgbClr val="1D9A78"/>
                </a:solidFill>
                <a:latin typeface="Calibri"/>
                <a:cs typeface="Calibri"/>
              </a:rPr>
              <a:t>contains these fields:</a:t>
            </a:r>
            <a:endParaRPr sz="2400" dirty="0">
              <a:latin typeface="Calibri"/>
              <a:cs typeface="Calibri"/>
            </a:endParaRPr>
          </a:p>
          <a:p>
            <a:pPr marL="12700" marR="855777">
              <a:lnSpc>
                <a:spcPts val="2929"/>
              </a:lnSpc>
              <a:spcBef>
                <a:spcPts val="1681"/>
              </a:spcBef>
            </a:pPr>
            <a:r>
              <a:rPr sz="2400" spc="0" dirty="0">
                <a:solidFill>
                  <a:srgbClr val="A6A6A6"/>
                </a:solidFill>
                <a:latin typeface="Calibri"/>
                <a:cs typeface="Calibri"/>
              </a:rPr>
              <a:t>division </a:t>
            </a:r>
            <a:endParaRPr sz="2400" dirty="0">
              <a:latin typeface="Calibri"/>
              <a:cs typeface="Calibri"/>
            </a:endParaRPr>
          </a:p>
          <a:p>
            <a:pPr marL="12700" marR="855777">
              <a:lnSpc>
                <a:spcPts val="2929"/>
              </a:lnSpc>
            </a:pPr>
            <a:r>
              <a:rPr sz="2400" spc="-3" dirty="0">
                <a:solidFill>
                  <a:srgbClr val="A6A6A6"/>
                </a:solidFill>
                <a:latin typeface="Calibri"/>
                <a:cs typeface="Calibri"/>
              </a:rPr>
              <a:t>product_code </a:t>
            </a:r>
            <a:endParaRPr sz="2400" dirty="0">
              <a:latin typeface="Calibri"/>
              <a:cs typeface="Calibri"/>
            </a:endParaRPr>
          </a:p>
          <a:p>
            <a:pPr marL="12700" marR="855777">
              <a:lnSpc>
                <a:spcPts val="2929"/>
              </a:lnSpc>
            </a:pPr>
            <a:r>
              <a:rPr sz="2400" spc="-4" dirty="0">
                <a:solidFill>
                  <a:srgbClr val="A6A6A6"/>
                </a:solidFill>
                <a:latin typeface="Calibri"/>
                <a:cs typeface="Calibri"/>
              </a:rPr>
              <a:t>Product </a:t>
            </a:r>
            <a:endParaRPr sz="2400" dirty="0">
              <a:latin typeface="Calibri"/>
              <a:cs typeface="Calibri"/>
            </a:endParaRPr>
          </a:p>
          <a:p>
            <a:pPr marL="12700" marR="855777">
              <a:lnSpc>
                <a:spcPts val="2929"/>
              </a:lnSpc>
            </a:pPr>
            <a:r>
              <a:rPr sz="2400" spc="-3" dirty="0">
                <a:solidFill>
                  <a:srgbClr val="A6A6A6"/>
                </a:solidFill>
                <a:latin typeface="Calibri"/>
                <a:cs typeface="Calibri"/>
              </a:rPr>
              <a:t>total_sold_quantity </a:t>
            </a:r>
            <a:endParaRPr sz="2400" dirty="0">
              <a:latin typeface="Calibri"/>
              <a:cs typeface="Calibri"/>
            </a:endParaRPr>
          </a:p>
          <a:p>
            <a:pPr marL="12700" marR="855777">
              <a:lnSpc>
                <a:spcPts val="2929"/>
              </a:lnSpc>
            </a:pPr>
            <a:r>
              <a:rPr sz="2400" spc="-7" dirty="0">
                <a:solidFill>
                  <a:srgbClr val="A6A6A6"/>
                </a:solidFill>
                <a:latin typeface="Calibri"/>
                <a:cs typeface="Calibri"/>
              </a:rPr>
              <a:t>rank_order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466344" y="748296"/>
            <a:ext cx="2026871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Insigh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544" y="3236976"/>
            <a:ext cx="2944368" cy="2880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4036" y="3052571"/>
            <a:ext cx="780288" cy="370332"/>
          </a:xfrm>
          <a:custGeom>
            <a:avLst/>
            <a:gdLst/>
            <a:ahLst/>
            <a:cxnLst/>
            <a:rect l="l" t="t" r="r" b="b"/>
            <a:pathLst>
              <a:path w="780288" h="370332">
                <a:moveTo>
                  <a:pt x="0" y="370332"/>
                </a:moveTo>
                <a:lnTo>
                  <a:pt x="780288" y="370332"/>
                </a:lnTo>
                <a:lnTo>
                  <a:pt x="78028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3273" y="3002352"/>
            <a:ext cx="281367" cy="281515"/>
          </a:xfrm>
          <a:custGeom>
            <a:avLst/>
            <a:gdLst/>
            <a:ahLst/>
            <a:cxnLst/>
            <a:rect l="l" t="t" r="r" b="b"/>
            <a:pathLst>
              <a:path w="281367" h="281515">
                <a:moveTo>
                  <a:pt x="140680" y="0"/>
                </a:moveTo>
                <a:lnTo>
                  <a:pt x="125998" y="757"/>
                </a:lnTo>
                <a:lnTo>
                  <a:pt x="111750" y="2979"/>
                </a:lnTo>
                <a:lnTo>
                  <a:pt x="114433" y="90291"/>
                </a:lnTo>
                <a:lnTo>
                  <a:pt x="117742" y="89139"/>
                </a:lnTo>
                <a:lnTo>
                  <a:pt x="121020" y="87811"/>
                </a:lnTo>
                <a:lnTo>
                  <a:pt x="124301" y="86409"/>
                </a:lnTo>
                <a:lnTo>
                  <a:pt x="127580" y="85078"/>
                </a:lnTo>
                <a:lnTo>
                  <a:pt x="130713" y="83438"/>
                </a:lnTo>
                <a:lnTo>
                  <a:pt x="133908" y="81798"/>
                </a:lnTo>
                <a:lnTo>
                  <a:pt x="137050" y="80022"/>
                </a:lnTo>
                <a:lnTo>
                  <a:pt x="140479" y="78135"/>
                </a:lnTo>
                <a:lnTo>
                  <a:pt x="143822" y="75982"/>
                </a:lnTo>
                <a:lnTo>
                  <a:pt x="147258" y="74092"/>
                </a:lnTo>
                <a:lnTo>
                  <a:pt x="156111" y="74092"/>
                </a:lnTo>
                <a:lnTo>
                  <a:pt x="156111" y="200504"/>
                </a:lnTo>
                <a:lnTo>
                  <a:pt x="134713" y="200504"/>
                </a:lnTo>
                <a:lnTo>
                  <a:pt x="134713" y="98247"/>
                </a:lnTo>
                <a:lnTo>
                  <a:pt x="130997" y="100672"/>
                </a:lnTo>
                <a:lnTo>
                  <a:pt x="126984" y="102964"/>
                </a:lnTo>
                <a:lnTo>
                  <a:pt x="122783" y="104891"/>
                </a:lnTo>
                <a:lnTo>
                  <a:pt x="118063" y="106639"/>
                </a:lnTo>
                <a:lnTo>
                  <a:pt x="116401" y="279427"/>
                </a:lnTo>
                <a:lnTo>
                  <a:pt x="130801" y="281174"/>
                </a:lnTo>
                <a:lnTo>
                  <a:pt x="140680" y="281515"/>
                </a:lnTo>
                <a:lnTo>
                  <a:pt x="155362" y="280758"/>
                </a:lnTo>
                <a:lnTo>
                  <a:pt x="169610" y="278536"/>
                </a:lnTo>
                <a:lnTo>
                  <a:pt x="183348" y="274925"/>
                </a:lnTo>
                <a:lnTo>
                  <a:pt x="196500" y="270000"/>
                </a:lnTo>
                <a:lnTo>
                  <a:pt x="208992" y="263836"/>
                </a:lnTo>
                <a:lnTo>
                  <a:pt x="220749" y="256509"/>
                </a:lnTo>
                <a:lnTo>
                  <a:pt x="231694" y="248094"/>
                </a:lnTo>
                <a:lnTo>
                  <a:pt x="241753" y="238667"/>
                </a:lnTo>
                <a:lnTo>
                  <a:pt x="250851" y="228302"/>
                </a:lnTo>
                <a:lnTo>
                  <a:pt x="258911" y="217075"/>
                </a:lnTo>
                <a:lnTo>
                  <a:pt x="265860" y="205061"/>
                </a:lnTo>
                <a:lnTo>
                  <a:pt x="271620" y="192337"/>
                </a:lnTo>
                <a:lnTo>
                  <a:pt x="276118" y="178976"/>
                </a:lnTo>
                <a:lnTo>
                  <a:pt x="279278" y="165054"/>
                </a:lnTo>
                <a:lnTo>
                  <a:pt x="281025" y="150647"/>
                </a:lnTo>
                <a:lnTo>
                  <a:pt x="281367" y="140757"/>
                </a:lnTo>
                <a:lnTo>
                  <a:pt x="280615" y="126055"/>
                </a:lnTo>
                <a:lnTo>
                  <a:pt x="278400" y="111802"/>
                </a:lnTo>
                <a:lnTo>
                  <a:pt x="274795" y="98059"/>
                </a:lnTo>
                <a:lnTo>
                  <a:pt x="269877" y="84902"/>
                </a:lnTo>
                <a:lnTo>
                  <a:pt x="263721" y="72405"/>
                </a:lnTo>
                <a:lnTo>
                  <a:pt x="256402" y="60644"/>
                </a:lnTo>
                <a:lnTo>
                  <a:pt x="247995" y="49694"/>
                </a:lnTo>
                <a:lnTo>
                  <a:pt x="238576" y="39631"/>
                </a:lnTo>
                <a:lnTo>
                  <a:pt x="228219" y="30530"/>
                </a:lnTo>
                <a:lnTo>
                  <a:pt x="217001" y="22466"/>
                </a:lnTo>
                <a:lnTo>
                  <a:pt x="204997" y="15514"/>
                </a:lnTo>
                <a:lnTo>
                  <a:pt x="192281" y="9751"/>
                </a:lnTo>
                <a:lnTo>
                  <a:pt x="178930" y="5251"/>
                </a:lnTo>
                <a:lnTo>
                  <a:pt x="165017" y="2089"/>
                </a:lnTo>
                <a:lnTo>
                  <a:pt x="150620" y="342"/>
                </a:lnTo>
                <a:lnTo>
                  <a:pt x="140791" y="0"/>
                </a:lnTo>
                <a:close/>
              </a:path>
              <a:path w="281367" h="281515">
                <a:moveTo>
                  <a:pt x="757" y="155448"/>
                </a:moveTo>
                <a:lnTo>
                  <a:pt x="2977" y="169703"/>
                </a:lnTo>
                <a:lnTo>
                  <a:pt x="6587" y="183449"/>
                </a:lnTo>
                <a:lnTo>
                  <a:pt x="11509" y="196608"/>
                </a:lnTo>
                <a:lnTo>
                  <a:pt x="17670" y="209107"/>
                </a:lnTo>
                <a:lnTo>
                  <a:pt x="24993" y="220870"/>
                </a:lnTo>
                <a:lnTo>
                  <a:pt x="33404" y="231821"/>
                </a:lnTo>
                <a:lnTo>
                  <a:pt x="42826" y="241885"/>
                </a:lnTo>
                <a:lnTo>
                  <a:pt x="53186" y="250987"/>
                </a:lnTo>
                <a:lnTo>
                  <a:pt x="64407" y="259051"/>
                </a:lnTo>
                <a:lnTo>
                  <a:pt x="76414" y="266003"/>
                </a:lnTo>
                <a:lnTo>
                  <a:pt x="89133" y="271766"/>
                </a:lnTo>
                <a:lnTo>
                  <a:pt x="102487" y="276266"/>
                </a:lnTo>
                <a:lnTo>
                  <a:pt x="116401" y="279427"/>
                </a:lnTo>
                <a:lnTo>
                  <a:pt x="118063" y="106639"/>
                </a:lnTo>
                <a:lnTo>
                  <a:pt x="112988" y="108195"/>
                </a:lnTo>
                <a:lnTo>
                  <a:pt x="110201" y="108952"/>
                </a:lnTo>
                <a:lnTo>
                  <a:pt x="107161" y="109690"/>
                </a:lnTo>
                <a:lnTo>
                  <a:pt x="107161" y="92586"/>
                </a:lnTo>
                <a:lnTo>
                  <a:pt x="111075" y="91437"/>
                </a:lnTo>
                <a:lnTo>
                  <a:pt x="114433" y="90291"/>
                </a:lnTo>
                <a:lnTo>
                  <a:pt x="111750" y="2979"/>
                </a:lnTo>
                <a:lnTo>
                  <a:pt x="98012" y="6590"/>
                </a:lnTo>
                <a:lnTo>
                  <a:pt x="84860" y="11516"/>
                </a:lnTo>
                <a:lnTo>
                  <a:pt x="72368" y="17679"/>
                </a:lnTo>
                <a:lnTo>
                  <a:pt x="60612" y="25007"/>
                </a:lnTo>
                <a:lnTo>
                  <a:pt x="49667" y="33422"/>
                </a:lnTo>
                <a:lnTo>
                  <a:pt x="39608" y="42850"/>
                </a:lnTo>
                <a:lnTo>
                  <a:pt x="30511" y="53215"/>
                </a:lnTo>
                <a:lnTo>
                  <a:pt x="22451" y="64442"/>
                </a:lnTo>
                <a:lnTo>
                  <a:pt x="15504" y="76456"/>
                </a:lnTo>
                <a:lnTo>
                  <a:pt x="9743" y="89182"/>
                </a:lnTo>
                <a:lnTo>
                  <a:pt x="5246" y="102543"/>
                </a:lnTo>
                <a:lnTo>
                  <a:pt x="2087" y="116465"/>
                </a:lnTo>
                <a:lnTo>
                  <a:pt x="341" y="130873"/>
                </a:lnTo>
                <a:lnTo>
                  <a:pt x="0" y="140757"/>
                </a:lnTo>
                <a:lnTo>
                  <a:pt x="757" y="15544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4491" y="3923014"/>
            <a:ext cx="281373" cy="282717"/>
          </a:xfrm>
          <a:custGeom>
            <a:avLst/>
            <a:gdLst/>
            <a:ahLst/>
            <a:cxnLst/>
            <a:rect l="l" t="t" r="r" b="b"/>
            <a:pathLst>
              <a:path w="281373" h="282717">
                <a:moveTo>
                  <a:pt x="130744" y="131355"/>
                </a:moveTo>
                <a:lnTo>
                  <a:pt x="134682" y="130983"/>
                </a:lnTo>
                <a:lnTo>
                  <a:pt x="138550" y="130211"/>
                </a:lnTo>
                <a:lnTo>
                  <a:pt x="141825" y="129588"/>
                </a:lnTo>
                <a:lnTo>
                  <a:pt x="144952" y="128353"/>
                </a:lnTo>
                <a:lnTo>
                  <a:pt x="147773" y="126567"/>
                </a:lnTo>
                <a:lnTo>
                  <a:pt x="152367" y="122714"/>
                </a:lnTo>
                <a:lnTo>
                  <a:pt x="153799" y="120075"/>
                </a:lnTo>
                <a:lnTo>
                  <a:pt x="155314" y="117097"/>
                </a:lnTo>
                <a:lnTo>
                  <a:pt x="156055" y="113782"/>
                </a:lnTo>
                <a:lnTo>
                  <a:pt x="156074" y="107405"/>
                </a:lnTo>
                <a:lnTo>
                  <a:pt x="155376" y="104393"/>
                </a:lnTo>
                <a:lnTo>
                  <a:pt x="153925" y="101726"/>
                </a:lnTo>
                <a:lnTo>
                  <a:pt x="150879" y="97728"/>
                </a:lnTo>
                <a:lnTo>
                  <a:pt x="146634" y="95132"/>
                </a:lnTo>
                <a:lnTo>
                  <a:pt x="141908" y="93755"/>
                </a:lnTo>
                <a:lnTo>
                  <a:pt x="137173" y="93023"/>
                </a:lnTo>
                <a:lnTo>
                  <a:pt x="129617" y="93060"/>
                </a:lnTo>
                <a:lnTo>
                  <a:pt x="124487" y="93811"/>
                </a:lnTo>
                <a:lnTo>
                  <a:pt x="119526" y="95243"/>
                </a:lnTo>
                <a:lnTo>
                  <a:pt x="114356" y="96652"/>
                </a:lnTo>
                <a:lnTo>
                  <a:pt x="109454" y="98906"/>
                </a:lnTo>
                <a:lnTo>
                  <a:pt x="105012" y="101912"/>
                </a:lnTo>
                <a:lnTo>
                  <a:pt x="105012" y="84379"/>
                </a:lnTo>
                <a:lnTo>
                  <a:pt x="109618" y="81928"/>
                </a:lnTo>
                <a:lnTo>
                  <a:pt x="114532" y="80117"/>
                </a:lnTo>
                <a:lnTo>
                  <a:pt x="119625" y="79000"/>
                </a:lnTo>
                <a:lnTo>
                  <a:pt x="125178" y="77781"/>
                </a:lnTo>
                <a:lnTo>
                  <a:pt x="130849" y="77180"/>
                </a:lnTo>
                <a:lnTo>
                  <a:pt x="141609" y="77201"/>
                </a:lnTo>
                <a:lnTo>
                  <a:pt x="146668" y="77803"/>
                </a:lnTo>
                <a:lnTo>
                  <a:pt x="151604" y="79000"/>
                </a:lnTo>
                <a:lnTo>
                  <a:pt x="156203" y="80083"/>
                </a:lnTo>
                <a:lnTo>
                  <a:pt x="160587" y="81944"/>
                </a:lnTo>
                <a:lnTo>
                  <a:pt x="164569" y="84503"/>
                </a:lnTo>
                <a:lnTo>
                  <a:pt x="168260" y="86894"/>
                </a:lnTo>
                <a:lnTo>
                  <a:pt x="171353" y="90107"/>
                </a:lnTo>
                <a:lnTo>
                  <a:pt x="173610" y="93891"/>
                </a:lnTo>
                <a:lnTo>
                  <a:pt x="175940" y="97988"/>
                </a:lnTo>
                <a:lnTo>
                  <a:pt x="177107" y="102647"/>
                </a:lnTo>
                <a:lnTo>
                  <a:pt x="176987" y="107361"/>
                </a:lnTo>
                <a:lnTo>
                  <a:pt x="177280" y="114774"/>
                </a:lnTo>
                <a:lnTo>
                  <a:pt x="174755" y="122023"/>
                </a:lnTo>
                <a:lnTo>
                  <a:pt x="169921" y="127630"/>
                </a:lnTo>
                <a:lnTo>
                  <a:pt x="164745" y="133167"/>
                </a:lnTo>
                <a:lnTo>
                  <a:pt x="157966" y="136926"/>
                </a:lnTo>
                <a:lnTo>
                  <a:pt x="150548" y="138381"/>
                </a:lnTo>
                <a:lnTo>
                  <a:pt x="154564" y="138799"/>
                </a:lnTo>
                <a:lnTo>
                  <a:pt x="158500" y="139801"/>
                </a:lnTo>
                <a:lnTo>
                  <a:pt x="162229" y="141358"/>
                </a:lnTo>
                <a:lnTo>
                  <a:pt x="165896" y="142862"/>
                </a:lnTo>
                <a:lnTo>
                  <a:pt x="169285" y="144971"/>
                </a:lnTo>
                <a:lnTo>
                  <a:pt x="172258" y="147599"/>
                </a:lnTo>
                <a:lnTo>
                  <a:pt x="175141" y="150167"/>
                </a:lnTo>
                <a:lnTo>
                  <a:pt x="177502" y="153271"/>
                </a:lnTo>
                <a:lnTo>
                  <a:pt x="179203" y="156745"/>
                </a:lnTo>
                <a:lnTo>
                  <a:pt x="180950" y="160343"/>
                </a:lnTo>
                <a:lnTo>
                  <a:pt x="181836" y="164298"/>
                </a:lnTo>
                <a:lnTo>
                  <a:pt x="181910" y="173900"/>
                </a:lnTo>
                <a:lnTo>
                  <a:pt x="180571" y="179433"/>
                </a:lnTo>
                <a:lnTo>
                  <a:pt x="177907" y="184352"/>
                </a:lnTo>
                <a:lnTo>
                  <a:pt x="175317" y="188974"/>
                </a:lnTo>
                <a:lnTo>
                  <a:pt x="171721" y="192947"/>
                </a:lnTo>
                <a:lnTo>
                  <a:pt x="167387" y="195971"/>
                </a:lnTo>
                <a:lnTo>
                  <a:pt x="162695" y="199225"/>
                </a:lnTo>
                <a:lnTo>
                  <a:pt x="157472" y="201628"/>
                </a:lnTo>
                <a:lnTo>
                  <a:pt x="151956" y="203074"/>
                </a:lnTo>
                <a:lnTo>
                  <a:pt x="145915" y="204705"/>
                </a:lnTo>
                <a:lnTo>
                  <a:pt x="139686" y="205518"/>
                </a:lnTo>
                <a:lnTo>
                  <a:pt x="127123" y="205509"/>
                </a:lnTo>
                <a:lnTo>
                  <a:pt x="120826" y="204950"/>
                </a:lnTo>
                <a:lnTo>
                  <a:pt x="114618" y="203815"/>
                </a:lnTo>
                <a:lnTo>
                  <a:pt x="109420" y="202975"/>
                </a:lnTo>
                <a:lnTo>
                  <a:pt x="102102" y="277334"/>
                </a:lnTo>
                <a:lnTo>
                  <a:pt x="115971" y="280543"/>
                </a:lnTo>
                <a:lnTo>
                  <a:pt x="130326" y="282339"/>
                </a:lnTo>
                <a:lnTo>
                  <a:pt x="140680" y="282717"/>
                </a:lnTo>
                <a:lnTo>
                  <a:pt x="155331" y="281960"/>
                </a:lnTo>
                <a:lnTo>
                  <a:pt x="169550" y="279738"/>
                </a:lnTo>
                <a:lnTo>
                  <a:pt x="183262" y="276128"/>
                </a:lnTo>
                <a:lnTo>
                  <a:pt x="196391" y="271202"/>
                </a:lnTo>
                <a:lnTo>
                  <a:pt x="208864" y="265038"/>
                </a:lnTo>
                <a:lnTo>
                  <a:pt x="220605" y="257709"/>
                </a:lnTo>
                <a:lnTo>
                  <a:pt x="231539" y="249292"/>
                </a:lnTo>
                <a:lnTo>
                  <a:pt x="241591" y="239861"/>
                </a:lnTo>
                <a:lnTo>
                  <a:pt x="250688" y="229491"/>
                </a:lnTo>
                <a:lnTo>
                  <a:pt x="258753" y="218258"/>
                </a:lnTo>
                <a:lnTo>
                  <a:pt x="265713" y="206236"/>
                </a:lnTo>
                <a:lnTo>
                  <a:pt x="271492" y="193501"/>
                </a:lnTo>
                <a:lnTo>
                  <a:pt x="276016" y="180129"/>
                </a:lnTo>
                <a:lnTo>
                  <a:pt x="279209" y="166193"/>
                </a:lnTo>
                <a:lnTo>
                  <a:pt x="280997" y="151770"/>
                </a:lnTo>
                <a:lnTo>
                  <a:pt x="281373" y="141361"/>
                </a:lnTo>
                <a:lnTo>
                  <a:pt x="280625" y="126627"/>
                </a:lnTo>
                <a:lnTo>
                  <a:pt x="278419" y="112343"/>
                </a:lnTo>
                <a:lnTo>
                  <a:pt x="274829" y="98568"/>
                </a:lnTo>
                <a:lnTo>
                  <a:pt x="269932" y="85378"/>
                </a:lnTo>
                <a:lnTo>
                  <a:pt x="263800" y="72848"/>
                </a:lnTo>
                <a:lnTo>
                  <a:pt x="256510" y="61052"/>
                </a:lnTo>
                <a:lnTo>
                  <a:pt x="248136" y="50067"/>
                </a:lnTo>
                <a:lnTo>
                  <a:pt x="238753" y="39967"/>
                </a:lnTo>
                <a:lnTo>
                  <a:pt x="228435" y="30828"/>
                </a:lnTo>
                <a:lnTo>
                  <a:pt x="217258" y="22725"/>
                </a:lnTo>
                <a:lnTo>
                  <a:pt x="205296" y="15733"/>
                </a:lnTo>
                <a:lnTo>
                  <a:pt x="192624" y="9926"/>
                </a:lnTo>
                <a:lnTo>
                  <a:pt x="179317" y="5382"/>
                </a:lnTo>
                <a:lnTo>
                  <a:pt x="165449" y="2173"/>
                </a:lnTo>
                <a:lnTo>
                  <a:pt x="151097" y="377"/>
                </a:lnTo>
                <a:lnTo>
                  <a:pt x="140797" y="0"/>
                </a:lnTo>
                <a:lnTo>
                  <a:pt x="126034" y="757"/>
                </a:lnTo>
                <a:lnTo>
                  <a:pt x="111815" y="2979"/>
                </a:lnTo>
                <a:lnTo>
                  <a:pt x="98103" y="6590"/>
                </a:lnTo>
                <a:lnTo>
                  <a:pt x="99737" y="198812"/>
                </a:lnTo>
                <a:lnTo>
                  <a:pt x="99737" y="179768"/>
                </a:lnTo>
                <a:lnTo>
                  <a:pt x="104682" y="183236"/>
                </a:lnTo>
                <a:lnTo>
                  <a:pt x="110201" y="185789"/>
                </a:lnTo>
                <a:lnTo>
                  <a:pt x="116035" y="187308"/>
                </a:lnTo>
                <a:lnTo>
                  <a:pt x="121906" y="188924"/>
                </a:lnTo>
                <a:lnTo>
                  <a:pt x="127962" y="189755"/>
                </a:lnTo>
                <a:lnTo>
                  <a:pt x="136982" y="189759"/>
                </a:lnTo>
                <a:lnTo>
                  <a:pt x="139905" y="189470"/>
                </a:lnTo>
                <a:lnTo>
                  <a:pt x="142782" y="188912"/>
                </a:lnTo>
                <a:lnTo>
                  <a:pt x="145832" y="188363"/>
                </a:lnTo>
                <a:lnTo>
                  <a:pt x="148764" y="187299"/>
                </a:lnTo>
                <a:lnTo>
                  <a:pt x="151459" y="185764"/>
                </a:lnTo>
                <a:lnTo>
                  <a:pt x="154126" y="184235"/>
                </a:lnTo>
                <a:lnTo>
                  <a:pt x="156401" y="182098"/>
                </a:lnTo>
                <a:lnTo>
                  <a:pt x="158099" y="179523"/>
                </a:lnTo>
                <a:lnTo>
                  <a:pt x="159957" y="176527"/>
                </a:lnTo>
                <a:lnTo>
                  <a:pt x="160874" y="173041"/>
                </a:lnTo>
                <a:lnTo>
                  <a:pt x="160738" y="169514"/>
                </a:lnTo>
                <a:lnTo>
                  <a:pt x="160846" y="165907"/>
                </a:lnTo>
                <a:lnTo>
                  <a:pt x="159975" y="162340"/>
                </a:lnTo>
                <a:lnTo>
                  <a:pt x="158222" y="159192"/>
                </a:lnTo>
                <a:lnTo>
                  <a:pt x="156509" y="156323"/>
                </a:lnTo>
                <a:lnTo>
                  <a:pt x="154095" y="153941"/>
                </a:lnTo>
                <a:lnTo>
                  <a:pt x="151209" y="152276"/>
                </a:lnTo>
                <a:lnTo>
                  <a:pt x="147925" y="150396"/>
                </a:lnTo>
                <a:lnTo>
                  <a:pt x="144350" y="149081"/>
                </a:lnTo>
                <a:lnTo>
                  <a:pt x="140634" y="148380"/>
                </a:lnTo>
                <a:lnTo>
                  <a:pt x="136278" y="147530"/>
                </a:lnTo>
                <a:lnTo>
                  <a:pt x="131846" y="147115"/>
                </a:lnTo>
                <a:lnTo>
                  <a:pt x="115976" y="147146"/>
                </a:lnTo>
                <a:lnTo>
                  <a:pt x="115976" y="131328"/>
                </a:lnTo>
                <a:lnTo>
                  <a:pt x="130744" y="131355"/>
                </a:lnTo>
                <a:close/>
              </a:path>
              <a:path w="281373" h="282717">
                <a:moveTo>
                  <a:pt x="753" y="156077"/>
                </a:moveTo>
                <a:lnTo>
                  <a:pt x="2964" y="170364"/>
                </a:lnTo>
                <a:lnTo>
                  <a:pt x="6557" y="184141"/>
                </a:lnTo>
                <a:lnTo>
                  <a:pt x="11459" y="197333"/>
                </a:lnTo>
                <a:lnTo>
                  <a:pt x="17595" y="209865"/>
                </a:lnTo>
                <a:lnTo>
                  <a:pt x="24889" y="221662"/>
                </a:lnTo>
                <a:lnTo>
                  <a:pt x="33266" y="232648"/>
                </a:lnTo>
                <a:lnTo>
                  <a:pt x="42653" y="242748"/>
                </a:lnTo>
                <a:lnTo>
                  <a:pt x="52973" y="251887"/>
                </a:lnTo>
                <a:lnTo>
                  <a:pt x="64153" y="259991"/>
                </a:lnTo>
                <a:lnTo>
                  <a:pt x="76118" y="266983"/>
                </a:lnTo>
                <a:lnTo>
                  <a:pt x="88792" y="272790"/>
                </a:lnTo>
                <a:lnTo>
                  <a:pt x="102102" y="277334"/>
                </a:lnTo>
                <a:lnTo>
                  <a:pt x="104392" y="201284"/>
                </a:lnTo>
                <a:lnTo>
                  <a:pt x="99737" y="198812"/>
                </a:lnTo>
                <a:lnTo>
                  <a:pt x="98103" y="6590"/>
                </a:lnTo>
                <a:lnTo>
                  <a:pt x="84974" y="11516"/>
                </a:lnTo>
                <a:lnTo>
                  <a:pt x="72502" y="17681"/>
                </a:lnTo>
                <a:lnTo>
                  <a:pt x="60761" y="25010"/>
                </a:lnTo>
                <a:lnTo>
                  <a:pt x="49828" y="33428"/>
                </a:lnTo>
                <a:lnTo>
                  <a:pt x="39776" y="42860"/>
                </a:lnTo>
                <a:lnTo>
                  <a:pt x="30680" y="53231"/>
                </a:lnTo>
                <a:lnTo>
                  <a:pt x="22615" y="64464"/>
                </a:lnTo>
                <a:lnTo>
                  <a:pt x="15656" y="76487"/>
                </a:lnTo>
                <a:lnTo>
                  <a:pt x="9878" y="89222"/>
                </a:lnTo>
                <a:lnTo>
                  <a:pt x="5355" y="102596"/>
                </a:lnTo>
                <a:lnTo>
                  <a:pt x="2162" y="116532"/>
                </a:lnTo>
                <a:lnTo>
                  <a:pt x="375" y="130956"/>
                </a:lnTo>
                <a:lnTo>
                  <a:pt x="0" y="141355"/>
                </a:lnTo>
                <a:lnTo>
                  <a:pt x="753" y="15607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0578" y="3438135"/>
            <a:ext cx="282561" cy="276159"/>
          </a:xfrm>
          <a:custGeom>
            <a:avLst/>
            <a:gdLst/>
            <a:ahLst/>
            <a:cxnLst/>
            <a:rect l="l" t="t" r="r" b="b"/>
            <a:pathLst>
              <a:path w="282561" h="276159">
                <a:moveTo>
                  <a:pt x="118102" y="155657"/>
                </a:moveTo>
                <a:lnTo>
                  <a:pt x="122135" y="152692"/>
                </a:lnTo>
                <a:lnTo>
                  <a:pt x="126336" y="149576"/>
                </a:lnTo>
                <a:lnTo>
                  <a:pt x="130865" y="146540"/>
                </a:lnTo>
                <a:lnTo>
                  <a:pt x="135719" y="143587"/>
                </a:lnTo>
                <a:lnTo>
                  <a:pt x="139786" y="141160"/>
                </a:lnTo>
                <a:lnTo>
                  <a:pt x="143642" y="138402"/>
                </a:lnTo>
                <a:lnTo>
                  <a:pt x="147251" y="135341"/>
                </a:lnTo>
                <a:lnTo>
                  <a:pt x="149966" y="133034"/>
                </a:lnTo>
                <a:lnTo>
                  <a:pt x="152375" y="130397"/>
                </a:lnTo>
                <a:lnTo>
                  <a:pt x="154427" y="127490"/>
                </a:lnTo>
                <a:lnTo>
                  <a:pt x="156116" y="125087"/>
                </a:lnTo>
                <a:lnTo>
                  <a:pt x="157353" y="122397"/>
                </a:lnTo>
                <a:lnTo>
                  <a:pt x="158076" y="119553"/>
                </a:lnTo>
                <a:lnTo>
                  <a:pt x="158754" y="116647"/>
                </a:lnTo>
                <a:lnTo>
                  <a:pt x="159086" y="113672"/>
                </a:lnTo>
                <a:lnTo>
                  <a:pt x="159068" y="108098"/>
                </a:lnTo>
                <a:lnTo>
                  <a:pt x="158649" y="105522"/>
                </a:lnTo>
                <a:lnTo>
                  <a:pt x="157053" y="100691"/>
                </a:lnTo>
                <a:lnTo>
                  <a:pt x="154182" y="96602"/>
                </a:lnTo>
                <a:lnTo>
                  <a:pt x="150372" y="93162"/>
                </a:lnTo>
                <a:lnTo>
                  <a:pt x="148007" y="92155"/>
                </a:lnTo>
                <a:lnTo>
                  <a:pt x="145254" y="91000"/>
                </a:lnTo>
                <a:lnTo>
                  <a:pt x="142288" y="90435"/>
                </a:lnTo>
                <a:lnTo>
                  <a:pt x="133469" y="90475"/>
                </a:lnTo>
                <a:lnTo>
                  <a:pt x="127715" y="91824"/>
                </a:lnTo>
                <a:lnTo>
                  <a:pt x="122504" y="94434"/>
                </a:lnTo>
                <a:lnTo>
                  <a:pt x="117024" y="97204"/>
                </a:lnTo>
                <a:lnTo>
                  <a:pt x="111989" y="100772"/>
                </a:lnTo>
                <a:lnTo>
                  <a:pt x="107560" y="105015"/>
                </a:lnTo>
                <a:lnTo>
                  <a:pt x="107560" y="85817"/>
                </a:lnTo>
                <a:lnTo>
                  <a:pt x="112284" y="0"/>
                </a:lnTo>
                <a:lnTo>
                  <a:pt x="98514" y="3596"/>
                </a:lnTo>
                <a:lnTo>
                  <a:pt x="85329" y="8501"/>
                </a:lnTo>
                <a:lnTo>
                  <a:pt x="72804" y="14641"/>
                </a:lnTo>
                <a:lnTo>
                  <a:pt x="61014" y="21940"/>
                </a:lnTo>
                <a:lnTo>
                  <a:pt x="50034" y="30322"/>
                </a:lnTo>
                <a:lnTo>
                  <a:pt x="39940" y="39715"/>
                </a:lnTo>
                <a:lnTo>
                  <a:pt x="30805" y="50042"/>
                </a:lnTo>
                <a:lnTo>
                  <a:pt x="22707" y="61229"/>
                </a:lnTo>
                <a:lnTo>
                  <a:pt x="15719" y="73201"/>
                </a:lnTo>
                <a:lnTo>
                  <a:pt x="9917" y="85883"/>
                </a:lnTo>
                <a:lnTo>
                  <a:pt x="5375" y="99200"/>
                </a:lnTo>
                <a:lnTo>
                  <a:pt x="2170" y="113078"/>
                </a:lnTo>
                <a:lnTo>
                  <a:pt x="376" y="127441"/>
                </a:lnTo>
                <a:lnTo>
                  <a:pt x="0" y="137790"/>
                </a:lnTo>
                <a:lnTo>
                  <a:pt x="757" y="152450"/>
                </a:lnTo>
                <a:lnTo>
                  <a:pt x="2978" y="166677"/>
                </a:lnTo>
                <a:lnTo>
                  <a:pt x="6587" y="180396"/>
                </a:lnTo>
                <a:lnTo>
                  <a:pt x="11511" y="193532"/>
                </a:lnTo>
                <a:lnTo>
                  <a:pt x="17673" y="206011"/>
                </a:lnTo>
                <a:lnTo>
                  <a:pt x="24999" y="217758"/>
                </a:lnTo>
                <a:lnTo>
                  <a:pt x="33413" y="228697"/>
                </a:lnTo>
                <a:lnTo>
                  <a:pt x="42840" y="238755"/>
                </a:lnTo>
                <a:lnTo>
                  <a:pt x="53205" y="247856"/>
                </a:lnTo>
                <a:lnTo>
                  <a:pt x="64433" y="255924"/>
                </a:lnTo>
                <a:lnTo>
                  <a:pt x="76449" y="262887"/>
                </a:lnTo>
                <a:lnTo>
                  <a:pt x="89178" y="268668"/>
                </a:lnTo>
                <a:lnTo>
                  <a:pt x="102544" y="273192"/>
                </a:lnTo>
                <a:lnTo>
                  <a:pt x="100892" y="200907"/>
                </a:lnTo>
                <a:lnTo>
                  <a:pt x="100817" y="184145"/>
                </a:lnTo>
                <a:lnTo>
                  <a:pt x="101741" y="179229"/>
                </a:lnTo>
                <a:lnTo>
                  <a:pt x="103607" y="174639"/>
                </a:lnTo>
                <a:lnTo>
                  <a:pt x="105436" y="170309"/>
                </a:lnTo>
                <a:lnTo>
                  <a:pt x="107956" y="166303"/>
                </a:lnTo>
                <a:lnTo>
                  <a:pt x="111075" y="162779"/>
                </a:lnTo>
                <a:lnTo>
                  <a:pt x="114395" y="159039"/>
                </a:lnTo>
                <a:lnTo>
                  <a:pt x="118102" y="155657"/>
                </a:lnTo>
                <a:close/>
              </a:path>
              <a:path w="282561" h="276159">
                <a:moveTo>
                  <a:pt x="121503" y="184173"/>
                </a:moveTo>
                <a:lnTo>
                  <a:pt x="181653" y="184173"/>
                </a:lnTo>
                <a:lnTo>
                  <a:pt x="181669" y="200907"/>
                </a:lnTo>
                <a:lnTo>
                  <a:pt x="100892" y="200907"/>
                </a:lnTo>
                <a:lnTo>
                  <a:pt x="102544" y="273192"/>
                </a:lnTo>
                <a:lnTo>
                  <a:pt x="116473" y="276386"/>
                </a:lnTo>
                <a:lnTo>
                  <a:pt x="130890" y="278173"/>
                </a:lnTo>
                <a:lnTo>
                  <a:pt x="141277" y="278548"/>
                </a:lnTo>
                <a:lnTo>
                  <a:pt x="155991" y="277794"/>
                </a:lnTo>
                <a:lnTo>
                  <a:pt x="170270" y="275581"/>
                </a:lnTo>
                <a:lnTo>
                  <a:pt x="184040" y="271985"/>
                </a:lnTo>
                <a:lnTo>
                  <a:pt x="197225" y="267080"/>
                </a:lnTo>
                <a:lnTo>
                  <a:pt x="209750" y="260941"/>
                </a:lnTo>
                <a:lnTo>
                  <a:pt x="221541" y="253642"/>
                </a:lnTo>
                <a:lnTo>
                  <a:pt x="232521" y="245260"/>
                </a:lnTo>
                <a:lnTo>
                  <a:pt x="242616" y="235867"/>
                </a:lnTo>
                <a:lnTo>
                  <a:pt x="251751" y="225541"/>
                </a:lnTo>
                <a:lnTo>
                  <a:pt x="259850" y="214354"/>
                </a:lnTo>
                <a:lnTo>
                  <a:pt x="266839" y="202383"/>
                </a:lnTo>
                <a:lnTo>
                  <a:pt x="272642" y="189701"/>
                </a:lnTo>
                <a:lnTo>
                  <a:pt x="277184" y="176385"/>
                </a:lnTo>
                <a:lnTo>
                  <a:pt x="280390" y="162507"/>
                </a:lnTo>
                <a:lnTo>
                  <a:pt x="282185" y="148145"/>
                </a:lnTo>
                <a:lnTo>
                  <a:pt x="282561" y="137790"/>
                </a:lnTo>
                <a:lnTo>
                  <a:pt x="281810" y="123122"/>
                </a:lnTo>
                <a:lnTo>
                  <a:pt x="279594" y="108898"/>
                </a:lnTo>
                <a:lnTo>
                  <a:pt x="275990" y="95182"/>
                </a:lnTo>
                <a:lnTo>
                  <a:pt x="271071" y="82047"/>
                </a:lnTo>
                <a:lnTo>
                  <a:pt x="264913" y="69570"/>
                </a:lnTo>
                <a:lnTo>
                  <a:pt x="257592" y="57825"/>
                </a:lnTo>
                <a:lnTo>
                  <a:pt x="249182" y="46886"/>
                </a:lnTo>
                <a:lnTo>
                  <a:pt x="239758" y="36830"/>
                </a:lnTo>
                <a:lnTo>
                  <a:pt x="229397" y="27730"/>
                </a:lnTo>
                <a:lnTo>
                  <a:pt x="218172" y="19661"/>
                </a:lnTo>
                <a:lnTo>
                  <a:pt x="206158" y="12698"/>
                </a:lnTo>
                <a:lnTo>
                  <a:pt x="193432" y="6917"/>
                </a:lnTo>
                <a:lnTo>
                  <a:pt x="180069" y="2391"/>
                </a:lnTo>
                <a:lnTo>
                  <a:pt x="166142" y="-802"/>
                </a:lnTo>
                <a:lnTo>
                  <a:pt x="151728" y="-2591"/>
                </a:lnTo>
                <a:lnTo>
                  <a:pt x="141277" y="-2967"/>
                </a:lnTo>
                <a:lnTo>
                  <a:pt x="126563" y="-2212"/>
                </a:lnTo>
                <a:lnTo>
                  <a:pt x="112284" y="0"/>
                </a:lnTo>
                <a:lnTo>
                  <a:pt x="107560" y="85817"/>
                </a:lnTo>
                <a:lnTo>
                  <a:pt x="111841" y="81849"/>
                </a:lnTo>
                <a:lnTo>
                  <a:pt x="116971" y="78902"/>
                </a:lnTo>
                <a:lnTo>
                  <a:pt x="122563" y="77203"/>
                </a:lnTo>
                <a:lnTo>
                  <a:pt x="128599" y="75421"/>
                </a:lnTo>
                <a:lnTo>
                  <a:pt x="134867" y="74547"/>
                </a:lnTo>
                <a:lnTo>
                  <a:pt x="146187" y="74575"/>
                </a:lnTo>
                <a:lnTo>
                  <a:pt x="151191" y="75326"/>
                </a:lnTo>
                <a:lnTo>
                  <a:pt x="155983" y="76833"/>
                </a:lnTo>
                <a:lnTo>
                  <a:pt x="160394" y="78201"/>
                </a:lnTo>
                <a:lnTo>
                  <a:pt x="164502" y="80394"/>
                </a:lnTo>
                <a:lnTo>
                  <a:pt x="168088" y="83294"/>
                </a:lnTo>
                <a:lnTo>
                  <a:pt x="171573" y="86160"/>
                </a:lnTo>
                <a:lnTo>
                  <a:pt x="174362" y="89780"/>
                </a:lnTo>
                <a:lnTo>
                  <a:pt x="176241" y="93875"/>
                </a:lnTo>
                <a:lnTo>
                  <a:pt x="178287" y="98418"/>
                </a:lnTo>
                <a:lnTo>
                  <a:pt x="179304" y="103351"/>
                </a:lnTo>
                <a:lnTo>
                  <a:pt x="179260" y="112805"/>
                </a:lnTo>
                <a:lnTo>
                  <a:pt x="178740" y="117270"/>
                </a:lnTo>
                <a:lnTo>
                  <a:pt x="177667" y="121616"/>
                </a:lnTo>
                <a:lnTo>
                  <a:pt x="176613" y="125696"/>
                </a:lnTo>
                <a:lnTo>
                  <a:pt x="174896" y="129578"/>
                </a:lnTo>
                <a:lnTo>
                  <a:pt x="172577" y="133102"/>
                </a:lnTo>
                <a:lnTo>
                  <a:pt x="169995" y="136981"/>
                </a:lnTo>
                <a:lnTo>
                  <a:pt x="166901" y="140499"/>
                </a:lnTo>
                <a:lnTo>
                  <a:pt x="163383" y="143563"/>
                </a:lnTo>
                <a:lnTo>
                  <a:pt x="159049" y="147328"/>
                </a:lnTo>
                <a:lnTo>
                  <a:pt x="154424" y="150743"/>
                </a:lnTo>
                <a:lnTo>
                  <a:pt x="149548" y="153773"/>
                </a:lnTo>
                <a:lnTo>
                  <a:pt x="145099" y="156565"/>
                </a:lnTo>
                <a:lnTo>
                  <a:pt x="141144" y="159150"/>
                </a:lnTo>
                <a:lnTo>
                  <a:pt x="137688" y="161528"/>
                </a:lnTo>
                <a:lnTo>
                  <a:pt x="134557" y="163647"/>
                </a:lnTo>
                <a:lnTo>
                  <a:pt x="131602" y="166013"/>
                </a:lnTo>
                <a:lnTo>
                  <a:pt x="128853" y="168604"/>
                </a:lnTo>
                <a:lnTo>
                  <a:pt x="124761" y="173147"/>
                </a:lnTo>
                <a:lnTo>
                  <a:pt x="123363" y="175862"/>
                </a:lnTo>
                <a:lnTo>
                  <a:pt x="122108" y="178453"/>
                </a:lnTo>
                <a:lnTo>
                  <a:pt x="121469" y="181298"/>
                </a:lnTo>
                <a:lnTo>
                  <a:pt x="121503" y="18417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5216" y="3236976"/>
            <a:ext cx="2945891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1092" y="3052571"/>
            <a:ext cx="780288" cy="370332"/>
          </a:xfrm>
          <a:custGeom>
            <a:avLst/>
            <a:gdLst/>
            <a:ahLst/>
            <a:cxnLst/>
            <a:rect l="l" t="t" r="r" b="b"/>
            <a:pathLst>
              <a:path w="780288" h="370332">
                <a:moveTo>
                  <a:pt x="0" y="370332"/>
                </a:moveTo>
                <a:lnTo>
                  <a:pt x="780288" y="370332"/>
                </a:lnTo>
                <a:lnTo>
                  <a:pt x="78028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43081" y="4287016"/>
            <a:ext cx="281367" cy="276266"/>
          </a:xfrm>
          <a:custGeom>
            <a:avLst/>
            <a:gdLst/>
            <a:ahLst/>
            <a:cxnLst/>
            <a:rect l="l" t="t" r="r" b="b"/>
            <a:pathLst>
              <a:path w="281367" h="276266">
                <a:moveTo>
                  <a:pt x="117603" y="155645"/>
                </a:moveTo>
                <a:lnTo>
                  <a:pt x="121619" y="152680"/>
                </a:lnTo>
                <a:lnTo>
                  <a:pt x="125802" y="149564"/>
                </a:lnTo>
                <a:lnTo>
                  <a:pt x="130311" y="146528"/>
                </a:lnTo>
                <a:lnTo>
                  <a:pt x="135145" y="143575"/>
                </a:lnTo>
                <a:lnTo>
                  <a:pt x="139195" y="141147"/>
                </a:lnTo>
                <a:lnTo>
                  <a:pt x="143035" y="138389"/>
                </a:lnTo>
                <a:lnTo>
                  <a:pt x="146628" y="135329"/>
                </a:lnTo>
                <a:lnTo>
                  <a:pt x="149332" y="133022"/>
                </a:lnTo>
                <a:lnTo>
                  <a:pt x="151731" y="130384"/>
                </a:lnTo>
                <a:lnTo>
                  <a:pt x="153774" y="127478"/>
                </a:lnTo>
                <a:lnTo>
                  <a:pt x="155456" y="125075"/>
                </a:lnTo>
                <a:lnTo>
                  <a:pt x="156688" y="122385"/>
                </a:lnTo>
                <a:lnTo>
                  <a:pt x="157407" y="119540"/>
                </a:lnTo>
                <a:lnTo>
                  <a:pt x="158083" y="116634"/>
                </a:lnTo>
                <a:lnTo>
                  <a:pt x="158414" y="113660"/>
                </a:lnTo>
                <a:lnTo>
                  <a:pt x="158395" y="108085"/>
                </a:lnTo>
                <a:lnTo>
                  <a:pt x="157978" y="105509"/>
                </a:lnTo>
                <a:lnTo>
                  <a:pt x="156389" y="100679"/>
                </a:lnTo>
                <a:lnTo>
                  <a:pt x="153530" y="96590"/>
                </a:lnTo>
                <a:lnTo>
                  <a:pt x="149737" y="93149"/>
                </a:lnTo>
                <a:lnTo>
                  <a:pt x="147381" y="92142"/>
                </a:lnTo>
                <a:lnTo>
                  <a:pt x="144640" y="90987"/>
                </a:lnTo>
                <a:lnTo>
                  <a:pt x="141686" y="90422"/>
                </a:lnTo>
                <a:lnTo>
                  <a:pt x="132904" y="90462"/>
                </a:lnTo>
                <a:lnTo>
                  <a:pt x="127175" y="91812"/>
                </a:lnTo>
                <a:lnTo>
                  <a:pt x="121986" y="94422"/>
                </a:lnTo>
                <a:lnTo>
                  <a:pt x="116529" y="97192"/>
                </a:lnTo>
                <a:lnTo>
                  <a:pt x="111516" y="100759"/>
                </a:lnTo>
                <a:lnTo>
                  <a:pt x="107105" y="105003"/>
                </a:lnTo>
                <a:lnTo>
                  <a:pt x="107105" y="85805"/>
                </a:lnTo>
                <a:lnTo>
                  <a:pt x="111750" y="0"/>
                </a:lnTo>
                <a:lnTo>
                  <a:pt x="98012" y="3611"/>
                </a:lnTo>
                <a:lnTo>
                  <a:pt x="84859" y="8536"/>
                </a:lnTo>
                <a:lnTo>
                  <a:pt x="72367" y="14700"/>
                </a:lnTo>
                <a:lnTo>
                  <a:pt x="60611" y="22027"/>
                </a:lnTo>
                <a:lnTo>
                  <a:pt x="49666" y="30443"/>
                </a:lnTo>
                <a:lnTo>
                  <a:pt x="39608" y="39870"/>
                </a:lnTo>
                <a:lnTo>
                  <a:pt x="30511" y="50236"/>
                </a:lnTo>
                <a:lnTo>
                  <a:pt x="22451" y="61463"/>
                </a:lnTo>
                <a:lnTo>
                  <a:pt x="15503" y="73477"/>
                </a:lnTo>
                <a:lnTo>
                  <a:pt x="9743" y="86202"/>
                </a:lnTo>
                <a:lnTo>
                  <a:pt x="5246" y="99564"/>
                </a:lnTo>
                <a:lnTo>
                  <a:pt x="2087" y="113486"/>
                </a:lnTo>
                <a:lnTo>
                  <a:pt x="341" y="127893"/>
                </a:lnTo>
                <a:lnTo>
                  <a:pt x="0" y="137778"/>
                </a:lnTo>
                <a:lnTo>
                  <a:pt x="757" y="152468"/>
                </a:lnTo>
                <a:lnTo>
                  <a:pt x="2977" y="166724"/>
                </a:lnTo>
                <a:lnTo>
                  <a:pt x="6587" y="180469"/>
                </a:lnTo>
                <a:lnTo>
                  <a:pt x="11509" y="193629"/>
                </a:lnTo>
                <a:lnTo>
                  <a:pt x="17670" y="206128"/>
                </a:lnTo>
                <a:lnTo>
                  <a:pt x="24993" y="217890"/>
                </a:lnTo>
                <a:lnTo>
                  <a:pt x="33404" y="228841"/>
                </a:lnTo>
                <a:lnTo>
                  <a:pt x="42827" y="238905"/>
                </a:lnTo>
                <a:lnTo>
                  <a:pt x="53186" y="248007"/>
                </a:lnTo>
                <a:lnTo>
                  <a:pt x="64407" y="256072"/>
                </a:lnTo>
                <a:lnTo>
                  <a:pt x="76415" y="263023"/>
                </a:lnTo>
                <a:lnTo>
                  <a:pt x="89133" y="268786"/>
                </a:lnTo>
                <a:lnTo>
                  <a:pt x="102487" y="273286"/>
                </a:lnTo>
                <a:lnTo>
                  <a:pt x="100465" y="200894"/>
                </a:lnTo>
                <a:lnTo>
                  <a:pt x="100391" y="184133"/>
                </a:lnTo>
                <a:lnTo>
                  <a:pt x="101311" y="179216"/>
                </a:lnTo>
                <a:lnTo>
                  <a:pt x="103169" y="174627"/>
                </a:lnTo>
                <a:lnTo>
                  <a:pt x="104991" y="170297"/>
                </a:lnTo>
                <a:lnTo>
                  <a:pt x="107500" y="166291"/>
                </a:lnTo>
                <a:lnTo>
                  <a:pt x="110605" y="162767"/>
                </a:lnTo>
                <a:lnTo>
                  <a:pt x="113911" y="159027"/>
                </a:lnTo>
                <a:lnTo>
                  <a:pt x="117603" y="155645"/>
                </a:lnTo>
                <a:close/>
              </a:path>
              <a:path w="281367" h="276266">
                <a:moveTo>
                  <a:pt x="120989" y="184161"/>
                </a:moveTo>
                <a:lnTo>
                  <a:pt x="180885" y="184161"/>
                </a:lnTo>
                <a:lnTo>
                  <a:pt x="180901" y="200894"/>
                </a:lnTo>
                <a:lnTo>
                  <a:pt x="100465" y="200894"/>
                </a:lnTo>
                <a:lnTo>
                  <a:pt x="102487" y="273286"/>
                </a:lnTo>
                <a:lnTo>
                  <a:pt x="116401" y="276447"/>
                </a:lnTo>
                <a:lnTo>
                  <a:pt x="130801" y="278194"/>
                </a:lnTo>
                <a:lnTo>
                  <a:pt x="140680" y="278536"/>
                </a:lnTo>
                <a:lnTo>
                  <a:pt x="155362" y="277778"/>
                </a:lnTo>
                <a:lnTo>
                  <a:pt x="169610" y="275556"/>
                </a:lnTo>
                <a:lnTo>
                  <a:pt x="183348" y="271945"/>
                </a:lnTo>
                <a:lnTo>
                  <a:pt x="196500" y="267020"/>
                </a:lnTo>
                <a:lnTo>
                  <a:pt x="208993" y="260857"/>
                </a:lnTo>
                <a:lnTo>
                  <a:pt x="220749" y="253530"/>
                </a:lnTo>
                <a:lnTo>
                  <a:pt x="231694" y="245115"/>
                </a:lnTo>
                <a:lnTo>
                  <a:pt x="241754" y="235687"/>
                </a:lnTo>
                <a:lnTo>
                  <a:pt x="250851" y="225322"/>
                </a:lnTo>
                <a:lnTo>
                  <a:pt x="258912" y="214095"/>
                </a:lnTo>
                <a:lnTo>
                  <a:pt x="265860" y="202082"/>
                </a:lnTo>
                <a:lnTo>
                  <a:pt x="271621" y="189357"/>
                </a:lnTo>
                <a:lnTo>
                  <a:pt x="276119" y="175996"/>
                </a:lnTo>
                <a:lnTo>
                  <a:pt x="279278" y="162074"/>
                </a:lnTo>
                <a:lnTo>
                  <a:pt x="281025" y="147667"/>
                </a:lnTo>
                <a:lnTo>
                  <a:pt x="281367" y="137778"/>
                </a:lnTo>
                <a:lnTo>
                  <a:pt x="280615" y="123079"/>
                </a:lnTo>
                <a:lnTo>
                  <a:pt x="278400" y="108826"/>
                </a:lnTo>
                <a:lnTo>
                  <a:pt x="274796" y="95083"/>
                </a:lnTo>
                <a:lnTo>
                  <a:pt x="269878" y="81926"/>
                </a:lnTo>
                <a:lnTo>
                  <a:pt x="263722" y="69429"/>
                </a:lnTo>
                <a:lnTo>
                  <a:pt x="256403" y="57668"/>
                </a:lnTo>
                <a:lnTo>
                  <a:pt x="247996" y="46718"/>
                </a:lnTo>
                <a:lnTo>
                  <a:pt x="238577" y="36654"/>
                </a:lnTo>
                <a:lnTo>
                  <a:pt x="228221" y="27553"/>
                </a:lnTo>
                <a:lnTo>
                  <a:pt x="217003" y="19489"/>
                </a:lnTo>
                <a:lnTo>
                  <a:pt x="204998" y="12537"/>
                </a:lnTo>
                <a:lnTo>
                  <a:pt x="192283" y="6773"/>
                </a:lnTo>
                <a:lnTo>
                  <a:pt x="178931" y="2273"/>
                </a:lnTo>
                <a:lnTo>
                  <a:pt x="165019" y="-888"/>
                </a:lnTo>
                <a:lnTo>
                  <a:pt x="150622" y="-2636"/>
                </a:lnTo>
                <a:lnTo>
                  <a:pt x="140680" y="-2979"/>
                </a:lnTo>
                <a:lnTo>
                  <a:pt x="125997" y="-2222"/>
                </a:lnTo>
                <a:lnTo>
                  <a:pt x="111750" y="0"/>
                </a:lnTo>
                <a:lnTo>
                  <a:pt x="107105" y="85805"/>
                </a:lnTo>
                <a:lnTo>
                  <a:pt x="111368" y="81836"/>
                </a:lnTo>
                <a:lnTo>
                  <a:pt x="116476" y="78890"/>
                </a:lnTo>
                <a:lnTo>
                  <a:pt x="122045" y="77191"/>
                </a:lnTo>
                <a:lnTo>
                  <a:pt x="128055" y="75409"/>
                </a:lnTo>
                <a:lnTo>
                  <a:pt x="134296" y="74535"/>
                </a:lnTo>
                <a:lnTo>
                  <a:pt x="145569" y="74563"/>
                </a:lnTo>
                <a:lnTo>
                  <a:pt x="150551" y="75313"/>
                </a:lnTo>
                <a:lnTo>
                  <a:pt x="155324" y="76820"/>
                </a:lnTo>
                <a:lnTo>
                  <a:pt x="159716" y="78189"/>
                </a:lnTo>
                <a:lnTo>
                  <a:pt x="163806" y="80381"/>
                </a:lnTo>
                <a:lnTo>
                  <a:pt x="167378" y="83282"/>
                </a:lnTo>
                <a:lnTo>
                  <a:pt x="170847" y="86148"/>
                </a:lnTo>
                <a:lnTo>
                  <a:pt x="173625" y="89767"/>
                </a:lnTo>
                <a:lnTo>
                  <a:pt x="175496" y="93863"/>
                </a:lnTo>
                <a:lnTo>
                  <a:pt x="177533" y="98406"/>
                </a:lnTo>
                <a:lnTo>
                  <a:pt x="178546" y="103338"/>
                </a:lnTo>
                <a:lnTo>
                  <a:pt x="178502" y="112792"/>
                </a:lnTo>
                <a:lnTo>
                  <a:pt x="177984" y="117258"/>
                </a:lnTo>
                <a:lnTo>
                  <a:pt x="176916" y="121604"/>
                </a:lnTo>
                <a:lnTo>
                  <a:pt x="175866" y="125683"/>
                </a:lnTo>
                <a:lnTo>
                  <a:pt x="174156" y="129566"/>
                </a:lnTo>
                <a:lnTo>
                  <a:pt x="171847" y="133090"/>
                </a:lnTo>
                <a:lnTo>
                  <a:pt x="169276" y="136969"/>
                </a:lnTo>
                <a:lnTo>
                  <a:pt x="166195" y="140487"/>
                </a:lnTo>
                <a:lnTo>
                  <a:pt x="162692" y="143550"/>
                </a:lnTo>
                <a:lnTo>
                  <a:pt x="158377" y="147315"/>
                </a:lnTo>
                <a:lnTo>
                  <a:pt x="153771" y="150731"/>
                </a:lnTo>
                <a:lnTo>
                  <a:pt x="148916" y="153761"/>
                </a:lnTo>
                <a:lnTo>
                  <a:pt x="144486" y="156553"/>
                </a:lnTo>
                <a:lnTo>
                  <a:pt x="140547" y="159138"/>
                </a:lnTo>
                <a:lnTo>
                  <a:pt x="137106" y="161516"/>
                </a:lnTo>
                <a:lnTo>
                  <a:pt x="133988" y="163635"/>
                </a:lnTo>
                <a:lnTo>
                  <a:pt x="131046" y="166001"/>
                </a:lnTo>
                <a:lnTo>
                  <a:pt x="128308" y="168592"/>
                </a:lnTo>
                <a:lnTo>
                  <a:pt x="124234" y="173135"/>
                </a:lnTo>
                <a:lnTo>
                  <a:pt x="122841" y="175850"/>
                </a:lnTo>
                <a:lnTo>
                  <a:pt x="121591" y="178441"/>
                </a:lnTo>
                <a:lnTo>
                  <a:pt x="120955" y="181285"/>
                </a:lnTo>
                <a:lnTo>
                  <a:pt x="120989" y="18416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9849" y="3023688"/>
            <a:ext cx="281367" cy="281515"/>
          </a:xfrm>
          <a:custGeom>
            <a:avLst/>
            <a:gdLst/>
            <a:ahLst/>
            <a:cxnLst/>
            <a:rect l="l" t="t" r="r" b="b"/>
            <a:pathLst>
              <a:path w="281367" h="281515">
                <a:moveTo>
                  <a:pt x="140680" y="0"/>
                </a:moveTo>
                <a:lnTo>
                  <a:pt x="125997" y="757"/>
                </a:lnTo>
                <a:lnTo>
                  <a:pt x="111750" y="2979"/>
                </a:lnTo>
                <a:lnTo>
                  <a:pt x="114433" y="90291"/>
                </a:lnTo>
                <a:lnTo>
                  <a:pt x="117742" y="89139"/>
                </a:lnTo>
                <a:lnTo>
                  <a:pt x="121020" y="87811"/>
                </a:lnTo>
                <a:lnTo>
                  <a:pt x="124301" y="86409"/>
                </a:lnTo>
                <a:lnTo>
                  <a:pt x="127580" y="85078"/>
                </a:lnTo>
                <a:lnTo>
                  <a:pt x="130713" y="83438"/>
                </a:lnTo>
                <a:lnTo>
                  <a:pt x="133907" y="81798"/>
                </a:lnTo>
                <a:lnTo>
                  <a:pt x="137050" y="80022"/>
                </a:lnTo>
                <a:lnTo>
                  <a:pt x="140479" y="78135"/>
                </a:lnTo>
                <a:lnTo>
                  <a:pt x="143822" y="75982"/>
                </a:lnTo>
                <a:lnTo>
                  <a:pt x="147258" y="74092"/>
                </a:lnTo>
                <a:lnTo>
                  <a:pt x="156111" y="74092"/>
                </a:lnTo>
                <a:lnTo>
                  <a:pt x="156111" y="200504"/>
                </a:lnTo>
                <a:lnTo>
                  <a:pt x="134713" y="200504"/>
                </a:lnTo>
                <a:lnTo>
                  <a:pt x="134713" y="98247"/>
                </a:lnTo>
                <a:lnTo>
                  <a:pt x="130997" y="100672"/>
                </a:lnTo>
                <a:lnTo>
                  <a:pt x="126984" y="102964"/>
                </a:lnTo>
                <a:lnTo>
                  <a:pt x="122783" y="104891"/>
                </a:lnTo>
                <a:lnTo>
                  <a:pt x="118063" y="106639"/>
                </a:lnTo>
                <a:lnTo>
                  <a:pt x="116401" y="279427"/>
                </a:lnTo>
                <a:lnTo>
                  <a:pt x="130801" y="281174"/>
                </a:lnTo>
                <a:lnTo>
                  <a:pt x="140680" y="281515"/>
                </a:lnTo>
                <a:lnTo>
                  <a:pt x="155362" y="280758"/>
                </a:lnTo>
                <a:lnTo>
                  <a:pt x="169610" y="278536"/>
                </a:lnTo>
                <a:lnTo>
                  <a:pt x="183348" y="274925"/>
                </a:lnTo>
                <a:lnTo>
                  <a:pt x="196500" y="270000"/>
                </a:lnTo>
                <a:lnTo>
                  <a:pt x="208992" y="263836"/>
                </a:lnTo>
                <a:lnTo>
                  <a:pt x="220749" y="256509"/>
                </a:lnTo>
                <a:lnTo>
                  <a:pt x="231694" y="248094"/>
                </a:lnTo>
                <a:lnTo>
                  <a:pt x="241753" y="238667"/>
                </a:lnTo>
                <a:lnTo>
                  <a:pt x="250851" y="228302"/>
                </a:lnTo>
                <a:lnTo>
                  <a:pt x="258911" y="217075"/>
                </a:lnTo>
                <a:lnTo>
                  <a:pt x="265860" y="205061"/>
                </a:lnTo>
                <a:lnTo>
                  <a:pt x="271621" y="192337"/>
                </a:lnTo>
                <a:lnTo>
                  <a:pt x="276118" y="178976"/>
                </a:lnTo>
                <a:lnTo>
                  <a:pt x="279278" y="165054"/>
                </a:lnTo>
                <a:lnTo>
                  <a:pt x="281025" y="150647"/>
                </a:lnTo>
                <a:lnTo>
                  <a:pt x="281367" y="140757"/>
                </a:lnTo>
                <a:lnTo>
                  <a:pt x="280615" y="126055"/>
                </a:lnTo>
                <a:lnTo>
                  <a:pt x="278400" y="111802"/>
                </a:lnTo>
                <a:lnTo>
                  <a:pt x="274795" y="98059"/>
                </a:lnTo>
                <a:lnTo>
                  <a:pt x="269877" y="84902"/>
                </a:lnTo>
                <a:lnTo>
                  <a:pt x="263721" y="72405"/>
                </a:lnTo>
                <a:lnTo>
                  <a:pt x="256402" y="60644"/>
                </a:lnTo>
                <a:lnTo>
                  <a:pt x="247995" y="49694"/>
                </a:lnTo>
                <a:lnTo>
                  <a:pt x="238576" y="39631"/>
                </a:lnTo>
                <a:lnTo>
                  <a:pt x="228219" y="30530"/>
                </a:lnTo>
                <a:lnTo>
                  <a:pt x="217001" y="22466"/>
                </a:lnTo>
                <a:lnTo>
                  <a:pt x="204997" y="15514"/>
                </a:lnTo>
                <a:lnTo>
                  <a:pt x="192281" y="9751"/>
                </a:lnTo>
                <a:lnTo>
                  <a:pt x="178929" y="5251"/>
                </a:lnTo>
                <a:lnTo>
                  <a:pt x="165017" y="2089"/>
                </a:lnTo>
                <a:lnTo>
                  <a:pt x="150620" y="342"/>
                </a:lnTo>
                <a:lnTo>
                  <a:pt x="140791" y="0"/>
                </a:lnTo>
                <a:close/>
              </a:path>
              <a:path w="281367" h="281515">
                <a:moveTo>
                  <a:pt x="757" y="155448"/>
                </a:moveTo>
                <a:lnTo>
                  <a:pt x="2977" y="169703"/>
                </a:lnTo>
                <a:lnTo>
                  <a:pt x="6587" y="183449"/>
                </a:lnTo>
                <a:lnTo>
                  <a:pt x="11509" y="196608"/>
                </a:lnTo>
                <a:lnTo>
                  <a:pt x="17670" y="209107"/>
                </a:lnTo>
                <a:lnTo>
                  <a:pt x="24993" y="220870"/>
                </a:lnTo>
                <a:lnTo>
                  <a:pt x="33404" y="231821"/>
                </a:lnTo>
                <a:lnTo>
                  <a:pt x="42826" y="241885"/>
                </a:lnTo>
                <a:lnTo>
                  <a:pt x="53186" y="250987"/>
                </a:lnTo>
                <a:lnTo>
                  <a:pt x="64407" y="259051"/>
                </a:lnTo>
                <a:lnTo>
                  <a:pt x="76415" y="266003"/>
                </a:lnTo>
                <a:lnTo>
                  <a:pt x="89133" y="271766"/>
                </a:lnTo>
                <a:lnTo>
                  <a:pt x="102487" y="276266"/>
                </a:lnTo>
                <a:lnTo>
                  <a:pt x="116401" y="279427"/>
                </a:lnTo>
                <a:lnTo>
                  <a:pt x="118063" y="106639"/>
                </a:lnTo>
                <a:lnTo>
                  <a:pt x="112988" y="108195"/>
                </a:lnTo>
                <a:lnTo>
                  <a:pt x="110201" y="108952"/>
                </a:lnTo>
                <a:lnTo>
                  <a:pt x="107160" y="109690"/>
                </a:lnTo>
                <a:lnTo>
                  <a:pt x="107160" y="92586"/>
                </a:lnTo>
                <a:lnTo>
                  <a:pt x="111075" y="91437"/>
                </a:lnTo>
                <a:lnTo>
                  <a:pt x="114433" y="90291"/>
                </a:lnTo>
                <a:lnTo>
                  <a:pt x="111750" y="2979"/>
                </a:lnTo>
                <a:lnTo>
                  <a:pt x="98012" y="6590"/>
                </a:lnTo>
                <a:lnTo>
                  <a:pt x="84860" y="11516"/>
                </a:lnTo>
                <a:lnTo>
                  <a:pt x="72368" y="17679"/>
                </a:lnTo>
                <a:lnTo>
                  <a:pt x="60612" y="25007"/>
                </a:lnTo>
                <a:lnTo>
                  <a:pt x="49667" y="33422"/>
                </a:lnTo>
                <a:lnTo>
                  <a:pt x="39608" y="42850"/>
                </a:lnTo>
                <a:lnTo>
                  <a:pt x="30511" y="53215"/>
                </a:lnTo>
                <a:lnTo>
                  <a:pt x="22451" y="64442"/>
                </a:lnTo>
                <a:lnTo>
                  <a:pt x="15504" y="76456"/>
                </a:lnTo>
                <a:lnTo>
                  <a:pt x="9743" y="89182"/>
                </a:lnTo>
                <a:lnTo>
                  <a:pt x="5246" y="102543"/>
                </a:lnTo>
                <a:lnTo>
                  <a:pt x="2087" y="116465"/>
                </a:lnTo>
                <a:lnTo>
                  <a:pt x="341" y="130873"/>
                </a:lnTo>
                <a:lnTo>
                  <a:pt x="0" y="140757"/>
                </a:lnTo>
                <a:lnTo>
                  <a:pt x="757" y="15544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5827" y="4335852"/>
            <a:ext cx="281373" cy="281521"/>
          </a:xfrm>
          <a:custGeom>
            <a:avLst/>
            <a:gdLst/>
            <a:ahLst/>
            <a:cxnLst/>
            <a:rect l="l" t="t" r="r" b="b"/>
            <a:pathLst>
              <a:path w="281373" h="281521">
                <a:moveTo>
                  <a:pt x="181910" y="173165"/>
                </a:moveTo>
                <a:lnTo>
                  <a:pt x="180571" y="178675"/>
                </a:lnTo>
                <a:lnTo>
                  <a:pt x="177907" y="183573"/>
                </a:lnTo>
                <a:lnTo>
                  <a:pt x="175317" y="188175"/>
                </a:lnTo>
                <a:lnTo>
                  <a:pt x="171721" y="192131"/>
                </a:lnTo>
                <a:lnTo>
                  <a:pt x="167387" y="195143"/>
                </a:lnTo>
                <a:lnTo>
                  <a:pt x="162695" y="198382"/>
                </a:lnTo>
                <a:lnTo>
                  <a:pt x="157472" y="200776"/>
                </a:lnTo>
                <a:lnTo>
                  <a:pt x="151956" y="202215"/>
                </a:lnTo>
                <a:lnTo>
                  <a:pt x="145915" y="203840"/>
                </a:lnTo>
                <a:lnTo>
                  <a:pt x="139686" y="204649"/>
                </a:lnTo>
                <a:lnTo>
                  <a:pt x="127123" y="204640"/>
                </a:lnTo>
                <a:lnTo>
                  <a:pt x="120826" y="204084"/>
                </a:lnTo>
                <a:lnTo>
                  <a:pt x="114618" y="202953"/>
                </a:lnTo>
                <a:lnTo>
                  <a:pt x="109420" y="202116"/>
                </a:lnTo>
                <a:lnTo>
                  <a:pt x="102478" y="276268"/>
                </a:lnTo>
                <a:lnTo>
                  <a:pt x="116392" y="279430"/>
                </a:lnTo>
                <a:lnTo>
                  <a:pt x="130791" y="281179"/>
                </a:lnTo>
                <a:lnTo>
                  <a:pt x="140680" y="281521"/>
                </a:lnTo>
                <a:lnTo>
                  <a:pt x="155362" y="280765"/>
                </a:lnTo>
                <a:lnTo>
                  <a:pt x="169610" y="278543"/>
                </a:lnTo>
                <a:lnTo>
                  <a:pt x="183348" y="274933"/>
                </a:lnTo>
                <a:lnTo>
                  <a:pt x="196500" y="270009"/>
                </a:lnTo>
                <a:lnTo>
                  <a:pt x="208993" y="263846"/>
                </a:lnTo>
                <a:lnTo>
                  <a:pt x="220749" y="256519"/>
                </a:lnTo>
                <a:lnTo>
                  <a:pt x="231695" y="248105"/>
                </a:lnTo>
                <a:lnTo>
                  <a:pt x="241754" y="238678"/>
                </a:lnTo>
                <a:lnTo>
                  <a:pt x="250852" y="228314"/>
                </a:lnTo>
                <a:lnTo>
                  <a:pt x="258913" y="217088"/>
                </a:lnTo>
                <a:lnTo>
                  <a:pt x="265862" y="205075"/>
                </a:lnTo>
                <a:lnTo>
                  <a:pt x="271624" y="192351"/>
                </a:lnTo>
                <a:lnTo>
                  <a:pt x="276122" y="178991"/>
                </a:lnTo>
                <a:lnTo>
                  <a:pt x="279283" y="165070"/>
                </a:lnTo>
                <a:lnTo>
                  <a:pt x="281030" y="150663"/>
                </a:lnTo>
                <a:lnTo>
                  <a:pt x="281373" y="140764"/>
                </a:lnTo>
                <a:lnTo>
                  <a:pt x="280622" y="126061"/>
                </a:lnTo>
                <a:lnTo>
                  <a:pt x="278406" y="111808"/>
                </a:lnTo>
                <a:lnTo>
                  <a:pt x="274802" y="98066"/>
                </a:lnTo>
                <a:lnTo>
                  <a:pt x="269884" y="84908"/>
                </a:lnTo>
                <a:lnTo>
                  <a:pt x="263729" y="72411"/>
                </a:lnTo>
                <a:lnTo>
                  <a:pt x="256410" y="60649"/>
                </a:lnTo>
                <a:lnTo>
                  <a:pt x="248003" y="49699"/>
                </a:lnTo>
                <a:lnTo>
                  <a:pt x="238585" y="39635"/>
                </a:lnTo>
                <a:lnTo>
                  <a:pt x="228229" y="30534"/>
                </a:lnTo>
                <a:lnTo>
                  <a:pt x="217011" y="22469"/>
                </a:lnTo>
                <a:lnTo>
                  <a:pt x="205007" y="15517"/>
                </a:lnTo>
                <a:lnTo>
                  <a:pt x="192292" y="9753"/>
                </a:lnTo>
                <a:lnTo>
                  <a:pt x="178940" y="5252"/>
                </a:lnTo>
                <a:lnTo>
                  <a:pt x="165029" y="2090"/>
                </a:lnTo>
                <a:lnTo>
                  <a:pt x="150631" y="342"/>
                </a:lnTo>
                <a:lnTo>
                  <a:pt x="140797" y="0"/>
                </a:lnTo>
                <a:lnTo>
                  <a:pt x="126003" y="757"/>
                </a:lnTo>
                <a:lnTo>
                  <a:pt x="111755" y="2979"/>
                </a:lnTo>
                <a:lnTo>
                  <a:pt x="98017" y="6590"/>
                </a:lnTo>
                <a:lnTo>
                  <a:pt x="99737" y="197972"/>
                </a:lnTo>
                <a:lnTo>
                  <a:pt x="99737" y="179008"/>
                </a:lnTo>
                <a:lnTo>
                  <a:pt x="104682" y="182461"/>
                </a:lnTo>
                <a:lnTo>
                  <a:pt x="110201" y="185003"/>
                </a:lnTo>
                <a:lnTo>
                  <a:pt x="116035" y="186516"/>
                </a:lnTo>
                <a:lnTo>
                  <a:pt x="121906" y="188126"/>
                </a:lnTo>
                <a:lnTo>
                  <a:pt x="127962" y="188953"/>
                </a:lnTo>
                <a:lnTo>
                  <a:pt x="136982" y="188956"/>
                </a:lnTo>
                <a:lnTo>
                  <a:pt x="139905" y="188669"/>
                </a:lnTo>
                <a:lnTo>
                  <a:pt x="142782" y="188113"/>
                </a:lnTo>
                <a:lnTo>
                  <a:pt x="145832" y="187566"/>
                </a:lnTo>
                <a:lnTo>
                  <a:pt x="148764" y="186507"/>
                </a:lnTo>
                <a:lnTo>
                  <a:pt x="151459" y="184978"/>
                </a:lnTo>
                <a:lnTo>
                  <a:pt x="154126" y="183456"/>
                </a:lnTo>
                <a:lnTo>
                  <a:pt x="156401" y="181328"/>
                </a:lnTo>
                <a:lnTo>
                  <a:pt x="158099" y="178764"/>
                </a:lnTo>
                <a:lnTo>
                  <a:pt x="159957" y="175781"/>
                </a:lnTo>
                <a:lnTo>
                  <a:pt x="160874" y="172309"/>
                </a:lnTo>
                <a:lnTo>
                  <a:pt x="160738" y="168798"/>
                </a:lnTo>
                <a:lnTo>
                  <a:pt x="160846" y="165206"/>
                </a:lnTo>
                <a:lnTo>
                  <a:pt x="159976" y="161654"/>
                </a:lnTo>
                <a:lnTo>
                  <a:pt x="158222" y="158519"/>
                </a:lnTo>
                <a:lnTo>
                  <a:pt x="156509" y="155662"/>
                </a:lnTo>
                <a:lnTo>
                  <a:pt x="154095" y="153290"/>
                </a:lnTo>
                <a:lnTo>
                  <a:pt x="151209" y="151632"/>
                </a:lnTo>
                <a:lnTo>
                  <a:pt x="147925" y="149760"/>
                </a:lnTo>
                <a:lnTo>
                  <a:pt x="144350" y="148451"/>
                </a:lnTo>
                <a:lnTo>
                  <a:pt x="140634" y="147753"/>
                </a:lnTo>
                <a:lnTo>
                  <a:pt x="136278" y="146907"/>
                </a:lnTo>
                <a:lnTo>
                  <a:pt x="131846" y="146493"/>
                </a:lnTo>
                <a:lnTo>
                  <a:pt x="115976" y="146524"/>
                </a:lnTo>
                <a:lnTo>
                  <a:pt x="115976" y="130772"/>
                </a:lnTo>
                <a:lnTo>
                  <a:pt x="130744" y="130800"/>
                </a:lnTo>
                <a:lnTo>
                  <a:pt x="134682" y="130429"/>
                </a:lnTo>
                <a:lnTo>
                  <a:pt x="138550" y="129660"/>
                </a:lnTo>
                <a:lnTo>
                  <a:pt x="141825" y="129040"/>
                </a:lnTo>
                <a:lnTo>
                  <a:pt x="144952" y="127810"/>
                </a:lnTo>
                <a:lnTo>
                  <a:pt x="147773" y="126031"/>
                </a:lnTo>
                <a:lnTo>
                  <a:pt x="152367" y="122196"/>
                </a:lnTo>
                <a:lnTo>
                  <a:pt x="153799" y="119567"/>
                </a:lnTo>
                <a:lnTo>
                  <a:pt x="155314" y="116602"/>
                </a:lnTo>
                <a:lnTo>
                  <a:pt x="156055" y="113301"/>
                </a:lnTo>
                <a:lnTo>
                  <a:pt x="156074" y="106951"/>
                </a:lnTo>
                <a:lnTo>
                  <a:pt x="155376" y="103952"/>
                </a:lnTo>
                <a:lnTo>
                  <a:pt x="153925" y="101296"/>
                </a:lnTo>
                <a:lnTo>
                  <a:pt x="150879" y="97315"/>
                </a:lnTo>
                <a:lnTo>
                  <a:pt x="146634" y="94730"/>
                </a:lnTo>
                <a:lnTo>
                  <a:pt x="141908" y="93358"/>
                </a:lnTo>
                <a:lnTo>
                  <a:pt x="137173" y="92629"/>
                </a:lnTo>
                <a:lnTo>
                  <a:pt x="129617" y="92667"/>
                </a:lnTo>
                <a:lnTo>
                  <a:pt x="124487" y="93414"/>
                </a:lnTo>
                <a:lnTo>
                  <a:pt x="119526" y="94841"/>
                </a:lnTo>
                <a:lnTo>
                  <a:pt x="114356" y="96243"/>
                </a:lnTo>
                <a:lnTo>
                  <a:pt x="109454" y="98488"/>
                </a:lnTo>
                <a:lnTo>
                  <a:pt x="105012" y="101481"/>
                </a:lnTo>
                <a:lnTo>
                  <a:pt x="105012" y="84022"/>
                </a:lnTo>
                <a:lnTo>
                  <a:pt x="109617" y="81582"/>
                </a:lnTo>
                <a:lnTo>
                  <a:pt x="114532" y="79778"/>
                </a:lnTo>
                <a:lnTo>
                  <a:pt x="119625" y="78666"/>
                </a:lnTo>
                <a:lnTo>
                  <a:pt x="125178" y="77453"/>
                </a:lnTo>
                <a:lnTo>
                  <a:pt x="130848" y="76853"/>
                </a:lnTo>
                <a:lnTo>
                  <a:pt x="141609" y="76875"/>
                </a:lnTo>
                <a:lnTo>
                  <a:pt x="146668" y="77474"/>
                </a:lnTo>
                <a:lnTo>
                  <a:pt x="151604" y="78666"/>
                </a:lnTo>
                <a:lnTo>
                  <a:pt x="156203" y="79744"/>
                </a:lnTo>
                <a:lnTo>
                  <a:pt x="160587" y="81597"/>
                </a:lnTo>
                <a:lnTo>
                  <a:pt x="164569" y="84145"/>
                </a:lnTo>
                <a:lnTo>
                  <a:pt x="168260" y="86527"/>
                </a:lnTo>
                <a:lnTo>
                  <a:pt x="171353" y="89726"/>
                </a:lnTo>
                <a:lnTo>
                  <a:pt x="173610" y="93494"/>
                </a:lnTo>
                <a:lnTo>
                  <a:pt x="175940" y="97574"/>
                </a:lnTo>
                <a:lnTo>
                  <a:pt x="177107" y="102213"/>
                </a:lnTo>
                <a:lnTo>
                  <a:pt x="176987" y="106908"/>
                </a:lnTo>
                <a:lnTo>
                  <a:pt x="177280" y="114289"/>
                </a:lnTo>
                <a:lnTo>
                  <a:pt x="174755" y="121507"/>
                </a:lnTo>
                <a:lnTo>
                  <a:pt x="169921" y="127091"/>
                </a:lnTo>
                <a:lnTo>
                  <a:pt x="164745" y="132604"/>
                </a:lnTo>
                <a:lnTo>
                  <a:pt x="157966" y="136347"/>
                </a:lnTo>
                <a:lnTo>
                  <a:pt x="150548" y="137796"/>
                </a:lnTo>
                <a:lnTo>
                  <a:pt x="154564" y="138212"/>
                </a:lnTo>
                <a:lnTo>
                  <a:pt x="158500" y="139210"/>
                </a:lnTo>
                <a:lnTo>
                  <a:pt x="162229" y="140760"/>
                </a:lnTo>
                <a:lnTo>
                  <a:pt x="165896" y="142258"/>
                </a:lnTo>
                <a:lnTo>
                  <a:pt x="169285" y="144359"/>
                </a:lnTo>
                <a:lnTo>
                  <a:pt x="172258" y="146974"/>
                </a:lnTo>
                <a:lnTo>
                  <a:pt x="175141" y="149532"/>
                </a:lnTo>
                <a:lnTo>
                  <a:pt x="177502" y="152623"/>
                </a:lnTo>
                <a:lnTo>
                  <a:pt x="179203" y="156082"/>
                </a:lnTo>
                <a:lnTo>
                  <a:pt x="180950" y="159665"/>
                </a:lnTo>
                <a:lnTo>
                  <a:pt x="181836" y="163603"/>
                </a:lnTo>
                <a:lnTo>
                  <a:pt x="181910" y="173165"/>
                </a:lnTo>
                <a:close/>
              </a:path>
              <a:path w="281373" h="281521">
                <a:moveTo>
                  <a:pt x="756" y="155448"/>
                </a:moveTo>
                <a:lnTo>
                  <a:pt x="2976" y="169703"/>
                </a:lnTo>
                <a:lnTo>
                  <a:pt x="6585" y="183448"/>
                </a:lnTo>
                <a:lnTo>
                  <a:pt x="11507" y="196608"/>
                </a:lnTo>
                <a:lnTo>
                  <a:pt x="17666" y="209107"/>
                </a:lnTo>
                <a:lnTo>
                  <a:pt x="24989" y="220869"/>
                </a:lnTo>
                <a:lnTo>
                  <a:pt x="33399" y="231820"/>
                </a:lnTo>
                <a:lnTo>
                  <a:pt x="42821" y="241885"/>
                </a:lnTo>
                <a:lnTo>
                  <a:pt x="53180" y="250987"/>
                </a:lnTo>
                <a:lnTo>
                  <a:pt x="64400" y="259052"/>
                </a:lnTo>
                <a:lnTo>
                  <a:pt x="76407" y="266004"/>
                </a:lnTo>
                <a:lnTo>
                  <a:pt x="89124" y="271768"/>
                </a:lnTo>
                <a:lnTo>
                  <a:pt x="102478" y="276268"/>
                </a:lnTo>
                <a:lnTo>
                  <a:pt x="104392" y="200433"/>
                </a:lnTo>
                <a:lnTo>
                  <a:pt x="99737" y="197972"/>
                </a:lnTo>
                <a:lnTo>
                  <a:pt x="98017" y="6590"/>
                </a:lnTo>
                <a:lnTo>
                  <a:pt x="84865" y="11515"/>
                </a:lnTo>
                <a:lnTo>
                  <a:pt x="72373" y="17678"/>
                </a:lnTo>
                <a:lnTo>
                  <a:pt x="60617" y="25005"/>
                </a:lnTo>
                <a:lnTo>
                  <a:pt x="49671" y="33420"/>
                </a:lnTo>
                <a:lnTo>
                  <a:pt x="39613" y="42847"/>
                </a:lnTo>
                <a:lnTo>
                  <a:pt x="30515" y="53212"/>
                </a:lnTo>
                <a:lnTo>
                  <a:pt x="22455" y="64439"/>
                </a:lnTo>
                <a:lnTo>
                  <a:pt x="15507" y="76452"/>
                </a:lnTo>
                <a:lnTo>
                  <a:pt x="9746" y="89177"/>
                </a:lnTo>
                <a:lnTo>
                  <a:pt x="5248" y="102538"/>
                </a:lnTo>
                <a:lnTo>
                  <a:pt x="2088" y="116460"/>
                </a:lnTo>
                <a:lnTo>
                  <a:pt x="342" y="130868"/>
                </a:lnTo>
                <a:lnTo>
                  <a:pt x="0" y="140757"/>
                </a:lnTo>
                <a:lnTo>
                  <a:pt x="756" y="15544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4840" y="3236976"/>
            <a:ext cx="2945892" cy="2880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06812" y="3052571"/>
            <a:ext cx="778764" cy="370332"/>
          </a:xfrm>
          <a:custGeom>
            <a:avLst/>
            <a:gdLst/>
            <a:ahLst/>
            <a:cxnLst/>
            <a:rect l="l" t="t" r="r" b="b"/>
            <a:pathLst>
              <a:path w="778764" h="370332">
                <a:moveTo>
                  <a:pt x="0" y="370332"/>
                </a:moveTo>
                <a:lnTo>
                  <a:pt x="778764" y="370332"/>
                </a:lnTo>
                <a:lnTo>
                  <a:pt x="77876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1661" y="3639316"/>
            <a:ext cx="281367" cy="276266"/>
          </a:xfrm>
          <a:custGeom>
            <a:avLst/>
            <a:gdLst/>
            <a:ahLst/>
            <a:cxnLst/>
            <a:rect l="l" t="t" r="r" b="b"/>
            <a:pathLst>
              <a:path w="281367" h="276266">
                <a:moveTo>
                  <a:pt x="117603" y="155645"/>
                </a:moveTo>
                <a:lnTo>
                  <a:pt x="121619" y="152680"/>
                </a:lnTo>
                <a:lnTo>
                  <a:pt x="125802" y="149564"/>
                </a:lnTo>
                <a:lnTo>
                  <a:pt x="130311" y="146528"/>
                </a:lnTo>
                <a:lnTo>
                  <a:pt x="135145" y="143575"/>
                </a:lnTo>
                <a:lnTo>
                  <a:pt x="139195" y="141147"/>
                </a:lnTo>
                <a:lnTo>
                  <a:pt x="143035" y="138389"/>
                </a:lnTo>
                <a:lnTo>
                  <a:pt x="146628" y="135329"/>
                </a:lnTo>
                <a:lnTo>
                  <a:pt x="149332" y="133022"/>
                </a:lnTo>
                <a:lnTo>
                  <a:pt x="151731" y="130384"/>
                </a:lnTo>
                <a:lnTo>
                  <a:pt x="153774" y="127478"/>
                </a:lnTo>
                <a:lnTo>
                  <a:pt x="155456" y="125075"/>
                </a:lnTo>
                <a:lnTo>
                  <a:pt x="156688" y="122385"/>
                </a:lnTo>
                <a:lnTo>
                  <a:pt x="157407" y="119540"/>
                </a:lnTo>
                <a:lnTo>
                  <a:pt x="158083" y="116634"/>
                </a:lnTo>
                <a:lnTo>
                  <a:pt x="158414" y="113660"/>
                </a:lnTo>
                <a:lnTo>
                  <a:pt x="158395" y="108085"/>
                </a:lnTo>
                <a:lnTo>
                  <a:pt x="157978" y="105509"/>
                </a:lnTo>
                <a:lnTo>
                  <a:pt x="156389" y="100679"/>
                </a:lnTo>
                <a:lnTo>
                  <a:pt x="153530" y="96590"/>
                </a:lnTo>
                <a:lnTo>
                  <a:pt x="149737" y="93149"/>
                </a:lnTo>
                <a:lnTo>
                  <a:pt x="147381" y="92142"/>
                </a:lnTo>
                <a:lnTo>
                  <a:pt x="144640" y="90987"/>
                </a:lnTo>
                <a:lnTo>
                  <a:pt x="141686" y="90422"/>
                </a:lnTo>
                <a:lnTo>
                  <a:pt x="132904" y="90462"/>
                </a:lnTo>
                <a:lnTo>
                  <a:pt x="127175" y="91812"/>
                </a:lnTo>
                <a:lnTo>
                  <a:pt x="121986" y="94422"/>
                </a:lnTo>
                <a:lnTo>
                  <a:pt x="116529" y="97192"/>
                </a:lnTo>
                <a:lnTo>
                  <a:pt x="111516" y="100759"/>
                </a:lnTo>
                <a:lnTo>
                  <a:pt x="107105" y="105003"/>
                </a:lnTo>
                <a:lnTo>
                  <a:pt x="107105" y="85805"/>
                </a:lnTo>
                <a:lnTo>
                  <a:pt x="111750" y="0"/>
                </a:lnTo>
                <a:lnTo>
                  <a:pt x="98012" y="3611"/>
                </a:lnTo>
                <a:lnTo>
                  <a:pt x="84860" y="8536"/>
                </a:lnTo>
                <a:lnTo>
                  <a:pt x="72368" y="14700"/>
                </a:lnTo>
                <a:lnTo>
                  <a:pt x="60612" y="22027"/>
                </a:lnTo>
                <a:lnTo>
                  <a:pt x="49667" y="30443"/>
                </a:lnTo>
                <a:lnTo>
                  <a:pt x="39608" y="39870"/>
                </a:lnTo>
                <a:lnTo>
                  <a:pt x="30511" y="50236"/>
                </a:lnTo>
                <a:lnTo>
                  <a:pt x="22451" y="61463"/>
                </a:lnTo>
                <a:lnTo>
                  <a:pt x="15504" y="73477"/>
                </a:lnTo>
                <a:lnTo>
                  <a:pt x="9743" y="86202"/>
                </a:lnTo>
                <a:lnTo>
                  <a:pt x="5246" y="99564"/>
                </a:lnTo>
                <a:lnTo>
                  <a:pt x="2087" y="113486"/>
                </a:lnTo>
                <a:lnTo>
                  <a:pt x="341" y="127893"/>
                </a:lnTo>
                <a:lnTo>
                  <a:pt x="0" y="137778"/>
                </a:lnTo>
                <a:lnTo>
                  <a:pt x="757" y="152468"/>
                </a:lnTo>
                <a:lnTo>
                  <a:pt x="2977" y="166724"/>
                </a:lnTo>
                <a:lnTo>
                  <a:pt x="6587" y="180469"/>
                </a:lnTo>
                <a:lnTo>
                  <a:pt x="11509" y="193629"/>
                </a:lnTo>
                <a:lnTo>
                  <a:pt x="17670" y="206128"/>
                </a:lnTo>
                <a:lnTo>
                  <a:pt x="24993" y="217890"/>
                </a:lnTo>
                <a:lnTo>
                  <a:pt x="33404" y="228841"/>
                </a:lnTo>
                <a:lnTo>
                  <a:pt x="42826" y="238905"/>
                </a:lnTo>
                <a:lnTo>
                  <a:pt x="53186" y="248007"/>
                </a:lnTo>
                <a:lnTo>
                  <a:pt x="64407" y="256072"/>
                </a:lnTo>
                <a:lnTo>
                  <a:pt x="76414" y="263023"/>
                </a:lnTo>
                <a:lnTo>
                  <a:pt x="89133" y="268786"/>
                </a:lnTo>
                <a:lnTo>
                  <a:pt x="102487" y="273286"/>
                </a:lnTo>
                <a:lnTo>
                  <a:pt x="100465" y="200894"/>
                </a:lnTo>
                <a:lnTo>
                  <a:pt x="100391" y="184133"/>
                </a:lnTo>
                <a:lnTo>
                  <a:pt x="101311" y="179216"/>
                </a:lnTo>
                <a:lnTo>
                  <a:pt x="103169" y="174627"/>
                </a:lnTo>
                <a:lnTo>
                  <a:pt x="104990" y="170297"/>
                </a:lnTo>
                <a:lnTo>
                  <a:pt x="107500" y="166291"/>
                </a:lnTo>
                <a:lnTo>
                  <a:pt x="110605" y="162767"/>
                </a:lnTo>
                <a:lnTo>
                  <a:pt x="113911" y="159027"/>
                </a:lnTo>
                <a:lnTo>
                  <a:pt x="117603" y="155645"/>
                </a:lnTo>
                <a:close/>
              </a:path>
              <a:path w="281367" h="276266">
                <a:moveTo>
                  <a:pt x="120989" y="184161"/>
                </a:moveTo>
                <a:lnTo>
                  <a:pt x="180885" y="184161"/>
                </a:lnTo>
                <a:lnTo>
                  <a:pt x="180901" y="200894"/>
                </a:lnTo>
                <a:lnTo>
                  <a:pt x="100465" y="200894"/>
                </a:lnTo>
                <a:lnTo>
                  <a:pt x="102487" y="273286"/>
                </a:lnTo>
                <a:lnTo>
                  <a:pt x="116401" y="276447"/>
                </a:lnTo>
                <a:lnTo>
                  <a:pt x="130801" y="278194"/>
                </a:lnTo>
                <a:lnTo>
                  <a:pt x="140680" y="278536"/>
                </a:lnTo>
                <a:lnTo>
                  <a:pt x="155362" y="277778"/>
                </a:lnTo>
                <a:lnTo>
                  <a:pt x="169610" y="275557"/>
                </a:lnTo>
                <a:lnTo>
                  <a:pt x="183348" y="271945"/>
                </a:lnTo>
                <a:lnTo>
                  <a:pt x="196500" y="267020"/>
                </a:lnTo>
                <a:lnTo>
                  <a:pt x="208992" y="260857"/>
                </a:lnTo>
                <a:lnTo>
                  <a:pt x="220749" y="253530"/>
                </a:lnTo>
                <a:lnTo>
                  <a:pt x="231694" y="245115"/>
                </a:lnTo>
                <a:lnTo>
                  <a:pt x="241753" y="235687"/>
                </a:lnTo>
                <a:lnTo>
                  <a:pt x="250851" y="225322"/>
                </a:lnTo>
                <a:lnTo>
                  <a:pt x="258911" y="214095"/>
                </a:lnTo>
                <a:lnTo>
                  <a:pt x="265860" y="202082"/>
                </a:lnTo>
                <a:lnTo>
                  <a:pt x="271620" y="189357"/>
                </a:lnTo>
                <a:lnTo>
                  <a:pt x="276118" y="175996"/>
                </a:lnTo>
                <a:lnTo>
                  <a:pt x="279278" y="162075"/>
                </a:lnTo>
                <a:lnTo>
                  <a:pt x="281025" y="147668"/>
                </a:lnTo>
                <a:lnTo>
                  <a:pt x="281367" y="137778"/>
                </a:lnTo>
                <a:lnTo>
                  <a:pt x="280615" y="123079"/>
                </a:lnTo>
                <a:lnTo>
                  <a:pt x="278400" y="108826"/>
                </a:lnTo>
                <a:lnTo>
                  <a:pt x="274796" y="95084"/>
                </a:lnTo>
                <a:lnTo>
                  <a:pt x="269878" y="81926"/>
                </a:lnTo>
                <a:lnTo>
                  <a:pt x="263722" y="69429"/>
                </a:lnTo>
                <a:lnTo>
                  <a:pt x="256403" y="57668"/>
                </a:lnTo>
                <a:lnTo>
                  <a:pt x="247996" y="46718"/>
                </a:lnTo>
                <a:lnTo>
                  <a:pt x="238577" y="36655"/>
                </a:lnTo>
                <a:lnTo>
                  <a:pt x="228221" y="27553"/>
                </a:lnTo>
                <a:lnTo>
                  <a:pt x="217003" y="19489"/>
                </a:lnTo>
                <a:lnTo>
                  <a:pt x="204999" y="12537"/>
                </a:lnTo>
                <a:lnTo>
                  <a:pt x="192283" y="6773"/>
                </a:lnTo>
                <a:lnTo>
                  <a:pt x="178932" y="2273"/>
                </a:lnTo>
                <a:lnTo>
                  <a:pt x="165020" y="-888"/>
                </a:lnTo>
                <a:lnTo>
                  <a:pt x="150622" y="-2636"/>
                </a:lnTo>
                <a:lnTo>
                  <a:pt x="140680" y="-2979"/>
                </a:lnTo>
                <a:lnTo>
                  <a:pt x="125998" y="-2222"/>
                </a:lnTo>
                <a:lnTo>
                  <a:pt x="111750" y="0"/>
                </a:lnTo>
                <a:lnTo>
                  <a:pt x="107105" y="85805"/>
                </a:lnTo>
                <a:lnTo>
                  <a:pt x="111368" y="81836"/>
                </a:lnTo>
                <a:lnTo>
                  <a:pt x="116476" y="78890"/>
                </a:lnTo>
                <a:lnTo>
                  <a:pt x="122045" y="77191"/>
                </a:lnTo>
                <a:lnTo>
                  <a:pt x="128055" y="75409"/>
                </a:lnTo>
                <a:lnTo>
                  <a:pt x="134296" y="74535"/>
                </a:lnTo>
                <a:lnTo>
                  <a:pt x="145569" y="74563"/>
                </a:lnTo>
                <a:lnTo>
                  <a:pt x="150552" y="75313"/>
                </a:lnTo>
                <a:lnTo>
                  <a:pt x="155324" y="76820"/>
                </a:lnTo>
                <a:lnTo>
                  <a:pt x="159716" y="78189"/>
                </a:lnTo>
                <a:lnTo>
                  <a:pt x="163806" y="80381"/>
                </a:lnTo>
                <a:lnTo>
                  <a:pt x="167378" y="83282"/>
                </a:lnTo>
                <a:lnTo>
                  <a:pt x="170847" y="86148"/>
                </a:lnTo>
                <a:lnTo>
                  <a:pt x="173625" y="89767"/>
                </a:lnTo>
                <a:lnTo>
                  <a:pt x="175496" y="93863"/>
                </a:lnTo>
                <a:lnTo>
                  <a:pt x="177533" y="98406"/>
                </a:lnTo>
                <a:lnTo>
                  <a:pt x="178546" y="103338"/>
                </a:lnTo>
                <a:lnTo>
                  <a:pt x="178502" y="112792"/>
                </a:lnTo>
                <a:lnTo>
                  <a:pt x="177984" y="117258"/>
                </a:lnTo>
                <a:lnTo>
                  <a:pt x="176916" y="121604"/>
                </a:lnTo>
                <a:lnTo>
                  <a:pt x="175866" y="125683"/>
                </a:lnTo>
                <a:lnTo>
                  <a:pt x="174156" y="129566"/>
                </a:lnTo>
                <a:lnTo>
                  <a:pt x="171847" y="133090"/>
                </a:lnTo>
                <a:lnTo>
                  <a:pt x="169276" y="136969"/>
                </a:lnTo>
                <a:lnTo>
                  <a:pt x="166195" y="140487"/>
                </a:lnTo>
                <a:lnTo>
                  <a:pt x="162692" y="143550"/>
                </a:lnTo>
                <a:lnTo>
                  <a:pt x="158377" y="147315"/>
                </a:lnTo>
                <a:lnTo>
                  <a:pt x="153771" y="150731"/>
                </a:lnTo>
                <a:lnTo>
                  <a:pt x="148916" y="153761"/>
                </a:lnTo>
                <a:lnTo>
                  <a:pt x="144486" y="156553"/>
                </a:lnTo>
                <a:lnTo>
                  <a:pt x="140547" y="159138"/>
                </a:lnTo>
                <a:lnTo>
                  <a:pt x="137105" y="161516"/>
                </a:lnTo>
                <a:lnTo>
                  <a:pt x="133988" y="163635"/>
                </a:lnTo>
                <a:lnTo>
                  <a:pt x="131046" y="166001"/>
                </a:lnTo>
                <a:lnTo>
                  <a:pt x="128308" y="168592"/>
                </a:lnTo>
                <a:lnTo>
                  <a:pt x="124234" y="173135"/>
                </a:lnTo>
                <a:lnTo>
                  <a:pt x="122841" y="175850"/>
                </a:lnTo>
                <a:lnTo>
                  <a:pt x="121591" y="178441"/>
                </a:lnTo>
                <a:lnTo>
                  <a:pt x="120955" y="181285"/>
                </a:lnTo>
                <a:lnTo>
                  <a:pt x="120989" y="18416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6049" y="3020640"/>
            <a:ext cx="281367" cy="281515"/>
          </a:xfrm>
          <a:custGeom>
            <a:avLst/>
            <a:gdLst/>
            <a:ahLst/>
            <a:cxnLst/>
            <a:rect l="l" t="t" r="r" b="b"/>
            <a:pathLst>
              <a:path w="281367" h="281515">
                <a:moveTo>
                  <a:pt x="140680" y="0"/>
                </a:moveTo>
                <a:lnTo>
                  <a:pt x="125997" y="757"/>
                </a:lnTo>
                <a:lnTo>
                  <a:pt x="111750" y="2979"/>
                </a:lnTo>
                <a:lnTo>
                  <a:pt x="114433" y="90291"/>
                </a:lnTo>
                <a:lnTo>
                  <a:pt x="117742" y="89139"/>
                </a:lnTo>
                <a:lnTo>
                  <a:pt x="121020" y="87811"/>
                </a:lnTo>
                <a:lnTo>
                  <a:pt x="124301" y="86409"/>
                </a:lnTo>
                <a:lnTo>
                  <a:pt x="127580" y="85078"/>
                </a:lnTo>
                <a:lnTo>
                  <a:pt x="130713" y="83438"/>
                </a:lnTo>
                <a:lnTo>
                  <a:pt x="133907" y="81798"/>
                </a:lnTo>
                <a:lnTo>
                  <a:pt x="137050" y="80022"/>
                </a:lnTo>
                <a:lnTo>
                  <a:pt x="140479" y="78135"/>
                </a:lnTo>
                <a:lnTo>
                  <a:pt x="143822" y="75982"/>
                </a:lnTo>
                <a:lnTo>
                  <a:pt x="147258" y="74092"/>
                </a:lnTo>
                <a:lnTo>
                  <a:pt x="156111" y="74092"/>
                </a:lnTo>
                <a:lnTo>
                  <a:pt x="156111" y="200504"/>
                </a:lnTo>
                <a:lnTo>
                  <a:pt x="134713" y="200504"/>
                </a:lnTo>
                <a:lnTo>
                  <a:pt x="134713" y="98247"/>
                </a:lnTo>
                <a:lnTo>
                  <a:pt x="130997" y="100672"/>
                </a:lnTo>
                <a:lnTo>
                  <a:pt x="126984" y="102964"/>
                </a:lnTo>
                <a:lnTo>
                  <a:pt x="122783" y="104891"/>
                </a:lnTo>
                <a:lnTo>
                  <a:pt x="118063" y="106639"/>
                </a:lnTo>
                <a:lnTo>
                  <a:pt x="116401" y="279427"/>
                </a:lnTo>
                <a:lnTo>
                  <a:pt x="130801" y="281174"/>
                </a:lnTo>
                <a:lnTo>
                  <a:pt x="140680" y="281515"/>
                </a:lnTo>
                <a:lnTo>
                  <a:pt x="155362" y="280758"/>
                </a:lnTo>
                <a:lnTo>
                  <a:pt x="169610" y="278536"/>
                </a:lnTo>
                <a:lnTo>
                  <a:pt x="183348" y="274925"/>
                </a:lnTo>
                <a:lnTo>
                  <a:pt x="196500" y="270000"/>
                </a:lnTo>
                <a:lnTo>
                  <a:pt x="208993" y="263836"/>
                </a:lnTo>
                <a:lnTo>
                  <a:pt x="220749" y="256509"/>
                </a:lnTo>
                <a:lnTo>
                  <a:pt x="231694" y="248094"/>
                </a:lnTo>
                <a:lnTo>
                  <a:pt x="241754" y="238667"/>
                </a:lnTo>
                <a:lnTo>
                  <a:pt x="250851" y="228302"/>
                </a:lnTo>
                <a:lnTo>
                  <a:pt x="258912" y="217075"/>
                </a:lnTo>
                <a:lnTo>
                  <a:pt x="265860" y="205061"/>
                </a:lnTo>
                <a:lnTo>
                  <a:pt x="271621" y="192337"/>
                </a:lnTo>
                <a:lnTo>
                  <a:pt x="276119" y="178976"/>
                </a:lnTo>
                <a:lnTo>
                  <a:pt x="279278" y="165054"/>
                </a:lnTo>
                <a:lnTo>
                  <a:pt x="281025" y="150647"/>
                </a:lnTo>
                <a:lnTo>
                  <a:pt x="281367" y="140757"/>
                </a:lnTo>
                <a:lnTo>
                  <a:pt x="280615" y="126055"/>
                </a:lnTo>
                <a:lnTo>
                  <a:pt x="278400" y="111802"/>
                </a:lnTo>
                <a:lnTo>
                  <a:pt x="274795" y="98059"/>
                </a:lnTo>
                <a:lnTo>
                  <a:pt x="269877" y="84902"/>
                </a:lnTo>
                <a:lnTo>
                  <a:pt x="263721" y="72405"/>
                </a:lnTo>
                <a:lnTo>
                  <a:pt x="256402" y="60644"/>
                </a:lnTo>
                <a:lnTo>
                  <a:pt x="247995" y="49694"/>
                </a:lnTo>
                <a:lnTo>
                  <a:pt x="238575" y="39631"/>
                </a:lnTo>
                <a:lnTo>
                  <a:pt x="228219" y="30530"/>
                </a:lnTo>
                <a:lnTo>
                  <a:pt x="217001" y="22466"/>
                </a:lnTo>
                <a:lnTo>
                  <a:pt x="204996" y="15514"/>
                </a:lnTo>
                <a:lnTo>
                  <a:pt x="192281" y="9751"/>
                </a:lnTo>
                <a:lnTo>
                  <a:pt x="178929" y="5251"/>
                </a:lnTo>
                <a:lnTo>
                  <a:pt x="165017" y="2089"/>
                </a:lnTo>
                <a:lnTo>
                  <a:pt x="150620" y="342"/>
                </a:lnTo>
                <a:lnTo>
                  <a:pt x="140791" y="0"/>
                </a:lnTo>
                <a:close/>
              </a:path>
              <a:path w="281367" h="281515">
                <a:moveTo>
                  <a:pt x="757" y="155448"/>
                </a:moveTo>
                <a:lnTo>
                  <a:pt x="2977" y="169703"/>
                </a:lnTo>
                <a:lnTo>
                  <a:pt x="6587" y="183449"/>
                </a:lnTo>
                <a:lnTo>
                  <a:pt x="11509" y="196608"/>
                </a:lnTo>
                <a:lnTo>
                  <a:pt x="17670" y="209107"/>
                </a:lnTo>
                <a:lnTo>
                  <a:pt x="24993" y="220870"/>
                </a:lnTo>
                <a:lnTo>
                  <a:pt x="33404" y="231821"/>
                </a:lnTo>
                <a:lnTo>
                  <a:pt x="42827" y="241885"/>
                </a:lnTo>
                <a:lnTo>
                  <a:pt x="53186" y="250987"/>
                </a:lnTo>
                <a:lnTo>
                  <a:pt x="64407" y="259051"/>
                </a:lnTo>
                <a:lnTo>
                  <a:pt x="76415" y="266003"/>
                </a:lnTo>
                <a:lnTo>
                  <a:pt x="89133" y="271766"/>
                </a:lnTo>
                <a:lnTo>
                  <a:pt x="102487" y="276266"/>
                </a:lnTo>
                <a:lnTo>
                  <a:pt x="116401" y="279427"/>
                </a:lnTo>
                <a:lnTo>
                  <a:pt x="118063" y="106639"/>
                </a:lnTo>
                <a:lnTo>
                  <a:pt x="112988" y="108195"/>
                </a:lnTo>
                <a:lnTo>
                  <a:pt x="110201" y="108952"/>
                </a:lnTo>
                <a:lnTo>
                  <a:pt x="107160" y="109690"/>
                </a:lnTo>
                <a:lnTo>
                  <a:pt x="107160" y="92586"/>
                </a:lnTo>
                <a:lnTo>
                  <a:pt x="111074" y="91437"/>
                </a:lnTo>
                <a:lnTo>
                  <a:pt x="114433" y="90291"/>
                </a:lnTo>
                <a:lnTo>
                  <a:pt x="111750" y="2979"/>
                </a:lnTo>
                <a:lnTo>
                  <a:pt x="98012" y="6590"/>
                </a:lnTo>
                <a:lnTo>
                  <a:pt x="84859" y="11516"/>
                </a:lnTo>
                <a:lnTo>
                  <a:pt x="72367" y="17679"/>
                </a:lnTo>
                <a:lnTo>
                  <a:pt x="60611" y="25007"/>
                </a:lnTo>
                <a:lnTo>
                  <a:pt x="49666" y="33422"/>
                </a:lnTo>
                <a:lnTo>
                  <a:pt x="39608" y="42850"/>
                </a:lnTo>
                <a:lnTo>
                  <a:pt x="30511" y="53215"/>
                </a:lnTo>
                <a:lnTo>
                  <a:pt x="22451" y="64442"/>
                </a:lnTo>
                <a:lnTo>
                  <a:pt x="15503" y="76456"/>
                </a:lnTo>
                <a:lnTo>
                  <a:pt x="9743" y="89182"/>
                </a:lnTo>
                <a:lnTo>
                  <a:pt x="5246" y="102543"/>
                </a:lnTo>
                <a:lnTo>
                  <a:pt x="2087" y="116465"/>
                </a:lnTo>
                <a:lnTo>
                  <a:pt x="341" y="130873"/>
                </a:lnTo>
                <a:lnTo>
                  <a:pt x="0" y="140757"/>
                </a:lnTo>
                <a:lnTo>
                  <a:pt x="757" y="15544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07624" y="3718632"/>
            <a:ext cx="282567" cy="281521"/>
          </a:xfrm>
          <a:custGeom>
            <a:avLst/>
            <a:gdLst/>
            <a:ahLst/>
            <a:cxnLst/>
            <a:rect l="l" t="t" r="r" b="b"/>
            <a:pathLst>
              <a:path w="282567" h="281521">
                <a:moveTo>
                  <a:pt x="131299" y="130800"/>
                </a:moveTo>
                <a:lnTo>
                  <a:pt x="135254" y="130429"/>
                </a:lnTo>
                <a:lnTo>
                  <a:pt x="139138" y="129660"/>
                </a:lnTo>
                <a:lnTo>
                  <a:pt x="142427" y="129040"/>
                </a:lnTo>
                <a:lnTo>
                  <a:pt x="145568" y="127810"/>
                </a:lnTo>
                <a:lnTo>
                  <a:pt x="148401" y="126031"/>
                </a:lnTo>
                <a:lnTo>
                  <a:pt x="153013" y="122196"/>
                </a:lnTo>
                <a:lnTo>
                  <a:pt x="154452" y="119567"/>
                </a:lnTo>
                <a:lnTo>
                  <a:pt x="155974" y="116602"/>
                </a:lnTo>
                <a:lnTo>
                  <a:pt x="156718" y="113301"/>
                </a:lnTo>
                <a:lnTo>
                  <a:pt x="156736" y="106951"/>
                </a:lnTo>
                <a:lnTo>
                  <a:pt x="156036" y="103952"/>
                </a:lnTo>
                <a:lnTo>
                  <a:pt x="154579" y="101296"/>
                </a:lnTo>
                <a:lnTo>
                  <a:pt x="151519" y="97315"/>
                </a:lnTo>
                <a:lnTo>
                  <a:pt x="147257" y="94730"/>
                </a:lnTo>
                <a:lnTo>
                  <a:pt x="142511" y="93358"/>
                </a:lnTo>
                <a:lnTo>
                  <a:pt x="137756" y="92629"/>
                </a:lnTo>
                <a:lnTo>
                  <a:pt x="130167" y="92667"/>
                </a:lnTo>
                <a:lnTo>
                  <a:pt x="125015" y="93414"/>
                </a:lnTo>
                <a:lnTo>
                  <a:pt x="120034" y="94841"/>
                </a:lnTo>
                <a:lnTo>
                  <a:pt x="114841" y="96243"/>
                </a:lnTo>
                <a:lnTo>
                  <a:pt x="109919" y="98488"/>
                </a:lnTo>
                <a:lnTo>
                  <a:pt x="105458" y="101481"/>
                </a:lnTo>
                <a:lnTo>
                  <a:pt x="105458" y="84022"/>
                </a:lnTo>
                <a:lnTo>
                  <a:pt x="110083" y="81582"/>
                </a:lnTo>
                <a:lnTo>
                  <a:pt x="115018" y="79778"/>
                </a:lnTo>
                <a:lnTo>
                  <a:pt x="120133" y="78666"/>
                </a:lnTo>
                <a:lnTo>
                  <a:pt x="125710" y="77453"/>
                </a:lnTo>
                <a:lnTo>
                  <a:pt x="131404" y="76853"/>
                </a:lnTo>
                <a:lnTo>
                  <a:pt x="142210" y="76875"/>
                </a:lnTo>
                <a:lnTo>
                  <a:pt x="147291" y="77474"/>
                </a:lnTo>
                <a:lnTo>
                  <a:pt x="152248" y="78666"/>
                </a:lnTo>
                <a:lnTo>
                  <a:pt x="156867" y="79744"/>
                </a:lnTo>
                <a:lnTo>
                  <a:pt x="161268" y="81597"/>
                </a:lnTo>
                <a:lnTo>
                  <a:pt x="165267" y="84145"/>
                </a:lnTo>
                <a:lnTo>
                  <a:pt x="168975" y="86527"/>
                </a:lnTo>
                <a:lnTo>
                  <a:pt x="172081" y="89726"/>
                </a:lnTo>
                <a:lnTo>
                  <a:pt x="174347" y="93494"/>
                </a:lnTo>
                <a:lnTo>
                  <a:pt x="176687" y="97574"/>
                </a:lnTo>
                <a:lnTo>
                  <a:pt x="177859" y="102213"/>
                </a:lnTo>
                <a:lnTo>
                  <a:pt x="177738" y="106908"/>
                </a:lnTo>
                <a:lnTo>
                  <a:pt x="178033" y="114289"/>
                </a:lnTo>
                <a:lnTo>
                  <a:pt x="175497" y="121507"/>
                </a:lnTo>
                <a:lnTo>
                  <a:pt x="170643" y="127091"/>
                </a:lnTo>
                <a:lnTo>
                  <a:pt x="165444" y="132604"/>
                </a:lnTo>
                <a:lnTo>
                  <a:pt x="158637" y="136347"/>
                </a:lnTo>
                <a:lnTo>
                  <a:pt x="151188" y="137796"/>
                </a:lnTo>
                <a:lnTo>
                  <a:pt x="155221" y="138212"/>
                </a:lnTo>
                <a:lnTo>
                  <a:pt x="159173" y="139210"/>
                </a:lnTo>
                <a:lnTo>
                  <a:pt x="162918" y="140760"/>
                </a:lnTo>
                <a:lnTo>
                  <a:pt x="166600" y="142258"/>
                </a:lnTo>
                <a:lnTo>
                  <a:pt x="170004" y="144359"/>
                </a:lnTo>
                <a:lnTo>
                  <a:pt x="172989" y="146975"/>
                </a:lnTo>
                <a:lnTo>
                  <a:pt x="175884" y="149532"/>
                </a:lnTo>
                <a:lnTo>
                  <a:pt x="178256" y="152623"/>
                </a:lnTo>
                <a:lnTo>
                  <a:pt x="179964" y="156082"/>
                </a:lnTo>
                <a:lnTo>
                  <a:pt x="181719" y="159665"/>
                </a:lnTo>
                <a:lnTo>
                  <a:pt x="182608" y="163603"/>
                </a:lnTo>
                <a:lnTo>
                  <a:pt x="182683" y="173165"/>
                </a:lnTo>
                <a:lnTo>
                  <a:pt x="181337" y="178675"/>
                </a:lnTo>
                <a:lnTo>
                  <a:pt x="178662" y="183573"/>
                </a:lnTo>
                <a:lnTo>
                  <a:pt x="176061" y="188175"/>
                </a:lnTo>
                <a:lnTo>
                  <a:pt x="172450" y="192131"/>
                </a:lnTo>
                <a:lnTo>
                  <a:pt x="168098" y="195143"/>
                </a:lnTo>
                <a:lnTo>
                  <a:pt x="163386" y="198382"/>
                </a:lnTo>
                <a:lnTo>
                  <a:pt x="158141" y="200776"/>
                </a:lnTo>
                <a:lnTo>
                  <a:pt x="152601" y="202215"/>
                </a:lnTo>
                <a:lnTo>
                  <a:pt x="146535" y="203840"/>
                </a:lnTo>
                <a:lnTo>
                  <a:pt x="140279" y="204649"/>
                </a:lnTo>
                <a:lnTo>
                  <a:pt x="127663" y="204640"/>
                </a:lnTo>
                <a:lnTo>
                  <a:pt x="121339" y="204084"/>
                </a:lnTo>
                <a:lnTo>
                  <a:pt x="115105" y="202953"/>
                </a:lnTo>
                <a:lnTo>
                  <a:pt x="109885" y="202116"/>
                </a:lnTo>
                <a:lnTo>
                  <a:pt x="102535" y="276162"/>
                </a:lnTo>
                <a:lnTo>
                  <a:pt x="116464" y="279357"/>
                </a:lnTo>
                <a:lnTo>
                  <a:pt x="130880" y="281146"/>
                </a:lnTo>
                <a:lnTo>
                  <a:pt x="141277" y="281521"/>
                </a:lnTo>
                <a:lnTo>
                  <a:pt x="155991" y="280768"/>
                </a:lnTo>
                <a:lnTo>
                  <a:pt x="170270" y="278556"/>
                </a:lnTo>
                <a:lnTo>
                  <a:pt x="184040" y="274960"/>
                </a:lnTo>
                <a:lnTo>
                  <a:pt x="197225" y="270056"/>
                </a:lnTo>
                <a:lnTo>
                  <a:pt x="209751" y="263917"/>
                </a:lnTo>
                <a:lnTo>
                  <a:pt x="221541" y="256620"/>
                </a:lnTo>
                <a:lnTo>
                  <a:pt x="232522" y="248238"/>
                </a:lnTo>
                <a:lnTo>
                  <a:pt x="242617" y="238846"/>
                </a:lnTo>
                <a:lnTo>
                  <a:pt x="251752" y="228520"/>
                </a:lnTo>
                <a:lnTo>
                  <a:pt x="259852" y="217335"/>
                </a:lnTo>
                <a:lnTo>
                  <a:pt x="266841" y="205364"/>
                </a:lnTo>
                <a:lnTo>
                  <a:pt x="272645" y="192683"/>
                </a:lnTo>
                <a:lnTo>
                  <a:pt x="277188" y="179367"/>
                </a:lnTo>
                <a:lnTo>
                  <a:pt x="280394" y="165490"/>
                </a:lnTo>
                <a:lnTo>
                  <a:pt x="282190" y="151128"/>
                </a:lnTo>
                <a:lnTo>
                  <a:pt x="282567" y="140764"/>
                </a:lnTo>
                <a:lnTo>
                  <a:pt x="281816" y="126092"/>
                </a:lnTo>
                <a:lnTo>
                  <a:pt x="279601" y="111868"/>
                </a:lnTo>
                <a:lnTo>
                  <a:pt x="275996" y="98151"/>
                </a:lnTo>
                <a:lnTo>
                  <a:pt x="271078" y="85017"/>
                </a:lnTo>
                <a:lnTo>
                  <a:pt x="264920" y="72539"/>
                </a:lnTo>
                <a:lnTo>
                  <a:pt x="257599" y="60794"/>
                </a:lnTo>
                <a:lnTo>
                  <a:pt x="249189" y="49855"/>
                </a:lnTo>
                <a:lnTo>
                  <a:pt x="239766" y="39798"/>
                </a:lnTo>
                <a:lnTo>
                  <a:pt x="229405" y="30698"/>
                </a:lnTo>
                <a:lnTo>
                  <a:pt x="218180" y="22629"/>
                </a:lnTo>
                <a:lnTo>
                  <a:pt x="206167" y="15666"/>
                </a:lnTo>
                <a:lnTo>
                  <a:pt x="193441" y="9884"/>
                </a:lnTo>
                <a:lnTo>
                  <a:pt x="180078" y="5359"/>
                </a:lnTo>
                <a:lnTo>
                  <a:pt x="166151" y="2164"/>
                </a:lnTo>
                <a:lnTo>
                  <a:pt x="151737" y="375"/>
                </a:lnTo>
                <a:lnTo>
                  <a:pt x="141395" y="0"/>
                </a:lnTo>
                <a:lnTo>
                  <a:pt x="126569" y="754"/>
                </a:lnTo>
                <a:lnTo>
                  <a:pt x="112290" y="2966"/>
                </a:lnTo>
                <a:lnTo>
                  <a:pt x="98520" y="6563"/>
                </a:lnTo>
                <a:lnTo>
                  <a:pt x="100160" y="197972"/>
                </a:lnTo>
                <a:lnTo>
                  <a:pt x="100160" y="179008"/>
                </a:lnTo>
                <a:lnTo>
                  <a:pt x="105126" y="182461"/>
                </a:lnTo>
                <a:lnTo>
                  <a:pt x="110669" y="185003"/>
                </a:lnTo>
                <a:lnTo>
                  <a:pt x="116528" y="186516"/>
                </a:lnTo>
                <a:lnTo>
                  <a:pt x="122424" y="188126"/>
                </a:lnTo>
                <a:lnTo>
                  <a:pt x="128506" y="188953"/>
                </a:lnTo>
                <a:lnTo>
                  <a:pt x="137564" y="188956"/>
                </a:lnTo>
                <a:lnTo>
                  <a:pt x="140499" y="188669"/>
                </a:lnTo>
                <a:lnTo>
                  <a:pt x="143388" y="188113"/>
                </a:lnTo>
                <a:lnTo>
                  <a:pt x="146451" y="187566"/>
                </a:lnTo>
                <a:lnTo>
                  <a:pt x="149396" y="186507"/>
                </a:lnTo>
                <a:lnTo>
                  <a:pt x="152102" y="184978"/>
                </a:lnTo>
                <a:lnTo>
                  <a:pt x="154780" y="183456"/>
                </a:lnTo>
                <a:lnTo>
                  <a:pt x="157065" y="181328"/>
                </a:lnTo>
                <a:lnTo>
                  <a:pt x="158770" y="178764"/>
                </a:lnTo>
                <a:lnTo>
                  <a:pt x="160636" y="175781"/>
                </a:lnTo>
                <a:lnTo>
                  <a:pt x="161557" y="172309"/>
                </a:lnTo>
                <a:lnTo>
                  <a:pt x="161420" y="168798"/>
                </a:lnTo>
                <a:lnTo>
                  <a:pt x="161529" y="165206"/>
                </a:lnTo>
                <a:lnTo>
                  <a:pt x="160655" y="161654"/>
                </a:lnTo>
                <a:lnTo>
                  <a:pt x="158894" y="158519"/>
                </a:lnTo>
                <a:lnTo>
                  <a:pt x="157174" y="155662"/>
                </a:lnTo>
                <a:lnTo>
                  <a:pt x="154749" y="153290"/>
                </a:lnTo>
                <a:lnTo>
                  <a:pt x="151851" y="151632"/>
                </a:lnTo>
                <a:lnTo>
                  <a:pt x="148553" y="149760"/>
                </a:lnTo>
                <a:lnTo>
                  <a:pt x="144963" y="148451"/>
                </a:lnTo>
                <a:lnTo>
                  <a:pt x="141231" y="147753"/>
                </a:lnTo>
                <a:lnTo>
                  <a:pt x="136857" y="146907"/>
                </a:lnTo>
                <a:lnTo>
                  <a:pt x="132405" y="146493"/>
                </a:lnTo>
                <a:lnTo>
                  <a:pt x="116469" y="146524"/>
                </a:lnTo>
                <a:lnTo>
                  <a:pt x="116469" y="130772"/>
                </a:lnTo>
                <a:lnTo>
                  <a:pt x="131299" y="130800"/>
                </a:lnTo>
                <a:close/>
              </a:path>
              <a:path w="282567" h="281521">
                <a:moveTo>
                  <a:pt x="756" y="155417"/>
                </a:moveTo>
                <a:lnTo>
                  <a:pt x="2976" y="169644"/>
                </a:lnTo>
                <a:lnTo>
                  <a:pt x="6585" y="183363"/>
                </a:lnTo>
                <a:lnTo>
                  <a:pt x="11508" y="196499"/>
                </a:lnTo>
                <a:lnTo>
                  <a:pt x="17670" y="208978"/>
                </a:lnTo>
                <a:lnTo>
                  <a:pt x="24994" y="220725"/>
                </a:lnTo>
                <a:lnTo>
                  <a:pt x="33408" y="231664"/>
                </a:lnTo>
                <a:lnTo>
                  <a:pt x="42834" y="241722"/>
                </a:lnTo>
                <a:lnTo>
                  <a:pt x="53198" y="250823"/>
                </a:lnTo>
                <a:lnTo>
                  <a:pt x="64426" y="258892"/>
                </a:lnTo>
                <a:lnTo>
                  <a:pt x="76441" y="265855"/>
                </a:lnTo>
                <a:lnTo>
                  <a:pt x="89170" y="271636"/>
                </a:lnTo>
                <a:lnTo>
                  <a:pt x="102535" y="276162"/>
                </a:lnTo>
                <a:lnTo>
                  <a:pt x="104835" y="200433"/>
                </a:lnTo>
                <a:lnTo>
                  <a:pt x="100160" y="197972"/>
                </a:lnTo>
                <a:lnTo>
                  <a:pt x="98520" y="6563"/>
                </a:lnTo>
                <a:lnTo>
                  <a:pt x="85335" y="11468"/>
                </a:lnTo>
                <a:lnTo>
                  <a:pt x="72810" y="17607"/>
                </a:lnTo>
                <a:lnTo>
                  <a:pt x="61019" y="24905"/>
                </a:lnTo>
                <a:lnTo>
                  <a:pt x="50039" y="33287"/>
                </a:lnTo>
                <a:lnTo>
                  <a:pt x="39944" y="42679"/>
                </a:lnTo>
                <a:lnTo>
                  <a:pt x="30810" y="53006"/>
                </a:lnTo>
                <a:lnTo>
                  <a:pt x="22711" y="64192"/>
                </a:lnTo>
                <a:lnTo>
                  <a:pt x="15722" y="76164"/>
                </a:lnTo>
                <a:lnTo>
                  <a:pt x="9920" y="88845"/>
                </a:lnTo>
                <a:lnTo>
                  <a:pt x="5378" y="102162"/>
                </a:lnTo>
                <a:lnTo>
                  <a:pt x="2171" y="116040"/>
                </a:lnTo>
                <a:lnTo>
                  <a:pt x="376" y="130403"/>
                </a:lnTo>
                <a:lnTo>
                  <a:pt x="0" y="140757"/>
                </a:lnTo>
                <a:lnTo>
                  <a:pt x="756" y="15541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3204" y="1206119"/>
            <a:ext cx="2995060" cy="1411858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674039" marR="29157">
              <a:lnSpc>
                <a:spcPts val="3304"/>
              </a:lnSpc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9995"/>
              </a:lnSpc>
              <a:spcBef>
                <a:spcPts val="1059"/>
              </a:spcBef>
            </a:pP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The top 3 selling products in N&amp;S were </a:t>
            </a: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pen drives, </a:t>
            </a: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which were around </a:t>
            </a: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7 lakh in quantity.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762" y="1814855"/>
            <a:ext cx="2854071" cy="803122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0" dirty="0">
                <a:solidFill>
                  <a:srgbClr val="A6A6A6"/>
                </a:solidFill>
                <a:latin typeface="Calibri"/>
                <a:cs typeface="Calibri"/>
              </a:rPr>
              <a:t>The top 3 selling products 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P&amp;A were </a:t>
            </a:r>
            <a:r>
              <a:rPr sz="1800" b="1" spc="-2" dirty="0">
                <a:solidFill>
                  <a:srgbClr val="1D9A78"/>
                </a:solidFill>
                <a:latin typeface="Calibri"/>
                <a:cs typeface="Calibri"/>
              </a:rPr>
              <a:t>mouse, </a:t>
            </a:r>
            <a:r>
              <a:rPr sz="1800" spc="-2" dirty="0">
                <a:solidFill>
                  <a:srgbClr val="A6A6A6"/>
                </a:solidFill>
                <a:latin typeface="Calibri"/>
                <a:cs typeface="Calibri"/>
              </a:rPr>
              <a:t>which were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around </a:t>
            </a: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4 lakh in quantity.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8957" y="1822069"/>
            <a:ext cx="3332988" cy="80263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290">
              <a:lnSpc>
                <a:spcPts val="1900"/>
              </a:lnSpc>
            </a:pPr>
            <a:r>
              <a:rPr sz="1800" spc="0" dirty="0">
                <a:solidFill>
                  <a:srgbClr val="A6A6A6"/>
                </a:solidFill>
                <a:latin typeface="Calibri"/>
                <a:cs typeface="Calibri"/>
              </a:rPr>
              <a:t>The top 3 selling products in PC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"/>
              </a:spcBef>
            </a:pP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were </a:t>
            </a: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personal laptops, </a:t>
            </a: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which were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1800" spc="-4" dirty="0">
                <a:solidFill>
                  <a:srgbClr val="A6A6A6"/>
                </a:solidFill>
                <a:latin typeface="Calibri"/>
                <a:cs typeface="Calibri"/>
              </a:rPr>
              <a:t>around </a:t>
            </a:r>
            <a:r>
              <a:rPr sz="1800" b="1" spc="-4" dirty="0">
                <a:solidFill>
                  <a:srgbClr val="1D9A78"/>
                </a:solidFill>
                <a:latin typeface="Calibri"/>
                <a:cs typeface="Calibri"/>
              </a:rPr>
              <a:t>17000 in quantity.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072" y="6351371"/>
            <a:ext cx="7374166" cy="253999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Which are the top 3 selling products in each of Atliq’s product lines in FY 2021?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-230231" y="4397460"/>
            <a:ext cx="1333536" cy="2413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25859D"/>
                </a:solidFill>
                <a:latin typeface="Calibri"/>
                <a:cs typeface="Calibri"/>
              </a:rPr>
              <a:t>Sold</a:t>
            </a:r>
            <a:r>
              <a:rPr sz="1800" spc="9" dirty="0">
                <a:solidFill>
                  <a:srgbClr val="25859D"/>
                </a:solidFill>
                <a:latin typeface="Calibri"/>
                <a:cs typeface="Calibri"/>
              </a:rPr>
              <a:t> </a:t>
            </a:r>
            <a:r>
              <a:rPr sz="1600" spc="0" dirty="0">
                <a:solidFill>
                  <a:srgbClr val="25859D"/>
                </a:solidFill>
                <a:latin typeface="Calibri"/>
                <a:cs typeface="Calibri"/>
              </a:rPr>
              <a:t>qu</a:t>
            </a:r>
            <a:r>
              <a:rPr sz="1600" spc="4" dirty="0">
                <a:solidFill>
                  <a:srgbClr val="25859D"/>
                </a:solidFill>
                <a:latin typeface="Calibri"/>
                <a:cs typeface="Calibri"/>
              </a:rPr>
              <a:t>a</a:t>
            </a:r>
            <a:r>
              <a:rPr sz="1600" spc="-9" dirty="0">
                <a:solidFill>
                  <a:srgbClr val="25859D"/>
                </a:solidFill>
                <a:latin typeface="Calibri"/>
                <a:cs typeface="Calibri"/>
              </a:rPr>
              <a:t>n</a:t>
            </a:r>
            <a:r>
              <a:rPr sz="1600" spc="4" dirty="0">
                <a:solidFill>
                  <a:srgbClr val="25859D"/>
                </a:solidFill>
                <a:latin typeface="Calibri"/>
                <a:cs typeface="Calibri"/>
              </a:rPr>
              <a:t>tit</a:t>
            </a:r>
            <a:r>
              <a:rPr sz="1600" spc="-4" dirty="0">
                <a:solidFill>
                  <a:srgbClr val="25859D"/>
                </a:solidFill>
                <a:latin typeface="Calibri"/>
                <a:cs typeface="Calibri"/>
              </a:rPr>
              <a:t>i</a:t>
            </a:r>
            <a:r>
              <a:rPr sz="1600" spc="0" dirty="0">
                <a:solidFill>
                  <a:srgbClr val="25859D"/>
                </a:solidFill>
                <a:latin typeface="Calibri"/>
                <a:cs typeface="Calibri"/>
              </a:rPr>
              <a:t>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6812" y="3052571"/>
            <a:ext cx="778764" cy="370332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241427" marR="239338" algn="ctr">
              <a:lnSpc>
                <a:spcPct val="101725"/>
              </a:lnSpc>
            </a:pPr>
            <a:r>
              <a:rPr sz="1800" spc="-4" dirty="0">
                <a:solidFill>
                  <a:srgbClr val="1D9A78"/>
                </a:solidFill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092" y="3052571"/>
            <a:ext cx="780288" cy="370332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187452">
              <a:lnSpc>
                <a:spcPct val="101725"/>
              </a:lnSpc>
            </a:pPr>
            <a:r>
              <a:rPr sz="1800" spc="-1" dirty="0">
                <a:solidFill>
                  <a:srgbClr val="1D9A78"/>
                </a:solidFill>
                <a:latin typeface="Calibri"/>
                <a:cs typeface="Calibri"/>
              </a:rPr>
              <a:t>P&amp;A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74036" y="3052571"/>
            <a:ext cx="780288" cy="370332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185927">
              <a:lnSpc>
                <a:spcPct val="101725"/>
              </a:lnSpc>
            </a:pPr>
            <a:r>
              <a:rPr sz="1800" dirty="0">
                <a:solidFill>
                  <a:srgbClr val="1D9A78"/>
                </a:solidFill>
                <a:latin typeface="Calibri"/>
                <a:cs typeface="Calibri"/>
              </a:rPr>
              <a:t>N&amp;S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AB186-720F-E929-390A-93D55E84CB85}"/>
              </a:ext>
            </a:extLst>
          </p:cNvPr>
          <p:cNvSpPr txBox="1"/>
          <p:nvPr/>
        </p:nvSpPr>
        <p:spPr>
          <a:xfrm>
            <a:off x="3244944" y="2321004"/>
            <a:ext cx="52629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FF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pPr algn="ctr"/>
            <a:r>
              <a:rPr lang="en-IN" sz="66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4892040" cy="6857998"/>
          </a:xfrm>
          <a:custGeom>
            <a:avLst/>
            <a:gdLst/>
            <a:ahLst/>
            <a:cxnLst/>
            <a:rect l="l" t="t" r="r" b="b"/>
            <a:pathLst>
              <a:path w="4892040" h="6857998">
                <a:moveTo>
                  <a:pt x="4892040" y="6857998"/>
                </a:moveTo>
                <a:lnTo>
                  <a:pt x="4892040" y="0"/>
                </a:lnTo>
                <a:lnTo>
                  <a:pt x="0" y="0"/>
                </a:lnTo>
                <a:lnTo>
                  <a:pt x="0" y="6857998"/>
                </a:lnTo>
                <a:lnTo>
                  <a:pt x="489204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727" y="2379305"/>
            <a:ext cx="531738" cy="532019"/>
          </a:xfrm>
          <a:custGeom>
            <a:avLst/>
            <a:gdLst/>
            <a:ahLst/>
            <a:cxnLst/>
            <a:rect l="l" t="t" r="r" b="b"/>
            <a:pathLst>
              <a:path w="531738" h="532019">
                <a:moveTo>
                  <a:pt x="222739" y="528537"/>
                </a:moveTo>
                <a:lnTo>
                  <a:pt x="244058" y="531137"/>
                </a:lnTo>
                <a:lnTo>
                  <a:pt x="265863" y="532019"/>
                </a:lnTo>
                <a:lnTo>
                  <a:pt x="287668" y="531137"/>
                </a:lnTo>
                <a:lnTo>
                  <a:pt x="308987" y="528537"/>
                </a:lnTo>
                <a:lnTo>
                  <a:pt x="329753" y="524288"/>
                </a:lnTo>
                <a:lnTo>
                  <a:pt x="349897" y="518457"/>
                </a:lnTo>
                <a:lnTo>
                  <a:pt x="369350" y="511114"/>
                </a:lnTo>
                <a:lnTo>
                  <a:pt x="388044" y="502327"/>
                </a:lnTo>
                <a:lnTo>
                  <a:pt x="405911" y="492164"/>
                </a:lnTo>
                <a:lnTo>
                  <a:pt x="422881" y="480694"/>
                </a:lnTo>
                <a:lnTo>
                  <a:pt x="438888" y="467985"/>
                </a:lnTo>
                <a:lnTo>
                  <a:pt x="453862" y="454105"/>
                </a:lnTo>
                <a:lnTo>
                  <a:pt x="467734" y="439124"/>
                </a:lnTo>
                <a:lnTo>
                  <a:pt x="480437" y="423110"/>
                </a:lnTo>
                <a:lnTo>
                  <a:pt x="491902" y="406131"/>
                </a:lnTo>
                <a:lnTo>
                  <a:pt x="502060" y="388255"/>
                </a:lnTo>
                <a:lnTo>
                  <a:pt x="510843" y="369551"/>
                </a:lnTo>
                <a:lnTo>
                  <a:pt x="518182" y="350088"/>
                </a:lnTo>
                <a:lnTo>
                  <a:pt x="524010" y="329934"/>
                </a:lnTo>
                <a:lnTo>
                  <a:pt x="528258" y="309157"/>
                </a:lnTo>
                <a:lnTo>
                  <a:pt x="530856" y="287826"/>
                </a:lnTo>
                <a:lnTo>
                  <a:pt x="531738" y="266009"/>
                </a:lnTo>
                <a:lnTo>
                  <a:pt x="530865" y="244173"/>
                </a:lnTo>
                <a:lnTo>
                  <a:pt x="528276" y="222850"/>
                </a:lnTo>
                <a:lnTo>
                  <a:pt x="524038" y="202081"/>
                </a:lnTo>
                <a:lnTo>
                  <a:pt x="518221" y="181934"/>
                </a:lnTo>
                <a:lnTo>
                  <a:pt x="510891" y="162478"/>
                </a:lnTo>
                <a:lnTo>
                  <a:pt x="502119" y="143780"/>
                </a:lnTo>
                <a:lnTo>
                  <a:pt x="491971" y="125909"/>
                </a:lnTo>
                <a:lnTo>
                  <a:pt x="480517" y="108934"/>
                </a:lnTo>
                <a:lnTo>
                  <a:pt x="467826" y="92923"/>
                </a:lnTo>
                <a:lnTo>
                  <a:pt x="453964" y="77944"/>
                </a:lnTo>
                <a:lnTo>
                  <a:pt x="439002" y="64066"/>
                </a:lnTo>
                <a:lnTo>
                  <a:pt x="423006" y="51358"/>
                </a:lnTo>
                <a:lnTo>
                  <a:pt x="406047" y="39887"/>
                </a:lnTo>
                <a:lnTo>
                  <a:pt x="388191" y="29723"/>
                </a:lnTo>
                <a:lnTo>
                  <a:pt x="369508" y="20933"/>
                </a:lnTo>
                <a:lnTo>
                  <a:pt x="350066" y="13587"/>
                </a:lnTo>
                <a:lnTo>
                  <a:pt x="329933" y="7751"/>
                </a:lnTo>
                <a:lnTo>
                  <a:pt x="309177" y="3496"/>
                </a:lnTo>
                <a:lnTo>
                  <a:pt x="287868" y="889"/>
                </a:lnTo>
                <a:lnTo>
                  <a:pt x="265863" y="0"/>
                </a:lnTo>
                <a:lnTo>
                  <a:pt x="244058" y="881"/>
                </a:lnTo>
                <a:lnTo>
                  <a:pt x="222739" y="3481"/>
                </a:lnTo>
                <a:lnTo>
                  <a:pt x="225600" y="167222"/>
                </a:lnTo>
                <a:lnTo>
                  <a:pt x="228709" y="165950"/>
                </a:lnTo>
                <a:lnTo>
                  <a:pt x="231807" y="164625"/>
                </a:lnTo>
                <a:lnTo>
                  <a:pt x="234910" y="163300"/>
                </a:lnTo>
                <a:lnTo>
                  <a:pt x="238002" y="162033"/>
                </a:lnTo>
                <a:lnTo>
                  <a:pt x="241105" y="160784"/>
                </a:lnTo>
                <a:lnTo>
                  <a:pt x="244045" y="159238"/>
                </a:lnTo>
                <a:lnTo>
                  <a:pt x="247026" y="157685"/>
                </a:lnTo>
                <a:lnTo>
                  <a:pt x="250042" y="156132"/>
                </a:lnTo>
                <a:lnTo>
                  <a:pt x="253064" y="154586"/>
                </a:lnTo>
                <a:lnTo>
                  <a:pt x="256051" y="152951"/>
                </a:lnTo>
                <a:lnTo>
                  <a:pt x="259003" y="151230"/>
                </a:lnTo>
                <a:lnTo>
                  <a:pt x="262269" y="149531"/>
                </a:lnTo>
                <a:lnTo>
                  <a:pt x="265484" y="147663"/>
                </a:lnTo>
                <a:lnTo>
                  <a:pt x="268645" y="145626"/>
                </a:lnTo>
                <a:lnTo>
                  <a:pt x="271801" y="143595"/>
                </a:lnTo>
                <a:lnTo>
                  <a:pt x="275021" y="141727"/>
                </a:lnTo>
                <a:lnTo>
                  <a:pt x="278294" y="140023"/>
                </a:lnTo>
                <a:lnTo>
                  <a:pt x="295025" y="140023"/>
                </a:lnTo>
                <a:lnTo>
                  <a:pt x="295025" y="378921"/>
                </a:lnTo>
                <a:lnTo>
                  <a:pt x="254587" y="378921"/>
                </a:lnTo>
                <a:lnTo>
                  <a:pt x="254587" y="185672"/>
                </a:lnTo>
                <a:lnTo>
                  <a:pt x="251168" y="188007"/>
                </a:lnTo>
                <a:lnTo>
                  <a:pt x="247563" y="190254"/>
                </a:lnTo>
                <a:lnTo>
                  <a:pt x="243771" y="192414"/>
                </a:lnTo>
                <a:lnTo>
                  <a:pt x="239979" y="194585"/>
                </a:lnTo>
                <a:lnTo>
                  <a:pt x="236059" y="196528"/>
                </a:lnTo>
                <a:lnTo>
                  <a:pt x="232040" y="198227"/>
                </a:lnTo>
                <a:lnTo>
                  <a:pt x="227688" y="199937"/>
                </a:lnTo>
                <a:lnTo>
                  <a:pt x="223120" y="201531"/>
                </a:lnTo>
                <a:lnTo>
                  <a:pt x="218325" y="203001"/>
                </a:lnTo>
                <a:lnTo>
                  <a:pt x="213530" y="204472"/>
                </a:lnTo>
                <a:lnTo>
                  <a:pt x="208262" y="205902"/>
                </a:lnTo>
                <a:lnTo>
                  <a:pt x="202516" y="207297"/>
                </a:lnTo>
                <a:lnTo>
                  <a:pt x="222739" y="528537"/>
                </a:lnTo>
                <a:close/>
              </a:path>
              <a:path w="531738" h="532019">
                <a:moveTo>
                  <a:pt x="881" y="244192"/>
                </a:moveTo>
                <a:lnTo>
                  <a:pt x="0" y="266009"/>
                </a:lnTo>
                <a:lnTo>
                  <a:pt x="881" y="287826"/>
                </a:lnTo>
                <a:lnTo>
                  <a:pt x="3479" y="309157"/>
                </a:lnTo>
                <a:lnTo>
                  <a:pt x="7726" y="329934"/>
                </a:lnTo>
                <a:lnTo>
                  <a:pt x="13554" y="350088"/>
                </a:lnTo>
                <a:lnTo>
                  <a:pt x="20893" y="369551"/>
                </a:lnTo>
                <a:lnTo>
                  <a:pt x="29675" y="388255"/>
                </a:lnTo>
                <a:lnTo>
                  <a:pt x="39832" y="406131"/>
                </a:lnTo>
                <a:lnTo>
                  <a:pt x="51296" y="423110"/>
                </a:lnTo>
                <a:lnTo>
                  <a:pt x="63998" y="439124"/>
                </a:lnTo>
                <a:lnTo>
                  <a:pt x="77870" y="454105"/>
                </a:lnTo>
                <a:lnTo>
                  <a:pt x="92843" y="467985"/>
                </a:lnTo>
                <a:lnTo>
                  <a:pt x="108848" y="480694"/>
                </a:lnTo>
                <a:lnTo>
                  <a:pt x="125818" y="492164"/>
                </a:lnTo>
                <a:lnTo>
                  <a:pt x="143684" y="502327"/>
                </a:lnTo>
                <a:lnTo>
                  <a:pt x="162378" y="511114"/>
                </a:lnTo>
                <a:lnTo>
                  <a:pt x="181830" y="518457"/>
                </a:lnTo>
                <a:lnTo>
                  <a:pt x="201973" y="524288"/>
                </a:lnTo>
                <a:lnTo>
                  <a:pt x="222739" y="528537"/>
                </a:lnTo>
                <a:lnTo>
                  <a:pt x="202516" y="207297"/>
                </a:lnTo>
                <a:lnTo>
                  <a:pt x="202516" y="174973"/>
                </a:lnTo>
                <a:lnTo>
                  <a:pt x="206390" y="173888"/>
                </a:lnTo>
                <a:lnTo>
                  <a:pt x="209913" y="172802"/>
                </a:lnTo>
                <a:lnTo>
                  <a:pt x="213087" y="171716"/>
                </a:lnTo>
                <a:lnTo>
                  <a:pt x="216260" y="170637"/>
                </a:lnTo>
                <a:lnTo>
                  <a:pt x="219405" y="169551"/>
                </a:lnTo>
                <a:lnTo>
                  <a:pt x="222514" y="168460"/>
                </a:lnTo>
                <a:lnTo>
                  <a:pt x="225600" y="167222"/>
                </a:lnTo>
                <a:lnTo>
                  <a:pt x="222739" y="3481"/>
                </a:lnTo>
                <a:lnTo>
                  <a:pt x="201973" y="7731"/>
                </a:lnTo>
                <a:lnTo>
                  <a:pt x="181830" y="13561"/>
                </a:lnTo>
                <a:lnTo>
                  <a:pt x="162378" y="20904"/>
                </a:lnTo>
                <a:lnTo>
                  <a:pt x="143684" y="29691"/>
                </a:lnTo>
                <a:lnTo>
                  <a:pt x="125818" y="39854"/>
                </a:lnTo>
                <a:lnTo>
                  <a:pt x="108848" y="51325"/>
                </a:lnTo>
                <a:lnTo>
                  <a:pt x="92843" y="64033"/>
                </a:lnTo>
                <a:lnTo>
                  <a:pt x="77870" y="77913"/>
                </a:lnTo>
                <a:lnTo>
                  <a:pt x="63998" y="92894"/>
                </a:lnTo>
                <a:lnTo>
                  <a:pt x="51296" y="108908"/>
                </a:lnTo>
                <a:lnTo>
                  <a:pt x="39832" y="125888"/>
                </a:lnTo>
                <a:lnTo>
                  <a:pt x="29675" y="143763"/>
                </a:lnTo>
                <a:lnTo>
                  <a:pt x="20893" y="162467"/>
                </a:lnTo>
                <a:lnTo>
                  <a:pt x="13554" y="181930"/>
                </a:lnTo>
                <a:lnTo>
                  <a:pt x="7726" y="202085"/>
                </a:lnTo>
                <a:lnTo>
                  <a:pt x="3479" y="222861"/>
                </a:lnTo>
                <a:lnTo>
                  <a:pt x="881" y="244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1437" y="1086891"/>
            <a:ext cx="5877035" cy="80324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6730">
              <a:lnSpc>
                <a:spcPts val="1839"/>
              </a:lnSpc>
            </a:pPr>
            <a:r>
              <a:rPr sz="1800" b="1" spc="163" dirty="0">
                <a:solidFill>
                  <a:srgbClr val="00AFEF"/>
                </a:solidFill>
                <a:latin typeface="Times New Roman"/>
                <a:cs typeface="Times New Roman"/>
              </a:rPr>
              <a:t>Our Company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dirty="0">
                <a:solidFill>
                  <a:srgbClr val="767070"/>
                </a:solidFill>
                <a:latin typeface="Arial"/>
                <a:cs typeface="Arial"/>
              </a:rPr>
              <a:t>Atl</a:t>
            </a:r>
            <a:r>
              <a:rPr sz="1800" spc="4" dirty="0">
                <a:solidFill>
                  <a:srgbClr val="767070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q</a:t>
            </a:r>
            <a:r>
              <a:rPr sz="1800" spc="414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767070"/>
                </a:solidFill>
                <a:latin typeface="Arial"/>
                <a:cs typeface="Arial"/>
              </a:rPr>
              <a:t>Har</a:t>
            </a:r>
            <a:r>
              <a:rPr sz="1800" spc="124" dirty="0">
                <a:solidFill>
                  <a:srgbClr val="767070"/>
                </a:solidFill>
                <a:latin typeface="Arial"/>
                <a:cs typeface="Arial"/>
              </a:rPr>
              <a:t>d</a:t>
            </a:r>
            <a:r>
              <a:rPr sz="1800" spc="123" dirty="0">
                <a:solidFill>
                  <a:srgbClr val="767070"/>
                </a:solidFill>
                <a:latin typeface="Arial"/>
                <a:cs typeface="Arial"/>
              </a:rPr>
              <a:t>wares</a:t>
            </a:r>
            <a:r>
              <a:rPr sz="1800" spc="-151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12" dirty="0">
                <a:solidFill>
                  <a:srgbClr val="767070"/>
                </a:solidFill>
                <a:latin typeface="Arial"/>
                <a:cs typeface="Arial"/>
              </a:rPr>
              <a:t>(ima</a:t>
            </a:r>
            <a:r>
              <a:rPr sz="1800" spc="124" dirty="0">
                <a:solidFill>
                  <a:srgbClr val="767070"/>
                </a:solidFill>
                <a:latin typeface="Arial"/>
                <a:cs typeface="Arial"/>
              </a:rPr>
              <a:t>g</a:t>
            </a:r>
            <a:r>
              <a:rPr sz="1800" spc="100" dirty="0">
                <a:solidFill>
                  <a:srgbClr val="767070"/>
                </a:solidFill>
                <a:latin typeface="Arial"/>
                <a:cs typeface="Arial"/>
              </a:rPr>
              <a:t>inary</a:t>
            </a:r>
            <a:r>
              <a:rPr sz="1800" spc="497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27" dirty="0">
                <a:solidFill>
                  <a:srgbClr val="767070"/>
                </a:solidFill>
                <a:latin typeface="Arial"/>
                <a:cs typeface="Arial"/>
              </a:rPr>
              <a:t>company)</a:t>
            </a:r>
            <a:r>
              <a:rPr sz="1800" spc="482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388" dirty="0">
                <a:solidFill>
                  <a:srgbClr val="767070"/>
                </a:solidFill>
                <a:latin typeface="Arial"/>
                <a:cs typeface="Arial"/>
              </a:rPr>
              <a:t>-</a:t>
            </a:r>
            <a:r>
              <a:rPr sz="1800" spc="-2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One</a:t>
            </a:r>
            <a:r>
              <a:rPr sz="1800" spc="241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of</a:t>
            </a:r>
            <a:r>
              <a:rPr sz="1800" spc="204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32" dirty="0">
                <a:solidFill>
                  <a:srgbClr val="767070"/>
                </a:solidFill>
                <a:latin typeface="Arial"/>
                <a:cs typeface="Arial"/>
              </a:rPr>
              <a:t>the</a:t>
            </a:r>
            <a:r>
              <a:rPr sz="1800" spc="78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27" dirty="0">
                <a:solidFill>
                  <a:srgbClr val="767070"/>
                </a:solidFill>
                <a:latin typeface="Arial"/>
                <a:cs typeface="Arial"/>
              </a:rPr>
              <a:t>lea</a:t>
            </a:r>
            <a:r>
              <a:rPr sz="1800" spc="148" dirty="0">
                <a:solidFill>
                  <a:srgbClr val="767070"/>
                </a:solidFill>
                <a:latin typeface="Arial"/>
                <a:cs typeface="Arial"/>
              </a:rPr>
              <a:t>d</a:t>
            </a:r>
            <a:r>
              <a:rPr sz="1800" spc="127" dirty="0">
                <a:solidFill>
                  <a:srgbClr val="767070"/>
                </a:solidFill>
                <a:latin typeface="Arial"/>
                <a:cs typeface="Arial"/>
              </a:rPr>
              <a:t>ing</a:t>
            </a:r>
            <a:r>
              <a:rPr sz="1800" spc="13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51" dirty="0">
                <a:solidFill>
                  <a:srgbClr val="767070"/>
                </a:solidFill>
                <a:latin typeface="Arial"/>
                <a:cs typeface="Arial"/>
              </a:rPr>
              <a:t>co</a:t>
            </a:r>
            <a:r>
              <a:rPr sz="1800" spc="233" dirty="0">
                <a:solidFill>
                  <a:srgbClr val="767070"/>
                </a:solidFill>
                <a:latin typeface="Arial"/>
                <a:cs typeface="Arial"/>
              </a:rPr>
              <a:t>m</a:t>
            </a:r>
            <a:r>
              <a:rPr sz="1800" spc="130" dirty="0">
                <a:solidFill>
                  <a:srgbClr val="767070"/>
                </a:solidFill>
                <a:latin typeface="Arial"/>
                <a:cs typeface="Arial"/>
              </a:rPr>
              <a:t>puter</a:t>
            </a:r>
            <a:r>
              <a:rPr sz="1800" spc="136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37" dirty="0">
                <a:solidFill>
                  <a:srgbClr val="767070"/>
                </a:solidFill>
                <a:latin typeface="Arial"/>
                <a:cs typeface="Arial"/>
              </a:rPr>
              <a:t>har</a:t>
            </a:r>
            <a:r>
              <a:rPr sz="1800" spc="148" dirty="0">
                <a:solidFill>
                  <a:srgbClr val="767070"/>
                </a:solidFill>
                <a:latin typeface="Arial"/>
                <a:cs typeface="Arial"/>
              </a:rPr>
              <a:t>d</a:t>
            </a:r>
            <a:r>
              <a:rPr sz="1800" spc="155" dirty="0">
                <a:solidFill>
                  <a:srgbClr val="767070"/>
                </a:solidFill>
                <a:latin typeface="Arial"/>
                <a:cs typeface="Arial"/>
              </a:rPr>
              <a:t>ware</a:t>
            </a:r>
            <a:r>
              <a:rPr sz="1800" spc="-2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48" dirty="0">
                <a:solidFill>
                  <a:srgbClr val="767070"/>
                </a:solidFill>
                <a:latin typeface="Arial"/>
                <a:cs typeface="Arial"/>
              </a:rPr>
              <a:t>p</a:t>
            </a:r>
            <a:r>
              <a:rPr sz="1800" spc="139" dirty="0">
                <a:solidFill>
                  <a:srgbClr val="767070"/>
                </a:solidFill>
                <a:latin typeface="Arial"/>
                <a:cs typeface="Arial"/>
              </a:rPr>
              <a:t>roducers</a:t>
            </a:r>
            <a:r>
              <a:rPr sz="1800" spc="-129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in</a:t>
            </a:r>
            <a:r>
              <a:rPr sz="1800" spc="152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767070"/>
                </a:solidFill>
                <a:latin typeface="Arial"/>
                <a:cs typeface="Arial"/>
              </a:rPr>
              <a:t>Indi</a:t>
            </a:r>
            <a:r>
              <a:rPr sz="1800" spc="134" dirty="0">
                <a:solidFill>
                  <a:srgbClr val="767070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76707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1437" y="2184780"/>
            <a:ext cx="6296567" cy="1077214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6730">
              <a:lnSpc>
                <a:spcPts val="1839"/>
              </a:lnSpc>
            </a:pPr>
            <a:r>
              <a:rPr sz="1800" b="1" spc="184" dirty="0">
                <a:solidFill>
                  <a:srgbClr val="00AFEF"/>
                </a:solidFill>
                <a:latin typeface="Times New Roman"/>
                <a:cs typeface="Times New Roman"/>
              </a:rPr>
              <a:t>Background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spc="114" dirty="0">
                <a:solidFill>
                  <a:srgbClr val="767070"/>
                </a:solidFill>
                <a:latin typeface="Arial"/>
                <a:cs typeface="Arial"/>
              </a:rPr>
              <a:t>The management noticed that they do not get enough insights to make quick and  smart data-informed decisions.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1437" y="3556635"/>
            <a:ext cx="6081302" cy="80263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6730">
              <a:lnSpc>
                <a:spcPts val="1839"/>
              </a:lnSpc>
            </a:pPr>
            <a:r>
              <a:rPr sz="1800" b="1" spc="167" dirty="0">
                <a:solidFill>
                  <a:srgbClr val="00AFE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800" spc="88" dirty="0">
                <a:solidFill>
                  <a:srgbClr val="767070"/>
                </a:solidFill>
                <a:latin typeface="Arial"/>
                <a:cs typeface="Arial"/>
              </a:rPr>
              <a:t>There are 10 ad-hoc requests for which the company needs  insights.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1437" y="4654296"/>
            <a:ext cx="6168043" cy="1078433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6730">
              <a:lnSpc>
                <a:spcPts val="1839"/>
              </a:lnSpc>
            </a:pPr>
            <a:r>
              <a:rPr sz="1800" b="1" spc="183" dirty="0">
                <a:solidFill>
                  <a:srgbClr val="00AFEF"/>
                </a:solidFill>
                <a:latin typeface="Times New Roman"/>
                <a:cs typeface="Times New Roman"/>
              </a:rPr>
              <a:t>Approach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233"/>
              </a:lnSpc>
            </a:pPr>
            <a:r>
              <a:rPr sz="1800" dirty="0">
                <a:solidFill>
                  <a:srgbClr val="767070"/>
                </a:solidFill>
                <a:latin typeface="Arial"/>
                <a:cs typeface="Arial"/>
              </a:rPr>
              <a:t>Run</a:t>
            </a:r>
            <a:r>
              <a:rPr sz="1800" spc="46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a</a:t>
            </a:r>
            <a:r>
              <a:rPr sz="1800" spc="18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-119" dirty="0">
                <a:solidFill>
                  <a:srgbClr val="767070"/>
                </a:solidFill>
                <a:latin typeface="Arial"/>
                <a:cs typeface="Arial"/>
              </a:rPr>
              <a:t>SQL</a:t>
            </a:r>
            <a:r>
              <a:rPr sz="1800" spc="-30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767070"/>
                </a:solidFill>
                <a:latin typeface="Arial"/>
                <a:cs typeface="Arial"/>
              </a:rPr>
              <a:t>query</a:t>
            </a:r>
            <a:r>
              <a:rPr sz="1800" spc="-2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to</a:t>
            </a:r>
            <a:r>
              <a:rPr sz="1800" spc="259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29" dirty="0">
                <a:solidFill>
                  <a:srgbClr val="767070"/>
                </a:solidFill>
                <a:latin typeface="Arial"/>
                <a:cs typeface="Arial"/>
              </a:rPr>
              <a:t>an</a:t>
            </a:r>
            <a:r>
              <a:rPr sz="1800" spc="105" dirty="0">
                <a:solidFill>
                  <a:srgbClr val="767070"/>
                </a:solidFill>
                <a:latin typeface="Arial"/>
                <a:cs typeface="Arial"/>
              </a:rPr>
              <a:t>s</a:t>
            </a:r>
            <a:r>
              <a:rPr sz="1800" spc="125" dirty="0">
                <a:solidFill>
                  <a:srgbClr val="767070"/>
                </a:solidFill>
                <a:latin typeface="Arial"/>
                <a:cs typeface="Arial"/>
              </a:rPr>
              <a:t>wer</a:t>
            </a:r>
            <a:r>
              <a:rPr sz="1800" spc="-19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these </a:t>
            </a:r>
            <a:r>
              <a:rPr sz="1800" spc="33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767070"/>
                </a:solidFill>
                <a:latin typeface="Arial"/>
                <a:cs typeface="Arial"/>
              </a:rPr>
              <a:t>reque</a:t>
            </a:r>
            <a:r>
              <a:rPr sz="1800" spc="93" dirty="0">
                <a:solidFill>
                  <a:srgbClr val="767070"/>
                </a:solidFill>
                <a:latin typeface="Arial"/>
                <a:cs typeface="Arial"/>
              </a:rPr>
              <a:t>s</a:t>
            </a:r>
            <a:r>
              <a:rPr sz="1800" spc="68" dirty="0">
                <a:solidFill>
                  <a:srgbClr val="767070"/>
                </a:solidFill>
                <a:latin typeface="Arial"/>
                <a:cs typeface="Arial"/>
              </a:rPr>
              <a:t>ts.</a:t>
            </a:r>
            <a:r>
              <a:rPr sz="1800" spc="-126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98" dirty="0">
                <a:solidFill>
                  <a:srgbClr val="767070"/>
                </a:solidFill>
                <a:latin typeface="Arial"/>
                <a:cs typeface="Arial"/>
              </a:rPr>
              <a:t>Convert</a:t>
            </a:r>
            <a:r>
              <a:rPr sz="1800" spc="8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97" dirty="0">
                <a:solidFill>
                  <a:srgbClr val="767070"/>
                </a:solidFill>
                <a:latin typeface="Arial"/>
                <a:cs typeface="Arial"/>
              </a:rPr>
              <a:t>it</a:t>
            </a:r>
            <a:r>
              <a:rPr sz="1800" spc="108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in</a:t>
            </a:r>
            <a:r>
              <a:rPr sz="1800" spc="4" dirty="0">
                <a:solidFill>
                  <a:srgbClr val="767070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o</a:t>
            </a:r>
            <a:r>
              <a:rPr sz="1800" spc="446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87" dirty="0">
                <a:solidFill>
                  <a:srgbClr val="767070"/>
                </a:solidFill>
                <a:latin typeface="Arial"/>
                <a:cs typeface="Arial"/>
              </a:rPr>
              <a:t>visu</a:t>
            </a:r>
            <a:r>
              <a:rPr sz="1800" spc="98" dirty="0">
                <a:solidFill>
                  <a:srgbClr val="767070"/>
                </a:solidFill>
                <a:latin typeface="Arial"/>
                <a:cs typeface="Arial"/>
              </a:rPr>
              <a:t>a</a:t>
            </a:r>
            <a:r>
              <a:rPr sz="1800" spc="61" dirty="0">
                <a:solidFill>
                  <a:srgbClr val="767070"/>
                </a:solidFill>
                <a:latin typeface="Arial"/>
                <a:cs typeface="Arial"/>
              </a:rPr>
              <a:t>liz</a:t>
            </a:r>
            <a:r>
              <a:rPr sz="1800" spc="104" dirty="0">
                <a:solidFill>
                  <a:srgbClr val="767070"/>
                </a:solidFill>
                <a:latin typeface="Arial"/>
                <a:cs typeface="Arial"/>
              </a:rPr>
              <a:t>a</a:t>
            </a:r>
            <a:r>
              <a:rPr sz="1800" spc="53" dirty="0">
                <a:solidFill>
                  <a:srgbClr val="767070"/>
                </a:solidFill>
                <a:latin typeface="Arial"/>
                <a:cs typeface="Arial"/>
              </a:rPr>
              <a:t>t</a:t>
            </a:r>
            <a:r>
              <a:rPr sz="1800" spc="48" dirty="0">
                <a:solidFill>
                  <a:srgbClr val="767070"/>
                </a:solidFill>
                <a:latin typeface="Arial"/>
                <a:cs typeface="Arial"/>
              </a:rPr>
              <a:t>i</a:t>
            </a:r>
            <a:r>
              <a:rPr sz="1800" spc="105" dirty="0">
                <a:solidFill>
                  <a:srgbClr val="767070"/>
                </a:solidFill>
                <a:latin typeface="Arial"/>
                <a:cs typeface="Arial"/>
              </a:rPr>
              <a:t>ons</a:t>
            </a:r>
            <a:r>
              <a:rPr sz="1800" spc="42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and </a:t>
            </a:r>
            <a:r>
              <a:rPr sz="1800" spc="46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11" dirty="0">
                <a:solidFill>
                  <a:srgbClr val="767070"/>
                </a:solidFill>
                <a:latin typeface="Arial"/>
                <a:cs typeface="Arial"/>
              </a:rPr>
              <a:t>pre</a:t>
            </a:r>
            <a:r>
              <a:rPr sz="1800" spc="105" dirty="0">
                <a:solidFill>
                  <a:srgbClr val="767070"/>
                </a:solidFill>
                <a:latin typeface="Arial"/>
                <a:cs typeface="Arial"/>
              </a:rPr>
              <a:t>s</a:t>
            </a:r>
            <a:r>
              <a:rPr sz="1800" spc="107" dirty="0">
                <a:solidFill>
                  <a:srgbClr val="767070"/>
                </a:solidFill>
                <a:latin typeface="Arial"/>
                <a:cs typeface="Arial"/>
              </a:rPr>
              <a:t>ent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 the</a:t>
            </a:r>
            <a:r>
              <a:rPr sz="1800" spc="375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767070"/>
                </a:solidFill>
                <a:latin typeface="Arial"/>
                <a:cs typeface="Arial"/>
              </a:rPr>
              <a:t>Insi</a:t>
            </a:r>
            <a:r>
              <a:rPr sz="1800" spc="104" dirty="0">
                <a:solidFill>
                  <a:srgbClr val="767070"/>
                </a:solidFill>
                <a:latin typeface="Arial"/>
                <a:cs typeface="Arial"/>
              </a:rPr>
              <a:t>g</a:t>
            </a:r>
            <a:r>
              <a:rPr sz="1800" spc="86" dirty="0">
                <a:solidFill>
                  <a:srgbClr val="767070"/>
                </a:solidFill>
                <a:latin typeface="Arial"/>
                <a:cs typeface="Arial"/>
              </a:rPr>
              <a:t>hts</a:t>
            </a:r>
            <a:r>
              <a:rPr sz="1800" spc="-21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to</a:t>
            </a:r>
            <a:r>
              <a:rPr sz="1800" spc="274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the</a:t>
            </a:r>
            <a:r>
              <a:rPr sz="1800" spc="360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148" dirty="0">
                <a:solidFill>
                  <a:srgbClr val="767070"/>
                </a:solidFill>
                <a:latin typeface="Arial"/>
                <a:cs typeface="Arial"/>
              </a:rPr>
              <a:t>to</a:t>
            </a:r>
            <a:r>
              <a:rPr sz="1800" spc="209" dirty="0">
                <a:solidFill>
                  <a:srgbClr val="767070"/>
                </a:solidFill>
                <a:latin typeface="Arial"/>
                <a:cs typeface="Arial"/>
              </a:rPr>
              <a:t>p</a:t>
            </a:r>
            <a:r>
              <a:rPr sz="1800" spc="388" dirty="0">
                <a:solidFill>
                  <a:srgbClr val="767070"/>
                </a:solidFill>
                <a:latin typeface="Arial"/>
                <a:cs typeface="Arial"/>
              </a:rPr>
              <a:t>-</a:t>
            </a:r>
            <a:r>
              <a:rPr sz="1800" spc="323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767070"/>
                </a:solidFill>
                <a:latin typeface="Arial"/>
                <a:cs typeface="Arial"/>
              </a:rPr>
              <a:t>level</a:t>
            </a:r>
            <a:r>
              <a:rPr sz="1800" spc="367" dirty="0">
                <a:solidFill>
                  <a:srgbClr val="767070"/>
                </a:solidFill>
                <a:latin typeface="Arial"/>
                <a:cs typeface="Arial"/>
              </a:rPr>
              <a:t> </a:t>
            </a:r>
            <a:r>
              <a:rPr sz="1800" spc="338" dirty="0">
                <a:solidFill>
                  <a:srgbClr val="767070"/>
                </a:solidFill>
                <a:latin typeface="Arial"/>
                <a:cs typeface="Arial"/>
              </a:rPr>
              <a:t>m</a:t>
            </a:r>
            <a:r>
              <a:rPr sz="1800" spc="189" dirty="0">
                <a:solidFill>
                  <a:srgbClr val="767070"/>
                </a:solidFill>
                <a:latin typeface="Arial"/>
                <a:cs typeface="Arial"/>
              </a:rPr>
              <a:t>an</a:t>
            </a:r>
            <a:r>
              <a:rPr sz="1800" spc="179" dirty="0">
                <a:solidFill>
                  <a:srgbClr val="767070"/>
                </a:solidFill>
                <a:latin typeface="Arial"/>
                <a:cs typeface="Arial"/>
              </a:rPr>
              <a:t>a</a:t>
            </a:r>
            <a:r>
              <a:rPr sz="1800" spc="189" dirty="0">
                <a:solidFill>
                  <a:srgbClr val="767070"/>
                </a:solidFill>
                <a:latin typeface="Arial"/>
                <a:cs typeface="Arial"/>
              </a:rPr>
              <a:t>ge</a:t>
            </a:r>
            <a:r>
              <a:rPr sz="1800" spc="274" dirty="0">
                <a:solidFill>
                  <a:srgbClr val="767070"/>
                </a:solidFill>
                <a:latin typeface="Arial"/>
                <a:cs typeface="Arial"/>
              </a:rPr>
              <a:t>m</a:t>
            </a:r>
            <a:r>
              <a:rPr sz="1800" spc="73" dirty="0">
                <a:solidFill>
                  <a:srgbClr val="767070"/>
                </a:solidFill>
                <a:latin typeface="Arial"/>
                <a:cs typeface="Arial"/>
              </a:rPr>
              <a:t>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60913-7512-643E-A91A-E8EBDB0B2667}"/>
              </a:ext>
            </a:extLst>
          </p:cNvPr>
          <p:cNvSpPr txBox="1"/>
          <p:nvPr/>
        </p:nvSpPr>
        <p:spPr>
          <a:xfrm>
            <a:off x="152400" y="3371969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/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2628" y="2689860"/>
            <a:ext cx="3229356" cy="2540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9872" y="2737104"/>
            <a:ext cx="2807207" cy="2118360"/>
          </a:xfrm>
          <a:custGeom>
            <a:avLst/>
            <a:gdLst/>
            <a:ahLst/>
            <a:cxnLst/>
            <a:rect l="l" t="t" r="r" b="b"/>
            <a:pathLst>
              <a:path w="2807207" h="2118360">
                <a:moveTo>
                  <a:pt x="0" y="390271"/>
                </a:moveTo>
                <a:lnTo>
                  <a:pt x="0" y="1728089"/>
                </a:lnTo>
                <a:lnTo>
                  <a:pt x="1293" y="1760094"/>
                </a:lnTo>
                <a:lnTo>
                  <a:pt x="11341" y="1821868"/>
                </a:lnTo>
                <a:lnTo>
                  <a:pt x="30666" y="1879990"/>
                </a:lnTo>
                <a:lnTo>
                  <a:pt x="58465" y="1933657"/>
                </a:lnTo>
                <a:lnTo>
                  <a:pt x="93935" y="1982064"/>
                </a:lnTo>
                <a:lnTo>
                  <a:pt x="136271" y="2024407"/>
                </a:lnTo>
                <a:lnTo>
                  <a:pt x="184671" y="2059883"/>
                </a:lnTo>
                <a:lnTo>
                  <a:pt x="238331" y="2087687"/>
                </a:lnTo>
                <a:lnTo>
                  <a:pt x="296447" y="2107016"/>
                </a:lnTo>
                <a:lnTo>
                  <a:pt x="358216" y="2117066"/>
                </a:lnTo>
                <a:lnTo>
                  <a:pt x="390220" y="2118360"/>
                </a:lnTo>
                <a:lnTo>
                  <a:pt x="2416937" y="2118360"/>
                </a:lnTo>
                <a:lnTo>
                  <a:pt x="2480235" y="2113251"/>
                </a:lnTo>
                <a:lnTo>
                  <a:pt x="2540284" y="2098461"/>
                </a:lnTo>
                <a:lnTo>
                  <a:pt x="2596279" y="2074794"/>
                </a:lnTo>
                <a:lnTo>
                  <a:pt x="2647416" y="2043054"/>
                </a:lnTo>
                <a:lnTo>
                  <a:pt x="2692892" y="2004044"/>
                </a:lnTo>
                <a:lnTo>
                  <a:pt x="2731902" y="1958568"/>
                </a:lnTo>
                <a:lnTo>
                  <a:pt x="2763642" y="1907431"/>
                </a:lnTo>
                <a:lnTo>
                  <a:pt x="2787309" y="1851436"/>
                </a:lnTo>
                <a:lnTo>
                  <a:pt x="2802099" y="1791387"/>
                </a:lnTo>
                <a:lnTo>
                  <a:pt x="2807207" y="1728089"/>
                </a:lnTo>
                <a:lnTo>
                  <a:pt x="2807207" y="390271"/>
                </a:lnTo>
                <a:lnTo>
                  <a:pt x="2802099" y="326972"/>
                </a:lnTo>
                <a:lnTo>
                  <a:pt x="2787309" y="266923"/>
                </a:lnTo>
                <a:lnTo>
                  <a:pt x="2763642" y="210928"/>
                </a:lnTo>
                <a:lnTo>
                  <a:pt x="2731902" y="159791"/>
                </a:lnTo>
                <a:lnTo>
                  <a:pt x="2692892" y="114315"/>
                </a:lnTo>
                <a:lnTo>
                  <a:pt x="2647416" y="75305"/>
                </a:lnTo>
                <a:lnTo>
                  <a:pt x="2596279" y="43565"/>
                </a:lnTo>
                <a:lnTo>
                  <a:pt x="2540284" y="19898"/>
                </a:lnTo>
                <a:lnTo>
                  <a:pt x="2480235" y="5108"/>
                </a:lnTo>
                <a:lnTo>
                  <a:pt x="2416937" y="0"/>
                </a:lnTo>
                <a:lnTo>
                  <a:pt x="390220" y="0"/>
                </a:lnTo>
                <a:lnTo>
                  <a:pt x="326926" y="5108"/>
                </a:lnTo>
                <a:lnTo>
                  <a:pt x="266882" y="19898"/>
                </a:lnTo>
                <a:lnTo>
                  <a:pt x="210894" y="43565"/>
                </a:lnTo>
                <a:lnTo>
                  <a:pt x="159763" y="75305"/>
                </a:lnTo>
                <a:lnTo>
                  <a:pt x="114295" y="114315"/>
                </a:lnTo>
                <a:lnTo>
                  <a:pt x="75291" y="159791"/>
                </a:lnTo>
                <a:lnTo>
                  <a:pt x="43556" y="210928"/>
                </a:lnTo>
                <a:lnTo>
                  <a:pt x="19894" y="266923"/>
                </a:lnTo>
                <a:lnTo>
                  <a:pt x="5107" y="326972"/>
                </a:lnTo>
                <a:lnTo>
                  <a:pt x="0" y="390271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7808" y="6249923"/>
            <a:ext cx="7936230" cy="619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2004" y="1444752"/>
            <a:ext cx="7850124" cy="4786884"/>
          </a:xfrm>
          <a:custGeom>
            <a:avLst/>
            <a:gdLst/>
            <a:ahLst/>
            <a:cxnLst/>
            <a:rect l="l" t="t" r="r" b="b"/>
            <a:pathLst>
              <a:path w="7850124" h="4786884">
                <a:moveTo>
                  <a:pt x="0" y="411352"/>
                </a:moveTo>
                <a:lnTo>
                  <a:pt x="0" y="4375492"/>
                </a:lnTo>
                <a:lnTo>
                  <a:pt x="1363" y="4409233"/>
                </a:lnTo>
                <a:lnTo>
                  <a:pt x="11953" y="4474354"/>
                </a:lnTo>
                <a:lnTo>
                  <a:pt x="32323" y="4535624"/>
                </a:lnTo>
                <a:lnTo>
                  <a:pt x="61625" y="4592195"/>
                </a:lnTo>
                <a:lnTo>
                  <a:pt x="99013" y="4643220"/>
                </a:lnTo>
                <a:lnTo>
                  <a:pt x="143641" y="4687854"/>
                </a:lnTo>
                <a:lnTo>
                  <a:pt x="194661" y="4725247"/>
                </a:lnTo>
                <a:lnTo>
                  <a:pt x="251227" y="4754554"/>
                </a:lnTo>
                <a:lnTo>
                  <a:pt x="312493" y="4774927"/>
                </a:lnTo>
                <a:lnTo>
                  <a:pt x="377613" y="4785520"/>
                </a:lnTo>
                <a:lnTo>
                  <a:pt x="411353" y="4786884"/>
                </a:lnTo>
                <a:lnTo>
                  <a:pt x="7438771" y="4786884"/>
                </a:lnTo>
                <a:lnTo>
                  <a:pt x="7505499" y="4781499"/>
                </a:lnTo>
                <a:lnTo>
                  <a:pt x="7568797" y="4765910"/>
                </a:lnTo>
                <a:lnTo>
                  <a:pt x="7627819" y="4740964"/>
                </a:lnTo>
                <a:lnTo>
                  <a:pt x="7681718" y="4707508"/>
                </a:lnTo>
                <a:lnTo>
                  <a:pt x="7729648" y="4666389"/>
                </a:lnTo>
                <a:lnTo>
                  <a:pt x="7770762" y="4618454"/>
                </a:lnTo>
                <a:lnTo>
                  <a:pt x="7804213" y="4564549"/>
                </a:lnTo>
                <a:lnTo>
                  <a:pt x="7829154" y="4505523"/>
                </a:lnTo>
                <a:lnTo>
                  <a:pt x="7844740" y="4442222"/>
                </a:lnTo>
                <a:lnTo>
                  <a:pt x="7850124" y="4375492"/>
                </a:lnTo>
                <a:lnTo>
                  <a:pt x="7850124" y="411352"/>
                </a:lnTo>
                <a:lnTo>
                  <a:pt x="7844740" y="344624"/>
                </a:lnTo>
                <a:lnTo>
                  <a:pt x="7829154" y="281326"/>
                </a:lnTo>
                <a:lnTo>
                  <a:pt x="7804213" y="222304"/>
                </a:lnTo>
                <a:lnTo>
                  <a:pt x="7770762" y="168405"/>
                </a:lnTo>
                <a:lnTo>
                  <a:pt x="7729648" y="120475"/>
                </a:lnTo>
                <a:lnTo>
                  <a:pt x="7681718" y="79361"/>
                </a:lnTo>
                <a:lnTo>
                  <a:pt x="7627819" y="45910"/>
                </a:lnTo>
                <a:lnTo>
                  <a:pt x="7568797" y="20969"/>
                </a:lnTo>
                <a:lnTo>
                  <a:pt x="7505499" y="5383"/>
                </a:lnTo>
                <a:lnTo>
                  <a:pt x="7438771" y="0"/>
                </a:lnTo>
                <a:lnTo>
                  <a:pt x="411353" y="0"/>
                </a:lnTo>
                <a:lnTo>
                  <a:pt x="344624" y="5383"/>
                </a:lnTo>
                <a:lnTo>
                  <a:pt x="281326" y="20969"/>
                </a:lnTo>
                <a:lnTo>
                  <a:pt x="222304" y="45910"/>
                </a:lnTo>
                <a:lnTo>
                  <a:pt x="168405" y="79361"/>
                </a:lnTo>
                <a:lnTo>
                  <a:pt x="120475" y="120475"/>
                </a:lnTo>
                <a:lnTo>
                  <a:pt x="79361" y="168405"/>
                </a:lnTo>
                <a:lnTo>
                  <a:pt x="45910" y="222304"/>
                </a:lnTo>
                <a:lnTo>
                  <a:pt x="20969" y="281326"/>
                </a:lnTo>
                <a:lnTo>
                  <a:pt x="5383" y="344624"/>
                </a:lnTo>
                <a:lnTo>
                  <a:pt x="0" y="41135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2004" y="1444752"/>
            <a:ext cx="7841233" cy="4786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27653" y="1430527"/>
            <a:ext cx="7878826" cy="4815611"/>
          </a:xfrm>
          <a:custGeom>
            <a:avLst/>
            <a:gdLst/>
            <a:ahLst/>
            <a:cxnLst/>
            <a:rect l="l" t="t" r="r" b="b"/>
            <a:pathLst>
              <a:path w="7878826" h="4815611">
                <a:moveTo>
                  <a:pt x="425576" y="0"/>
                </a:moveTo>
                <a:lnTo>
                  <a:pt x="7453757" y="0"/>
                </a:lnTo>
                <a:lnTo>
                  <a:pt x="7496937" y="2032"/>
                </a:lnTo>
                <a:lnTo>
                  <a:pt x="7539228" y="8509"/>
                </a:lnTo>
                <a:lnTo>
                  <a:pt x="7579868" y="19176"/>
                </a:lnTo>
                <a:lnTo>
                  <a:pt x="7618857" y="33527"/>
                </a:lnTo>
                <a:lnTo>
                  <a:pt x="7656195" y="51181"/>
                </a:lnTo>
                <a:lnTo>
                  <a:pt x="7691247" y="72644"/>
                </a:lnTo>
                <a:lnTo>
                  <a:pt x="7724013" y="97282"/>
                </a:lnTo>
                <a:lnTo>
                  <a:pt x="7754493" y="124841"/>
                </a:lnTo>
                <a:lnTo>
                  <a:pt x="7781544" y="155194"/>
                </a:lnTo>
                <a:lnTo>
                  <a:pt x="7806182" y="187960"/>
                </a:lnTo>
                <a:lnTo>
                  <a:pt x="7827518" y="222885"/>
                </a:lnTo>
                <a:lnTo>
                  <a:pt x="7845552" y="260350"/>
                </a:lnTo>
                <a:lnTo>
                  <a:pt x="7859522" y="299338"/>
                </a:lnTo>
                <a:lnTo>
                  <a:pt x="7870190" y="339979"/>
                </a:lnTo>
                <a:lnTo>
                  <a:pt x="7876794" y="382270"/>
                </a:lnTo>
                <a:lnTo>
                  <a:pt x="7878826" y="425450"/>
                </a:lnTo>
                <a:lnTo>
                  <a:pt x="7878826" y="4390110"/>
                </a:lnTo>
                <a:lnTo>
                  <a:pt x="7876794" y="4433277"/>
                </a:lnTo>
                <a:lnTo>
                  <a:pt x="7870190" y="4475632"/>
                </a:lnTo>
                <a:lnTo>
                  <a:pt x="7859522" y="4516208"/>
                </a:lnTo>
                <a:lnTo>
                  <a:pt x="7845552" y="4555642"/>
                </a:lnTo>
                <a:lnTo>
                  <a:pt x="7827518" y="4592675"/>
                </a:lnTo>
                <a:lnTo>
                  <a:pt x="7806182" y="4627956"/>
                </a:lnTo>
                <a:lnTo>
                  <a:pt x="7781544" y="4660798"/>
                </a:lnTo>
                <a:lnTo>
                  <a:pt x="7754366" y="4690795"/>
                </a:lnTo>
                <a:lnTo>
                  <a:pt x="7724013" y="4718304"/>
                </a:lnTo>
                <a:lnTo>
                  <a:pt x="7691247" y="4742916"/>
                </a:lnTo>
                <a:lnTo>
                  <a:pt x="7656322" y="4764278"/>
                </a:lnTo>
                <a:lnTo>
                  <a:pt x="7618857" y="4782375"/>
                </a:lnTo>
                <a:lnTo>
                  <a:pt x="7579868" y="4796332"/>
                </a:lnTo>
                <a:lnTo>
                  <a:pt x="7539228" y="4807000"/>
                </a:lnTo>
                <a:lnTo>
                  <a:pt x="7496937" y="4813579"/>
                </a:lnTo>
                <a:lnTo>
                  <a:pt x="7453757" y="4815611"/>
                </a:lnTo>
                <a:lnTo>
                  <a:pt x="425576" y="4815611"/>
                </a:lnTo>
                <a:lnTo>
                  <a:pt x="382397" y="4813579"/>
                </a:lnTo>
                <a:lnTo>
                  <a:pt x="340106" y="4807000"/>
                </a:lnTo>
                <a:lnTo>
                  <a:pt x="299466" y="4796332"/>
                </a:lnTo>
                <a:lnTo>
                  <a:pt x="260476" y="4782375"/>
                </a:lnTo>
                <a:lnTo>
                  <a:pt x="223012" y="4764278"/>
                </a:lnTo>
                <a:lnTo>
                  <a:pt x="188087" y="4742916"/>
                </a:lnTo>
                <a:lnTo>
                  <a:pt x="155321" y="4718304"/>
                </a:lnTo>
                <a:lnTo>
                  <a:pt x="124968" y="4690833"/>
                </a:lnTo>
                <a:lnTo>
                  <a:pt x="97409" y="4660849"/>
                </a:lnTo>
                <a:lnTo>
                  <a:pt x="72771" y="4627956"/>
                </a:lnTo>
                <a:lnTo>
                  <a:pt x="51308" y="4592624"/>
                </a:lnTo>
                <a:lnTo>
                  <a:pt x="33655" y="4555642"/>
                </a:lnTo>
                <a:lnTo>
                  <a:pt x="19304" y="4516272"/>
                </a:lnTo>
                <a:lnTo>
                  <a:pt x="8636" y="4475632"/>
                </a:lnTo>
                <a:lnTo>
                  <a:pt x="2159" y="4433277"/>
                </a:lnTo>
                <a:lnTo>
                  <a:pt x="0" y="4390059"/>
                </a:lnTo>
                <a:lnTo>
                  <a:pt x="0" y="425323"/>
                </a:lnTo>
                <a:lnTo>
                  <a:pt x="2159" y="382270"/>
                </a:lnTo>
                <a:lnTo>
                  <a:pt x="8636" y="339979"/>
                </a:lnTo>
                <a:lnTo>
                  <a:pt x="19304" y="299212"/>
                </a:lnTo>
                <a:lnTo>
                  <a:pt x="33655" y="260350"/>
                </a:lnTo>
                <a:lnTo>
                  <a:pt x="51308" y="222885"/>
                </a:lnTo>
                <a:lnTo>
                  <a:pt x="72771" y="187960"/>
                </a:lnTo>
                <a:lnTo>
                  <a:pt x="97409" y="155194"/>
                </a:lnTo>
                <a:lnTo>
                  <a:pt x="124841" y="124713"/>
                </a:lnTo>
                <a:lnTo>
                  <a:pt x="155321" y="97282"/>
                </a:lnTo>
                <a:lnTo>
                  <a:pt x="188087" y="72644"/>
                </a:lnTo>
                <a:lnTo>
                  <a:pt x="223012" y="51181"/>
                </a:lnTo>
                <a:lnTo>
                  <a:pt x="260476" y="33527"/>
                </a:lnTo>
                <a:lnTo>
                  <a:pt x="299338" y="19176"/>
                </a:lnTo>
                <a:lnTo>
                  <a:pt x="340106" y="8509"/>
                </a:lnTo>
                <a:lnTo>
                  <a:pt x="382397" y="2032"/>
                </a:lnTo>
                <a:lnTo>
                  <a:pt x="425576" y="0"/>
                </a:lnTo>
                <a:close/>
              </a:path>
            </a:pathLst>
          </a:custGeom>
          <a:ln w="28575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1175" y="442467"/>
            <a:ext cx="531738" cy="533214"/>
          </a:xfrm>
          <a:custGeom>
            <a:avLst/>
            <a:gdLst/>
            <a:ahLst/>
            <a:cxnLst/>
            <a:rect l="l" t="t" r="r" b="b"/>
            <a:pathLst>
              <a:path w="531738" h="533214">
                <a:moveTo>
                  <a:pt x="228651" y="354460"/>
                </a:moveTo>
                <a:lnTo>
                  <a:pt x="341845" y="354460"/>
                </a:lnTo>
                <a:lnTo>
                  <a:pt x="341874" y="386154"/>
                </a:lnTo>
                <a:lnTo>
                  <a:pt x="189864" y="386154"/>
                </a:lnTo>
                <a:lnTo>
                  <a:pt x="181830" y="13591"/>
                </a:lnTo>
                <a:lnTo>
                  <a:pt x="162378" y="20951"/>
                </a:lnTo>
                <a:lnTo>
                  <a:pt x="143684" y="29758"/>
                </a:lnTo>
                <a:lnTo>
                  <a:pt x="125818" y="39944"/>
                </a:lnTo>
                <a:lnTo>
                  <a:pt x="108848" y="51440"/>
                </a:lnTo>
                <a:lnTo>
                  <a:pt x="92843" y="64177"/>
                </a:lnTo>
                <a:lnTo>
                  <a:pt x="77870" y="78088"/>
                </a:lnTo>
                <a:lnTo>
                  <a:pt x="63998" y="93102"/>
                </a:lnTo>
                <a:lnTo>
                  <a:pt x="51296" y="109153"/>
                </a:lnTo>
                <a:lnTo>
                  <a:pt x="39832" y="126170"/>
                </a:lnTo>
                <a:lnTo>
                  <a:pt x="29675" y="144086"/>
                </a:lnTo>
                <a:lnTo>
                  <a:pt x="20893" y="162832"/>
                </a:lnTo>
                <a:lnTo>
                  <a:pt x="13554" y="182339"/>
                </a:lnTo>
                <a:lnTo>
                  <a:pt x="7726" y="202538"/>
                </a:lnTo>
                <a:lnTo>
                  <a:pt x="3479" y="223362"/>
                </a:lnTo>
                <a:lnTo>
                  <a:pt x="881" y="244741"/>
                </a:lnTo>
                <a:lnTo>
                  <a:pt x="0" y="266606"/>
                </a:lnTo>
                <a:lnTo>
                  <a:pt x="881" y="288472"/>
                </a:lnTo>
                <a:lnTo>
                  <a:pt x="3479" y="309851"/>
                </a:lnTo>
                <a:lnTo>
                  <a:pt x="7726" y="330675"/>
                </a:lnTo>
                <a:lnTo>
                  <a:pt x="13554" y="350874"/>
                </a:lnTo>
                <a:lnTo>
                  <a:pt x="20893" y="370381"/>
                </a:lnTo>
                <a:lnTo>
                  <a:pt x="29675" y="389127"/>
                </a:lnTo>
                <a:lnTo>
                  <a:pt x="39832" y="407043"/>
                </a:lnTo>
                <a:lnTo>
                  <a:pt x="51296" y="424060"/>
                </a:lnTo>
                <a:lnTo>
                  <a:pt x="63998" y="440111"/>
                </a:lnTo>
                <a:lnTo>
                  <a:pt x="77870" y="455125"/>
                </a:lnTo>
                <a:lnTo>
                  <a:pt x="92843" y="469036"/>
                </a:lnTo>
                <a:lnTo>
                  <a:pt x="108848" y="481773"/>
                </a:lnTo>
                <a:lnTo>
                  <a:pt x="125818" y="493269"/>
                </a:lnTo>
                <a:lnTo>
                  <a:pt x="143684" y="503455"/>
                </a:lnTo>
                <a:lnTo>
                  <a:pt x="162378" y="512262"/>
                </a:lnTo>
                <a:lnTo>
                  <a:pt x="181830" y="519622"/>
                </a:lnTo>
                <a:lnTo>
                  <a:pt x="201973" y="525465"/>
                </a:lnTo>
                <a:lnTo>
                  <a:pt x="222739" y="529724"/>
                </a:lnTo>
                <a:lnTo>
                  <a:pt x="244058" y="532330"/>
                </a:lnTo>
                <a:lnTo>
                  <a:pt x="265863" y="533214"/>
                </a:lnTo>
                <a:lnTo>
                  <a:pt x="287667" y="532330"/>
                </a:lnTo>
                <a:lnTo>
                  <a:pt x="308987" y="529724"/>
                </a:lnTo>
                <a:lnTo>
                  <a:pt x="329753" y="525466"/>
                </a:lnTo>
                <a:lnTo>
                  <a:pt x="349897" y="519622"/>
                </a:lnTo>
                <a:lnTo>
                  <a:pt x="369350" y="512262"/>
                </a:lnTo>
                <a:lnTo>
                  <a:pt x="388044" y="503455"/>
                </a:lnTo>
                <a:lnTo>
                  <a:pt x="405911" y="493270"/>
                </a:lnTo>
                <a:lnTo>
                  <a:pt x="422881" y="481774"/>
                </a:lnTo>
                <a:lnTo>
                  <a:pt x="438888" y="469036"/>
                </a:lnTo>
                <a:lnTo>
                  <a:pt x="453862" y="455126"/>
                </a:lnTo>
                <a:lnTo>
                  <a:pt x="467734" y="440111"/>
                </a:lnTo>
                <a:lnTo>
                  <a:pt x="480437" y="424061"/>
                </a:lnTo>
                <a:lnTo>
                  <a:pt x="491901" y="407043"/>
                </a:lnTo>
                <a:lnTo>
                  <a:pt x="502060" y="389127"/>
                </a:lnTo>
                <a:lnTo>
                  <a:pt x="510843" y="370382"/>
                </a:lnTo>
                <a:lnTo>
                  <a:pt x="518182" y="350875"/>
                </a:lnTo>
                <a:lnTo>
                  <a:pt x="524010" y="330675"/>
                </a:lnTo>
                <a:lnTo>
                  <a:pt x="528258" y="309851"/>
                </a:lnTo>
                <a:lnTo>
                  <a:pt x="530856" y="288473"/>
                </a:lnTo>
                <a:lnTo>
                  <a:pt x="531738" y="266607"/>
                </a:lnTo>
                <a:lnTo>
                  <a:pt x="530865" y="244727"/>
                </a:lnTo>
                <a:lnTo>
                  <a:pt x="528276" y="223357"/>
                </a:lnTo>
                <a:lnTo>
                  <a:pt x="524038" y="202541"/>
                </a:lnTo>
                <a:lnTo>
                  <a:pt x="518220" y="182349"/>
                </a:lnTo>
                <a:lnTo>
                  <a:pt x="510891" y="162848"/>
                </a:lnTo>
                <a:lnTo>
                  <a:pt x="502118" y="144108"/>
                </a:lnTo>
                <a:lnTo>
                  <a:pt x="491971" y="126196"/>
                </a:lnTo>
                <a:lnTo>
                  <a:pt x="480517" y="109183"/>
                </a:lnTo>
                <a:lnTo>
                  <a:pt x="467825" y="93135"/>
                </a:lnTo>
                <a:lnTo>
                  <a:pt x="453964" y="78122"/>
                </a:lnTo>
                <a:lnTo>
                  <a:pt x="439001" y="64213"/>
                </a:lnTo>
                <a:lnTo>
                  <a:pt x="423005" y="51476"/>
                </a:lnTo>
                <a:lnTo>
                  <a:pt x="406045" y="39979"/>
                </a:lnTo>
                <a:lnTo>
                  <a:pt x="388189" y="29791"/>
                </a:lnTo>
                <a:lnTo>
                  <a:pt x="369506" y="20981"/>
                </a:lnTo>
                <a:lnTo>
                  <a:pt x="350063" y="13618"/>
                </a:lnTo>
                <a:lnTo>
                  <a:pt x="329929" y="7769"/>
                </a:lnTo>
                <a:lnTo>
                  <a:pt x="309173" y="3504"/>
                </a:lnTo>
                <a:lnTo>
                  <a:pt x="287863" y="892"/>
                </a:lnTo>
                <a:lnTo>
                  <a:pt x="266067" y="0"/>
                </a:lnTo>
                <a:lnTo>
                  <a:pt x="265863" y="0"/>
                </a:lnTo>
                <a:lnTo>
                  <a:pt x="244058" y="883"/>
                </a:lnTo>
                <a:lnTo>
                  <a:pt x="222739" y="3489"/>
                </a:lnTo>
                <a:lnTo>
                  <a:pt x="202411" y="168165"/>
                </a:lnTo>
                <a:lnTo>
                  <a:pt x="212508" y="160289"/>
                </a:lnTo>
                <a:lnTo>
                  <a:pt x="223801" y="154326"/>
                </a:lnTo>
                <a:lnTo>
                  <a:pt x="230646" y="151850"/>
                </a:lnTo>
                <a:lnTo>
                  <a:pt x="243029" y="148882"/>
                </a:lnTo>
                <a:lnTo>
                  <a:pt x="255644" y="147259"/>
                </a:lnTo>
                <a:lnTo>
                  <a:pt x="265647" y="146936"/>
                </a:lnTo>
                <a:lnTo>
                  <a:pt x="278354" y="147747"/>
                </a:lnTo>
                <a:lnTo>
                  <a:pt x="290817" y="150334"/>
                </a:lnTo>
                <a:lnTo>
                  <a:pt x="305306" y="156070"/>
                </a:lnTo>
                <a:lnTo>
                  <a:pt x="316317" y="163386"/>
                </a:lnTo>
                <a:lnTo>
                  <a:pt x="322874" y="168815"/>
                </a:lnTo>
                <a:lnTo>
                  <a:pt x="328124" y="175671"/>
                </a:lnTo>
                <a:lnTo>
                  <a:pt x="331659" y="183428"/>
                </a:lnTo>
                <a:lnTo>
                  <a:pt x="335689" y="195526"/>
                </a:lnTo>
                <a:lnTo>
                  <a:pt x="337251" y="208170"/>
                </a:lnTo>
                <a:lnTo>
                  <a:pt x="337341" y="219281"/>
                </a:lnTo>
                <a:lnTo>
                  <a:pt x="336361" y="227740"/>
                </a:lnTo>
                <a:lnTo>
                  <a:pt x="334343" y="235971"/>
                </a:lnTo>
                <a:lnTo>
                  <a:pt x="332359" y="243699"/>
                </a:lnTo>
                <a:lnTo>
                  <a:pt x="329127" y="251052"/>
                </a:lnTo>
                <a:lnTo>
                  <a:pt x="324764" y="257727"/>
                </a:lnTo>
                <a:lnTo>
                  <a:pt x="317071" y="267870"/>
                </a:lnTo>
                <a:lnTo>
                  <a:pt x="308142" y="276938"/>
                </a:lnTo>
                <a:lnTo>
                  <a:pt x="297634" y="285609"/>
                </a:lnTo>
                <a:lnTo>
                  <a:pt x="287328" y="293044"/>
                </a:lnTo>
                <a:lnTo>
                  <a:pt x="281427" y="296880"/>
                </a:lnTo>
                <a:lnTo>
                  <a:pt x="270120" y="304155"/>
                </a:lnTo>
                <a:lnTo>
                  <a:pt x="260078" y="310899"/>
                </a:lnTo>
                <a:lnTo>
                  <a:pt x="259108" y="311569"/>
                </a:lnTo>
                <a:lnTo>
                  <a:pt x="253216" y="315582"/>
                </a:lnTo>
                <a:lnTo>
                  <a:pt x="247656" y="320063"/>
                </a:lnTo>
                <a:lnTo>
                  <a:pt x="242482" y="324971"/>
                </a:lnTo>
                <a:lnTo>
                  <a:pt x="238276" y="328925"/>
                </a:lnTo>
                <a:lnTo>
                  <a:pt x="234782" y="333576"/>
                </a:lnTo>
                <a:lnTo>
                  <a:pt x="232151" y="338718"/>
                </a:lnTo>
                <a:lnTo>
                  <a:pt x="229788" y="343626"/>
                </a:lnTo>
                <a:lnTo>
                  <a:pt x="228587" y="349014"/>
                </a:lnTo>
                <a:lnTo>
                  <a:pt x="228651" y="354460"/>
                </a:lnTo>
                <a:close/>
              </a:path>
              <a:path w="531738" h="533214">
                <a:moveTo>
                  <a:pt x="201973" y="7748"/>
                </a:moveTo>
                <a:lnTo>
                  <a:pt x="181830" y="13591"/>
                </a:lnTo>
                <a:lnTo>
                  <a:pt x="189864" y="386154"/>
                </a:lnTo>
                <a:lnTo>
                  <a:pt x="189864" y="363779"/>
                </a:lnTo>
                <a:lnTo>
                  <a:pt x="190830" y="351072"/>
                </a:lnTo>
                <a:lnTo>
                  <a:pt x="194072" y="338755"/>
                </a:lnTo>
                <a:lnTo>
                  <a:pt x="194974" y="336401"/>
                </a:lnTo>
                <a:lnTo>
                  <a:pt x="200800" y="325065"/>
                </a:lnTo>
                <a:lnTo>
                  <a:pt x="208304" y="314772"/>
                </a:lnTo>
                <a:lnTo>
                  <a:pt x="217883" y="304806"/>
                </a:lnTo>
                <a:lnTo>
                  <a:pt x="227560" y="296558"/>
                </a:lnTo>
                <a:lnTo>
                  <a:pt x="229841" y="294832"/>
                </a:lnTo>
                <a:lnTo>
                  <a:pt x="239922" y="287617"/>
                </a:lnTo>
                <a:lnTo>
                  <a:pt x="250629" y="280559"/>
                </a:lnTo>
                <a:lnTo>
                  <a:pt x="255403" y="277587"/>
                </a:lnTo>
                <a:lnTo>
                  <a:pt x="266033" y="270617"/>
                </a:lnTo>
                <a:lnTo>
                  <a:pt x="276082" y="262833"/>
                </a:lnTo>
                <a:lnTo>
                  <a:pt x="282214" y="257598"/>
                </a:lnTo>
                <a:lnTo>
                  <a:pt x="286747" y="252602"/>
                </a:lnTo>
                <a:lnTo>
                  <a:pt x="290609" y="247097"/>
                </a:lnTo>
                <a:lnTo>
                  <a:pt x="293788" y="242546"/>
                </a:lnTo>
                <a:lnTo>
                  <a:pt x="296115" y="237451"/>
                </a:lnTo>
                <a:lnTo>
                  <a:pt x="297475" y="232063"/>
                </a:lnTo>
                <a:lnTo>
                  <a:pt x="298752" y="226559"/>
                </a:lnTo>
                <a:lnTo>
                  <a:pt x="299376" y="220925"/>
                </a:lnTo>
                <a:lnTo>
                  <a:pt x="299341" y="210366"/>
                </a:lnTo>
                <a:lnTo>
                  <a:pt x="298554" y="205487"/>
                </a:lnTo>
                <a:lnTo>
                  <a:pt x="297008" y="200831"/>
                </a:lnTo>
                <a:lnTo>
                  <a:pt x="295550" y="196338"/>
                </a:lnTo>
                <a:lnTo>
                  <a:pt x="293216" y="192179"/>
                </a:lnTo>
                <a:lnTo>
                  <a:pt x="290148" y="188593"/>
                </a:lnTo>
                <a:lnTo>
                  <a:pt x="286945" y="184954"/>
                </a:lnTo>
                <a:lnTo>
                  <a:pt x="282978" y="182076"/>
                </a:lnTo>
                <a:lnTo>
                  <a:pt x="278527" y="180169"/>
                </a:lnTo>
                <a:lnTo>
                  <a:pt x="273347" y="177981"/>
                </a:lnTo>
                <a:lnTo>
                  <a:pt x="267765" y="176911"/>
                </a:lnTo>
                <a:lnTo>
                  <a:pt x="262147" y="177028"/>
                </a:lnTo>
                <a:lnTo>
                  <a:pt x="249397" y="178157"/>
                </a:lnTo>
                <a:lnTo>
                  <a:pt x="237098" y="181591"/>
                </a:lnTo>
                <a:lnTo>
                  <a:pt x="230535" y="184486"/>
                </a:lnTo>
                <a:lnTo>
                  <a:pt x="219512" y="190877"/>
                </a:lnTo>
                <a:lnTo>
                  <a:pt x="209259" y="198423"/>
                </a:lnTo>
                <a:lnTo>
                  <a:pt x="202411" y="204528"/>
                </a:lnTo>
                <a:lnTo>
                  <a:pt x="202411" y="168165"/>
                </a:lnTo>
                <a:lnTo>
                  <a:pt x="222739" y="3489"/>
                </a:lnTo>
                <a:lnTo>
                  <a:pt x="201973" y="774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5966" y="552958"/>
            <a:ext cx="100869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4" dirty="0">
                <a:solidFill>
                  <a:srgbClr val="A6A6A6"/>
                </a:solidFill>
                <a:latin typeface="Calibri"/>
                <a:cs typeface="Calibri"/>
              </a:rPr>
              <a:t>Getting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3634" y="552958"/>
            <a:ext cx="1045851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3" dirty="0">
                <a:solidFill>
                  <a:srgbClr val="A6A6A6"/>
                </a:solidFill>
                <a:latin typeface="Calibri"/>
                <a:cs typeface="Calibri"/>
              </a:rPr>
              <a:t>familiar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6660" y="552958"/>
            <a:ext cx="642322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A6A6A6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286" y="552958"/>
            <a:ext cx="848055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29" dirty="0">
                <a:solidFill>
                  <a:srgbClr val="A6A6A6"/>
                </a:solidFill>
                <a:latin typeface="Calibri"/>
                <a:cs typeface="Calibri"/>
              </a:rPr>
              <a:t>Atliq’s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9106" y="552958"/>
            <a:ext cx="1161518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0" dirty="0">
                <a:solidFill>
                  <a:srgbClr val="A6A6A6"/>
                </a:solidFill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1918" y="552958"/>
            <a:ext cx="87502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1" dirty="0">
                <a:solidFill>
                  <a:srgbClr val="A6A6A6"/>
                </a:solidFill>
                <a:latin typeface="Calibri"/>
                <a:cs typeface="Calibri"/>
              </a:rPr>
              <a:t>–Their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4636" y="552958"/>
            <a:ext cx="111463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9" dirty="0">
                <a:solidFill>
                  <a:srgbClr val="A6A6A6"/>
                </a:solidFill>
                <a:latin typeface="Calibri"/>
                <a:cs typeface="Calibri"/>
              </a:rPr>
              <a:t>Markets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55022" y="552958"/>
            <a:ext cx="548709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1834" y="552958"/>
            <a:ext cx="1062017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-4" dirty="0">
                <a:solidFill>
                  <a:srgbClr val="A6A6A6"/>
                </a:solidFill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9490" y="552958"/>
            <a:ext cx="658574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b="1" spc="0" dirty="0">
                <a:solidFill>
                  <a:srgbClr val="A6A6A6"/>
                </a:solidFill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438" y="3587902"/>
            <a:ext cx="1126503" cy="43261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spc="-39" dirty="0">
                <a:solidFill>
                  <a:srgbClr val="FFFFFF"/>
                </a:solidFill>
                <a:latin typeface="Calibri"/>
                <a:cs typeface="Calibri"/>
              </a:rPr>
              <a:t>Atliq’s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554" y="3587902"/>
            <a:ext cx="1476545" cy="43261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b="1" spc="-17" dirty="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object 207"/>
          <p:cNvSpPr/>
          <p:nvPr/>
        </p:nvSpPr>
        <p:spPr>
          <a:xfrm>
            <a:off x="3364991" y="426720"/>
            <a:ext cx="5719571" cy="1613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12236" y="473963"/>
            <a:ext cx="5297423" cy="1191768"/>
          </a:xfrm>
          <a:custGeom>
            <a:avLst/>
            <a:gdLst/>
            <a:ahLst/>
            <a:cxnLst/>
            <a:rect l="l" t="t" r="r" b="b"/>
            <a:pathLst>
              <a:path w="5297423" h="1191768">
                <a:moveTo>
                  <a:pt x="0" y="237236"/>
                </a:moveTo>
                <a:lnTo>
                  <a:pt x="0" y="954532"/>
                </a:lnTo>
                <a:lnTo>
                  <a:pt x="786" y="973994"/>
                </a:lnTo>
                <a:lnTo>
                  <a:pt x="12090" y="1029533"/>
                </a:lnTo>
                <a:lnTo>
                  <a:pt x="35533" y="1079516"/>
                </a:lnTo>
                <a:lnTo>
                  <a:pt x="69468" y="1122299"/>
                </a:lnTo>
                <a:lnTo>
                  <a:pt x="112251" y="1156234"/>
                </a:lnTo>
                <a:lnTo>
                  <a:pt x="162234" y="1179677"/>
                </a:lnTo>
                <a:lnTo>
                  <a:pt x="217773" y="1190981"/>
                </a:lnTo>
                <a:lnTo>
                  <a:pt x="237236" y="1191768"/>
                </a:lnTo>
                <a:lnTo>
                  <a:pt x="5060188" y="1191768"/>
                </a:lnTo>
                <a:lnTo>
                  <a:pt x="5098679" y="1188664"/>
                </a:lnTo>
                <a:lnTo>
                  <a:pt x="5152548" y="1173130"/>
                </a:lnTo>
                <a:lnTo>
                  <a:pt x="5200314" y="1146007"/>
                </a:lnTo>
                <a:lnTo>
                  <a:pt x="5240331" y="1108939"/>
                </a:lnTo>
                <a:lnTo>
                  <a:pt x="5270952" y="1063574"/>
                </a:lnTo>
                <a:lnTo>
                  <a:pt x="5290531" y="1011556"/>
                </a:lnTo>
                <a:lnTo>
                  <a:pt x="5297423" y="954532"/>
                </a:lnTo>
                <a:lnTo>
                  <a:pt x="5297423" y="237236"/>
                </a:lnTo>
                <a:lnTo>
                  <a:pt x="5294320" y="198744"/>
                </a:lnTo>
                <a:lnTo>
                  <a:pt x="5278786" y="144875"/>
                </a:lnTo>
                <a:lnTo>
                  <a:pt x="5251663" y="97109"/>
                </a:lnTo>
                <a:lnTo>
                  <a:pt x="5214595" y="57092"/>
                </a:lnTo>
                <a:lnTo>
                  <a:pt x="5169230" y="26471"/>
                </a:lnTo>
                <a:lnTo>
                  <a:pt x="5117212" y="6892"/>
                </a:lnTo>
                <a:lnTo>
                  <a:pt x="5060188" y="0"/>
                </a:lnTo>
                <a:lnTo>
                  <a:pt x="237236" y="0"/>
                </a:lnTo>
                <a:lnTo>
                  <a:pt x="198744" y="3103"/>
                </a:lnTo>
                <a:lnTo>
                  <a:pt x="144875" y="18637"/>
                </a:lnTo>
                <a:lnTo>
                  <a:pt x="97109" y="45760"/>
                </a:lnTo>
                <a:lnTo>
                  <a:pt x="57092" y="82828"/>
                </a:lnTo>
                <a:lnTo>
                  <a:pt x="26471" y="128193"/>
                </a:lnTo>
                <a:lnTo>
                  <a:pt x="6892" y="180211"/>
                </a:lnTo>
                <a:lnTo>
                  <a:pt x="0" y="237236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790444" y="3525012"/>
            <a:ext cx="153924" cy="1928622"/>
          </a:xfrm>
          <a:custGeom>
            <a:avLst/>
            <a:gdLst/>
            <a:ahLst/>
            <a:cxnLst/>
            <a:rect l="l" t="t" r="r" b="b"/>
            <a:pathLst>
              <a:path w="153924" h="1928622">
                <a:moveTo>
                  <a:pt x="0" y="0"/>
                </a:moveTo>
                <a:lnTo>
                  <a:pt x="0" y="1928622"/>
                </a:lnTo>
                <a:lnTo>
                  <a:pt x="153924" y="1928622"/>
                </a:lnTo>
              </a:path>
            </a:pathLst>
          </a:custGeom>
          <a:ln w="6349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790444" y="3525012"/>
            <a:ext cx="153924" cy="1200277"/>
          </a:xfrm>
          <a:custGeom>
            <a:avLst/>
            <a:gdLst/>
            <a:ahLst/>
            <a:cxnLst/>
            <a:rect l="l" t="t" r="r" b="b"/>
            <a:pathLst>
              <a:path w="153924" h="1200277">
                <a:moveTo>
                  <a:pt x="0" y="0"/>
                </a:moveTo>
                <a:lnTo>
                  <a:pt x="0" y="1200277"/>
                </a:lnTo>
                <a:lnTo>
                  <a:pt x="153924" y="1200277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790444" y="3525012"/>
            <a:ext cx="153924" cy="471931"/>
          </a:xfrm>
          <a:custGeom>
            <a:avLst/>
            <a:gdLst/>
            <a:ahLst/>
            <a:cxnLst/>
            <a:rect l="l" t="t" r="r" b="b"/>
            <a:pathLst>
              <a:path w="153924" h="471932">
                <a:moveTo>
                  <a:pt x="0" y="0"/>
                </a:moveTo>
                <a:lnTo>
                  <a:pt x="0" y="471931"/>
                </a:lnTo>
                <a:lnTo>
                  <a:pt x="153924" y="471931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70176" y="2796540"/>
            <a:ext cx="107696" cy="471932"/>
          </a:xfrm>
          <a:custGeom>
            <a:avLst/>
            <a:gdLst/>
            <a:ahLst/>
            <a:cxnLst/>
            <a:rect l="l" t="t" r="r" b="b"/>
            <a:pathLst>
              <a:path w="107696" h="471932">
                <a:moveTo>
                  <a:pt x="0" y="0"/>
                </a:moveTo>
                <a:lnTo>
                  <a:pt x="0" y="471932"/>
                </a:lnTo>
                <a:lnTo>
                  <a:pt x="107696" y="471932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95984" y="2796540"/>
            <a:ext cx="774572" cy="471932"/>
          </a:xfrm>
          <a:custGeom>
            <a:avLst/>
            <a:gdLst/>
            <a:ahLst/>
            <a:cxnLst/>
            <a:rect l="l" t="t" r="r" b="b"/>
            <a:pathLst>
              <a:path w="774572" h="471932">
                <a:moveTo>
                  <a:pt x="774572" y="0"/>
                </a:moveTo>
                <a:lnTo>
                  <a:pt x="774572" y="471932"/>
                </a:lnTo>
                <a:lnTo>
                  <a:pt x="0" y="471932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30680" y="2258542"/>
            <a:ext cx="1127759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96795" y="2217407"/>
            <a:ext cx="793991" cy="752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56588" y="2284476"/>
            <a:ext cx="1025651" cy="512063"/>
          </a:xfrm>
          <a:custGeom>
            <a:avLst/>
            <a:gdLst/>
            <a:ahLst/>
            <a:cxnLst/>
            <a:rect l="l" t="t" r="r" b="b"/>
            <a:pathLst>
              <a:path w="1025651" h="512063">
                <a:moveTo>
                  <a:pt x="0" y="512063"/>
                </a:moveTo>
                <a:lnTo>
                  <a:pt x="1025651" y="512063"/>
                </a:lnTo>
                <a:lnTo>
                  <a:pt x="1025651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82396" y="3525012"/>
            <a:ext cx="153873" cy="1200277"/>
          </a:xfrm>
          <a:custGeom>
            <a:avLst/>
            <a:gdLst/>
            <a:ahLst/>
            <a:cxnLst/>
            <a:rect l="l" t="t" r="r" b="b"/>
            <a:pathLst>
              <a:path w="153873" h="1200277">
                <a:moveTo>
                  <a:pt x="0" y="0"/>
                </a:moveTo>
                <a:lnTo>
                  <a:pt x="0" y="1200277"/>
                </a:lnTo>
                <a:lnTo>
                  <a:pt x="153873" y="1200277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82396" y="3525012"/>
            <a:ext cx="153873" cy="471931"/>
          </a:xfrm>
          <a:custGeom>
            <a:avLst/>
            <a:gdLst/>
            <a:ahLst/>
            <a:cxnLst/>
            <a:rect l="l" t="t" r="r" b="b"/>
            <a:pathLst>
              <a:path w="153873" h="471932">
                <a:moveTo>
                  <a:pt x="0" y="0"/>
                </a:moveTo>
                <a:lnTo>
                  <a:pt x="0" y="471931"/>
                </a:lnTo>
                <a:lnTo>
                  <a:pt x="153873" y="471931"/>
                </a:lnTo>
              </a:path>
            </a:pathLst>
          </a:custGeom>
          <a:ln w="6349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44424" y="2987014"/>
            <a:ext cx="1127760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51104" y="3069336"/>
            <a:ext cx="911339" cy="480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0332" y="3012948"/>
            <a:ext cx="1025652" cy="512063"/>
          </a:xfrm>
          <a:custGeom>
            <a:avLst/>
            <a:gdLst/>
            <a:ahLst/>
            <a:cxnLst/>
            <a:rect l="l" t="t" r="r" b="b"/>
            <a:pathLst>
              <a:path w="1025652" h="512063">
                <a:moveTo>
                  <a:pt x="0" y="512063"/>
                </a:moveTo>
                <a:lnTo>
                  <a:pt x="1025652" y="512063"/>
                </a:lnTo>
                <a:lnTo>
                  <a:pt x="102565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10412" y="3713975"/>
            <a:ext cx="1127760" cy="61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03376" y="3700297"/>
            <a:ext cx="979944" cy="6751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036319" y="3739896"/>
            <a:ext cx="1025652" cy="513588"/>
          </a:xfrm>
          <a:custGeom>
            <a:avLst/>
            <a:gdLst/>
            <a:ahLst/>
            <a:cxnLst/>
            <a:rect l="l" t="t" r="r" b="b"/>
            <a:pathLst>
              <a:path w="1025652" h="513588">
                <a:moveTo>
                  <a:pt x="0" y="513587"/>
                </a:moveTo>
                <a:lnTo>
                  <a:pt x="1025652" y="513587"/>
                </a:lnTo>
                <a:lnTo>
                  <a:pt x="1025652" y="0"/>
                </a:lnTo>
                <a:lnTo>
                  <a:pt x="0" y="0"/>
                </a:lnTo>
                <a:lnTo>
                  <a:pt x="0" y="51358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10412" y="4442447"/>
            <a:ext cx="1127760" cy="61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04900" y="4428769"/>
            <a:ext cx="976871" cy="6751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36319" y="4468368"/>
            <a:ext cx="1025652" cy="513588"/>
          </a:xfrm>
          <a:custGeom>
            <a:avLst/>
            <a:gdLst/>
            <a:ahLst/>
            <a:cxnLst/>
            <a:rect l="l" t="t" r="r" b="b"/>
            <a:pathLst>
              <a:path w="1025652" h="513588">
                <a:moveTo>
                  <a:pt x="0" y="513587"/>
                </a:moveTo>
                <a:lnTo>
                  <a:pt x="1025652" y="513587"/>
                </a:lnTo>
                <a:lnTo>
                  <a:pt x="1025652" y="0"/>
                </a:lnTo>
                <a:lnTo>
                  <a:pt x="0" y="0"/>
                </a:lnTo>
                <a:lnTo>
                  <a:pt x="0" y="51358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252472" y="2987014"/>
            <a:ext cx="1127760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295144" y="3069336"/>
            <a:ext cx="1037844" cy="480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278380" y="3012948"/>
            <a:ext cx="1025652" cy="512063"/>
          </a:xfrm>
          <a:custGeom>
            <a:avLst/>
            <a:gdLst/>
            <a:ahLst/>
            <a:cxnLst/>
            <a:rect l="l" t="t" r="r" b="b"/>
            <a:pathLst>
              <a:path w="1025652" h="512063">
                <a:moveTo>
                  <a:pt x="0" y="512063"/>
                </a:moveTo>
                <a:lnTo>
                  <a:pt x="1025652" y="512063"/>
                </a:lnTo>
                <a:lnTo>
                  <a:pt x="102565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918460" y="3713975"/>
            <a:ext cx="1127760" cy="61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043428" y="3700297"/>
            <a:ext cx="915936" cy="6751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44368" y="3739896"/>
            <a:ext cx="1025652" cy="513588"/>
          </a:xfrm>
          <a:custGeom>
            <a:avLst/>
            <a:gdLst/>
            <a:ahLst/>
            <a:cxnLst/>
            <a:rect l="l" t="t" r="r" b="b"/>
            <a:pathLst>
              <a:path w="1025652" h="513588">
                <a:moveTo>
                  <a:pt x="0" y="513587"/>
                </a:moveTo>
                <a:lnTo>
                  <a:pt x="1025652" y="513587"/>
                </a:lnTo>
                <a:lnTo>
                  <a:pt x="1025652" y="0"/>
                </a:lnTo>
                <a:lnTo>
                  <a:pt x="0" y="0"/>
                </a:lnTo>
                <a:lnTo>
                  <a:pt x="0" y="51358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918460" y="4442447"/>
            <a:ext cx="1127760" cy="61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011424" y="4428769"/>
            <a:ext cx="979944" cy="6751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944368" y="4468368"/>
            <a:ext cx="1025652" cy="513588"/>
          </a:xfrm>
          <a:custGeom>
            <a:avLst/>
            <a:gdLst/>
            <a:ahLst/>
            <a:cxnLst/>
            <a:rect l="l" t="t" r="r" b="b"/>
            <a:pathLst>
              <a:path w="1025652" h="513588">
                <a:moveTo>
                  <a:pt x="0" y="513587"/>
                </a:moveTo>
                <a:lnTo>
                  <a:pt x="1025652" y="513587"/>
                </a:lnTo>
                <a:lnTo>
                  <a:pt x="1025652" y="0"/>
                </a:lnTo>
                <a:lnTo>
                  <a:pt x="0" y="0"/>
                </a:lnTo>
                <a:lnTo>
                  <a:pt x="0" y="51358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918460" y="5170932"/>
            <a:ext cx="1127760" cy="615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012948" y="5157216"/>
            <a:ext cx="976871" cy="67510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944368" y="5196840"/>
            <a:ext cx="1025652" cy="513588"/>
          </a:xfrm>
          <a:custGeom>
            <a:avLst/>
            <a:gdLst/>
            <a:ahLst/>
            <a:cxnLst/>
            <a:rect l="l" t="t" r="r" b="b"/>
            <a:pathLst>
              <a:path w="1025652" h="513588">
                <a:moveTo>
                  <a:pt x="0" y="513588"/>
                </a:moveTo>
                <a:lnTo>
                  <a:pt x="1025652" y="513588"/>
                </a:lnTo>
                <a:lnTo>
                  <a:pt x="1025652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25411" y="3532632"/>
            <a:ext cx="154686" cy="1939289"/>
          </a:xfrm>
          <a:custGeom>
            <a:avLst/>
            <a:gdLst/>
            <a:ahLst/>
            <a:cxnLst/>
            <a:rect l="l" t="t" r="r" b="b"/>
            <a:pathLst>
              <a:path w="154686" h="1939289">
                <a:moveTo>
                  <a:pt x="0" y="0"/>
                </a:moveTo>
                <a:lnTo>
                  <a:pt x="0" y="1939289"/>
                </a:lnTo>
                <a:lnTo>
                  <a:pt x="154686" y="1939289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25411" y="3532632"/>
            <a:ext cx="154686" cy="1206880"/>
          </a:xfrm>
          <a:custGeom>
            <a:avLst/>
            <a:gdLst/>
            <a:ahLst/>
            <a:cxnLst/>
            <a:rect l="l" t="t" r="r" b="b"/>
            <a:pathLst>
              <a:path w="154686" h="1206880">
                <a:moveTo>
                  <a:pt x="0" y="0"/>
                </a:moveTo>
                <a:lnTo>
                  <a:pt x="0" y="1206880"/>
                </a:lnTo>
                <a:lnTo>
                  <a:pt x="154686" y="1206880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25411" y="3532632"/>
            <a:ext cx="154686" cy="474471"/>
          </a:xfrm>
          <a:custGeom>
            <a:avLst/>
            <a:gdLst/>
            <a:ahLst/>
            <a:cxnLst/>
            <a:rect l="l" t="t" r="r" b="b"/>
            <a:pathLst>
              <a:path w="154686" h="474471">
                <a:moveTo>
                  <a:pt x="0" y="0"/>
                </a:moveTo>
                <a:lnTo>
                  <a:pt x="0" y="474471"/>
                </a:lnTo>
                <a:lnTo>
                  <a:pt x="154686" y="474471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02096" y="2799588"/>
            <a:ext cx="108330" cy="474472"/>
          </a:xfrm>
          <a:custGeom>
            <a:avLst/>
            <a:gdLst/>
            <a:ahLst/>
            <a:cxnLst/>
            <a:rect l="l" t="t" r="r" b="b"/>
            <a:pathLst>
              <a:path w="108330" h="474472">
                <a:moveTo>
                  <a:pt x="0" y="0"/>
                </a:moveTo>
                <a:lnTo>
                  <a:pt x="0" y="474472"/>
                </a:lnTo>
                <a:lnTo>
                  <a:pt x="108330" y="474472"/>
                </a:lnTo>
              </a:path>
            </a:pathLst>
          </a:custGeom>
          <a:ln w="6350">
            <a:solidFill>
              <a:srgbClr val="36A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323332" y="2799588"/>
            <a:ext cx="778763" cy="474472"/>
          </a:xfrm>
          <a:custGeom>
            <a:avLst/>
            <a:gdLst/>
            <a:ahLst/>
            <a:cxnLst/>
            <a:rect l="l" t="t" r="r" b="b"/>
            <a:pathLst>
              <a:path w="778763" h="474472">
                <a:moveTo>
                  <a:pt x="778763" y="0"/>
                </a:moveTo>
                <a:lnTo>
                  <a:pt x="778763" y="474472"/>
                </a:lnTo>
                <a:lnTo>
                  <a:pt x="0" y="474472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59552" y="2258567"/>
            <a:ext cx="1133868" cy="617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618988" y="2218931"/>
            <a:ext cx="1015009" cy="7528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85460" y="2284476"/>
            <a:ext cx="1031747" cy="515112"/>
          </a:xfrm>
          <a:custGeom>
            <a:avLst/>
            <a:gdLst/>
            <a:ahLst/>
            <a:cxnLst/>
            <a:rect l="l" t="t" r="r" b="b"/>
            <a:pathLst>
              <a:path w="1031747" h="515112">
                <a:moveTo>
                  <a:pt x="0" y="515112"/>
                </a:moveTo>
                <a:lnTo>
                  <a:pt x="1031747" y="515112"/>
                </a:lnTo>
                <a:lnTo>
                  <a:pt x="1031747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06696" y="3532632"/>
            <a:ext cx="154686" cy="2671673"/>
          </a:xfrm>
          <a:custGeom>
            <a:avLst/>
            <a:gdLst/>
            <a:ahLst/>
            <a:cxnLst/>
            <a:rect l="l" t="t" r="r" b="b"/>
            <a:pathLst>
              <a:path w="154686" h="2671673">
                <a:moveTo>
                  <a:pt x="0" y="0"/>
                </a:moveTo>
                <a:lnTo>
                  <a:pt x="0" y="2671673"/>
                </a:lnTo>
                <a:lnTo>
                  <a:pt x="154686" y="2671673"/>
                </a:lnTo>
              </a:path>
            </a:pathLst>
          </a:custGeom>
          <a:ln w="6349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06696" y="3532632"/>
            <a:ext cx="154686" cy="1939289"/>
          </a:xfrm>
          <a:custGeom>
            <a:avLst/>
            <a:gdLst/>
            <a:ahLst/>
            <a:cxnLst/>
            <a:rect l="l" t="t" r="r" b="b"/>
            <a:pathLst>
              <a:path w="154686" h="1939289">
                <a:moveTo>
                  <a:pt x="0" y="0"/>
                </a:moveTo>
                <a:lnTo>
                  <a:pt x="0" y="1939289"/>
                </a:lnTo>
                <a:lnTo>
                  <a:pt x="154686" y="1939289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06696" y="3532632"/>
            <a:ext cx="154686" cy="1206880"/>
          </a:xfrm>
          <a:custGeom>
            <a:avLst/>
            <a:gdLst/>
            <a:ahLst/>
            <a:cxnLst/>
            <a:rect l="l" t="t" r="r" b="b"/>
            <a:pathLst>
              <a:path w="154686" h="1206880">
                <a:moveTo>
                  <a:pt x="0" y="0"/>
                </a:moveTo>
                <a:lnTo>
                  <a:pt x="0" y="1206880"/>
                </a:lnTo>
                <a:lnTo>
                  <a:pt x="154686" y="1206880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06696" y="3532632"/>
            <a:ext cx="154686" cy="474471"/>
          </a:xfrm>
          <a:custGeom>
            <a:avLst/>
            <a:gdLst/>
            <a:ahLst/>
            <a:cxnLst/>
            <a:rect l="l" t="t" r="r" b="b"/>
            <a:pathLst>
              <a:path w="154686" h="474471">
                <a:moveTo>
                  <a:pt x="0" y="0"/>
                </a:moveTo>
                <a:lnTo>
                  <a:pt x="0" y="474471"/>
                </a:lnTo>
                <a:lnTo>
                  <a:pt x="154686" y="474471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265676" y="2990100"/>
            <a:ext cx="1133868" cy="618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67200" y="3075431"/>
            <a:ext cx="1129284" cy="4800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291584" y="3015996"/>
            <a:ext cx="1031748" cy="516636"/>
          </a:xfrm>
          <a:custGeom>
            <a:avLst/>
            <a:gdLst/>
            <a:ahLst/>
            <a:cxnLst/>
            <a:rect l="l" t="t" r="r" b="b"/>
            <a:pathLst>
              <a:path w="1031748" h="516636">
                <a:moveTo>
                  <a:pt x="0" y="516636"/>
                </a:moveTo>
                <a:lnTo>
                  <a:pt x="1031748" y="516636"/>
                </a:lnTo>
                <a:lnTo>
                  <a:pt x="10317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36236" y="3723131"/>
            <a:ext cx="1133868" cy="617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88992" y="3806964"/>
            <a:ext cx="1228343" cy="4815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62144" y="3749040"/>
            <a:ext cx="1031748" cy="515112"/>
          </a:xfrm>
          <a:custGeom>
            <a:avLst/>
            <a:gdLst/>
            <a:ahLst/>
            <a:cxnLst/>
            <a:rect l="l" t="t" r="r" b="b"/>
            <a:pathLst>
              <a:path w="1031748" h="515112">
                <a:moveTo>
                  <a:pt x="0" y="515112"/>
                </a:moveTo>
                <a:lnTo>
                  <a:pt x="1031748" y="515112"/>
                </a:lnTo>
                <a:lnTo>
                  <a:pt x="103174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36236" y="4454664"/>
            <a:ext cx="1133868" cy="618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876800" y="4539996"/>
            <a:ext cx="1252740" cy="4800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962144" y="4480559"/>
            <a:ext cx="1031748" cy="516636"/>
          </a:xfrm>
          <a:custGeom>
            <a:avLst/>
            <a:gdLst/>
            <a:ahLst/>
            <a:cxnLst/>
            <a:rect l="l" t="t" r="r" b="b"/>
            <a:pathLst>
              <a:path w="1031748" h="516636">
                <a:moveTo>
                  <a:pt x="0" y="516636"/>
                </a:moveTo>
                <a:lnTo>
                  <a:pt x="1031748" y="516636"/>
                </a:lnTo>
                <a:lnTo>
                  <a:pt x="10317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936236" y="5187696"/>
            <a:ext cx="1133868" cy="617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53940" y="5271516"/>
            <a:ext cx="1298448" cy="48157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62144" y="5213604"/>
            <a:ext cx="1031748" cy="515112"/>
          </a:xfrm>
          <a:custGeom>
            <a:avLst/>
            <a:gdLst/>
            <a:ahLst/>
            <a:cxnLst/>
            <a:rect l="l" t="t" r="r" b="b"/>
            <a:pathLst>
              <a:path w="1031748" h="515112">
                <a:moveTo>
                  <a:pt x="0" y="515112"/>
                </a:moveTo>
                <a:lnTo>
                  <a:pt x="1031748" y="515112"/>
                </a:lnTo>
                <a:lnTo>
                  <a:pt x="103174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936236" y="5919216"/>
            <a:ext cx="1133868" cy="618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957572" y="6004560"/>
            <a:ext cx="1091184" cy="48005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62144" y="5945124"/>
            <a:ext cx="1031748" cy="516635"/>
          </a:xfrm>
          <a:custGeom>
            <a:avLst/>
            <a:gdLst/>
            <a:ahLst/>
            <a:cxnLst/>
            <a:rect l="l" t="t" r="r" b="b"/>
            <a:pathLst>
              <a:path w="1031748" h="516636">
                <a:moveTo>
                  <a:pt x="0" y="516635"/>
                </a:moveTo>
                <a:lnTo>
                  <a:pt x="1031748" y="516635"/>
                </a:lnTo>
                <a:lnTo>
                  <a:pt x="1031748" y="0"/>
                </a:lnTo>
                <a:lnTo>
                  <a:pt x="0" y="0"/>
                </a:lnTo>
                <a:lnTo>
                  <a:pt x="0" y="516635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184392" y="2990100"/>
            <a:ext cx="1133868" cy="618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172200" y="3075431"/>
            <a:ext cx="1156716" cy="4800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210300" y="3015996"/>
            <a:ext cx="1031748" cy="516636"/>
          </a:xfrm>
          <a:custGeom>
            <a:avLst/>
            <a:gdLst/>
            <a:ahLst/>
            <a:cxnLst/>
            <a:rect l="l" t="t" r="r" b="b"/>
            <a:pathLst>
              <a:path w="1031748" h="516636">
                <a:moveTo>
                  <a:pt x="0" y="516636"/>
                </a:moveTo>
                <a:lnTo>
                  <a:pt x="1031748" y="516636"/>
                </a:lnTo>
                <a:lnTo>
                  <a:pt x="10317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854952" y="3723131"/>
            <a:ext cx="1133868" cy="617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937248" y="3806964"/>
            <a:ext cx="964692" cy="48157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880859" y="3749040"/>
            <a:ext cx="1031748" cy="515112"/>
          </a:xfrm>
          <a:custGeom>
            <a:avLst/>
            <a:gdLst/>
            <a:ahLst/>
            <a:cxnLst/>
            <a:rect l="l" t="t" r="r" b="b"/>
            <a:pathLst>
              <a:path w="1031748" h="515112">
                <a:moveTo>
                  <a:pt x="0" y="515112"/>
                </a:moveTo>
                <a:lnTo>
                  <a:pt x="1031748" y="515112"/>
                </a:lnTo>
                <a:lnTo>
                  <a:pt x="103174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854952" y="4454664"/>
            <a:ext cx="1133868" cy="618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18959" y="4539996"/>
            <a:ext cx="1001268" cy="4800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880859" y="4480559"/>
            <a:ext cx="1031748" cy="516636"/>
          </a:xfrm>
          <a:custGeom>
            <a:avLst/>
            <a:gdLst/>
            <a:ahLst/>
            <a:cxnLst/>
            <a:rect l="l" t="t" r="r" b="b"/>
            <a:pathLst>
              <a:path w="1031748" h="516636">
                <a:moveTo>
                  <a:pt x="0" y="516636"/>
                </a:moveTo>
                <a:lnTo>
                  <a:pt x="1031748" y="516636"/>
                </a:lnTo>
                <a:lnTo>
                  <a:pt x="1031748" y="0"/>
                </a:lnTo>
                <a:lnTo>
                  <a:pt x="0" y="0"/>
                </a:lnTo>
                <a:lnTo>
                  <a:pt x="0" y="516636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854952" y="5187696"/>
            <a:ext cx="1133868" cy="617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011924" y="5271516"/>
            <a:ext cx="816876" cy="4815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80859" y="5213604"/>
            <a:ext cx="1031748" cy="515112"/>
          </a:xfrm>
          <a:custGeom>
            <a:avLst/>
            <a:gdLst/>
            <a:ahLst/>
            <a:cxnLst/>
            <a:rect l="l" t="t" r="r" b="b"/>
            <a:pathLst>
              <a:path w="1031748" h="515112">
                <a:moveTo>
                  <a:pt x="0" y="515112"/>
                </a:moveTo>
                <a:lnTo>
                  <a:pt x="1031748" y="515112"/>
                </a:lnTo>
                <a:lnTo>
                  <a:pt x="1031748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83EC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559796" y="3529584"/>
            <a:ext cx="154431" cy="1204467"/>
          </a:xfrm>
          <a:custGeom>
            <a:avLst/>
            <a:gdLst/>
            <a:ahLst/>
            <a:cxnLst/>
            <a:rect l="l" t="t" r="r" b="b"/>
            <a:pathLst>
              <a:path w="154431" h="1204467">
                <a:moveTo>
                  <a:pt x="0" y="0"/>
                </a:moveTo>
                <a:lnTo>
                  <a:pt x="0" y="1204467"/>
                </a:lnTo>
                <a:lnTo>
                  <a:pt x="154431" y="1204467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559796" y="3529584"/>
            <a:ext cx="154431" cy="473582"/>
          </a:xfrm>
          <a:custGeom>
            <a:avLst/>
            <a:gdLst/>
            <a:ahLst/>
            <a:cxnLst/>
            <a:rect l="l" t="t" r="r" b="b"/>
            <a:pathLst>
              <a:path w="154431" h="473583">
                <a:moveTo>
                  <a:pt x="0" y="0"/>
                </a:moveTo>
                <a:lnTo>
                  <a:pt x="0" y="473582"/>
                </a:lnTo>
                <a:lnTo>
                  <a:pt x="154431" y="473582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936480" y="2799588"/>
            <a:ext cx="108076" cy="473583"/>
          </a:xfrm>
          <a:custGeom>
            <a:avLst/>
            <a:gdLst/>
            <a:ahLst/>
            <a:cxnLst/>
            <a:rect l="l" t="t" r="r" b="b"/>
            <a:pathLst>
              <a:path w="108076" h="473583">
                <a:moveTo>
                  <a:pt x="0" y="0"/>
                </a:moveTo>
                <a:lnTo>
                  <a:pt x="0" y="473583"/>
                </a:lnTo>
                <a:lnTo>
                  <a:pt x="108076" y="473583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88780" y="2799588"/>
            <a:ext cx="648208" cy="473583"/>
          </a:xfrm>
          <a:custGeom>
            <a:avLst/>
            <a:gdLst/>
            <a:ahLst/>
            <a:cxnLst/>
            <a:rect l="l" t="t" r="r" b="b"/>
            <a:pathLst>
              <a:path w="648208" h="473583">
                <a:moveTo>
                  <a:pt x="648208" y="0"/>
                </a:moveTo>
                <a:lnTo>
                  <a:pt x="648208" y="473583"/>
                </a:lnTo>
                <a:lnTo>
                  <a:pt x="0" y="473583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395460" y="2258567"/>
            <a:ext cx="1132319" cy="61722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451848" y="2218931"/>
            <a:ext cx="1018044" cy="7528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421368" y="2284476"/>
            <a:ext cx="1030224" cy="515112"/>
          </a:xfrm>
          <a:custGeom>
            <a:avLst/>
            <a:gdLst/>
            <a:ahLst/>
            <a:cxnLst/>
            <a:rect l="l" t="t" r="r" b="b"/>
            <a:pathLst>
              <a:path w="1030224" h="515112">
                <a:moveTo>
                  <a:pt x="0" y="515112"/>
                </a:moveTo>
                <a:lnTo>
                  <a:pt x="1030224" y="515112"/>
                </a:lnTo>
                <a:lnTo>
                  <a:pt x="1030224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73668" y="3529584"/>
            <a:ext cx="25273" cy="473582"/>
          </a:xfrm>
          <a:custGeom>
            <a:avLst/>
            <a:gdLst/>
            <a:ahLst/>
            <a:cxnLst/>
            <a:rect l="l" t="t" r="r" b="b"/>
            <a:pathLst>
              <a:path w="25273" h="473583">
                <a:moveTo>
                  <a:pt x="0" y="0"/>
                </a:moveTo>
                <a:lnTo>
                  <a:pt x="0" y="473582"/>
                </a:lnTo>
                <a:lnTo>
                  <a:pt x="25273" y="473582"/>
                </a:lnTo>
              </a:path>
            </a:pathLst>
          </a:custGeom>
          <a:ln w="6350">
            <a:solidFill>
              <a:srgbClr val="8AC1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32648" y="2990075"/>
            <a:ext cx="1132319" cy="6157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17408" y="3073907"/>
            <a:ext cx="1162824" cy="48006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58556" y="3015996"/>
            <a:ext cx="1030224" cy="513588"/>
          </a:xfrm>
          <a:custGeom>
            <a:avLst/>
            <a:gdLst/>
            <a:ahLst/>
            <a:cxnLst/>
            <a:rect l="l" t="t" r="r" b="b"/>
            <a:pathLst>
              <a:path w="1030224" h="513588">
                <a:moveTo>
                  <a:pt x="0" y="513588"/>
                </a:moveTo>
                <a:lnTo>
                  <a:pt x="1030224" y="513588"/>
                </a:lnTo>
                <a:lnTo>
                  <a:pt x="1030224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73668" y="3720084"/>
            <a:ext cx="1130795" cy="6172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854440" y="3706342"/>
            <a:ext cx="966203" cy="67668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99576" y="3745992"/>
            <a:ext cx="1028700" cy="515112"/>
          </a:xfrm>
          <a:custGeom>
            <a:avLst/>
            <a:gdLst/>
            <a:ahLst/>
            <a:cxnLst/>
            <a:rect l="l" t="t" r="r" b="b"/>
            <a:pathLst>
              <a:path w="1028700" h="515112">
                <a:moveTo>
                  <a:pt x="0" y="515111"/>
                </a:moveTo>
                <a:lnTo>
                  <a:pt x="1028700" y="515111"/>
                </a:lnTo>
                <a:lnTo>
                  <a:pt x="1028700" y="0"/>
                </a:lnTo>
                <a:lnTo>
                  <a:pt x="0" y="0"/>
                </a:lnTo>
                <a:lnTo>
                  <a:pt x="0" y="5151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018776" y="2990075"/>
            <a:ext cx="1130795" cy="6157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148316" y="3073907"/>
            <a:ext cx="868705" cy="4800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044684" y="3015996"/>
            <a:ext cx="1028700" cy="513588"/>
          </a:xfrm>
          <a:custGeom>
            <a:avLst/>
            <a:gdLst/>
            <a:ahLst/>
            <a:cxnLst/>
            <a:rect l="l" t="t" r="r" b="b"/>
            <a:pathLst>
              <a:path w="1028700" h="513588">
                <a:moveTo>
                  <a:pt x="0" y="513588"/>
                </a:moveTo>
                <a:lnTo>
                  <a:pt x="1028700" y="513588"/>
                </a:lnTo>
                <a:lnTo>
                  <a:pt x="102870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687812" y="3720084"/>
            <a:ext cx="1132319" cy="617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640568" y="3803916"/>
            <a:ext cx="1225308" cy="4815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713720" y="3745992"/>
            <a:ext cx="1030224" cy="515112"/>
          </a:xfrm>
          <a:custGeom>
            <a:avLst/>
            <a:gdLst/>
            <a:ahLst/>
            <a:cxnLst/>
            <a:rect l="l" t="t" r="r" b="b"/>
            <a:pathLst>
              <a:path w="1030224" h="515112">
                <a:moveTo>
                  <a:pt x="0" y="515111"/>
                </a:moveTo>
                <a:lnTo>
                  <a:pt x="1030224" y="515111"/>
                </a:lnTo>
                <a:lnTo>
                  <a:pt x="1030224" y="0"/>
                </a:lnTo>
                <a:lnTo>
                  <a:pt x="0" y="0"/>
                </a:lnTo>
                <a:lnTo>
                  <a:pt x="0" y="515111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687812" y="4451604"/>
            <a:ext cx="1132319" cy="6172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742676" y="4437913"/>
            <a:ext cx="1062240" cy="67510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713720" y="4477512"/>
            <a:ext cx="1030224" cy="515112"/>
          </a:xfrm>
          <a:custGeom>
            <a:avLst/>
            <a:gdLst/>
            <a:ahLst/>
            <a:cxnLst/>
            <a:rect l="l" t="t" r="r" b="b"/>
            <a:pathLst>
              <a:path w="1030224" h="515112">
                <a:moveTo>
                  <a:pt x="0" y="515112"/>
                </a:moveTo>
                <a:lnTo>
                  <a:pt x="1030224" y="515112"/>
                </a:lnTo>
                <a:lnTo>
                  <a:pt x="1030224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238371" y="880110"/>
            <a:ext cx="1215948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44" dirty="0">
                <a:solidFill>
                  <a:srgbClr val="FFFFFF"/>
                </a:solidFill>
                <a:latin typeface="Calibri"/>
                <a:cs typeface="Calibri"/>
              </a:rPr>
              <a:t>Atliq’s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62143" y="880110"/>
            <a:ext cx="1552362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022109" y="880110"/>
            <a:ext cx="950337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lines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999470" y="4736719"/>
            <a:ext cx="486445" cy="203707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1" dirty="0">
                <a:solidFill>
                  <a:srgbClr val="FFFFFF"/>
                </a:solidFill>
                <a:latin typeface="Calibri"/>
                <a:cs typeface="Calibri"/>
              </a:rPr>
              <a:t>drives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58556" y="2284476"/>
            <a:ext cx="1162812" cy="515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9421368" y="2284476"/>
            <a:ext cx="1030224" cy="515111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243839">
              <a:lnSpc>
                <a:spcPct val="10172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N&amp;S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451592" y="2284476"/>
            <a:ext cx="1292352" cy="515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8258556" y="2799587"/>
            <a:ext cx="1678178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9936734" y="2799587"/>
            <a:ext cx="1807209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8258556" y="3015996"/>
            <a:ext cx="1030224" cy="513588"/>
          </a:xfrm>
          <a:prstGeom prst="rect">
            <a:avLst/>
          </a:prstGeom>
        </p:spPr>
        <p:txBody>
          <a:bodyPr wrap="square" lIns="0" tIns="800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4234">
              <a:lnSpc>
                <a:spcPct val="101725"/>
              </a:lnSpc>
            </a:pPr>
            <a:r>
              <a:rPr sz="1400" spc="-1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288780" y="3015996"/>
            <a:ext cx="647954" cy="257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9936734" y="3015996"/>
            <a:ext cx="107949" cy="257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10044684" y="3015996"/>
            <a:ext cx="1028700" cy="513588"/>
          </a:xfrm>
          <a:prstGeom prst="rect">
            <a:avLst/>
          </a:prstGeom>
        </p:spPr>
        <p:txBody>
          <a:bodyPr wrap="square" lIns="0" tIns="8002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40157">
              <a:lnSpc>
                <a:spcPct val="101725"/>
              </a:lnSpc>
            </a:pPr>
            <a:r>
              <a:rPr sz="1400" spc="-6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073384" y="3015996"/>
            <a:ext cx="670560" cy="513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9288780" y="3273171"/>
            <a:ext cx="755903" cy="256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8258556" y="3529584"/>
            <a:ext cx="526478" cy="731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8785034" y="3529584"/>
            <a:ext cx="1774761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10559796" y="3529584"/>
            <a:ext cx="1184148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8785034" y="3745992"/>
            <a:ext cx="1043241" cy="515112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319573" marR="303574" algn="ctr">
              <a:lnSpc>
                <a:spcPct val="101725"/>
              </a:lnSpc>
            </a:pP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Wi Fi</a:t>
            </a:r>
            <a:endParaRPr sz="1400">
              <a:latin typeface="Calibri"/>
              <a:cs typeface="Calibri"/>
            </a:endParaRPr>
          </a:p>
          <a:p>
            <a:pPr marL="179222" marR="164224" algn="ctr">
              <a:lnSpc>
                <a:spcPts val="1535"/>
              </a:lnSpc>
              <a:spcBef>
                <a:spcPts val="76"/>
              </a:spcBef>
            </a:pPr>
            <a:r>
              <a:rPr sz="1400" spc="-3" dirty="0">
                <a:solidFill>
                  <a:srgbClr val="FFFFFF"/>
                </a:solidFill>
                <a:latin typeface="Calibri"/>
                <a:cs typeface="Calibri"/>
              </a:rPr>
              <a:t>Extender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828276" y="3745992"/>
            <a:ext cx="731520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10559796" y="3745992"/>
            <a:ext cx="153924" cy="257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10713720" y="3745992"/>
            <a:ext cx="1030224" cy="515112"/>
          </a:xfrm>
          <a:prstGeom prst="rect">
            <a:avLst/>
          </a:prstGeom>
        </p:spPr>
        <p:txBody>
          <a:bodyPr wrap="square" lIns="0" tIns="889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2229">
              <a:lnSpc>
                <a:spcPct val="101725"/>
              </a:lnSpc>
            </a:pPr>
            <a:r>
              <a:rPr sz="1400" spc="-2" dirty="0">
                <a:solidFill>
                  <a:srgbClr val="FFFFFF"/>
                </a:solidFill>
                <a:latin typeface="Calibri"/>
                <a:cs typeface="Calibri"/>
              </a:rPr>
              <a:t>External SSD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559796" y="4003167"/>
            <a:ext cx="153924" cy="257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8258556" y="4261104"/>
            <a:ext cx="2301240" cy="4729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10559796" y="4261104"/>
            <a:ext cx="1184148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10559796" y="4477512"/>
            <a:ext cx="153924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10713720" y="4477512"/>
            <a:ext cx="1030224" cy="515112"/>
          </a:xfrm>
          <a:prstGeom prst="rect">
            <a:avLst/>
          </a:prstGeom>
        </p:spPr>
        <p:txBody>
          <a:bodyPr wrap="square" lIns="0" tIns="38100" rIns="0" bIns="0" rtlCol="0">
            <a:noAutofit/>
          </a:bodyPr>
          <a:lstStyle/>
          <a:p>
            <a:pPr marL="164337">
              <a:lnSpc>
                <a:spcPct val="101725"/>
              </a:lnSpc>
            </a:pP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USB Flash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58556" y="4734052"/>
            <a:ext cx="2455164" cy="258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4291584" y="2284476"/>
            <a:ext cx="1293876" cy="515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5585460" y="2284476"/>
            <a:ext cx="1031747" cy="515111"/>
          </a:xfrm>
          <a:prstGeom prst="rect">
            <a:avLst/>
          </a:prstGeom>
        </p:spPr>
        <p:txBody>
          <a:bodyPr wrap="square" lIns="0" tIns="47625" rIns="0" bIns="0" rtlCol="0">
            <a:noAutofit/>
          </a:bodyPr>
          <a:lstStyle/>
          <a:p>
            <a:pPr marL="246887">
              <a:lnSpc>
                <a:spcPct val="101725"/>
              </a:lnSpc>
            </a:pPr>
            <a:r>
              <a:rPr sz="2400" spc="-4" dirty="0">
                <a:solidFill>
                  <a:srgbClr val="7E7E7E"/>
                </a:solidFill>
                <a:latin typeface="Calibri"/>
                <a:cs typeface="Calibri"/>
              </a:rPr>
              <a:t>P&amp;A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17208" y="2284476"/>
            <a:ext cx="1295400" cy="515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4291584" y="2799587"/>
            <a:ext cx="1810512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6102096" y="2799587"/>
            <a:ext cx="1810511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291584" y="3015996"/>
            <a:ext cx="1031748" cy="516636"/>
          </a:xfrm>
          <a:prstGeom prst="rect">
            <a:avLst/>
          </a:prstGeom>
        </p:spPr>
        <p:txBody>
          <a:bodyPr wrap="square" lIns="0" tIns="952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9981">
              <a:lnSpc>
                <a:spcPct val="101725"/>
              </a:lnSpc>
            </a:pP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Peripherals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23332" y="3015996"/>
            <a:ext cx="778763" cy="2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6102096" y="3015996"/>
            <a:ext cx="108203" cy="2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6210300" y="3015996"/>
            <a:ext cx="1031748" cy="516636"/>
          </a:xfrm>
          <a:prstGeom prst="rect">
            <a:avLst/>
          </a:prstGeom>
        </p:spPr>
        <p:txBody>
          <a:bodyPr wrap="square" lIns="0" tIns="952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6647">
              <a:lnSpc>
                <a:spcPct val="101725"/>
              </a:lnSpc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Accessories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42048" y="3015996"/>
            <a:ext cx="670559" cy="516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5323332" y="3274060"/>
            <a:ext cx="886967" cy="258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291584" y="3532632"/>
            <a:ext cx="515112" cy="2671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4806696" y="3532632"/>
            <a:ext cx="1918715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725411" y="3532632"/>
            <a:ext cx="1187196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4806696" y="3749040"/>
            <a:ext cx="155448" cy="25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4962144" y="3749040"/>
            <a:ext cx="1031748" cy="515112"/>
          </a:xfrm>
          <a:prstGeom prst="rect">
            <a:avLst/>
          </a:prstGeom>
        </p:spPr>
        <p:txBody>
          <a:bodyPr wrap="square" lIns="0" tIns="889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1213">
              <a:lnSpc>
                <a:spcPct val="101725"/>
              </a:lnSpc>
            </a:pPr>
            <a:r>
              <a:rPr sz="1400" spc="-6" dirty="0">
                <a:solidFill>
                  <a:srgbClr val="7E7E7E"/>
                </a:solidFill>
                <a:latin typeface="Calibri"/>
                <a:cs typeface="Calibri"/>
              </a:rPr>
              <a:t>Graphic card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93892" y="3749040"/>
            <a:ext cx="731519" cy="515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725411" y="3749040"/>
            <a:ext cx="155448" cy="25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6880859" y="3749040"/>
            <a:ext cx="1031748" cy="515112"/>
          </a:xfrm>
          <a:prstGeom prst="rect">
            <a:avLst/>
          </a:prstGeom>
        </p:spPr>
        <p:txBody>
          <a:bodyPr wrap="square" lIns="0" tIns="8891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92659">
              <a:lnSpc>
                <a:spcPct val="101725"/>
              </a:lnSpc>
            </a:pPr>
            <a:r>
              <a:rPr sz="1400" spc="-5" dirty="0">
                <a:solidFill>
                  <a:srgbClr val="7E7E7E"/>
                </a:solidFill>
                <a:latin typeface="Calibri"/>
                <a:cs typeface="Calibri"/>
              </a:rPr>
              <a:t>Batteries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06696" y="4007104"/>
            <a:ext cx="155448" cy="257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6725411" y="4007104"/>
            <a:ext cx="155448" cy="257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806696" y="4264152"/>
            <a:ext cx="1918715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6725411" y="4264152"/>
            <a:ext cx="1187196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4806696" y="4480559"/>
            <a:ext cx="155448" cy="258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4962144" y="4480559"/>
            <a:ext cx="1031748" cy="516636"/>
          </a:xfrm>
          <a:prstGeom prst="rect">
            <a:avLst/>
          </a:prstGeom>
        </p:spPr>
        <p:txBody>
          <a:bodyPr wrap="square" lIns="0" tIns="978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9021">
              <a:lnSpc>
                <a:spcPct val="101725"/>
              </a:lnSpc>
            </a:pPr>
            <a:r>
              <a:rPr sz="1400" spc="-4" dirty="0">
                <a:solidFill>
                  <a:srgbClr val="7E7E7E"/>
                </a:solidFill>
                <a:latin typeface="Calibri"/>
                <a:cs typeface="Calibri"/>
              </a:rPr>
              <a:t>Internal HDD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93892" y="4480559"/>
            <a:ext cx="731519" cy="516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725411" y="4480559"/>
            <a:ext cx="155448" cy="258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6880859" y="4480559"/>
            <a:ext cx="1031748" cy="516636"/>
          </a:xfrm>
          <a:prstGeom prst="rect">
            <a:avLst/>
          </a:prstGeom>
        </p:spPr>
        <p:txBody>
          <a:bodyPr wrap="square" lIns="0" tIns="978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74371">
              <a:lnSpc>
                <a:spcPct val="101725"/>
              </a:lnSpc>
            </a:pPr>
            <a:r>
              <a:rPr sz="1400" spc="-8" dirty="0">
                <a:solidFill>
                  <a:srgbClr val="7E7E7E"/>
                </a:solidFill>
                <a:latin typeface="Calibri"/>
                <a:cs typeface="Calibri"/>
              </a:rPr>
              <a:t>Keyboard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06696" y="4739513"/>
            <a:ext cx="155448" cy="257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6725411" y="4739513"/>
            <a:ext cx="155448" cy="257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806696" y="4997196"/>
            <a:ext cx="1918715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6725411" y="4997196"/>
            <a:ext cx="1187196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4806696" y="5213604"/>
            <a:ext cx="155448" cy="258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62144" y="5213604"/>
            <a:ext cx="1046015" cy="515112"/>
          </a:xfrm>
          <a:prstGeom prst="rect">
            <a:avLst/>
          </a:prstGeom>
        </p:spPr>
        <p:txBody>
          <a:bodyPr wrap="square" lIns="0" tIns="9526" rIns="0" bIns="0" rtlCol="0">
            <a:noAutofit/>
          </a:bodyPr>
          <a:lstStyle/>
          <a:p>
            <a:pPr marR="14267">
              <a:lnSpc>
                <a:spcPts val="1000"/>
              </a:lnSpc>
            </a:pPr>
            <a:endParaRPr sz="1000"/>
          </a:p>
          <a:p>
            <a:pPr marL="26161">
              <a:lnSpc>
                <a:spcPct val="101725"/>
              </a:lnSpc>
            </a:pPr>
            <a:r>
              <a:rPr sz="1400" spc="-1" dirty="0">
                <a:solidFill>
                  <a:srgbClr val="7E7E7E"/>
                </a:solidFill>
                <a:latin typeface="Calibri"/>
                <a:cs typeface="Calibri"/>
              </a:rPr>
              <a:t>MotherBoard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93892" y="5213604"/>
            <a:ext cx="731519" cy="258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6725411" y="5213604"/>
            <a:ext cx="155448" cy="258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880859" y="5213604"/>
            <a:ext cx="1031748" cy="515112"/>
          </a:xfrm>
          <a:prstGeom prst="rect">
            <a:avLst/>
          </a:prstGeom>
        </p:spPr>
        <p:txBody>
          <a:bodyPr wrap="square" lIns="0" tIns="952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67335">
              <a:lnSpc>
                <a:spcPct val="101725"/>
              </a:lnSpc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Mouse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06696" y="5471922"/>
            <a:ext cx="155448" cy="256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5993892" y="5471922"/>
            <a:ext cx="886967" cy="256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4806696" y="5728716"/>
            <a:ext cx="3105911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806696" y="5945124"/>
            <a:ext cx="155448" cy="259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4962144" y="5945124"/>
            <a:ext cx="1031748" cy="516635"/>
          </a:xfrm>
          <a:prstGeom prst="rect">
            <a:avLst/>
          </a:prstGeom>
        </p:spPr>
        <p:txBody>
          <a:bodyPr wrap="square" lIns="0" tIns="1039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9793">
              <a:lnSpc>
                <a:spcPct val="101725"/>
              </a:lnSpc>
            </a:pPr>
            <a:r>
              <a:rPr sz="1400" spc="-4" dirty="0">
                <a:solidFill>
                  <a:srgbClr val="7E7E7E"/>
                </a:solidFill>
                <a:latin typeface="Calibri"/>
                <a:cs typeface="Calibri"/>
              </a:rPr>
              <a:t>Processors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93892" y="5945124"/>
            <a:ext cx="1918715" cy="516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4291584" y="6204305"/>
            <a:ext cx="670560" cy="257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370332" y="2284476"/>
            <a:ext cx="1286256" cy="512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1656588" y="2284476"/>
            <a:ext cx="1025651" cy="512063"/>
          </a:xfrm>
          <a:prstGeom prst="rect">
            <a:avLst/>
          </a:prstGeom>
        </p:spPr>
        <p:txBody>
          <a:bodyPr wrap="square" lIns="0" tIns="45720" rIns="0" bIns="0" rtlCol="0">
            <a:noAutofit/>
          </a:bodyPr>
          <a:lstStyle/>
          <a:p>
            <a:pPr marL="317119" marR="318042" algn="ctr">
              <a:lnSpc>
                <a:spcPct val="10172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2240" y="2284476"/>
            <a:ext cx="1287780" cy="512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70332" y="2796539"/>
            <a:ext cx="1800034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2170366" y="2796539"/>
            <a:ext cx="1799653" cy="216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370332" y="3012948"/>
            <a:ext cx="1025652" cy="512063"/>
          </a:xfrm>
          <a:prstGeom prst="rect">
            <a:avLst/>
          </a:prstGeom>
        </p:spPr>
        <p:txBody>
          <a:bodyPr wrap="square" lIns="0" tIns="698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16103">
              <a:lnSpc>
                <a:spcPct val="101725"/>
              </a:lnSpc>
            </a:pP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Desktop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95984" y="3012948"/>
            <a:ext cx="774382" cy="255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2170366" y="3012948"/>
            <a:ext cx="108013" cy="255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2278380" y="3012948"/>
            <a:ext cx="1025652" cy="512063"/>
          </a:xfrm>
          <a:prstGeom prst="rect">
            <a:avLst/>
          </a:prstGeom>
        </p:spPr>
        <p:txBody>
          <a:bodyPr wrap="square" lIns="0" tIns="6986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52400">
              <a:lnSpc>
                <a:spcPct val="101725"/>
              </a:lnSpc>
            </a:pPr>
            <a:r>
              <a:rPr sz="1400" spc="-1" dirty="0">
                <a:solidFill>
                  <a:srgbClr val="FFFFFF"/>
                </a:solidFill>
                <a:latin typeface="Calibri"/>
                <a:cs typeface="Calibri"/>
              </a:rPr>
              <a:t>Notebook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4032" y="3012948"/>
            <a:ext cx="665988" cy="512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1395984" y="3268472"/>
            <a:ext cx="882396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0332" y="3525011"/>
            <a:ext cx="512064" cy="1200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82396" y="3525011"/>
            <a:ext cx="1908048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2790444" y="3525011"/>
            <a:ext cx="1179576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82396" y="3739896"/>
            <a:ext cx="153923" cy="257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036319" y="3739896"/>
            <a:ext cx="1025652" cy="513588"/>
          </a:xfrm>
          <a:prstGeom prst="rect">
            <a:avLst/>
          </a:prstGeom>
        </p:spPr>
        <p:txBody>
          <a:bodyPr wrap="square" lIns="0" tIns="63753" rIns="0" bIns="0" rtlCol="0">
            <a:noAutofit/>
          </a:bodyPr>
          <a:lstStyle/>
          <a:p>
            <a:pPr marL="281051" marR="168527" indent="-79273">
              <a:lnSpc>
                <a:spcPts val="1540"/>
              </a:lnSpc>
            </a:pPr>
            <a:r>
              <a:rPr sz="1400" spc="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siness la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1972" y="3739896"/>
            <a:ext cx="728471" cy="513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790444" y="3739896"/>
            <a:ext cx="153924" cy="257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944368" y="3739896"/>
            <a:ext cx="1025652" cy="513588"/>
          </a:xfrm>
          <a:prstGeom prst="rect">
            <a:avLst/>
          </a:prstGeom>
        </p:spPr>
        <p:txBody>
          <a:bodyPr wrap="square" lIns="0" tIns="63753" rIns="0" bIns="0" rtlCol="0">
            <a:noAutofit/>
          </a:bodyPr>
          <a:lstStyle/>
          <a:p>
            <a:pPr marL="281305" marR="200648" indent="-47243">
              <a:lnSpc>
                <a:spcPts val="154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Ga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ing la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2396" y="3996944"/>
            <a:ext cx="153923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790444" y="3996944"/>
            <a:ext cx="153924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882396" y="4253483"/>
            <a:ext cx="1908048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790444" y="4253483"/>
            <a:ext cx="1179576" cy="2148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882396" y="4468368"/>
            <a:ext cx="153923" cy="25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036319" y="4468368"/>
            <a:ext cx="1025652" cy="513588"/>
          </a:xfrm>
          <a:prstGeom prst="rect">
            <a:avLst/>
          </a:prstGeom>
        </p:spPr>
        <p:txBody>
          <a:bodyPr wrap="square" lIns="0" tIns="63753" rIns="0" bIns="0" rtlCol="0">
            <a:noAutofit/>
          </a:bodyPr>
          <a:lstStyle/>
          <a:p>
            <a:pPr marL="281051" marR="169907" indent="-77749">
              <a:lnSpc>
                <a:spcPts val="1540"/>
              </a:lnSpc>
            </a:pP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Personal laptop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1972" y="4468368"/>
            <a:ext cx="728471" cy="513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790444" y="4468368"/>
            <a:ext cx="153924" cy="25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44368" y="4468368"/>
            <a:ext cx="1025652" cy="513588"/>
          </a:xfrm>
          <a:prstGeom prst="rect">
            <a:avLst/>
          </a:prstGeom>
        </p:spPr>
        <p:txBody>
          <a:bodyPr wrap="square" lIns="0" tIns="63753" rIns="0" bIns="0" rtlCol="0">
            <a:noAutofit/>
          </a:bodyPr>
          <a:lstStyle/>
          <a:p>
            <a:pPr marL="281305" marR="168248" indent="-79248">
              <a:lnSpc>
                <a:spcPts val="1540"/>
              </a:lnSpc>
            </a:pPr>
            <a:r>
              <a:rPr sz="1400" spc="4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siness la</a:t>
            </a: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spc="-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332" y="4725289"/>
            <a:ext cx="665988" cy="25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790444" y="4725289"/>
            <a:ext cx="153924" cy="256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70332" y="4981956"/>
            <a:ext cx="2420112" cy="471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790444" y="4981956"/>
            <a:ext cx="1179576" cy="214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90444" y="5196840"/>
            <a:ext cx="153924" cy="256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44368" y="5196840"/>
            <a:ext cx="1025652" cy="513588"/>
          </a:xfrm>
          <a:prstGeom prst="rect">
            <a:avLst/>
          </a:prstGeom>
        </p:spPr>
        <p:txBody>
          <a:bodyPr wrap="square" lIns="0" tIns="63753" rIns="0" bIns="0" rtlCol="0">
            <a:noAutofit/>
          </a:bodyPr>
          <a:lstStyle/>
          <a:p>
            <a:pPr marL="281305" marR="169627" indent="-77724">
              <a:lnSpc>
                <a:spcPts val="1540"/>
              </a:lnSpc>
            </a:pPr>
            <a:r>
              <a:rPr sz="1400" spc="-4" dirty="0">
                <a:solidFill>
                  <a:srgbClr val="FFFFFF"/>
                </a:solidFill>
                <a:latin typeface="Calibri"/>
                <a:cs typeface="Calibri"/>
              </a:rPr>
              <a:t>Personal laptop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332" y="5453634"/>
            <a:ext cx="2574036" cy="256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75135" y="771905"/>
            <a:ext cx="671475" cy="594360"/>
          </a:xfrm>
          <a:custGeom>
            <a:avLst/>
            <a:gdLst/>
            <a:ahLst/>
            <a:cxnLst/>
            <a:rect l="l" t="t" r="r" b="b"/>
            <a:pathLst>
              <a:path w="671475" h="594360">
                <a:moveTo>
                  <a:pt x="191576" y="594360"/>
                </a:moveTo>
                <a:lnTo>
                  <a:pt x="178683" y="592289"/>
                </a:lnTo>
                <a:lnTo>
                  <a:pt x="166095" y="586664"/>
                </a:lnTo>
                <a:lnTo>
                  <a:pt x="155601" y="578366"/>
                </a:lnTo>
                <a:lnTo>
                  <a:pt x="150288" y="571119"/>
                </a:lnTo>
                <a:lnTo>
                  <a:pt x="129680" y="535471"/>
                </a:lnTo>
                <a:lnTo>
                  <a:pt x="111132" y="503386"/>
                </a:lnTo>
                <a:lnTo>
                  <a:pt x="94534" y="474674"/>
                </a:lnTo>
                <a:lnTo>
                  <a:pt x="79778" y="449150"/>
                </a:lnTo>
                <a:lnTo>
                  <a:pt x="66756" y="426624"/>
                </a:lnTo>
                <a:lnTo>
                  <a:pt x="55359" y="406911"/>
                </a:lnTo>
                <a:lnTo>
                  <a:pt x="45480" y="389821"/>
                </a:lnTo>
                <a:lnTo>
                  <a:pt x="37009" y="375169"/>
                </a:lnTo>
                <a:lnTo>
                  <a:pt x="29839" y="362766"/>
                </a:lnTo>
                <a:lnTo>
                  <a:pt x="23861" y="352425"/>
                </a:lnTo>
                <a:lnTo>
                  <a:pt x="18966" y="343958"/>
                </a:lnTo>
                <a:lnTo>
                  <a:pt x="15047" y="337178"/>
                </a:lnTo>
                <a:lnTo>
                  <a:pt x="11995" y="331899"/>
                </a:lnTo>
                <a:lnTo>
                  <a:pt x="9701" y="327931"/>
                </a:lnTo>
                <a:lnTo>
                  <a:pt x="8058" y="325088"/>
                </a:lnTo>
                <a:lnTo>
                  <a:pt x="6956" y="323182"/>
                </a:lnTo>
                <a:lnTo>
                  <a:pt x="6288" y="322026"/>
                </a:lnTo>
                <a:lnTo>
                  <a:pt x="5944" y="321432"/>
                </a:lnTo>
                <a:lnTo>
                  <a:pt x="5800" y="321183"/>
                </a:lnTo>
                <a:lnTo>
                  <a:pt x="1429" y="309736"/>
                </a:lnTo>
                <a:lnTo>
                  <a:pt x="0" y="296994"/>
                </a:lnTo>
                <a:lnTo>
                  <a:pt x="1513" y="284271"/>
                </a:lnTo>
                <a:lnTo>
                  <a:pt x="5800" y="273177"/>
                </a:lnTo>
                <a:lnTo>
                  <a:pt x="26408" y="237529"/>
                </a:lnTo>
                <a:lnTo>
                  <a:pt x="44956" y="205444"/>
                </a:lnTo>
                <a:lnTo>
                  <a:pt x="61554" y="176732"/>
                </a:lnTo>
                <a:lnTo>
                  <a:pt x="76310" y="151208"/>
                </a:lnTo>
                <a:lnTo>
                  <a:pt x="89332" y="128682"/>
                </a:lnTo>
                <a:lnTo>
                  <a:pt x="100728" y="108969"/>
                </a:lnTo>
                <a:lnTo>
                  <a:pt x="110608" y="91879"/>
                </a:lnTo>
                <a:lnTo>
                  <a:pt x="119078" y="77227"/>
                </a:lnTo>
                <a:lnTo>
                  <a:pt x="126249" y="64824"/>
                </a:lnTo>
                <a:lnTo>
                  <a:pt x="132227" y="54483"/>
                </a:lnTo>
                <a:lnTo>
                  <a:pt x="137121" y="46016"/>
                </a:lnTo>
                <a:lnTo>
                  <a:pt x="141041" y="39236"/>
                </a:lnTo>
                <a:lnTo>
                  <a:pt x="144093" y="33957"/>
                </a:lnTo>
                <a:lnTo>
                  <a:pt x="146387" y="29989"/>
                </a:lnTo>
                <a:lnTo>
                  <a:pt x="148030" y="27146"/>
                </a:lnTo>
                <a:lnTo>
                  <a:pt x="149132" y="25240"/>
                </a:lnTo>
                <a:lnTo>
                  <a:pt x="149800" y="24084"/>
                </a:lnTo>
                <a:lnTo>
                  <a:pt x="150143" y="23490"/>
                </a:lnTo>
                <a:lnTo>
                  <a:pt x="158120" y="13545"/>
                </a:lnTo>
                <a:lnTo>
                  <a:pt x="169354" y="5880"/>
                </a:lnTo>
                <a:lnTo>
                  <a:pt x="182200" y="1126"/>
                </a:lnTo>
                <a:lnTo>
                  <a:pt x="191576" y="0"/>
                </a:lnTo>
                <a:lnTo>
                  <a:pt x="232791" y="0"/>
                </a:lnTo>
                <a:lnTo>
                  <a:pt x="269888" y="0"/>
                </a:lnTo>
                <a:lnTo>
                  <a:pt x="303084" y="0"/>
                </a:lnTo>
                <a:lnTo>
                  <a:pt x="332596" y="0"/>
                </a:lnTo>
                <a:lnTo>
                  <a:pt x="358640" y="0"/>
                </a:lnTo>
                <a:lnTo>
                  <a:pt x="381433" y="0"/>
                </a:lnTo>
                <a:lnTo>
                  <a:pt x="401191" y="0"/>
                </a:lnTo>
                <a:lnTo>
                  <a:pt x="418133" y="0"/>
                </a:lnTo>
                <a:lnTo>
                  <a:pt x="432473" y="0"/>
                </a:lnTo>
                <a:lnTo>
                  <a:pt x="444429" y="0"/>
                </a:lnTo>
                <a:lnTo>
                  <a:pt x="454218" y="0"/>
                </a:lnTo>
                <a:lnTo>
                  <a:pt x="462057" y="0"/>
                </a:lnTo>
                <a:lnTo>
                  <a:pt x="468161" y="0"/>
                </a:lnTo>
                <a:lnTo>
                  <a:pt x="472749" y="0"/>
                </a:lnTo>
                <a:lnTo>
                  <a:pt x="476036" y="0"/>
                </a:lnTo>
                <a:lnTo>
                  <a:pt x="478240" y="0"/>
                </a:lnTo>
                <a:lnTo>
                  <a:pt x="479576" y="0"/>
                </a:lnTo>
                <a:lnTo>
                  <a:pt x="480262" y="0"/>
                </a:lnTo>
                <a:lnTo>
                  <a:pt x="480551" y="0"/>
                </a:lnTo>
                <a:lnTo>
                  <a:pt x="492939" y="2071"/>
                </a:lnTo>
                <a:lnTo>
                  <a:pt x="505391" y="7698"/>
                </a:lnTo>
                <a:lnTo>
                  <a:pt x="516117" y="16000"/>
                </a:lnTo>
                <a:lnTo>
                  <a:pt x="521826" y="23241"/>
                </a:lnTo>
                <a:lnTo>
                  <a:pt x="542434" y="58888"/>
                </a:lnTo>
                <a:lnTo>
                  <a:pt x="560983" y="90973"/>
                </a:lnTo>
                <a:lnTo>
                  <a:pt x="577581" y="119685"/>
                </a:lnTo>
                <a:lnTo>
                  <a:pt x="592336" y="145209"/>
                </a:lnTo>
                <a:lnTo>
                  <a:pt x="605358" y="167735"/>
                </a:lnTo>
                <a:lnTo>
                  <a:pt x="616755" y="187448"/>
                </a:lnTo>
                <a:lnTo>
                  <a:pt x="626634" y="204538"/>
                </a:lnTo>
                <a:lnTo>
                  <a:pt x="635105" y="219190"/>
                </a:lnTo>
                <a:lnTo>
                  <a:pt x="642275" y="231593"/>
                </a:lnTo>
                <a:lnTo>
                  <a:pt x="648253" y="241935"/>
                </a:lnTo>
                <a:lnTo>
                  <a:pt x="653148" y="250401"/>
                </a:lnTo>
                <a:lnTo>
                  <a:pt x="657067" y="257181"/>
                </a:lnTo>
                <a:lnTo>
                  <a:pt x="660119" y="262460"/>
                </a:lnTo>
                <a:lnTo>
                  <a:pt x="662413" y="266428"/>
                </a:lnTo>
                <a:lnTo>
                  <a:pt x="664057" y="269271"/>
                </a:lnTo>
                <a:lnTo>
                  <a:pt x="665158" y="271177"/>
                </a:lnTo>
                <a:lnTo>
                  <a:pt x="665827" y="272333"/>
                </a:lnTo>
                <a:lnTo>
                  <a:pt x="666170" y="272927"/>
                </a:lnTo>
                <a:lnTo>
                  <a:pt x="666314" y="273177"/>
                </a:lnTo>
                <a:lnTo>
                  <a:pt x="670230" y="284745"/>
                </a:lnTo>
                <a:lnTo>
                  <a:pt x="671475" y="297622"/>
                </a:lnTo>
                <a:lnTo>
                  <a:pt x="670049" y="310453"/>
                </a:lnTo>
                <a:lnTo>
                  <a:pt x="666314" y="321183"/>
                </a:lnTo>
                <a:lnTo>
                  <a:pt x="645707" y="356830"/>
                </a:lnTo>
                <a:lnTo>
                  <a:pt x="627158" y="388915"/>
                </a:lnTo>
                <a:lnTo>
                  <a:pt x="610560" y="417627"/>
                </a:lnTo>
                <a:lnTo>
                  <a:pt x="595804" y="443151"/>
                </a:lnTo>
                <a:lnTo>
                  <a:pt x="582782" y="465677"/>
                </a:lnTo>
                <a:lnTo>
                  <a:pt x="571386" y="485390"/>
                </a:lnTo>
                <a:lnTo>
                  <a:pt x="561506" y="502480"/>
                </a:lnTo>
                <a:lnTo>
                  <a:pt x="553036" y="517132"/>
                </a:lnTo>
                <a:lnTo>
                  <a:pt x="545865" y="529535"/>
                </a:lnTo>
                <a:lnTo>
                  <a:pt x="539887" y="539877"/>
                </a:lnTo>
                <a:lnTo>
                  <a:pt x="534993" y="548343"/>
                </a:lnTo>
                <a:lnTo>
                  <a:pt x="531074" y="555123"/>
                </a:lnTo>
                <a:lnTo>
                  <a:pt x="528021" y="560402"/>
                </a:lnTo>
                <a:lnTo>
                  <a:pt x="525727" y="564370"/>
                </a:lnTo>
                <a:lnTo>
                  <a:pt x="524084" y="567213"/>
                </a:lnTo>
                <a:lnTo>
                  <a:pt x="522982" y="569119"/>
                </a:lnTo>
                <a:lnTo>
                  <a:pt x="522314" y="570275"/>
                </a:lnTo>
                <a:lnTo>
                  <a:pt x="521971" y="570869"/>
                </a:lnTo>
                <a:lnTo>
                  <a:pt x="513491" y="580816"/>
                </a:lnTo>
                <a:lnTo>
                  <a:pt x="502122" y="588482"/>
                </a:lnTo>
                <a:lnTo>
                  <a:pt x="489510" y="593235"/>
                </a:lnTo>
                <a:lnTo>
                  <a:pt x="480551" y="594360"/>
                </a:lnTo>
                <a:lnTo>
                  <a:pt x="191576" y="594360"/>
                </a:lnTo>
                <a:close/>
              </a:path>
            </a:pathLst>
          </a:custGeom>
          <a:ln w="28575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2623" y="518921"/>
            <a:ext cx="546697" cy="486156"/>
          </a:xfrm>
          <a:custGeom>
            <a:avLst/>
            <a:gdLst/>
            <a:ahLst/>
            <a:cxnLst/>
            <a:rect l="l" t="t" r="r" b="b"/>
            <a:pathLst>
              <a:path w="546697" h="486156">
                <a:moveTo>
                  <a:pt x="155870" y="486156"/>
                </a:moveTo>
                <a:lnTo>
                  <a:pt x="142951" y="483655"/>
                </a:lnTo>
                <a:lnTo>
                  <a:pt x="130913" y="477040"/>
                </a:lnTo>
                <a:lnTo>
                  <a:pt x="122450" y="467640"/>
                </a:lnTo>
                <a:lnTo>
                  <a:pt x="122228" y="467233"/>
                </a:lnTo>
                <a:lnTo>
                  <a:pt x="104220" y="435961"/>
                </a:lnTo>
                <a:lnTo>
                  <a:pt x="88149" y="408052"/>
                </a:lnTo>
                <a:lnTo>
                  <a:pt x="73904" y="383315"/>
                </a:lnTo>
                <a:lnTo>
                  <a:pt x="61376" y="361558"/>
                </a:lnTo>
                <a:lnTo>
                  <a:pt x="50454" y="342590"/>
                </a:lnTo>
                <a:lnTo>
                  <a:pt x="41027" y="326220"/>
                </a:lnTo>
                <a:lnTo>
                  <a:pt x="32987" y="312257"/>
                </a:lnTo>
                <a:lnTo>
                  <a:pt x="26221" y="300509"/>
                </a:lnTo>
                <a:lnTo>
                  <a:pt x="20622" y="290784"/>
                </a:lnTo>
                <a:lnTo>
                  <a:pt x="16077" y="282892"/>
                </a:lnTo>
                <a:lnTo>
                  <a:pt x="12478" y="276641"/>
                </a:lnTo>
                <a:lnTo>
                  <a:pt x="9713" y="271840"/>
                </a:lnTo>
                <a:lnTo>
                  <a:pt x="7673" y="268298"/>
                </a:lnTo>
                <a:lnTo>
                  <a:pt x="6248" y="265823"/>
                </a:lnTo>
                <a:lnTo>
                  <a:pt x="5327" y="264224"/>
                </a:lnTo>
                <a:lnTo>
                  <a:pt x="4801" y="263309"/>
                </a:lnTo>
                <a:lnTo>
                  <a:pt x="4486" y="262763"/>
                </a:lnTo>
                <a:lnTo>
                  <a:pt x="456" y="251117"/>
                </a:lnTo>
                <a:lnTo>
                  <a:pt x="0" y="238280"/>
                </a:lnTo>
                <a:lnTo>
                  <a:pt x="3116" y="226149"/>
                </a:lnTo>
                <a:lnTo>
                  <a:pt x="4486" y="223393"/>
                </a:lnTo>
                <a:lnTo>
                  <a:pt x="22493" y="192121"/>
                </a:lnTo>
                <a:lnTo>
                  <a:pt x="38564" y="164212"/>
                </a:lnTo>
                <a:lnTo>
                  <a:pt x="52809" y="139475"/>
                </a:lnTo>
                <a:lnTo>
                  <a:pt x="65337" y="117718"/>
                </a:lnTo>
                <a:lnTo>
                  <a:pt x="76260" y="98750"/>
                </a:lnTo>
                <a:lnTo>
                  <a:pt x="85686" y="82380"/>
                </a:lnTo>
                <a:lnTo>
                  <a:pt x="93727" y="68417"/>
                </a:lnTo>
                <a:lnTo>
                  <a:pt x="100492" y="56669"/>
                </a:lnTo>
                <a:lnTo>
                  <a:pt x="106092" y="46944"/>
                </a:lnTo>
                <a:lnTo>
                  <a:pt x="110636" y="39052"/>
                </a:lnTo>
                <a:lnTo>
                  <a:pt x="114236" y="32801"/>
                </a:lnTo>
                <a:lnTo>
                  <a:pt x="117000" y="28000"/>
                </a:lnTo>
                <a:lnTo>
                  <a:pt x="119040" y="24458"/>
                </a:lnTo>
                <a:lnTo>
                  <a:pt x="120465" y="21983"/>
                </a:lnTo>
                <a:lnTo>
                  <a:pt x="121386" y="20384"/>
                </a:lnTo>
                <a:lnTo>
                  <a:pt x="121913" y="19469"/>
                </a:lnTo>
                <a:lnTo>
                  <a:pt x="122228" y="18923"/>
                </a:lnTo>
                <a:lnTo>
                  <a:pt x="130495" y="9441"/>
                </a:lnTo>
                <a:lnTo>
                  <a:pt x="142444" y="2691"/>
                </a:lnTo>
                <a:lnTo>
                  <a:pt x="155379" y="4"/>
                </a:lnTo>
                <a:lnTo>
                  <a:pt x="155870" y="0"/>
                </a:lnTo>
                <a:lnTo>
                  <a:pt x="191952" y="0"/>
                </a:lnTo>
                <a:lnTo>
                  <a:pt x="224147" y="0"/>
                </a:lnTo>
                <a:lnTo>
                  <a:pt x="252675" y="0"/>
                </a:lnTo>
                <a:lnTo>
                  <a:pt x="277759" y="0"/>
                </a:lnTo>
                <a:lnTo>
                  <a:pt x="299620" y="0"/>
                </a:lnTo>
                <a:lnTo>
                  <a:pt x="318479" y="0"/>
                </a:lnTo>
                <a:lnTo>
                  <a:pt x="334559" y="0"/>
                </a:lnTo>
                <a:lnTo>
                  <a:pt x="348081" y="0"/>
                </a:lnTo>
                <a:lnTo>
                  <a:pt x="359266" y="0"/>
                </a:lnTo>
                <a:lnTo>
                  <a:pt x="368337" y="0"/>
                </a:lnTo>
                <a:lnTo>
                  <a:pt x="375514" y="0"/>
                </a:lnTo>
                <a:lnTo>
                  <a:pt x="381020" y="0"/>
                </a:lnTo>
                <a:lnTo>
                  <a:pt x="385076" y="0"/>
                </a:lnTo>
                <a:lnTo>
                  <a:pt x="387903" y="0"/>
                </a:lnTo>
                <a:lnTo>
                  <a:pt x="389723" y="0"/>
                </a:lnTo>
                <a:lnTo>
                  <a:pt x="390759" y="0"/>
                </a:lnTo>
                <a:lnTo>
                  <a:pt x="391230" y="0"/>
                </a:lnTo>
                <a:lnTo>
                  <a:pt x="391366" y="0"/>
                </a:lnTo>
                <a:lnTo>
                  <a:pt x="403816" y="2499"/>
                </a:lnTo>
                <a:lnTo>
                  <a:pt x="415835" y="9110"/>
                </a:lnTo>
                <a:lnTo>
                  <a:pt x="424765" y="18506"/>
                </a:lnTo>
                <a:lnTo>
                  <a:pt x="443027" y="50195"/>
                </a:lnTo>
                <a:lnTo>
                  <a:pt x="459097" y="78105"/>
                </a:lnTo>
                <a:lnTo>
                  <a:pt x="473340" y="102842"/>
                </a:lnTo>
                <a:lnTo>
                  <a:pt x="485867" y="124599"/>
                </a:lnTo>
                <a:lnTo>
                  <a:pt x="496788" y="143567"/>
                </a:lnTo>
                <a:lnTo>
                  <a:pt x="506214" y="159937"/>
                </a:lnTo>
                <a:lnTo>
                  <a:pt x="514254" y="173901"/>
                </a:lnTo>
                <a:lnTo>
                  <a:pt x="521018" y="185649"/>
                </a:lnTo>
                <a:lnTo>
                  <a:pt x="526617" y="195373"/>
                </a:lnTo>
                <a:lnTo>
                  <a:pt x="531161" y="203265"/>
                </a:lnTo>
                <a:lnTo>
                  <a:pt x="534760" y="209515"/>
                </a:lnTo>
                <a:lnTo>
                  <a:pt x="537524" y="214316"/>
                </a:lnTo>
                <a:lnTo>
                  <a:pt x="539563" y="217858"/>
                </a:lnTo>
                <a:lnTo>
                  <a:pt x="540988" y="220333"/>
                </a:lnTo>
                <a:lnTo>
                  <a:pt x="541909" y="221932"/>
                </a:lnTo>
                <a:lnTo>
                  <a:pt x="542435" y="222846"/>
                </a:lnTo>
                <a:lnTo>
                  <a:pt x="542750" y="223393"/>
                </a:lnTo>
                <a:lnTo>
                  <a:pt x="546338" y="235166"/>
                </a:lnTo>
                <a:lnTo>
                  <a:pt x="546697" y="248137"/>
                </a:lnTo>
                <a:lnTo>
                  <a:pt x="543827" y="260347"/>
                </a:lnTo>
                <a:lnTo>
                  <a:pt x="542750" y="262763"/>
                </a:lnTo>
                <a:lnTo>
                  <a:pt x="524744" y="294035"/>
                </a:lnTo>
                <a:lnTo>
                  <a:pt x="508674" y="321945"/>
                </a:lnTo>
                <a:lnTo>
                  <a:pt x="494431" y="346682"/>
                </a:lnTo>
                <a:lnTo>
                  <a:pt x="481904" y="368439"/>
                </a:lnTo>
                <a:lnTo>
                  <a:pt x="470982" y="387407"/>
                </a:lnTo>
                <a:lnTo>
                  <a:pt x="461557" y="403777"/>
                </a:lnTo>
                <a:lnTo>
                  <a:pt x="453517" y="417741"/>
                </a:lnTo>
                <a:lnTo>
                  <a:pt x="446753" y="429489"/>
                </a:lnTo>
                <a:lnTo>
                  <a:pt x="441154" y="439213"/>
                </a:lnTo>
                <a:lnTo>
                  <a:pt x="436610" y="447105"/>
                </a:lnTo>
                <a:lnTo>
                  <a:pt x="433011" y="453355"/>
                </a:lnTo>
                <a:lnTo>
                  <a:pt x="430247" y="458156"/>
                </a:lnTo>
                <a:lnTo>
                  <a:pt x="428208" y="461698"/>
                </a:lnTo>
                <a:lnTo>
                  <a:pt x="426783" y="464173"/>
                </a:lnTo>
                <a:lnTo>
                  <a:pt x="425862" y="465772"/>
                </a:lnTo>
                <a:lnTo>
                  <a:pt x="425336" y="466686"/>
                </a:lnTo>
                <a:lnTo>
                  <a:pt x="425021" y="467233"/>
                </a:lnTo>
                <a:lnTo>
                  <a:pt x="416271" y="476712"/>
                </a:lnTo>
                <a:lnTo>
                  <a:pt x="404325" y="483461"/>
                </a:lnTo>
                <a:lnTo>
                  <a:pt x="391841" y="486151"/>
                </a:lnTo>
                <a:lnTo>
                  <a:pt x="391366" y="486156"/>
                </a:lnTo>
                <a:lnTo>
                  <a:pt x="155870" y="486156"/>
                </a:lnTo>
                <a:close/>
              </a:path>
            </a:pathLst>
          </a:custGeom>
          <a:ln w="28575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8412" y="0"/>
            <a:ext cx="8133587" cy="6857998"/>
          </a:xfrm>
          <a:custGeom>
            <a:avLst/>
            <a:gdLst/>
            <a:ahLst/>
            <a:cxnLst/>
            <a:rect l="l" t="t" r="r" b="b"/>
            <a:pathLst>
              <a:path w="8133587" h="6857998">
                <a:moveTo>
                  <a:pt x="8133587" y="6857998"/>
                </a:moveTo>
                <a:lnTo>
                  <a:pt x="8133587" y="0"/>
                </a:lnTo>
                <a:lnTo>
                  <a:pt x="0" y="0"/>
                </a:lnTo>
                <a:lnTo>
                  <a:pt x="0" y="6857998"/>
                </a:lnTo>
                <a:lnTo>
                  <a:pt x="8133587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6344" y="853452"/>
            <a:ext cx="7879080" cy="5644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1416" y="1048511"/>
            <a:ext cx="7309104" cy="5074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1148" y="230465"/>
            <a:ext cx="532944" cy="532030"/>
          </a:xfrm>
          <a:custGeom>
            <a:avLst/>
            <a:gdLst/>
            <a:ahLst/>
            <a:cxnLst/>
            <a:rect l="l" t="t" r="r" b="b"/>
            <a:pathLst>
              <a:path w="532944" h="532030">
                <a:moveTo>
                  <a:pt x="288944" y="259560"/>
                </a:moveTo>
                <a:lnTo>
                  <a:pt x="285152" y="260412"/>
                </a:lnTo>
                <a:lnTo>
                  <a:pt x="292758" y="261200"/>
                </a:lnTo>
                <a:lnTo>
                  <a:pt x="300213" y="263085"/>
                </a:lnTo>
                <a:lnTo>
                  <a:pt x="307275" y="266015"/>
                </a:lnTo>
                <a:lnTo>
                  <a:pt x="314221" y="268846"/>
                </a:lnTo>
                <a:lnTo>
                  <a:pt x="320641" y="272815"/>
                </a:lnTo>
                <a:lnTo>
                  <a:pt x="326271" y="277758"/>
                </a:lnTo>
                <a:lnTo>
                  <a:pt x="331732" y="282591"/>
                </a:lnTo>
                <a:lnTo>
                  <a:pt x="336205" y="288434"/>
                </a:lnTo>
                <a:lnTo>
                  <a:pt x="339426" y="294971"/>
                </a:lnTo>
                <a:lnTo>
                  <a:pt x="342735" y="301742"/>
                </a:lnTo>
                <a:lnTo>
                  <a:pt x="344413" y="309184"/>
                </a:lnTo>
                <a:lnTo>
                  <a:pt x="344337" y="316719"/>
                </a:lnTo>
                <a:lnTo>
                  <a:pt x="343249" y="329455"/>
                </a:lnTo>
                <a:lnTo>
                  <a:pt x="339522" y="341651"/>
                </a:lnTo>
                <a:lnTo>
                  <a:pt x="336971" y="346924"/>
                </a:lnTo>
                <a:lnTo>
                  <a:pt x="329639" y="357406"/>
                </a:lnTo>
                <a:lnTo>
                  <a:pt x="320441" y="366270"/>
                </a:lnTo>
                <a:lnTo>
                  <a:pt x="306067" y="375285"/>
                </a:lnTo>
                <a:lnTo>
                  <a:pt x="294312" y="380208"/>
                </a:lnTo>
                <a:lnTo>
                  <a:pt x="287818" y="382154"/>
                </a:lnTo>
                <a:lnTo>
                  <a:pt x="275376" y="384862"/>
                </a:lnTo>
                <a:lnTo>
                  <a:pt x="262746" y="386366"/>
                </a:lnTo>
                <a:lnTo>
                  <a:pt x="252738" y="386695"/>
                </a:lnTo>
                <a:lnTo>
                  <a:pt x="240026" y="386327"/>
                </a:lnTo>
                <a:lnTo>
                  <a:pt x="227374" y="385135"/>
                </a:lnTo>
                <a:lnTo>
                  <a:pt x="217097" y="383549"/>
                </a:lnTo>
                <a:lnTo>
                  <a:pt x="204680" y="380655"/>
                </a:lnTo>
                <a:lnTo>
                  <a:pt x="223238" y="528547"/>
                </a:lnTo>
                <a:lnTo>
                  <a:pt x="244606" y="531148"/>
                </a:lnTo>
                <a:lnTo>
                  <a:pt x="266460" y="532030"/>
                </a:lnTo>
                <a:lnTo>
                  <a:pt x="288315" y="531149"/>
                </a:lnTo>
                <a:lnTo>
                  <a:pt x="309683" y="528550"/>
                </a:lnTo>
                <a:lnTo>
                  <a:pt x="330496" y="524302"/>
                </a:lnTo>
                <a:lnTo>
                  <a:pt x="350686" y="518472"/>
                </a:lnTo>
                <a:lnTo>
                  <a:pt x="370184" y="511129"/>
                </a:lnTo>
                <a:lnTo>
                  <a:pt x="388921" y="502342"/>
                </a:lnTo>
                <a:lnTo>
                  <a:pt x="406828" y="492180"/>
                </a:lnTo>
                <a:lnTo>
                  <a:pt x="423838" y="480710"/>
                </a:lnTo>
                <a:lnTo>
                  <a:pt x="439881" y="468001"/>
                </a:lnTo>
                <a:lnTo>
                  <a:pt x="454889" y="454122"/>
                </a:lnTo>
                <a:lnTo>
                  <a:pt x="468794" y="439141"/>
                </a:lnTo>
                <a:lnTo>
                  <a:pt x="481526" y="423126"/>
                </a:lnTo>
                <a:lnTo>
                  <a:pt x="493016" y="406146"/>
                </a:lnTo>
                <a:lnTo>
                  <a:pt x="503198" y="388270"/>
                </a:lnTo>
                <a:lnTo>
                  <a:pt x="512001" y="369566"/>
                </a:lnTo>
                <a:lnTo>
                  <a:pt x="519358" y="350103"/>
                </a:lnTo>
                <a:lnTo>
                  <a:pt x="525199" y="329948"/>
                </a:lnTo>
                <a:lnTo>
                  <a:pt x="529456" y="309170"/>
                </a:lnTo>
                <a:lnTo>
                  <a:pt x="532061" y="287838"/>
                </a:lnTo>
                <a:lnTo>
                  <a:pt x="532944" y="266021"/>
                </a:lnTo>
                <a:lnTo>
                  <a:pt x="532070" y="244184"/>
                </a:lnTo>
                <a:lnTo>
                  <a:pt x="529475" y="222862"/>
                </a:lnTo>
                <a:lnTo>
                  <a:pt x="525228" y="202093"/>
                </a:lnTo>
                <a:lnTo>
                  <a:pt x="519397" y="181945"/>
                </a:lnTo>
                <a:lnTo>
                  <a:pt x="512051" y="162488"/>
                </a:lnTo>
                <a:lnTo>
                  <a:pt x="503259" y="143789"/>
                </a:lnTo>
                <a:lnTo>
                  <a:pt x="493090" y="125918"/>
                </a:lnTo>
                <a:lnTo>
                  <a:pt x="481610" y="108942"/>
                </a:lnTo>
                <a:lnTo>
                  <a:pt x="468890" y="92930"/>
                </a:lnTo>
                <a:lnTo>
                  <a:pt x="454998" y="77950"/>
                </a:lnTo>
                <a:lnTo>
                  <a:pt x="440002" y="64072"/>
                </a:lnTo>
                <a:lnTo>
                  <a:pt x="423971" y="51362"/>
                </a:lnTo>
                <a:lnTo>
                  <a:pt x="406973" y="39891"/>
                </a:lnTo>
                <a:lnTo>
                  <a:pt x="389077" y="29726"/>
                </a:lnTo>
                <a:lnTo>
                  <a:pt x="370352" y="20935"/>
                </a:lnTo>
                <a:lnTo>
                  <a:pt x="350866" y="13588"/>
                </a:lnTo>
                <a:lnTo>
                  <a:pt x="330687" y="7752"/>
                </a:lnTo>
                <a:lnTo>
                  <a:pt x="309885" y="3497"/>
                </a:lnTo>
                <a:lnTo>
                  <a:pt x="288527" y="890"/>
                </a:lnTo>
                <a:lnTo>
                  <a:pt x="266682" y="0"/>
                </a:lnTo>
                <a:lnTo>
                  <a:pt x="266472" y="0"/>
                </a:lnTo>
                <a:lnTo>
                  <a:pt x="244617" y="881"/>
                </a:lnTo>
                <a:lnTo>
                  <a:pt x="223249" y="3481"/>
                </a:lnTo>
                <a:lnTo>
                  <a:pt x="202437" y="7730"/>
                </a:lnTo>
                <a:lnTo>
                  <a:pt x="188910" y="338297"/>
                </a:lnTo>
                <a:lnTo>
                  <a:pt x="199844" y="344881"/>
                </a:lnTo>
                <a:lnTo>
                  <a:pt x="219781" y="352486"/>
                </a:lnTo>
                <a:lnTo>
                  <a:pt x="244842" y="356789"/>
                </a:lnTo>
                <a:lnTo>
                  <a:pt x="264993" y="356554"/>
                </a:lnTo>
                <a:lnTo>
                  <a:pt x="270442" y="355504"/>
                </a:lnTo>
                <a:lnTo>
                  <a:pt x="276218" y="354471"/>
                </a:lnTo>
                <a:lnTo>
                  <a:pt x="281772" y="352469"/>
                </a:lnTo>
                <a:lnTo>
                  <a:pt x="286877" y="349580"/>
                </a:lnTo>
                <a:lnTo>
                  <a:pt x="291928" y="346702"/>
                </a:lnTo>
                <a:lnTo>
                  <a:pt x="296237" y="342681"/>
                </a:lnTo>
                <a:lnTo>
                  <a:pt x="299453" y="337836"/>
                </a:lnTo>
                <a:lnTo>
                  <a:pt x="302972" y="332198"/>
                </a:lnTo>
                <a:lnTo>
                  <a:pt x="304709" y="325637"/>
                </a:lnTo>
                <a:lnTo>
                  <a:pt x="304452" y="319001"/>
                </a:lnTo>
                <a:lnTo>
                  <a:pt x="304656" y="312213"/>
                </a:lnTo>
                <a:lnTo>
                  <a:pt x="303007" y="305501"/>
                </a:lnTo>
                <a:lnTo>
                  <a:pt x="299687" y="299576"/>
                </a:lnTo>
                <a:lnTo>
                  <a:pt x="296442" y="294177"/>
                </a:lnTo>
                <a:lnTo>
                  <a:pt x="291870" y="289695"/>
                </a:lnTo>
                <a:lnTo>
                  <a:pt x="286403" y="286560"/>
                </a:lnTo>
                <a:lnTo>
                  <a:pt x="280182" y="283023"/>
                </a:lnTo>
                <a:lnTo>
                  <a:pt x="273412" y="280548"/>
                </a:lnTo>
                <a:lnTo>
                  <a:pt x="266372" y="279229"/>
                </a:lnTo>
                <a:lnTo>
                  <a:pt x="258123" y="277630"/>
                </a:lnTo>
                <a:lnTo>
                  <a:pt x="249727" y="276848"/>
                </a:lnTo>
                <a:lnTo>
                  <a:pt x="219669" y="276906"/>
                </a:lnTo>
                <a:lnTo>
                  <a:pt x="219669" y="247139"/>
                </a:lnTo>
                <a:lnTo>
                  <a:pt x="247640" y="247191"/>
                </a:lnTo>
                <a:lnTo>
                  <a:pt x="255100" y="246491"/>
                </a:lnTo>
                <a:lnTo>
                  <a:pt x="262426" y="245038"/>
                </a:lnTo>
                <a:lnTo>
                  <a:pt x="268629" y="243864"/>
                </a:lnTo>
                <a:lnTo>
                  <a:pt x="274552" y="241541"/>
                </a:lnTo>
                <a:lnTo>
                  <a:pt x="279896" y="238179"/>
                </a:lnTo>
                <a:lnTo>
                  <a:pt x="284667" y="235133"/>
                </a:lnTo>
                <a:lnTo>
                  <a:pt x="288595" y="230930"/>
                </a:lnTo>
                <a:lnTo>
                  <a:pt x="291308" y="225963"/>
                </a:lnTo>
                <a:lnTo>
                  <a:pt x="294179" y="220360"/>
                </a:lnTo>
                <a:lnTo>
                  <a:pt x="295582" y="214120"/>
                </a:lnTo>
                <a:lnTo>
                  <a:pt x="295383" y="207834"/>
                </a:lnTo>
                <a:lnTo>
                  <a:pt x="295617" y="202120"/>
                </a:lnTo>
                <a:lnTo>
                  <a:pt x="294296" y="196453"/>
                </a:lnTo>
                <a:lnTo>
                  <a:pt x="291548" y="191433"/>
                </a:lnTo>
                <a:lnTo>
                  <a:pt x="289151" y="187347"/>
                </a:lnTo>
                <a:lnTo>
                  <a:pt x="285777" y="183909"/>
                </a:lnTo>
                <a:lnTo>
                  <a:pt x="281726" y="181435"/>
                </a:lnTo>
                <a:lnTo>
                  <a:pt x="277738" y="179024"/>
                </a:lnTo>
                <a:lnTo>
                  <a:pt x="273359" y="177331"/>
                </a:lnTo>
                <a:lnTo>
                  <a:pt x="268787" y="176433"/>
                </a:lnTo>
                <a:lnTo>
                  <a:pt x="264344" y="175522"/>
                </a:lnTo>
                <a:lnTo>
                  <a:pt x="259818" y="175055"/>
                </a:lnTo>
                <a:lnTo>
                  <a:pt x="255281" y="175032"/>
                </a:lnTo>
                <a:lnTo>
                  <a:pt x="242578" y="175900"/>
                </a:lnTo>
                <a:lnTo>
                  <a:pt x="230070" y="178248"/>
                </a:lnTo>
                <a:lnTo>
                  <a:pt x="226393" y="179234"/>
                </a:lnTo>
                <a:lnTo>
                  <a:pt x="214343" y="183406"/>
                </a:lnTo>
                <a:lnTo>
                  <a:pt x="202993" y="189186"/>
                </a:lnTo>
                <a:lnTo>
                  <a:pt x="198902" y="191783"/>
                </a:lnTo>
                <a:lnTo>
                  <a:pt x="198902" y="158788"/>
                </a:lnTo>
                <a:lnTo>
                  <a:pt x="210486" y="153505"/>
                </a:lnTo>
                <a:lnTo>
                  <a:pt x="222603" y="149612"/>
                </a:lnTo>
                <a:lnTo>
                  <a:pt x="239113" y="146497"/>
                </a:lnTo>
                <a:lnTo>
                  <a:pt x="251779" y="145422"/>
                </a:lnTo>
                <a:lnTo>
                  <a:pt x="258602" y="145299"/>
                </a:lnTo>
                <a:lnTo>
                  <a:pt x="271310" y="145947"/>
                </a:lnTo>
                <a:lnTo>
                  <a:pt x="283873" y="147925"/>
                </a:lnTo>
                <a:lnTo>
                  <a:pt x="299289" y="152561"/>
                </a:lnTo>
                <a:lnTo>
                  <a:pt x="310641" y="158353"/>
                </a:lnTo>
                <a:lnTo>
                  <a:pt x="318700" y="163522"/>
                </a:lnTo>
                <a:lnTo>
                  <a:pt x="324558" y="169569"/>
                </a:lnTo>
                <a:lnTo>
                  <a:pt x="328832" y="176689"/>
                </a:lnTo>
                <a:lnTo>
                  <a:pt x="333664" y="188510"/>
                </a:lnTo>
                <a:lnTo>
                  <a:pt x="335243" y="201168"/>
                </a:lnTo>
                <a:lnTo>
                  <a:pt x="335228" y="202038"/>
                </a:lnTo>
                <a:lnTo>
                  <a:pt x="334225" y="214890"/>
                </a:lnTo>
                <a:lnTo>
                  <a:pt x="330293" y="227059"/>
                </a:lnTo>
                <a:lnTo>
                  <a:pt x="323608" y="238044"/>
                </a:lnTo>
                <a:lnTo>
                  <a:pt x="312144" y="248706"/>
                </a:lnTo>
                <a:lnTo>
                  <a:pt x="301076" y="255221"/>
                </a:lnTo>
                <a:lnTo>
                  <a:pt x="288944" y="259560"/>
                </a:lnTo>
                <a:close/>
              </a:path>
              <a:path w="532944" h="532030">
                <a:moveTo>
                  <a:pt x="0" y="266009"/>
                </a:moveTo>
                <a:lnTo>
                  <a:pt x="882" y="287826"/>
                </a:lnTo>
                <a:lnTo>
                  <a:pt x="3486" y="309158"/>
                </a:lnTo>
                <a:lnTo>
                  <a:pt x="7741" y="329936"/>
                </a:lnTo>
                <a:lnTo>
                  <a:pt x="13581" y="350090"/>
                </a:lnTo>
                <a:lnTo>
                  <a:pt x="20936" y="369554"/>
                </a:lnTo>
                <a:lnTo>
                  <a:pt x="29738" y="388259"/>
                </a:lnTo>
                <a:lnTo>
                  <a:pt x="39918" y="406135"/>
                </a:lnTo>
                <a:lnTo>
                  <a:pt x="51407" y="423115"/>
                </a:lnTo>
                <a:lnTo>
                  <a:pt x="64138" y="439130"/>
                </a:lnTo>
                <a:lnTo>
                  <a:pt x="78041" y="454111"/>
                </a:lnTo>
                <a:lnTo>
                  <a:pt x="93047" y="467991"/>
                </a:lnTo>
                <a:lnTo>
                  <a:pt x="109089" y="480700"/>
                </a:lnTo>
                <a:lnTo>
                  <a:pt x="126097" y="492171"/>
                </a:lnTo>
                <a:lnTo>
                  <a:pt x="144004" y="502334"/>
                </a:lnTo>
                <a:lnTo>
                  <a:pt x="162739" y="511122"/>
                </a:lnTo>
                <a:lnTo>
                  <a:pt x="182236" y="518466"/>
                </a:lnTo>
                <a:lnTo>
                  <a:pt x="202425" y="524297"/>
                </a:lnTo>
                <a:lnTo>
                  <a:pt x="223238" y="528547"/>
                </a:lnTo>
                <a:lnTo>
                  <a:pt x="204680" y="380655"/>
                </a:lnTo>
                <a:lnTo>
                  <a:pt x="192797" y="376069"/>
                </a:lnTo>
                <a:lnTo>
                  <a:pt x="188910" y="374135"/>
                </a:lnTo>
                <a:lnTo>
                  <a:pt x="188910" y="338297"/>
                </a:lnTo>
                <a:lnTo>
                  <a:pt x="202437" y="7730"/>
                </a:lnTo>
                <a:lnTo>
                  <a:pt x="182247" y="13560"/>
                </a:lnTo>
                <a:lnTo>
                  <a:pt x="162751" y="20903"/>
                </a:lnTo>
                <a:lnTo>
                  <a:pt x="144015" y="29690"/>
                </a:lnTo>
                <a:lnTo>
                  <a:pt x="126108" y="39853"/>
                </a:lnTo>
                <a:lnTo>
                  <a:pt x="109100" y="51323"/>
                </a:lnTo>
                <a:lnTo>
                  <a:pt x="93057" y="64031"/>
                </a:lnTo>
                <a:lnTo>
                  <a:pt x="78051" y="77910"/>
                </a:lnTo>
                <a:lnTo>
                  <a:pt x="64147" y="92891"/>
                </a:lnTo>
                <a:lnTo>
                  <a:pt x="51416" y="108905"/>
                </a:lnTo>
                <a:lnTo>
                  <a:pt x="39926" y="125885"/>
                </a:lnTo>
                <a:lnTo>
                  <a:pt x="29746" y="143761"/>
                </a:lnTo>
                <a:lnTo>
                  <a:pt x="20943" y="162464"/>
                </a:lnTo>
                <a:lnTo>
                  <a:pt x="13587" y="181928"/>
                </a:lnTo>
                <a:lnTo>
                  <a:pt x="7746" y="202082"/>
                </a:lnTo>
                <a:lnTo>
                  <a:pt x="3489" y="222860"/>
                </a:lnTo>
                <a:lnTo>
                  <a:pt x="884" y="244191"/>
                </a:lnTo>
                <a:lnTo>
                  <a:pt x="0" y="26600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95594" y="309879"/>
            <a:ext cx="1144899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7" dirty="0">
                <a:solidFill>
                  <a:srgbClr val="F1F1F1"/>
                </a:solidFill>
                <a:latin typeface="Calibri"/>
                <a:cs typeface="Calibri"/>
              </a:rPr>
              <a:t>Getting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2186" y="309879"/>
            <a:ext cx="1171327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8" dirty="0">
                <a:solidFill>
                  <a:srgbClr val="F1F1F1"/>
                </a:solidFill>
                <a:latin typeface="Calibri"/>
                <a:cs typeface="Calibri"/>
              </a:rPr>
              <a:t>familiar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5410" y="309879"/>
            <a:ext cx="719493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7312" y="309879"/>
            <a:ext cx="560846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0843" y="309879"/>
            <a:ext cx="837403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" dirty="0">
                <a:solidFill>
                  <a:srgbClr val="F1F1F1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3121" y="309879"/>
            <a:ext cx="716765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4" dirty="0">
                <a:solidFill>
                  <a:srgbClr val="F1F1F1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875" y="2642251"/>
            <a:ext cx="2921819" cy="1667112"/>
          </a:xfrm>
          <a:prstGeom prst="rect">
            <a:avLst/>
          </a:prstGeom>
        </p:spPr>
        <p:txBody>
          <a:bodyPr wrap="square" lIns="0" tIns="635" rIns="0" bIns="0" rtlCol="0">
            <a:noAutofit/>
          </a:bodyPr>
          <a:lstStyle/>
          <a:p>
            <a:pPr marL="12700" marR="170822">
              <a:lnSpc>
                <a:spcPts val="2441"/>
              </a:lnSpc>
            </a:pPr>
            <a:r>
              <a:rPr sz="2000" spc="271" dirty="0">
                <a:solidFill>
                  <a:srgbClr val="1D9A78"/>
                </a:solidFill>
                <a:latin typeface="Arial"/>
                <a:cs typeface="Arial"/>
              </a:rPr>
              <a:t>• </a:t>
            </a:r>
            <a:r>
              <a:rPr sz="2000" spc="-3" dirty="0">
                <a:solidFill>
                  <a:srgbClr val="1D9A78"/>
                </a:solidFill>
                <a:latin typeface="Calibri"/>
                <a:cs typeface="Calibri"/>
              </a:rPr>
              <a:t>Input data consists of </a:t>
            </a:r>
            <a:endParaRPr sz="2000">
              <a:latin typeface="Calibri"/>
              <a:cs typeface="Calibri"/>
            </a:endParaRPr>
          </a:p>
          <a:p>
            <a:pPr marL="12700" marR="170822">
              <a:lnSpc>
                <a:spcPts val="2441"/>
              </a:lnSpc>
            </a:pPr>
            <a:r>
              <a:rPr sz="2000" spc="-4" dirty="0">
                <a:solidFill>
                  <a:srgbClr val="1D9A78"/>
                </a:solidFill>
                <a:latin typeface="Calibri"/>
                <a:cs typeface="Calibri"/>
              </a:rPr>
              <a:t>sales data for FY 2020 and </a:t>
            </a:r>
            <a:endParaRPr sz="2000">
              <a:latin typeface="Calibri"/>
              <a:cs typeface="Calibri"/>
            </a:endParaRPr>
          </a:p>
          <a:p>
            <a:pPr marL="12700" marR="170822">
              <a:lnSpc>
                <a:spcPts val="2441"/>
              </a:lnSpc>
            </a:pPr>
            <a:r>
              <a:rPr sz="2000" spc="-1" dirty="0">
                <a:solidFill>
                  <a:srgbClr val="1D9A78"/>
                </a:solidFill>
                <a:latin typeface="Calibri"/>
                <a:cs typeface="Calibri"/>
              </a:rPr>
              <a:t>FY 2021, along with </a:t>
            </a:r>
            <a:endParaRPr sz="2000">
              <a:latin typeface="Calibri"/>
              <a:cs typeface="Calibri"/>
            </a:endParaRPr>
          </a:p>
          <a:p>
            <a:pPr marL="12700" marR="170822">
              <a:lnSpc>
                <a:spcPts val="2441"/>
              </a:lnSpc>
            </a:pPr>
            <a:r>
              <a:rPr sz="2000" spc="-5" dirty="0">
                <a:solidFill>
                  <a:srgbClr val="1D9A78"/>
                </a:solidFill>
                <a:latin typeface="Calibri"/>
                <a:cs typeface="Calibri"/>
              </a:rPr>
              <a:t>different other dimension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ables</a:t>
            </a:r>
            <a:r>
              <a:rPr sz="2000" spc="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l</a:t>
            </a:r>
            <a:r>
              <a:rPr sz="2000" spc="-9" dirty="0">
                <a:solidFill>
                  <a:srgbClr val="1D9A78"/>
                </a:solidFill>
                <a:latin typeface="Calibri"/>
                <a:cs typeface="Calibri"/>
              </a:rPr>
              <a:t>i</a:t>
            </a:r>
            <a:r>
              <a:rPr sz="2000" spc="-59" dirty="0">
                <a:solidFill>
                  <a:srgbClr val="1D9A78"/>
                </a:solidFill>
                <a:latin typeface="Calibri"/>
                <a:cs typeface="Calibri"/>
              </a:rPr>
              <a:t>k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e c</a:t>
            </a:r>
            <a:r>
              <a:rPr sz="2000" spc="9" dirty="0">
                <a:solidFill>
                  <a:srgbClr val="1D9A78"/>
                </a:solidFill>
                <a:latin typeface="Calibri"/>
                <a:cs typeface="Calibri"/>
              </a:rPr>
              <a:t>u</a:t>
            </a:r>
            <a:r>
              <a:rPr sz="2000" spc="-29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om</a:t>
            </a:r>
            <a:r>
              <a:rPr sz="2000" spc="-4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000" spc="9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d</a:t>
            </a:r>
            <a:r>
              <a:rPr sz="2000" spc="-9" dirty="0">
                <a:solidFill>
                  <a:srgbClr val="1D9A78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ai</a:t>
            </a:r>
            <a:r>
              <a:rPr sz="2000" spc="-9" dirty="0">
                <a:solidFill>
                  <a:srgbClr val="1D9A78"/>
                </a:solidFill>
                <a:latin typeface="Calibri"/>
                <a:cs typeface="Calibri"/>
              </a:rPr>
              <a:t>l</a:t>
            </a:r>
            <a:r>
              <a:rPr sz="2000" spc="0" dirty="0">
                <a:solidFill>
                  <a:srgbClr val="1D9A78"/>
                </a:solidFill>
                <a:latin typeface="Calibri"/>
                <a:cs typeface="Calibri"/>
              </a:rPr>
              <a:t>s, 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41"/>
              </a:lnSpc>
            </a:pPr>
            <a:r>
              <a:rPr sz="2000" spc="-4" dirty="0">
                <a:solidFill>
                  <a:srgbClr val="1D9A78"/>
                </a:solidFill>
                <a:latin typeface="Calibri"/>
                <a:cs typeface="Calibri"/>
              </a:rPr>
              <a:t>product details, 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2192000" h="6857998">
                <a:moveTo>
                  <a:pt x="12192000" y="6857998"/>
                </a:moveTo>
                <a:lnTo>
                  <a:pt x="12192000" y="0"/>
                </a:ln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close/>
              </a:path>
            </a:pathLst>
          </a:custGeom>
          <a:solidFill>
            <a:srgbClr val="30D7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6732" y="381000"/>
            <a:ext cx="6335268" cy="6476996"/>
          </a:xfrm>
          <a:custGeom>
            <a:avLst/>
            <a:gdLst/>
            <a:ahLst/>
            <a:cxnLst/>
            <a:rect l="l" t="t" r="r" b="b"/>
            <a:pathLst>
              <a:path w="6335268" h="6476996">
                <a:moveTo>
                  <a:pt x="3727039" y="3757"/>
                </a:moveTo>
                <a:lnTo>
                  <a:pt x="3561968" y="0"/>
                </a:lnTo>
                <a:lnTo>
                  <a:pt x="3269830" y="11806"/>
                </a:lnTo>
                <a:lnTo>
                  <a:pt x="2984196" y="46616"/>
                </a:lnTo>
                <a:lnTo>
                  <a:pt x="2705983" y="103511"/>
                </a:lnTo>
                <a:lnTo>
                  <a:pt x="2436107" y="181575"/>
                </a:lnTo>
                <a:lnTo>
                  <a:pt x="2175486" y="279892"/>
                </a:lnTo>
                <a:lnTo>
                  <a:pt x="1925035" y="397544"/>
                </a:lnTo>
                <a:lnTo>
                  <a:pt x="1685671" y="533616"/>
                </a:lnTo>
                <a:lnTo>
                  <a:pt x="1458312" y="687189"/>
                </a:lnTo>
                <a:lnTo>
                  <a:pt x="1243874" y="857349"/>
                </a:lnTo>
                <a:lnTo>
                  <a:pt x="1043273" y="1043178"/>
                </a:lnTo>
                <a:lnTo>
                  <a:pt x="857426" y="1243758"/>
                </a:lnTo>
                <a:lnTo>
                  <a:pt x="687250" y="1458175"/>
                </a:lnTo>
                <a:lnTo>
                  <a:pt x="533662" y="1685510"/>
                </a:lnTo>
                <a:lnTo>
                  <a:pt x="397578" y="1924848"/>
                </a:lnTo>
                <a:lnTo>
                  <a:pt x="279915" y="2175271"/>
                </a:lnTo>
                <a:lnTo>
                  <a:pt x="181590" y="2435864"/>
                </a:lnTo>
                <a:lnTo>
                  <a:pt x="103519" y="2705708"/>
                </a:lnTo>
                <a:lnTo>
                  <a:pt x="46619" y="2983888"/>
                </a:lnTo>
                <a:lnTo>
                  <a:pt x="11807" y="3269487"/>
                </a:lnTo>
                <a:lnTo>
                  <a:pt x="0" y="3561588"/>
                </a:lnTo>
                <a:lnTo>
                  <a:pt x="3757" y="3726640"/>
                </a:lnTo>
                <a:lnTo>
                  <a:pt x="14919" y="3889763"/>
                </a:lnTo>
                <a:lnTo>
                  <a:pt x="33324" y="4050792"/>
                </a:lnTo>
                <a:lnTo>
                  <a:pt x="58808" y="4209565"/>
                </a:lnTo>
                <a:lnTo>
                  <a:pt x="91207" y="4365918"/>
                </a:lnTo>
                <a:lnTo>
                  <a:pt x="130360" y="4519687"/>
                </a:lnTo>
                <a:lnTo>
                  <a:pt x="176102" y="4670711"/>
                </a:lnTo>
                <a:lnTo>
                  <a:pt x="228270" y="4818826"/>
                </a:lnTo>
                <a:lnTo>
                  <a:pt x="286702" y="4963868"/>
                </a:lnTo>
                <a:lnTo>
                  <a:pt x="351234" y="5105674"/>
                </a:lnTo>
                <a:lnTo>
                  <a:pt x="421703" y="5244082"/>
                </a:lnTo>
                <a:lnTo>
                  <a:pt x="497945" y="5378927"/>
                </a:lnTo>
                <a:lnTo>
                  <a:pt x="579798" y="5510048"/>
                </a:lnTo>
                <a:lnTo>
                  <a:pt x="667099" y="5637280"/>
                </a:lnTo>
                <a:lnTo>
                  <a:pt x="759684" y="5760461"/>
                </a:lnTo>
                <a:lnTo>
                  <a:pt x="857390" y="5879427"/>
                </a:lnTo>
                <a:lnTo>
                  <a:pt x="960054" y="5994015"/>
                </a:lnTo>
                <a:lnTo>
                  <a:pt x="1067512" y="6104062"/>
                </a:lnTo>
                <a:lnTo>
                  <a:pt x="1179603" y="6209405"/>
                </a:lnTo>
                <a:lnTo>
                  <a:pt x="1296162" y="6309880"/>
                </a:lnTo>
                <a:lnTo>
                  <a:pt x="1519677" y="6476996"/>
                </a:lnTo>
                <a:lnTo>
                  <a:pt x="5608324" y="6476996"/>
                </a:lnTo>
                <a:lnTo>
                  <a:pt x="5760973" y="6363538"/>
                </a:lnTo>
                <a:lnTo>
                  <a:pt x="5791130" y="6339587"/>
                </a:lnTo>
                <a:lnTo>
                  <a:pt x="5821020" y="6315318"/>
                </a:lnTo>
                <a:lnTo>
                  <a:pt x="5850639" y="6290734"/>
                </a:lnTo>
                <a:lnTo>
                  <a:pt x="5879987" y="6265838"/>
                </a:lnTo>
                <a:lnTo>
                  <a:pt x="5909059" y="6240632"/>
                </a:lnTo>
                <a:lnTo>
                  <a:pt x="5937855" y="6215119"/>
                </a:lnTo>
                <a:lnTo>
                  <a:pt x="5966371" y="6189301"/>
                </a:lnTo>
                <a:lnTo>
                  <a:pt x="5994605" y="6163181"/>
                </a:lnTo>
                <a:lnTo>
                  <a:pt x="6022554" y="6136761"/>
                </a:lnTo>
                <a:lnTo>
                  <a:pt x="6050216" y="6110044"/>
                </a:lnTo>
                <a:lnTo>
                  <a:pt x="6077589" y="6083032"/>
                </a:lnTo>
                <a:lnTo>
                  <a:pt x="6104669" y="6055729"/>
                </a:lnTo>
                <a:lnTo>
                  <a:pt x="6131455" y="6028135"/>
                </a:lnTo>
                <a:lnTo>
                  <a:pt x="6157944" y="6000255"/>
                </a:lnTo>
                <a:lnTo>
                  <a:pt x="6184134" y="5972091"/>
                </a:lnTo>
                <a:lnTo>
                  <a:pt x="6210021" y="5943644"/>
                </a:lnTo>
                <a:lnTo>
                  <a:pt x="6235604" y="5914918"/>
                </a:lnTo>
                <a:lnTo>
                  <a:pt x="6260881" y="5885915"/>
                </a:lnTo>
                <a:lnTo>
                  <a:pt x="6285847" y="5856638"/>
                </a:lnTo>
                <a:lnTo>
                  <a:pt x="6310502" y="5827090"/>
                </a:lnTo>
                <a:lnTo>
                  <a:pt x="6335268" y="5793917"/>
                </a:lnTo>
                <a:lnTo>
                  <a:pt x="6335268" y="1329309"/>
                </a:lnTo>
                <a:lnTo>
                  <a:pt x="6310502" y="1296035"/>
                </a:lnTo>
                <a:lnTo>
                  <a:pt x="6210004" y="1179494"/>
                </a:lnTo>
                <a:lnTo>
                  <a:pt x="6104641" y="1067420"/>
                </a:lnTo>
                <a:lnTo>
                  <a:pt x="5994576" y="959976"/>
                </a:lnTo>
                <a:lnTo>
                  <a:pt x="5879972" y="857325"/>
                </a:lnTo>
                <a:lnTo>
                  <a:pt x="5760993" y="759630"/>
                </a:lnTo>
                <a:lnTo>
                  <a:pt x="5637801" y="667055"/>
                </a:lnTo>
                <a:lnTo>
                  <a:pt x="5510559" y="579763"/>
                </a:lnTo>
                <a:lnTo>
                  <a:pt x="5379430" y="497918"/>
                </a:lnTo>
                <a:lnTo>
                  <a:pt x="5244576" y="421682"/>
                </a:lnTo>
                <a:lnTo>
                  <a:pt x="5106161" y="351218"/>
                </a:lnTo>
                <a:lnTo>
                  <a:pt x="4964348" y="286690"/>
                </a:lnTo>
                <a:lnTo>
                  <a:pt x="4819299" y="228262"/>
                </a:lnTo>
                <a:lnTo>
                  <a:pt x="4671177" y="176096"/>
                </a:lnTo>
                <a:lnTo>
                  <a:pt x="4520145" y="130356"/>
                </a:lnTo>
                <a:lnTo>
                  <a:pt x="4366367" y="91205"/>
                </a:lnTo>
                <a:lnTo>
                  <a:pt x="4210004" y="58807"/>
                </a:lnTo>
                <a:lnTo>
                  <a:pt x="4051220" y="33323"/>
                </a:lnTo>
                <a:lnTo>
                  <a:pt x="3890177" y="14919"/>
                </a:lnTo>
                <a:lnTo>
                  <a:pt x="3727039" y="375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21324" y="544067"/>
            <a:ext cx="6170676" cy="6313929"/>
          </a:xfrm>
          <a:custGeom>
            <a:avLst/>
            <a:gdLst/>
            <a:ahLst/>
            <a:cxnLst/>
            <a:rect l="l" t="t" r="r" b="b"/>
            <a:pathLst>
              <a:path w="6170676" h="6313929">
                <a:moveTo>
                  <a:pt x="3555104" y="3584"/>
                </a:moveTo>
                <a:lnTo>
                  <a:pt x="3397630" y="0"/>
                </a:lnTo>
                <a:lnTo>
                  <a:pt x="3118977" y="11265"/>
                </a:lnTo>
                <a:lnTo>
                  <a:pt x="2846526" y="44477"/>
                </a:lnTo>
                <a:lnTo>
                  <a:pt x="2581152" y="98762"/>
                </a:lnTo>
                <a:lnTo>
                  <a:pt x="2323730" y="173245"/>
                </a:lnTo>
                <a:lnTo>
                  <a:pt x="2075134" y="267051"/>
                </a:lnTo>
                <a:lnTo>
                  <a:pt x="1836239" y="379305"/>
                </a:lnTo>
                <a:lnTo>
                  <a:pt x="1607919" y="509133"/>
                </a:lnTo>
                <a:lnTo>
                  <a:pt x="1391049" y="655661"/>
                </a:lnTo>
                <a:lnTo>
                  <a:pt x="1186503" y="818013"/>
                </a:lnTo>
                <a:lnTo>
                  <a:pt x="995156" y="995314"/>
                </a:lnTo>
                <a:lnTo>
                  <a:pt x="817882" y="1186691"/>
                </a:lnTo>
                <a:lnTo>
                  <a:pt x="655555" y="1391268"/>
                </a:lnTo>
                <a:lnTo>
                  <a:pt x="509051" y="1608171"/>
                </a:lnTo>
                <a:lnTo>
                  <a:pt x="379243" y="1836525"/>
                </a:lnTo>
                <a:lnTo>
                  <a:pt x="267007" y="2075455"/>
                </a:lnTo>
                <a:lnTo>
                  <a:pt x="173216" y="2324087"/>
                </a:lnTo>
                <a:lnTo>
                  <a:pt x="98746" y="2581546"/>
                </a:lnTo>
                <a:lnTo>
                  <a:pt x="44470" y="2846958"/>
                </a:lnTo>
                <a:lnTo>
                  <a:pt x="11263" y="3119447"/>
                </a:lnTo>
                <a:lnTo>
                  <a:pt x="0" y="3398139"/>
                </a:lnTo>
                <a:lnTo>
                  <a:pt x="4421" y="3573008"/>
                </a:lnTo>
                <a:lnTo>
                  <a:pt x="17542" y="3745583"/>
                </a:lnTo>
                <a:lnTo>
                  <a:pt x="39149" y="3915650"/>
                </a:lnTo>
                <a:lnTo>
                  <a:pt x="69030" y="4082995"/>
                </a:lnTo>
                <a:lnTo>
                  <a:pt x="106969" y="4247404"/>
                </a:lnTo>
                <a:lnTo>
                  <a:pt x="152755" y="4408665"/>
                </a:lnTo>
                <a:lnTo>
                  <a:pt x="206172" y="4566562"/>
                </a:lnTo>
                <a:lnTo>
                  <a:pt x="267008" y="4720884"/>
                </a:lnTo>
                <a:lnTo>
                  <a:pt x="335050" y="4871415"/>
                </a:lnTo>
                <a:lnTo>
                  <a:pt x="410082" y="5017943"/>
                </a:lnTo>
                <a:lnTo>
                  <a:pt x="491893" y="5160253"/>
                </a:lnTo>
                <a:lnTo>
                  <a:pt x="580269" y="5298133"/>
                </a:lnTo>
                <a:lnTo>
                  <a:pt x="674995" y="5431368"/>
                </a:lnTo>
                <a:lnTo>
                  <a:pt x="775858" y="5559745"/>
                </a:lnTo>
                <a:lnTo>
                  <a:pt x="882646" y="5683051"/>
                </a:lnTo>
                <a:lnTo>
                  <a:pt x="995143" y="5801071"/>
                </a:lnTo>
                <a:lnTo>
                  <a:pt x="1113137" y="5913593"/>
                </a:lnTo>
                <a:lnTo>
                  <a:pt x="1236415" y="6020401"/>
                </a:lnTo>
                <a:lnTo>
                  <a:pt x="1364762" y="6121284"/>
                </a:lnTo>
                <a:lnTo>
                  <a:pt x="1497965" y="6216027"/>
                </a:lnTo>
                <a:lnTo>
                  <a:pt x="1659124" y="6313929"/>
                </a:lnTo>
                <a:lnTo>
                  <a:pt x="5141598" y="6313929"/>
                </a:lnTo>
                <a:lnTo>
                  <a:pt x="5194427" y="6282928"/>
                </a:lnTo>
                <a:lnTo>
                  <a:pt x="5241072" y="6253272"/>
                </a:lnTo>
                <a:lnTo>
                  <a:pt x="5287200" y="6222881"/>
                </a:lnTo>
                <a:lnTo>
                  <a:pt x="5332803" y="6191766"/>
                </a:lnTo>
                <a:lnTo>
                  <a:pt x="5377872" y="6159933"/>
                </a:lnTo>
                <a:lnTo>
                  <a:pt x="5422399" y="6127391"/>
                </a:lnTo>
                <a:lnTo>
                  <a:pt x="5466376" y="6094148"/>
                </a:lnTo>
                <a:lnTo>
                  <a:pt x="5509793" y="6060212"/>
                </a:lnTo>
                <a:lnTo>
                  <a:pt x="5552644" y="6025592"/>
                </a:lnTo>
                <a:lnTo>
                  <a:pt x="5594918" y="5990296"/>
                </a:lnTo>
                <a:lnTo>
                  <a:pt x="5636609" y="5954332"/>
                </a:lnTo>
                <a:lnTo>
                  <a:pt x="5677707" y="5917708"/>
                </a:lnTo>
                <a:lnTo>
                  <a:pt x="5718204" y="5880433"/>
                </a:lnTo>
                <a:lnTo>
                  <a:pt x="5758092" y="5842514"/>
                </a:lnTo>
                <a:lnTo>
                  <a:pt x="5797362" y="5803960"/>
                </a:lnTo>
                <a:lnTo>
                  <a:pt x="5836007" y="5764778"/>
                </a:lnTo>
                <a:lnTo>
                  <a:pt x="5874017" y="5724979"/>
                </a:lnTo>
                <a:lnTo>
                  <a:pt x="5911384" y="5684568"/>
                </a:lnTo>
                <a:lnTo>
                  <a:pt x="5948100" y="5643555"/>
                </a:lnTo>
                <a:lnTo>
                  <a:pt x="5984157" y="5601948"/>
                </a:lnTo>
                <a:lnTo>
                  <a:pt x="6019546" y="5559755"/>
                </a:lnTo>
                <a:lnTo>
                  <a:pt x="6170676" y="5357558"/>
                </a:lnTo>
                <a:lnTo>
                  <a:pt x="6170676" y="1438783"/>
                </a:lnTo>
                <a:lnTo>
                  <a:pt x="6019546" y="1236599"/>
                </a:lnTo>
                <a:lnTo>
                  <a:pt x="5923694" y="1125389"/>
                </a:lnTo>
                <a:lnTo>
                  <a:pt x="5823199" y="1018443"/>
                </a:lnTo>
                <a:lnTo>
                  <a:pt x="5718216" y="915918"/>
                </a:lnTo>
                <a:lnTo>
                  <a:pt x="5608902" y="817969"/>
                </a:lnTo>
                <a:lnTo>
                  <a:pt x="5495411" y="724751"/>
                </a:lnTo>
                <a:lnTo>
                  <a:pt x="5377898" y="636419"/>
                </a:lnTo>
                <a:lnTo>
                  <a:pt x="5256521" y="553131"/>
                </a:lnTo>
                <a:lnTo>
                  <a:pt x="5131433" y="475039"/>
                </a:lnTo>
                <a:lnTo>
                  <a:pt x="5002792" y="402302"/>
                </a:lnTo>
                <a:lnTo>
                  <a:pt x="4870751" y="335073"/>
                </a:lnTo>
                <a:lnTo>
                  <a:pt x="4735467" y="273509"/>
                </a:lnTo>
                <a:lnTo>
                  <a:pt x="4597096" y="217765"/>
                </a:lnTo>
                <a:lnTo>
                  <a:pt x="4455792" y="167996"/>
                </a:lnTo>
                <a:lnTo>
                  <a:pt x="4311712" y="124359"/>
                </a:lnTo>
                <a:lnTo>
                  <a:pt x="4165010" y="87008"/>
                </a:lnTo>
                <a:lnTo>
                  <a:pt x="4015843" y="56100"/>
                </a:lnTo>
                <a:lnTo>
                  <a:pt x="3864366" y="31789"/>
                </a:lnTo>
                <a:lnTo>
                  <a:pt x="3710735" y="14232"/>
                </a:lnTo>
                <a:lnTo>
                  <a:pt x="3555104" y="3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5273" y="2288172"/>
            <a:ext cx="2455861" cy="2679194"/>
          </a:xfrm>
          <a:custGeom>
            <a:avLst/>
            <a:gdLst/>
            <a:ahLst/>
            <a:cxnLst/>
            <a:rect l="l" t="t" r="r" b="b"/>
            <a:pathLst>
              <a:path w="2455861" h="2679194">
                <a:moveTo>
                  <a:pt x="491483" y="843336"/>
                </a:moveTo>
                <a:lnTo>
                  <a:pt x="491829" y="863976"/>
                </a:lnTo>
                <a:lnTo>
                  <a:pt x="493530" y="884469"/>
                </a:lnTo>
                <a:lnTo>
                  <a:pt x="496565" y="904751"/>
                </a:lnTo>
                <a:lnTo>
                  <a:pt x="500911" y="924755"/>
                </a:lnTo>
                <a:lnTo>
                  <a:pt x="506549" y="944415"/>
                </a:lnTo>
                <a:lnTo>
                  <a:pt x="513456" y="963665"/>
                </a:lnTo>
                <a:lnTo>
                  <a:pt x="521611" y="982440"/>
                </a:lnTo>
                <a:lnTo>
                  <a:pt x="530994" y="1000673"/>
                </a:lnTo>
                <a:lnTo>
                  <a:pt x="541583" y="1018300"/>
                </a:lnTo>
                <a:lnTo>
                  <a:pt x="553357" y="1035253"/>
                </a:lnTo>
                <a:lnTo>
                  <a:pt x="566294" y="1051467"/>
                </a:lnTo>
                <a:lnTo>
                  <a:pt x="580374" y="1066877"/>
                </a:lnTo>
                <a:lnTo>
                  <a:pt x="595574" y="1081416"/>
                </a:lnTo>
                <a:lnTo>
                  <a:pt x="611874" y="1095018"/>
                </a:lnTo>
                <a:lnTo>
                  <a:pt x="629253" y="1107618"/>
                </a:lnTo>
                <a:lnTo>
                  <a:pt x="331515" y="2054136"/>
                </a:lnTo>
                <a:lnTo>
                  <a:pt x="313213" y="2054136"/>
                </a:lnTo>
                <a:lnTo>
                  <a:pt x="287584" y="2055111"/>
                </a:lnTo>
                <a:lnTo>
                  <a:pt x="262521" y="2058106"/>
                </a:lnTo>
                <a:lnTo>
                  <a:pt x="238104" y="2063041"/>
                </a:lnTo>
                <a:lnTo>
                  <a:pt x="214413" y="2069835"/>
                </a:lnTo>
                <a:lnTo>
                  <a:pt x="191530" y="2078408"/>
                </a:lnTo>
                <a:lnTo>
                  <a:pt x="169535" y="2088680"/>
                </a:lnTo>
                <a:lnTo>
                  <a:pt x="148509" y="2100570"/>
                </a:lnTo>
                <a:lnTo>
                  <a:pt x="128532" y="2113999"/>
                </a:lnTo>
                <a:lnTo>
                  <a:pt x="109684" y="2128886"/>
                </a:lnTo>
                <a:lnTo>
                  <a:pt x="92048" y="2145150"/>
                </a:lnTo>
                <a:lnTo>
                  <a:pt x="75702" y="2162713"/>
                </a:lnTo>
                <a:lnTo>
                  <a:pt x="60729" y="2181492"/>
                </a:lnTo>
                <a:lnTo>
                  <a:pt x="47207" y="2201409"/>
                </a:lnTo>
                <a:lnTo>
                  <a:pt x="35219" y="2222382"/>
                </a:lnTo>
                <a:lnTo>
                  <a:pt x="24845" y="2244332"/>
                </a:lnTo>
                <a:lnTo>
                  <a:pt x="16165" y="2267178"/>
                </a:lnTo>
                <a:lnTo>
                  <a:pt x="9259" y="2290840"/>
                </a:lnTo>
                <a:lnTo>
                  <a:pt x="4210" y="2315238"/>
                </a:lnTo>
                <a:lnTo>
                  <a:pt x="1096" y="2340292"/>
                </a:lnTo>
                <a:lnTo>
                  <a:pt x="0" y="2365921"/>
                </a:lnTo>
                <a:lnTo>
                  <a:pt x="975" y="2391555"/>
                </a:lnTo>
                <a:lnTo>
                  <a:pt x="3969" y="2416623"/>
                </a:lnTo>
                <a:lnTo>
                  <a:pt x="8903" y="2441045"/>
                </a:lnTo>
                <a:lnTo>
                  <a:pt x="15696" y="2464740"/>
                </a:lnTo>
                <a:lnTo>
                  <a:pt x="24267" y="2487627"/>
                </a:lnTo>
                <a:lnTo>
                  <a:pt x="34537" y="2509626"/>
                </a:lnTo>
                <a:lnTo>
                  <a:pt x="46425" y="2530657"/>
                </a:lnTo>
                <a:lnTo>
                  <a:pt x="59851" y="2550638"/>
                </a:lnTo>
                <a:lnTo>
                  <a:pt x="74735" y="2569488"/>
                </a:lnTo>
                <a:lnTo>
                  <a:pt x="90997" y="2587128"/>
                </a:lnTo>
                <a:lnTo>
                  <a:pt x="108556" y="2603477"/>
                </a:lnTo>
                <a:lnTo>
                  <a:pt x="127332" y="2618453"/>
                </a:lnTo>
                <a:lnTo>
                  <a:pt x="147245" y="2631977"/>
                </a:lnTo>
                <a:lnTo>
                  <a:pt x="168214" y="2643968"/>
                </a:lnTo>
                <a:lnTo>
                  <a:pt x="190160" y="2654344"/>
                </a:lnTo>
                <a:lnTo>
                  <a:pt x="213001" y="2663026"/>
                </a:lnTo>
                <a:lnTo>
                  <a:pt x="236659" y="2669933"/>
                </a:lnTo>
                <a:lnTo>
                  <a:pt x="261052" y="2674983"/>
                </a:lnTo>
                <a:lnTo>
                  <a:pt x="286101" y="2678097"/>
                </a:lnTo>
                <a:lnTo>
                  <a:pt x="311725" y="2679194"/>
                </a:lnTo>
                <a:lnTo>
                  <a:pt x="337354" y="2678219"/>
                </a:lnTo>
                <a:lnTo>
                  <a:pt x="362417" y="2675224"/>
                </a:lnTo>
                <a:lnTo>
                  <a:pt x="386835" y="2670289"/>
                </a:lnTo>
                <a:lnTo>
                  <a:pt x="410525" y="2663495"/>
                </a:lnTo>
                <a:lnTo>
                  <a:pt x="433408" y="2654922"/>
                </a:lnTo>
                <a:lnTo>
                  <a:pt x="455403" y="2644650"/>
                </a:lnTo>
                <a:lnTo>
                  <a:pt x="476429" y="2632760"/>
                </a:lnTo>
                <a:lnTo>
                  <a:pt x="496406" y="2619331"/>
                </a:lnTo>
                <a:lnTo>
                  <a:pt x="515254" y="2604444"/>
                </a:lnTo>
                <a:lnTo>
                  <a:pt x="532890" y="2588179"/>
                </a:lnTo>
                <a:lnTo>
                  <a:pt x="549236" y="2570617"/>
                </a:lnTo>
                <a:lnTo>
                  <a:pt x="564209" y="2551838"/>
                </a:lnTo>
                <a:lnTo>
                  <a:pt x="577731" y="2531921"/>
                </a:lnTo>
                <a:lnTo>
                  <a:pt x="589719" y="2510948"/>
                </a:lnTo>
                <a:lnTo>
                  <a:pt x="600093" y="2488998"/>
                </a:lnTo>
                <a:lnTo>
                  <a:pt x="608773" y="2466152"/>
                </a:lnTo>
                <a:lnTo>
                  <a:pt x="615679" y="2442489"/>
                </a:lnTo>
                <a:lnTo>
                  <a:pt x="620728" y="2418091"/>
                </a:lnTo>
                <a:lnTo>
                  <a:pt x="623842" y="2393038"/>
                </a:lnTo>
                <a:lnTo>
                  <a:pt x="624939" y="2367409"/>
                </a:lnTo>
                <a:lnTo>
                  <a:pt x="624623" y="2352622"/>
                </a:lnTo>
                <a:lnTo>
                  <a:pt x="621928" y="2323389"/>
                </a:lnTo>
                <a:lnTo>
                  <a:pt x="616553" y="2294755"/>
                </a:lnTo>
                <a:lnTo>
                  <a:pt x="608581" y="2266889"/>
                </a:lnTo>
                <a:lnTo>
                  <a:pt x="598099" y="2239961"/>
                </a:lnTo>
                <a:lnTo>
                  <a:pt x="585191" y="2214139"/>
                </a:lnTo>
                <a:lnTo>
                  <a:pt x="569942" y="2189595"/>
                </a:lnTo>
                <a:lnTo>
                  <a:pt x="552436" y="2166497"/>
                </a:lnTo>
                <a:lnTo>
                  <a:pt x="532758" y="2145016"/>
                </a:lnTo>
                <a:lnTo>
                  <a:pt x="510994" y="2125320"/>
                </a:lnTo>
                <a:lnTo>
                  <a:pt x="499356" y="2116195"/>
                </a:lnTo>
                <a:lnTo>
                  <a:pt x="799772" y="1161195"/>
                </a:lnTo>
                <a:lnTo>
                  <a:pt x="804236" y="1161195"/>
                </a:lnTo>
                <a:lnTo>
                  <a:pt x="817236" y="1160902"/>
                </a:lnTo>
                <a:lnTo>
                  <a:pt x="830174" y="1160071"/>
                </a:lnTo>
                <a:lnTo>
                  <a:pt x="843036" y="1158707"/>
                </a:lnTo>
                <a:lnTo>
                  <a:pt x="855805" y="1156815"/>
                </a:lnTo>
                <a:lnTo>
                  <a:pt x="868467" y="1154401"/>
                </a:lnTo>
                <a:lnTo>
                  <a:pt x="881004" y="1151469"/>
                </a:lnTo>
                <a:lnTo>
                  <a:pt x="893402" y="1148026"/>
                </a:lnTo>
                <a:lnTo>
                  <a:pt x="905644" y="1144077"/>
                </a:lnTo>
                <a:lnTo>
                  <a:pt x="917715" y="1139626"/>
                </a:lnTo>
                <a:lnTo>
                  <a:pt x="929600" y="1134679"/>
                </a:lnTo>
                <a:lnTo>
                  <a:pt x="941281" y="1129242"/>
                </a:lnTo>
                <a:lnTo>
                  <a:pt x="952745" y="1123320"/>
                </a:lnTo>
                <a:lnTo>
                  <a:pt x="963974" y="1116917"/>
                </a:lnTo>
                <a:lnTo>
                  <a:pt x="974953" y="1110040"/>
                </a:lnTo>
                <a:lnTo>
                  <a:pt x="985667" y="1102694"/>
                </a:lnTo>
                <a:lnTo>
                  <a:pt x="989932" y="1099582"/>
                </a:lnTo>
                <a:lnTo>
                  <a:pt x="1451941" y="1445596"/>
                </a:lnTo>
                <a:lnTo>
                  <a:pt x="1443436" y="1469711"/>
                </a:lnTo>
                <a:lnTo>
                  <a:pt x="1436893" y="1494379"/>
                </a:lnTo>
                <a:lnTo>
                  <a:pt x="1432331" y="1519477"/>
                </a:lnTo>
                <a:lnTo>
                  <a:pt x="1429769" y="1544884"/>
                </a:lnTo>
                <a:lnTo>
                  <a:pt x="1429175" y="1563018"/>
                </a:lnTo>
                <a:lnTo>
                  <a:pt x="1430200" y="1588650"/>
                </a:lnTo>
                <a:lnTo>
                  <a:pt x="1433244" y="1613711"/>
                </a:lnTo>
                <a:lnTo>
                  <a:pt x="1438226" y="1638123"/>
                </a:lnTo>
                <a:lnTo>
                  <a:pt x="1445066" y="1661803"/>
                </a:lnTo>
                <a:lnTo>
                  <a:pt x="1453683" y="1684673"/>
                </a:lnTo>
                <a:lnTo>
                  <a:pt x="1463997" y="1706650"/>
                </a:lnTo>
                <a:lnTo>
                  <a:pt x="1475928" y="1727656"/>
                </a:lnTo>
                <a:lnTo>
                  <a:pt x="1489395" y="1747609"/>
                </a:lnTo>
                <a:lnTo>
                  <a:pt x="1504317" y="1766429"/>
                </a:lnTo>
                <a:lnTo>
                  <a:pt x="1520615" y="1784035"/>
                </a:lnTo>
                <a:lnTo>
                  <a:pt x="1538207" y="1800347"/>
                </a:lnTo>
                <a:lnTo>
                  <a:pt x="1557014" y="1815286"/>
                </a:lnTo>
                <a:lnTo>
                  <a:pt x="1576955" y="1828769"/>
                </a:lnTo>
                <a:lnTo>
                  <a:pt x="1597949" y="1840717"/>
                </a:lnTo>
                <a:lnTo>
                  <a:pt x="1619916" y="1851049"/>
                </a:lnTo>
                <a:lnTo>
                  <a:pt x="1642776" y="1859685"/>
                </a:lnTo>
                <a:lnTo>
                  <a:pt x="1666448" y="1866545"/>
                </a:lnTo>
                <a:lnTo>
                  <a:pt x="1690852" y="1871547"/>
                </a:lnTo>
                <a:lnTo>
                  <a:pt x="1715907" y="1874612"/>
                </a:lnTo>
                <a:lnTo>
                  <a:pt x="1741533" y="1875659"/>
                </a:lnTo>
                <a:lnTo>
                  <a:pt x="1767160" y="1874634"/>
                </a:lnTo>
                <a:lnTo>
                  <a:pt x="1792217" y="1871591"/>
                </a:lnTo>
                <a:lnTo>
                  <a:pt x="1816624" y="1866609"/>
                </a:lnTo>
                <a:lnTo>
                  <a:pt x="1840300" y="1859769"/>
                </a:lnTo>
                <a:lnTo>
                  <a:pt x="1863165" y="1851153"/>
                </a:lnTo>
                <a:lnTo>
                  <a:pt x="1885138" y="1840839"/>
                </a:lnTo>
                <a:lnTo>
                  <a:pt x="1906140" y="1828908"/>
                </a:lnTo>
                <a:lnTo>
                  <a:pt x="1926089" y="1815442"/>
                </a:lnTo>
                <a:lnTo>
                  <a:pt x="1944905" y="1800519"/>
                </a:lnTo>
                <a:lnTo>
                  <a:pt x="1962508" y="1784221"/>
                </a:lnTo>
                <a:lnTo>
                  <a:pt x="1978817" y="1766628"/>
                </a:lnTo>
                <a:lnTo>
                  <a:pt x="1993753" y="1747820"/>
                </a:lnTo>
                <a:lnTo>
                  <a:pt x="2007233" y="1727878"/>
                </a:lnTo>
                <a:lnTo>
                  <a:pt x="2019179" y="1706883"/>
                </a:lnTo>
                <a:lnTo>
                  <a:pt x="2029509" y="1684913"/>
                </a:lnTo>
                <a:lnTo>
                  <a:pt x="2038144" y="1662051"/>
                </a:lnTo>
                <a:lnTo>
                  <a:pt x="2045002" y="1638376"/>
                </a:lnTo>
                <a:lnTo>
                  <a:pt x="2050003" y="1613969"/>
                </a:lnTo>
                <a:lnTo>
                  <a:pt x="2053068" y="1588909"/>
                </a:lnTo>
                <a:lnTo>
                  <a:pt x="2054114" y="1563279"/>
                </a:lnTo>
                <a:lnTo>
                  <a:pt x="2053724" y="1547531"/>
                </a:lnTo>
                <a:lnTo>
                  <a:pt x="2050609" y="1516453"/>
                </a:lnTo>
                <a:lnTo>
                  <a:pt x="2044472" y="1486101"/>
                </a:lnTo>
                <a:lnTo>
                  <a:pt x="2035421" y="1456675"/>
                </a:lnTo>
                <a:lnTo>
                  <a:pt x="2023564" y="1428376"/>
                </a:lnTo>
                <a:lnTo>
                  <a:pt x="2009011" y="1401403"/>
                </a:lnTo>
                <a:lnTo>
                  <a:pt x="1991870" y="1375959"/>
                </a:lnTo>
                <a:lnTo>
                  <a:pt x="1972248" y="1352243"/>
                </a:lnTo>
                <a:lnTo>
                  <a:pt x="1950255" y="1330456"/>
                </a:lnTo>
                <a:lnTo>
                  <a:pt x="1925999" y="1310800"/>
                </a:lnTo>
                <a:lnTo>
                  <a:pt x="1913057" y="1301833"/>
                </a:lnTo>
                <a:lnTo>
                  <a:pt x="2143391" y="625430"/>
                </a:lnTo>
                <a:lnTo>
                  <a:pt x="2169018" y="624394"/>
                </a:lnTo>
                <a:lnTo>
                  <a:pt x="2194074" y="621340"/>
                </a:lnTo>
                <a:lnTo>
                  <a:pt x="2218479" y="616347"/>
                </a:lnTo>
                <a:lnTo>
                  <a:pt x="2242153" y="609497"/>
                </a:lnTo>
                <a:lnTo>
                  <a:pt x="2265016" y="600869"/>
                </a:lnTo>
                <a:lnTo>
                  <a:pt x="2286986" y="590545"/>
                </a:lnTo>
                <a:lnTo>
                  <a:pt x="2307984" y="578604"/>
                </a:lnTo>
                <a:lnTo>
                  <a:pt x="2327929" y="565128"/>
                </a:lnTo>
                <a:lnTo>
                  <a:pt x="2346740" y="550196"/>
                </a:lnTo>
                <a:lnTo>
                  <a:pt x="2364338" y="533890"/>
                </a:lnTo>
                <a:lnTo>
                  <a:pt x="2380641" y="516289"/>
                </a:lnTo>
                <a:lnTo>
                  <a:pt x="2395570" y="497474"/>
                </a:lnTo>
                <a:lnTo>
                  <a:pt x="2409044" y="477525"/>
                </a:lnTo>
                <a:lnTo>
                  <a:pt x="2420982" y="456523"/>
                </a:lnTo>
                <a:lnTo>
                  <a:pt x="2431304" y="434548"/>
                </a:lnTo>
                <a:lnTo>
                  <a:pt x="2439930" y="411682"/>
                </a:lnTo>
                <a:lnTo>
                  <a:pt x="2446779" y="388003"/>
                </a:lnTo>
                <a:lnTo>
                  <a:pt x="2451771" y="363593"/>
                </a:lnTo>
                <a:lnTo>
                  <a:pt x="2454825" y="338532"/>
                </a:lnTo>
                <a:lnTo>
                  <a:pt x="2455861" y="312901"/>
                </a:lnTo>
                <a:lnTo>
                  <a:pt x="2454847" y="287270"/>
                </a:lnTo>
                <a:lnTo>
                  <a:pt x="2451814" y="262208"/>
                </a:lnTo>
                <a:lnTo>
                  <a:pt x="2446843" y="237798"/>
                </a:lnTo>
                <a:lnTo>
                  <a:pt x="2440014" y="214117"/>
                </a:lnTo>
                <a:lnTo>
                  <a:pt x="2431408" y="191248"/>
                </a:lnTo>
                <a:lnTo>
                  <a:pt x="2421104" y="169269"/>
                </a:lnTo>
                <a:lnTo>
                  <a:pt x="2409183" y="148261"/>
                </a:lnTo>
                <a:lnTo>
                  <a:pt x="2395726" y="128304"/>
                </a:lnTo>
                <a:lnTo>
                  <a:pt x="2380813" y="109479"/>
                </a:lnTo>
                <a:lnTo>
                  <a:pt x="2364524" y="91865"/>
                </a:lnTo>
                <a:lnTo>
                  <a:pt x="2346940" y="75543"/>
                </a:lnTo>
                <a:lnTo>
                  <a:pt x="2328140" y="60593"/>
                </a:lnTo>
                <a:lnTo>
                  <a:pt x="2308206" y="47095"/>
                </a:lnTo>
                <a:lnTo>
                  <a:pt x="2287218" y="35129"/>
                </a:lnTo>
                <a:lnTo>
                  <a:pt x="2265256" y="24776"/>
                </a:lnTo>
                <a:lnTo>
                  <a:pt x="2242401" y="16115"/>
                </a:lnTo>
                <a:lnTo>
                  <a:pt x="2218732" y="9226"/>
                </a:lnTo>
                <a:lnTo>
                  <a:pt x="2194331" y="4191"/>
                </a:lnTo>
                <a:lnTo>
                  <a:pt x="2169277" y="1089"/>
                </a:lnTo>
                <a:lnTo>
                  <a:pt x="2143652" y="0"/>
                </a:lnTo>
                <a:lnTo>
                  <a:pt x="2118024" y="1034"/>
                </a:lnTo>
                <a:lnTo>
                  <a:pt x="2092966" y="4086"/>
                </a:lnTo>
                <a:lnTo>
                  <a:pt x="2068557" y="9074"/>
                </a:lnTo>
                <a:lnTo>
                  <a:pt x="2044877" y="15918"/>
                </a:lnTo>
                <a:lnTo>
                  <a:pt x="2022008" y="24537"/>
                </a:lnTo>
                <a:lnTo>
                  <a:pt x="2000029" y="34853"/>
                </a:lnTo>
                <a:lnTo>
                  <a:pt x="1979021" y="46783"/>
                </a:lnTo>
                <a:lnTo>
                  <a:pt x="1959065" y="60249"/>
                </a:lnTo>
                <a:lnTo>
                  <a:pt x="1940242" y="75170"/>
                </a:lnTo>
                <a:lnTo>
                  <a:pt x="1922631" y="91465"/>
                </a:lnTo>
                <a:lnTo>
                  <a:pt x="1906313" y="109055"/>
                </a:lnTo>
                <a:lnTo>
                  <a:pt x="1891368" y="127860"/>
                </a:lnTo>
                <a:lnTo>
                  <a:pt x="1877878" y="147798"/>
                </a:lnTo>
                <a:lnTo>
                  <a:pt x="1865922" y="168790"/>
                </a:lnTo>
                <a:lnTo>
                  <a:pt x="1855582" y="190756"/>
                </a:lnTo>
                <a:lnTo>
                  <a:pt x="1846937" y="213615"/>
                </a:lnTo>
                <a:lnTo>
                  <a:pt x="1840068" y="237287"/>
                </a:lnTo>
                <a:lnTo>
                  <a:pt x="1835055" y="261692"/>
                </a:lnTo>
                <a:lnTo>
                  <a:pt x="1831980" y="286750"/>
                </a:lnTo>
                <a:lnTo>
                  <a:pt x="1830922" y="312380"/>
                </a:lnTo>
                <a:lnTo>
                  <a:pt x="1831309" y="328189"/>
                </a:lnTo>
                <a:lnTo>
                  <a:pt x="1834437" y="359385"/>
                </a:lnTo>
                <a:lnTo>
                  <a:pt x="1840610" y="389851"/>
                </a:lnTo>
                <a:lnTo>
                  <a:pt x="1849717" y="419382"/>
                </a:lnTo>
                <a:lnTo>
                  <a:pt x="1861650" y="447776"/>
                </a:lnTo>
                <a:lnTo>
                  <a:pt x="1876298" y="474829"/>
                </a:lnTo>
                <a:lnTo>
                  <a:pt x="1893551" y="500338"/>
                </a:lnTo>
                <a:lnTo>
                  <a:pt x="1913301" y="524101"/>
                </a:lnTo>
                <a:lnTo>
                  <a:pt x="1935436" y="545914"/>
                </a:lnTo>
                <a:lnTo>
                  <a:pt x="1959847" y="565574"/>
                </a:lnTo>
                <a:lnTo>
                  <a:pt x="1972872" y="574533"/>
                </a:lnTo>
                <a:lnTo>
                  <a:pt x="1741645" y="1250489"/>
                </a:lnTo>
                <a:lnTo>
                  <a:pt x="1728671" y="1250743"/>
                </a:lnTo>
                <a:lnTo>
                  <a:pt x="1715755" y="1251534"/>
                </a:lnTo>
                <a:lnTo>
                  <a:pt x="1702913" y="1252855"/>
                </a:lnTo>
                <a:lnTo>
                  <a:pt x="1690160" y="1254702"/>
                </a:lnTo>
                <a:lnTo>
                  <a:pt x="1677512" y="1257070"/>
                </a:lnTo>
                <a:lnTo>
                  <a:pt x="1664984" y="1259953"/>
                </a:lnTo>
                <a:lnTo>
                  <a:pt x="1652593" y="1263348"/>
                </a:lnTo>
                <a:lnTo>
                  <a:pt x="1640354" y="1267248"/>
                </a:lnTo>
                <a:lnTo>
                  <a:pt x="1628283" y="1271649"/>
                </a:lnTo>
                <a:lnTo>
                  <a:pt x="1616395" y="1276546"/>
                </a:lnTo>
                <a:lnTo>
                  <a:pt x="1604707" y="1281933"/>
                </a:lnTo>
                <a:lnTo>
                  <a:pt x="1593233" y="1287806"/>
                </a:lnTo>
                <a:lnTo>
                  <a:pt x="1581990" y="1294159"/>
                </a:lnTo>
                <a:lnTo>
                  <a:pt x="1570993" y="1300988"/>
                </a:lnTo>
                <a:lnTo>
                  <a:pt x="1563091" y="1306298"/>
                </a:lnTo>
                <a:lnTo>
                  <a:pt x="1097065" y="956711"/>
                </a:lnTo>
                <a:lnTo>
                  <a:pt x="1104970" y="932307"/>
                </a:lnTo>
                <a:lnTo>
                  <a:pt x="1110784" y="907738"/>
                </a:lnTo>
                <a:lnTo>
                  <a:pt x="1114555" y="883109"/>
                </a:lnTo>
                <a:lnTo>
                  <a:pt x="1116330" y="858523"/>
                </a:lnTo>
                <a:lnTo>
                  <a:pt x="1116157" y="834083"/>
                </a:lnTo>
                <a:lnTo>
                  <a:pt x="1114082" y="809892"/>
                </a:lnTo>
                <a:lnTo>
                  <a:pt x="1110155" y="786054"/>
                </a:lnTo>
                <a:lnTo>
                  <a:pt x="1104423" y="762673"/>
                </a:lnTo>
                <a:lnTo>
                  <a:pt x="1096933" y="739851"/>
                </a:lnTo>
                <a:lnTo>
                  <a:pt x="1087733" y="717691"/>
                </a:lnTo>
                <a:lnTo>
                  <a:pt x="1076870" y="696298"/>
                </a:lnTo>
                <a:lnTo>
                  <a:pt x="1064392" y="675775"/>
                </a:lnTo>
                <a:lnTo>
                  <a:pt x="1050347" y="656225"/>
                </a:lnTo>
                <a:lnTo>
                  <a:pt x="1034783" y="637751"/>
                </a:lnTo>
                <a:lnTo>
                  <a:pt x="1017746" y="620456"/>
                </a:lnTo>
                <a:lnTo>
                  <a:pt x="999285" y="604445"/>
                </a:lnTo>
                <a:lnTo>
                  <a:pt x="979447" y="589820"/>
                </a:lnTo>
                <a:lnTo>
                  <a:pt x="958280" y="576685"/>
                </a:lnTo>
                <a:lnTo>
                  <a:pt x="935832" y="565143"/>
                </a:lnTo>
                <a:lnTo>
                  <a:pt x="912150" y="555297"/>
                </a:lnTo>
                <a:lnTo>
                  <a:pt x="887745" y="547390"/>
                </a:lnTo>
                <a:lnTo>
                  <a:pt x="863177" y="541575"/>
                </a:lnTo>
                <a:lnTo>
                  <a:pt x="838550" y="537804"/>
                </a:lnTo>
                <a:lnTo>
                  <a:pt x="813966" y="536028"/>
                </a:lnTo>
                <a:lnTo>
                  <a:pt x="789529" y="536202"/>
                </a:lnTo>
                <a:lnTo>
                  <a:pt x="765343" y="538276"/>
                </a:lnTo>
                <a:lnTo>
                  <a:pt x="741509" y="542204"/>
                </a:lnTo>
                <a:lnTo>
                  <a:pt x="718132" y="547938"/>
                </a:lnTo>
                <a:lnTo>
                  <a:pt x="695316" y="555429"/>
                </a:lnTo>
                <a:lnTo>
                  <a:pt x="673162" y="564631"/>
                </a:lnTo>
                <a:lnTo>
                  <a:pt x="651774" y="575496"/>
                </a:lnTo>
                <a:lnTo>
                  <a:pt x="631257" y="587976"/>
                </a:lnTo>
                <a:lnTo>
                  <a:pt x="611712" y="602024"/>
                </a:lnTo>
                <a:lnTo>
                  <a:pt x="593243" y="617591"/>
                </a:lnTo>
                <a:lnTo>
                  <a:pt x="575954" y="634631"/>
                </a:lnTo>
                <a:lnTo>
                  <a:pt x="559947" y="653096"/>
                </a:lnTo>
                <a:lnTo>
                  <a:pt x="545327" y="672937"/>
                </a:lnTo>
                <a:lnTo>
                  <a:pt x="532195" y="694108"/>
                </a:lnTo>
                <a:lnTo>
                  <a:pt x="520656" y="716561"/>
                </a:lnTo>
                <a:lnTo>
                  <a:pt x="510813" y="740248"/>
                </a:lnTo>
                <a:lnTo>
                  <a:pt x="504067" y="760631"/>
                </a:lnTo>
                <a:lnTo>
                  <a:pt x="498783" y="781197"/>
                </a:lnTo>
                <a:lnTo>
                  <a:pt x="494938" y="801881"/>
                </a:lnTo>
                <a:lnTo>
                  <a:pt x="492512" y="822615"/>
                </a:lnTo>
                <a:lnTo>
                  <a:pt x="491483" y="843336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4993" y="2288544"/>
            <a:ext cx="3080057" cy="3125293"/>
          </a:xfrm>
          <a:custGeom>
            <a:avLst/>
            <a:gdLst/>
            <a:ahLst/>
            <a:cxnLst/>
            <a:rect l="l" t="t" r="r" b="b"/>
            <a:pathLst>
              <a:path w="3080057" h="3125293">
                <a:moveTo>
                  <a:pt x="267831" y="2857410"/>
                </a:moveTo>
                <a:lnTo>
                  <a:pt x="267831" y="0"/>
                </a:lnTo>
                <a:lnTo>
                  <a:pt x="0" y="0"/>
                </a:lnTo>
                <a:lnTo>
                  <a:pt x="0" y="3125293"/>
                </a:lnTo>
                <a:lnTo>
                  <a:pt x="3080057" y="3125293"/>
                </a:lnTo>
                <a:lnTo>
                  <a:pt x="3080057" y="2857410"/>
                </a:lnTo>
                <a:lnTo>
                  <a:pt x="267831" y="2857410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7819" y="964893"/>
            <a:ext cx="111628" cy="162793"/>
          </a:xfrm>
          <a:custGeom>
            <a:avLst/>
            <a:gdLst/>
            <a:ahLst/>
            <a:cxnLst/>
            <a:rect l="l" t="t" r="r" b="b"/>
            <a:pathLst>
              <a:path w="111628" h="162793">
                <a:moveTo>
                  <a:pt x="111628" y="162793"/>
                </a:moveTo>
                <a:lnTo>
                  <a:pt x="111628" y="0"/>
                </a:lnTo>
                <a:lnTo>
                  <a:pt x="104674" y="12161"/>
                </a:lnTo>
                <a:lnTo>
                  <a:pt x="97967" y="23698"/>
                </a:lnTo>
                <a:lnTo>
                  <a:pt x="91508" y="34613"/>
                </a:lnTo>
                <a:lnTo>
                  <a:pt x="85296" y="44904"/>
                </a:lnTo>
                <a:lnTo>
                  <a:pt x="79633" y="54090"/>
                </a:lnTo>
                <a:lnTo>
                  <a:pt x="72398" y="65552"/>
                </a:lnTo>
                <a:lnTo>
                  <a:pt x="65350" y="76447"/>
                </a:lnTo>
                <a:lnTo>
                  <a:pt x="58486" y="86773"/>
                </a:lnTo>
                <a:lnTo>
                  <a:pt x="52092" y="96115"/>
                </a:lnTo>
                <a:lnTo>
                  <a:pt x="44455" y="106919"/>
                </a:lnTo>
                <a:lnTo>
                  <a:pt x="36890" y="117228"/>
                </a:lnTo>
                <a:lnTo>
                  <a:pt x="29394" y="127043"/>
                </a:lnTo>
                <a:lnTo>
                  <a:pt x="26419" y="130825"/>
                </a:lnTo>
                <a:lnTo>
                  <a:pt x="18577" y="140591"/>
                </a:lnTo>
                <a:lnTo>
                  <a:pt x="10513" y="150378"/>
                </a:lnTo>
                <a:lnTo>
                  <a:pt x="2233" y="160185"/>
                </a:lnTo>
                <a:lnTo>
                  <a:pt x="0" y="162792"/>
                </a:lnTo>
                <a:lnTo>
                  <a:pt x="111628" y="1627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369" y="657921"/>
            <a:ext cx="851280" cy="850513"/>
          </a:xfrm>
          <a:custGeom>
            <a:avLst/>
            <a:gdLst/>
            <a:ahLst/>
            <a:cxnLst/>
            <a:rect l="l" t="t" r="r" b="b"/>
            <a:pathLst>
              <a:path w="851280" h="850513">
                <a:moveTo>
                  <a:pt x="0" y="425247"/>
                </a:moveTo>
                <a:lnTo>
                  <a:pt x="1409" y="460125"/>
                </a:lnTo>
                <a:lnTo>
                  <a:pt x="5568" y="494226"/>
                </a:lnTo>
                <a:lnTo>
                  <a:pt x="12366" y="527441"/>
                </a:lnTo>
                <a:lnTo>
                  <a:pt x="21694" y="559661"/>
                </a:lnTo>
                <a:lnTo>
                  <a:pt x="33442" y="590776"/>
                </a:lnTo>
                <a:lnTo>
                  <a:pt x="47501" y="620677"/>
                </a:lnTo>
                <a:lnTo>
                  <a:pt x="63762" y="649255"/>
                </a:lnTo>
                <a:lnTo>
                  <a:pt x="82114" y="676399"/>
                </a:lnTo>
                <a:lnTo>
                  <a:pt x="102448" y="702000"/>
                </a:lnTo>
                <a:lnTo>
                  <a:pt x="124656" y="725950"/>
                </a:lnTo>
                <a:lnTo>
                  <a:pt x="148626" y="748138"/>
                </a:lnTo>
                <a:lnTo>
                  <a:pt x="174249" y="768456"/>
                </a:lnTo>
                <a:lnTo>
                  <a:pt x="201417" y="786793"/>
                </a:lnTo>
                <a:lnTo>
                  <a:pt x="230019" y="803041"/>
                </a:lnTo>
                <a:lnTo>
                  <a:pt x="259946" y="817089"/>
                </a:lnTo>
                <a:lnTo>
                  <a:pt x="291089" y="828829"/>
                </a:lnTo>
                <a:lnTo>
                  <a:pt x="323337" y="838150"/>
                </a:lnTo>
                <a:lnTo>
                  <a:pt x="356581" y="844945"/>
                </a:lnTo>
                <a:lnTo>
                  <a:pt x="390713" y="849102"/>
                </a:lnTo>
                <a:lnTo>
                  <a:pt x="425621" y="850513"/>
                </a:lnTo>
                <a:lnTo>
                  <a:pt x="460530" y="849105"/>
                </a:lnTo>
                <a:lnTo>
                  <a:pt x="494662" y="844950"/>
                </a:lnTo>
                <a:lnTo>
                  <a:pt x="527907" y="838158"/>
                </a:lnTo>
                <a:lnTo>
                  <a:pt x="504451" y="523714"/>
                </a:lnTo>
                <a:lnTo>
                  <a:pt x="504451" y="603641"/>
                </a:lnTo>
                <a:lnTo>
                  <a:pt x="440078" y="603641"/>
                </a:lnTo>
                <a:lnTo>
                  <a:pt x="440078" y="523714"/>
                </a:lnTo>
                <a:lnTo>
                  <a:pt x="264814" y="523714"/>
                </a:lnTo>
                <a:lnTo>
                  <a:pt x="259965" y="33417"/>
                </a:lnTo>
                <a:lnTo>
                  <a:pt x="230037" y="47464"/>
                </a:lnTo>
                <a:lnTo>
                  <a:pt x="201435" y="63710"/>
                </a:lnTo>
                <a:lnTo>
                  <a:pt x="174267" y="82046"/>
                </a:lnTo>
                <a:lnTo>
                  <a:pt x="148643" y="102362"/>
                </a:lnTo>
                <a:lnTo>
                  <a:pt x="124672" y="124549"/>
                </a:lnTo>
                <a:lnTo>
                  <a:pt x="102464" y="148498"/>
                </a:lnTo>
                <a:lnTo>
                  <a:pt x="82129" y="174099"/>
                </a:lnTo>
                <a:lnTo>
                  <a:pt x="63775" y="201242"/>
                </a:lnTo>
                <a:lnTo>
                  <a:pt x="47514" y="229819"/>
                </a:lnTo>
                <a:lnTo>
                  <a:pt x="33453" y="259719"/>
                </a:lnTo>
                <a:lnTo>
                  <a:pt x="21703" y="290833"/>
                </a:lnTo>
                <a:lnTo>
                  <a:pt x="12373" y="323053"/>
                </a:lnTo>
                <a:lnTo>
                  <a:pt x="5573" y="356268"/>
                </a:lnTo>
                <a:lnTo>
                  <a:pt x="1412" y="390369"/>
                </a:lnTo>
                <a:lnTo>
                  <a:pt x="0" y="425247"/>
                </a:lnTo>
                <a:close/>
              </a:path>
              <a:path w="851280" h="850513">
                <a:moveTo>
                  <a:pt x="555423" y="469810"/>
                </a:moveTo>
                <a:lnTo>
                  <a:pt x="555423" y="523714"/>
                </a:lnTo>
                <a:lnTo>
                  <a:pt x="504451" y="523714"/>
                </a:lnTo>
                <a:lnTo>
                  <a:pt x="527907" y="838158"/>
                </a:lnTo>
                <a:lnTo>
                  <a:pt x="560157" y="828838"/>
                </a:lnTo>
                <a:lnTo>
                  <a:pt x="591301" y="817100"/>
                </a:lnTo>
                <a:lnTo>
                  <a:pt x="621229" y="803053"/>
                </a:lnTo>
                <a:lnTo>
                  <a:pt x="649834" y="786807"/>
                </a:lnTo>
                <a:lnTo>
                  <a:pt x="677003" y="768471"/>
                </a:lnTo>
                <a:lnTo>
                  <a:pt x="702629" y="748154"/>
                </a:lnTo>
                <a:lnTo>
                  <a:pt x="726602" y="725967"/>
                </a:lnTo>
                <a:lnTo>
                  <a:pt x="748811" y="702018"/>
                </a:lnTo>
                <a:lnTo>
                  <a:pt x="769148" y="676416"/>
                </a:lnTo>
                <a:lnTo>
                  <a:pt x="787503" y="649273"/>
                </a:lnTo>
                <a:lnTo>
                  <a:pt x="803766" y="620696"/>
                </a:lnTo>
                <a:lnTo>
                  <a:pt x="817828" y="590795"/>
                </a:lnTo>
                <a:lnTo>
                  <a:pt x="829578" y="559680"/>
                </a:lnTo>
                <a:lnTo>
                  <a:pt x="838908" y="527460"/>
                </a:lnTo>
                <a:lnTo>
                  <a:pt x="845709" y="494245"/>
                </a:lnTo>
                <a:lnTo>
                  <a:pt x="849869" y="460143"/>
                </a:lnTo>
                <a:lnTo>
                  <a:pt x="851280" y="425266"/>
                </a:lnTo>
                <a:lnTo>
                  <a:pt x="849884" y="390393"/>
                </a:lnTo>
                <a:lnTo>
                  <a:pt x="845739" y="356305"/>
                </a:lnTo>
                <a:lnTo>
                  <a:pt x="838956" y="323101"/>
                </a:lnTo>
                <a:lnTo>
                  <a:pt x="829644" y="290890"/>
                </a:lnTo>
                <a:lnTo>
                  <a:pt x="817913" y="259783"/>
                </a:lnTo>
                <a:lnTo>
                  <a:pt x="803871" y="229889"/>
                </a:lnTo>
                <a:lnTo>
                  <a:pt x="787628" y="201317"/>
                </a:lnTo>
                <a:lnTo>
                  <a:pt x="769294" y="174176"/>
                </a:lnTo>
                <a:lnTo>
                  <a:pt x="748979" y="148577"/>
                </a:lnTo>
                <a:lnTo>
                  <a:pt x="726791" y="124628"/>
                </a:lnTo>
                <a:lnTo>
                  <a:pt x="702840" y="102439"/>
                </a:lnTo>
                <a:lnTo>
                  <a:pt x="677236" y="82119"/>
                </a:lnTo>
                <a:lnTo>
                  <a:pt x="650088" y="63779"/>
                </a:lnTo>
                <a:lnTo>
                  <a:pt x="621505" y="47526"/>
                </a:lnTo>
                <a:lnTo>
                  <a:pt x="591597" y="33472"/>
                </a:lnTo>
                <a:lnTo>
                  <a:pt x="560474" y="21725"/>
                </a:lnTo>
                <a:lnTo>
                  <a:pt x="528244" y="12395"/>
                </a:lnTo>
                <a:lnTo>
                  <a:pt x="495018" y="5591"/>
                </a:lnTo>
                <a:lnTo>
                  <a:pt x="460905" y="1423"/>
                </a:lnTo>
                <a:lnTo>
                  <a:pt x="426013" y="0"/>
                </a:lnTo>
                <a:lnTo>
                  <a:pt x="425640" y="0"/>
                </a:lnTo>
                <a:lnTo>
                  <a:pt x="390731" y="1409"/>
                </a:lnTo>
                <a:lnTo>
                  <a:pt x="356600" y="5565"/>
                </a:lnTo>
                <a:lnTo>
                  <a:pt x="323355" y="12358"/>
                </a:lnTo>
                <a:lnTo>
                  <a:pt x="291107" y="21678"/>
                </a:lnTo>
                <a:lnTo>
                  <a:pt x="259965" y="33417"/>
                </a:lnTo>
                <a:lnTo>
                  <a:pt x="264814" y="523714"/>
                </a:lnTo>
                <a:lnTo>
                  <a:pt x="264814" y="472787"/>
                </a:lnTo>
                <a:lnTo>
                  <a:pt x="273228" y="463548"/>
                </a:lnTo>
                <a:lnTo>
                  <a:pt x="281584" y="454153"/>
                </a:lnTo>
                <a:lnTo>
                  <a:pt x="289882" y="444601"/>
                </a:lnTo>
                <a:lnTo>
                  <a:pt x="298122" y="434893"/>
                </a:lnTo>
                <a:lnTo>
                  <a:pt x="306304" y="425027"/>
                </a:lnTo>
                <a:lnTo>
                  <a:pt x="314427" y="415005"/>
                </a:lnTo>
                <a:lnTo>
                  <a:pt x="323751" y="403211"/>
                </a:lnTo>
                <a:lnTo>
                  <a:pt x="331551" y="393079"/>
                </a:lnTo>
                <a:lnTo>
                  <a:pt x="339196" y="382899"/>
                </a:lnTo>
                <a:lnTo>
                  <a:pt x="346688" y="372670"/>
                </a:lnTo>
                <a:lnTo>
                  <a:pt x="354026" y="362393"/>
                </a:lnTo>
                <a:lnTo>
                  <a:pt x="361210" y="352066"/>
                </a:lnTo>
                <a:lnTo>
                  <a:pt x="369951" y="339151"/>
                </a:lnTo>
                <a:lnTo>
                  <a:pt x="377040" y="328411"/>
                </a:lnTo>
                <a:lnTo>
                  <a:pt x="383952" y="317691"/>
                </a:lnTo>
                <a:lnTo>
                  <a:pt x="390687" y="306991"/>
                </a:lnTo>
                <a:lnTo>
                  <a:pt x="397245" y="296312"/>
                </a:lnTo>
                <a:lnTo>
                  <a:pt x="403441" y="285967"/>
                </a:lnTo>
                <a:lnTo>
                  <a:pt x="410125" y="274493"/>
                </a:lnTo>
                <a:lnTo>
                  <a:pt x="416524" y="263154"/>
                </a:lnTo>
                <a:lnTo>
                  <a:pt x="422639" y="251950"/>
                </a:lnTo>
                <a:lnTo>
                  <a:pt x="428470" y="240880"/>
                </a:lnTo>
                <a:lnTo>
                  <a:pt x="434016" y="229945"/>
                </a:lnTo>
                <a:lnTo>
                  <a:pt x="436725" y="224441"/>
                </a:lnTo>
                <a:lnTo>
                  <a:pt x="504451" y="224441"/>
                </a:lnTo>
                <a:lnTo>
                  <a:pt x="504451" y="469810"/>
                </a:lnTo>
                <a:lnTo>
                  <a:pt x="555423" y="46981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8962" y="1703451"/>
            <a:ext cx="4409756" cy="3674491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 marR="102870">
              <a:lnSpc>
                <a:spcPts val="5600"/>
              </a:lnSpc>
            </a:pPr>
            <a:r>
              <a:rPr sz="5400" spc="2" dirty="0">
                <a:solidFill>
                  <a:srgbClr val="FFFFFF"/>
                </a:solidFill>
                <a:latin typeface="Calibri"/>
                <a:cs typeface="Calibri"/>
              </a:rPr>
              <a:t>Ad-hoc</a:t>
            </a:r>
            <a:endParaRPr sz="5400">
              <a:latin typeface="Calibri"/>
              <a:cs typeface="Calibri"/>
            </a:endParaRPr>
          </a:p>
          <a:p>
            <a:pPr marL="12700" marR="102870">
              <a:lnSpc>
                <a:spcPts val="5830"/>
              </a:lnSpc>
              <a:spcBef>
                <a:spcPts val="11"/>
              </a:spcBef>
            </a:pPr>
            <a:r>
              <a:rPr sz="5400" spc="-17" dirty="0">
                <a:solidFill>
                  <a:srgbClr val="FFFFFF"/>
                </a:solidFill>
                <a:latin typeface="Calibri"/>
                <a:cs typeface="Calibri"/>
              </a:rPr>
              <a:t>requests,</a:t>
            </a:r>
            <a:endParaRPr sz="5400">
              <a:latin typeface="Calibri"/>
              <a:cs typeface="Calibri"/>
            </a:endParaRPr>
          </a:p>
          <a:p>
            <a:pPr marL="12700">
              <a:lnSpc>
                <a:spcPts val="5835"/>
              </a:lnSpc>
              <a:spcBef>
                <a:spcPts val="0"/>
              </a:spcBef>
            </a:pPr>
            <a:r>
              <a:rPr sz="5400" spc="-28" dirty="0">
                <a:solidFill>
                  <a:srgbClr val="FFFFFF"/>
                </a:solidFill>
                <a:latin typeface="Calibri"/>
                <a:cs typeface="Calibri"/>
              </a:rPr>
              <a:t>queried results,</a:t>
            </a:r>
            <a:endParaRPr sz="5400">
              <a:latin typeface="Calibri"/>
              <a:cs typeface="Calibri"/>
            </a:endParaRPr>
          </a:p>
          <a:p>
            <a:pPr marL="12700" marR="102870">
              <a:lnSpc>
                <a:spcPts val="5830"/>
              </a:lnSpc>
            </a:pPr>
            <a:r>
              <a:rPr sz="5400" spc="-34" dirty="0">
                <a:solidFill>
                  <a:srgbClr val="FFFFFF"/>
                </a:solidFill>
                <a:latin typeface="Calibri"/>
                <a:cs typeface="Calibri"/>
              </a:rPr>
              <a:t>Insights and</a:t>
            </a:r>
            <a:endParaRPr sz="5400">
              <a:latin typeface="Calibri"/>
              <a:cs typeface="Calibri"/>
            </a:endParaRPr>
          </a:p>
          <a:p>
            <a:pPr marL="12700" marR="102870">
              <a:lnSpc>
                <a:spcPts val="5835"/>
              </a:lnSpc>
              <a:spcBef>
                <a:spcPts val="0"/>
              </a:spcBef>
            </a:pPr>
            <a:r>
              <a:rPr sz="5400" spc="-12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98820" y="0"/>
            <a:ext cx="6393180" cy="6857998"/>
          </a:xfrm>
          <a:custGeom>
            <a:avLst/>
            <a:gdLst/>
            <a:ahLst/>
            <a:cxnLst/>
            <a:rect l="l" t="t" r="r" b="b"/>
            <a:pathLst>
              <a:path w="6393180" h="6857998">
                <a:moveTo>
                  <a:pt x="6393180" y="6857998"/>
                </a:moveTo>
                <a:lnTo>
                  <a:pt x="6393180" y="0"/>
                </a:lnTo>
                <a:lnTo>
                  <a:pt x="0" y="0"/>
                </a:lnTo>
                <a:lnTo>
                  <a:pt x="0" y="6857998"/>
                </a:lnTo>
                <a:lnTo>
                  <a:pt x="6393180" y="6857998"/>
                </a:lnTo>
                <a:close/>
              </a:path>
            </a:pathLst>
          </a:custGeom>
          <a:solidFill>
            <a:srgbClr val="5ADFB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3859" y="5672324"/>
            <a:ext cx="2030729" cy="119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39100" y="2668524"/>
            <a:ext cx="2002535" cy="3014472"/>
          </a:xfrm>
          <a:custGeom>
            <a:avLst/>
            <a:gdLst/>
            <a:ahLst/>
            <a:cxnLst/>
            <a:rect l="l" t="t" r="r" b="b"/>
            <a:pathLst>
              <a:path w="2002535" h="3014472">
                <a:moveTo>
                  <a:pt x="0" y="172085"/>
                </a:moveTo>
                <a:lnTo>
                  <a:pt x="16" y="2844802"/>
                </a:lnTo>
                <a:lnTo>
                  <a:pt x="6033" y="2887705"/>
                </a:lnTo>
                <a:lnTo>
                  <a:pt x="21949" y="2926530"/>
                </a:lnTo>
                <a:lnTo>
                  <a:pt x="46404" y="2959917"/>
                </a:lnTo>
                <a:lnTo>
                  <a:pt x="78033" y="2986506"/>
                </a:lnTo>
                <a:lnTo>
                  <a:pt x="115475" y="3004937"/>
                </a:lnTo>
                <a:lnTo>
                  <a:pt x="157367" y="3013850"/>
                </a:lnTo>
                <a:lnTo>
                  <a:pt x="172084" y="3014472"/>
                </a:lnTo>
                <a:lnTo>
                  <a:pt x="1832865" y="3014455"/>
                </a:lnTo>
                <a:lnTo>
                  <a:pt x="1875756" y="3008441"/>
                </a:lnTo>
                <a:lnTo>
                  <a:pt x="1914577" y="2992530"/>
                </a:lnTo>
                <a:lnTo>
                  <a:pt x="1947966" y="2968081"/>
                </a:lnTo>
                <a:lnTo>
                  <a:pt x="1974560" y="2936455"/>
                </a:lnTo>
                <a:lnTo>
                  <a:pt x="1992997" y="2899011"/>
                </a:lnTo>
                <a:lnTo>
                  <a:pt x="2001914" y="2857109"/>
                </a:lnTo>
                <a:lnTo>
                  <a:pt x="2002535" y="2842387"/>
                </a:lnTo>
                <a:lnTo>
                  <a:pt x="2002519" y="169670"/>
                </a:lnTo>
                <a:lnTo>
                  <a:pt x="1996502" y="126779"/>
                </a:lnTo>
                <a:lnTo>
                  <a:pt x="1980586" y="87958"/>
                </a:lnTo>
                <a:lnTo>
                  <a:pt x="1956131" y="54569"/>
                </a:lnTo>
                <a:lnTo>
                  <a:pt x="1924502" y="27975"/>
                </a:lnTo>
                <a:lnTo>
                  <a:pt x="1887060" y="9538"/>
                </a:lnTo>
                <a:lnTo>
                  <a:pt x="1845168" y="621"/>
                </a:lnTo>
                <a:lnTo>
                  <a:pt x="1830451" y="0"/>
                </a:lnTo>
                <a:lnTo>
                  <a:pt x="169670" y="16"/>
                </a:lnTo>
                <a:lnTo>
                  <a:pt x="126779" y="6033"/>
                </a:lnTo>
                <a:lnTo>
                  <a:pt x="87958" y="21949"/>
                </a:lnTo>
                <a:lnTo>
                  <a:pt x="54569" y="46404"/>
                </a:lnTo>
                <a:lnTo>
                  <a:pt x="27975" y="78033"/>
                </a:lnTo>
                <a:lnTo>
                  <a:pt x="9538" y="115475"/>
                </a:lnTo>
                <a:lnTo>
                  <a:pt x="621" y="157367"/>
                </a:lnTo>
                <a:lnTo>
                  <a:pt x="0" y="17208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39100" y="2668524"/>
            <a:ext cx="2002536" cy="3014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2083" y="2011552"/>
            <a:ext cx="3750441" cy="2047697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575995" marR="45435">
              <a:lnSpc>
                <a:spcPts val="4095"/>
              </a:lnSpc>
            </a:pPr>
            <a:r>
              <a:rPr sz="4000" b="1" spc="-24" dirty="0">
                <a:solidFill>
                  <a:srgbClr val="1D9A78"/>
                </a:solidFill>
                <a:latin typeface="Calibri"/>
                <a:cs typeface="Calibri"/>
              </a:rPr>
              <a:t>REQUEST 1: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  <a:spcBef>
                <a:spcPts val="3127"/>
              </a:spcBef>
            </a:pPr>
            <a:r>
              <a:rPr sz="2500" dirty="0">
                <a:solidFill>
                  <a:srgbClr val="1D9A78"/>
                </a:solidFill>
                <a:latin typeface="Calibri"/>
                <a:cs typeface="Calibri"/>
              </a:rPr>
              <a:t>P</a:t>
            </a:r>
            <a:r>
              <a:rPr sz="2500" spc="-34" dirty="0">
                <a:solidFill>
                  <a:srgbClr val="1D9A78"/>
                </a:solidFill>
                <a:latin typeface="Calibri"/>
                <a:cs typeface="Calibri"/>
              </a:rPr>
              <a:t>r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o</a:t>
            </a:r>
            <a:r>
              <a:rPr sz="2500" spc="-4" dirty="0">
                <a:solidFill>
                  <a:srgbClr val="1D9A78"/>
                </a:solidFill>
                <a:latin typeface="Calibri"/>
                <a:cs typeface="Calibri"/>
              </a:rPr>
              <a:t>v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ide</a:t>
            </a:r>
            <a:r>
              <a:rPr sz="2500" spc="-82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z="2500" spc="-18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li</a:t>
            </a:r>
            <a:r>
              <a:rPr sz="2500" spc="-25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t</a:t>
            </a:r>
            <a:r>
              <a:rPr sz="2500" spc="-31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of</a:t>
            </a:r>
            <a:r>
              <a:rPr sz="2500" spc="-2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mar</a:t>
            </a:r>
            <a:r>
              <a:rPr sz="2500" spc="-69" dirty="0">
                <a:solidFill>
                  <a:srgbClr val="1D9A78"/>
                </a:solidFill>
                <a:latin typeface="Calibri"/>
                <a:cs typeface="Calibri"/>
              </a:rPr>
              <a:t>k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ets</a:t>
            </a:r>
            <a:r>
              <a:rPr sz="2500" spc="-82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1D9A78"/>
                </a:solidFill>
                <a:latin typeface="Calibri"/>
                <a:cs typeface="Calibri"/>
              </a:rPr>
              <a:t>in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9" dirty="0">
                <a:solidFill>
                  <a:srgbClr val="1D9A78"/>
                </a:solidFill>
                <a:latin typeface="Calibri"/>
                <a:cs typeface="Calibri"/>
              </a:rPr>
              <a:t>which customer "Atliq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12" dirty="0">
                <a:solidFill>
                  <a:srgbClr val="1D9A78"/>
                </a:solidFill>
                <a:latin typeface="Calibri"/>
                <a:cs typeface="Calibri"/>
              </a:rPr>
              <a:t>Exclusive" operates its 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3051"/>
              </a:lnSpc>
            </a:pPr>
            <a:r>
              <a:rPr sz="2500" spc="-9" dirty="0">
                <a:solidFill>
                  <a:srgbClr val="1D9A78"/>
                </a:solidFill>
                <a:latin typeface="Calibri"/>
                <a:cs typeface="Calibri"/>
              </a:rPr>
              <a:t>business in the APAC region.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0285" y="2011552"/>
            <a:ext cx="1879975" cy="532892"/>
          </a:xfrm>
          <a:prstGeom prst="rect">
            <a:avLst/>
          </a:prstGeom>
        </p:spPr>
        <p:txBody>
          <a:bodyPr wrap="square" lIns="0" tIns="26003" rIns="0" bIns="0" rtlCol="0">
            <a:noAutofit/>
          </a:bodyPr>
          <a:lstStyle/>
          <a:p>
            <a:pPr marL="12700">
              <a:lnSpc>
                <a:spcPts val="4095"/>
              </a:lnSpc>
            </a:pP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66344" y="748296"/>
            <a:ext cx="2429256" cy="87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3736">
              <a:lnSpc>
                <a:spcPts val="1000"/>
              </a:lnSpc>
            </a:pPr>
            <a:endParaRPr sz="1000" dirty="0"/>
          </a:p>
          <a:p>
            <a:pPr marL="952754">
              <a:lnSpc>
                <a:spcPct val="101725"/>
              </a:lnSpc>
              <a:spcBef>
                <a:spcPts val="2001"/>
              </a:spcBef>
            </a:pPr>
            <a:r>
              <a:rPr sz="3200" b="1" dirty="0">
                <a:solidFill>
                  <a:srgbClr val="1D9A78"/>
                </a:solidFill>
                <a:latin typeface="Calibri"/>
                <a:cs typeface="Calibri"/>
              </a:rPr>
              <a:t>I</a:t>
            </a:r>
            <a:r>
              <a:rPr lang="en-IN" sz="3200" b="1" dirty="0" err="1">
                <a:solidFill>
                  <a:srgbClr val="1D9A78"/>
                </a:solidFill>
                <a:latin typeface="Calibri"/>
                <a:cs typeface="Calibri"/>
              </a:rPr>
              <a:t>nsights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5920" y="6187444"/>
            <a:ext cx="8897874" cy="681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0" y="2029967"/>
            <a:ext cx="8793480" cy="4130040"/>
          </a:xfrm>
          <a:custGeom>
            <a:avLst/>
            <a:gdLst/>
            <a:ahLst/>
            <a:cxnLst/>
            <a:rect l="l" t="t" r="r" b="b"/>
            <a:pathLst>
              <a:path w="8793480" h="4130040">
                <a:moveTo>
                  <a:pt x="0" y="354965"/>
                </a:moveTo>
                <a:lnTo>
                  <a:pt x="0" y="3775100"/>
                </a:lnTo>
                <a:lnTo>
                  <a:pt x="1176" y="3804210"/>
                </a:lnTo>
                <a:lnTo>
                  <a:pt x="10313" y="3860395"/>
                </a:lnTo>
                <a:lnTo>
                  <a:pt x="27888" y="3913257"/>
                </a:lnTo>
                <a:lnTo>
                  <a:pt x="53170" y="3962066"/>
                </a:lnTo>
                <a:lnTo>
                  <a:pt x="85430" y="4006089"/>
                </a:lnTo>
                <a:lnTo>
                  <a:pt x="123938" y="4044598"/>
                </a:lnTo>
                <a:lnTo>
                  <a:pt x="167964" y="4076861"/>
                </a:lnTo>
                <a:lnTo>
                  <a:pt x="216777" y="4102146"/>
                </a:lnTo>
                <a:lnTo>
                  <a:pt x="269647" y="4119724"/>
                </a:lnTo>
                <a:lnTo>
                  <a:pt x="325846" y="4128863"/>
                </a:lnTo>
                <a:lnTo>
                  <a:pt x="354964" y="4130040"/>
                </a:lnTo>
                <a:lnTo>
                  <a:pt x="8438515" y="4130040"/>
                </a:lnTo>
                <a:lnTo>
                  <a:pt x="8496103" y="4125394"/>
                </a:lnTo>
                <a:lnTo>
                  <a:pt x="8550729" y="4111944"/>
                </a:lnTo>
                <a:lnTo>
                  <a:pt x="8601662" y="4090421"/>
                </a:lnTo>
                <a:lnTo>
                  <a:pt x="8648172" y="4061556"/>
                </a:lnTo>
                <a:lnTo>
                  <a:pt x="8689530" y="4026079"/>
                </a:lnTo>
                <a:lnTo>
                  <a:pt x="8725005" y="3984721"/>
                </a:lnTo>
                <a:lnTo>
                  <a:pt x="8753868" y="3938214"/>
                </a:lnTo>
                <a:lnTo>
                  <a:pt x="8775388" y="3887287"/>
                </a:lnTo>
                <a:lnTo>
                  <a:pt x="8788835" y="3832672"/>
                </a:lnTo>
                <a:lnTo>
                  <a:pt x="8793480" y="3775100"/>
                </a:lnTo>
                <a:lnTo>
                  <a:pt x="8793480" y="354965"/>
                </a:lnTo>
                <a:lnTo>
                  <a:pt x="8788835" y="297376"/>
                </a:lnTo>
                <a:lnTo>
                  <a:pt x="8775388" y="242750"/>
                </a:lnTo>
                <a:lnTo>
                  <a:pt x="8753868" y="191817"/>
                </a:lnTo>
                <a:lnTo>
                  <a:pt x="8725005" y="145307"/>
                </a:lnTo>
                <a:lnTo>
                  <a:pt x="8689530" y="103949"/>
                </a:lnTo>
                <a:lnTo>
                  <a:pt x="8648172" y="68474"/>
                </a:lnTo>
                <a:lnTo>
                  <a:pt x="8601662" y="39611"/>
                </a:lnTo>
                <a:lnTo>
                  <a:pt x="8550729" y="18091"/>
                </a:lnTo>
                <a:lnTo>
                  <a:pt x="8496103" y="4644"/>
                </a:lnTo>
                <a:lnTo>
                  <a:pt x="8438515" y="0"/>
                </a:lnTo>
                <a:lnTo>
                  <a:pt x="354964" y="0"/>
                </a:lnTo>
                <a:lnTo>
                  <a:pt x="297376" y="4644"/>
                </a:lnTo>
                <a:lnTo>
                  <a:pt x="242750" y="18091"/>
                </a:lnTo>
                <a:lnTo>
                  <a:pt x="191817" y="39611"/>
                </a:lnTo>
                <a:lnTo>
                  <a:pt x="145307" y="68474"/>
                </a:lnTo>
                <a:lnTo>
                  <a:pt x="103949" y="103949"/>
                </a:lnTo>
                <a:lnTo>
                  <a:pt x="68474" y="145307"/>
                </a:lnTo>
                <a:lnTo>
                  <a:pt x="39611" y="191817"/>
                </a:lnTo>
                <a:lnTo>
                  <a:pt x="18091" y="242750"/>
                </a:lnTo>
                <a:lnTo>
                  <a:pt x="4644" y="297376"/>
                </a:lnTo>
                <a:lnTo>
                  <a:pt x="0" y="35496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9260" y="2029967"/>
            <a:ext cx="8793480" cy="413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0210" y="2010917"/>
            <a:ext cx="8831707" cy="4168381"/>
          </a:xfrm>
          <a:custGeom>
            <a:avLst/>
            <a:gdLst/>
            <a:ahLst/>
            <a:cxnLst/>
            <a:rect l="l" t="t" r="r" b="b"/>
            <a:pathLst>
              <a:path w="8831707" h="4168381">
                <a:moveTo>
                  <a:pt x="373760" y="0"/>
                </a:moveTo>
                <a:lnTo>
                  <a:pt x="8458327" y="0"/>
                </a:lnTo>
                <a:lnTo>
                  <a:pt x="8495792" y="2032"/>
                </a:lnTo>
                <a:lnTo>
                  <a:pt x="8569071" y="16764"/>
                </a:lnTo>
                <a:lnTo>
                  <a:pt x="8636000" y="45212"/>
                </a:lnTo>
                <a:lnTo>
                  <a:pt x="8695817" y="85344"/>
                </a:lnTo>
                <a:lnTo>
                  <a:pt x="8746363" y="136398"/>
                </a:lnTo>
                <a:lnTo>
                  <a:pt x="8786494" y="196087"/>
                </a:lnTo>
                <a:lnTo>
                  <a:pt x="8814942" y="263017"/>
                </a:lnTo>
                <a:lnTo>
                  <a:pt x="8829548" y="336296"/>
                </a:lnTo>
                <a:lnTo>
                  <a:pt x="8831707" y="373761"/>
                </a:lnTo>
                <a:lnTo>
                  <a:pt x="8831707" y="3795039"/>
                </a:lnTo>
                <a:lnTo>
                  <a:pt x="8824214" y="3869702"/>
                </a:lnTo>
                <a:lnTo>
                  <a:pt x="8802369" y="3940098"/>
                </a:lnTo>
                <a:lnTo>
                  <a:pt x="8767698" y="4003649"/>
                </a:lnTo>
                <a:lnTo>
                  <a:pt x="8722106" y="4058780"/>
                </a:lnTo>
                <a:lnTo>
                  <a:pt x="8666861" y="4104436"/>
                </a:lnTo>
                <a:lnTo>
                  <a:pt x="8603361" y="4139095"/>
                </a:lnTo>
                <a:lnTo>
                  <a:pt x="8533003" y="4160888"/>
                </a:lnTo>
                <a:lnTo>
                  <a:pt x="8458327" y="4168381"/>
                </a:lnTo>
                <a:lnTo>
                  <a:pt x="373760" y="4168381"/>
                </a:lnTo>
                <a:lnTo>
                  <a:pt x="299084" y="4160888"/>
                </a:lnTo>
                <a:lnTo>
                  <a:pt x="228726" y="4139095"/>
                </a:lnTo>
                <a:lnTo>
                  <a:pt x="165226" y="4104436"/>
                </a:lnTo>
                <a:lnTo>
                  <a:pt x="109600" y="4058831"/>
                </a:lnTo>
                <a:lnTo>
                  <a:pt x="64007" y="4003649"/>
                </a:lnTo>
                <a:lnTo>
                  <a:pt x="29337" y="3940098"/>
                </a:lnTo>
                <a:lnTo>
                  <a:pt x="7492" y="3869702"/>
                </a:lnTo>
                <a:lnTo>
                  <a:pt x="0" y="3794671"/>
                </a:lnTo>
                <a:lnTo>
                  <a:pt x="0" y="373507"/>
                </a:lnTo>
                <a:lnTo>
                  <a:pt x="7492" y="299085"/>
                </a:lnTo>
                <a:lnTo>
                  <a:pt x="29337" y="228727"/>
                </a:lnTo>
                <a:lnTo>
                  <a:pt x="63881" y="165227"/>
                </a:lnTo>
                <a:lnTo>
                  <a:pt x="109600" y="109601"/>
                </a:lnTo>
                <a:lnTo>
                  <a:pt x="165226" y="63881"/>
                </a:lnTo>
                <a:lnTo>
                  <a:pt x="228726" y="29337"/>
                </a:lnTo>
                <a:lnTo>
                  <a:pt x="299084" y="7493"/>
                </a:lnTo>
                <a:lnTo>
                  <a:pt x="373760" y="0"/>
                </a:lnTo>
                <a:close/>
              </a:path>
            </a:pathLst>
          </a:custGeom>
          <a:ln w="38100">
            <a:solidFill>
              <a:srgbClr val="5ADF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2352" y="443458"/>
            <a:ext cx="813841" cy="723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5880" y="475488"/>
            <a:ext cx="697992" cy="609600"/>
          </a:xfrm>
          <a:custGeom>
            <a:avLst/>
            <a:gdLst/>
            <a:ahLst/>
            <a:cxnLst/>
            <a:rect l="l" t="t" r="r" b="b"/>
            <a:pathLst>
              <a:path w="697992" h="609600">
                <a:moveTo>
                  <a:pt x="0" y="304800"/>
                </a:moveTo>
                <a:lnTo>
                  <a:pt x="152400" y="0"/>
                </a:lnTo>
                <a:lnTo>
                  <a:pt x="545592" y="0"/>
                </a:lnTo>
                <a:lnTo>
                  <a:pt x="697992" y="304800"/>
                </a:lnTo>
                <a:lnTo>
                  <a:pt x="545592" y="609600"/>
                </a:lnTo>
                <a:lnTo>
                  <a:pt x="152400" y="6096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344" y="748296"/>
            <a:ext cx="1002779" cy="857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780288"/>
            <a:ext cx="886968" cy="743712"/>
          </a:xfrm>
          <a:custGeom>
            <a:avLst/>
            <a:gdLst/>
            <a:ahLst/>
            <a:cxnLst/>
            <a:rect l="l" t="t" r="r" b="b"/>
            <a:pathLst>
              <a:path w="886968" h="743712">
                <a:moveTo>
                  <a:pt x="0" y="371856"/>
                </a:moveTo>
                <a:lnTo>
                  <a:pt x="185928" y="0"/>
                </a:lnTo>
                <a:lnTo>
                  <a:pt x="701040" y="0"/>
                </a:lnTo>
                <a:lnTo>
                  <a:pt x="886968" y="371856"/>
                </a:lnTo>
                <a:lnTo>
                  <a:pt x="701040" y="743712"/>
                </a:lnTo>
                <a:lnTo>
                  <a:pt x="185928" y="743712"/>
                </a:lnTo>
                <a:lnTo>
                  <a:pt x="0" y="371856"/>
                </a:lnTo>
                <a:close/>
              </a:path>
            </a:pathLst>
          </a:custGeom>
          <a:ln w="12700">
            <a:solidFill>
              <a:srgbClr val="1D9A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6477" y="1206119"/>
            <a:ext cx="8112014" cy="71107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370765" marR="34290">
              <a:lnSpc>
                <a:spcPts val="3304"/>
              </a:lnSpc>
            </a:pP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1800" spc="-4" dirty="0">
                <a:solidFill>
                  <a:srgbClr val="1D9A78"/>
                </a:solidFill>
                <a:latin typeface="Calibri"/>
                <a:cs typeface="Calibri"/>
              </a:rPr>
              <a:t>In the APAC region, our Exclusive store has established its presence in 8 major markets.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295382" y="6617081"/>
            <a:ext cx="1843459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3" dirty="0">
                <a:solidFill>
                  <a:srgbClr val="BEBEBE"/>
                </a:solidFill>
                <a:latin typeface="Calibri"/>
                <a:cs typeface="Calibri"/>
              </a:rPr>
              <a:t>Created by </a:t>
            </a:r>
            <a:r>
              <a:rPr lang="en-IN" sz="1400" spc="-3" dirty="0">
                <a:solidFill>
                  <a:srgbClr val="BEBEBE"/>
                </a:solidFill>
                <a:latin typeface="Calibri"/>
                <a:cs typeface="Calibri"/>
              </a:rPr>
              <a:t>Sparsh Anand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1429</Words>
  <Application>Microsoft Office PowerPoint</Application>
  <PresentationFormat>Widescreen</PresentationFormat>
  <Paragraphs>339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SPARSH ANAND(BTECH10318.21@bitmesra.ac.in)</cp:lastModifiedBy>
  <cp:revision>1</cp:revision>
  <dcterms:modified xsi:type="dcterms:W3CDTF">2024-07-08T10:49:00Z</dcterms:modified>
</cp:coreProperties>
</file>