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72" r:id="rId2"/>
    <p:sldId id="490" r:id="rId3"/>
    <p:sldId id="493" r:id="rId4"/>
    <p:sldId id="474" r:id="rId5"/>
    <p:sldId id="475" r:id="rId6"/>
    <p:sldId id="477" r:id="rId7"/>
    <p:sldId id="478" r:id="rId8"/>
    <p:sldId id="460" r:id="rId9"/>
    <p:sldId id="473" r:id="rId10"/>
    <p:sldId id="479" r:id="rId11"/>
    <p:sldId id="461" r:id="rId12"/>
    <p:sldId id="480" r:id="rId13"/>
    <p:sldId id="466" r:id="rId14"/>
    <p:sldId id="462" r:id="rId15"/>
    <p:sldId id="491" r:id="rId16"/>
    <p:sldId id="492" r:id="rId17"/>
    <p:sldId id="396" r:id="rId18"/>
    <p:sldId id="487" r:id="rId19"/>
    <p:sldId id="486" r:id="rId20"/>
    <p:sldId id="452" r:id="rId21"/>
    <p:sldId id="483" r:id="rId22"/>
    <p:sldId id="494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00FF00"/>
    <a:srgbClr val="FF0066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84060"/>
  </p:normalViewPr>
  <p:slideViewPr>
    <p:cSldViewPr>
      <p:cViewPr>
        <p:scale>
          <a:sx n="100" d="100"/>
          <a:sy n="100" d="100"/>
        </p:scale>
        <p:origin x="-7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4" Type="http://schemas.openxmlformats.org/officeDocument/2006/relationships/slide" Target="slides/slide8.xml"/><Relationship Id="rId5" Type="http://schemas.openxmlformats.org/officeDocument/2006/relationships/slide" Target="slides/slide11.xml"/><Relationship Id="rId6" Type="http://schemas.openxmlformats.org/officeDocument/2006/relationships/slide" Target="slides/slide12.xml"/><Relationship Id="rId1" Type="http://schemas.openxmlformats.org/officeDocument/2006/relationships/slide" Target="slides/slide5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2" tIns="48196" rIns="96392" bIns="48196" numCol="1" anchor="t" anchorCtr="0" compatLnSpc="1">
            <a:prstTxWarp prst="textNoShape">
              <a:avLst/>
            </a:prstTxWarp>
          </a:bodyPr>
          <a:lstStyle>
            <a:lvl1pPr defTabSz="96361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2" tIns="48196" rIns="96392" bIns="48196" numCol="1" anchor="t" anchorCtr="0" compatLnSpc="1">
            <a:prstTxWarp prst="textNoShape">
              <a:avLst/>
            </a:prstTxWarp>
          </a:bodyPr>
          <a:lstStyle>
            <a:lvl1pPr algn="r" defTabSz="96361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2" tIns="48196" rIns="96392" bIns="48196" numCol="1" anchor="b" anchorCtr="0" compatLnSpc="1">
            <a:prstTxWarp prst="textNoShape">
              <a:avLst/>
            </a:prstTxWarp>
          </a:bodyPr>
          <a:lstStyle>
            <a:lvl1pPr defTabSz="96361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2" tIns="48196" rIns="96392" bIns="48196" numCol="1" anchor="b" anchorCtr="0" compatLnSpc="1">
            <a:prstTxWarp prst="textNoShape">
              <a:avLst/>
            </a:prstTxWarp>
          </a:bodyPr>
          <a:lstStyle>
            <a:lvl1pPr algn="r" defTabSz="963613">
              <a:defRPr sz="1200"/>
            </a:lvl1pPr>
          </a:lstStyle>
          <a:p>
            <a:fld id="{1B13FA66-A06F-214C-BC75-9917A8CE1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392" tIns="48196" rIns="96392" bIns="48196" numCol="1" anchor="t" anchorCtr="0" compatLnSpc="1">
            <a:prstTxWarp prst="textNoShape">
              <a:avLst/>
            </a:prstTxWarp>
          </a:bodyPr>
          <a:lstStyle>
            <a:lvl1pPr defTabSz="963613">
              <a:defRPr sz="12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392" tIns="48196" rIns="96392" bIns="48196" numCol="1" anchor="t" anchorCtr="0" compatLnSpc="1">
            <a:prstTxWarp prst="textNoShape">
              <a:avLst/>
            </a:prstTxWarp>
          </a:bodyPr>
          <a:lstStyle>
            <a:lvl1pPr algn="r" defTabSz="963613">
              <a:defRPr sz="12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392" tIns="48196" rIns="96392" bIns="48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392" tIns="48196" rIns="96392" bIns="48196" numCol="1" anchor="b" anchorCtr="0" compatLnSpc="1">
            <a:prstTxWarp prst="textNoShape">
              <a:avLst/>
            </a:prstTxWarp>
          </a:bodyPr>
          <a:lstStyle>
            <a:lvl1pPr defTabSz="963613">
              <a:defRPr sz="12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392" tIns="48196" rIns="96392" bIns="48196" numCol="1" anchor="b" anchorCtr="0" compatLnSpc="1">
            <a:prstTxWarp prst="textNoShape">
              <a:avLst/>
            </a:prstTxWarp>
          </a:bodyPr>
          <a:lstStyle>
            <a:lvl1pPr algn="r" defTabSz="963613">
              <a:defRPr sz="1200">
                <a:solidFill>
                  <a:srgbClr val="006600"/>
                </a:solidFill>
              </a:defRPr>
            </a:lvl1pPr>
          </a:lstStyle>
          <a:p>
            <a:fld id="{D270D794-B7E7-C24D-BFDC-F22CE9B786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4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28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93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976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089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95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148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668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78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3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5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15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52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68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30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97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5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045E8-3C1C-324C-B639-F30273F09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C6059-064D-6D45-9B15-009BE80B58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547D2-D6F5-9148-B98A-EEA4E3A6D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A576-F5B3-8747-AB7B-259D9F6897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3893C-2BA0-F148-95D2-3B419A506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A816F-7B66-4D4D-A233-570F28C43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58310-BCD1-8648-A6EA-DB3C7F23C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1F223-367C-ED4D-A71A-FCC7EBA8B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EB235-009F-754E-A929-7CC94F7DB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2C3872-066A-1948-BBE3-0E97CC70B9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28123-9A18-E441-A18E-BCB3B5D5EA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625F4-4C52-374F-8BC8-1F31874B5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1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058BA6-2850-264E-9184-3255756173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.wisc.edu/bmi576/" TargetMode="External"/><Relationship Id="rId4" Type="http://schemas.openxmlformats.org/officeDocument/2006/relationships/hyperlink" Target="mailto:colin.dewey@wi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 statistics of pairwise alignment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352800"/>
            <a:ext cx="6858000" cy="17526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BMI/CS 576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www.biostat.wisc.edu/bmi576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/</a:t>
            </a:r>
            <a:endParaRPr lang="en-US" sz="24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Irene Ong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  <a:hlinkClick r:id="rId4"/>
              </a:rPr>
              <a:t>irene.ong@wisc.edu</a:t>
            </a:r>
            <a:endParaRPr lang="en-US" sz="24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Fall 2017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Blosum 62 Matrix</a:t>
            </a:r>
          </a:p>
        </p:txBody>
      </p:sp>
      <p:pic>
        <p:nvPicPr>
          <p:cNvPr id="30723" name="Picture 3" descr="blosum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361238" cy="55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Substitution Matrices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5908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but how do we get values for          (probability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4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given that they are derived from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 common ancestor)?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it depends on how long ago sequences diverged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diverged recently: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 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diverged long ago: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770438" y="3657600"/>
          <a:ext cx="563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4" imgW="241697" imgH="228997" progId="Equation.3">
                  <p:embed/>
                </p:oleObj>
              </mc:Choice>
              <mc:Fallback>
                <p:oleObj name="Equation" r:id="rId4" imgW="241697" imgH="2289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3657600"/>
                        <a:ext cx="563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733800" y="4953000"/>
          <a:ext cx="2490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6" imgW="1067197" imgH="228997" progId="Equation.3">
                  <p:embed/>
                </p:oleObj>
              </mc:Choice>
              <mc:Fallback>
                <p:oleObj name="Equation" r:id="rId6" imgW="1067197" imgH="2289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53000"/>
                        <a:ext cx="2490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792538" y="5791200"/>
          <a:ext cx="15414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8" imgW="660797" imgH="228997" progId="Equation.3">
                  <p:embed/>
                </p:oleObj>
              </mc:Choice>
              <mc:Fallback>
                <p:oleObj name="Equation" r:id="rId8" imgW="660797" imgH="2289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5791200"/>
                        <a:ext cx="15414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85800" y="15240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substitution matrix score for the pair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/>
              <a:t> is given by:</a:t>
            </a:r>
            <a:endParaRPr lang="en-US" sz="2400" i="1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667000" y="2362200"/>
          <a:ext cx="2844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10" imgW="1219068" imgH="482787" progId="Equation.3">
                  <p:embed/>
                </p:oleObj>
              </mc:Choice>
              <mc:Fallback>
                <p:oleObj name="Equation" r:id="rId10" imgW="1219068" imgH="4827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28448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-231775" y="21367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" descr="struct-al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64008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Substitution Matrices</a:t>
            </a:r>
          </a:p>
        </p:txBody>
      </p:sp>
      <p:sp>
        <p:nvSpPr>
          <p:cNvPr id="348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r>
              <a:rPr lang="en-US" sz="2400" u="sng">
                <a:latin typeface="Times New Roman" charset="0"/>
                <a:ea typeface="ＭＳ Ｐゴシック" charset="0"/>
                <a:cs typeface="ＭＳ Ｐゴシック" charset="0"/>
              </a:rPr>
              <a:t>key idea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: trusted alignments of related sequences provide information about biologically permissible mutations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protein structure similarity provides the gold standard for which alignments are trusted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BLOSUM Matrices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[Henikoff &amp; Henikoff,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PNAS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1992]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probabilities estimated from 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blocks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of sequence fragments that represent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structurally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conserved regions in proteins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transition frequencies observed directly by counting pairs of characters between clusters in the blocks.  Sequences within blocks are clustered at various levels: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45% identical (BLOSUM-45)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50% identical (BLOSUM-50)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62% identical (BLOSUM-62)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etc.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BLOSUM Matrices</a:t>
            </a:r>
          </a:p>
        </p:txBody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910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given: a set of sequences in a block 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fill in matrix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with number of  observed substitutions   (we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won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worry about details of some normalization that happens here)</a:t>
            </a:r>
          </a:p>
          <a:p>
            <a:pPr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8920" name="Group 412"/>
          <p:cNvGrpSpPr>
            <a:grpSpLocks/>
          </p:cNvGrpSpPr>
          <p:nvPr/>
        </p:nvGrpSpPr>
        <p:grpSpPr bwMode="auto">
          <a:xfrm>
            <a:off x="1447800" y="2743200"/>
            <a:ext cx="4876800" cy="2349500"/>
            <a:chOff x="816" y="1592"/>
            <a:chExt cx="3072" cy="1480"/>
          </a:xfrm>
        </p:grpSpPr>
        <p:grpSp>
          <p:nvGrpSpPr>
            <p:cNvPr id="38921" name="Group 410"/>
            <p:cNvGrpSpPr>
              <a:grpSpLocks/>
            </p:cNvGrpSpPr>
            <p:nvPr/>
          </p:nvGrpSpPr>
          <p:grpSpPr bwMode="auto">
            <a:xfrm>
              <a:off x="2544" y="1592"/>
              <a:ext cx="1344" cy="1480"/>
              <a:chOff x="2544" y="1592"/>
              <a:chExt cx="1344" cy="1480"/>
            </a:xfrm>
          </p:grpSpPr>
          <p:graphicFrame>
            <p:nvGraphicFramePr>
              <p:cNvPr id="38916" name="Object 4"/>
              <p:cNvGraphicFramePr>
                <a:graphicFrameLocks noChangeAspect="1"/>
              </p:cNvGraphicFramePr>
              <p:nvPr/>
            </p:nvGraphicFramePr>
            <p:xfrm>
              <a:off x="2544" y="2024"/>
              <a:ext cx="97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01" name="Equation" r:id="rId4" imgW="127231" imgH="139915" progId="Equation.3">
                      <p:embed/>
                    </p:oleObj>
                  </mc:Choice>
                  <mc:Fallback>
                    <p:oleObj name="Equation" r:id="rId4" imgW="127231" imgH="13991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024"/>
                            <a:ext cx="97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5" name="Rectangle 6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6" name="Rectangle 7"/>
              <p:cNvSpPr>
                <a:spLocks noChangeArrowheads="1"/>
              </p:cNvSpPr>
              <p:nvPr/>
            </p:nvSpPr>
            <p:spPr bwMode="auto">
              <a:xfrm>
                <a:off x="370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7" name="Rectangle 8"/>
              <p:cNvSpPr>
                <a:spLocks noChangeArrowheads="1"/>
              </p:cNvSpPr>
              <p:nvPr/>
            </p:nvSpPr>
            <p:spPr bwMode="auto">
              <a:xfrm>
                <a:off x="376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8" name="Rectangle 9"/>
              <p:cNvSpPr>
                <a:spLocks noChangeArrowheads="1"/>
              </p:cNvSpPr>
              <p:nvPr/>
            </p:nvSpPr>
            <p:spPr bwMode="auto">
              <a:xfrm>
                <a:off x="382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Rectangle 10"/>
              <p:cNvSpPr>
                <a:spLocks noChangeArrowheads="1"/>
              </p:cNvSpPr>
              <p:nvPr/>
            </p:nvSpPr>
            <p:spPr bwMode="auto">
              <a:xfrm>
                <a:off x="358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Rectangle 11"/>
              <p:cNvSpPr>
                <a:spLocks noChangeArrowheads="1"/>
              </p:cNvSpPr>
              <p:nvPr/>
            </p:nvSpPr>
            <p:spPr bwMode="auto">
              <a:xfrm>
                <a:off x="334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1" name="Rectangle 12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2" name="Rectangle 13"/>
              <p:cNvSpPr>
                <a:spLocks noChangeArrowheads="1"/>
              </p:cNvSpPr>
              <p:nvPr/>
            </p:nvSpPr>
            <p:spPr bwMode="auto">
              <a:xfrm>
                <a:off x="346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3" name="Rectangle 14"/>
              <p:cNvSpPr>
                <a:spLocks noChangeArrowheads="1"/>
              </p:cNvSpPr>
              <p:nvPr/>
            </p:nvSpPr>
            <p:spPr bwMode="auto">
              <a:xfrm>
                <a:off x="352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4" name="Rectangle 15"/>
              <p:cNvSpPr>
                <a:spLocks noChangeArrowheads="1"/>
              </p:cNvSpPr>
              <p:nvPr/>
            </p:nvSpPr>
            <p:spPr bwMode="auto">
              <a:xfrm>
                <a:off x="328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Rectangle 16"/>
              <p:cNvSpPr>
                <a:spLocks noChangeArrowheads="1"/>
              </p:cNvSpPr>
              <p:nvPr/>
            </p:nvSpPr>
            <p:spPr bwMode="auto">
              <a:xfrm>
                <a:off x="304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6" name="Rectangle 17"/>
              <p:cNvSpPr>
                <a:spLocks noChangeArrowheads="1"/>
              </p:cNvSpPr>
              <p:nvPr/>
            </p:nvSpPr>
            <p:spPr bwMode="auto">
              <a:xfrm>
                <a:off x="310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7" name="Rectangle 18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8" name="Rectangle 19"/>
              <p:cNvSpPr>
                <a:spLocks noChangeArrowheads="1"/>
              </p:cNvSpPr>
              <p:nvPr/>
            </p:nvSpPr>
            <p:spPr bwMode="auto">
              <a:xfrm>
                <a:off x="322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9" name="Rectangle 20"/>
              <p:cNvSpPr>
                <a:spLocks noChangeArrowheads="1"/>
              </p:cNvSpPr>
              <p:nvPr/>
            </p:nvSpPr>
            <p:spPr bwMode="auto">
              <a:xfrm>
                <a:off x="298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Rectangle 21"/>
              <p:cNvSpPr>
                <a:spLocks noChangeArrowheads="1"/>
              </p:cNvSpPr>
              <p:nvPr/>
            </p:nvSpPr>
            <p:spPr bwMode="auto">
              <a:xfrm>
                <a:off x="274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1" name="Rectangle 22"/>
              <p:cNvSpPr>
                <a:spLocks noChangeArrowheads="1"/>
              </p:cNvSpPr>
              <p:nvPr/>
            </p:nvSpPr>
            <p:spPr bwMode="auto">
              <a:xfrm>
                <a:off x="280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2" name="Rectangle 23"/>
              <p:cNvSpPr>
                <a:spLocks noChangeArrowheads="1"/>
              </p:cNvSpPr>
              <p:nvPr/>
            </p:nvSpPr>
            <p:spPr bwMode="auto">
              <a:xfrm>
                <a:off x="286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3" name="Rectangle 24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4" name="Rectangle 25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Rectangle 26"/>
              <p:cNvSpPr>
                <a:spLocks noChangeArrowheads="1"/>
              </p:cNvSpPr>
              <p:nvPr/>
            </p:nvSpPr>
            <p:spPr bwMode="auto">
              <a:xfrm>
                <a:off x="364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6" name="Rectangle 27"/>
              <p:cNvSpPr>
                <a:spLocks noChangeArrowheads="1"/>
              </p:cNvSpPr>
              <p:nvPr/>
            </p:nvSpPr>
            <p:spPr bwMode="auto">
              <a:xfrm>
                <a:off x="370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7" name="Rectangle 28"/>
              <p:cNvSpPr>
                <a:spLocks noChangeArrowheads="1"/>
              </p:cNvSpPr>
              <p:nvPr/>
            </p:nvSpPr>
            <p:spPr bwMode="auto">
              <a:xfrm>
                <a:off x="376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8" name="Rectangle 29"/>
              <p:cNvSpPr>
                <a:spLocks noChangeArrowheads="1"/>
              </p:cNvSpPr>
              <p:nvPr/>
            </p:nvSpPr>
            <p:spPr bwMode="auto">
              <a:xfrm>
                <a:off x="382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9" name="Rectangle 30"/>
              <p:cNvSpPr>
                <a:spLocks noChangeArrowheads="1"/>
              </p:cNvSpPr>
              <p:nvPr/>
            </p:nvSpPr>
            <p:spPr bwMode="auto">
              <a:xfrm>
                <a:off x="358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Rectangle 31"/>
              <p:cNvSpPr>
                <a:spLocks noChangeArrowheads="1"/>
              </p:cNvSpPr>
              <p:nvPr/>
            </p:nvSpPr>
            <p:spPr bwMode="auto">
              <a:xfrm>
                <a:off x="334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Rectangle 32"/>
              <p:cNvSpPr>
                <a:spLocks noChangeArrowheads="1"/>
              </p:cNvSpPr>
              <p:nvPr/>
            </p:nvSpPr>
            <p:spPr bwMode="auto">
              <a:xfrm>
                <a:off x="340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Rectangle 33"/>
              <p:cNvSpPr>
                <a:spLocks noChangeArrowheads="1"/>
              </p:cNvSpPr>
              <p:nvPr/>
            </p:nvSpPr>
            <p:spPr bwMode="auto">
              <a:xfrm>
                <a:off x="346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Rectangle 34"/>
              <p:cNvSpPr>
                <a:spLocks noChangeArrowheads="1"/>
              </p:cNvSpPr>
              <p:nvPr/>
            </p:nvSpPr>
            <p:spPr bwMode="auto">
              <a:xfrm>
                <a:off x="352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Rectangle 35"/>
              <p:cNvSpPr>
                <a:spLocks noChangeArrowheads="1"/>
              </p:cNvSpPr>
              <p:nvPr/>
            </p:nvSpPr>
            <p:spPr bwMode="auto">
              <a:xfrm>
                <a:off x="328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Rectangle 36"/>
              <p:cNvSpPr>
                <a:spLocks noChangeArrowheads="1"/>
              </p:cNvSpPr>
              <p:nvPr/>
            </p:nvSpPr>
            <p:spPr bwMode="auto">
              <a:xfrm>
                <a:off x="304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Rectangle 37"/>
              <p:cNvSpPr>
                <a:spLocks noChangeArrowheads="1"/>
              </p:cNvSpPr>
              <p:nvPr/>
            </p:nvSpPr>
            <p:spPr bwMode="auto">
              <a:xfrm>
                <a:off x="310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7" name="Rectangle 38"/>
              <p:cNvSpPr>
                <a:spLocks noChangeArrowheads="1"/>
              </p:cNvSpPr>
              <p:nvPr/>
            </p:nvSpPr>
            <p:spPr bwMode="auto">
              <a:xfrm>
                <a:off x="316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8" name="Rectangle 39"/>
              <p:cNvSpPr>
                <a:spLocks noChangeArrowheads="1"/>
              </p:cNvSpPr>
              <p:nvPr/>
            </p:nvSpPr>
            <p:spPr bwMode="auto">
              <a:xfrm>
                <a:off x="322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9" name="Rectangle 40"/>
              <p:cNvSpPr>
                <a:spLocks noChangeArrowheads="1"/>
              </p:cNvSpPr>
              <p:nvPr/>
            </p:nvSpPr>
            <p:spPr bwMode="auto">
              <a:xfrm>
                <a:off x="298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0" name="Rectangle 41"/>
              <p:cNvSpPr>
                <a:spLocks noChangeArrowheads="1"/>
              </p:cNvSpPr>
              <p:nvPr/>
            </p:nvSpPr>
            <p:spPr bwMode="auto">
              <a:xfrm>
                <a:off x="274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1" name="Rectangle 42"/>
              <p:cNvSpPr>
                <a:spLocks noChangeArrowheads="1"/>
              </p:cNvSpPr>
              <p:nvPr/>
            </p:nvSpPr>
            <p:spPr bwMode="auto">
              <a:xfrm>
                <a:off x="280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2" name="Rectangle 43"/>
              <p:cNvSpPr>
                <a:spLocks noChangeArrowheads="1"/>
              </p:cNvSpPr>
              <p:nvPr/>
            </p:nvSpPr>
            <p:spPr bwMode="auto">
              <a:xfrm>
                <a:off x="286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3" name="Rectangle 44"/>
              <p:cNvSpPr>
                <a:spLocks noChangeArrowheads="1"/>
              </p:cNvSpPr>
              <p:nvPr/>
            </p:nvSpPr>
            <p:spPr bwMode="auto">
              <a:xfrm>
                <a:off x="2928" y="1841"/>
                <a:ext cx="60" cy="65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4" name="Rectangle 45"/>
              <p:cNvSpPr>
                <a:spLocks noChangeArrowheads="1"/>
              </p:cNvSpPr>
              <p:nvPr/>
            </p:nvSpPr>
            <p:spPr bwMode="auto">
              <a:xfrm>
                <a:off x="2688" y="1841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5" name="Rectangle 46"/>
              <p:cNvSpPr>
                <a:spLocks noChangeArrowheads="1"/>
              </p:cNvSpPr>
              <p:nvPr/>
            </p:nvSpPr>
            <p:spPr bwMode="auto">
              <a:xfrm>
                <a:off x="364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6" name="Rectangle 47"/>
              <p:cNvSpPr>
                <a:spLocks noChangeArrowheads="1"/>
              </p:cNvSpPr>
              <p:nvPr/>
            </p:nvSpPr>
            <p:spPr bwMode="auto">
              <a:xfrm>
                <a:off x="370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7" name="Rectangle 48"/>
              <p:cNvSpPr>
                <a:spLocks noChangeArrowheads="1"/>
              </p:cNvSpPr>
              <p:nvPr/>
            </p:nvSpPr>
            <p:spPr bwMode="auto">
              <a:xfrm>
                <a:off x="376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Rectangle 49"/>
              <p:cNvSpPr>
                <a:spLocks noChangeArrowheads="1"/>
              </p:cNvSpPr>
              <p:nvPr/>
            </p:nvSpPr>
            <p:spPr bwMode="auto">
              <a:xfrm>
                <a:off x="382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9" name="Rectangle 50"/>
              <p:cNvSpPr>
                <a:spLocks noChangeArrowheads="1"/>
              </p:cNvSpPr>
              <p:nvPr/>
            </p:nvSpPr>
            <p:spPr bwMode="auto">
              <a:xfrm>
                <a:off x="358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Rectangle 51"/>
              <p:cNvSpPr>
                <a:spLocks noChangeArrowheads="1"/>
              </p:cNvSpPr>
              <p:nvPr/>
            </p:nvSpPr>
            <p:spPr bwMode="auto">
              <a:xfrm>
                <a:off x="334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1" name="Rectangle 52"/>
              <p:cNvSpPr>
                <a:spLocks noChangeArrowheads="1"/>
              </p:cNvSpPr>
              <p:nvPr/>
            </p:nvSpPr>
            <p:spPr bwMode="auto">
              <a:xfrm>
                <a:off x="340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Rectangle 53"/>
              <p:cNvSpPr>
                <a:spLocks noChangeArrowheads="1"/>
              </p:cNvSpPr>
              <p:nvPr/>
            </p:nvSpPr>
            <p:spPr bwMode="auto">
              <a:xfrm>
                <a:off x="346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Rectangle 54"/>
              <p:cNvSpPr>
                <a:spLocks noChangeArrowheads="1"/>
              </p:cNvSpPr>
              <p:nvPr/>
            </p:nvSpPr>
            <p:spPr bwMode="auto">
              <a:xfrm>
                <a:off x="352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Rectangle 55"/>
              <p:cNvSpPr>
                <a:spLocks noChangeArrowheads="1"/>
              </p:cNvSpPr>
              <p:nvPr/>
            </p:nvSpPr>
            <p:spPr bwMode="auto">
              <a:xfrm>
                <a:off x="328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Rectangle 56"/>
              <p:cNvSpPr>
                <a:spLocks noChangeArrowheads="1"/>
              </p:cNvSpPr>
              <p:nvPr/>
            </p:nvSpPr>
            <p:spPr bwMode="auto">
              <a:xfrm>
                <a:off x="304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6" name="Rectangle 57"/>
              <p:cNvSpPr>
                <a:spLocks noChangeArrowheads="1"/>
              </p:cNvSpPr>
              <p:nvPr/>
            </p:nvSpPr>
            <p:spPr bwMode="auto">
              <a:xfrm>
                <a:off x="310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7" name="Rectangle 58"/>
              <p:cNvSpPr>
                <a:spLocks noChangeArrowheads="1"/>
              </p:cNvSpPr>
              <p:nvPr/>
            </p:nvSpPr>
            <p:spPr bwMode="auto">
              <a:xfrm>
                <a:off x="316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Rectangle 59"/>
              <p:cNvSpPr>
                <a:spLocks noChangeArrowheads="1"/>
              </p:cNvSpPr>
              <p:nvPr/>
            </p:nvSpPr>
            <p:spPr bwMode="auto">
              <a:xfrm>
                <a:off x="322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Rectangle 60"/>
              <p:cNvSpPr>
                <a:spLocks noChangeArrowheads="1"/>
              </p:cNvSpPr>
              <p:nvPr/>
            </p:nvSpPr>
            <p:spPr bwMode="auto">
              <a:xfrm>
                <a:off x="298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Rectangle 61"/>
              <p:cNvSpPr>
                <a:spLocks noChangeArrowheads="1"/>
              </p:cNvSpPr>
              <p:nvPr/>
            </p:nvSpPr>
            <p:spPr bwMode="auto">
              <a:xfrm>
                <a:off x="274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1" name="Rectangle 62"/>
              <p:cNvSpPr>
                <a:spLocks noChangeArrowheads="1"/>
              </p:cNvSpPr>
              <p:nvPr/>
            </p:nvSpPr>
            <p:spPr bwMode="auto">
              <a:xfrm>
                <a:off x="280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Rectangle 63"/>
              <p:cNvSpPr>
                <a:spLocks noChangeArrowheads="1"/>
              </p:cNvSpPr>
              <p:nvPr/>
            </p:nvSpPr>
            <p:spPr bwMode="auto">
              <a:xfrm>
                <a:off x="286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3" name="Rectangle 64"/>
              <p:cNvSpPr>
                <a:spLocks noChangeArrowheads="1"/>
              </p:cNvSpPr>
              <p:nvPr/>
            </p:nvSpPr>
            <p:spPr bwMode="auto">
              <a:xfrm>
                <a:off x="292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4" name="Rectangle 65"/>
              <p:cNvSpPr>
                <a:spLocks noChangeArrowheads="1"/>
              </p:cNvSpPr>
              <p:nvPr/>
            </p:nvSpPr>
            <p:spPr bwMode="auto">
              <a:xfrm>
                <a:off x="2688" y="1906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5" name="Rectangle 66"/>
              <p:cNvSpPr>
                <a:spLocks noChangeArrowheads="1"/>
              </p:cNvSpPr>
              <p:nvPr/>
            </p:nvSpPr>
            <p:spPr bwMode="auto">
              <a:xfrm>
                <a:off x="364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Rectangle 67"/>
              <p:cNvSpPr>
                <a:spLocks noChangeArrowheads="1"/>
              </p:cNvSpPr>
              <p:nvPr/>
            </p:nvSpPr>
            <p:spPr bwMode="auto">
              <a:xfrm>
                <a:off x="370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7" name="Rectangle 68"/>
              <p:cNvSpPr>
                <a:spLocks noChangeArrowheads="1"/>
              </p:cNvSpPr>
              <p:nvPr/>
            </p:nvSpPr>
            <p:spPr bwMode="auto">
              <a:xfrm>
                <a:off x="376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8" name="Rectangle 69"/>
              <p:cNvSpPr>
                <a:spLocks noChangeArrowheads="1"/>
              </p:cNvSpPr>
              <p:nvPr/>
            </p:nvSpPr>
            <p:spPr bwMode="auto">
              <a:xfrm>
                <a:off x="382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9" name="Rectangle 70"/>
              <p:cNvSpPr>
                <a:spLocks noChangeArrowheads="1"/>
              </p:cNvSpPr>
              <p:nvPr/>
            </p:nvSpPr>
            <p:spPr bwMode="auto">
              <a:xfrm>
                <a:off x="358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0" name="Rectangle 71"/>
              <p:cNvSpPr>
                <a:spLocks noChangeArrowheads="1"/>
              </p:cNvSpPr>
              <p:nvPr/>
            </p:nvSpPr>
            <p:spPr bwMode="auto">
              <a:xfrm>
                <a:off x="334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1" name="Rectangle 72"/>
              <p:cNvSpPr>
                <a:spLocks noChangeArrowheads="1"/>
              </p:cNvSpPr>
              <p:nvPr/>
            </p:nvSpPr>
            <p:spPr bwMode="auto">
              <a:xfrm>
                <a:off x="340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2" name="Rectangle 73"/>
              <p:cNvSpPr>
                <a:spLocks noChangeArrowheads="1"/>
              </p:cNvSpPr>
              <p:nvPr/>
            </p:nvSpPr>
            <p:spPr bwMode="auto">
              <a:xfrm>
                <a:off x="346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3" name="Rectangle 74"/>
              <p:cNvSpPr>
                <a:spLocks noChangeArrowheads="1"/>
              </p:cNvSpPr>
              <p:nvPr/>
            </p:nvSpPr>
            <p:spPr bwMode="auto">
              <a:xfrm>
                <a:off x="352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4" name="Rectangle 75"/>
              <p:cNvSpPr>
                <a:spLocks noChangeArrowheads="1"/>
              </p:cNvSpPr>
              <p:nvPr/>
            </p:nvSpPr>
            <p:spPr bwMode="auto">
              <a:xfrm>
                <a:off x="328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5" name="Rectangle 76"/>
              <p:cNvSpPr>
                <a:spLocks noChangeArrowheads="1"/>
              </p:cNvSpPr>
              <p:nvPr/>
            </p:nvSpPr>
            <p:spPr bwMode="auto">
              <a:xfrm>
                <a:off x="304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6" name="Rectangle 77"/>
              <p:cNvSpPr>
                <a:spLocks noChangeArrowheads="1"/>
              </p:cNvSpPr>
              <p:nvPr/>
            </p:nvSpPr>
            <p:spPr bwMode="auto">
              <a:xfrm>
                <a:off x="310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7" name="Rectangle 78"/>
              <p:cNvSpPr>
                <a:spLocks noChangeArrowheads="1"/>
              </p:cNvSpPr>
              <p:nvPr/>
            </p:nvSpPr>
            <p:spPr bwMode="auto">
              <a:xfrm>
                <a:off x="316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8" name="Rectangle 79"/>
              <p:cNvSpPr>
                <a:spLocks noChangeArrowheads="1"/>
              </p:cNvSpPr>
              <p:nvPr/>
            </p:nvSpPr>
            <p:spPr bwMode="auto">
              <a:xfrm>
                <a:off x="322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9" name="Rectangle 80"/>
              <p:cNvSpPr>
                <a:spLocks noChangeArrowheads="1"/>
              </p:cNvSpPr>
              <p:nvPr/>
            </p:nvSpPr>
            <p:spPr bwMode="auto">
              <a:xfrm>
                <a:off x="298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0" name="Rectangle 81"/>
              <p:cNvSpPr>
                <a:spLocks noChangeArrowheads="1"/>
              </p:cNvSpPr>
              <p:nvPr/>
            </p:nvSpPr>
            <p:spPr bwMode="auto">
              <a:xfrm>
                <a:off x="274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1" name="Rectangle 82"/>
              <p:cNvSpPr>
                <a:spLocks noChangeArrowheads="1"/>
              </p:cNvSpPr>
              <p:nvPr/>
            </p:nvSpPr>
            <p:spPr bwMode="auto">
              <a:xfrm>
                <a:off x="280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2" name="Rectangle 83"/>
              <p:cNvSpPr>
                <a:spLocks noChangeArrowheads="1"/>
              </p:cNvSpPr>
              <p:nvPr/>
            </p:nvSpPr>
            <p:spPr bwMode="auto">
              <a:xfrm>
                <a:off x="286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3" name="Rectangle 84"/>
              <p:cNvSpPr>
                <a:spLocks noChangeArrowheads="1"/>
              </p:cNvSpPr>
              <p:nvPr/>
            </p:nvSpPr>
            <p:spPr bwMode="auto">
              <a:xfrm>
                <a:off x="292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4" name="Rectangle 85"/>
              <p:cNvSpPr>
                <a:spLocks noChangeArrowheads="1"/>
              </p:cNvSpPr>
              <p:nvPr/>
            </p:nvSpPr>
            <p:spPr bwMode="auto">
              <a:xfrm>
                <a:off x="2688" y="197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5" name="Rectangle 86"/>
              <p:cNvSpPr>
                <a:spLocks noChangeArrowheads="1"/>
              </p:cNvSpPr>
              <p:nvPr/>
            </p:nvSpPr>
            <p:spPr bwMode="auto">
              <a:xfrm>
                <a:off x="364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6" name="Rectangle 87"/>
              <p:cNvSpPr>
                <a:spLocks noChangeArrowheads="1"/>
              </p:cNvSpPr>
              <p:nvPr/>
            </p:nvSpPr>
            <p:spPr bwMode="auto">
              <a:xfrm>
                <a:off x="370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7" name="Rectangle 88"/>
              <p:cNvSpPr>
                <a:spLocks noChangeArrowheads="1"/>
              </p:cNvSpPr>
              <p:nvPr/>
            </p:nvSpPr>
            <p:spPr bwMode="auto">
              <a:xfrm>
                <a:off x="376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8" name="Rectangle 89"/>
              <p:cNvSpPr>
                <a:spLocks noChangeArrowheads="1"/>
              </p:cNvSpPr>
              <p:nvPr/>
            </p:nvSpPr>
            <p:spPr bwMode="auto">
              <a:xfrm>
                <a:off x="382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9" name="Rectangle 90"/>
              <p:cNvSpPr>
                <a:spLocks noChangeArrowheads="1"/>
              </p:cNvSpPr>
              <p:nvPr/>
            </p:nvSpPr>
            <p:spPr bwMode="auto">
              <a:xfrm>
                <a:off x="358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0" name="Rectangle 91"/>
              <p:cNvSpPr>
                <a:spLocks noChangeArrowheads="1"/>
              </p:cNvSpPr>
              <p:nvPr/>
            </p:nvSpPr>
            <p:spPr bwMode="auto">
              <a:xfrm>
                <a:off x="334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1" name="Rectangle 92"/>
              <p:cNvSpPr>
                <a:spLocks noChangeArrowheads="1"/>
              </p:cNvSpPr>
              <p:nvPr/>
            </p:nvSpPr>
            <p:spPr bwMode="auto">
              <a:xfrm>
                <a:off x="340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2" name="Rectangle 93"/>
              <p:cNvSpPr>
                <a:spLocks noChangeArrowheads="1"/>
              </p:cNvSpPr>
              <p:nvPr/>
            </p:nvSpPr>
            <p:spPr bwMode="auto">
              <a:xfrm>
                <a:off x="346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3" name="Rectangle 94"/>
              <p:cNvSpPr>
                <a:spLocks noChangeArrowheads="1"/>
              </p:cNvSpPr>
              <p:nvPr/>
            </p:nvSpPr>
            <p:spPr bwMode="auto">
              <a:xfrm>
                <a:off x="352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4" name="Rectangle 95"/>
              <p:cNvSpPr>
                <a:spLocks noChangeArrowheads="1"/>
              </p:cNvSpPr>
              <p:nvPr/>
            </p:nvSpPr>
            <p:spPr bwMode="auto">
              <a:xfrm>
                <a:off x="328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04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6" name="Rectangle 97"/>
              <p:cNvSpPr>
                <a:spLocks noChangeArrowheads="1"/>
              </p:cNvSpPr>
              <p:nvPr/>
            </p:nvSpPr>
            <p:spPr bwMode="auto">
              <a:xfrm>
                <a:off x="310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7" name="Rectangle 98"/>
              <p:cNvSpPr>
                <a:spLocks noChangeArrowheads="1"/>
              </p:cNvSpPr>
              <p:nvPr/>
            </p:nvSpPr>
            <p:spPr bwMode="auto">
              <a:xfrm>
                <a:off x="316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8" name="Rectangle 99"/>
              <p:cNvSpPr>
                <a:spLocks noChangeArrowheads="1"/>
              </p:cNvSpPr>
              <p:nvPr/>
            </p:nvSpPr>
            <p:spPr bwMode="auto">
              <a:xfrm>
                <a:off x="322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9" name="Rectangle 100"/>
              <p:cNvSpPr>
                <a:spLocks noChangeArrowheads="1"/>
              </p:cNvSpPr>
              <p:nvPr/>
            </p:nvSpPr>
            <p:spPr bwMode="auto">
              <a:xfrm>
                <a:off x="298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" name="Rectangle 101"/>
              <p:cNvSpPr>
                <a:spLocks noChangeArrowheads="1"/>
              </p:cNvSpPr>
              <p:nvPr/>
            </p:nvSpPr>
            <p:spPr bwMode="auto">
              <a:xfrm>
                <a:off x="2748" y="2035"/>
                <a:ext cx="60" cy="65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1" name="Rectangle 102"/>
              <p:cNvSpPr>
                <a:spLocks noChangeArrowheads="1"/>
              </p:cNvSpPr>
              <p:nvPr/>
            </p:nvSpPr>
            <p:spPr bwMode="auto">
              <a:xfrm>
                <a:off x="280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2" name="Rectangle 103"/>
              <p:cNvSpPr>
                <a:spLocks noChangeArrowheads="1"/>
              </p:cNvSpPr>
              <p:nvPr/>
            </p:nvSpPr>
            <p:spPr bwMode="auto">
              <a:xfrm>
                <a:off x="286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3" name="Rectangle 104"/>
              <p:cNvSpPr>
                <a:spLocks noChangeArrowheads="1"/>
              </p:cNvSpPr>
              <p:nvPr/>
            </p:nvSpPr>
            <p:spPr bwMode="auto">
              <a:xfrm>
                <a:off x="292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4" name="Rectangle 105"/>
              <p:cNvSpPr>
                <a:spLocks noChangeArrowheads="1"/>
              </p:cNvSpPr>
              <p:nvPr/>
            </p:nvSpPr>
            <p:spPr bwMode="auto">
              <a:xfrm>
                <a:off x="2688" y="203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5" name="Rectangle 106"/>
              <p:cNvSpPr>
                <a:spLocks noChangeArrowheads="1"/>
              </p:cNvSpPr>
              <p:nvPr/>
            </p:nvSpPr>
            <p:spPr bwMode="auto">
              <a:xfrm>
                <a:off x="364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Rectangle 107"/>
              <p:cNvSpPr>
                <a:spLocks noChangeArrowheads="1"/>
              </p:cNvSpPr>
              <p:nvPr/>
            </p:nvSpPr>
            <p:spPr bwMode="auto">
              <a:xfrm>
                <a:off x="370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Rectangle 108"/>
              <p:cNvSpPr>
                <a:spLocks noChangeArrowheads="1"/>
              </p:cNvSpPr>
              <p:nvPr/>
            </p:nvSpPr>
            <p:spPr bwMode="auto">
              <a:xfrm>
                <a:off x="376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Rectangle 109"/>
              <p:cNvSpPr>
                <a:spLocks noChangeArrowheads="1"/>
              </p:cNvSpPr>
              <p:nvPr/>
            </p:nvSpPr>
            <p:spPr bwMode="auto">
              <a:xfrm>
                <a:off x="382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9" name="Rectangle 110"/>
              <p:cNvSpPr>
                <a:spLocks noChangeArrowheads="1"/>
              </p:cNvSpPr>
              <p:nvPr/>
            </p:nvSpPr>
            <p:spPr bwMode="auto">
              <a:xfrm>
                <a:off x="358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0" name="Rectangle 111"/>
              <p:cNvSpPr>
                <a:spLocks noChangeArrowheads="1"/>
              </p:cNvSpPr>
              <p:nvPr/>
            </p:nvSpPr>
            <p:spPr bwMode="auto">
              <a:xfrm>
                <a:off x="334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1" name="Rectangle 112"/>
              <p:cNvSpPr>
                <a:spLocks noChangeArrowheads="1"/>
              </p:cNvSpPr>
              <p:nvPr/>
            </p:nvSpPr>
            <p:spPr bwMode="auto">
              <a:xfrm>
                <a:off x="340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2" name="Rectangle 113"/>
              <p:cNvSpPr>
                <a:spLocks noChangeArrowheads="1"/>
              </p:cNvSpPr>
              <p:nvPr/>
            </p:nvSpPr>
            <p:spPr bwMode="auto">
              <a:xfrm>
                <a:off x="346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3" name="Rectangle 114"/>
              <p:cNvSpPr>
                <a:spLocks noChangeArrowheads="1"/>
              </p:cNvSpPr>
              <p:nvPr/>
            </p:nvSpPr>
            <p:spPr bwMode="auto">
              <a:xfrm>
                <a:off x="352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4" name="Rectangle 115"/>
              <p:cNvSpPr>
                <a:spLocks noChangeArrowheads="1"/>
              </p:cNvSpPr>
              <p:nvPr/>
            </p:nvSpPr>
            <p:spPr bwMode="auto">
              <a:xfrm>
                <a:off x="328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5" name="Rectangle 116"/>
              <p:cNvSpPr>
                <a:spLocks noChangeArrowheads="1"/>
              </p:cNvSpPr>
              <p:nvPr/>
            </p:nvSpPr>
            <p:spPr bwMode="auto">
              <a:xfrm>
                <a:off x="304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6" name="Rectangle 117"/>
              <p:cNvSpPr>
                <a:spLocks noChangeArrowheads="1"/>
              </p:cNvSpPr>
              <p:nvPr/>
            </p:nvSpPr>
            <p:spPr bwMode="auto">
              <a:xfrm>
                <a:off x="310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7" name="Rectangle 118"/>
              <p:cNvSpPr>
                <a:spLocks noChangeArrowheads="1"/>
              </p:cNvSpPr>
              <p:nvPr/>
            </p:nvSpPr>
            <p:spPr bwMode="auto">
              <a:xfrm>
                <a:off x="316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8" name="Rectangle 119"/>
              <p:cNvSpPr>
                <a:spLocks noChangeArrowheads="1"/>
              </p:cNvSpPr>
              <p:nvPr/>
            </p:nvSpPr>
            <p:spPr bwMode="auto">
              <a:xfrm>
                <a:off x="322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9" name="Rectangle 120"/>
              <p:cNvSpPr>
                <a:spLocks noChangeArrowheads="1"/>
              </p:cNvSpPr>
              <p:nvPr/>
            </p:nvSpPr>
            <p:spPr bwMode="auto">
              <a:xfrm>
                <a:off x="298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0" name="Rectangle 121"/>
              <p:cNvSpPr>
                <a:spLocks noChangeArrowheads="1"/>
              </p:cNvSpPr>
              <p:nvPr/>
            </p:nvSpPr>
            <p:spPr bwMode="auto">
              <a:xfrm>
                <a:off x="274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1" name="Rectangle 122"/>
              <p:cNvSpPr>
                <a:spLocks noChangeArrowheads="1"/>
              </p:cNvSpPr>
              <p:nvPr/>
            </p:nvSpPr>
            <p:spPr bwMode="auto">
              <a:xfrm>
                <a:off x="280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2" name="Rectangle 123"/>
              <p:cNvSpPr>
                <a:spLocks noChangeArrowheads="1"/>
              </p:cNvSpPr>
              <p:nvPr/>
            </p:nvSpPr>
            <p:spPr bwMode="auto">
              <a:xfrm>
                <a:off x="286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3" name="Rectangle 124"/>
              <p:cNvSpPr>
                <a:spLocks noChangeArrowheads="1"/>
              </p:cNvSpPr>
              <p:nvPr/>
            </p:nvSpPr>
            <p:spPr bwMode="auto">
              <a:xfrm>
                <a:off x="292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4" name="Rectangle 125"/>
              <p:cNvSpPr>
                <a:spLocks noChangeArrowheads="1"/>
              </p:cNvSpPr>
              <p:nvPr/>
            </p:nvSpPr>
            <p:spPr bwMode="auto">
              <a:xfrm>
                <a:off x="2688" y="2100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5" name="Rectangle 126"/>
              <p:cNvSpPr>
                <a:spLocks noChangeArrowheads="1"/>
              </p:cNvSpPr>
              <p:nvPr/>
            </p:nvSpPr>
            <p:spPr bwMode="auto">
              <a:xfrm>
                <a:off x="364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6" name="Rectangle 127"/>
              <p:cNvSpPr>
                <a:spLocks noChangeArrowheads="1"/>
              </p:cNvSpPr>
              <p:nvPr/>
            </p:nvSpPr>
            <p:spPr bwMode="auto">
              <a:xfrm>
                <a:off x="370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7" name="Rectangle 128"/>
              <p:cNvSpPr>
                <a:spLocks noChangeArrowheads="1"/>
              </p:cNvSpPr>
              <p:nvPr/>
            </p:nvSpPr>
            <p:spPr bwMode="auto">
              <a:xfrm>
                <a:off x="376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8" name="Rectangle 129"/>
              <p:cNvSpPr>
                <a:spLocks noChangeArrowheads="1"/>
              </p:cNvSpPr>
              <p:nvPr/>
            </p:nvSpPr>
            <p:spPr bwMode="auto">
              <a:xfrm>
                <a:off x="382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9" name="Rectangle 130"/>
              <p:cNvSpPr>
                <a:spLocks noChangeArrowheads="1"/>
              </p:cNvSpPr>
              <p:nvPr/>
            </p:nvSpPr>
            <p:spPr bwMode="auto">
              <a:xfrm>
                <a:off x="358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0" name="Rectangle 131"/>
              <p:cNvSpPr>
                <a:spLocks noChangeArrowheads="1"/>
              </p:cNvSpPr>
              <p:nvPr/>
            </p:nvSpPr>
            <p:spPr bwMode="auto">
              <a:xfrm>
                <a:off x="334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1" name="Rectangle 132"/>
              <p:cNvSpPr>
                <a:spLocks noChangeArrowheads="1"/>
              </p:cNvSpPr>
              <p:nvPr/>
            </p:nvSpPr>
            <p:spPr bwMode="auto">
              <a:xfrm>
                <a:off x="340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2" name="Rectangle 133"/>
              <p:cNvSpPr>
                <a:spLocks noChangeArrowheads="1"/>
              </p:cNvSpPr>
              <p:nvPr/>
            </p:nvSpPr>
            <p:spPr bwMode="auto">
              <a:xfrm>
                <a:off x="346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3" name="Rectangle 134"/>
              <p:cNvSpPr>
                <a:spLocks noChangeArrowheads="1"/>
              </p:cNvSpPr>
              <p:nvPr/>
            </p:nvSpPr>
            <p:spPr bwMode="auto">
              <a:xfrm>
                <a:off x="352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4" name="Rectangle 135"/>
              <p:cNvSpPr>
                <a:spLocks noChangeArrowheads="1"/>
              </p:cNvSpPr>
              <p:nvPr/>
            </p:nvSpPr>
            <p:spPr bwMode="auto">
              <a:xfrm>
                <a:off x="328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5" name="Rectangle 136"/>
              <p:cNvSpPr>
                <a:spLocks noChangeArrowheads="1"/>
              </p:cNvSpPr>
              <p:nvPr/>
            </p:nvSpPr>
            <p:spPr bwMode="auto">
              <a:xfrm>
                <a:off x="304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6" name="Rectangle 137"/>
              <p:cNvSpPr>
                <a:spLocks noChangeArrowheads="1"/>
              </p:cNvSpPr>
              <p:nvPr/>
            </p:nvSpPr>
            <p:spPr bwMode="auto">
              <a:xfrm>
                <a:off x="310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7" name="Rectangle 138"/>
              <p:cNvSpPr>
                <a:spLocks noChangeArrowheads="1"/>
              </p:cNvSpPr>
              <p:nvPr/>
            </p:nvSpPr>
            <p:spPr bwMode="auto">
              <a:xfrm>
                <a:off x="316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8" name="Rectangle 139"/>
              <p:cNvSpPr>
                <a:spLocks noChangeArrowheads="1"/>
              </p:cNvSpPr>
              <p:nvPr/>
            </p:nvSpPr>
            <p:spPr bwMode="auto">
              <a:xfrm>
                <a:off x="322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9" name="Rectangle 140"/>
              <p:cNvSpPr>
                <a:spLocks noChangeArrowheads="1"/>
              </p:cNvSpPr>
              <p:nvPr/>
            </p:nvSpPr>
            <p:spPr bwMode="auto">
              <a:xfrm>
                <a:off x="298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0" name="Rectangle 141"/>
              <p:cNvSpPr>
                <a:spLocks noChangeArrowheads="1"/>
              </p:cNvSpPr>
              <p:nvPr/>
            </p:nvSpPr>
            <p:spPr bwMode="auto">
              <a:xfrm>
                <a:off x="274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1" name="Rectangle 142"/>
              <p:cNvSpPr>
                <a:spLocks noChangeArrowheads="1"/>
              </p:cNvSpPr>
              <p:nvPr/>
            </p:nvSpPr>
            <p:spPr bwMode="auto">
              <a:xfrm>
                <a:off x="280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2" name="Rectangle 143"/>
              <p:cNvSpPr>
                <a:spLocks noChangeArrowheads="1"/>
              </p:cNvSpPr>
              <p:nvPr/>
            </p:nvSpPr>
            <p:spPr bwMode="auto">
              <a:xfrm>
                <a:off x="286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3" name="Rectangle 144"/>
              <p:cNvSpPr>
                <a:spLocks noChangeArrowheads="1"/>
              </p:cNvSpPr>
              <p:nvPr/>
            </p:nvSpPr>
            <p:spPr bwMode="auto">
              <a:xfrm>
                <a:off x="292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4" name="Rectangle 145"/>
              <p:cNvSpPr>
                <a:spLocks noChangeArrowheads="1"/>
              </p:cNvSpPr>
              <p:nvPr/>
            </p:nvSpPr>
            <p:spPr bwMode="auto">
              <a:xfrm>
                <a:off x="2688" y="2165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5" name="Rectangle 146"/>
              <p:cNvSpPr>
                <a:spLocks noChangeArrowheads="1"/>
              </p:cNvSpPr>
              <p:nvPr/>
            </p:nvSpPr>
            <p:spPr bwMode="auto">
              <a:xfrm>
                <a:off x="364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6" name="Rectangle 147"/>
              <p:cNvSpPr>
                <a:spLocks noChangeArrowheads="1"/>
              </p:cNvSpPr>
              <p:nvPr/>
            </p:nvSpPr>
            <p:spPr bwMode="auto">
              <a:xfrm>
                <a:off x="370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7" name="Rectangle 148"/>
              <p:cNvSpPr>
                <a:spLocks noChangeArrowheads="1"/>
              </p:cNvSpPr>
              <p:nvPr/>
            </p:nvSpPr>
            <p:spPr bwMode="auto">
              <a:xfrm>
                <a:off x="376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8" name="Rectangle 149"/>
              <p:cNvSpPr>
                <a:spLocks noChangeArrowheads="1"/>
              </p:cNvSpPr>
              <p:nvPr/>
            </p:nvSpPr>
            <p:spPr bwMode="auto">
              <a:xfrm>
                <a:off x="382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9" name="Rectangle 150"/>
              <p:cNvSpPr>
                <a:spLocks noChangeArrowheads="1"/>
              </p:cNvSpPr>
              <p:nvPr/>
            </p:nvSpPr>
            <p:spPr bwMode="auto">
              <a:xfrm>
                <a:off x="358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0" name="Rectangle 151"/>
              <p:cNvSpPr>
                <a:spLocks noChangeArrowheads="1"/>
              </p:cNvSpPr>
              <p:nvPr/>
            </p:nvSpPr>
            <p:spPr bwMode="auto">
              <a:xfrm>
                <a:off x="334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1" name="Rectangle 152"/>
              <p:cNvSpPr>
                <a:spLocks noChangeArrowheads="1"/>
              </p:cNvSpPr>
              <p:nvPr/>
            </p:nvSpPr>
            <p:spPr bwMode="auto">
              <a:xfrm>
                <a:off x="340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2" name="Rectangle 153"/>
              <p:cNvSpPr>
                <a:spLocks noChangeArrowheads="1"/>
              </p:cNvSpPr>
              <p:nvPr/>
            </p:nvSpPr>
            <p:spPr bwMode="auto">
              <a:xfrm>
                <a:off x="346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3" name="Rectangle 154"/>
              <p:cNvSpPr>
                <a:spLocks noChangeArrowheads="1"/>
              </p:cNvSpPr>
              <p:nvPr/>
            </p:nvSpPr>
            <p:spPr bwMode="auto">
              <a:xfrm>
                <a:off x="352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4" name="Rectangle 155"/>
              <p:cNvSpPr>
                <a:spLocks noChangeArrowheads="1"/>
              </p:cNvSpPr>
              <p:nvPr/>
            </p:nvSpPr>
            <p:spPr bwMode="auto">
              <a:xfrm>
                <a:off x="328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5" name="Rectangle 156"/>
              <p:cNvSpPr>
                <a:spLocks noChangeArrowheads="1"/>
              </p:cNvSpPr>
              <p:nvPr/>
            </p:nvSpPr>
            <p:spPr bwMode="auto">
              <a:xfrm>
                <a:off x="304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6" name="Rectangle 157"/>
              <p:cNvSpPr>
                <a:spLocks noChangeArrowheads="1"/>
              </p:cNvSpPr>
              <p:nvPr/>
            </p:nvSpPr>
            <p:spPr bwMode="auto">
              <a:xfrm>
                <a:off x="310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7" name="Rectangle 158"/>
              <p:cNvSpPr>
                <a:spLocks noChangeArrowheads="1"/>
              </p:cNvSpPr>
              <p:nvPr/>
            </p:nvSpPr>
            <p:spPr bwMode="auto">
              <a:xfrm>
                <a:off x="316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8" name="Rectangle 159"/>
              <p:cNvSpPr>
                <a:spLocks noChangeArrowheads="1"/>
              </p:cNvSpPr>
              <p:nvPr/>
            </p:nvSpPr>
            <p:spPr bwMode="auto">
              <a:xfrm>
                <a:off x="322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9" name="Rectangle 160"/>
              <p:cNvSpPr>
                <a:spLocks noChangeArrowheads="1"/>
              </p:cNvSpPr>
              <p:nvPr/>
            </p:nvSpPr>
            <p:spPr bwMode="auto">
              <a:xfrm>
                <a:off x="298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0" name="Rectangle 161"/>
              <p:cNvSpPr>
                <a:spLocks noChangeArrowheads="1"/>
              </p:cNvSpPr>
              <p:nvPr/>
            </p:nvSpPr>
            <p:spPr bwMode="auto">
              <a:xfrm>
                <a:off x="274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1" name="Rectangle 162"/>
              <p:cNvSpPr>
                <a:spLocks noChangeArrowheads="1"/>
              </p:cNvSpPr>
              <p:nvPr/>
            </p:nvSpPr>
            <p:spPr bwMode="auto">
              <a:xfrm>
                <a:off x="280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2" name="Rectangle 163"/>
              <p:cNvSpPr>
                <a:spLocks noChangeArrowheads="1"/>
              </p:cNvSpPr>
              <p:nvPr/>
            </p:nvSpPr>
            <p:spPr bwMode="auto">
              <a:xfrm>
                <a:off x="286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3" name="Rectangle 164"/>
              <p:cNvSpPr>
                <a:spLocks noChangeArrowheads="1"/>
              </p:cNvSpPr>
              <p:nvPr/>
            </p:nvSpPr>
            <p:spPr bwMode="auto">
              <a:xfrm>
                <a:off x="292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4" name="Rectangle 165"/>
              <p:cNvSpPr>
                <a:spLocks noChangeArrowheads="1"/>
              </p:cNvSpPr>
              <p:nvPr/>
            </p:nvSpPr>
            <p:spPr bwMode="auto">
              <a:xfrm>
                <a:off x="2688" y="2230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5" name="Rectangle 166"/>
              <p:cNvSpPr>
                <a:spLocks noChangeArrowheads="1"/>
              </p:cNvSpPr>
              <p:nvPr/>
            </p:nvSpPr>
            <p:spPr bwMode="auto">
              <a:xfrm>
                <a:off x="364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6" name="Rectangle 167"/>
              <p:cNvSpPr>
                <a:spLocks noChangeArrowheads="1"/>
              </p:cNvSpPr>
              <p:nvPr/>
            </p:nvSpPr>
            <p:spPr bwMode="auto">
              <a:xfrm>
                <a:off x="370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7" name="Rectangle 168"/>
              <p:cNvSpPr>
                <a:spLocks noChangeArrowheads="1"/>
              </p:cNvSpPr>
              <p:nvPr/>
            </p:nvSpPr>
            <p:spPr bwMode="auto">
              <a:xfrm>
                <a:off x="376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8" name="Rectangle 169"/>
              <p:cNvSpPr>
                <a:spLocks noChangeArrowheads="1"/>
              </p:cNvSpPr>
              <p:nvPr/>
            </p:nvSpPr>
            <p:spPr bwMode="auto">
              <a:xfrm>
                <a:off x="382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9" name="Rectangle 170"/>
              <p:cNvSpPr>
                <a:spLocks noChangeArrowheads="1"/>
              </p:cNvSpPr>
              <p:nvPr/>
            </p:nvSpPr>
            <p:spPr bwMode="auto">
              <a:xfrm>
                <a:off x="358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0" name="Rectangle 171"/>
              <p:cNvSpPr>
                <a:spLocks noChangeArrowheads="1"/>
              </p:cNvSpPr>
              <p:nvPr/>
            </p:nvSpPr>
            <p:spPr bwMode="auto">
              <a:xfrm>
                <a:off x="334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1" name="Rectangle 172"/>
              <p:cNvSpPr>
                <a:spLocks noChangeArrowheads="1"/>
              </p:cNvSpPr>
              <p:nvPr/>
            </p:nvSpPr>
            <p:spPr bwMode="auto">
              <a:xfrm>
                <a:off x="340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2" name="Rectangle 173"/>
              <p:cNvSpPr>
                <a:spLocks noChangeArrowheads="1"/>
              </p:cNvSpPr>
              <p:nvPr/>
            </p:nvSpPr>
            <p:spPr bwMode="auto">
              <a:xfrm>
                <a:off x="346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3" name="Rectangle 174"/>
              <p:cNvSpPr>
                <a:spLocks noChangeArrowheads="1"/>
              </p:cNvSpPr>
              <p:nvPr/>
            </p:nvSpPr>
            <p:spPr bwMode="auto">
              <a:xfrm>
                <a:off x="352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4" name="Rectangle 175"/>
              <p:cNvSpPr>
                <a:spLocks noChangeArrowheads="1"/>
              </p:cNvSpPr>
              <p:nvPr/>
            </p:nvSpPr>
            <p:spPr bwMode="auto">
              <a:xfrm>
                <a:off x="328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5" name="Rectangle 176"/>
              <p:cNvSpPr>
                <a:spLocks noChangeArrowheads="1"/>
              </p:cNvSpPr>
              <p:nvPr/>
            </p:nvSpPr>
            <p:spPr bwMode="auto">
              <a:xfrm>
                <a:off x="304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6" name="Rectangle 177"/>
              <p:cNvSpPr>
                <a:spLocks noChangeArrowheads="1"/>
              </p:cNvSpPr>
              <p:nvPr/>
            </p:nvSpPr>
            <p:spPr bwMode="auto">
              <a:xfrm>
                <a:off x="310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7" name="Rectangle 178"/>
              <p:cNvSpPr>
                <a:spLocks noChangeArrowheads="1"/>
              </p:cNvSpPr>
              <p:nvPr/>
            </p:nvSpPr>
            <p:spPr bwMode="auto">
              <a:xfrm>
                <a:off x="316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8" name="Rectangle 179"/>
              <p:cNvSpPr>
                <a:spLocks noChangeArrowheads="1"/>
              </p:cNvSpPr>
              <p:nvPr/>
            </p:nvSpPr>
            <p:spPr bwMode="auto">
              <a:xfrm>
                <a:off x="322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9" name="Rectangle 180"/>
              <p:cNvSpPr>
                <a:spLocks noChangeArrowheads="1"/>
              </p:cNvSpPr>
              <p:nvPr/>
            </p:nvSpPr>
            <p:spPr bwMode="auto">
              <a:xfrm>
                <a:off x="298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0" name="Rectangle 181"/>
              <p:cNvSpPr>
                <a:spLocks noChangeArrowheads="1"/>
              </p:cNvSpPr>
              <p:nvPr/>
            </p:nvSpPr>
            <p:spPr bwMode="auto">
              <a:xfrm>
                <a:off x="274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1" name="Rectangle 182"/>
              <p:cNvSpPr>
                <a:spLocks noChangeArrowheads="1"/>
              </p:cNvSpPr>
              <p:nvPr/>
            </p:nvSpPr>
            <p:spPr bwMode="auto">
              <a:xfrm>
                <a:off x="280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2" name="Rectangle 183"/>
              <p:cNvSpPr>
                <a:spLocks noChangeArrowheads="1"/>
              </p:cNvSpPr>
              <p:nvPr/>
            </p:nvSpPr>
            <p:spPr bwMode="auto">
              <a:xfrm>
                <a:off x="286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3" name="Rectangle 184"/>
              <p:cNvSpPr>
                <a:spLocks noChangeArrowheads="1"/>
              </p:cNvSpPr>
              <p:nvPr/>
            </p:nvSpPr>
            <p:spPr bwMode="auto">
              <a:xfrm>
                <a:off x="292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4" name="Rectangle 185"/>
              <p:cNvSpPr>
                <a:spLocks noChangeArrowheads="1"/>
              </p:cNvSpPr>
              <p:nvPr/>
            </p:nvSpPr>
            <p:spPr bwMode="auto">
              <a:xfrm>
                <a:off x="2688" y="229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5" name="Rectangle 186"/>
              <p:cNvSpPr>
                <a:spLocks noChangeArrowheads="1"/>
              </p:cNvSpPr>
              <p:nvPr/>
            </p:nvSpPr>
            <p:spPr bwMode="auto">
              <a:xfrm>
                <a:off x="364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6" name="Rectangle 187"/>
              <p:cNvSpPr>
                <a:spLocks noChangeArrowheads="1"/>
              </p:cNvSpPr>
              <p:nvPr/>
            </p:nvSpPr>
            <p:spPr bwMode="auto">
              <a:xfrm>
                <a:off x="370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7" name="Rectangle 188"/>
              <p:cNvSpPr>
                <a:spLocks noChangeArrowheads="1"/>
              </p:cNvSpPr>
              <p:nvPr/>
            </p:nvSpPr>
            <p:spPr bwMode="auto">
              <a:xfrm>
                <a:off x="376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8" name="Rectangle 189"/>
              <p:cNvSpPr>
                <a:spLocks noChangeArrowheads="1"/>
              </p:cNvSpPr>
              <p:nvPr/>
            </p:nvSpPr>
            <p:spPr bwMode="auto">
              <a:xfrm>
                <a:off x="382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9" name="Rectangle 190"/>
              <p:cNvSpPr>
                <a:spLocks noChangeArrowheads="1"/>
              </p:cNvSpPr>
              <p:nvPr/>
            </p:nvSpPr>
            <p:spPr bwMode="auto">
              <a:xfrm>
                <a:off x="358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0" name="Rectangle 191"/>
              <p:cNvSpPr>
                <a:spLocks noChangeArrowheads="1"/>
              </p:cNvSpPr>
              <p:nvPr/>
            </p:nvSpPr>
            <p:spPr bwMode="auto">
              <a:xfrm>
                <a:off x="334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1" name="Rectangle 192"/>
              <p:cNvSpPr>
                <a:spLocks noChangeArrowheads="1"/>
              </p:cNvSpPr>
              <p:nvPr/>
            </p:nvSpPr>
            <p:spPr bwMode="auto">
              <a:xfrm>
                <a:off x="340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2" name="Rectangle 193"/>
              <p:cNvSpPr>
                <a:spLocks noChangeArrowheads="1"/>
              </p:cNvSpPr>
              <p:nvPr/>
            </p:nvSpPr>
            <p:spPr bwMode="auto">
              <a:xfrm>
                <a:off x="346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3" name="Rectangle 194"/>
              <p:cNvSpPr>
                <a:spLocks noChangeArrowheads="1"/>
              </p:cNvSpPr>
              <p:nvPr/>
            </p:nvSpPr>
            <p:spPr bwMode="auto">
              <a:xfrm>
                <a:off x="352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4" name="Rectangle 195"/>
              <p:cNvSpPr>
                <a:spLocks noChangeArrowheads="1"/>
              </p:cNvSpPr>
              <p:nvPr/>
            </p:nvSpPr>
            <p:spPr bwMode="auto">
              <a:xfrm>
                <a:off x="328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5" name="Rectangle 196"/>
              <p:cNvSpPr>
                <a:spLocks noChangeArrowheads="1"/>
              </p:cNvSpPr>
              <p:nvPr/>
            </p:nvSpPr>
            <p:spPr bwMode="auto">
              <a:xfrm>
                <a:off x="304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6" name="Rectangle 197"/>
              <p:cNvSpPr>
                <a:spLocks noChangeArrowheads="1"/>
              </p:cNvSpPr>
              <p:nvPr/>
            </p:nvSpPr>
            <p:spPr bwMode="auto">
              <a:xfrm>
                <a:off x="310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7" name="Rectangle 198"/>
              <p:cNvSpPr>
                <a:spLocks noChangeArrowheads="1"/>
              </p:cNvSpPr>
              <p:nvPr/>
            </p:nvSpPr>
            <p:spPr bwMode="auto">
              <a:xfrm>
                <a:off x="316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8" name="Rectangle 199"/>
              <p:cNvSpPr>
                <a:spLocks noChangeArrowheads="1"/>
              </p:cNvSpPr>
              <p:nvPr/>
            </p:nvSpPr>
            <p:spPr bwMode="auto">
              <a:xfrm>
                <a:off x="322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9" name="Rectangle 200"/>
              <p:cNvSpPr>
                <a:spLocks noChangeArrowheads="1"/>
              </p:cNvSpPr>
              <p:nvPr/>
            </p:nvSpPr>
            <p:spPr bwMode="auto">
              <a:xfrm>
                <a:off x="298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0" name="Rectangle 201"/>
              <p:cNvSpPr>
                <a:spLocks noChangeArrowheads="1"/>
              </p:cNvSpPr>
              <p:nvPr/>
            </p:nvSpPr>
            <p:spPr bwMode="auto">
              <a:xfrm>
                <a:off x="274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1" name="Rectangle 202"/>
              <p:cNvSpPr>
                <a:spLocks noChangeArrowheads="1"/>
              </p:cNvSpPr>
              <p:nvPr/>
            </p:nvSpPr>
            <p:spPr bwMode="auto">
              <a:xfrm>
                <a:off x="280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2" name="Rectangle 203"/>
              <p:cNvSpPr>
                <a:spLocks noChangeArrowheads="1"/>
              </p:cNvSpPr>
              <p:nvPr/>
            </p:nvSpPr>
            <p:spPr bwMode="auto">
              <a:xfrm>
                <a:off x="286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3" name="Rectangle 204"/>
              <p:cNvSpPr>
                <a:spLocks noChangeArrowheads="1"/>
              </p:cNvSpPr>
              <p:nvPr/>
            </p:nvSpPr>
            <p:spPr bwMode="auto">
              <a:xfrm>
                <a:off x="292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4" name="Rectangle 205"/>
              <p:cNvSpPr>
                <a:spLocks noChangeArrowheads="1"/>
              </p:cNvSpPr>
              <p:nvPr/>
            </p:nvSpPr>
            <p:spPr bwMode="auto">
              <a:xfrm>
                <a:off x="2688" y="235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5" name="Rectangle 206"/>
              <p:cNvSpPr>
                <a:spLocks noChangeArrowheads="1"/>
              </p:cNvSpPr>
              <p:nvPr/>
            </p:nvSpPr>
            <p:spPr bwMode="auto">
              <a:xfrm>
                <a:off x="364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6" name="Rectangle 207"/>
              <p:cNvSpPr>
                <a:spLocks noChangeArrowheads="1"/>
              </p:cNvSpPr>
              <p:nvPr/>
            </p:nvSpPr>
            <p:spPr bwMode="auto">
              <a:xfrm>
                <a:off x="370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7" name="Rectangle 208"/>
              <p:cNvSpPr>
                <a:spLocks noChangeArrowheads="1"/>
              </p:cNvSpPr>
              <p:nvPr/>
            </p:nvSpPr>
            <p:spPr bwMode="auto">
              <a:xfrm>
                <a:off x="376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8" name="Rectangle 209"/>
              <p:cNvSpPr>
                <a:spLocks noChangeArrowheads="1"/>
              </p:cNvSpPr>
              <p:nvPr/>
            </p:nvSpPr>
            <p:spPr bwMode="auto">
              <a:xfrm>
                <a:off x="382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9" name="Rectangle 210"/>
              <p:cNvSpPr>
                <a:spLocks noChangeArrowheads="1"/>
              </p:cNvSpPr>
              <p:nvPr/>
            </p:nvSpPr>
            <p:spPr bwMode="auto">
              <a:xfrm>
                <a:off x="358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0" name="Rectangle 211"/>
              <p:cNvSpPr>
                <a:spLocks noChangeArrowheads="1"/>
              </p:cNvSpPr>
              <p:nvPr/>
            </p:nvSpPr>
            <p:spPr bwMode="auto">
              <a:xfrm>
                <a:off x="334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1" name="Rectangle 212"/>
              <p:cNvSpPr>
                <a:spLocks noChangeArrowheads="1"/>
              </p:cNvSpPr>
              <p:nvPr/>
            </p:nvSpPr>
            <p:spPr bwMode="auto">
              <a:xfrm>
                <a:off x="340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2" name="Rectangle 213"/>
              <p:cNvSpPr>
                <a:spLocks noChangeArrowheads="1"/>
              </p:cNvSpPr>
              <p:nvPr/>
            </p:nvSpPr>
            <p:spPr bwMode="auto">
              <a:xfrm>
                <a:off x="346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3" name="Rectangle 214"/>
              <p:cNvSpPr>
                <a:spLocks noChangeArrowheads="1"/>
              </p:cNvSpPr>
              <p:nvPr/>
            </p:nvSpPr>
            <p:spPr bwMode="auto">
              <a:xfrm>
                <a:off x="352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4" name="Rectangle 215"/>
              <p:cNvSpPr>
                <a:spLocks noChangeArrowheads="1"/>
              </p:cNvSpPr>
              <p:nvPr/>
            </p:nvSpPr>
            <p:spPr bwMode="auto">
              <a:xfrm>
                <a:off x="328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5" name="Rectangle 216"/>
              <p:cNvSpPr>
                <a:spLocks noChangeArrowheads="1"/>
              </p:cNvSpPr>
              <p:nvPr/>
            </p:nvSpPr>
            <p:spPr bwMode="auto">
              <a:xfrm>
                <a:off x="304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6" name="Rectangle 217"/>
              <p:cNvSpPr>
                <a:spLocks noChangeArrowheads="1"/>
              </p:cNvSpPr>
              <p:nvPr/>
            </p:nvSpPr>
            <p:spPr bwMode="auto">
              <a:xfrm>
                <a:off x="310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7" name="Rectangle 218"/>
              <p:cNvSpPr>
                <a:spLocks noChangeArrowheads="1"/>
              </p:cNvSpPr>
              <p:nvPr/>
            </p:nvSpPr>
            <p:spPr bwMode="auto">
              <a:xfrm>
                <a:off x="316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8" name="Rectangle 219"/>
              <p:cNvSpPr>
                <a:spLocks noChangeArrowheads="1"/>
              </p:cNvSpPr>
              <p:nvPr/>
            </p:nvSpPr>
            <p:spPr bwMode="auto">
              <a:xfrm>
                <a:off x="322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9" name="Rectangle 220"/>
              <p:cNvSpPr>
                <a:spLocks noChangeArrowheads="1"/>
              </p:cNvSpPr>
              <p:nvPr/>
            </p:nvSpPr>
            <p:spPr bwMode="auto">
              <a:xfrm>
                <a:off x="298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0" name="Rectangle 221"/>
              <p:cNvSpPr>
                <a:spLocks noChangeArrowheads="1"/>
              </p:cNvSpPr>
              <p:nvPr/>
            </p:nvSpPr>
            <p:spPr bwMode="auto">
              <a:xfrm>
                <a:off x="274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1" name="Rectangle 222"/>
              <p:cNvSpPr>
                <a:spLocks noChangeArrowheads="1"/>
              </p:cNvSpPr>
              <p:nvPr/>
            </p:nvSpPr>
            <p:spPr bwMode="auto">
              <a:xfrm>
                <a:off x="280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2" name="Rectangle 223"/>
              <p:cNvSpPr>
                <a:spLocks noChangeArrowheads="1"/>
              </p:cNvSpPr>
              <p:nvPr/>
            </p:nvSpPr>
            <p:spPr bwMode="auto">
              <a:xfrm>
                <a:off x="286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3" name="Rectangle 224"/>
              <p:cNvSpPr>
                <a:spLocks noChangeArrowheads="1"/>
              </p:cNvSpPr>
              <p:nvPr/>
            </p:nvSpPr>
            <p:spPr bwMode="auto">
              <a:xfrm>
                <a:off x="292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4" name="Rectangle 225"/>
              <p:cNvSpPr>
                <a:spLocks noChangeArrowheads="1"/>
              </p:cNvSpPr>
              <p:nvPr/>
            </p:nvSpPr>
            <p:spPr bwMode="auto">
              <a:xfrm>
                <a:off x="2688" y="2424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5" name="Rectangle 226"/>
              <p:cNvSpPr>
                <a:spLocks noChangeArrowheads="1"/>
              </p:cNvSpPr>
              <p:nvPr/>
            </p:nvSpPr>
            <p:spPr bwMode="auto">
              <a:xfrm>
                <a:off x="364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6" name="Rectangle 227"/>
              <p:cNvSpPr>
                <a:spLocks noChangeArrowheads="1"/>
              </p:cNvSpPr>
              <p:nvPr/>
            </p:nvSpPr>
            <p:spPr bwMode="auto">
              <a:xfrm>
                <a:off x="370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7" name="Rectangle 228"/>
              <p:cNvSpPr>
                <a:spLocks noChangeArrowheads="1"/>
              </p:cNvSpPr>
              <p:nvPr/>
            </p:nvSpPr>
            <p:spPr bwMode="auto">
              <a:xfrm>
                <a:off x="376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8" name="Rectangle 229"/>
              <p:cNvSpPr>
                <a:spLocks noChangeArrowheads="1"/>
              </p:cNvSpPr>
              <p:nvPr/>
            </p:nvSpPr>
            <p:spPr bwMode="auto">
              <a:xfrm>
                <a:off x="382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49" name="Rectangle 230"/>
              <p:cNvSpPr>
                <a:spLocks noChangeArrowheads="1"/>
              </p:cNvSpPr>
              <p:nvPr/>
            </p:nvSpPr>
            <p:spPr bwMode="auto">
              <a:xfrm>
                <a:off x="358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0" name="Rectangle 231"/>
              <p:cNvSpPr>
                <a:spLocks noChangeArrowheads="1"/>
              </p:cNvSpPr>
              <p:nvPr/>
            </p:nvSpPr>
            <p:spPr bwMode="auto">
              <a:xfrm>
                <a:off x="334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1" name="Rectangle 232"/>
              <p:cNvSpPr>
                <a:spLocks noChangeArrowheads="1"/>
              </p:cNvSpPr>
              <p:nvPr/>
            </p:nvSpPr>
            <p:spPr bwMode="auto">
              <a:xfrm>
                <a:off x="340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2" name="Rectangle 233"/>
              <p:cNvSpPr>
                <a:spLocks noChangeArrowheads="1"/>
              </p:cNvSpPr>
              <p:nvPr/>
            </p:nvSpPr>
            <p:spPr bwMode="auto">
              <a:xfrm>
                <a:off x="346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3" name="Rectangle 234"/>
              <p:cNvSpPr>
                <a:spLocks noChangeArrowheads="1"/>
              </p:cNvSpPr>
              <p:nvPr/>
            </p:nvSpPr>
            <p:spPr bwMode="auto">
              <a:xfrm>
                <a:off x="352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4" name="Rectangle 235"/>
              <p:cNvSpPr>
                <a:spLocks noChangeArrowheads="1"/>
              </p:cNvSpPr>
              <p:nvPr/>
            </p:nvSpPr>
            <p:spPr bwMode="auto">
              <a:xfrm>
                <a:off x="328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5" name="Rectangle 236"/>
              <p:cNvSpPr>
                <a:spLocks noChangeArrowheads="1"/>
              </p:cNvSpPr>
              <p:nvPr/>
            </p:nvSpPr>
            <p:spPr bwMode="auto">
              <a:xfrm>
                <a:off x="304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6" name="Rectangle 237"/>
              <p:cNvSpPr>
                <a:spLocks noChangeArrowheads="1"/>
              </p:cNvSpPr>
              <p:nvPr/>
            </p:nvSpPr>
            <p:spPr bwMode="auto">
              <a:xfrm>
                <a:off x="310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7" name="Rectangle 238"/>
              <p:cNvSpPr>
                <a:spLocks noChangeArrowheads="1"/>
              </p:cNvSpPr>
              <p:nvPr/>
            </p:nvSpPr>
            <p:spPr bwMode="auto">
              <a:xfrm>
                <a:off x="316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8" name="Rectangle 239"/>
              <p:cNvSpPr>
                <a:spLocks noChangeArrowheads="1"/>
              </p:cNvSpPr>
              <p:nvPr/>
            </p:nvSpPr>
            <p:spPr bwMode="auto">
              <a:xfrm>
                <a:off x="322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59" name="Rectangle 240"/>
              <p:cNvSpPr>
                <a:spLocks noChangeArrowheads="1"/>
              </p:cNvSpPr>
              <p:nvPr/>
            </p:nvSpPr>
            <p:spPr bwMode="auto">
              <a:xfrm>
                <a:off x="298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0" name="Rectangle 241"/>
              <p:cNvSpPr>
                <a:spLocks noChangeArrowheads="1"/>
              </p:cNvSpPr>
              <p:nvPr/>
            </p:nvSpPr>
            <p:spPr bwMode="auto">
              <a:xfrm>
                <a:off x="274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1" name="Rectangle 242"/>
              <p:cNvSpPr>
                <a:spLocks noChangeArrowheads="1"/>
              </p:cNvSpPr>
              <p:nvPr/>
            </p:nvSpPr>
            <p:spPr bwMode="auto">
              <a:xfrm>
                <a:off x="280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2" name="Rectangle 243"/>
              <p:cNvSpPr>
                <a:spLocks noChangeArrowheads="1"/>
              </p:cNvSpPr>
              <p:nvPr/>
            </p:nvSpPr>
            <p:spPr bwMode="auto">
              <a:xfrm>
                <a:off x="286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3" name="Rectangle 244"/>
              <p:cNvSpPr>
                <a:spLocks noChangeArrowheads="1"/>
              </p:cNvSpPr>
              <p:nvPr/>
            </p:nvSpPr>
            <p:spPr bwMode="auto">
              <a:xfrm>
                <a:off x="292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4" name="Rectangle 245"/>
              <p:cNvSpPr>
                <a:spLocks noChangeArrowheads="1"/>
              </p:cNvSpPr>
              <p:nvPr/>
            </p:nvSpPr>
            <p:spPr bwMode="auto">
              <a:xfrm>
                <a:off x="2688" y="2489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5" name="Rectangle 246"/>
              <p:cNvSpPr>
                <a:spLocks noChangeArrowheads="1"/>
              </p:cNvSpPr>
              <p:nvPr/>
            </p:nvSpPr>
            <p:spPr bwMode="auto">
              <a:xfrm>
                <a:off x="364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6" name="Rectangle 247"/>
              <p:cNvSpPr>
                <a:spLocks noChangeArrowheads="1"/>
              </p:cNvSpPr>
              <p:nvPr/>
            </p:nvSpPr>
            <p:spPr bwMode="auto">
              <a:xfrm>
                <a:off x="370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7" name="Rectangle 248"/>
              <p:cNvSpPr>
                <a:spLocks noChangeArrowheads="1"/>
              </p:cNvSpPr>
              <p:nvPr/>
            </p:nvSpPr>
            <p:spPr bwMode="auto">
              <a:xfrm>
                <a:off x="376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8" name="Rectangle 249"/>
              <p:cNvSpPr>
                <a:spLocks noChangeArrowheads="1"/>
              </p:cNvSpPr>
              <p:nvPr/>
            </p:nvSpPr>
            <p:spPr bwMode="auto">
              <a:xfrm>
                <a:off x="382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69" name="Rectangle 250"/>
              <p:cNvSpPr>
                <a:spLocks noChangeArrowheads="1"/>
              </p:cNvSpPr>
              <p:nvPr/>
            </p:nvSpPr>
            <p:spPr bwMode="auto">
              <a:xfrm>
                <a:off x="358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0" name="Rectangle 251"/>
              <p:cNvSpPr>
                <a:spLocks noChangeArrowheads="1"/>
              </p:cNvSpPr>
              <p:nvPr/>
            </p:nvSpPr>
            <p:spPr bwMode="auto">
              <a:xfrm>
                <a:off x="334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1" name="Rectangle 252"/>
              <p:cNvSpPr>
                <a:spLocks noChangeArrowheads="1"/>
              </p:cNvSpPr>
              <p:nvPr/>
            </p:nvSpPr>
            <p:spPr bwMode="auto">
              <a:xfrm>
                <a:off x="340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2" name="Rectangle 253"/>
              <p:cNvSpPr>
                <a:spLocks noChangeArrowheads="1"/>
              </p:cNvSpPr>
              <p:nvPr/>
            </p:nvSpPr>
            <p:spPr bwMode="auto">
              <a:xfrm>
                <a:off x="346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3" name="Rectangle 254"/>
              <p:cNvSpPr>
                <a:spLocks noChangeArrowheads="1"/>
              </p:cNvSpPr>
              <p:nvPr/>
            </p:nvSpPr>
            <p:spPr bwMode="auto">
              <a:xfrm>
                <a:off x="352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4" name="Rectangle 255"/>
              <p:cNvSpPr>
                <a:spLocks noChangeArrowheads="1"/>
              </p:cNvSpPr>
              <p:nvPr/>
            </p:nvSpPr>
            <p:spPr bwMode="auto">
              <a:xfrm>
                <a:off x="328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5" name="Rectangle 256"/>
              <p:cNvSpPr>
                <a:spLocks noChangeArrowheads="1"/>
              </p:cNvSpPr>
              <p:nvPr/>
            </p:nvSpPr>
            <p:spPr bwMode="auto">
              <a:xfrm>
                <a:off x="304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6" name="Rectangle 257"/>
              <p:cNvSpPr>
                <a:spLocks noChangeArrowheads="1"/>
              </p:cNvSpPr>
              <p:nvPr/>
            </p:nvSpPr>
            <p:spPr bwMode="auto">
              <a:xfrm>
                <a:off x="310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7" name="Rectangle 258"/>
              <p:cNvSpPr>
                <a:spLocks noChangeArrowheads="1"/>
              </p:cNvSpPr>
              <p:nvPr/>
            </p:nvSpPr>
            <p:spPr bwMode="auto">
              <a:xfrm>
                <a:off x="316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8" name="Rectangle 259"/>
              <p:cNvSpPr>
                <a:spLocks noChangeArrowheads="1"/>
              </p:cNvSpPr>
              <p:nvPr/>
            </p:nvSpPr>
            <p:spPr bwMode="auto">
              <a:xfrm>
                <a:off x="322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79" name="Rectangle 260"/>
              <p:cNvSpPr>
                <a:spLocks noChangeArrowheads="1"/>
              </p:cNvSpPr>
              <p:nvPr/>
            </p:nvSpPr>
            <p:spPr bwMode="auto">
              <a:xfrm>
                <a:off x="298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0" name="Rectangle 261"/>
              <p:cNvSpPr>
                <a:spLocks noChangeArrowheads="1"/>
              </p:cNvSpPr>
              <p:nvPr/>
            </p:nvSpPr>
            <p:spPr bwMode="auto">
              <a:xfrm>
                <a:off x="274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1" name="Rectangle 262"/>
              <p:cNvSpPr>
                <a:spLocks noChangeArrowheads="1"/>
              </p:cNvSpPr>
              <p:nvPr/>
            </p:nvSpPr>
            <p:spPr bwMode="auto">
              <a:xfrm>
                <a:off x="280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2" name="Rectangle 263"/>
              <p:cNvSpPr>
                <a:spLocks noChangeArrowheads="1"/>
              </p:cNvSpPr>
              <p:nvPr/>
            </p:nvSpPr>
            <p:spPr bwMode="auto">
              <a:xfrm>
                <a:off x="286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3" name="Rectangle 264"/>
              <p:cNvSpPr>
                <a:spLocks noChangeArrowheads="1"/>
              </p:cNvSpPr>
              <p:nvPr/>
            </p:nvSpPr>
            <p:spPr bwMode="auto">
              <a:xfrm>
                <a:off x="292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4" name="Rectangle 265"/>
              <p:cNvSpPr>
                <a:spLocks noChangeArrowheads="1"/>
              </p:cNvSpPr>
              <p:nvPr/>
            </p:nvSpPr>
            <p:spPr bwMode="auto">
              <a:xfrm>
                <a:off x="2688" y="2554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5" name="Rectangle 266"/>
              <p:cNvSpPr>
                <a:spLocks noChangeArrowheads="1"/>
              </p:cNvSpPr>
              <p:nvPr/>
            </p:nvSpPr>
            <p:spPr bwMode="auto">
              <a:xfrm>
                <a:off x="364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6" name="Rectangle 267"/>
              <p:cNvSpPr>
                <a:spLocks noChangeArrowheads="1"/>
              </p:cNvSpPr>
              <p:nvPr/>
            </p:nvSpPr>
            <p:spPr bwMode="auto">
              <a:xfrm>
                <a:off x="370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7" name="Rectangle 268"/>
              <p:cNvSpPr>
                <a:spLocks noChangeArrowheads="1"/>
              </p:cNvSpPr>
              <p:nvPr/>
            </p:nvSpPr>
            <p:spPr bwMode="auto">
              <a:xfrm>
                <a:off x="376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8" name="Rectangle 269"/>
              <p:cNvSpPr>
                <a:spLocks noChangeArrowheads="1"/>
              </p:cNvSpPr>
              <p:nvPr/>
            </p:nvSpPr>
            <p:spPr bwMode="auto">
              <a:xfrm>
                <a:off x="382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89" name="Rectangle 270"/>
              <p:cNvSpPr>
                <a:spLocks noChangeArrowheads="1"/>
              </p:cNvSpPr>
              <p:nvPr/>
            </p:nvSpPr>
            <p:spPr bwMode="auto">
              <a:xfrm>
                <a:off x="358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0" name="Rectangle 271"/>
              <p:cNvSpPr>
                <a:spLocks noChangeArrowheads="1"/>
              </p:cNvSpPr>
              <p:nvPr/>
            </p:nvSpPr>
            <p:spPr bwMode="auto">
              <a:xfrm>
                <a:off x="334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1" name="Rectangle 272"/>
              <p:cNvSpPr>
                <a:spLocks noChangeArrowheads="1"/>
              </p:cNvSpPr>
              <p:nvPr/>
            </p:nvSpPr>
            <p:spPr bwMode="auto">
              <a:xfrm>
                <a:off x="340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2" name="Rectangle 273"/>
              <p:cNvSpPr>
                <a:spLocks noChangeArrowheads="1"/>
              </p:cNvSpPr>
              <p:nvPr/>
            </p:nvSpPr>
            <p:spPr bwMode="auto">
              <a:xfrm>
                <a:off x="346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3" name="Rectangle 274"/>
              <p:cNvSpPr>
                <a:spLocks noChangeArrowheads="1"/>
              </p:cNvSpPr>
              <p:nvPr/>
            </p:nvSpPr>
            <p:spPr bwMode="auto">
              <a:xfrm>
                <a:off x="352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4" name="Rectangle 275"/>
              <p:cNvSpPr>
                <a:spLocks noChangeArrowheads="1"/>
              </p:cNvSpPr>
              <p:nvPr/>
            </p:nvSpPr>
            <p:spPr bwMode="auto">
              <a:xfrm>
                <a:off x="328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5" name="Rectangle 276"/>
              <p:cNvSpPr>
                <a:spLocks noChangeArrowheads="1"/>
              </p:cNvSpPr>
              <p:nvPr/>
            </p:nvSpPr>
            <p:spPr bwMode="auto">
              <a:xfrm>
                <a:off x="304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6" name="Rectangle 277"/>
              <p:cNvSpPr>
                <a:spLocks noChangeArrowheads="1"/>
              </p:cNvSpPr>
              <p:nvPr/>
            </p:nvSpPr>
            <p:spPr bwMode="auto">
              <a:xfrm>
                <a:off x="310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7" name="Rectangle 278"/>
              <p:cNvSpPr>
                <a:spLocks noChangeArrowheads="1"/>
              </p:cNvSpPr>
              <p:nvPr/>
            </p:nvSpPr>
            <p:spPr bwMode="auto">
              <a:xfrm>
                <a:off x="316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8" name="Rectangle 279"/>
              <p:cNvSpPr>
                <a:spLocks noChangeArrowheads="1"/>
              </p:cNvSpPr>
              <p:nvPr/>
            </p:nvSpPr>
            <p:spPr bwMode="auto">
              <a:xfrm>
                <a:off x="322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99" name="Rectangle 280"/>
              <p:cNvSpPr>
                <a:spLocks noChangeArrowheads="1"/>
              </p:cNvSpPr>
              <p:nvPr/>
            </p:nvSpPr>
            <p:spPr bwMode="auto">
              <a:xfrm>
                <a:off x="298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0" name="Rectangle 281"/>
              <p:cNvSpPr>
                <a:spLocks noChangeArrowheads="1"/>
              </p:cNvSpPr>
              <p:nvPr/>
            </p:nvSpPr>
            <p:spPr bwMode="auto">
              <a:xfrm>
                <a:off x="274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1" name="Rectangle 282"/>
              <p:cNvSpPr>
                <a:spLocks noChangeArrowheads="1"/>
              </p:cNvSpPr>
              <p:nvPr/>
            </p:nvSpPr>
            <p:spPr bwMode="auto">
              <a:xfrm>
                <a:off x="280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2" name="Rectangle 283"/>
              <p:cNvSpPr>
                <a:spLocks noChangeArrowheads="1"/>
              </p:cNvSpPr>
              <p:nvPr/>
            </p:nvSpPr>
            <p:spPr bwMode="auto">
              <a:xfrm>
                <a:off x="286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3" name="Rectangle 284"/>
              <p:cNvSpPr>
                <a:spLocks noChangeArrowheads="1"/>
              </p:cNvSpPr>
              <p:nvPr/>
            </p:nvSpPr>
            <p:spPr bwMode="auto">
              <a:xfrm>
                <a:off x="292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4" name="Rectangle 285"/>
              <p:cNvSpPr>
                <a:spLocks noChangeArrowheads="1"/>
              </p:cNvSpPr>
              <p:nvPr/>
            </p:nvSpPr>
            <p:spPr bwMode="auto">
              <a:xfrm>
                <a:off x="2688" y="261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5" name="Rectangle 286"/>
              <p:cNvSpPr>
                <a:spLocks noChangeArrowheads="1"/>
              </p:cNvSpPr>
              <p:nvPr/>
            </p:nvSpPr>
            <p:spPr bwMode="auto">
              <a:xfrm>
                <a:off x="364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6" name="Rectangle 287"/>
              <p:cNvSpPr>
                <a:spLocks noChangeArrowheads="1"/>
              </p:cNvSpPr>
              <p:nvPr/>
            </p:nvSpPr>
            <p:spPr bwMode="auto">
              <a:xfrm>
                <a:off x="370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7" name="Rectangle 288"/>
              <p:cNvSpPr>
                <a:spLocks noChangeArrowheads="1"/>
              </p:cNvSpPr>
              <p:nvPr/>
            </p:nvSpPr>
            <p:spPr bwMode="auto">
              <a:xfrm>
                <a:off x="376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8" name="Rectangle 289"/>
              <p:cNvSpPr>
                <a:spLocks noChangeArrowheads="1"/>
              </p:cNvSpPr>
              <p:nvPr/>
            </p:nvSpPr>
            <p:spPr bwMode="auto">
              <a:xfrm>
                <a:off x="382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09" name="Rectangle 290"/>
              <p:cNvSpPr>
                <a:spLocks noChangeArrowheads="1"/>
              </p:cNvSpPr>
              <p:nvPr/>
            </p:nvSpPr>
            <p:spPr bwMode="auto">
              <a:xfrm>
                <a:off x="358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0" name="Rectangle 291"/>
              <p:cNvSpPr>
                <a:spLocks noChangeArrowheads="1"/>
              </p:cNvSpPr>
              <p:nvPr/>
            </p:nvSpPr>
            <p:spPr bwMode="auto">
              <a:xfrm>
                <a:off x="334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1" name="Rectangle 292"/>
              <p:cNvSpPr>
                <a:spLocks noChangeArrowheads="1"/>
              </p:cNvSpPr>
              <p:nvPr/>
            </p:nvSpPr>
            <p:spPr bwMode="auto">
              <a:xfrm>
                <a:off x="340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2" name="Rectangle 293"/>
              <p:cNvSpPr>
                <a:spLocks noChangeArrowheads="1"/>
              </p:cNvSpPr>
              <p:nvPr/>
            </p:nvSpPr>
            <p:spPr bwMode="auto">
              <a:xfrm>
                <a:off x="346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3" name="Rectangle 294"/>
              <p:cNvSpPr>
                <a:spLocks noChangeArrowheads="1"/>
              </p:cNvSpPr>
              <p:nvPr/>
            </p:nvSpPr>
            <p:spPr bwMode="auto">
              <a:xfrm>
                <a:off x="352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4" name="Rectangle 295"/>
              <p:cNvSpPr>
                <a:spLocks noChangeArrowheads="1"/>
              </p:cNvSpPr>
              <p:nvPr/>
            </p:nvSpPr>
            <p:spPr bwMode="auto">
              <a:xfrm>
                <a:off x="328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5" name="Rectangle 296"/>
              <p:cNvSpPr>
                <a:spLocks noChangeArrowheads="1"/>
              </p:cNvSpPr>
              <p:nvPr/>
            </p:nvSpPr>
            <p:spPr bwMode="auto">
              <a:xfrm>
                <a:off x="304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6" name="Rectangle 297"/>
              <p:cNvSpPr>
                <a:spLocks noChangeArrowheads="1"/>
              </p:cNvSpPr>
              <p:nvPr/>
            </p:nvSpPr>
            <p:spPr bwMode="auto">
              <a:xfrm>
                <a:off x="310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7" name="Rectangle 298"/>
              <p:cNvSpPr>
                <a:spLocks noChangeArrowheads="1"/>
              </p:cNvSpPr>
              <p:nvPr/>
            </p:nvSpPr>
            <p:spPr bwMode="auto">
              <a:xfrm>
                <a:off x="316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8" name="Rectangle 299"/>
              <p:cNvSpPr>
                <a:spLocks noChangeArrowheads="1"/>
              </p:cNvSpPr>
              <p:nvPr/>
            </p:nvSpPr>
            <p:spPr bwMode="auto">
              <a:xfrm>
                <a:off x="322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19" name="Rectangle 300"/>
              <p:cNvSpPr>
                <a:spLocks noChangeArrowheads="1"/>
              </p:cNvSpPr>
              <p:nvPr/>
            </p:nvSpPr>
            <p:spPr bwMode="auto">
              <a:xfrm>
                <a:off x="298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" name="Rectangle 301"/>
              <p:cNvSpPr>
                <a:spLocks noChangeArrowheads="1"/>
              </p:cNvSpPr>
              <p:nvPr/>
            </p:nvSpPr>
            <p:spPr bwMode="auto">
              <a:xfrm>
                <a:off x="274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1" name="Rectangle 302"/>
              <p:cNvSpPr>
                <a:spLocks noChangeArrowheads="1"/>
              </p:cNvSpPr>
              <p:nvPr/>
            </p:nvSpPr>
            <p:spPr bwMode="auto">
              <a:xfrm>
                <a:off x="280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2" name="Rectangle 303"/>
              <p:cNvSpPr>
                <a:spLocks noChangeArrowheads="1"/>
              </p:cNvSpPr>
              <p:nvPr/>
            </p:nvSpPr>
            <p:spPr bwMode="auto">
              <a:xfrm>
                <a:off x="286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3" name="Rectangle 304"/>
              <p:cNvSpPr>
                <a:spLocks noChangeArrowheads="1"/>
              </p:cNvSpPr>
              <p:nvPr/>
            </p:nvSpPr>
            <p:spPr bwMode="auto">
              <a:xfrm>
                <a:off x="292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4" name="Rectangle 305"/>
              <p:cNvSpPr>
                <a:spLocks noChangeArrowheads="1"/>
              </p:cNvSpPr>
              <p:nvPr/>
            </p:nvSpPr>
            <p:spPr bwMode="auto">
              <a:xfrm>
                <a:off x="2688" y="268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5" name="Rectangle 306"/>
              <p:cNvSpPr>
                <a:spLocks noChangeArrowheads="1"/>
              </p:cNvSpPr>
              <p:nvPr/>
            </p:nvSpPr>
            <p:spPr bwMode="auto">
              <a:xfrm>
                <a:off x="364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6" name="Rectangle 307"/>
              <p:cNvSpPr>
                <a:spLocks noChangeArrowheads="1"/>
              </p:cNvSpPr>
              <p:nvPr/>
            </p:nvSpPr>
            <p:spPr bwMode="auto">
              <a:xfrm>
                <a:off x="370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" name="Rectangle 308"/>
              <p:cNvSpPr>
                <a:spLocks noChangeArrowheads="1"/>
              </p:cNvSpPr>
              <p:nvPr/>
            </p:nvSpPr>
            <p:spPr bwMode="auto">
              <a:xfrm>
                <a:off x="376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" name="Rectangle 309"/>
              <p:cNvSpPr>
                <a:spLocks noChangeArrowheads="1"/>
              </p:cNvSpPr>
              <p:nvPr/>
            </p:nvSpPr>
            <p:spPr bwMode="auto">
              <a:xfrm>
                <a:off x="382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" name="Rectangle 310"/>
              <p:cNvSpPr>
                <a:spLocks noChangeArrowheads="1"/>
              </p:cNvSpPr>
              <p:nvPr/>
            </p:nvSpPr>
            <p:spPr bwMode="auto">
              <a:xfrm>
                <a:off x="358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0" name="Rectangle 311"/>
              <p:cNvSpPr>
                <a:spLocks noChangeArrowheads="1"/>
              </p:cNvSpPr>
              <p:nvPr/>
            </p:nvSpPr>
            <p:spPr bwMode="auto">
              <a:xfrm>
                <a:off x="334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1" name="Rectangle 312"/>
              <p:cNvSpPr>
                <a:spLocks noChangeArrowheads="1"/>
              </p:cNvSpPr>
              <p:nvPr/>
            </p:nvSpPr>
            <p:spPr bwMode="auto">
              <a:xfrm>
                <a:off x="340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" name="Rectangle 313"/>
              <p:cNvSpPr>
                <a:spLocks noChangeArrowheads="1"/>
              </p:cNvSpPr>
              <p:nvPr/>
            </p:nvSpPr>
            <p:spPr bwMode="auto">
              <a:xfrm>
                <a:off x="346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3" name="Rectangle 314"/>
              <p:cNvSpPr>
                <a:spLocks noChangeArrowheads="1"/>
              </p:cNvSpPr>
              <p:nvPr/>
            </p:nvSpPr>
            <p:spPr bwMode="auto">
              <a:xfrm>
                <a:off x="352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4" name="Rectangle 315"/>
              <p:cNvSpPr>
                <a:spLocks noChangeArrowheads="1"/>
              </p:cNvSpPr>
              <p:nvPr/>
            </p:nvSpPr>
            <p:spPr bwMode="auto">
              <a:xfrm>
                <a:off x="328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5" name="Rectangle 316"/>
              <p:cNvSpPr>
                <a:spLocks noChangeArrowheads="1"/>
              </p:cNvSpPr>
              <p:nvPr/>
            </p:nvSpPr>
            <p:spPr bwMode="auto">
              <a:xfrm>
                <a:off x="304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6" name="Rectangle 317"/>
              <p:cNvSpPr>
                <a:spLocks noChangeArrowheads="1"/>
              </p:cNvSpPr>
              <p:nvPr/>
            </p:nvSpPr>
            <p:spPr bwMode="auto">
              <a:xfrm>
                <a:off x="310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7" name="Rectangle 318"/>
              <p:cNvSpPr>
                <a:spLocks noChangeArrowheads="1"/>
              </p:cNvSpPr>
              <p:nvPr/>
            </p:nvSpPr>
            <p:spPr bwMode="auto">
              <a:xfrm>
                <a:off x="316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8" name="Rectangle 319"/>
              <p:cNvSpPr>
                <a:spLocks noChangeArrowheads="1"/>
              </p:cNvSpPr>
              <p:nvPr/>
            </p:nvSpPr>
            <p:spPr bwMode="auto">
              <a:xfrm>
                <a:off x="322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9" name="Rectangle 320"/>
              <p:cNvSpPr>
                <a:spLocks noChangeArrowheads="1"/>
              </p:cNvSpPr>
              <p:nvPr/>
            </p:nvSpPr>
            <p:spPr bwMode="auto">
              <a:xfrm>
                <a:off x="298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0" name="Rectangle 321"/>
              <p:cNvSpPr>
                <a:spLocks noChangeArrowheads="1"/>
              </p:cNvSpPr>
              <p:nvPr/>
            </p:nvSpPr>
            <p:spPr bwMode="auto">
              <a:xfrm>
                <a:off x="274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1" name="Rectangle 322"/>
              <p:cNvSpPr>
                <a:spLocks noChangeArrowheads="1"/>
              </p:cNvSpPr>
              <p:nvPr/>
            </p:nvSpPr>
            <p:spPr bwMode="auto">
              <a:xfrm>
                <a:off x="280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2" name="Rectangle 323"/>
              <p:cNvSpPr>
                <a:spLocks noChangeArrowheads="1"/>
              </p:cNvSpPr>
              <p:nvPr/>
            </p:nvSpPr>
            <p:spPr bwMode="auto">
              <a:xfrm>
                <a:off x="286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3" name="Rectangle 324"/>
              <p:cNvSpPr>
                <a:spLocks noChangeArrowheads="1"/>
              </p:cNvSpPr>
              <p:nvPr/>
            </p:nvSpPr>
            <p:spPr bwMode="auto">
              <a:xfrm>
                <a:off x="292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4" name="Rectangle 325"/>
              <p:cNvSpPr>
                <a:spLocks noChangeArrowheads="1"/>
              </p:cNvSpPr>
              <p:nvPr/>
            </p:nvSpPr>
            <p:spPr bwMode="auto">
              <a:xfrm>
                <a:off x="2688" y="2748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5" name="Rectangle 326"/>
              <p:cNvSpPr>
                <a:spLocks noChangeArrowheads="1"/>
              </p:cNvSpPr>
              <p:nvPr/>
            </p:nvSpPr>
            <p:spPr bwMode="auto">
              <a:xfrm>
                <a:off x="364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6" name="Rectangle 327"/>
              <p:cNvSpPr>
                <a:spLocks noChangeArrowheads="1"/>
              </p:cNvSpPr>
              <p:nvPr/>
            </p:nvSpPr>
            <p:spPr bwMode="auto">
              <a:xfrm>
                <a:off x="370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7" name="Rectangle 328"/>
              <p:cNvSpPr>
                <a:spLocks noChangeArrowheads="1"/>
              </p:cNvSpPr>
              <p:nvPr/>
            </p:nvSpPr>
            <p:spPr bwMode="auto">
              <a:xfrm>
                <a:off x="376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8" name="Rectangle 329"/>
              <p:cNvSpPr>
                <a:spLocks noChangeArrowheads="1"/>
              </p:cNvSpPr>
              <p:nvPr/>
            </p:nvSpPr>
            <p:spPr bwMode="auto">
              <a:xfrm>
                <a:off x="382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49" name="Rectangle 330"/>
              <p:cNvSpPr>
                <a:spLocks noChangeArrowheads="1"/>
              </p:cNvSpPr>
              <p:nvPr/>
            </p:nvSpPr>
            <p:spPr bwMode="auto">
              <a:xfrm>
                <a:off x="358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0" name="Rectangle 331"/>
              <p:cNvSpPr>
                <a:spLocks noChangeArrowheads="1"/>
              </p:cNvSpPr>
              <p:nvPr/>
            </p:nvSpPr>
            <p:spPr bwMode="auto">
              <a:xfrm>
                <a:off x="334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1" name="Rectangle 332"/>
              <p:cNvSpPr>
                <a:spLocks noChangeArrowheads="1"/>
              </p:cNvSpPr>
              <p:nvPr/>
            </p:nvSpPr>
            <p:spPr bwMode="auto">
              <a:xfrm>
                <a:off x="340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2" name="Rectangle 333"/>
              <p:cNvSpPr>
                <a:spLocks noChangeArrowheads="1"/>
              </p:cNvSpPr>
              <p:nvPr/>
            </p:nvSpPr>
            <p:spPr bwMode="auto">
              <a:xfrm>
                <a:off x="346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3" name="Rectangle 334"/>
              <p:cNvSpPr>
                <a:spLocks noChangeArrowheads="1"/>
              </p:cNvSpPr>
              <p:nvPr/>
            </p:nvSpPr>
            <p:spPr bwMode="auto">
              <a:xfrm>
                <a:off x="352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4" name="Rectangle 335"/>
              <p:cNvSpPr>
                <a:spLocks noChangeArrowheads="1"/>
              </p:cNvSpPr>
              <p:nvPr/>
            </p:nvSpPr>
            <p:spPr bwMode="auto">
              <a:xfrm>
                <a:off x="328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5" name="Rectangle 336"/>
              <p:cNvSpPr>
                <a:spLocks noChangeArrowheads="1"/>
              </p:cNvSpPr>
              <p:nvPr/>
            </p:nvSpPr>
            <p:spPr bwMode="auto">
              <a:xfrm>
                <a:off x="304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6" name="Rectangle 337"/>
              <p:cNvSpPr>
                <a:spLocks noChangeArrowheads="1"/>
              </p:cNvSpPr>
              <p:nvPr/>
            </p:nvSpPr>
            <p:spPr bwMode="auto">
              <a:xfrm>
                <a:off x="310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7" name="Rectangle 338"/>
              <p:cNvSpPr>
                <a:spLocks noChangeArrowheads="1"/>
              </p:cNvSpPr>
              <p:nvPr/>
            </p:nvSpPr>
            <p:spPr bwMode="auto">
              <a:xfrm>
                <a:off x="316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8" name="Rectangle 339"/>
              <p:cNvSpPr>
                <a:spLocks noChangeArrowheads="1"/>
              </p:cNvSpPr>
              <p:nvPr/>
            </p:nvSpPr>
            <p:spPr bwMode="auto">
              <a:xfrm>
                <a:off x="322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59" name="Rectangle 340"/>
              <p:cNvSpPr>
                <a:spLocks noChangeArrowheads="1"/>
              </p:cNvSpPr>
              <p:nvPr/>
            </p:nvSpPr>
            <p:spPr bwMode="auto">
              <a:xfrm>
                <a:off x="298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0" name="Rectangle 341"/>
              <p:cNvSpPr>
                <a:spLocks noChangeArrowheads="1"/>
              </p:cNvSpPr>
              <p:nvPr/>
            </p:nvSpPr>
            <p:spPr bwMode="auto">
              <a:xfrm>
                <a:off x="274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1" name="Rectangle 342"/>
              <p:cNvSpPr>
                <a:spLocks noChangeArrowheads="1"/>
              </p:cNvSpPr>
              <p:nvPr/>
            </p:nvSpPr>
            <p:spPr bwMode="auto">
              <a:xfrm>
                <a:off x="280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2" name="Rectangle 343"/>
              <p:cNvSpPr>
                <a:spLocks noChangeArrowheads="1"/>
              </p:cNvSpPr>
              <p:nvPr/>
            </p:nvSpPr>
            <p:spPr bwMode="auto">
              <a:xfrm>
                <a:off x="286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3" name="Rectangle 344"/>
              <p:cNvSpPr>
                <a:spLocks noChangeArrowheads="1"/>
              </p:cNvSpPr>
              <p:nvPr/>
            </p:nvSpPr>
            <p:spPr bwMode="auto">
              <a:xfrm>
                <a:off x="292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4" name="Rectangle 345"/>
              <p:cNvSpPr>
                <a:spLocks noChangeArrowheads="1"/>
              </p:cNvSpPr>
              <p:nvPr/>
            </p:nvSpPr>
            <p:spPr bwMode="auto">
              <a:xfrm>
                <a:off x="2688" y="2813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5" name="Rectangle 346"/>
              <p:cNvSpPr>
                <a:spLocks noChangeArrowheads="1"/>
              </p:cNvSpPr>
              <p:nvPr/>
            </p:nvSpPr>
            <p:spPr bwMode="auto">
              <a:xfrm>
                <a:off x="364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6" name="Rectangle 347"/>
              <p:cNvSpPr>
                <a:spLocks noChangeArrowheads="1"/>
              </p:cNvSpPr>
              <p:nvPr/>
            </p:nvSpPr>
            <p:spPr bwMode="auto">
              <a:xfrm>
                <a:off x="370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7" name="Rectangle 348"/>
              <p:cNvSpPr>
                <a:spLocks noChangeArrowheads="1"/>
              </p:cNvSpPr>
              <p:nvPr/>
            </p:nvSpPr>
            <p:spPr bwMode="auto">
              <a:xfrm>
                <a:off x="376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8" name="Rectangle 349"/>
              <p:cNvSpPr>
                <a:spLocks noChangeArrowheads="1"/>
              </p:cNvSpPr>
              <p:nvPr/>
            </p:nvSpPr>
            <p:spPr bwMode="auto">
              <a:xfrm>
                <a:off x="382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69" name="Rectangle 350"/>
              <p:cNvSpPr>
                <a:spLocks noChangeArrowheads="1"/>
              </p:cNvSpPr>
              <p:nvPr/>
            </p:nvSpPr>
            <p:spPr bwMode="auto">
              <a:xfrm>
                <a:off x="358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0" name="Rectangle 351"/>
              <p:cNvSpPr>
                <a:spLocks noChangeArrowheads="1"/>
              </p:cNvSpPr>
              <p:nvPr/>
            </p:nvSpPr>
            <p:spPr bwMode="auto">
              <a:xfrm>
                <a:off x="334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1" name="Rectangle 352"/>
              <p:cNvSpPr>
                <a:spLocks noChangeArrowheads="1"/>
              </p:cNvSpPr>
              <p:nvPr/>
            </p:nvSpPr>
            <p:spPr bwMode="auto">
              <a:xfrm>
                <a:off x="340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2" name="Rectangle 353"/>
              <p:cNvSpPr>
                <a:spLocks noChangeArrowheads="1"/>
              </p:cNvSpPr>
              <p:nvPr/>
            </p:nvSpPr>
            <p:spPr bwMode="auto">
              <a:xfrm>
                <a:off x="346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3" name="Rectangle 354"/>
              <p:cNvSpPr>
                <a:spLocks noChangeArrowheads="1"/>
              </p:cNvSpPr>
              <p:nvPr/>
            </p:nvSpPr>
            <p:spPr bwMode="auto">
              <a:xfrm>
                <a:off x="352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4" name="Rectangle 355"/>
              <p:cNvSpPr>
                <a:spLocks noChangeArrowheads="1"/>
              </p:cNvSpPr>
              <p:nvPr/>
            </p:nvSpPr>
            <p:spPr bwMode="auto">
              <a:xfrm>
                <a:off x="328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5" name="Rectangle 356"/>
              <p:cNvSpPr>
                <a:spLocks noChangeArrowheads="1"/>
              </p:cNvSpPr>
              <p:nvPr/>
            </p:nvSpPr>
            <p:spPr bwMode="auto">
              <a:xfrm>
                <a:off x="304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6" name="Rectangle 357"/>
              <p:cNvSpPr>
                <a:spLocks noChangeArrowheads="1"/>
              </p:cNvSpPr>
              <p:nvPr/>
            </p:nvSpPr>
            <p:spPr bwMode="auto">
              <a:xfrm>
                <a:off x="310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7" name="Rectangle 358"/>
              <p:cNvSpPr>
                <a:spLocks noChangeArrowheads="1"/>
              </p:cNvSpPr>
              <p:nvPr/>
            </p:nvSpPr>
            <p:spPr bwMode="auto">
              <a:xfrm>
                <a:off x="316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8" name="Rectangle 359"/>
              <p:cNvSpPr>
                <a:spLocks noChangeArrowheads="1"/>
              </p:cNvSpPr>
              <p:nvPr/>
            </p:nvSpPr>
            <p:spPr bwMode="auto">
              <a:xfrm>
                <a:off x="322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9" name="Rectangle 360"/>
              <p:cNvSpPr>
                <a:spLocks noChangeArrowheads="1"/>
              </p:cNvSpPr>
              <p:nvPr/>
            </p:nvSpPr>
            <p:spPr bwMode="auto">
              <a:xfrm>
                <a:off x="298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0" name="Rectangle 361"/>
              <p:cNvSpPr>
                <a:spLocks noChangeArrowheads="1"/>
              </p:cNvSpPr>
              <p:nvPr/>
            </p:nvSpPr>
            <p:spPr bwMode="auto">
              <a:xfrm>
                <a:off x="274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1" name="Rectangle 362"/>
              <p:cNvSpPr>
                <a:spLocks noChangeArrowheads="1"/>
              </p:cNvSpPr>
              <p:nvPr/>
            </p:nvSpPr>
            <p:spPr bwMode="auto">
              <a:xfrm>
                <a:off x="280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2" name="Rectangle 363"/>
              <p:cNvSpPr>
                <a:spLocks noChangeArrowheads="1"/>
              </p:cNvSpPr>
              <p:nvPr/>
            </p:nvSpPr>
            <p:spPr bwMode="auto">
              <a:xfrm>
                <a:off x="286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3" name="Rectangle 364"/>
              <p:cNvSpPr>
                <a:spLocks noChangeArrowheads="1"/>
              </p:cNvSpPr>
              <p:nvPr/>
            </p:nvSpPr>
            <p:spPr bwMode="auto">
              <a:xfrm>
                <a:off x="292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4" name="Rectangle 365"/>
              <p:cNvSpPr>
                <a:spLocks noChangeArrowheads="1"/>
              </p:cNvSpPr>
              <p:nvPr/>
            </p:nvSpPr>
            <p:spPr bwMode="auto">
              <a:xfrm>
                <a:off x="2688" y="2878"/>
                <a:ext cx="60" cy="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5" name="Rectangle 366"/>
              <p:cNvSpPr>
                <a:spLocks noChangeArrowheads="1"/>
              </p:cNvSpPr>
              <p:nvPr/>
            </p:nvSpPr>
            <p:spPr bwMode="auto">
              <a:xfrm>
                <a:off x="364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6" name="Rectangle 367"/>
              <p:cNvSpPr>
                <a:spLocks noChangeArrowheads="1"/>
              </p:cNvSpPr>
              <p:nvPr/>
            </p:nvSpPr>
            <p:spPr bwMode="auto">
              <a:xfrm>
                <a:off x="370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7" name="Rectangle 368"/>
              <p:cNvSpPr>
                <a:spLocks noChangeArrowheads="1"/>
              </p:cNvSpPr>
              <p:nvPr/>
            </p:nvSpPr>
            <p:spPr bwMode="auto">
              <a:xfrm>
                <a:off x="376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8" name="Rectangle 369"/>
              <p:cNvSpPr>
                <a:spLocks noChangeArrowheads="1"/>
              </p:cNvSpPr>
              <p:nvPr/>
            </p:nvSpPr>
            <p:spPr bwMode="auto">
              <a:xfrm>
                <a:off x="382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89" name="Rectangle 370"/>
              <p:cNvSpPr>
                <a:spLocks noChangeArrowheads="1"/>
              </p:cNvSpPr>
              <p:nvPr/>
            </p:nvSpPr>
            <p:spPr bwMode="auto">
              <a:xfrm>
                <a:off x="358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0" name="Rectangle 371"/>
              <p:cNvSpPr>
                <a:spLocks noChangeArrowheads="1"/>
              </p:cNvSpPr>
              <p:nvPr/>
            </p:nvSpPr>
            <p:spPr bwMode="auto">
              <a:xfrm>
                <a:off x="334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1" name="Rectangle 372"/>
              <p:cNvSpPr>
                <a:spLocks noChangeArrowheads="1"/>
              </p:cNvSpPr>
              <p:nvPr/>
            </p:nvSpPr>
            <p:spPr bwMode="auto">
              <a:xfrm>
                <a:off x="340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2" name="Rectangle 373"/>
              <p:cNvSpPr>
                <a:spLocks noChangeArrowheads="1"/>
              </p:cNvSpPr>
              <p:nvPr/>
            </p:nvSpPr>
            <p:spPr bwMode="auto">
              <a:xfrm>
                <a:off x="346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3" name="Rectangle 374"/>
              <p:cNvSpPr>
                <a:spLocks noChangeArrowheads="1"/>
              </p:cNvSpPr>
              <p:nvPr/>
            </p:nvSpPr>
            <p:spPr bwMode="auto">
              <a:xfrm>
                <a:off x="352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4" name="Rectangle 375"/>
              <p:cNvSpPr>
                <a:spLocks noChangeArrowheads="1"/>
              </p:cNvSpPr>
              <p:nvPr/>
            </p:nvSpPr>
            <p:spPr bwMode="auto">
              <a:xfrm>
                <a:off x="328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5" name="Rectangle 376"/>
              <p:cNvSpPr>
                <a:spLocks noChangeArrowheads="1"/>
              </p:cNvSpPr>
              <p:nvPr/>
            </p:nvSpPr>
            <p:spPr bwMode="auto">
              <a:xfrm>
                <a:off x="304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6" name="Rectangle 377"/>
              <p:cNvSpPr>
                <a:spLocks noChangeArrowheads="1"/>
              </p:cNvSpPr>
              <p:nvPr/>
            </p:nvSpPr>
            <p:spPr bwMode="auto">
              <a:xfrm>
                <a:off x="310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7" name="Rectangle 378"/>
              <p:cNvSpPr>
                <a:spLocks noChangeArrowheads="1"/>
              </p:cNvSpPr>
              <p:nvPr/>
            </p:nvSpPr>
            <p:spPr bwMode="auto">
              <a:xfrm>
                <a:off x="316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8" name="Rectangle 379"/>
              <p:cNvSpPr>
                <a:spLocks noChangeArrowheads="1"/>
              </p:cNvSpPr>
              <p:nvPr/>
            </p:nvSpPr>
            <p:spPr bwMode="auto">
              <a:xfrm>
                <a:off x="322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99" name="Rectangle 380"/>
              <p:cNvSpPr>
                <a:spLocks noChangeArrowheads="1"/>
              </p:cNvSpPr>
              <p:nvPr/>
            </p:nvSpPr>
            <p:spPr bwMode="auto">
              <a:xfrm>
                <a:off x="298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0" name="Rectangle 381"/>
              <p:cNvSpPr>
                <a:spLocks noChangeArrowheads="1"/>
              </p:cNvSpPr>
              <p:nvPr/>
            </p:nvSpPr>
            <p:spPr bwMode="auto">
              <a:xfrm>
                <a:off x="274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1" name="Rectangle 382"/>
              <p:cNvSpPr>
                <a:spLocks noChangeArrowheads="1"/>
              </p:cNvSpPr>
              <p:nvPr/>
            </p:nvSpPr>
            <p:spPr bwMode="auto">
              <a:xfrm>
                <a:off x="280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2" name="Rectangle 383"/>
              <p:cNvSpPr>
                <a:spLocks noChangeArrowheads="1"/>
              </p:cNvSpPr>
              <p:nvPr/>
            </p:nvSpPr>
            <p:spPr bwMode="auto">
              <a:xfrm>
                <a:off x="286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3" name="Rectangle 384"/>
              <p:cNvSpPr>
                <a:spLocks noChangeArrowheads="1"/>
              </p:cNvSpPr>
              <p:nvPr/>
            </p:nvSpPr>
            <p:spPr bwMode="auto">
              <a:xfrm>
                <a:off x="292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4" name="Rectangle 385"/>
              <p:cNvSpPr>
                <a:spLocks noChangeArrowheads="1"/>
              </p:cNvSpPr>
              <p:nvPr/>
            </p:nvSpPr>
            <p:spPr bwMode="auto">
              <a:xfrm>
                <a:off x="2688" y="2942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5" name="Rectangle 386"/>
              <p:cNvSpPr>
                <a:spLocks noChangeArrowheads="1"/>
              </p:cNvSpPr>
              <p:nvPr/>
            </p:nvSpPr>
            <p:spPr bwMode="auto">
              <a:xfrm>
                <a:off x="364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6" name="Rectangle 387"/>
              <p:cNvSpPr>
                <a:spLocks noChangeArrowheads="1"/>
              </p:cNvSpPr>
              <p:nvPr/>
            </p:nvSpPr>
            <p:spPr bwMode="auto">
              <a:xfrm>
                <a:off x="370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7" name="Rectangle 388"/>
              <p:cNvSpPr>
                <a:spLocks noChangeArrowheads="1"/>
              </p:cNvSpPr>
              <p:nvPr/>
            </p:nvSpPr>
            <p:spPr bwMode="auto">
              <a:xfrm>
                <a:off x="376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8" name="Rectangle 389"/>
              <p:cNvSpPr>
                <a:spLocks noChangeArrowheads="1"/>
              </p:cNvSpPr>
              <p:nvPr/>
            </p:nvSpPr>
            <p:spPr bwMode="auto">
              <a:xfrm>
                <a:off x="382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09" name="Rectangle 390"/>
              <p:cNvSpPr>
                <a:spLocks noChangeArrowheads="1"/>
              </p:cNvSpPr>
              <p:nvPr/>
            </p:nvSpPr>
            <p:spPr bwMode="auto">
              <a:xfrm>
                <a:off x="358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0" name="Rectangle 391"/>
              <p:cNvSpPr>
                <a:spLocks noChangeArrowheads="1"/>
              </p:cNvSpPr>
              <p:nvPr/>
            </p:nvSpPr>
            <p:spPr bwMode="auto">
              <a:xfrm>
                <a:off x="334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1" name="Rectangle 392"/>
              <p:cNvSpPr>
                <a:spLocks noChangeArrowheads="1"/>
              </p:cNvSpPr>
              <p:nvPr/>
            </p:nvSpPr>
            <p:spPr bwMode="auto">
              <a:xfrm>
                <a:off x="340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2" name="Rectangle 393"/>
              <p:cNvSpPr>
                <a:spLocks noChangeArrowheads="1"/>
              </p:cNvSpPr>
              <p:nvPr/>
            </p:nvSpPr>
            <p:spPr bwMode="auto">
              <a:xfrm>
                <a:off x="346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3" name="Rectangle 394"/>
              <p:cNvSpPr>
                <a:spLocks noChangeArrowheads="1"/>
              </p:cNvSpPr>
              <p:nvPr/>
            </p:nvSpPr>
            <p:spPr bwMode="auto">
              <a:xfrm>
                <a:off x="352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4" name="Rectangle 395"/>
              <p:cNvSpPr>
                <a:spLocks noChangeArrowheads="1"/>
              </p:cNvSpPr>
              <p:nvPr/>
            </p:nvSpPr>
            <p:spPr bwMode="auto">
              <a:xfrm>
                <a:off x="328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5" name="Rectangle 396"/>
              <p:cNvSpPr>
                <a:spLocks noChangeArrowheads="1"/>
              </p:cNvSpPr>
              <p:nvPr/>
            </p:nvSpPr>
            <p:spPr bwMode="auto">
              <a:xfrm>
                <a:off x="304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6" name="Rectangle 397"/>
              <p:cNvSpPr>
                <a:spLocks noChangeArrowheads="1"/>
              </p:cNvSpPr>
              <p:nvPr/>
            </p:nvSpPr>
            <p:spPr bwMode="auto">
              <a:xfrm>
                <a:off x="310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7" name="Rectangle 398"/>
              <p:cNvSpPr>
                <a:spLocks noChangeArrowheads="1"/>
              </p:cNvSpPr>
              <p:nvPr/>
            </p:nvSpPr>
            <p:spPr bwMode="auto">
              <a:xfrm>
                <a:off x="316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8" name="Rectangle 399"/>
              <p:cNvSpPr>
                <a:spLocks noChangeArrowheads="1"/>
              </p:cNvSpPr>
              <p:nvPr/>
            </p:nvSpPr>
            <p:spPr bwMode="auto">
              <a:xfrm>
                <a:off x="322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19" name="Rectangle 400"/>
              <p:cNvSpPr>
                <a:spLocks noChangeArrowheads="1"/>
              </p:cNvSpPr>
              <p:nvPr/>
            </p:nvSpPr>
            <p:spPr bwMode="auto">
              <a:xfrm>
                <a:off x="298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0" name="Rectangle 401"/>
              <p:cNvSpPr>
                <a:spLocks noChangeArrowheads="1"/>
              </p:cNvSpPr>
              <p:nvPr/>
            </p:nvSpPr>
            <p:spPr bwMode="auto">
              <a:xfrm>
                <a:off x="274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1" name="Rectangle 402"/>
              <p:cNvSpPr>
                <a:spLocks noChangeArrowheads="1"/>
              </p:cNvSpPr>
              <p:nvPr/>
            </p:nvSpPr>
            <p:spPr bwMode="auto">
              <a:xfrm>
                <a:off x="280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2" name="Rectangle 403"/>
              <p:cNvSpPr>
                <a:spLocks noChangeArrowheads="1"/>
              </p:cNvSpPr>
              <p:nvPr/>
            </p:nvSpPr>
            <p:spPr bwMode="auto">
              <a:xfrm>
                <a:off x="286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3" name="Rectangle 404"/>
              <p:cNvSpPr>
                <a:spLocks noChangeArrowheads="1"/>
              </p:cNvSpPr>
              <p:nvPr/>
            </p:nvSpPr>
            <p:spPr bwMode="auto">
              <a:xfrm>
                <a:off x="292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4" name="Rectangle 405"/>
              <p:cNvSpPr>
                <a:spLocks noChangeArrowheads="1"/>
              </p:cNvSpPr>
              <p:nvPr/>
            </p:nvSpPr>
            <p:spPr bwMode="auto">
              <a:xfrm>
                <a:off x="2688" y="3007"/>
                <a:ext cx="60" cy="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8917" name="Object 5"/>
              <p:cNvGraphicFramePr>
                <a:graphicFrameLocks noChangeAspect="1"/>
              </p:cNvGraphicFramePr>
              <p:nvPr/>
            </p:nvGraphicFramePr>
            <p:xfrm>
              <a:off x="2927" y="1592"/>
              <a:ext cx="97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02" name="Equation" r:id="rId6" imgW="127121" imgH="177811" progId="Equation.3">
                      <p:embed/>
                    </p:oleObj>
                  </mc:Choice>
                  <mc:Fallback>
                    <p:oleObj name="Equation" r:id="rId6" imgW="127121" imgH="17781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7" y="1592"/>
                            <a:ext cx="97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22" name="Group 411"/>
            <p:cNvGrpSpPr>
              <a:grpSpLocks/>
            </p:cNvGrpSpPr>
            <p:nvPr/>
          </p:nvGrpSpPr>
          <p:grpSpPr bwMode="auto">
            <a:xfrm>
              <a:off x="816" y="1872"/>
              <a:ext cx="1585" cy="288"/>
              <a:chOff x="816" y="1872"/>
              <a:chExt cx="1585" cy="288"/>
            </a:xfrm>
          </p:grpSpPr>
          <p:sp>
            <p:nvSpPr>
              <p:cNvPr id="38923" name="Text Box 408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1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400" i="1">
                    <a:solidFill>
                      <a:srgbClr val="FF6600"/>
                    </a:solidFill>
                  </a:rPr>
                  <a:t>a</a:t>
                </a:r>
                <a:r>
                  <a:rPr lang="en-US" sz="2400">
                    <a:solidFill>
                      <a:srgbClr val="FF6600"/>
                    </a:solidFill>
                  </a:rPr>
                  <a:t> paired with </a:t>
                </a:r>
                <a:r>
                  <a:rPr lang="en-US" sz="2400" i="1">
                    <a:solidFill>
                      <a:srgbClr val="FF6600"/>
                    </a:solidFill>
                  </a:rPr>
                  <a:t>b</a:t>
                </a:r>
              </a:p>
            </p:txBody>
          </p:sp>
          <p:sp>
            <p:nvSpPr>
              <p:cNvPr id="38924" name="Line 409"/>
              <p:cNvSpPr>
                <a:spLocks noChangeShapeType="1"/>
              </p:cNvSpPr>
              <p:nvPr/>
            </p:nvSpPr>
            <p:spPr bwMode="auto">
              <a:xfrm>
                <a:off x="2113" y="201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429000" y="5181600"/>
          <a:ext cx="16002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3" name="Equation" r:id="rId8" imgW="749697" imgH="686197" progId="Equation.3">
                  <p:embed/>
                </p:oleObj>
              </mc:Choice>
              <mc:Fallback>
                <p:oleObj name="Equation" r:id="rId8" imgW="749697" imgH="6861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16002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990600" y="5334000"/>
          <a:ext cx="17351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4" name="Equation" r:id="rId10" imgW="812844" imgH="558954" progId="Equation.3">
                  <p:embed/>
                </p:oleObj>
              </mc:Choice>
              <mc:Fallback>
                <p:oleObj name="Equation" r:id="rId10" imgW="812844" imgH="55895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17351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Assessing significance of the alignment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do this</a:t>
            </a:r>
          </a:p>
          <a:p>
            <a:pPr lvl="1"/>
            <a:r>
              <a:rPr lang="en-US" dirty="0" smtClean="0"/>
              <a:t>Bayesian approach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Classical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Compute probability of Related model using Bayes rule</a:t>
            </a:r>
          </a:p>
          <a:p>
            <a:r>
              <a:rPr lang="en-US" dirty="0" smtClean="0"/>
              <a:t>Requires prior probability of R and U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70483"/>
              </p:ext>
            </p:extLst>
          </p:nvPr>
        </p:nvGraphicFramePr>
        <p:xfrm>
          <a:off x="1905000" y="3429000"/>
          <a:ext cx="528891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4" imgW="2730500" imgH="1511300" progId="Equation.3">
                  <p:embed/>
                </p:oleObj>
              </mc:Choice>
              <mc:Fallback>
                <p:oleObj name="Equation" r:id="rId4" imgW="2730500" imgH="151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3429000"/>
                        <a:ext cx="5288910" cy="292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45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Classical approach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etermine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how likely it is that such an alignment score would result from chance.</a:t>
            </a:r>
          </a:p>
          <a:p>
            <a:pPr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3 ways to calculate chance; look at alignment scores for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real but non-homologous sequences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real sequences shuffled to preserve compositional properties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sequences generated randomly based upon a DNA/protein sequence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  <p:bldP spid="29184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Scores from Random Alignments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suppose we assume</a:t>
            </a:r>
          </a:p>
          <a:p>
            <a:pPr lvl="1">
              <a:lnSpc>
                <a:spcPct val="90000"/>
              </a:lnSpc>
              <a:buFont typeface="Times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</a:rPr>
              <a:t>sequence lengths </a:t>
            </a:r>
            <a:r>
              <a:rPr lang="en-US" sz="2400" i="1">
                <a:latin typeface="Times New Roman" charset="0"/>
                <a:ea typeface="ＭＳ Ｐゴシック" charset="0"/>
              </a:rPr>
              <a:t>m</a:t>
            </a:r>
            <a:r>
              <a:rPr lang="en-US" sz="2400">
                <a:latin typeface="Times New Roman" charset="0"/>
                <a:ea typeface="ＭＳ Ｐゴシック" charset="0"/>
              </a:rPr>
              <a:t> and </a:t>
            </a:r>
            <a:r>
              <a:rPr lang="en-US" sz="2400" i="1">
                <a:latin typeface="Times New Roman" charset="0"/>
                <a:ea typeface="ＭＳ Ｐゴシック" charset="0"/>
              </a:rPr>
              <a:t>n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 typeface="Times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</a:rPr>
              <a:t>a particular substitution matrix and amino-acid frequencies</a:t>
            </a:r>
          </a:p>
          <a:p>
            <a:pPr lvl="1">
              <a:lnSpc>
                <a:spcPct val="90000"/>
              </a:lnSpc>
              <a:buFont typeface="Times" charset="0"/>
              <a:buChar char="•"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and we consider generating random sequences of lengths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and finding the best alignment of these sequences</a:t>
            </a:r>
          </a:p>
          <a:p>
            <a:pPr>
              <a:lnSpc>
                <a:spcPct val="90000"/>
              </a:lnSpc>
              <a:buFont typeface="Times" charset="0"/>
              <a:buChar char="•"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this will give us a distribution over alignment scores for random pairs of sequences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Statistics of Alignment Scores:</a:t>
            </a:r>
            <a:b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The Extreme Value Distribution</a:t>
            </a:r>
          </a:p>
        </p:txBody>
      </p:sp>
      <p:pic>
        <p:nvPicPr>
          <p:cNvPr id="45059" name="Picture 5" descr="extreme_value_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960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66800" y="6096000"/>
            <a:ext cx="7772400" cy="914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in particular, we get an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extreme value distribution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scoring pairwise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the substitution and gap scores for alignment?</a:t>
            </a:r>
          </a:p>
          <a:p>
            <a:r>
              <a:rPr lang="en-US" dirty="0" smtClean="0"/>
              <a:t>How do we determine whether the score of the best alignment is indicative of truly related sequences?</a:t>
            </a:r>
          </a:p>
          <a:p>
            <a:r>
              <a:rPr lang="en-US" dirty="0" smtClean="0"/>
              <a:t>These issues are related and addressed via statistical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5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Distribution of Scores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09600" y="2743200"/>
            <a:ext cx="7772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/>
              <a:t>S</a:t>
            </a:r>
            <a:r>
              <a:rPr lang="en-US" sz="2400"/>
              <a:t> is a given score threshold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/>
              <a:t>m</a:t>
            </a:r>
            <a:r>
              <a:rPr lang="en-US" sz="2400"/>
              <a:t> and </a:t>
            </a:r>
            <a:r>
              <a:rPr lang="en-US" sz="2400" i="1"/>
              <a:t>n</a:t>
            </a:r>
            <a:r>
              <a:rPr lang="en-US" sz="2400"/>
              <a:t> are the lengths of the sequences under consideration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/>
              <a:t>K</a:t>
            </a:r>
            <a:r>
              <a:rPr lang="en-US" sz="2400"/>
              <a:t> and      are constants that can be calculated from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the substitution matrix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the frequencies of the individual amino acids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828800" y="38100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4" imgW="139975" imgH="178042" progId="Equation.3">
                  <p:embed/>
                </p:oleObj>
              </mc:Choice>
              <mc:Fallback>
                <p:oleObj name="Equation" r:id="rId4" imgW="139975" imgH="17804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708275" y="1676400"/>
          <a:ext cx="36925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6" imgW="1041345" imgH="228898" progId="Equation.DSMT4">
                  <p:embed/>
                </p:oleObj>
              </mc:Choice>
              <mc:Fallback>
                <p:oleObj name="Equation" r:id="rId6" imgW="1041345" imgH="22889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1676400"/>
                        <a:ext cx="36925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2819400"/>
          </a:xfrm>
          <a:noFill/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expected number of alignments,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, with score at least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is given by: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Statistics of Alignment Scores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to generalize this to searching a database, have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represent the summed length of the sequences in the DB (adjusting for edge effects)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NCBI BLAST server does just this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theory for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gapped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alignments not as well developed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computational experiments suggest this analysis holds for gapped alignments (but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and        must be estimated from data)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800600" y="4343400"/>
          <a:ext cx="35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4" imgW="139975" imgH="178042" progId="Equation.3">
                  <p:embed/>
                </p:oleObj>
              </mc:Choice>
              <mc:Fallback>
                <p:oleObj name="Equation" r:id="rId4" imgW="139975" imgH="17804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35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US" sz="2400" dirty="0" smtClean="0"/>
              <a:t>Differences between PAM and BLOSUM</a:t>
            </a:r>
          </a:p>
          <a:p>
            <a:pPr lvl="1"/>
            <a:r>
              <a:rPr lang="en-US" sz="2000" dirty="0" smtClean="0"/>
              <a:t>PAM based on predictions of mutations when proteins diverged from common ancestor </a:t>
            </a:r>
            <a:r>
              <a:rPr lang="mr-IN" sz="2000" dirty="0" smtClean="0"/>
              <a:t>–</a:t>
            </a:r>
            <a:r>
              <a:rPr lang="en-US" sz="2000" dirty="0" smtClean="0"/>
              <a:t> explicit evolutionary model</a:t>
            </a:r>
          </a:p>
          <a:p>
            <a:pPr lvl="1"/>
            <a:r>
              <a:rPr lang="en-US" sz="2000" dirty="0" smtClean="0"/>
              <a:t>BLOSUM based on common regions (BLOCKS) in protein families</a:t>
            </a:r>
          </a:p>
          <a:p>
            <a:r>
              <a:rPr lang="en-US" sz="2400" dirty="0" smtClean="0"/>
              <a:t>BLOSUM is better designed to find conserved domains</a:t>
            </a:r>
          </a:p>
          <a:p>
            <a:r>
              <a:rPr lang="en-US" sz="2400" dirty="0" smtClean="0"/>
              <a:t>Much larger data set was used than for PAM</a:t>
            </a:r>
          </a:p>
          <a:p>
            <a:r>
              <a:rPr lang="en-US" sz="2400" dirty="0" smtClean="0"/>
              <a:t>BLOSUM matrices with small percentage correspond to PAM with large evolutionary distances</a:t>
            </a:r>
          </a:p>
          <a:p>
            <a:pPr lvl="1"/>
            <a:r>
              <a:rPr lang="en-US" sz="2000" smtClean="0"/>
              <a:t>BLOSUM64 ~ PAM120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/>
              <a:t>l</a:t>
            </a:r>
            <a:r>
              <a:rPr lang="en-US" dirty="0" smtClean="0"/>
              <a:t>ogic in alignment and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what is the right distance without a good alignment?</a:t>
            </a:r>
          </a:p>
          <a:p>
            <a:r>
              <a:rPr lang="en-US" dirty="0" smtClean="0"/>
              <a:t>How do we construct a good alignment without knowing what substitutions were made previously?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Probabilistic Model of Alignments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focus on protein alignments without gaps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given an alignment, we can consider two possibilities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R</a:t>
            </a:r>
            <a:r>
              <a:rPr lang="en-US" sz="2400" dirty="0">
                <a:latin typeface="Times New Roman" charset="0"/>
                <a:ea typeface="ＭＳ Ｐゴシック" charset="0"/>
              </a:rPr>
              <a:t>: the sequences are related by evolution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U</a:t>
            </a:r>
            <a:r>
              <a:rPr lang="en-US" sz="2400" dirty="0">
                <a:latin typeface="Times New Roman" charset="0"/>
                <a:ea typeface="ＭＳ Ｐゴシック" charset="0"/>
              </a:rPr>
              <a:t>: the sequences are unrelated</a:t>
            </a:r>
          </a:p>
          <a:p>
            <a:pPr lvl="1"/>
            <a:endParaRPr lang="en-US" sz="2400" dirty="0">
              <a:latin typeface="Times New Roman" charset="0"/>
              <a:ea typeface="ＭＳ Ｐゴシック" charset="0"/>
            </a:endParaRP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How can we distinguish these possibilities?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How is this view related to amino-acid substitution matrices?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Model for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Unrelated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Sequences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assume that each position in the alignment is sampled randomly from some distribution of amino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acids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assume that amino acids at each position are </a:t>
            </a:r>
            <a:r>
              <a:rPr lang="en-US" sz="24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independent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of each other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let       be the probability of amino acid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lnSpc>
                <a:spcPct val="90000"/>
              </a:lnSpc>
            </a:pPr>
            <a:endParaRPr lang="en-US" sz="2400" i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 probability of an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-character alignment of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is given by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79594"/>
              </p:ext>
            </p:extLst>
          </p:nvPr>
        </p:nvGraphicFramePr>
        <p:xfrm>
          <a:off x="2209800" y="4800600"/>
          <a:ext cx="4038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4" imgW="1613296" imgH="432197" progId="Equation.DSMT4">
                  <p:embed/>
                </p:oleObj>
              </mc:Choice>
              <mc:Fallback>
                <p:oleObj name="Equation" r:id="rId4" imgW="1613296" imgH="43219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40386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86799"/>
              </p:ext>
            </p:extLst>
          </p:nvPr>
        </p:nvGraphicFramePr>
        <p:xfrm>
          <a:off x="1524000" y="3505200"/>
          <a:ext cx="41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6" imgW="178042" imgH="228798" progId="Equation.3">
                  <p:embed/>
                </p:oleObj>
              </mc:Choice>
              <mc:Fallback>
                <p:oleObj name="Equation" r:id="rId6" imgW="178042" imgH="2287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415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Model for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Related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Sequences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assume that each pair of aligned amino acids evolved from a common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ancestor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assume each pair is </a:t>
            </a:r>
            <a:r>
              <a:rPr lang="en-US" sz="24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independent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of the other pairs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let         be the probability that evolution gave rise to amino acid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in one sequence and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in another sequence</a:t>
            </a:r>
          </a:p>
          <a:p>
            <a:pPr>
              <a:lnSpc>
                <a:spcPct val="90000"/>
              </a:lnSpc>
            </a:pPr>
            <a:endParaRPr lang="en-US" sz="2400" i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 probability of an alignment of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is given by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341874"/>
              </p:ext>
            </p:extLst>
          </p:nvPr>
        </p:nvGraphicFramePr>
        <p:xfrm>
          <a:off x="1524000" y="3124200"/>
          <a:ext cx="565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4" imgW="241697" imgH="228997" progId="Equation.3">
                  <p:embed/>
                </p:oleObj>
              </mc:Choice>
              <mc:Fallback>
                <p:oleObj name="Equation" r:id="rId4" imgW="241697" imgH="2289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565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151063" y="4678363"/>
          <a:ext cx="36226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6" imgW="1307929" imgH="432009" progId="Equation.DSMT4">
                  <p:embed/>
                </p:oleObj>
              </mc:Choice>
              <mc:Fallback>
                <p:oleObj name="Equation" r:id="rId6" imgW="1307929" imgH="4320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678363"/>
                        <a:ext cx="36226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Probabilistic Model of Alignments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How can we decide which possibility (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U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) is more likely?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one principled way is to consider the relative likelihood of the two possibilities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600200" y="3048000"/>
          <a:ext cx="58658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4" imgW="2514996" imgH="673497" progId="Equation.3">
                  <p:embed/>
                </p:oleObj>
              </mc:Choice>
              <mc:Fallback>
                <p:oleObj name="Equation" r:id="rId4" imgW="2514996" imgH="6734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58658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4419600"/>
            <a:ext cx="7772400" cy="1855788"/>
            <a:chOff x="432" y="2880"/>
            <a:chExt cx="4896" cy="1169"/>
          </a:xfrm>
        </p:grpSpPr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1008" y="3264"/>
            <a:ext cx="2912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5" name="Equation" r:id="rId6" imgW="1981596" imgH="533797" progId="Equation.3">
                    <p:embed/>
                  </p:oleObj>
                </mc:Choice>
                <mc:Fallback>
                  <p:oleObj name="Equation" r:id="rId6" imgW="1981596" imgH="53379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264"/>
                          <a:ext cx="2912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432" y="2880"/>
              <a:ext cx="4896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sz="2400"/>
                <a:t>taking the log, we get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US" sz="240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US" sz="240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US" sz="240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US" sz="240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sz="2400"/>
                <a:t>This is the </a:t>
              </a:r>
              <a:r>
                <a:rPr lang="en-US" sz="2400" i="1"/>
                <a:t>log-odds ratio </a:t>
              </a:r>
              <a:r>
                <a:rPr lang="en-US" sz="2400"/>
                <a:t>(or </a:t>
              </a:r>
              <a:r>
                <a:rPr lang="en-US" sz="2400" i="1"/>
                <a:t>log likelihood ratio)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53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Probabilistic Model of Alignments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If we let the substitution matrix score for the pair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a, b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be: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Then the score of an ungapped alignment is the log likelihood ratio: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85800" y="5105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1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200400" y="2209800"/>
          <a:ext cx="2844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4" imgW="1219068" imgH="482787" progId="Equation.3">
                  <p:embed/>
                </p:oleObj>
              </mc:Choice>
              <mc:Fallback>
                <p:oleObj name="Equation" r:id="rId4" imgW="1219068" imgH="4827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28448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362200" y="4267200"/>
          <a:ext cx="46831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6" imgW="2006996" imgH="419497" progId="Equation.3">
                  <p:embed/>
                </p:oleObj>
              </mc:Choice>
              <mc:Fallback>
                <p:oleObj name="Equation" r:id="rId6" imgW="2006996" imgH="4194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46831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Substitution Matrices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two popular sets of matrices for protein sequences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PAM matrices [Dayhoff </a:t>
            </a:r>
            <a:r>
              <a:rPr lang="en-US" sz="2400" i="1">
                <a:latin typeface="Times New Roman" charset="0"/>
                <a:ea typeface="ＭＳ Ｐゴシック" charset="0"/>
              </a:rPr>
              <a:t>et al.,</a:t>
            </a:r>
            <a:r>
              <a:rPr lang="en-US" sz="2400">
                <a:latin typeface="Times New Roman" charset="0"/>
                <a:ea typeface="ＭＳ Ｐゴシック" charset="0"/>
              </a:rPr>
              <a:t> 1978]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BLOSUM matrices  [Henikoff &amp; Henikoff, 1992]</a:t>
            </a:r>
          </a:p>
          <a:p>
            <a:pPr lvl="1"/>
            <a:endParaRPr lang="en-US" sz="2400">
              <a:latin typeface="Times New Roman" charset="0"/>
              <a:ea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both try to capture the the relative substitutability of amino acid pairs in the context of evolution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66"/>
      </a:dk1>
      <a:lt1>
        <a:srgbClr val="FFFFFF"/>
      </a:lt1>
      <a:dk2>
        <a:srgbClr val="8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3366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66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33713</TotalTime>
  <Words>1116</Words>
  <Application>Microsoft Macintosh PowerPoint</Application>
  <PresentationFormat>On-screen Show (4:3)</PresentationFormat>
  <Paragraphs>158</Paragraphs>
  <Slides>22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The statistics of pairwise alignment</vt:lpstr>
      <vt:lpstr>Issues in scoring pairwise alignments</vt:lpstr>
      <vt:lpstr>Circular logic in alignment and scoring</vt:lpstr>
      <vt:lpstr>Probabilistic Model of Alignments</vt:lpstr>
      <vt:lpstr>Model for Unrelated Sequences</vt:lpstr>
      <vt:lpstr>Model for Related Sequences</vt:lpstr>
      <vt:lpstr>Probabilistic Model of Alignments</vt:lpstr>
      <vt:lpstr>Probabilistic Model of Alignments</vt:lpstr>
      <vt:lpstr>Substitution Matrices</vt:lpstr>
      <vt:lpstr>Blosum 62 Matrix</vt:lpstr>
      <vt:lpstr>Substitution Matrices</vt:lpstr>
      <vt:lpstr>Substitution Matrices</vt:lpstr>
      <vt:lpstr>BLOSUM Matrices</vt:lpstr>
      <vt:lpstr>BLOSUM Matrices</vt:lpstr>
      <vt:lpstr>Assessing significance of the alignment score</vt:lpstr>
      <vt:lpstr>Bayesian approach</vt:lpstr>
      <vt:lpstr>Classical approach</vt:lpstr>
      <vt:lpstr>Scores from Random Alignments</vt:lpstr>
      <vt:lpstr>Statistics of Alignment Scores: The Extreme Value Distribution</vt:lpstr>
      <vt:lpstr>Distribution of Scores</vt:lpstr>
      <vt:lpstr>Statistics of Alignment Scores</vt:lpstr>
      <vt:lpstr>Scoring Matrices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Natural Language Processing (NLP) Tasks</dc:title>
  <dc:creator>Mark Craven</dc:creator>
  <cp:lastModifiedBy>Irene Ong</cp:lastModifiedBy>
  <cp:revision>539</cp:revision>
  <cp:lastPrinted>2015-10-01T15:40:38Z</cp:lastPrinted>
  <dcterms:created xsi:type="dcterms:W3CDTF">2010-10-10T20:45:41Z</dcterms:created>
  <dcterms:modified xsi:type="dcterms:W3CDTF">2017-10-03T07:05:02Z</dcterms:modified>
</cp:coreProperties>
</file>