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6" r:id="rId1"/>
    <p:sldMasterId id="2147483748" r:id="rId2"/>
  </p:sldMasterIdLst>
  <p:notesMasterIdLst>
    <p:notesMasterId r:id="rId16"/>
  </p:notesMasterIdLst>
  <p:handoutMasterIdLst>
    <p:handoutMasterId r:id="rId17"/>
  </p:handoutMasterIdLst>
  <p:sldIdLst>
    <p:sldId id="500" r:id="rId3"/>
    <p:sldId id="504" r:id="rId4"/>
    <p:sldId id="505" r:id="rId5"/>
    <p:sldId id="528" r:id="rId6"/>
    <p:sldId id="530" r:id="rId7"/>
    <p:sldId id="544" r:id="rId8"/>
    <p:sldId id="531" r:id="rId9"/>
    <p:sldId id="532" r:id="rId10"/>
    <p:sldId id="533" r:id="rId11"/>
    <p:sldId id="526" r:id="rId12"/>
    <p:sldId id="516" r:id="rId13"/>
    <p:sldId id="517" r:id="rId14"/>
    <p:sldId id="518" r:id="rId15"/>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154"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309"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463"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618"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5772" algn="l" defTabSz="914309" rtl="0" eaLnBrk="1" latinLnBrk="0" hangingPunct="1">
      <a:defRPr kern="1200">
        <a:solidFill>
          <a:schemeClr val="tx1"/>
        </a:solidFill>
        <a:latin typeface="Verdana" charset="0"/>
        <a:ea typeface="ＭＳ Ｐゴシック" charset="-128"/>
        <a:cs typeface="+mn-cs"/>
      </a:defRPr>
    </a:lvl6pPr>
    <a:lvl7pPr marL="2742926" algn="l" defTabSz="914309" rtl="0" eaLnBrk="1" latinLnBrk="0" hangingPunct="1">
      <a:defRPr kern="1200">
        <a:solidFill>
          <a:schemeClr val="tx1"/>
        </a:solidFill>
        <a:latin typeface="Verdana" charset="0"/>
        <a:ea typeface="ＭＳ Ｐゴシック" charset="-128"/>
        <a:cs typeface="+mn-cs"/>
      </a:defRPr>
    </a:lvl7pPr>
    <a:lvl8pPr marL="3200080" algn="l" defTabSz="914309" rtl="0" eaLnBrk="1" latinLnBrk="0" hangingPunct="1">
      <a:defRPr kern="1200">
        <a:solidFill>
          <a:schemeClr val="tx1"/>
        </a:solidFill>
        <a:latin typeface="Verdana" charset="0"/>
        <a:ea typeface="ＭＳ Ｐゴシック" charset="-128"/>
        <a:cs typeface="+mn-cs"/>
      </a:defRPr>
    </a:lvl8pPr>
    <a:lvl9pPr marL="3657234" algn="l" defTabSz="914309"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359" autoAdjust="0"/>
    <p:restoredTop sz="62007" autoAdjust="0"/>
  </p:normalViewPr>
  <p:slideViewPr>
    <p:cSldViewPr snapToGrid="0">
      <p:cViewPr varScale="1">
        <p:scale>
          <a:sx n="77" d="100"/>
          <a:sy n="77" d="100"/>
        </p:scale>
        <p:origin x="1372" y="64"/>
      </p:cViewPr>
      <p:guideLst>
        <p:guide orient="horz" pos="816"/>
        <p:guide pos="440"/>
      </p:guideLst>
    </p:cSldViewPr>
  </p:slideViewPr>
  <p:outlineViewPr>
    <p:cViewPr>
      <p:scale>
        <a:sx n="33" d="100"/>
        <a:sy n="33" d="100"/>
      </p:scale>
      <p:origin x="0" y="861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K" userId="cfe5c8a818512447" providerId="LiveId" clId="{326278E7-FD91-49C0-8139-0D03F579E27C}"/>
    <pc:docChg chg="modSld">
      <pc:chgData name="MAYANK" userId="cfe5c8a818512447" providerId="LiveId" clId="{326278E7-FD91-49C0-8139-0D03F579E27C}" dt="2023-06-29T17:41:10.557" v="0" actId="6549"/>
      <pc:docMkLst>
        <pc:docMk/>
      </pc:docMkLst>
      <pc:sldChg chg="modSp mod">
        <pc:chgData name="MAYANK" userId="cfe5c8a818512447" providerId="LiveId" clId="{326278E7-FD91-49C0-8139-0D03F579E27C}" dt="2023-06-29T17:41:10.557" v="0" actId="6549"/>
        <pc:sldMkLst>
          <pc:docMk/>
          <pc:sldMk cId="456502190" sldId="500"/>
        </pc:sldMkLst>
        <pc:spChg chg="mod">
          <ac:chgData name="MAYANK" userId="cfe5c8a818512447" providerId="LiveId" clId="{326278E7-FD91-49C0-8139-0D03F579E27C}" dt="2023-06-29T17:41:10.557" v="0" actId="6549"/>
          <ac:spMkLst>
            <pc:docMk/>
            <pc:sldMk cId="456502190" sldId="500"/>
            <ac:spMk id="2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smtClean="0">
                <a:latin typeface="Helvetica" charset="0"/>
              </a:defRPr>
            </a:lvl1pPr>
          </a:lstStyle>
          <a:p>
            <a:pPr>
              <a:defRPr/>
            </a:pPr>
            <a:fld id="{BBC28454-15B3-45D5-9176-8D524A7F7887}"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cs typeface="ＭＳ Ｐゴシック" charset="-128"/>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smtClean="0">
                <a:latin typeface="Times New Roman" charset="0"/>
              </a:defRPr>
            </a:lvl1pPr>
          </a:lstStyle>
          <a:p>
            <a:pPr>
              <a:defRPr/>
            </a:pPr>
            <a:fld id="{EA098A8E-1454-40AB-85F7-3AFE14F6112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154"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309"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463"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618"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5772" algn="l" defTabSz="457154" rtl="0" eaLnBrk="1" latinLnBrk="0" hangingPunct="1">
      <a:defRPr sz="1200" kern="1200">
        <a:solidFill>
          <a:schemeClr val="tx1"/>
        </a:solidFill>
        <a:latin typeface="+mn-lt"/>
        <a:ea typeface="+mn-ea"/>
        <a:cs typeface="+mn-cs"/>
      </a:defRPr>
    </a:lvl6pPr>
    <a:lvl7pPr marL="2742926" algn="l" defTabSz="457154" rtl="0" eaLnBrk="1" latinLnBrk="0" hangingPunct="1">
      <a:defRPr sz="1200" kern="1200">
        <a:solidFill>
          <a:schemeClr val="tx1"/>
        </a:solidFill>
        <a:latin typeface="+mn-lt"/>
        <a:ea typeface="+mn-ea"/>
        <a:cs typeface="+mn-cs"/>
      </a:defRPr>
    </a:lvl7pPr>
    <a:lvl8pPr marL="3200080" algn="l" defTabSz="457154" rtl="0" eaLnBrk="1" latinLnBrk="0" hangingPunct="1">
      <a:defRPr sz="1200" kern="1200">
        <a:solidFill>
          <a:schemeClr val="tx1"/>
        </a:solidFill>
        <a:latin typeface="+mn-lt"/>
        <a:ea typeface="+mn-ea"/>
        <a:cs typeface="+mn-cs"/>
      </a:defRPr>
    </a:lvl8pPr>
    <a:lvl9pPr marL="3657234" algn="l" defTabSz="4571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3CAF0266-EF1C-4642-B68E-B240FE59A0E3}" type="slidenum">
              <a:rPr lang="en-US" smtClean="0"/>
              <a:pPr/>
              <a:t>4</a:t>
            </a:fld>
            <a:endParaRPr lang="en-US"/>
          </a:p>
        </p:txBody>
      </p:sp>
      <p:sp>
        <p:nvSpPr>
          <p:cNvPr id="111619" name="Rectangle 2"/>
          <p:cNvSpPr>
            <a:spLocks noGrp="1" noRot="1" noChangeAspect="1" noChangeArrowheads="1" noTextEdit="1"/>
          </p:cNvSpPr>
          <p:nvPr>
            <p:ph type="sldImg"/>
          </p:nvPr>
        </p:nvSpPr>
        <p:spPr>
          <a:xfrm>
            <a:off x="1116013" y="698500"/>
            <a:ext cx="4649787" cy="3486150"/>
          </a:xfrm>
          <a:ln/>
        </p:spPr>
      </p:sp>
      <p:sp>
        <p:nvSpPr>
          <p:cNvPr id="11162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F8D33D71-C0D3-4CCB-B673-C568BF7074EF}" type="slidenum">
              <a:rPr lang="en-US" smtClean="0"/>
              <a:pPr/>
              <a:t>5</a:t>
            </a:fld>
            <a:endParaRPr lang="en-US"/>
          </a:p>
        </p:txBody>
      </p:sp>
      <p:sp>
        <p:nvSpPr>
          <p:cNvPr id="113667" name="Rectangle 2"/>
          <p:cNvSpPr>
            <a:spLocks noGrp="1" noRot="1" noChangeAspect="1" noChangeArrowheads="1" noTextEdit="1"/>
          </p:cNvSpPr>
          <p:nvPr>
            <p:ph type="sldImg"/>
          </p:nvPr>
        </p:nvSpPr>
        <p:spPr>
          <a:xfrm>
            <a:off x="1116013" y="698500"/>
            <a:ext cx="4649787" cy="3486150"/>
          </a:xfrm>
          <a:ln/>
        </p:spPr>
      </p:sp>
      <p:sp>
        <p:nvSpPr>
          <p:cNvPr id="11366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DBC09950-E8D3-4690-ABFD-D68C2860FF90}" type="slidenum">
              <a:rPr lang="en-US" smtClean="0"/>
              <a:pPr/>
              <a:t>7</a:t>
            </a:fld>
            <a:endParaRPr lang="en-US"/>
          </a:p>
        </p:txBody>
      </p:sp>
      <p:sp>
        <p:nvSpPr>
          <p:cNvPr id="115715" name="Rectangle 2"/>
          <p:cNvSpPr>
            <a:spLocks noGrp="1" noRot="1" noChangeAspect="1" noChangeArrowheads="1" noTextEdit="1"/>
          </p:cNvSpPr>
          <p:nvPr>
            <p:ph type="sldImg"/>
          </p:nvPr>
        </p:nvSpPr>
        <p:spPr>
          <a:xfrm>
            <a:off x="1116013" y="698500"/>
            <a:ext cx="4649787" cy="3486150"/>
          </a:xfrm>
          <a:ln/>
        </p:spPr>
      </p:sp>
      <p:sp>
        <p:nvSpPr>
          <p:cNvPr id="11571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BE592F0C-DDA9-443A-9014-7AFD7EF2B014}" type="slidenum">
              <a:rPr lang="en-US" smtClean="0"/>
              <a:pPr/>
              <a:t>8</a:t>
            </a:fld>
            <a:endParaRPr lang="en-US"/>
          </a:p>
        </p:txBody>
      </p:sp>
      <p:sp>
        <p:nvSpPr>
          <p:cNvPr id="116739" name="Rectangle 2"/>
          <p:cNvSpPr>
            <a:spLocks noGrp="1" noRot="1" noChangeAspect="1" noChangeArrowheads="1" noTextEdit="1"/>
          </p:cNvSpPr>
          <p:nvPr>
            <p:ph type="sldImg"/>
          </p:nvPr>
        </p:nvSpPr>
        <p:spPr>
          <a:xfrm>
            <a:off x="1116013" y="698500"/>
            <a:ext cx="4649787" cy="3486150"/>
          </a:xfrm>
          <a:ln/>
        </p:spPr>
      </p:sp>
      <p:sp>
        <p:nvSpPr>
          <p:cNvPr id="11674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AA60C957-74D5-4F1F-9173-7DBABEAB9968}" type="slidenum">
              <a:rPr lang="en-US" smtClean="0"/>
              <a:pPr/>
              <a:t>9</a:t>
            </a:fld>
            <a:endParaRPr lang="en-US"/>
          </a:p>
        </p:txBody>
      </p:sp>
      <p:sp>
        <p:nvSpPr>
          <p:cNvPr id="117763" name="Rectangle 2"/>
          <p:cNvSpPr>
            <a:spLocks noGrp="1" noRot="1" noChangeAspect="1" noChangeArrowheads="1" noTextEdit="1"/>
          </p:cNvSpPr>
          <p:nvPr>
            <p:ph type="sldImg"/>
          </p:nvPr>
        </p:nvSpPr>
        <p:spPr>
          <a:xfrm>
            <a:off x="1116013" y="698500"/>
            <a:ext cx="4649787" cy="3486150"/>
          </a:xfrm>
          <a:ln/>
        </p:spPr>
      </p:sp>
      <p:sp>
        <p:nvSpPr>
          <p:cNvPr id="1177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A098A8E-1454-40AB-85F7-3AFE14F61128}"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lIns="91431" tIns="45716" rIns="91431" bIns="45716"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457200" y="6356352"/>
            <a:ext cx="2133600" cy="365125"/>
          </a:xfrm>
          <a:prstGeom prst="rect">
            <a:avLst/>
          </a:prstGeom>
        </p:spPr>
        <p:txBody>
          <a:bodyPr lIns="91431" tIns="45716" rIns="91431" bIns="45716"/>
          <a:lstStyle/>
          <a:p>
            <a:fld id="{47C9B81F-C347-4BEF-BFDF-29C42F48304A}" type="datetimeFigureOut">
              <a:rPr lang="en-US" smtClean="0"/>
              <a:pPr/>
              <a:t>6/29/2023</a:t>
            </a:fld>
            <a:endParaRPr lang="en-US" dirty="0">
              <a:solidFill>
                <a:schemeClr val="tx2">
                  <a:shade val="90000"/>
                </a:schemeClr>
              </a:solidFill>
            </a:endParaRPr>
          </a:p>
        </p:txBody>
      </p:sp>
      <p:sp>
        <p:nvSpPr>
          <p:cNvPr id="5" name="Footer Placeholder 4"/>
          <p:cNvSpPr>
            <a:spLocks noGrp="1"/>
          </p:cNvSpPr>
          <p:nvPr>
            <p:ph type="ftr" sz="quarter" idx="11"/>
          </p:nvPr>
        </p:nvSpPr>
        <p:spPr>
          <a:xfrm>
            <a:off x="3124200" y="6356352"/>
            <a:ext cx="2895600" cy="365125"/>
          </a:xfrm>
          <a:prstGeom prst="rect">
            <a:avLst/>
          </a:prstGeom>
        </p:spPr>
        <p:txBody>
          <a:bodyPr lIns="91431" tIns="45716" rIns="91431" bIns="45716"/>
          <a:lstStyle/>
          <a:p>
            <a:pPr algn="l" eaLnBrk="1" latinLnBrk="0" hangingPunct="1"/>
            <a:endParaRPr kumimoji="0" lang="en-US" dirty="0">
              <a:solidFill>
                <a:schemeClr val="tx2">
                  <a:shade val="90000"/>
                </a:schemeClr>
              </a:solidFill>
            </a:endParaRP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solidFill>
                <a:schemeClr val="tx2">
                  <a:shade val="9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lIns="91431" tIns="45716" rIns="91431" bIns="45716"/>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lIns="91431" tIns="45716" rIns="91431" bIns="4571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lIns="91431" tIns="45716" rIns="91431" bIns="45716"/>
          <a:lstStyle/>
          <a:p>
            <a:fld id="{47C9B81F-C347-4BEF-BFDF-29C42F48304A}" type="datetimeFigureOut">
              <a:rPr lang="en-US" smtClean="0"/>
              <a:pPr/>
              <a:t>6/29/2023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lIns="91431" tIns="45716" rIns="91431" bIns="45716"/>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lIns="91426" tIns="45714" rIns="91426" bIns="45714"/>
          <a:lstStyle/>
          <a:p>
            <a:r>
              <a:rPr lang="en-US"/>
              <a:t>Click to edit Master title style</a:t>
            </a:r>
          </a:p>
        </p:txBody>
      </p:sp>
      <p:sp>
        <p:nvSpPr>
          <p:cNvPr id="3" name="Date Placeholder 2"/>
          <p:cNvSpPr>
            <a:spLocks noGrp="1"/>
          </p:cNvSpPr>
          <p:nvPr>
            <p:ph type="dt" sz="half" idx="10"/>
          </p:nvPr>
        </p:nvSpPr>
        <p:spPr>
          <a:xfrm>
            <a:off x="457200" y="6356353"/>
            <a:ext cx="2133600" cy="365125"/>
          </a:xfrm>
          <a:prstGeom prst="rect">
            <a:avLst/>
          </a:prstGeom>
        </p:spPr>
        <p:txBody>
          <a:bodyPr lIns="91426" tIns="45714" rIns="91426" bIns="45714"/>
          <a:lstStyle/>
          <a:p>
            <a:fld id="{C5AE197F-0C98-4E9A-96B2-283D44E4A9EE}" type="datetimeFigureOut">
              <a:rPr lang="en-US" smtClean="0"/>
              <a:pPr/>
              <a:t>6/29/2023</a:t>
            </a:fld>
            <a:endParaRPr lang="en-US"/>
          </a:p>
        </p:txBody>
      </p:sp>
      <p:sp>
        <p:nvSpPr>
          <p:cNvPr id="4" name="Footer Placeholder 3"/>
          <p:cNvSpPr>
            <a:spLocks noGrp="1"/>
          </p:cNvSpPr>
          <p:nvPr>
            <p:ph type="ftr" sz="quarter" idx="11"/>
          </p:nvPr>
        </p:nvSpPr>
        <p:spPr>
          <a:xfrm>
            <a:off x="3124200" y="6356353"/>
            <a:ext cx="2895600" cy="365125"/>
          </a:xfrm>
          <a:prstGeom prst="rect">
            <a:avLst/>
          </a:prstGeom>
        </p:spPr>
        <p:txBody>
          <a:bodyPr lIns="91426" tIns="45714" rIns="91426" bIns="45714"/>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8" indent="0" algn="ctr">
              <a:buNone/>
              <a:defRPr>
                <a:solidFill>
                  <a:schemeClr val="tx1">
                    <a:tint val="75000"/>
                  </a:schemeClr>
                </a:solidFill>
              </a:defRPr>
            </a:lvl5pPr>
            <a:lvl6pPr marL="2285772"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8" indent="0">
              <a:buNone/>
              <a:defRPr sz="1400">
                <a:solidFill>
                  <a:schemeClr val="tx1">
                    <a:tint val="75000"/>
                  </a:schemeClr>
                </a:solidFill>
              </a:defRPr>
            </a:lvl5pPr>
            <a:lvl6pPr marL="2285772"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8" indent="0">
              <a:buNone/>
              <a:defRPr sz="1600" b="1"/>
            </a:lvl5pPr>
            <a:lvl6pPr marL="2285772"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8" indent="0">
              <a:buNone/>
              <a:defRPr sz="1600" b="1"/>
            </a:lvl5pPr>
            <a:lvl6pPr marL="2285772"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6/29/2023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lIns="91431" tIns="45716" rIns="91431" bIns="45716" anchor="ctr">
            <a:noAutofit/>
          </a:bodyPr>
          <a:lstStyle>
            <a:lvl1pPr>
              <a:defRPr sz="24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lIns="91431" tIns="45716" rIns="91431" bIns="45716">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154" indent="0">
              <a:buNone/>
              <a:defRPr sz="1200"/>
            </a:lvl2pPr>
            <a:lvl3pPr marL="914309" indent="0">
              <a:buNone/>
              <a:defRPr sz="1000"/>
            </a:lvl3pPr>
            <a:lvl4pPr marL="1371463" indent="0">
              <a:buNone/>
              <a:defRPr sz="900"/>
            </a:lvl4pPr>
            <a:lvl5pPr marL="1828618" indent="0">
              <a:buNone/>
              <a:defRPr sz="900"/>
            </a:lvl5pPr>
            <a:lvl6pPr marL="2285772" indent="0">
              <a:buNone/>
              <a:defRPr sz="900"/>
            </a:lvl6pPr>
            <a:lvl7pPr marL="2742926" indent="0">
              <a:buNone/>
              <a:defRPr sz="900"/>
            </a:lvl7pPr>
            <a:lvl8pPr marL="3200080" indent="0">
              <a:buNone/>
              <a:defRPr sz="900"/>
            </a:lvl8pPr>
            <a:lvl9pPr marL="365723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4" indent="0">
              <a:buNone/>
              <a:defRPr sz="2800"/>
            </a:lvl2pPr>
            <a:lvl3pPr marL="914309" indent="0">
              <a:buNone/>
              <a:defRPr sz="2400"/>
            </a:lvl3pPr>
            <a:lvl4pPr marL="1371463" indent="0">
              <a:buNone/>
              <a:defRPr sz="2000"/>
            </a:lvl4pPr>
            <a:lvl5pPr marL="1828618" indent="0">
              <a:buNone/>
              <a:defRPr sz="2000"/>
            </a:lvl5pPr>
            <a:lvl6pPr marL="2285772" indent="0">
              <a:buNone/>
              <a:defRPr sz="2000"/>
            </a:lvl6pPr>
            <a:lvl7pPr marL="2742926" indent="0">
              <a:buNone/>
              <a:defRPr sz="2000"/>
            </a:lvl7pPr>
            <a:lvl8pPr marL="3200080" indent="0">
              <a:buNone/>
              <a:defRPr sz="2000"/>
            </a:lvl8pPr>
            <a:lvl9pPr marL="3657234" indent="0">
              <a:buNone/>
              <a:defRPr sz="2000"/>
            </a:lvl9pPr>
          </a:lstStyle>
          <a:p>
            <a:r>
              <a:rPr lang="en-US"/>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54" indent="0">
              <a:buNone/>
              <a:defRPr sz="1200"/>
            </a:lvl2pPr>
            <a:lvl3pPr marL="914309" indent="0">
              <a:buNone/>
              <a:defRPr sz="1000"/>
            </a:lvl3pPr>
            <a:lvl4pPr marL="1371463" indent="0">
              <a:buNone/>
              <a:defRPr sz="900"/>
            </a:lvl4pPr>
            <a:lvl5pPr marL="1828618" indent="0">
              <a:buNone/>
              <a:defRPr sz="900"/>
            </a:lvl5pPr>
            <a:lvl6pPr marL="2285772" indent="0">
              <a:buNone/>
              <a:defRPr sz="900"/>
            </a:lvl6pPr>
            <a:lvl7pPr marL="2742926" indent="0">
              <a:buNone/>
              <a:defRPr sz="900"/>
            </a:lvl7pPr>
            <a:lvl8pPr marL="3200080" indent="0">
              <a:buNone/>
              <a:defRPr sz="900"/>
            </a:lvl8pPr>
            <a:lvl9pPr marL="365723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lIns="91431" tIns="45716" rIns="91431" bIns="45716">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lIns="91431" tIns="45716" rIns="91431" bIns="45716"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2"/>
            <a:ext cx="2133600" cy="365125"/>
          </a:xfrm>
          <a:prstGeom prst="rect">
            <a:avLst/>
          </a:prstGeom>
        </p:spPr>
        <p:txBody>
          <a:bodyPr lIns="91431" tIns="45716" rIns="91431" bIns="45716"/>
          <a:lstStyle/>
          <a:p>
            <a:fld id="{47C9B81F-C347-4BEF-BFDF-29C42F48304A}" type="datetimeFigureOut">
              <a:rPr lang="en-US" smtClean="0"/>
              <a:pPr/>
              <a:t>6/29/2023</a:t>
            </a:fld>
            <a:endParaRPr lang="en-US" dirty="0">
              <a:solidFill>
                <a:schemeClr val="tx2">
                  <a:shade val="90000"/>
                </a:schemeClr>
              </a:solidFill>
            </a:endParaRPr>
          </a:p>
        </p:txBody>
      </p:sp>
      <p:sp>
        <p:nvSpPr>
          <p:cNvPr id="8" name="Footer Placeholder 7"/>
          <p:cNvSpPr>
            <a:spLocks noGrp="1"/>
          </p:cNvSpPr>
          <p:nvPr>
            <p:ph type="ftr" sz="quarter" idx="11"/>
          </p:nvPr>
        </p:nvSpPr>
        <p:spPr>
          <a:xfrm>
            <a:off x="3124200" y="6356352"/>
            <a:ext cx="2895600" cy="365125"/>
          </a:xfrm>
          <a:prstGeom prst="rect">
            <a:avLst/>
          </a:prstGeom>
        </p:spPr>
        <p:txBody>
          <a:bodyPr lIns="91431" tIns="45716" rIns="91431" bIns="45716"/>
          <a:lstStyle/>
          <a:p>
            <a:pPr algn="l" eaLnBrk="1" latinLnBrk="0" hangingPunct="1"/>
            <a:endParaRPr kumimoji="0" lang="en-US" dirty="0">
              <a:solidFill>
                <a:schemeClr val="tx2">
                  <a:shade val="90000"/>
                </a:schemeClr>
              </a:solidFill>
            </a:endParaRPr>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dirty="0">
              <a:solidFill>
                <a:schemeClr val="tx2">
                  <a:shade val="90000"/>
                </a:schemeClr>
              </a:solidFill>
            </a:endParaRPr>
          </a:p>
        </p:txBody>
      </p:sp>
      <p:sp>
        <p:nvSpPr>
          <p:cNvPr id="11" name="Picture Placeholder 10"/>
          <p:cNvSpPr>
            <a:spLocks noGrp="1"/>
          </p:cNvSpPr>
          <p:nvPr>
            <p:ph type="pic" sz="quarter" idx="13"/>
          </p:nvPr>
        </p:nvSpPr>
        <p:spPr>
          <a:xfrm>
            <a:off x="2895600" y="1371600"/>
            <a:ext cx="6019800" cy="4724400"/>
          </a:xfrm>
          <a:prstGeom prst="rect">
            <a:avLst/>
          </a:prstGeom>
        </p:spPr>
        <p:txBody>
          <a:bodyPr lIns="91431" tIns="45716" rIns="91431" bIns="45716"/>
          <a:lstStyle/>
          <a:p>
            <a:r>
              <a:rPr lang="en-US"/>
              <a:t>Click icon to add picture</a:t>
            </a:r>
          </a:p>
        </p:txBody>
      </p:sp>
      <p:sp>
        <p:nvSpPr>
          <p:cNvPr id="13" name="Text Placeholder 12"/>
          <p:cNvSpPr>
            <a:spLocks noGrp="1"/>
          </p:cNvSpPr>
          <p:nvPr>
            <p:ph type="body" sz="quarter" idx="14"/>
          </p:nvPr>
        </p:nvSpPr>
        <p:spPr>
          <a:xfrm>
            <a:off x="228600" y="1371600"/>
            <a:ext cx="2590800" cy="4724400"/>
          </a:xfrm>
          <a:prstGeom prst="rect">
            <a:avLst/>
          </a:prstGeom>
        </p:spPr>
        <p:txBody>
          <a:bodyPr lIns="91431" tIns="45716" rIns="91431" bIns="45716">
            <a:normAutofit/>
          </a:bodyPr>
          <a:lstStyle>
            <a:lvl1pPr marL="137146" indent="-137146">
              <a:defRPr sz="2000"/>
            </a:lvl1pPr>
            <a:lvl2pPr marL="320008" indent="-182862">
              <a:buFont typeface="Wingdings" pitchFamily="2" charset="2"/>
              <a:buChar char="§"/>
              <a:defRPr sz="1800"/>
            </a:lvl2pPr>
            <a:lvl3pPr marL="502870" indent="-182862">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lIns="91431" tIns="45716" rIns="91431" bIns="45716">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lIns="91431" tIns="45716" rIns="91431" bIns="45716"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6" name="TextBox 5"/>
          <p:cNvSpPr txBox="1">
            <a:spLocks noChangeArrowheads="1"/>
          </p:cNvSpPr>
          <p:nvPr/>
        </p:nvSpPr>
        <p:spPr bwMode="auto">
          <a:xfrm>
            <a:off x="2804330" y="87869"/>
            <a:ext cx="6339671" cy="369324"/>
          </a:xfrm>
          <a:prstGeom prst="rect">
            <a:avLst/>
          </a:prstGeom>
          <a:noFill/>
          <a:ln w="50800" cmpd="dbl">
            <a:solidFill>
              <a:srgbClr val="C00000"/>
            </a:solidFill>
            <a:miter lim="800000"/>
            <a:headEnd/>
            <a:tailEnd/>
          </a:ln>
        </p:spPr>
        <p:txBody>
          <a:bodyPr wrap="square" lIns="91431" tIns="45716" rIns="91431" bIns="45716">
            <a:spAutoFit/>
          </a:bodyPr>
          <a:lstStyle/>
          <a:p>
            <a:pPr algn="ctr"/>
            <a:r>
              <a:rPr lang="en-US" sz="1800" b="0" dirty="0">
                <a:solidFill>
                  <a:schemeClr val="tx1"/>
                </a:solidFill>
                <a:latin typeface="Calibri" pitchFamily="34" charset="0"/>
              </a:rPr>
              <a:t>Department of IBM</a:t>
            </a:r>
            <a:r>
              <a:rPr lang="en-US" sz="1800" b="0" baseline="0" dirty="0">
                <a:solidFill>
                  <a:schemeClr val="tx1"/>
                </a:solidFill>
                <a:latin typeface="Calibri" pitchFamily="34" charset="0"/>
              </a:rPr>
              <a:t> Computer Science and Engineering</a:t>
            </a:r>
            <a:r>
              <a:rPr lang="en-US" sz="1800" b="0" dirty="0">
                <a:solidFill>
                  <a:schemeClr val="tx1"/>
                </a:solidFill>
                <a:latin typeface="Calibri" pitchFamily="34" charset="0"/>
              </a:rPr>
              <a:t> (CSE-IBM)</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lIns="91431" tIns="45716" rIns="91431" bIns="45716"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lIns="91431" tIns="45716" rIns="91431" bIns="45716"/>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2959" y="1473738"/>
            <a:ext cx="3008313" cy="4691063"/>
          </a:xfrm>
          <a:prstGeom prst="rect">
            <a:avLst/>
          </a:prstGeom>
        </p:spPr>
        <p:txBody>
          <a:bodyPr lIns="91431" tIns="45716" rIns="91431" bIns="45716"/>
          <a:lstStyle>
            <a:lvl1pPr marL="0" indent="0">
              <a:buNone/>
              <a:defRPr sz="1400"/>
            </a:lvl1pPr>
            <a:lvl2pPr marL="457154" indent="0">
              <a:buNone/>
              <a:defRPr sz="1200"/>
            </a:lvl2pPr>
            <a:lvl3pPr marL="914309" indent="0">
              <a:buNone/>
              <a:defRPr sz="1000"/>
            </a:lvl3pPr>
            <a:lvl4pPr marL="1371463" indent="0">
              <a:buNone/>
              <a:defRPr sz="900"/>
            </a:lvl4pPr>
            <a:lvl5pPr marL="1828618" indent="0">
              <a:buNone/>
              <a:defRPr sz="900"/>
            </a:lvl5pPr>
            <a:lvl6pPr marL="2285772" indent="0">
              <a:buNone/>
              <a:defRPr sz="900"/>
            </a:lvl6pPr>
            <a:lvl7pPr marL="2742926" indent="0">
              <a:buNone/>
              <a:defRPr sz="900"/>
            </a:lvl7pPr>
            <a:lvl8pPr marL="3200080" indent="0">
              <a:buNone/>
              <a:defRPr sz="900"/>
            </a:lvl8pPr>
            <a:lvl9pPr marL="3657234"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lIns="91431" tIns="45716" rIns="91431" bIns="45716"/>
          <a:lstStyle/>
          <a:p>
            <a:fld id="{47C9B81F-C347-4BEF-BFDF-29C42F48304A}" type="datetimeFigureOut">
              <a:rPr lang="en-US" smtClean="0"/>
              <a:pPr/>
              <a:t>6/29/2023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lIns="91431" tIns="45716" rIns="91431" bIns="45716"/>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lIns="91431" tIns="45716" rIns="91431" bIns="45716"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lIns="91431" tIns="45716" rIns="91431" bIns="45716"/>
          <a:lstStyle>
            <a:lvl1pPr marL="0" indent="0">
              <a:buNone/>
              <a:defRPr sz="3200"/>
            </a:lvl1pPr>
            <a:lvl2pPr marL="457154" indent="0">
              <a:buNone/>
              <a:defRPr sz="2800"/>
            </a:lvl2pPr>
            <a:lvl3pPr marL="914309" indent="0">
              <a:buNone/>
              <a:defRPr sz="2400"/>
            </a:lvl3pPr>
            <a:lvl4pPr marL="1371463" indent="0">
              <a:buNone/>
              <a:defRPr sz="2000"/>
            </a:lvl4pPr>
            <a:lvl5pPr marL="1828618" indent="0">
              <a:buNone/>
              <a:defRPr sz="2000"/>
            </a:lvl5pPr>
            <a:lvl6pPr marL="2285772" indent="0">
              <a:buNone/>
              <a:defRPr sz="2000"/>
            </a:lvl6pPr>
            <a:lvl7pPr marL="2742926" indent="0">
              <a:buNone/>
              <a:defRPr sz="2000"/>
            </a:lvl7pPr>
            <a:lvl8pPr marL="3200080" indent="0">
              <a:buNone/>
              <a:defRPr sz="2000"/>
            </a:lvl8pPr>
            <a:lvl9pPr marL="3657234" indent="0">
              <a:buNone/>
              <a:defRPr sz="2000"/>
            </a:lvl9pPr>
          </a:lstStyle>
          <a:p>
            <a:r>
              <a:rPr lang="en-US"/>
              <a:t>Click icon to add picture</a:t>
            </a:r>
          </a:p>
        </p:txBody>
      </p:sp>
      <p:sp>
        <p:nvSpPr>
          <p:cNvPr id="4" name="Text Placeholder 3"/>
          <p:cNvSpPr>
            <a:spLocks noGrp="1"/>
          </p:cNvSpPr>
          <p:nvPr>
            <p:ph type="body" sz="half" idx="2"/>
          </p:nvPr>
        </p:nvSpPr>
        <p:spPr>
          <a:xfrm>
            <a:off x="1792288" y="5367339"/>
            <a:ext cx="5486400" cy="804862"/>
          </a:xfrm>
          <a:prstGeom prst="rect">
            <a:avLst/>
          </a:prstGeom>
        </p:spPr>
        <p:txBody>
          <a:bodyPr lIns="91431" tIns="45716" rIns="91431" bIns="45716"/>
          <a:lstStyle>
            <a:lvl1pPr marL="0" indent="0">
              <a:buNone/>
              <a:defRPr sz="1400"/>
            </a:lvl1pPr>
            <a:lvl2pPr marL="457154" indent="0">
              <a:buNone/>
              <a:defRPr sz="1200"/>
            </a:lvl2pPr>
            <a:lvl3pPr marL="914309" indent="0">
              <a:buNone/>
              <a:defRPr sz="1000"/>
            </a:lvl3pPr>
            <a:lvl4pPr marL="1371463" indent="0">
              <a:buNone/>
              <a:defRPr sz="900"/>
            </a:lvl4pPr>
            <a:lvl5pPr marL="1828618" indent="0">
              <a:buNone/>
              <a:defRPr sz="900"/>
            </a:lvl5pPr>
            <a:lvl6pPr marL="2285772" indent="0">
              <a:buNone/>
              <a:defRPr sz="900"/>
            </a:lvl6pPr>
            <a:lvl7pPr marL="2742926" indent="0">
              <a:buNone/>
              <a:defRPr sz="900"/>
            </a:lvl7pPr>
            <a:lvl8pPr marL="3200080" indent="0">
              <a:buNone/>
              <a:defRPr sz="900"/>
            </a:lvl8pPr>
            <a:lvl9pPr marL="3657234"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lIns="91431" tIns="45716" rIns="91431" bIns="45716"/>
          <a:lstStyle/>
          <a:p>
            <a:fld id="{47C9B81F-C347-4BEF-BFDF-29C42F48304A}" type="datetimeFigureOut">
              <a:rPr lang="en-US" smtClean="0"/>
              <a:pPr/>
              <a:t>6/29/2023</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lIns="91431" tIns="45716" rIns="91431" bIns="45716"/>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lIns="91431" tIns="45716" rIns="91431" bIns="45716"/>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lIns="91431" tIns="45716" rIns="91431" bIns="4571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lIns="91431" tIns="45716" rIns="91431" bIns="45716"/>
          <a:lstStyle/>
          <a:p>
            <a:fld id="{47C9B81F-C347-4BEF-BFDF-29C42F48304A}" type="datetimeFigureOut">
              <a:rPr lang="en-US" smtClean="0"/>
              <a:pPr/>
              <a:t>6/29/2023</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lIns="91431" tIns="45716" rIns="91431" bIns="45716"/>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7"/>
            <a:ext cx="2133600" cy="365125"/>
          </a:xfrm>
          <a:prstGeom prst="rect">
            <a:avLst/>
          </a:prstGeom>
        </p:spPr>
        <p:txBody>
          <a:bodyPr vert="horz" lIns="91431" tIns="45716" rIns="91431" bIns="45716" rtlCol="0" anchor="ctr"/>
          <a:lstStyle>
            <a:lvl1pPr algn="r">
              <a:defRPr sz="1200">
                <a:solidFill>
                  <a:schemeClr val="tx1">
                    <a:tint val="75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4"/>
          </p:cNvPr>
          <p:cNvPicPr>
            <a:picLocks noChangeAspect="1" noChangeArrowheads="1"/>
          </p:cNvPicPr>
          <p:nvPr/>
        </p:nvPicPr>
        <p:blipFill>
          <a:blip r:embed="rId15"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60" r:id="rId11"/>
    <p:sldLayoutId id="2147483761" r:id="rId12"/>
  </p:sldLayoutIdLst>
  <p:txStyles>
    <p:titleStyle>
      <a:lvl1pPr algn="ctr" defTabSz="914309"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866" indent="-342866" algn="l" defTabSz="914309"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876" indent="-285722" algn="l" defTabSz="914309"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2886" indent="-228577" algn="l" defTabSz="914309"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40"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94"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48"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02"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57"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12"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2"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31" tIns="45716" rIns="91431" bIns="45716"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31" tIns="45716" rIns="91431" bIns="457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31" tIns="45716" rIns="91431" bIns="45716" rtlCol="0" anchor="ctr"/>
          <a:lstStyle>
            <a:lvl1pPr algn="l">
              <a:defRPr sz="1200">
                <a:solidFill>
                  <a:schemeClr val="tx1">
                    <a:tint val="75000"/>
                  </a:schemeClr>
                </a:solidFill>
              </a:defRPr>
            </a:lvl1pPr>
          </a:lstStyle>
          <a:p>
            <a:fld id="{C5AE197F-0C98-4E9A-96B2-283D44E4A9EE}" type="datetimeFigureOut">
              <a:rPr lang="en-US" smtClean="0"/>
              <a:pPr/>
              <a:t>6/29/2023</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31" tIns="45716" rIns="91431" bIns="45716"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31" tIns="45716" rIns="91431" bIns="45716" rtlCol="0" anchor="ctr"/>
          <a:lstStyle>
            <a:lvl1pPr algn="r">
              <a:defRPr sz="1200">
                <a:solidFill>
                  <a:schemeClr val="tx1">
                    <a:tint val="75000"/>
                  </a:schemeClr>
                </a:solidFill>
              </a:defRPr>
            </a:lvl1pPr>
          </a:lstStyle>
          <a:p>
            <a:fld id="{7ECDE7EB-DACC-46A4-AA97-3CCBEE9E1C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ctr" defTabSz="914309" rtl="0" eaLnBrk="1" latinLnBrk="0" hangingPunct="1">
        <a:spcBef>
          <a:spcPct val="0"/>
        </a:spcBef>
        <a:buNone/>
        <a:defRPr sz="4400" kern="1200">
          <a:solidFill>
            <a:schemeClr val="tx1"/>
          </a:solidFill>
          <a:latin typeface="+mj-lt"/>
          <a:ea typeface="+mj-ea"/>
          <a:cs typeface="+mj-cs"/>
        </a:defRPr>
      </a:lvl1pPr>
    </p:titleStyle>
    <p:bodyStyle>
      <a:lvl1pPr marL="342866" indent="-342866" algn="l" defTabSz="914309"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76" indent="-285722" algn="l" defTabSz="914309"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86" indent="-228577" algn="l" defTabSz="914309"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40"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94"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48"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02"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57"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12" indent="-228577"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2"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vBURTt97EkA&amp;list=PLBlnK6fEyqRiVhbXDGLXDk_OQAeuVcp2O" TargetMode="External"/><Relationship Id="rId2" Type="http://schemas.openxmlformats.org/officeDocument/2006/relationships/hyperlink" Target="https://www.youtube.com/watch?v=bkSWJJZNgf8&amp;list=PLxCzCOWd7aiGz9donHRrE9I3Mwn6XdP8p" TargetMode="External"/><Relationship Id="rId1" Type="http://schemas.openxmlformats.org/officeDocument/2006/relationships/slideLayout" Target="../slideLayouts/slideLayout2.xml"/><Relationship Id="rId4" Type="http://schemas.openxmlformats.org/officeDocument/2006/relationships/hyperlink" Target="https://nptel.ac.in/courses/106/108/106108101/"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5427342"/>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26648" y="5901986"/>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6572250" y="65087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7130143"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57591" y="3121721"/>
          <a:ext cx="2477292"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57591" y="3121721"/>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5284078" y="-64960"/>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9078" y="24500"/>
            <a:ext cx="2946773" cy="1421527"/>
          </a:xfrm>
          <a:prstGeom prst="rect">
            <a:avLst/>
          </a:prstGeom>
        </p:spPr>
      </p:pic>
      <p:sp>
        <p:nvSpPr>
          <p:cNvPr id="43" name="Right Triangle 42"/>
          <p:cNvSpPr/>
          <p:nvPr/>
        </p:nvSpPr>
        <p:spPr>
          <a:xfrm rot="10800000" flipV="1">
            <a:off x="7372348" y="5334000"/>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5161019" y="6019561"/>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5164336"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2401" y="5992892"/>
            <a:ext cx="4824032" cy="43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Aft>
                <a:spcPct val="35000"/>
              </a:spcAft>
            </a:pPr>
            <a:r>
              <a:rPr lang="en-US" sz="2400" b="1" dirty="0">
                <a:latin typeface="Times New Roman" pitchFamily="18" charset="0"/>
                <a:cs typeface="Times New Roman" pitchFamily="18" charset="0"/>
              </a:rPr>
              <a:t>Introduction to Operating System</a:t>
            </a:r>
            <a:endParaRPr lang="en-US" sz="1600" b="1" dirty="0">
              <a:latin typeface="Times New Roman" pitchFamily="18" charset="0"/>
              <a:cs typeface="Times New Roman" pitchFamily="18" charset="0"/>
            </a:endParaRPr>
          </a:p>
        </p:txBody>
      </p:sp>
      <p:sp>
        <p:nvSpPr>
          <p:cNvPr id="26" name="TextBox 25"/>
          <p:cNvSpPr txBox="1">
            <a:spLocks noChangeArrowheads="1"/>
          </p:cNvSpPr>
          <p:nvPr/>
        </p:nvSpPr>
        <p:spPr bwMode="auto">
          <a:xfrm>
            <a:off x="0" y="1754233"/>
            <a:ext cx="9143999" cy="593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APEX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IBM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OPERATING SYSTEM</a:t>
            </a:r>
          </a:p>
          <a:p>
            <a:pPr lvl="0" algn="ctr" defTabSz="622300">
              <a:lnSpc>
                <a:spcPct val="90000"/>
              </a:lnSpc>
              <a:spcBef>
                <a:spcPct val="0"/>
              </a:spcBef>
              <a:spcAft>
                <a:spcPct val="35000"/>
              </a:spcAft>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141" y="0"/>
            <a:ext cx="7886700" cy="997527"/>
          </a:xfrm>
        </p:spPr>
        <p:txBody>
          <a:bodyPr/>
          <a:lstStyle/>
          <a:p>
            <a:pPr algn="ctr"/>
            <a:r>
              <a:rPr lang="en-US" sz="4400" dirty="0">
                <a:latin typeface="Times New Roman" pitchFamily="18" charset="0"/>
                <a:cs typeface="Times New Roman" pitchFamily="18" charset="0"/>
              </a:rPr>
              <a:t>Assessment Pattern</a:t>
            </a:r>
          </a:p>
        </p:txBody>
      </p:sp>
      <p:graphicFrame>
        <p:nvGraphicFramePr>
          <p:cNvPr id="7" name="Content Placeholder 6"/>
          <p:cNvGraphicFramePr>
            <a:graphicFrameLocks noGrp="1"/>
          </p:cNvGraphicFramePr>
          <p:nvPr>
            <p:ph idx="1"/>
          </p:nvPr>
        </p:nvGraphicFramePr>
        <p:xfrm>
          <a:off x="714780" y="940587"/>
          <a:ext cx="8069002" cy="5466755"/>
        </p:xfrm>
        <a:graphic>
          <a:graphicData uri="http://schemas.openxmlformats.org/drawingml/2006/table">
            <a:tbl>
              <a:tblPr/>
              <a:tblGrid>
                <a:gridCol w="552868">
                  <a:extLst>
                    <a:ext uri="{9D8B030D-6E8A-4147-A177-3AD203B41FA5}">
                      <a16:colId xmlns:a16="http://schemas.microsoft.com/office/drawing/2014/main" val="20000"/>
                    </a:ext>
                  </a:extLst>
                </a:gridCol>
                <a:gridCol w="1125338">
                  <a:extLst>
                    <a:ext uri="{9D8B030D-6E8A-4147-A177-3AD203B41FA5}">
                      <a16:colId xmlns:a16="http://schemas.microsoft.com/office/drawing/2014/main" val="20001"/>
                    </a:ext>
                  </a:extLst>
                </a:gridCol>
                <a:gridCol w="925960">
                  <a:extLst>
                    <a:ext uri="{9D8B030D-6E8A-4147-A177-3AD203B41FA5}">
                      <a16:colId xmlns:a16="http://schemas.microsoft.com/office/drawing/2014/main" val="20002"/>
                    </a:ext>
                  </a:extLst>
                </a:gridCol>
                <a:gridCol w="1433163">
                  <a:extLst>
                    <a:ext uri="{9D8B030D-6E8A-4147-A177-3AD203B41FA5}">
                      <a16:colId xmlns:a16="http://schemas.microsoft.com/office/drawing/2014/main" val="20003"/>
                    </a:ext>
                  </a:extLst>
                </a:gridCol>
                <a:gridCol w="2038808">
                  <a:extLst>
                    <a:ext uri="{9D8B030D-6E8A-4147-A177-3AD203B41FA5}">
                      <a16:colId xmlns:a16="http://schemas.microsoft.com/office/drawing/2014/main" val="20004"/>
                    </a:ext>
                  </a:extLst>
                </a:gridCol>
                <a:gridCol w="1992865">
                  <a:extLst>
                    <a:ext uri="{9D8B030D-6E8A-4147-A177-3AD203B41FA5}">
                      <a16:colId xmlns:a16="http://schemas.microsoft.com/office/drawing/2014/main" val="20005"/>
                    </a:ext>
                  </a:extLst>
                </a:gridCol>
              </a:tblGrid>
              <a:tr h="1077635">
                <a:tc>
                  <a:txBody>
                    <a:bodyPr/>
                    <a:lstStyle/>
                    <a:p>
                      <a:pPr algn="ctr">
                        <a:spcAft>
                          <a:spcPts val="0"/>
                        </a:spcAft>
                      </a:pPr>
                      <a:r>
                        <a:rPr lang="en-US" sz="1800" b="1" dirty="0" err="1">
                          <a:effectLst/>
                          <a:latin typeface="Times New Roman" panose="02020603050405020304" pitchFamily="18" charset="0"/>
                          <a:cs typeface="Times New Roman" panose="02020603050405020304" pitchFamily="18" charset="0"/>
                        </a:rPr>
                        <a:t>S.No</a:t>
                      </a:r>
                      <a:r>
                        <a:rPr lang="en-US" sz="1800" b="1" dirty="0">
                          <a:effectLst/>
                          <a:latin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b="1" dirty="0">
                          <a:effectLst/>
                          <a:latin typeface="Times New Roman" panose="02020603050405020304" pitchFamily="18" charset="0"/>
                          <a:cs typeface="Times New Roman" panose="02020603050405020304" pitchFamily="18" charset="0"/>
                        </a:rPr>
                        <a:t>Type of Assessment</a:t>
                      </a:r>
                      <a:endParaRPr lang="en-US" sz="1800" dirty="0">
                        <a:effectLst/>
                        <a:latin typeface="Times New Roman" panose="02020603050405020304" pitchFamily="18" charset="0"/>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b="1" dirty="0">
                          <a:effectLst/>
                          <a:latin typeface="Times New Roman" panose="02020603050405020304" pitchFamily="18" charset="0"/>
                          <a:cs typeface="Times New Roman" panose="02020603050405020304" pitchFamily="18" charset="0"/>
                        </a:rPr>
                        <a:t>Weight age of </a:t>
                      </a:r>
                      <a:r>
                        <a:rPr lang="en-US" sz="1800" b="1" baseline="0" dirty="0">
                          <a:effectLst/>
                          <a:latin typeface="Times New Roman" panose="02020603050405020304" pitchFamily="18" charset="0"/>
                          <a:cs typeface="Times New Roman" panose="02020603050405020304" pitchFamily="18" charset="0"/>
                        </a:rPr>
                        <a:t> conduct</a:t>
                      </a:r>
                      <a:endParaRPr lang="en-US" sz="1800" dirty="0">
                        <a:effectLst/>
                        <a:latin typeface="Times New Roman" panose="02020603050405020304" pitchFamily="18" charset="0"/>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b="1" dirty="0">
                          <a:effectLst/>
                          <a:latin typeface="Times New Roman" panose="02020603050405020304" pitchFamily="18" charset="0"/>
                          <a:cs typeface="Times New Roman" panose="02020603050405020304" pitchFamily="18" charset="0"/>
                        </a:rPr>
                        <a:t>Frequency of Task</a:t>
                      </a:r>
                      <a:endParaRPr lang="en-US" sz="1800" dirty="0">
                        <a:effectLst/>
                        <a:latin typeface="Times New Roman" panose="02020603050405020304" pitchFamily="18" charset="0"/>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b="1" dirty="0">
                          <a:effectLst/>
                          <a:latin typeface="Times New Roman" panose="02020603050405020304" pitchFamily="18" charset="0"/>
                          <a:cs typeface="Times New Roman" panose="02020603050405020304" pitchFamily="18" charset="0"/>
                        </a:rPr>
                        <a:t>Final</a:t>
                      </a:r>
                      <a:r>
                        <a:rPr lang="en-US" sz="1800" b="1" baseline="0" dirty="0">
                          <a:effectLst/>
                          <a:latin typeface="Times New Roman" panose="02020603050405020304" pitchFamily="18" charset="0"/>
                          <a:cs typeface="Times New Roman" panose="02020603050405020304" pitchFamily="18" charset="0"/>
                        </a:rPr>
                        <a:t>  Weight age in internal Assessment</a:t>
                      </a:r>
                      <a:endParaRPr lang="en-US" sz="1800" b="1" dirty="0">
                        <a:effectLst/>
                        <a:latin typeface="Times New Roman" panose="02020603050405020304" pitchFamily="18" charset="0"/>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b="1" dirty="0">
                          <a:effectLst/>
                          <a:latin typeface="Times New Roman" panose="02020603050405020304" pitchFamily="18" charset="0"/>
                          <a:cs typeface="Times New Roman" panose="02020603050405020304" pitchFamily="18" charset="0"/>
                        </a:rPr>
                        <a:t>Remarks</a:t>
                      </a:r>
                      <a:r>
                        <a:rPr lang="en-US" sz="1800" dirty="0">
                          <a:effectLst/>
                          <a:latin typeface="Times New Roman" panose="02020603050405020304" pitchFamily="18" charset="0"/>
                          <a:cs typeface="Times New Roman" panose="02020603050405020304" pitchFamily="18" charset="0"/>
                        </a:rPr>
                        <a:t>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77572">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1</a:t>
                      </a: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Assignment</a:t>
                      </a: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10 marks for each</a:t>
                      </a: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One per unit </a:t>
                      </a: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10</a:t>
                      </a:r>
                      <a:r>
                        <a:rPr lang="en-US" sz="1800" baseline="0" dirty="0">
                          <a:effectLst/>
                          <a:latin typeface="Times New Roman" panose="02020603050405020304" pitchFamily="18" charset="0"/>
                          <a:cs typeface="Times New Roman" panose="02020603050405020304" pitchFamily="18" charset="0"/>
                        </a:rPr>
                        <a:t> marks </a:t>
                      </a:r>
                      <a:endParaRPr lang="en-US" sz="1800" dirty="0">
                        <a:effectLst/>
                        <a:latin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Applicable</a:t>
                      </a:r>
                      <a:r>
                        <a:rPr lang="en-US" sz="1800" baseline="0" dirty="0">
                          <a:effectLst/>
                          <a:latin typeface="Times New Roman" panose="02020603050405020304" pitchFamily="18" charset="0"/>
                          <a:cs typeface="Times New Roman" panose="02020603050405020304" pitchFamily="18" charset="0"/>
                        </a:rPr>
                        <a:t> to course type</a:t>
                      </a:r>
                      <a:endParaRPr lang="en-US" sz="1800" dirty="0">
                        <a:effectLst/>
                        <a:latin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77572">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2</a:t>
                      </a: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Surprise test</a:t>
                      </a:r>
                    </a:p>
                    <a:p>
                      <a:pPr algn="ctr">
                        <a:spcAft>
                          <a:spcPts val="0"/>
                        </a:spcAft>
                      </a:pPr>
                      <a:endParaRPr lang="en-US" sz="1800" dirty="0">
                        <a:effectLst/>
                        <a:latin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12 marks for each</a:t>
                      </a: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One per unit </a:t>
                      </a:r>
                    </a:p>
                    <a:p>
                      <a:pPr algn="ctr">
                        <a:spcAft>
                          <a:spcPts val="0"/>
                        </a:spcAft>
                      </a:pPr>
                      <a:endParaRPr lang="en-US" sz="1800" dirty="0">
                        <a:effectLst/>
                        <a:latin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4</a:t>
                      </a:r>
                      <a:r>
                        <a:rPr lang="en-US" sz="1800" baseline="0" dirty="0">
                          <a:effectLst/>
                          <a:latin typeface="Times New Roman" panose="02020603050405020304" pitchFamily="18" charset="0"/>
                          <a:cs typeface="Times New Roman" panose="02020603050405020304" pitchFamily="18" charset="0"/>
                        </a:rPr>
                        <a:t> marks </a:t>
                      </a:r>
                      <a:endParaRPr lang="en-US" sz="1800" dirty="0">
                        <a:effectLst/>
                        <a:latin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Applicable</a:t>
                      </a:r>
                      <a:r>
                        <a:rPr lang="en-US" sz="1800" baseline="0" dirty="0">
                          <a:effectLst/>
                          <a:latin typeface="Times New Roman" panose="02020603050405020304" pitchFamily="18" charset="0"/>
                          <a:cs typeface="Times New Roman" panose="02020603050405020304" pitchFamily="18" charset="0"/>
                        </a:rPr>
                        <a:t> to course type</a:t>
                      </a:r>
                      <a:endParaRPr lang="en-US" sz="1800" dirty="0">
                        <a:effectLst/>
                        <a:latin typeface="Times New Roman" panose="02020603050405020304" pitchFamily="18" charset="0"/>
                        <a:cs typeface="Times New Roman" panose="02020603050405020304" pitchFamily="18" charset="0"/>
                      </a:endParaRPr>
                    </a:p>
                    <a:p>
                      <a:pPr algn="ctr">
                        <a:spcAft>
                          <a:spcPts val="0"/>
                        </a:spcAft>
                      </a:pPr>
                      <a:endParaRPr lang="en-US" sz="1800" dirty="0">
                        <a:effectLst/>
                        <a:latin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77572">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3</a:t>
                      </a: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Quiz</a:t>
                      </a:r>
                      <a:r>
                        <a:rPr lang="en-US" sz="1800" baseline="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4 marks for each </a:t>
                      </a: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two per unit </a:t>
                      </a:r>
                    </a:p>
                    <a:p>
                      <a:pPr algn="ctr">
                        <a:spcAft>
                          <a:spcPts val="0"/>
                        </a:spcAft>
                      </a:pPr>
                      <a:endParaRPr lang="en-US" sz="1800" dirty="0">
                        <a:effectLst/>
                        <a:latin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4</a:t>
                      </a:r>
                      <a:r>
                        <a:rPr lang="en-US" sz="1800" baseline="0" dirty="0">
                          <a:effectLst/>
                          <a:latin typeface="Times New Roman" panose="02020603050405020304" pitchFamily="18" charset="0"/>
                          <a:cs typeface="Times New Roman" panose="02020603050405020304" pitchFamily="18" charset="0"/>
                        </a:rPr>
                        <a:t> marks</a:t>
                      </a:r>
                      <a:endParaRPr lang="en-US" sz="1800" dirty="0">
                        <a:effectLst/>
                        <a:latin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Applicable</a:t>
                      </a:r>
                      <a:r>
                        <a:rPr lang="en-US" sz="1800" baseline="0" dirty="0">
                          <a:effectLst/>
                          <a:latin typeface="Times New Roman" panose="02020603050405020304" pitchFamily="18" charset="0"/>
                          <a:cs typeface="Times New Roman" panose="02020603050405020304" pitchFamily="18" charset="0"/>
                        </a:rPr>
                        <a:t> to course type</a:t>
                      </a:r>
                      <a:endParaRPr lang="en-US" sz="1800" dirty="0">
                        <a:effectLst/>
                        <a:latin typeface="Times New Roman" panose="02020603050405020304" pitchFamily="18" charset="0"/>
                        <a:cs typeface="Times New Roman" panose="02020603050405020304" pitchFamily="18" charset="0"/>
                      </a:endParaRPr>
                    </a:p>
                    <a:p>
                      <a:pPr algn="ctr">
                        <a:spcAft>
                          <a:spcPts val="0"/>
                        </a:spcAft>
                      </a:pPr>
                      <a:endParaRPr lang="en-US" sz="1800" dirty="0">
                        <a:effectLst/>
                        <a:latin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77572">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4</a:t>
                      </a: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Mid semester</a:t>
                      </a:r>
                      <a:r>
                        <a:rPr lang="en-US" sz="1800" baseline="0" dirty="0">
                          <a:effectLst/>
                          <a:latin typeface="Times New Roman" panose="02020603050405020304" pitchFamily="18" charset="0"/>
                          <a:cs typeface="Times New Roman" panose="02020603050405020304" pitchFamily="18" charset="0"/>
                        </a:rPr>
                        <a:t> Test</a:t>
                      </a:r>
                      <a:endParaRPr lang="en-US" sz="1800" dirty="0">
                        <a:effectLst/>
                        <a:latin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20</a:t>
                      </a:r>
                      <a:r>
                        <a:rPr lang="en-US" sz="1800" baseline="0" dirty="0">
                          <a:effectLst/>
                          <a:latin typeface="Times New Roman" panose="02020603050405020304" pitchFamily="18" charset="0"/>
                          <a:cs typeface="Times New Roman" panose="02020603050405020304" pitchFamily="18" charset="0"/>
                        </a:rPr>
                        <a:t> marks </a:t>
                      </a:r>
                      <a:endParaRPr lang="en-US" sz="1800" dirty="0">
                        <a:effectLst/>
                        <a:latin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two per</a:t>
                      </a:r>
                      <a:r>
                        <a:rPr lang="en-US" sz="1800" baseline="0" dirty="0">
                          <a:effectLst/>
                          <a:latin typeface="Times New Roman" panose="02020603050405020304" pitchFamily="18" charset="0"/>
                          <a:cs typeface="Times New Roman" panose="02020603050405020304" pitchFamily="18" charset="0"/>
                        </a:rPr>
                        <a:t> semester </a:t>
                      </a:r>
                      <a:endParaRPr lang="en-US" sz="1800" dirty="0">
                        <a:effectLst/>
                        <a:latin typeface="Times New Roman" panose="02020603050405020304" pitchFamily="18" charset="0"/>
                        <a:cs typeface="Times New Roman" panose="02020603050405020304" pitchFamily="18" charset="0"/>
                      </a:endParaRPr>
                    </a:p>
                    <a:p>
                      <a:pPr algn="ctr">
                        <a:spcAft>
                          <a:spcPts val="0"/>
                        </a:spcAft>
                      </a:pPr>
                      <a:endParaRPr lang="en-US" sz="1800" dirty="0">
                        <a:effectLst/>
                        <a:latin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20</a:t>
                      </a:r>
                      <a:r>
                        <a:rPr lang="en-US" sz="1800" baseline="0" dirty="0">
                          <a:effectLst/>
                          <a:latin typeface="Times New Roman" panose="02020603050405020304" pitchFamily="18" charset="0"/>
                          <a:cs typeface="Times New Roman" panose="02020603050405020304" pitchFamily="18" charset="0"/>
                        </a:rPr>
                        <a:t> marks </a:t>
                      </a:r>
                      <a:endParaRPr lang="en-US" sz="1800" dirty="0">
                        <a:effectLst/>
                        <a:latin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Applicable</a:t>
                      </a:r>
                      <a:r>
                        <a:rPr lang="en-US" sz="1800" baseline="0" dirty="0">
                          <a:effectLst/>
                          <a:latin typeface="Times New Roman" panose="02020603050405020304" pitchFamily="18" charset="0"/>
                          <a:cs typeface="Times New Roman" panose="02020603050405020304" pitchFamily="18" charset="0"/>
                        </a:rPr>
                        <a:t> to course type</a:t>
                      </a:r>
                      <a:endParaRPr lang="en-US" sz="1800" dirty="0">
                        <a:effectLst/>
                        <a:latin typeface="Times New Roman" panose="02020603050405020304" pitchFamily="18" charset="0"/>
                        <a:cs typeface="Times New Roman" panose="02020603050405020304" pitchFamily="18" charset="0"/>
                      </a:endParaRPr>
                    </a:p>
                    <a:p>
                      <a:pPr algn="ctr">
                        <a:spcAft>
                          <a:spcPts val="0"/>
                        </a:spcAft>
                      </a:pPr>
                      <a:endParaRPr lang="en-US" sz="1800" dirty="0">
                        <a:effectLst/>
                        <a:latin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036763">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5</a:t>
                      </a: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Attendance</a:t>
                      </a:r>
                      <a:r>
                        <a:rPr lang="en-US" sz="1800" baseline="0" dirty="0">
                          <a:effectLst/>
                          <a:latin typeface="Times New Roman" panose="02020603050405020304" pitchFamily="18" charset="0"/>
                          <a:cs typeface="Times New Roman" panose="02020603050405020304" pitchFamily="18" charset="0"/>
                        </a:rPr>
                        <a:t> and Engagement on BB</a:t>
                      </a:r>
                      <a:endParaRPr lang="en-US" sz="1800" dirty="0">
                        <a:effectLst/>
                        <a:latin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NA</a:t>
                      </a: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Na</a:t>
                      </a:r>
                      <a:r>
                        <a:rPr lang="en-US" sz="1800" baseline="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2 marks</a:t>
                      </a: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endParaRPr lang="en-US" sz="1800" dirty="0">
                        <a:effectLst/>
                        <a:latin typeface="Times New Roman" panose="02020603050405020304" pitchFamily="18" charset="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5" name="Rectangle 4"/>
          <p:cNvSpPr/>
          <p:nvPr/>
        </p:nvSpPr>
        <p:spPr>
          <a:xfrm>
            <a:off x="725630" y="1997364"/>
            <a:ext cx="8058151"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35382" y="249383"/>
            <a:ext cx="4973782" cy="56803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77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0362"/>
            <a:ext cx="7886700" cy="1279527"/>
          </a:xfrm>
        </p:spPr>
        <p:txBody>
          <a:bodyPr/>
          <a:lstStyle/>
          <a:p>
            <a:pPr algn="ctr"/>
            <a:r>
              <a:rPr lang="en-US" sz="4400" dirty="0">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algn="just"/>
            <a:r>
              <a:rPr lang="en-US" i="1" dirty="0">
                <a:latin typeface="Times New Roman" pitchFamily="18" charset="0"/>
                <a:cs typeface="Times New Roman" pitchFamily="18" charset="0"/>
              </a:rPr>
              <a:t>“</a:t>
            </a:r>
            <a:r>
              <a:rPr lang="en-US" sz="2000" dirty="0">
                <a:latin typeface="Times New Roman" pitchFamily="18" charset="0"/>
                <a:cs typeface="Times New Roman" pitchFamily="18" charset="0"/>
              </a:rPr>
              <a:t>Galvin, Peter B., Silberchatz, A., “Operating System Concepts”, Addison Wesley, 9th Edition.</a:t>
            </a:r>
          </a:p>
          <a:p>
            <a:pPr algn="just"/>
            <a:r>
              <a:rPr lang="en-US" sz="2000" dirty="0">
                <a:latin typeface="Times New Roman" pitchFamily="18" charset="0"/>
                <a:cs typeface="Times New Roman" pitchFamily="18" charset="0"/>
              </a:rPr>
              <a:t> William Stallings, Operating Systems: Internals and Design Principles, 7th edition Pearson Education Limited, 2014 ISBN: 1292061944, 9781292061948.</a:t>
            </a:r>
          </a:p>
          <a:p>
            <a:pPr lvl="0" algn="just"/>
            <a:r>
              <a:rPr lang="en-US" sz="2000" dirty="0">
                <a:latin typeface="Times New Roman" pitchFamily="18" charset="0"/>
                <a:cs typeface="Times New Roman" pitchFamily="18" charset="0"/>
              </a:rPr>
              <a:t>Andrew Tananbaum, “Operating System”, PHI Learning.</a:t>
            </a:r>
          </a:p>
          <a:p>
            <a:pPr algn="just"/>
            <a:r>
              <a:rPr lang="en-US" sz="2000" dirty="0" err="1">
                <a:latin typeface="Times New Roman" pitchFamily="18" charset="0"/>
                <a:cs typeface="Times New Roman" pitchFamily="18" charset="0"/>
              </a:rPr>
              <a:t>Godbole</a:t>
            </a:r>
            <a:r>
              <a:rPr lang="en-US" sz="2000" dirty="0">
                <a:latin typeface="Times New Roman" pitchFamily="18" charset="0"/>
                <a:cs typeface="Times New Roman" pitchFamily="18" charset="0"/>
              </a:rPr>
              <a:t>, Kahate, "Operating System: A Concept Based Approach",  Tata Mc-</a:t>
            </a:r>
            <a:r>
              <a:rPr lang="en-US" sz="2000" dirty="0" err="1">
                <a:latin typeface="Times New Roman" pitchFamily="18" charset="0"/>
                <a:cs typeface="Times New Roman" pitchFamily="18" charset="0"/>
              </a:rPr>
              <a:t>Graw</a:t>
            </a:r>
            <a:r>
              <a:rPr lang="en-US" sz="2000" dirty="0">
                <a:latin typeface="Times New Roman" pitchFamily="18" charset="0"/>
                <a:cs typeface="Times New Roman" pitchFamily="18" charset="0"/>
              </a:rPr>
              <a:t>- Hill.</a:t>
            </a:r>
          </a:p>
          <a:p>
            <a:pPr marL="0" lvl="0" indent="0">
              <a:buNone/>
            </a:pPr>
            <a:endParaRPr lang="en-US" i="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5" name="Rectangle 4"/>
          <p:cNvSpPr/>
          <p:nvPr/>
        </p:nvSpPr>
        <p:spPr>
          <a:xfrm>
            <a:off x="429658" y="1803400"/>
            <a:ext cx="851535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37123" y="371379"/>
            <a:ext cx="78867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91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0362"/>
            <a:ext cx="7886700" cy="1279527"/>
          </a:xfrm>
        </p:spPr>
        <p:txBody>
          <a:bodyPr/>
          <a:lstStyle/>
          <a:p>
            <a:pPr algn="ctr"/>
            <a:r>
              <a:rPr lang="en-US" sz="4400" dirty="0">
                <a:latin typeface="Times New Roman" pitchFamily="18" charset="0"/>
                <a:cs typeface="Times New Roman" pitchFamily="18" charset="0"/>
              </a:rPr>
              <a:t>E-Video Links </a:t>
            </a:r>
          </a:p>
        </p:txBody>
      </p:sp>
      <p:sp>
        <p:nvSpPr>
          <p:cNvPr id="3" name="Content Placeholder 2"/>
          <p:cNvSpPr>
            <a:spLocks noGrp="1"/>
          </p:cNvSpPr>
          <p:nvPr>
            <p:ph idx="1"/>
          </p:nvPr>
        </p:nvSpPr>
        <p:spPr/>
        <p:txBody>
          <a:bodyPr>
            <a:normAutofit/>
          </a:bodyPr>
          <a:lstStyle/>
          <a:p>
            <a:pPr lvl="0"/>
            <a:r>
              <a:rPr lang="en-US" sz="2000" dirty="0">
                <a:latin typeface="Times New Roman" pitchFamily="18" charset="0"/>
                <a:cs typeface="Times New Roman" pitchFamily="18" charset="0"/>
                <a:hlinkClick r:id="rId2"/>
              </a:rPr>
              <a:t>https://www.youtube.com/watch?v=bkSWJJZNgf8&amp;list=PLxCzCOWd7aiGz9donHRrE9I3Mwn6XdP8p</a:t>
            </a:r>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hlinkClick r:id="rId3"/>
              </a:rPr>
              <a:t>https://www.youtube.com/watch?v=vBURTt97EkA&amp;list=PLBlnK6fEyqRiVhbXDGLXDk_OQAeuVcp2O</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hlinkClick r:id="rId4"/>
              </a:rPr>
              <a:t>https://nptel.ac.in/courses/106/108/106108101/</a:t>
            </a:r>
            <a:endParaRPr lang="en-US" sz="2000" dirty="0">
              <a:latin typeface="Times New Roman" pitchFamily="18" charset="0"/>
              <a:cs typeface="Times New Roman" pitchFamily="18" charset="0"/>
            </a:endParaRPr>
          </a:p>
          <a:p>
            <a:pPr marL="0" lv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5" name="Rectangle 4"/>
          <p:cNvSpPr/>
          <p:nvPr/>
        </p:nvSpPr>
        <p:spPr>
          <a:xfrm>
            <a:off x="407624" y="1748316"/>
            <a:ext cx="8559417"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05768" y="371379"/>
            <a:ext cx="8261962"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91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9144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7626846" y="0"/>
            <a:ext cx="49797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550070" y="6294598"/>
            <a:ext cx="418759"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292895" y="5129690"/>
            <a:ext cx="1296233"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114427" y="2249080"/>
            <a:ext cx="8043861"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1981200"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174081"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178141" y="152400"/>
            <a:ext cx="307922"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3085504" y="5394448"/>
            <a:ext cx="2383986"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Heenae7725@cumail.in</a:t>
            </a:r>
            <a:endParaRPr lang="en-US" dirty="0"/>
          </a:p>
        </p:txBody>
      </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1166287" y="0"/>
            <a:ext cx="3342425" cy="212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Times New Roman" pitchFamily="18" charset="0"/>
                <a:ea typeface="Karla" pitchFamily="2" charset="0"/>
                <a:cs typeface="Times New Roman" pitchFamily="18" charset="0"/>
              </a:rPr>
              <a:t>Operating System</a:t>
            </a:r>
            <a:br>
              <a:rPr lang="en-US" sz="4400" b="1" dirty="0">
                <a:latin typeface="Times New Roman" pitchFamily="18" charset="0"/>
                <a:ea typeface="Karla" pitchFamily="2" charset="0"/>
                <a:cs typeface="Times New Roman" pitchFamily="18" charset="0"/>
              </a:rPr>
            </a:br>
            <a:endParaRPr lang="en-US" sz="4400"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337279721"/>
              </p:ext>
            </p:extLst>
          </p:nvPr>
        </p:nvGraphicFramePr>
        <p:xfrm>
          <a:off x="417924" y="1903829"/>
          <a:ext cx="6787548" cy="3700250"/>
        </p:xfrm>
        <a:graphic>
          <a:graphicData uri="http://schemas.openxmlformats.org/drawingml/2006/table">
            <a:tbl>
              <a:tblPr firstRow="1" firstCol="1" bandRow="1">
                <a:tableStyleId>{5940675A-B579-460E-94D1-54222C63F5DA}</a:tableStyleId>
              </a:tblPr>
              <a:tblGrid>
                <a:gridCol w="374556">
                  <a:extLst>
                    <a:ext uri="{9D8B030D-6E8A-4147-A177-3AD203B41FA5}">
                      <a16:colId xmlns:a16="http://schemas.microsoft.com/office/drawing/2014/main" val="20000"/>
                    </a:ext>
                  </a:extLst>
                </a:gridCol>
                <a:gridCol w="6412992">
                  <a:extLst>
                    <a:ext uri="{9D8B030D-6E8A-4147-A177-3AD203B41FA5}">
                      <a16:colId xmlns:a16="http://schemas.microsoft.com/office/drawing/2014/main" val="20002"/>
                    </a:ext>
                  </a:extLst>
                </a:gridCol>
              </a:tblGrid>
              <a:tr h="652250">
                <a:tc>
                  <a:txBody>
                    <a:bodyPr/>
                    <a:lstStyle/>
                    <a:p>
                      <a:endParaRPr lang="en-US" dirty="0"/>
                    </a:p>
                  </a:txBody>
                  <a:tcPr marL="51435" marR="51435" marT="0" marB="0"/>
                </a:tc>
                <a:tc>
                  <a:txBody>
                    <a:bodyPr/>
                    <a:lstStyle/>
                    <a:p>
                      <a:r>
                        <a:rPr lang="en-US" sz="2000" b="1" kern="1200" dirty="0">
                          <a:solidFill>
                            <a:schemeClr val="tx1"/>
                          </a:solidFill>
                          <a:latin typeface="Times New Roman" pitchFamily="18" charset="0"/>
                          <a:ea typeface="+mn-ea"/>
                          <a:cs typeface="Times New Roman" pitchFamily="18" charset="0"/>
                        </a:rPr>
                        <a:t>Course</a:t>
                      </a:r>
                      <a:r>
                        <a:rPr lang="en-US" sz="2000" kern="1200" dirty="0">
                          <a:solidFill>
                            <a:schemeClr val="tx1"/>
                          </a:solidFill>
                          <a:latin typeface="Times New Roman" pitchFamily="18" charset="0"/>
                          <a:ea typeface="+mn-ea"/>
                          <a:cs typeface="Times New Roman" pitchFamily="18" charset="0"/>
                        </a:rPr>
                        <a:t> </a:t>
                      </a:r>
                      <a:r>
                        <a:rPr lang="en-US" sz="2000" b="1" kern="1200" dirty="0">
                          <a:solidFill>
                            <a:schemeClr val="tx1"/>
                          </a:solidFill>
                          <a:latin typeface="Times New Roman" pitchFamily="18" charset="0"/>
                          <a:ea typeface="+mn-ea"/>
                          <a:cs typeface="Times New Roman" pitchFamily="18" charset="0"/>
                        </a:rPr>
                        <a:t>Objective: </a:t>
                      </a:r>
                      <a:r>
                        <a:rPr lang="en-US" sz="2000" kern="1200" dirty="0">
                          <a:solidFill>
                            <a:schemeClr val="tx1"/>
                          </a:solidFill>
                          <a:latin typeface="Times New Roman" pitchFamily="18" charset="0"/>
                          <a:ea typeface="+mn-ea"/>
                          <a:cs typeface="Times New Roman" pitchFamily="18" charset="0"/>
                        </a:rPr>
                        <a:t>Students will try to learn</a:t>
                      </a:r>
                      <a:r>
                        <a:rPr lang="en-US" sz="2000" b="1" kern="1200" dirty="0">
                          <a:solidFill>
                            <a:schemeClr val="tx1"/>
                          </a:solidFill>
                          <a:latin typeface="Times New Roman" pitchFamily="18" charset="0"/>
                          <a:ea typeface="+mn-ea"/>
                          <a:cs typeface="Times New Roman" pitchFamily="18" charset="0"/>
                        </a:rPr>
                        <a:t> </a:t>
                      </a:r>
                      <a:endParaRPr lang="en-US" sz="2000" dirty="0">
                        <a:latin typeface="Times New Roman" pitchFamily="18" charset="0"/>
                        <a:cs typeface="Times New Roman" pitchFamily="18" charset="0"/>
                      </a:endParaRPr>
                    </a:p>
                  </a:txBody>
                  <a:tcPr marL="51435" marR="51435" marT="0" marB="0"/>
                </a:tc>
                <a:extLst>
                  <a:ext uri="{0D108BD9-81ED-4DB2-BD59-A6C34878D82A}">
                    <a16:rowId xmlns:a16="http://schemas.microsoft.com/office/drawing/2014/main" val="10000"/>
                  </a:ext>
                </a:extLst>
              </a:tr>
              <a:tr h="434833">
                <a:tc>
                  <a:txBody>
                    <a:bodyPr/>
                    <a:lstStyle/>
                    <a:p>
                      <a:r>
                        <a:rPr lang="en-US" dirty="0"/>
                        <a:t>1</a:t>
                      </a:r>
                    </a:p>
                  </a:txBody>
                  <a:tcPr marL="51435" marR="51435" marT="0" marB="0"/>
                </a:tc>
                <a:tc>
                  <a:txBody>
                    <a:bodyPr/>
                    <a:lstStyle/>
                    <a:p>
                      <a:pPr marL="0" marR="0" indent="0" algn="just" defTabSz="914309"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Times New Roman" pitchFamily="18" charset="0"/>
                          <a:ea typeface="+mn-ea"/>
                          <a:cs typeface="Times New Roman" pitchFamily="18" charset="0"/>
                        </a:rPr>
                        <a:t>To understand a fundamental understanding of operating systems and its functionalities.</a:t>
                      </a:r>
                    </a:p>
                    <a:p>
                      <a:pPr algn="just"/>
                      <a:endParaRPr lang="en-US" sz="2000" dirty="0">
                        <a:latin typeface="Times New Roman" pitchFamily="18" charset="0"/>
                        <a:cs typeface="Times New Roman" pitchFamily="18" charset="0"/>
                      </a:endParaRPr>
                    </a:p>
                  </a:txBody>
                  <a:tcPr marL="51435" marR="51435" marT="0" marB="0"/>
                </a:tc>
                <a:extLst>
                  <a:ext uri="{0D108BD9-81ED-4DB2-BD59-A6C34878D82A}">
                    <a16:rowId xmlns:a16="http://schemas.microsoft.com/office/drawing/2014/main" val="10001"/>
                  </a:ext>
                </a:extLst>
              </a:tr>
              <a:tr h="434833">
                <a:tc>
                  <a:txBody>
                    <a:bodyPr/>
                    <a:lstStyle/>
                    <a:p>
                      <a:r>
                        <a:rPr lang="en-US" dirty="0"/>
                        <a:t>2</a:t>
                      </a:r>
                    </a:p>
                  </a:txBody>
                  <a:tcPr marL="51435" marR="51435" marT="0" marB="0"/>
                </a:tc>
                <a:tc>
                  <a:txBody>
                    <a:bodyPr/>
                    <a:lstStyle/>
                    <a:p>
                      <a:pPr algn="just"/>
                      <a:r>
                        <a:rPr lang="en-US" sz="2000" kern="1200" dirty="0">
                          <a:solidFill>
                            <a:schemeClr val="tx1"/>
                          </a:solidFill>
                          <a:latin typeface="Times New Roman" pitchFamily="18" charset="0"/>
                          <a:ea typeface="+mn-ea"/>
                          <a:cs typeface="Times New Roman" pitchFamily="18" charset="0"/>
                        </a:rPr>
                        <a:t>To understand the working of an OS as a resource manager, file system manager, process manager, memory manager and I/O manager and methods used to implement the different parts of OS </a:t>
                      </a:r>
                      <a:endParaRPr lang="en-US" sz="2000" dirty="0">
                        <a:latin typeface="Times New Roman" pitchFamily="18" charset="0"/>
                        <a:cs typeface="Times New Roman" pitchFamily="18" charset="0"/>
                      </a:endParaRPr>
                    </a:p>
                  </a:txBody>
                  <a:tcPr marL="51435" marR="51435" marT="0" marB="0"/>
                </a:tc>
                <a:extLst>
                  <a:ext uri="{0D108BD9-81ED-4DB2-BD59-A6C34878D82A}">
                    <a16:rowId xmlns:a16="http://schemas.microsoft.com/office/drawing/2014/main" val="10002"/>
                  </a:ext>
                </a:extLst>
              </a:tr>
              <a:tr h="434833">
                <a:tc>
                  <a:txBody>
                    <a:bodyPr/>
                    <a:lstStyle/>
                    <a:p>
                      <a:r>
                        <a:rPr lang="en-US" dirty="0"/>
                        <a:t>3</a:t>
                      </a:r>
                    </a:p>
                  </a:txBody>
                  <a:tcPr marL="51435" marR="51435" marT="0" marB="0"/>
                </a:tc>
                <a:tc>
                  <a:txBody>
                    <a:bodyPr/>
                    <a:lstStyle/>
                    <a:p>
                      <a:pPr algn="just"/>
                      <a:r>
                        <a:rPr lang="en-US" sz="2000" kern="1200" dirty="0">
                          <a:solidFill>
                            <a:schemeClr val="tx1"/>
                          </a:solidFill>
                          <a:latin typeface="Times New Roman" pitchFamily="18" charset="0"/>
                          <a:ea typeface="+mn-ea"/>
                          <a:cs typeface="Times New Roman" pitchFamily="18" charset="0"/>
                        </a:rPr>
                        <a:t>To understand the concepts and implementation Memory management policies and virtual memory in advance operating system.</a:t>
                      </a:r>
                      <a:endParaRPr lang="en-US" sz="2000" dirty="0">
                        <a:latin typeface="Times New Roman" pitchFamily="18" charset="0"/>
                        <a:cs typeface="Times New Roman" pitchFamily="18" charset="0"/>
                      </a:endParaRPr>
                    </a:p>
                  </a:txBody>
                  <a:tcPr marL="51435" marR="51435" marT="0" marB="0"/>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a:p>
        </p:txBody>
      </p:sp>
    </p:spTree>
    <p:extLst>
      <p:ext uri="{BB962C8B-B14F-4D97-AF65-F5344CB8AC3E}">
        <p14:creationId xmlns:p14="http://schemas.microsoft.com/office/powerpoint/2010/main" val="4018097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8215" y="1531089"/>
            <a:ext cx="3929339" cy="4520095"/>
          </a:xfrm>
        </p:spPr>
        <p:txBody>
          <a:bodyPr>
            <a:noAutofit/>
          </a:bodyPr>
          <a:lstStyle/>
          <a:p>
            <a:pPr algn="just"/>
            <a:r>
              <a:rPr lang="en-US" sz="1800" dirty="0">
                <a:solidFill>
                  <a:srgbClr val="000000"/>
                </a:solidFill>
                <a:latin typeface="Times New Roman" pitchFamily="18" charset="0"/>
                <a:ea typeface="Times New Roman"/>
                <a:cs typeface="Times New Roman" pitchFamily="18" charset="0"/>
              </a:rPr>
              <a:t>The student will be able to understand fundamental understanding of operating systems and its functionalities.</a:t>
            </a:r>
          </a:p>
          <a:p>
            <a:pPr algn="just"/>
            <a:r>
              <a:rPr lang="en-US" sz="1800" dirty="0">
                <a:solidFill>
                  <a:srgbClr val="000000"/>
                </a:solidFill>
                <a:latin typeface="Times New Roman" pitchFamily="18" charset="0"/>
                <a:ea typeface="Times New Roman"/>
                <a:cs typeface="Times New Roman" pitchFamily="18" charset="0"/>
              </a:rPr>
              <a:t>The student will be able to understand the process management, various scheduling algorithms, concurrency and synchronization.</a:t>
            </a:r>
          </a:p>
          <a:p>
            <a:pPr algn="just"/>
            <a:r>
              <a:rPr lang="en-US" sz="1800" dirty="0">
                <a:solidFill>
                  <a:srgbClr val="000000"/>
                </a:solidFill>
                <a:latin typeface="Times New Roman" pitchFamily="18" charset="0"/>
                <a:ea typeface="Calibri"/>
                <a:cs typeface="Times New Roman" pitchFamily="18" charset="0"/>
              </a:rPr>
              <a:t>The student will be able to understand memory management and virtual memory concepts in modern Operating systems</a:t>
            </a:r>
            <a:endParaRPr lang="en-US" sz="1800" dirty="0">
              <a:latin typeface="Times New Roman" pitchFamily="18" charset="0"/>
              <a:cs typeface="Times New Roman" pitchFamily="18" charset="0"/>
            </a:endParaRPr>
          </a:p>
        </p:txBody>
      </p:sp>
      <p:sp>
        <p:nvSpPr>
          <p:cNvPr id="8" name="Title 7"/>
          <p:cNvSpPr txBox="1">
            <a:spLocks noGrp="1" noChangeArrowheads="1"/>
          </p:cNvSpPr>
          <p:nvPr>
            <p:ph type="title"/>
          </p:nvPr>
        </p:nvSpPr>
        <p:spPr bwMode="auto">
          <a:xfrm>
            <a:off x="1166287" y="0"/>
            <a:ext cx="3342425" cy="212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Times New Roman" pitchFamily="18" charset="0"/>
                <a:ea typeface="Karla" pitchFamily="2" charset="0"/>
                <a:cs typeface="Times New Roman" pitchFamily="18" charset="0"/>
              </a:rPr>
              <a:t>Operating System</a:t>
            </a:r>
            <a:br>
              <a:rPr lang="en-US" sz="4400" b="1" dirty="0">
                <a:latin typeface="Karla" pitchFamily="2" charset="0"/>
                <a:ea typeface="Karla" pitchFamily="2" charset="0"/>
                <a:cs typeface="Karla" pitchFamily="2" charset="0"/>
              </a:rPr>
            </a:br>
            <a:endParaRPr lang="en-US" sz="4400" dirty="0">
              <a:latin typeface="Raleway ExtraBold" pitchFamily="34" charset="-52"/>
            </a:endParaRPr>
          </a:p>
        </p:txBody>
      </p:sp>
      <p:sp>
        <p:nvSpPr>
          <p:cNvPr id="2" name="Rectangle 1"/>
          <p:cNvSpPr/>
          <p:nvPr/>
        </p:nvSpPr>
        <p:spPr>
          <a:xfrm>
            <a:off x="4933850" y="1509824"/>
            <a:ext cx="3954969" cy="4655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337279721"/>
              </p:ext>
            </p:extLst>
          </p:nvPr>
        </p:nvGraphicFramePr>
        <p:xfrm>
          <a:off x="332580" y="1891637"/>
          <a:ext cx="4324480" cy="3569462"/>
        </p:xfrm>
        <a:graphic>
          <a:graphicData uri="http://schemas.openxmlformats.org/drawingml/2006/table">
            <a:tbl>
              <a:tblPr firstRow="1" firstCol="1" bandRow="1">
                <a:tableStyleId>{5940675A-B579-460E-94D1-54222C63F5DA}</a:tableStyleId>
              </a:tblPr>
              <a:tblGrid>
                <a:gridCol w="652954">
                  <a:extLst>
                    <a:ext uri="{9D8B030D-6E8A-4147-A177-3AD203B41FA5}">
                      <a16:colId xmlns:a16="http://schemas.microsoft.com/office/drawing/2014/main" val="20000"/>
                    </a:ext>
                  </a:extLst>
                </a:gridCol>
                <a:gridCol w="2882944">
                  <a:extLst>
                    <a:ext uri="{9D8B030D-6E8A-4147-A177-3AD203B41FA5}">
                      <a16:colId xmlns:a16="http://schemas.microsoft.com/office/drawing/2014/main" val="20001"/>
                    </a:ext>
                  </a:extLst>
                </a:gridCol>
                <a:gridCol w="788582">
                  <a:extLst>
                    <a:ext uri="{9D8B030D-6E8A-4147-A177-3AD203B41FA5}">
                      <a16:colId xmlns:a16="http://schemas.microsoft.com/office/drawing/2014/main" val="20002"/>
                    </a:ext>
                  </a:extLst>
                </a:gridCol>
              </a:tblGrid>
              <a:tr h="652250">
                <a:tc>
                  <a:txBody>
                    <a:bodyPr/>
                    <a:lstStyle/>
                    <a:p>
                      <a:pPr marL="0" marR="0">
                        <a:lnSpc>
                          <a:spcPct val="115000"/>
                        </a:lnSpc>
                        <a:spcBef>
                          <a:spcPts val="0"/>
                        </a:spcBef>
                        <a:spcAft>
                          <a:spcPts val="0"/>
                        </a:spcAft>
                      </a:pPr>
                      <a:r>
                        <a:rPr lang="en-US" sz="1400" dirty="0">
                          <a:effectLst/>
                          <a:latin typeface="Times New Roman" pitchFamily="18" charset="0"/>
                          <a:cs typeface="Times New Roman" pitchFamily="18" charset="0"/>
                        </a:rPr>
                        <a:t>CO Number</a:t>
                      </a:r>
                      <a:endParaRPr lang="en-US" sz="1400" dirty="0">
                        <a:effectLst/>
                        <a:latin typeface="Times New Roman" pitchFamily="18" charset="0"/>
                        <a:ea typeface="Times New Roman" panose="02020603050405020304" pitchFamily="18" charset="0"/>
                        <a:cs typeface="Times New Roman" pitchFamily="18" charset="0"/>
                      </a:endParaRPr>
                    </a:p>
                  </a:txBody>
                  <a:tcPr marL="51435" marR="51435" marT="0" marB="0"/>
                </a:tc>
                <a:tc>
                  <a:txBody>
                    <a:bodyPr/>
                    <a:lstStyle/>
                    <a:p>
                      <a:pPr marL="0" marR="0">
                        <a:lnSpc>
                          <a:spcPct val="115000"/>
                        </a:lnSpc>
                        <a:spcBef>
                          <a:spcPts val="0"/>
                        </a:spcBef>
                        <a:spcAft>
                          <a:spcPts val="0"/>
                        </a:spcAft>
                      </a:pPr>
                      <a:r>
                        <a:rPr lang="en-US" sz="1400" dirty="0">
                          <a:effectLst/>
                          <a:latin typeface="Times New Roman" pitchFamily="18" charset="0"/>
                          <a:cs typeface="Times New Roman" pitchFamily="18" charset="0"/>
                        </a:rPr>
                        <a:t>Title </a:t>
                      </a:r>
                      <a:endParaRPr lang="en-US" sz="1400" dirty="0">
                        <a:effectLst/>
                        <a:latin typeface="Times New Roman" pitchFamily="18" charset="0"/>
                        <a:ea typeface="Times New Roman" panose="02020603050405020304" pitchFamily="18" charset="0"/>
                        <a:cs typeface="Times New Roman" pitchFamily="18" charset="0"/>
                      </a:endParaRPr>
                    </a:p>
                  </a:txBody>
                  <a:tcPr marL="51435" marR="51435" marT="0" marB="0"/>
                </a:tc>
                <a:tc>
                  <a:txBody>
                    <a:bodyPr/>
                    <a:lstStyle/>
                    <a:p>
                      <a:pPr marL="0" marR="0">
                        <a:lnSpc>
                          <a:spcPct val="115000"/>
                        </a:lnSpc>
                        <a:spcBef>
                          <a:spcPts val="0"/>
                        </a:spcBef>
                        <a:spcAft>
                          <a:spcPts val="0"/>
                        </a:spcAft>
                      </a:pPr>
                      <a:r>
                        <a:rPr lang="en-US" sz="1400">
                          <a:effectLst/>
                          <a:latin typeface="Times New Roman" pitchFamily="18" charset="0"/>
                          <a:cs typeface="Times New Roman" pitchFamily="18" charset="0"/>
                        </a:rPr>
                        <a:t>Level </a:t>
                      </a:r>
                      <a:endParaRPr lang="en-US" sz="1400">
                        <a:effectLst/>
                        <a:latin typeface="Times New Roman" pitchFamily="18" charset="0"/>
                        <a:ea typeface="Times New Roman" panose="02020603050405020304" pitchFamily="18" charset="0"/>
                        <a:cs typeface="Times New Roman" pitchFamily="18" charset="0"/>
                      </a:endParaRPr>
                    </a:p>
                  </a:txBody>
                  <a:tcPr marL="51435" marR="51435" marT="0" marB="0"/>
                </a:tc>
                <a:extLst>
                  <a:ext uri="{0D108BD9-81ED-4DB2-BD59-A6C34878D82A}">
                    <a16:rowId xmlns:a16="http://schemas.microsoft.com/office/drawing/2014/main" val="10000"/>
                  </a:ext>
                </a:extLst>
              </a:tr>
              <a:tr h="434833">
                <a:tc>
                  <a:txBody>
                    <a:bodyPr/>
                    <a:lstStyle/>
                    <a:p>
                      <a:pPr marL="0" marR="0">
                        <a:lnSpc>
                          <a:spcPct val="115000"/>
                        </a:lnSpc>
                        <a:spcBef>
                          <a:spcPts val="0"/>
                        </a:spcBef>
                        <a:spcAft>
                          <a:spcPts val="0"/>
                        </a:spcAft>
                      </a:pPr>
                      <a:r>
                        <a:rPr lang="en-US" sz="1400" b="1" dirty="0">
                          <a:solidFill>
                            <a:schemeClr val="tx1"/>
                          </a:solidFill>
                          <a:effectLst/>
                          <a:latin typeface="Times New Roman" pitchFamily="18" charset="0"/>
                          <a:cs typeface="Times New Roman" pitchFamily="18" charset="0"/>
                        </a:rPr>
                        <a:t>CO1</a:t>
                      </a:r>
                      <a:endParaRPr lang="en-US" sz="1400" b="1" dirty="0">
                        <a:solidFill>
                          <a:schemeClr val="tx1"/>
                        </a:solidFill>
                        <a:effectLst/>
                        <a:latin typeface="Times New Roman" pitchFamily="18" charset="0"/>
                        <a:ea typeface="Times New Roman" panose="02020603050405020304" pitchFamily="18" charset="0"/>
                        <a:cs typeface="Times New Roman" pitchFamily="18" charset="0"/>
                      </a:endParaRPr>
                    </a:p>
                  </a:txBody>
                  <a:tcPr marL="51435" marR="51435" marT="0" marB="0"/>
                </a:tc>
                <a:tc>
                  <a:txBody>
                    <a:bodyPr/>
                    <a:lstStyle/>
                    <a:p>
                      <a:pPr marL="0" marR="0" indent="0" algn="just" defTabSz="914309"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Times New Roman" pitchFamily="18" charset="0"/>
                          <a:ea typeface="+mn-ea"/>
                          <a:cs typeface="Times New Roman" pitchFamily="18" charset="0"/>
                        </a:rPr>
                        <a:t>Describe the important computer system resources and the role of operating system in their management policies and algorithms.</a:t>
                      </a:r>
                    </a:p>
                  </a:txBody>
                  <a:tcPr marL="51435" marR="51435" marT="0" marB="0"/>
                </a:tc>
                <a:tc>
                  <a:txBody>
                    <a:bodyPr/>
                    <a:lstStyle/>
                    <a:p>
                      <a:pPr marL="0" marR="0">
                        <a:lnSpc>
                          <a:spcPct val="115000"/>
                        </a:lnSpc>
                        <a:spcBef>
                          <a:spcPts val="0"/>
                        </a:spcBef>
                        <a:spcAft>
                          <a:spcPts val="0"/>
                        </a:spcAft>
                      </a:pPr>
                      <a:r>
                        <a:rPr lang="en-US" sz="1400" b="1" dirty="0">
                          <a:solidFill>
                            <a:schemeClr val="tx1"/>
                          </a:solidFill>
                          <a:effectLst/>
                          <a:latin typeface="Times New Roman" pitchFamily="18" charset="0"/>
                          <a:cs typeface="Times New Roman" pitchFamily="18" charset="0"/>
                        </a:rPr>
                        <a:t>Understand</a:t>
                      </a:r>
                      <a:endParaRPr lang="en-US" sz="1400" b="1" dirty="0">
                        <a:solidFill>
                          <a:schemeClr val="tx1"/>
                        </a:solidFill>
                        <a:effectLst/>
                        <a:latin typeface="Times New Roman" pitchFamily="18" charset="0"/>
                        <a:ea typeface="Times New Roman" panose="02020603050405020304" pitchFamily="18" charset="0"/>
                        <a:cs typeface="Times New Roman" pitchFamily="18" charset="0"/>
                      </a:endParaRPr>
                    </a:p>
                  </a:txBody>
                  <a:tcPr marL="51435" marR="51435" marT="0" marB="0"/>
                </a:tc>
                <a:extLst>
                  <a:ext uri="{0D108BD9-81ED-4DB2-BD59-A6C34878D82A}">
                    <a16:rowId xmlns:a16="http://schemas.microsoft.com/office/drawing/2014/main" val="10001"/>
                  </a:ext>
                </a:extLst>
              </a:tr>
              <a:tr h="434833">
                <a:tc>
                  <a:txBody>
                    <a:bodyPr/>
                    <a:lstStyle/>
                    <a:p>
                      <a:pPr marL="0" marR="0">
                        <a:lnSpc>
                          <a:spcPct val="115000"/>
                        </a:lnSpc>
                        <a:spcBef>
                          <a:spcPts val="0"/>
                        </a:spcBef>
                        <a:spcAft>
                          <a:spcPts val="0"/>
                        </a:spcAft>
                      </a:pPr>
                      <a:r>
                        <a:rPr lang="en-US" sz="1400" b="1" dirty="0">
                          <a:solidFill>
                            <a:schemeClr val="tx1"/>
                          </a:solidFill>
                          <a:effectLst/>
                          <a:latin typeface="Times New Roman" pitchFamily="18" charset="0"/>
                          <a:cs typeface="Times New Roman" pitchFamily="18" charset="0"/>
                        </a:rPr>
                        <a:t>CO2</a:t>
                      </a:r>
                      <a:endParaRPr lang="en-US" sz="1400" b="1" dirty="0">
                        <a:solidFill>
                          <a:schemeClr val="tx1"/>
                        </a:solidFill>
                        <a:effectLst/>
                        <a:latin typeface="Times New Roman" pitchFamily="18" charset="0"/>
                        <a:ea typeface="Times New Roman" panose="02020603050405020304" pitchFamily="18" charset="0"/>
                        <a:cs typeface="Times New Roman" pitchFamily="18" charset="0"/>
                      </a:endParaRPr>
                    </a:p>
                  </a:txBody>
                  <a:tcPr marL="51435" marR="51435" marT="0" marB="0"/>
                </a:tc>
                <a:tc>
                  <a:txBody>
                    <a:bodyPr/>
                    <a:lstStyle/>
                    <a:p>
                      <a:pPr algn="l">
                        <a:spcAft>
                          <a:spcPts val="0"/>
                        </a:spcAft>
                      </a:pPr>
                      <a:r>
                        <a:rPr lang="en-US" sz="1400" kern="1200" dirty="0">
                          <a:solidFill>
                            <a:schemeClr val="tx1"/>
                          </a:solidFill>
                          <a:latin typeface="Times New Roman" pitchFamily="18" charset="0"/>
                          <a:ea typeface="+mn-ea"/>
                          <a:cs typeface="Times New Roman" pitchFamily="18" charset="0"/>
                        </a:rPr>
                        <a:t>Understand the process management policies and scheduling of processes by CPU and familiar with memory management and its allocation policies.</a:t>
                      </a:r>
                      <a:endParaRPr lang="en-IN" sz="1400" kern="1200" dirty="0">
                        <a:solidFill>
                          <a:srgbClr val="000000"/>
                        </a:solidFill>
                        <a:latin typeface="Times New Roman" pitchFamily="18" charset="0"/>
                        <a:ea typeface="Times New Roman"/>
                        <a:cs typeface="Times New Roman" pitchFamily="18" charset="0"/>
                      </a:endParaRPr>
                    </a:p>
                  </a:txBody>
                  <a:tcPr marL="51435" marR="51435" marT="0" marB="0"/>
                </a:tc>
                <a:tc>
                  <a:txBody>
                    <a:bodyPr/>
                    <a:lstStyle/>
                    <a:p>
                      <a:pPr marL="0" marR="0">
                        <a:lnSpc>
                          <a:spcPct val="115000"/>
                        </a:lnSpc>
                        <a:spcBef>
                          <a:spcPts val="0"/>
                        </a:spcBef>
                        <a:spcAft>
                          <a:spcPts val="0"/>
                        </a:spcAft>
                      </a:pPr>
                      <a:r>
                        <a:rPr lang="en-US" sz="1400" b="1" dirty="0">
                          <a:solidFill>
                            <a:schemeClr val="tx1"/>
                          </a:solidFill>
                          <a:effectLst/>
                          <a:latin typeface="Times New Roman" pitchFamily="18" charset="0"/>
                          <a:cs typeface="Times New Roman" pitchFamily="18" charset="0"/>
                        </a:rPr>
                        <a:t>Remember</a:t>
                      </a:r>
                    </a:p>
                    <a:p>
                      <a:pPr marL="0" marR="0">
                        <a:lnSpc>
                          <a:spcPct val="115000"/>
                        </a:lnSpc>
                        <a:spcBef>
                          <a:spcPts val="0"/>
                        </a:spcBef>
                        <a:spcAft>
                          <a:spcPts val="0"/>
                        </a:spcAft>
                      </a:pPr>
                      <a:r>
                        <a:rPr lang="en-US" sz="1400" b="1" dirty="0">
                          <a:solidFill>
                            <a:schemeClr val="tx1"/>
                          </a:solidFill>
                          <a:effectLst/>
                          <a:latin typeface="Times New Roman" pitchFamily="18" charset="0"/>
                          <a:cs typeface="Times New Roman" pitchFamily="18" charset="0"/>
                        </a:rPr>
                        <a:t> </a:t>
                      </a:r>
                      <a:endParaRPr lang="en-US" sz="1400" b="1" dirty="0">
                        <a:solidFill>
                          <a:schemeClr val="tx1"/>
                        </a:solidFill>
                        <a:effectLst/>
                        <a:latin typeface="Times New Roman" pitchFamily="18" charset="0"/>
                        <a:ea typeface="Times New Roman" panose="02020603050405020304" pitchFamily="18" charset="0"/>
                        <a:cs typeface="Times New Roman" pitchFamily="18" charset="0"/>
                      </a:endParaRPr>
                    </a:p>
                  </a:txBody>
                  <a:tcPr marL="51435" marR="51435" marT="0" marB="0"/>
                </a:tc>
                <a:extLst>
                  <a:ext uri="{0D108BD9-81ED-4DB2-BD59-A6C34878D82A}">
                    <a16:rowId xmlns:a16="http://schemas.microsoft.com/office/drawing/2014/main" val="10002"/>
                  </a:ext>
                </a:extLst>
              </a:tr>
              <a:tr h="434833">
                <a:tc>
                  <a:txBody>
                    <a:bodyPr/>
                    <a:lstStyle/>
                    <a:p>
                      <a:pPr marL="0" marR="0">
                        <a:lnSpc>
                          <a:spcPct val="115000"/>
                        </a:lnSpc>
                        <a:spcBef>
                          <a:spcPts val="0"/>
                        </a:spcBef>
                        <a:spcAft>
                          <a:spcPts val="0"/>
                        </a:spcAft>
                      </a:pPr>
                      <a:r>
                        <a:rPr lang="en-US" sz="1400" b="1" dirty="0">
                          <a:effectLst/>
                          <a:latin typeface="Times New Roman" pitchFamily="18" charset="0"/>
                          <a:cs typeface="Times New Roman" pitchFamily="18" charset="0"/>
                        </a:rPr>
                        <a:t>CO3</a:t>
                      </a:r>
                      <a:endParaRPr lang="en-US" sz="1400" b="1" dirty="0">
                        <a:effectLst/>
                        <a:latin typeface="Times New Roman" pitchFamily="18" charset="0"/>
                        <a:ea typeface="Times New Roman" panose="02020603050405020304" pitchFamily="18" charset="0"/>
                        <a:cs typeface="Times New Roman" pitchFamily="18" charset="0"/>
                      </a:endParaRPr>
                    </a:p>
                  </a:txBody>
                  <a:tcPr marL="51435" marR="51435" marT="0" marB="0"/>
                </a:tc>
                <a:tc>
                  <a:txBody>
                    <a:bodyPr/>
                    <a:lstStyle/>
                    <a:p>
                      <a:pPr>
                        <a:lnSpc>
                          <a:spcPct val="107000"/>
                        </a:lnSpc>
                        <a:spcAft>
                          <a:spcPts val="0"/>
                        </a:spcAft>
                      </a:pPr>
                      <a:r>
                        <a:rPr lang="en-US" sz="1400" kern="1200" dirty="0">
                          <a:solidFill>
                            <a:schemeClr val="tx1"/>
                          </a:solidFill>
                          <a:latin typeface="Times New Roman" pitchFamily="18" charset="0"/>
                          <a:ea typeface="+mn-ea"/>
                          <a:cs typeface="Times New Roman" pitchFamily="18" charset="0"/>
                        </a:rPr>
                        <a:t>Identify use and evaluate the storage management policies with respect to different storage management technologies.</a:t>
                      </a:r>
                    </a:p>
                  </a:txBody>
                  <a:tcPr marL="51435" marR="51435" marT="0" marB="0"/>
                </a:tc>
                <a:tc>
                  <a:txBody>
                    <a:bodyPr/>
                    <a:lstStyle/>
                    <a:p>
                      <a:pPr marL="0" marR="0">
                        <a:lnSpc>
                          <a:spcPct val="115000"/>
                        </a:lnSpc>
                        <a:spcBef>
                          <a:spcPts val="0"/>
                        </a:spcBef>
                        <a:spcAft>
                          <a:spcPts val="0"/>
                        </a:spcAft>
                      </a:pPr>
                      <a:r>
                        <a:rPr lang="en-US" sz="1400" b="1" dirty="0">
                          <a:effectLst/>
                          <a:latin typeface="Times New Roman" pitchFamily="18" charset="0"/>
                          <a:cs typeface="Times New Roman" pitchFamily="18" charset="0"/>
                        </a:rPr>
                        <a:t>Apply </a:t>
                      </a:r>
                      <a:endParaRPr lang="en-US" sz="1400" b="1" dirty="0">
                        <a:effectLst/>
                        <a:latin typeface="Times New Roman" pitchFamily="18" charset="0"/>
                        <a:ea typeface="Times New Roman" panose="02020603050405020304" pitchFamily="18" charset="0"/>
                        <a:cs typeface="Times New Roman" pitchFamily="18" charset="0"/>
                      </a:endParaRPr>
                    </a:p>
                  </a:txBody>
                  <a:tcPr marL="51435" marR="51435" marT="0" marB="0"/>
                </a:tc>
                <a:extLst>
                  <a:ext uri="{0D108BD9-81ED-4DB2-BD59-A6C34878D82A}">
                    <a16:rowId xmlns:a16="http://schemas.microsoft.com/office/drawing/2014/main" val="10003"/>
                  </a:ext>
                </a:extLst>
              </a:tr>
            </a:tbl>
          </a:graphicData>
        </a:graphic>
      </p:graphicFrame>
      <p:sp>
        <p:nvSpPr>
          <p:cNvPr id="11" name="Rectangle 10"/>
          <p:cNvSpPr/>
          <p:nvPr/>
        </p:nvSpPr>
        <p:spPr>
          <a:xfrm>
            <a:off x="379488" y="1278705"/>
            <a:ext cx="3801041" cy="646331"/>
          </a:xfrm>
          <a:prstGeom prst="rect">
            <a:avLst/>
          </a:prstGeom>
        </p:spPr>
        <p:txBody>
          <a:bodyPr wrap="none">
            <a:spAutoFit/>
          </a:bodyPr>
          <a:lstStyle/>
          <a:p>
            <a:r>
              <a:rPr lang="en-US" sz="3600" b="1" dirty="0">
                <a:latin typeface="Times New Roman" pitchFamily="18" charset="0"/>
                <a:cs typeface="Times New Roman" pitchFamily="18" charset="0"/>
              </a:rPr>
              <a:t>Course Outcomes </a:t>
            </a:r>
          </a:p>
        </p:txBody>
      </p:sp>
      <p:cxnSp>
        <p:nvCxnSpPr>
          <p:cNvPr id="14" name="Straight Arrow Connector 13"/>
          <p:cNvCxnSpPr/>
          <p:nvPr/>
        </p:nvCxnSpPr>
        <p:spPr>
          <a:xfrm flipV="1">
            <a:off x="4307280" y="3891516"/>
            <a:ext cx="732552" cy="40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332090" y="2658140"/>
            <a:ext cx="835333" cy="576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289560" y="4915785"/>
            <a:ext cx="732552" cy="40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042AED99-7FB4-404E-8A97-64753DCE42EC}" type="slidenum">
              <a:rPr kumimoji="0" lang="en-US" smtClean="0"/>
              <a:pPr/>
              <a:t>3</a:t>
            </a:fld>
            <a:endParaRPr kumimoji="0" lang="en-US"/>
          </a:p>
        </p:txBody>
      </p:sp>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325044"/>
            <a:ext cx="8229600" cy="576263"/>
          </a:xfrm>
        </p:spPr>
        <p:txBody>
          <a:bodyPr>
            <a:normAutofit/>
          </a:bodyPr>
          <a:lstStyle/>
          <a:p>
            <a:pPr eaLnBrk="1" hangingPunct="1"/>
            <a:r>
              <a:rPr lang="en-US" sz="2800" dirty="0"/>
              <a:t>Free Space Management </a:t>
            </a:r>
          </a:p>
        </p:txBody>
      </p:sp>
      <p:sp>
        <p:nvSpPr>
          <p:cNvPr id="4" name="Rectangle 3"/>
          <p:cNvSpPr/>
          <p:nvPr/>
        </p:nvSpPr>
        <p:spPr>
          <a:xfrm>
            <a:off x="1108364" y="1399309"/>
            <a:ext cx="7620000" cy="1754326"/>
          </a:xfrm>
          <a:prstGeom prst="rect">
            <a:avLst/>
          </a:prstGeom>
        </p:spPr>
        <p:txBody>
          <a:bodyPr wrap="square">
            <a:spAutoFit/>
          </a:bodyPr>
          <a:lstStyle/>
          <a:p>
            <a:r>
              <a:rPr lang="en-US" dirty="0"/>
              <a:t>The system keeps tracks of the free disk blocks for allocating space to files when they are created. Also, to reuse the space released from deleting the files, free space management becomes crucial. The system maintains a free space list which keeps track of the disk blocks that are not allocated to some file or directory. The free space list can be implemented mainly 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46670" y="277419"/>
            <a:ext cx="7840133" cy="576263"/>
          </a:xfrm>
        </p:spPr>
        <p:txBody>
          <a:bodyPr>
            <a:normAutofit fontScale="90000"/>
          </a:bodyPr>
          <a:lstStyle/>
          <a:p>
            <a:pPr eaLnBrk="1" hangingPunct="1"/>
            <a:r>
              <a:rPr lang="en-US" dirty="0"/>
              <a:t>Bitmap </a:t>
            </a:r>
          </a:p>
        </p:txBody>
      </p:sp>
      <p:sp>
        <p:nvSpPr>
          <p:cNvPr id="4" name="Rectangle 3"/>
          <p:cNvSpPr/>
          <p:nvPr/>
        </p:nvSpPr>
        <p:spPr>
          <a:xfrm>
            <a:off x="886691" y="2022764"/>
            <a:ext cx="7065818" cy="1477328"/>
          </a:xfrm>
          <a:prstGeom prst="rect">
            <a:avLst/>
          </a:prstGeom>
        </p:spPr>
        <p:txBody>
          <a:bodyPr wrap="square">
            <a:spAutoFit/>
          </a:bodyPr>
          <a:lstStyle/>
          <a:p>
            <a:r>
              <a:rPr lang="en-US" b="1" dirty="0"/>
              <a:t>Bitmap or Bit vector –</a:t>
            </a:r>
            <a:br>
              <a:rPr lang="en-US" dirty="0"/>
            </a:br>
            <a:r>
              <a:rPr lang="en-US" dirty="0"/>
              <a:t>A Bitmap or Bit Vector is series or collection of bits where each bit corresponds to a disk block. The bit can take two values: 0 and 1: </a:t>
            </a:r>
            <a:r>
              <a:rPr lang="en-US" i="1" dirty="0"/>
              <a:t>0 indicates that the block is allocated</a:t>
            </a:r>
            <a:r>
              <a:rPr lang="en-US" dirty="0"/>
              <a:t> and 1 indicates a free block.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p>
        </p:txBody>
      </p:sp>
      <p:sp>
        <p:nvSpPr>
          <p:cNvPr id="3" name="Rectangle 2"/>
          <p:cNvSpPr/>
          <p:nvPr/>
        </p:nvSpPr>
        <p:spPr>
          <a:xfrm>
            <a:off x="928255" y="1443841"/>
            <a:ext cx="7439890" cy="2585323"/>
          </a:xfrm>
          <a:prstGeom prst="rect">
            <a:avLst/>
          </a:prstGeom>
        </p:spPr>
        <p:txBody>
          <a:bodyPr wrap="square">
            <a:spAutoFit/>
          </a:bodyPr>
          <a:lstStyle/>
          <a:p>
            <a:r>
              <a:rPr lang="en-US" b="1" dirty="0"/>
              <a:t>Advantages –</a:t>
            </a:r>
            <a:endParaRPr lang="en-US" dirty="0"/>
          </a:p>
          <a:p>
            <a:r>
              <a:rPr lang="en-US" dirty="0"/>
              <a:t>Simple to understand.</a:t>
            </a:r>
          </a:p>
          <a:p>
            <a:r>
              <a:rPr lang="en-US" dirty="0"/>
              <a:t>Finding the first free block is efficient. It requires scanning the words (a group of 8 bits) in a bitmap for a non-zero word. (A 0-valued word has all bits 0). The first free block is then found by scanning for the first 1 bit in the non-zero word.</a:t>
            </a:r>
          </a:p>
          <a:p>
            <a:r>
              <a:rPr lang="en-US" dirty="0"/>
              <a:t>The block number can be calculated as:</a:t>
            </a:r>
            <a:br>
              <a:rPr lang="en-US" dirty="0"/>
            </a:br>
            <a:r>
              <a:rPr lang="en-US" i="1" dirty="0"/>
              <a:t>(number of bits per word) *(number of 0-values words) + offset of bit first bit 1 in the non-zero word </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49300" y="627312"/>
            <a:ext cx="7937500" cy="576263"/>
          </a:xfrm>
        </p:spPr>
        <p:txBody>
          <a:bodyPr>
            <a:normAutofit/>
          </a:bodyPr>
          <a:lstStyle/>
          <a:p>
            <a:pPr eaLnBrk="1" hangingPunct="1"/>
            <a:r>
              <a:rPr lang="en-US" sz="2800" dirty="0"/>
              <a:t>Linked list </a:t>
            </a:r>
          </a:p>
        </p:txBody>
      </p:sp>
      <p:sp>
        <p:nvSpPr>
          <p:cNvPr id="38915" name="Rectangle 3"/>
          <p:cNvSpPr>
            <a:spLocks noGrp="1" noChangeArrowheads="1"/>
          </p:cNvSpPr>
          <p:nvPr>
            <p:ph idx="1"/>
          </p:nvPr>
        </p:nvSpPr>
        <p:spPr/>
        <p:txBody>
          <a:bodyPr>
            <a:normAutofit/>
          </a:bodyPr>
          <a:lstStyle/>
          <a:p>
            <a:pPr>
              <a:buNone/>
              <a:tabLst>
                <a:tab pos="1889954" algn="l"/>
              </a:tabLst>
            </a:pPr>
            <a:r>
              <a:rPr lang="en-US" b="1" dirty="0"/>
              <a:t>Linked List –</a:t>
            </a:r>
            <a:br>
              <a:rPr lang="en-US" dirty="0"/>
            </a:br>
            <a:r>
              <a:rPr lang="en-US" dirty="0"/>
              <a:t>In this approach, the free disk blocks are linked together i.e. a free block contains a pointer to the next free block. The block number of the very first disk block is stored at a separate location on disk and is also cached in memory.</a:t>
            </a: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89520" y="277419"/>
            <a:ext cx="7897283" cy="576263"/>
          </a:xfrm>
        </p:spPr>
        <p:txBody>
          <a:bodyPr>
            <a:normAutofit fontScale="90000"/>
          </a:bodyPr>
          <a:lstStyle/>
          <a:p>
            <a:pPr eaLnBrk="1" hangingPunct="1"/>
            <a:r>
              <a:rPr lang="en-US" dirty="0"/>
              <a:t>Grouping </a:t>
            </a:r>
          </a:p>
        </p:txBody>
      </p:sp>
      <p:sp>
        <p:nvSpPr>
          <p:cNvPr id="4" name="Rectangle 3"/>
          <p:cNvSpPr/>
          <p:nvPr/>
        </p:nvSpPr>
        <p:spPr>
          <a:xfrm>
            <a:off x="706582" y="1443841"/>
            <a:ext cx="7523018" cy="2862322"/>
          </a:xfrm>
          <a:prstGeom prst="rect">
            <a:avLst/>
          </a:prstGeom>
        </p:spPr>
        <p:txBody>
          <a:bodyPr wrap="square">
            <a:spAutoFit/>
          </a:bodyPr>
          <a:lstStyle/>
          <a:p>
            <a:r>
              <a:rPr lang="en-US" b="1" dirty="0"/>
              <a:t>Grouping –</a:t>
            </a:r>
            <a:br>
              <a:rPr lang="en-US" dirty="0"/>
            </a:br>
            <a:r>
              <a:rPr lang="en-US" dirty="0"/>
              <a:t>This approach stores the address of the free blocks in the first free block. The first free block stores the address of some, say n free blocks. Out of these n blocks, the first n-1 blocks are actually free and the last block contains the address of next free n blocks.</a:t>
            </a:r>
            <a:br>
              <a:rPr lang="en-US" dirty="0"/>
            </a:br>
            <a:r>
              <a:rPr lang="en-US" dirty="0"/>
              <a:t>An </a:t>
            </a:r>
            <a:r>
              <a:rPr lang="en-US" b="1" dirty="0"/>
              <a:t>advantage</a:t>
            </a:r>
            <a:r>
              <a:rPr lang="en-US" dirty="0"/>
              <a:t> of this approach is that the addresses of a group of free disk blocks can be found easily.</a:t>
            </a:r>
          </a:p>
          <a:p>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12828" y="431373"/>
            <a:ext cx="7673975" cy="576263"/>
          </a:xfrm>
        </p:spPr>
        <p:txBody>
          <a:bodyPr>
            <a:noAutofit/>
          </a:bodyPr>
          <a:lstStyle/>
          <a:p>
            <a:pPr eaLnBrk="1" hangingPunct="1"/>
            <a:r>
              <a:rPr lang="en-US" sz="2800" dirty="0"/>
              <a:t>Counting </a:t>
            </a:r>
          </a:p>
        </p:txBody>
      </p:sp>
      <p:sp>
        <p:nvSpPr>
          <p:cNvPr id="40963" name="Rectangle 3"/>
          <p:cNvSpPr>
            <a:spLocks noGrp="1" noChangeArrowheads="1"/>
          </p:cNvSpPr>
          <p:nvPr>
            <p:ph idx="1"/>
          </p:nvPr>
        </p:nvSpPr>
        <p:spPr>
          <a:xfrm>
            <a:off x="838200" y="1196580"/>
            <a:ext cx="7352242" cy="4483894"/>
          </a:xfrm>
        </p:spPr>
        <p:txBody>
          <a:bodyPr>
            <a:normAutofit/>
          </a:bodyPr>
          <a:lstStyle/>
          <a:p>
            <a:pPr fontAlgn="base">
              <a:buNone/>
            </a:pPr>
            <a:r>
              <a:rPr lang="en-US" b="1" dirty="0"/>
              <a:t>Counting –</a:t>
            </a:r>
            <a:br>
              <a:rPr lang="en-US" dirty="0"/>
            </a:br>
            <a:r>
              <a:rPr lang="en-US" dirty="0"/>
              <a:t>This approach stores the address of the first free disk block and a number n of free contiguous disk blocks that follow the first block.</a:t>
            </a:r>
            <a:br>
              <a:rPr lang="en-US" dirty="0"/>
            </a:br>
            <a:r>
              <a:rPr lang="en-US" dirty="0"/>
              <a:t>Every entry in the list would contain:</a:t>
            </a:r>
          </a:p>
          <a:p>
            <a:pPr fontAlgn="base">
              <a:buNone/>
            </a:pPr>
            <a:r>
              <a:rPr lang="en-US" dirty="0"/>
              <a:t>      Address of first free disk block</a:t>
            </a:r>
          </a:p>
          <a:p>
            <a:pPr fontAlgn="base">
              <a:buNone/>
            </a:pPr>
            <a:r>
              <a:rPr lang="en-US" dirty="0"/>
              <a:t>    A number n</a:t>
            </a:r>
          </a:p>
          <a:p>
            <a:pPr>
              <a:buFont typeface="Monotype Sorts" charset="2"/>
              <a:buNone/>
            </a:pPr>
            <a:endParaRPr lang="en-US" dirty="0"/>
          </a:p>
        </p:txBody>
      </p:sp>
    </p:spTree>
  </p:cSld>
  <p:clrMapOvr>
    <a:masterClrMapping/>
  </p:clrMapOvr>
</p:sld>
</file>

<file path=ppt/theme/theme1.xml><?xml version="1.0" encoding="utf-8"?>
<a:theme xmlns:a="http://schemas.openxmlformats.org/drawingml/2006/main" name="CU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CU Theme</Template>
  <TotalTime>8442</TotalTime>
  <Words>888</Words>
  <Application>Microsoft Office PowerPoint</Application>
  <PresentationFormat>On-screen Show (4:3)</PresentationFormat>
  <Paragraphs>113</Paragraphs>
  <Slides>13</Slides>
  <Notes>6</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9" baseType="lpstr">
      <vt:lpstr>Arial</vt:lpstr>
      <vt:lpstr>Arial Black</vt:lpstr>
      <vt:lpstr>Calibri</vt:lpstr>
      <vt:lpstr>Calibri Light</vt:lpstr>
      <vt:lpstr>Cambria</vt:lpstr>
      <vt:lpstr>Casper</vt:lpstr>
      <vt:lpstr>Helvetica</vt:lpstr>
      <vt:lpstr>Karla</vt:lpstr>
      <vt:lpstr>Monotype Sorts</vt:lpstr>
      <vt:lpstr>Raleway ExtraBold</vt:lpstr>
      <vt:lpstr>Times New Roman</vt:lpstr>
      <vt:lpstr>Verdana</vt:lpstr>
      <vt:lpstr>Wingdings</vt:lpstr>
      <vt:lpstr>CU Theme</vt:lpstr>
      <vt:lpstr>Custom Design</vt:lpstr>
      <vt:lpstr>CorelDRAW</vt:lpstr>
      <vt:lpstr>PowerPoint Presentation</vt:lpstr>
      <vt:lpstr>Operating System </vt:lpstr>
      <vt:lpstr>Operating System </vt:lpstr>
      <vt:lpstr>Free Space Management </vt:lpstr>
      <vt:lpstr>Bitmap </vt:lpstr>
      <vt:lpstr>Advantages </vt:lpstr>
      <vt:lpstr>Linked list </vt:lpstr>
      <vt:lpstr>Grouping </vt:lpstr>
      <vt:lpstr>Counting </vt:lpstr>
      <vt:lpstr>Assessment Pattern</vt:lpstr>
      <vt:lpstr>REFERENCES</vt:lpstr>
      <vt:lpstr>E-Video Links </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MAYANK</cp:lastModifiedBy>
  <cp:revision>180</cp:revision>
  <cp:lastPrinted>2001-06-14T13:58:17Z</cp:lastPrinted>
  <dcterms:created xsi:type="dcterms:W3CDTF">2011-01-13T23:43:38Z</dcterms:created>
  <dcterms:modified xsi:type="dcterms:W3CDTF">2023-06-29T17:41:11Z</dcterms:modified>
</cp:coreProperties>
</file>