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57" r:id="rId4"/>
    <p:sldId id="262" r:id="rId5"/>
    <p:sldId id="258" r:id="rId6"/>
    <p:sldId id="267" r:id="rId7"/>
    <p:sldId id="276" r:id="rId8"/>
    <p:sldId id="259" r:id="rId9"/>
    <p:sldId id="260" r:id="rId10"/>
    <p:sldId id="261" r:id="rId11"/>
    <p:sldId id="268" r:id="rId12"/>
    <p:sldId id="263" r:id="rId13"/>
    <p:sldId id="264" r:id="rId14"/>
    <p:sldId id="273" r:id="rId15"/>
    <p:sldId id="277" r:id="rId16"/>
    <p:sldId id="265" r:id="rId17"/>
    <p:sldId id="266" r:id="rId18"/>
    <p:sldId id="278" r:id="rId19"/>
    <p:sldId id="269" r:id="rId20"/>
    <p:sldId id="270" r:id="rId21"/>
    <p:sldId id="271" r:id="rId22"/>
    <p:sldId id="272" r:id="rId23"/>
    <p:sldId id="275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49170"/>
      </p:ext>
    </p:extLst>
  </p:cSld>
  <p:clrMapOvr>
    <a:masterClrMapping/>
  </p:clrMapOvr>
  <p:transition spd="slow" advClick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67533"/>
      </p:ext>
    </p:extLst>
  </p:cSld>
  <p:clrMapOvr>
    <a:masterClrMapping/>
  </p:clrMapOvr>
  <p:transition spd="slow" advClick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00719"/>
      </p:ext>
    </p:extLst>
  </p:cSld>
  <p:clrMapOvr>
    <a:masterClrMapping/>
  </p:clrMapOvr>
  <p:transition spd="slow" advClick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91199"/>
      </p:ext>
    </p:extLst>
  </p:cSld>
  <p:clrMapOvr>
    <a:masterClrMapping/>
  </p:clrMapOvr>
  <p:transition spd="slow" advClick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71090"/>
      </p:ext>
    </p:extLst>
  </p:cSld>
  <p:clrMapOvr>
    <a:masterClrMapping/>
  </p:clrMapOvr>
  <p:transition spd="slow"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46988"/>
      </p:ext>
    </p:extLst>
  </p:cSld>
  <p:clrMapOvr>
    <a:masterClrMapping/>
  </p:clrMapOvr>
  <p:transition spd="slow" advClick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92979"/>
      </p:ext>
    </p:extLst>
  </p:cSld>
  <p:clrMapOvr>
    <a:masterClrMapping/>
  </p:clrMapOvr>
  <p:transition spd="slow" advClick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61304"/>
      </p:ext>
    </p:extLst>
  </p:cSld>
  <p:clrMapOvr>
    <a:masterClrMapping/>
  </p:clrMapOvr>
  <p:transition spd="slow" advClick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83605"/>
      </p:ext>
    </p:extLst>
  </p:cSld>
  <p:clrMapOvr>
    <a:masterClrMapping/>
  </p:clrMapOvr>
  <p:transition spd="slow" advClick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94250"/>
      </p:ext>
    </p:extLst>
  </p:cSld>
  <p:clrMapOvr>
    <a:masterClrMapping/>
  </p:clrMapOvr>
  <p:transition spd="slow" advClick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69603"/>
      </p:ext>
    </p:extLst>
  </p:cSld>
  <p:clrMapOvr>
    <a:masterClrMapping/>
  </p:clrMapOvr>
  <p:transition spd="slow"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B4CA9-CEFA-4162-BC56-BD0B5AB9A51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1ABC37-2084-49B5-85A2-DD736DC8A4B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5" y="474785"/>
            <a:ext cx="9999785" cy="203981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ahnschrift SemiBold" panose="020B0502040204020203" pitchFamily="34" charset="0"/>
              </a:rPr>
              <a:t>Debugging Techniques for Docker Containers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045" y="3798275"/>
            <a:ext cx="4592515" cy="439617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Rashi Chaubal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2" y="269924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6202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286603"/>
            <a:ext cx="10074226" cy="1450757"/>
          </a:xfrm>
        </p:spPr>
        <p:txBody>
          <a:bodyPr/>
          <a:lstStyle/>
          <a:p>
            <a:r>
              <a:rPr lang="en-IN" dirty="0" smtClean="0">
                <a:latin typeface="Bahnschrift SemiBold Condensed" panose="020B0502040204020203" pitchFamily="34" charset="0"/>
              </a:rPr>
              <a:t>Making the most out of </a:t>
            </a:r>
            <a:r>
              <a:rPr lang="en-IN" dirty="0">
                <a:latin typeface="Bahnschrift SemiBold Condensed" panose="020B0502040204020203" pitchFamily="34" charset="0"/>
              </a:rPr>
              <a:t>D</a:t>
            </a:r>
            <a:r>
              <a:rPr lang="en-IN" dirty="0" smtClean="0">
                <a:latin typeface="Bahnschrift SemiBold Condensed" panose="020B0502040204020203" pitchFamily="34" charset="0"/>
              </a:rPr>
              <a:t>ocker logs 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8508" y="1872762"/>
            <a:ext cx="9724292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inspect &lt;</a:t>
            </a:r>
            <a:r>
              <a:rPr lang="en-IN" dirty="0" err="1" smtClean="0"/>
              <a:t>container_id</a:t>
            </a:r>
            <a:r>
              <a:rPr lang="en-IN" dirty="0" smtClean="0"/>
              <a:t>/</a:t>
            </a:r>
            <a:r>
              <a:rPr lang="en-IN" dirty="0" err="1" smtClean="0"/>
              <a:t>container_name</a:t>
            </a:r>
            <a:r>
              <a:rPr lang="en-IN" dirty="0" smtClean="0"/>
              <a:t>&gt;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2279622"/>
            <a:ext cx="9724292" cy="3426846"/>
          </a:xfrm>
          <a:prstGeom prst="rect">
            <a:avLst/>
          </a:prstGeom>
        </p:spPr>
      </p:pic>
      <p:pic>
        <p:nvPicPr>
          <p:cNvPr id="7" name="Picture 6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365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E</a:t>
            </a:r>
            <a:r>
              <a:rPr lang="en-IN" dirty="0" smtClean="0">
                <a:latin typeface="Bahnschrift SemiBold" panose="020B0502040204020203" pitchFamily="34" charset="0"/>
              </a:rPr>
              <a:t>phemeral nature of Docker containers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8" descr="&lt;strong&gt;Docker&lt;/strong&gt; logo over electronic circuit board background - Creative Common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92" y="2058356"/>
            <a:ext cx="6024648" cy="3947792"/>
          </a:xfrm>
          <a:prstGeom prst="rect">
            <a:avLst/>
          </a:prstGeom>
        </p:spPr>
      </p:pic>
      <p:pic>
        <p:nvPicPr>
          <p:cNvPr id="5" name="Picture 4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180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Overcoming the </a:t>
            </a:r>
            <a:r>
              <a:rPr lang="en-IN" dirty="0">
                <a:latin typeface="Bahnschrift SemiBold" panose="020B0502040204020203" pitchFamily="34" charset="0"/>
              </a:rPr>
              <a:t>ephemeral</a:t>
            </a:r>
            <a:r>
              <a:rPr lang="en-IN" dirty="0" smtClean="0">
                <a:latin typeface="Bahnschrift SemiBold" panose="020B0502040204020203" pitchFamily="34" charset="0"/>
              </a:rPr>
              <a:t> nature  of Docker Containers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730" y="2009449"/>
            <a:ext cx="8464393" cy="777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0" y="3058845"/>
            <a:ext cx="8534732" cy="1811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30" y="5142048"/>
            <a:ext cx="8534732" cy="914479"/>
          </a:xfrm>
          <a:prstGeom prst="rect">
            <a:avLst/>
          </a:prstGeom>
        </p:spPr>
      </p:pic>
      <p:pic>
        <p:nvPicPr>
          <p:cNvPr id="6" name="Picture 5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5346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Overcoming the </a:t>
            </a:r>
            <a:r>
              <a:rPr lang="en-IN" dirty="0">
                <a:latin typeface="Bahnschrift SemiBold" panose="020B0502040204020203" pitchFamily="34" charset="0"/>
              </a:rPr>
              <a:t>ephemeral</a:t>
            </a:r>
            <a:r>
              <a:rPr lang="en-IN" sz="5400" dirty="0" smtClean="0">
                <a:latin typeface="Bahnschrift SemiBold" panose="020B0502040204020203" pitchFamily="34" charset="0"/>
              </a:rPr>
              <a:t> </a:t>
            </a:r>
            <a:r>
              <a:rPr lang="en-IN" dirty="0" smtClean="0">
                <a:latin typeface="Bahnschrift SemiBold" panose="020B0502040204020203" pitchFamily="34" charset="0"/>
              </a:rPr>
              <a:t>nature  of Docker Containers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79" y="2058551"/>
            <a:ext cx="6614733" cy="472481"/>
          </a:xfrm>
          <a:prstGeom prst="rect">
            <a:avLst/>
          </a:prstGeom>
        </p:spPr>
      </p:pic>
      <p:pic>
        <p:nvPicPr>
          <p:cNvPr id="4" name="Picture 3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90072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Troubleshooting Docker container’s network issues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8" descr="&lt;strong&gt;Docker&lt;/strong&gt; logo over electronic circuit board background - Creative Common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92" y="2058356"/>
            <a:ext cx="6024648" cy="3947792"/>
          </a:xfrm>
          <a:prstGeom prst="rect">
            <a:avLst/>
          </a:prstGeom>
        </p:spPr>
      </p:pic>
      <p:pic>
        <p:nvPicPr>
          <p:cNvPr id="5" name="Picture 4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398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anose="020B0502040204020203" pitchFamily="34" charset="0"/>
              </a:rPr>
              <a:t>Common issues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 smtClean="0">
                <a:latin typeface="Bahnschrift Condensed" panose="020B0502040204020203" pitchFamily="34" charset="0"/>
              </a:rPr>
              <a:t># Docker containers can’t communicate with each other /host machine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2833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312980"/>
            <a:ext cx="10058400" cy="1450757"/>
          </a:xfrm>
        </p:spPr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Fixing container’s network </a:t>
            </a:r>
            <a:r>
              <a:rPr lang="en-IN" dirty="0">
                <a:latin typeface="Bahnschrift SemiBold" panose="020B0502040204020203" pitchFamily="34" charset="0"/>
              </a:rPr>
              <a:t>communication</a:t>
            </a:r>
            <a:r>
              <a:rPr lang="en-IN" dirty="0" smtClean="0">
                <a:latin typeface="Bahnschrift SemiBold" panose="020B0502040204020203" pitchFamily="34" charset="0"/>
              </a:rPr>
              <a:t> issues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0" y="2049151"/>
            <a:ext cx="6205002" cy="388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8" y="2723219"/>
            <a:ext cx="6339255" cy="388654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 rot="790471">
            <a:off x="7360889" y="2232411"/>
            <a:ext cx="2861513" cy="15767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686152" y="2373209"/>
            <a:ext cx="2152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Checking if communicating </a:t>
            </a:r>
            <a:endParaRPr lang="en-IN" dirty="0" smtClean="0"/>
          </a:p>
          <a:p>
            <a:pPr algn="ctr"/>
            <a:r>
              <a:rPr lang="en-IN" dirty="0" smtClean="0"/>
              <a:t>containers </a:t>
            </a:r>
            <a:r>
              <a:rPr lang="en-IN" dirty="0"/>
              <a:t>are in same network</a:t>
            </a:r>
          </a:p>
          <a:p>
            <a:pPr algn="ctr"/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3" y="3306935"/>
            <a:ext cx="6378835" cy="2986661"/>
          </a:xfrm>
          <a:prstGeom prst="rect">
            <a:avLst/>
          </a:prstGeom>
        </p:spPr>
      </p:pic>
      <p:pic>
        <p:nvPicPr>
          <p:cNvPr id="9" name="Picture 8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1402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312980"/>
            <a:ext cx="10058400" cy="1450757"/>
          </a:xfrm>
        </p:spPr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Fixing container’s communication network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42" y="2300792"/>
            <a:ext cx="6339255" cy="268486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 rot="740295">
            <a:off x="7555600" y="1846885"/>
            <a:ext cx="2899636" cy="153675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6">
                    <a:lumMod val="50000"/>
                  </a:schemeClr>
                </a:solidFill>
              </a:rPr>
              <a:t>Check for Correct IP address in the network you are trying to communicate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42" y="3466788"/>
            <a:ext cx="6449366" cy="434378"/>
          </a:xfrm>
          <a:prstGeom prst="rect">
            <a:avLst/>
          </a:prstGeom>
        </p:spPr>
      </p:pic>
      <p:pic>
        <p:nvPicPr>
          <p:cNvPr id="7" name="Picture 6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1792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312980"/>
            <a:ext cx="10058400" cy="1450757"/>
          </a:xfrm>
        </p:spPr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Fixing container’s communication network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327" y="2115127"/>
            <a:ext cx="551410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ahnschrift Condensed" panose="020B0502040204020203" pitchFamily="34" charset="0"/>
              </a:rPr>
              <a:t>Check firewall setting for ports 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327" y="3029186"/>
            <a:ext cx="551410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ahnschrift Condensed" panose="020B0502040204020203" pitchFamily="34" charset="0"/>
              </a:rPr>
              <a:t>Restart Docker daemon 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326" y="4060880"/>
            <a:ext cx="551410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ahnschrift Condensed" panose="020B0502040204020203" pitchFamily="34" charset="0"/>
              </a:rPr>
              <a:t>Check permissions for network access / other system permissions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pic>
        <p:nvPicPr>
          <p:cNvPr id="11" name="Picture 10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6650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Resource and performance issues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8" descr="&lt;strong&gt;Docker&lt;/strong&gt; logo over electronic circuit board background - Creative Common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92" y="2058356"/>
            <a:ext cx="6024648" cy="3947792"/>
          </a:xfrm>
          <a:prstGeom prst="rect">
            <a:avLst/>
          </a:prstGeom>
        </p:spPr>
      </p:pic>
      <p:pic>
        <p:nvPicPr>
          <p:cNvPr id="5" name="Picture 4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235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About :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Bahnschrift SemiBold" panose="020B0502040204020203" pitchFamily="34" charset="0"/>
              </a:rPr>
              <a:t>Software Engineer at </a:t>
            </a:r>
            <a:r>
              <a:rPr lang="en-IN" sz="2800" dirty="0" err="1" smtClean="0">
                <a:latin typeface="Bahnschrift SemiBold" panose="020B0502040204020203" pitchFamily="34" charset="0"/>
              </a:rPr>
              <a:t>Giesecke</a:t>
            </a:r>
            <a:r>
              <a:rPr lang="en-IN" sz="2800" dirty="0" smtClean="0">
                <a:latin typeface="Bahnschrift SemiBold" panose="020B0502040204020203" pitchFamily="34" charset="0"/>
              </a:rPr>
              <a:t> + </a:t>
            </a:r>
            <a:r>
              <a:rPr lang="en-IN" sz="2800" dirty="0" err="1" smtClean="0">
                <a:latin typeface="Bahnschrift SemiBold" panose="020B0502040204020203" pitchFamily="34" charset="0"/>
              </a:rPr>
              <a:t>Devrient</a:t>
            </a:r>
            <a:r>
              <a:rPr lang="en-IN" sz="2800" dirty="0" smtClean="0">
                <a:latin typeface="Bahnschrift SemiBold" panose="020B0502040204020203" pitchFamily="34" charset="0"/>
              </a:rPr>
              <a:t> </a:t>
            </a:r>
          </a:p>
          <a:p>
            <a:r>
              <a:rPr lang="en-IN" sz="2800" dirty="0" smtClean="0">
                <a:latin typeface="Bahnschrift SemiBold" panose="020B0502040204020203" pitchFamily="34" charset="0"/>
              </a:rPr>
              <a:t>Community Leader at Train With </a:t>
            </a:r>
            <a:r>
              <a:rPr lang="en-IN" sz="2800" dirty="0" err="1" smtClean="0">
                <a:latin typeface="Bahnschrift SemiBold" panose="020B0502040204020203" pitchFamily="34" charset="0"/>
              </a:rPr>
              <a:t>Shubham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smtClean="0">
                <a:latin typeface="Bahnschrift SemiBold" panose="020B0502040204020203" pitchFamily="34" charset="0"/>
              </a:rPr>
              <a:t>(TWS)</a:t>
            </a:r>
          </a:p>
          <a:p>
            <a:r>
              <a:rPr lang="en-IN" sz="2800" dirty="0" smtClean="0">
                <a:latin typeface="Bahnschrift SemiBold" panose="020B0502040204020203" pitchFamily="34" charset="0"/>
              </a:rPr>
              <a:t>Technical Content Writer &amp; Technical Content Creator on LinkedIn &amp; Instagram .</a:t>
            </a:r>
            <a:endParaRPr lang="en-IN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01539"/>
      </p:ext>
    </p:extLst>
  </p:cSld>
  <p:clrMapOvr>
    <a:masterClrMapping/>
  </p:clrMapOvr>
  <p:transition spd="slow" advClick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312980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Resource usage and performance debugging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35" y="1958109"/>
            <a:ext cx="961505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Which containers are costing heavy on your CPU ?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3635" y="2927928"/>
            <a:ext cx="961505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which containers we can limit the resources to ?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23635" y="3870036"/>
            <a:ext cx="961505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Which containers can be scaled up/down depending upon the usage </a:t>
            </a:r>
            <a:endParaRPr lang="en-IN" dirty="0"/>
          </a:p>
        </p:txBody>
      </p:sp>
      <p:pic>
        <p:nvPicPr>
          <p:cNvPr id="14" name="Picture 13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0209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312980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Resource usage and performance debugging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37" y="2708311"/>
            <a:ext cx="9437818" cy="605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636" y="1958109"/>
            <a:ext cx="257694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Docker stats </a:t>
            </a:r>
            <a:endParaRPr lang="en-IN" dirty="0"/>
          </a:p>
        </p:txBody>
      </p:sp>
      <p:pic>
        <p:nvPicPr>
          <p:cNvPr id="7" name="Picture 6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202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55" y="331046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Resource usage and performance debugging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13" name="Picture 12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782" y="1763738"/>
            <a:ext cx="40270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Resource usage Extension 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91" y="2318612"/>
            <a:ext cx="9060873" cy="393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707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 Condensed" panose="020B0502040204020203" pitchFamily="34" charset="0"/>
              </a:rPr>
              <a:t>Insufficient permission to Docker Daemon</a:t>
            </a:r>
          </a:p>
        </p:txBody>
      </p:sp>
      <p:pic>
        <p:nvPicPr>
          <p:cNvPr id="4" name="Content Placeholder 8" descr="&lt;strong&gt;Docker&lt;/strong&gt; logo over electronic circuit board background - Creative Common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28" y="2021410"/>
            <a:ext cx="6024648" cy="3947792"/>
          </a:xfrm>
          <a:prstGeom prst="rect">
            <a:avLst/>
          </a:prstGeom>
        </p:spPr>
      </p:pic>
      <p:pic>
        <p:nvPicPr>
          <p:cNvPr id="5" name="Picture 4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7322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anose="020B0502040204020203" pitchFamily="34" charset="0"/>
              </a:rPr>
              <a:t>Common Issues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Bahnschrift Condensed" panose="020B0502040204020203" pitchFamily="34" charset="0"/>
              </a:rPr>
              <a:t># Docker Daemon doesn’t start </a:t>
            </a:r>
          </a:p>
          <a:p>
            <a:endParaRPr lang="en-IN" dirty="0"/>
          </a:p>
          <a:p>
            <a:r>
              <a:rPr lang="en-IN" sz="3200" dirty="0" smtClean="0">
                <a:latin typeface="Bahnschrift Condensed" panose="020B0502040204020203" pitchFamily="34" charset="0"/>
              </a:rPr>
              <a:t># Permission denied</a:t>
            </a:r>
            <a:endParaRPr lang="en-IN" sz="3200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2536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Insufficient permission issues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56145" y="2096655"/>
            <a:ext cx="7943273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Starting the Docker daemon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6145" y="2697018"/>
            <a:ext cx="794327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Sudo service Docker restart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Service Docker status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56145" y="3805382"/>
            <a:ext cx="7943273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Enabling Non-root user access , by adding active user to Docker group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56145" y="4599709"/>
            <a:ext cx="7943273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Review file permissions for “docker.sock” </a:t>
            </a:r>
            <a:endParaRPr lang="en-IN" dirty="0"/>
          </a:p>
        </p:txBody>
      </p:sp>
      <p:pic>
        <p:nvPicPr>
          <p:cNvPr id="9" name="Picture 8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3898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0538" y="1978268"/>
            <a:ext cx="8510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0538" y="3613637"/>
            <a:ext cx="891540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We can stay connected for more such knowledge sharing on </a:t>
            </a:r>
          </a:p>
          <a:p>
            <a:r>
              <a:rPr lang="en-IN" sz="2800" dirty="0" smtClean="0"/>
              <a:t>LinkedIn    - Rashi Chaubal</a:t>
            </a:r>
          </a:p>
          <a:p>
            <a:r>
              <a:rPr lang="en-IN" sz="2800" dirty="0" smtClean="0"/>
              <a:t>Instagram – 12rc___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4388359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48" y="594945"/>
            <a:ext cx="10628189" cy="52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493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Common Docker Container Issues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94031" y="1835834"/>
            <a:ext cx="1529861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/>
              <a:t>4</a:t>
            </a:r>
            <a:endParaRPr lang="en-IN" sz="6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93535" y="2871348"/>
            <a:ext cx="1127173" cy="129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3205674" y="2464484"/>
            <a:ext cx="1788357" cy="25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675813" y="2387551"/>
            <a:ext cx="1529861" cy="1176301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r>
              <a:rPr lang="en-IN" dirty="0" smtClean="0"/>
              <a:t>phemeral </a:t>
            </a:r>
            <a:r>
              <a:rPr lang="en-IN" dirty="0"/>
              <a:t>Nature &amp; Limited Visibility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56241" y="4170082"/>
            <a:ext cx="1863971" cy="905277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Network issues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378570" y="2934873"/>
            <a:ext cx="879229" cy="125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172263" y="4209318"/>
            <a:ext cx="1934308" cy="866041"/>
          </a:xfrm>
          <a:prstGeom prst="round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Resources &amp; Performance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523892" y="2424314"/>
            <a:ext cx="1951892" cy="69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475784" y="2472726"/>
            <a:ext cx="1863970" cy="1091126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Insufficient permission to Docker Daemon</a:t>
            </a:r>
            <a:endParaRPr lang="en-IN" dirty="0"/>
          </a:p>
        </p:txBody>
      </p:sp>
      <p:pic>
        <p:nvPicPr>
          <p:cNvPr id="12" name="Picture 11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631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15" y="286603"/>
            <a:ext cx="11102926" cy="1507028"/>
          </a:xfrm>
        </p:spPr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What we can expect from today’s session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08" y="1907931"/>
            <a:ext cx="10562492" cy="42690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Bahnschrift SemiBold" panose="020B0502040204020203" pitchFamily="34" charset="0"/>
              </a:rPr>
              <a:t>Making the most out of “Docker logs”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Bahnschrift SemiBold" panose="020B0502040204020203" pitchFamily="34" charset="0"/>
              </a:rPr>
              <a:t>Overcoming the </a:t>
            </a:r>
            <a:r>
              <a:rPr lang="en-IN" sz="2400" dirty="0" err="1" smtClean="0">
                <a:latin typeface="Bahnschrift SemiBold" panose="020B0502040204020203" pitchFamily="34" charset="0"/>
              </a:rPr>
              <a:t>epheremal</a:t>
            </a:r>
            <a:r>
              <a:rPr lang="en-IN" sz="2400" dirty="0" smtClean="0">
                <a:latin typeface="Bahnschrift SemiBold" panose="020B0502040204020203" pitchFamily="34" charset="0"/>
              </a:rPr>
              <a:t> nature of Docker Containers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Bahnschrift SemiBold" panose="020B0502040204020203" pitchFamily="34" charset="0"/>
              </a:rPr>
              <a:t>Fixing the container’s communication issue with the outside network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Bahnschrift SemiBold" panose="020B0502040204020203" pitchFamily="34" charset="0"/>
              </a:rPr>
              <a:t>Inspecting resources &amp; performance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Bahnschrift SemiBold" panose="020B0502040204020203" pitchFamily="34" charset="0"/>
              </a:rPr>
              <a:t>Fixing permission issues for Docker 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0632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SemiBold" panose="020B0502040204020203" pitchFamily="34" charset="0"/>
              </a:rPr>
              <a:t>                 Docker Logs 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9" name="Content Placeholder 8" descr="&lt;strong&gt;Docker&lt;/strong&gt; logo over electronic circuit board background - Creative Commons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88" y="1965960"/>
            <a:ext cx="6165652" cy="4040188"/>
          </a:xfrm>
        </p:spPr>
      </p:pic>
      <p:pic>
        <p:nvPicPr>
          <p:cNvPr id="4" name="Picture 3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466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anose="020B0502040204020203" pitchFamily="34" charset="0"/>
              </a:rPr>
              <a:t>Common Issues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400" dirty="0" smtClean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Bahnschrift Condensed" panose="020B0502040204020203" pitchFamily="34" charset="0"/>
              </a:rPr>
              <a:t># Docker container doesn’t start </a:t>
            </a:r>
          </a:p>
          <a:p>
            <a:endParaRPr lang="en-IN" dirty="0"/>
          </a:p>
          <a:p>
            <a:r>
              <a:rPr lang="en-IN" sz="2800" dirty="0" smtClean="0">
                <a:latin typeface="Bahnschrift Condensed" panose="020B0502040204020203" pitchFamily="34" charset="0"/>
              </a:rPr>
              <a:t># Docker Container exits immediately </a:t>
            </a:r>
            <a:endParaRPr lang="en-IN" sz="2800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6668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286603"/>
            <a:ext cx="10074226" cy="1450757"/>
          </a:xfrm>
        </p:spPr>
        <p:txBody>
          <a:bodyPr/>
          <a:lstStyle/>
          <a:p>
            <a:r>
              <a:rPr lang="en-IN" dirty="0" smtClean="0">
                <a:latin typeface="Bahnschrift Condensed" panose="020B0502040204020203" pitchFamily="34" charset="0"/>
              </a:rPr>
              <a:t>Making the most out of </a:t>
            </a:r>
            <a:r>
              <a:rPr lang="en-IN" dirty="0">
                <a:latin typeface="Bahnschrift Condensed" panose="020B0502040204020203" pitchFamily="34" charset="0"/>
              </a:rPr>
              <a:t>D</a:t>
            </a:r>
            <a:r>
              <a:rPr lang="en-IN" dirty="0" smtClean="0">
                <a:latin typeface="Bahnschrift Condensed" panose="020B0502040204020203" pitchFamily="34" charset="0"/>
              </a:rPr>
              <a:t>ocker logs </a:t>
            </a:r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8508" y="1872762"/>
            <a:ext cx="9724292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logs &lt;</a:t>
            </a:r>
            <a:r>
              <a:rPr lang="en-IN" dirty="0" err="1" smtClean="0"/>
              <a:t>container_id</a:t>
            </a:r>
            <a:r>
              <a:rPr lang="en-IN" dirty="0" smtClean="0"/>
              <a:t>/</a:t>
            </a:r>
            <a:r>
              <a:rPr lang="en-IN" dirty="0" err="1" smtClean="0"/>
              <a:t>container_name</a:t>
            </a:r>
            <a:r>
              <a:rPr lang="en-IN" dirty="0" smtClean="0"/>
              <a:t>&gt;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2303586"/>
            <a:ext cx="9724292" cy="3467815"/>
          </a:xfrm>
          <a:prstGeom prst="rect">
            <a:avLst/>
          </a:prstGeom>
        </p:spPr>
      </p:pic>
      <p:pic>
        <p:nvPicPr>
          <p:cNvPr id="7" name="Picture 6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5268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286603"/>
            <a:ext cx="10074226" cy="1450757"/>
          </a:xfrm>
        </p:spPr>
        <p:txBody>
          <a:bodyPr/>
          <a:lstStyle/>
          <a:p>
            <a:r>
              <a:rPr lang="en-IN" dirty="0" smtClean="0">
                <a:latin typeface="Bahnschrift SemiBold Condensed" panose="020B0502040204020203" pitchFamily="34" charset="0"/>
              </a:rPr>
              <a:t>Making the most out of </a:t>
            </a:r>
            <a:r>
              <a:rPr lang="en-IN" dirty="0">
                <a:latin typeface="Bahnschrift SemiBold Condensed" panose="020B0502040204020203" pitchFamily="34" charset="0"/>
              </a:rPr>
              <a:t>D</a:t>
            </a:r>
            <a:r>
              <a:rPr lang="en-IN" dirty="0" smtClean="0">
                <a:latin typeface="Bahnschrift SemiBold Condensed" panose="020B0502040204020203" pitchFamily="34" charset="0"/>
              </a:rPr>
              <a:t>ocker logs 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8508" y="1872762"/>
            <a:ext cx="9724292" cy="430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logs –tail &lt;number&gt; &lt;</a:t>
            </a:r>
            <a:r>
              <a:rPr lang="en-IN" dirty="0" err="1" smtClean="0"/>
              <a:t>container_id</a:t>
            </a:r>
            <a:r>
              <a:rPr lang="en-IN" dirty="0" smtClean="0"/>
              <a:t>/</a:t>
            </a:r>
            <a:r>
              <a:rPr lang="en-IN" dirty="0" err="1" smtClean="0"/>
              <a:t>container_name</a:t>
            </a:r>
            <a:r>
              <a:rPr lang="en-IN" dirty="0" smtClean="0"/>
              <a:t>&gt;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2303586"/>
            <a:ext cx="9724292" cy="1934306"/>
          </a:xfrm>
          <a:prstGeom prst="rect">
            <a:avLst/>
          </a:prstGeom>
        </p:spPr>
      </p:pic>
      <p:pic>
        <p:nvPicPr>
          <p:cNvPr id="6" name="Picture 5" descr="chroot as &lt;strong&gt;docker&lt;/strong&gt; alternative for building · Fekir's Bl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73" y="23152"/>
            <a:ext cx="144082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780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1786</TotalTime>
  <Words>366</Words>
  <Application>Microsoft Office PowerPoint</Application>
  <PresentationFormat>Widescreen</PresentationFormat>
  <Paragraphs>76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Bahnschrift Condensed</vt:lpstr>
      <vt:lpstr>Bahnschrift SemiBold</vt:lpstr>
      <vt:lpstr>Bahnschrift SemiBold Condensed</vt:lpstr>
      <vt:lpstr>Calibri</vt:lpstr>
      <vt:lpstr>Calibri Light</vt:lpstr>
      <vt:lpstr>Wingdings</vt:lpstr>
      <vt:lpstr>Retrospect</vt:lpstr>
      <vt:lpstr>Debugging Techniques for Docker Containers</vt:lpstr>
      <vt:lpstr>About :</vt:lpstr>
      <vt:lpstr>PowerPoint Presentation</vt:lpstr>
      <vt:lpstr>Common Docker Container Issues</vt:lpstr>
      <vt:lpstr>What we can expect from today’s session</vt:lpstr>
      <vt:lpstr>                 Docker Logs </vt:lpstr>
      <vt:lpstr>Common Issues</vt:lpstr>
      <vt:lpstr>Making the most out of Docker logs </vt:lpstr>
      <vt:lpstr>Making the most out of Docker logs </vt:lpstr>
      <vt:lpstr>Making the most out of Docker logs </vt:lpstr>
      <vt:lpstr>Ephemeral nature of Docker containers</vt:lpstr>
      <vt:lpstr>Overcoming the ephemeral nature  of Docker Containers</vt:lpstr>
      <vt:lpstr>Overcoming the ephemeral nature  of Docker Containers</vt:lpstr>
      <vt:lpstr>Troubleshooting Docker container’s network issues</vt:lpstr>
      <vt:lpstr>Common issues</vt:lpstr>
      <vt:lpstr>Fixing container’s network communication issues</vt:lpstr>
      <vt:lpstr>Fixing container’s communication network </vt:lpstr>
      <vt:lpstr>Fixing container’s communication network </vt:lpstr>
      <vt:lpstr>Resource and performance issues</vt:lpstr>
      <vt:lpstr>Resource usage and performance debugging </vt:lpstr>
      <vt:lpstr>Resource usage and performance debugging </vt:lpstr>
      <vt:lpstr>Resource usage and performance debugging </vt:lpstr>
      <vt:lpstr>Insufficient permission to Docker Daemon</vt:lpstr>
      <vt:lpstr>Common Issues</vt:lpstr>
      <vt:lpstr>Insufficient permission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Techniques for Docker Containers</dc:title>
  <dc:creator>Rashi Chaubal</dc:creator>
  <cp:lastModifiedBy>Rashi Chaubal</cp:lastModifiedBy>
  <cp:revision>40</cp:revision>
  <dcterms:created xsi:type="dcterms:W3CDTF">2024-03-13T18:24:12Z</dcterms:created>
  <dcterms:modified xsi:type="dcterms:W3CDTF">2024-03-16T01:41:00Z</dcterms:modified>
</cp:coreProperties>
</file>