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Sheet1!$A$2:$A$14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40-464E-BD7B-A2E9779DA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60463"/>
        <c:axId val="83960879"/>
      </c:scatterChart>
      <c:valAx>
        <c:axId val="839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0879"/>
        <c:crosses val="autoZero"/>
        <c:crossBetween val="midCat"/>
      </c:valAx>
      <c:valAx>
        <c:axId val="8396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60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0F00-9AE1-39C1-BBD3-AF40B7C5A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89C36-72D7-9A86-5386-C646350D6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2A42-CE5D-43C3-D781-694F75FF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C876-4704-2518-82AB-6D63BF5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59F7-6149-2555-5571-7B37271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0111-8262-69DE-55EB-39B460FD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A8A94-2F3A-F909-64DA-67F860F5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AE73-C07F-5BA0-1FB5-3F2144C4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26CF-657E-6263-EF1C-C6B0C6EF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E3EE-6A63-1A4E-799A-4764D594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FF7BD-7B93-7BBB-6BDB-A4136D6E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85D8E-A70F-0443-22B1-76C25528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1EB5-CCBE-3AB4-F9FA-CF03690D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49DF-FD6D-A2BE-44BF-10C7B39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7290-BC95-F5F0-3C47-B65E7B0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7E0-D1D3-78CD-ADB0-FCBA96E7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AD89-21DE-99EF-151E-81DD8101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CF62-815E-CF6A-A34E-FF5D06FD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C604-E83C-596F-A497-981BA41A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0D3E-1CFF-9BDB-C418-CDBE6DC2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F92-C181-BA9A-355B-30EA3785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345B-3D0D-528C-DF7B-F34176B0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228D-7EDE-8F57-2F3D-8D184178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0091-EE2E-1532-619F-7A665050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DD29-609B-AB80-87B3-BF6A18AB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7DB9-5456-83B9-0D59-D65D7417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1F14-2D14-B75B-C348-4B321690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75CA-23EE-E355-AB43-06DBBE8B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B7664-96D8-60B9-6D8E-E177AFFB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6476-8D58-3008-EE81-D56A5BEA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E2AC7-6B21-039C-3159-ABECF323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7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F944-13BB-1BB1-5509-8AB538C6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7FE8-5330-1770-F043-4531EF4F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746E5-5AFE-6422-178D-817AF671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4543A-4F95-16F4-08D4-813EB61F5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144C3-980A-3867-9F44-A00B0775E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02C80-65A8-7461-523D-FC039590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13E42-E84E-58D9-9BA5-46381D4F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78EC2-29CD-AE92-9CFF-DF6A9E1F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7BD1-947A-7598-6CD2-FF415C0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88CD0-4DEC-3521-8EAC-48124AF3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913A2-7027-D682-31DB-91125D5B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8AFD-F80A-FE9E-4FDB-069A10F9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4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1E71E-D6EA-F1D3-2B4C-D82F19AC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246D7-0E21-D1A2-5D34-3C6EA620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C22D-481F-CF01-9AB2-3221F7B5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A3D-7F97-6840-4003-3FD197B9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3856-3401-DB8E-EC3D-739C9B47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EB28C-CA6F-FD26-52C3-6979EB3E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E456-AB7A-AAF3-53D3-C32250B0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B37A-61D2-ED48-CF5B-D8E30B6C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1F37-9E3C-16B0-A518-B4C4DB9A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DF1E-09B8-21AE-0FB3-1D11B2D8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E3A8-F07B-F195-254B-6297CFD68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01DB-B8B4-1BEC-52E5-5A2064967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D544A-C656-2028-981E-3834BDFC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1EB8-369F-BCA7-9F78-9DD69DCB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1616-612E-7DD4-AD22-C810B4C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594F-E255-F645-BB2B-A1E45857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B376-7385-62E0-68F6-892A49DF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D069-06BE-84D2-56CD-56A88EC7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4318-0718-4A89-9DFB-89A73C9C025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5BBE-1C0C-463C-7FBB-AD53A851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2400-622B-3375-E863-7261636E2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71A3-65B3-4070-B1EB-E0284D414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4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7A2ECA-01FE-B813-0126-92CE3D01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D162893-DC4B-04A8-DF81-2987C6EAC0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6243362" y="0"/>
            <a:ext cx="3931817" cy="31045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34834C-57BD-C898-A748-E75B5341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Exercise Schedule </a:t>
            </a:r>
          </a:p>
          <a:p>
            <a:endParaRPr lang="en-GB" dirty="0"/>
          </a:p>
          <a:p>
            <a:r>
              <a:rPr lang="en-GB" dirty="0"/>
              <a:t>Exercise Record </a:t>
            </a:r>
          </a:p>
          <a:p>
            <a:endParaRPr lang="en-GB" dirty="0"/>
          </a:p>
          <a:p>
            <a:r>
              <a:rPr lang="en-GB" dirty="0"/>
              <a:t>No-Phone Record</a:t>
            </a:r>
          </a:p>
          <a:p>
            <a:endParaRPr lang="en-GB" dirty="0"/>
          </a:p>
          <a:p>
            <a:r>
              <a:rPr lang="en-GB" dirty="0"/>
              <a:t>Cause</a:t>
            </a:r>
          </a:p>
          <a:p>
            <a:endParaRPr lang="en-GB" dirty="0"/>
          </a:p>
          <a:p>
            <a:r>
              <a:rPr lang="en-GB" dirty="0"/>
              <a:t>Videos </a:t>
            </a:r>
          </a:p>
          <a:p>
            <a:endParaRPr lang="en-GB" dirty="0"/>
          </a:p>
          <a:p>
            <a:r>
              <a:rPr lang="en-GB" dirty="0"/>
              <a:t>Settings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19E84-32FD-8AE7-15BC-D558DB676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4598"/>
            <a:ext cx="4514850" cy="30099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C04571-4C9D-B1AB-2E00-5927CA4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8" y="63984"/>
            <a:ext cx="2562583" cy="962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414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3074-7DF5-F862-AAAF-09A0EAD7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Screen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581D-7321-B8B5-0508-85EC3EF1CE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8D09C-61DC-54F1-F868-8291FAAA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Login with Google Authentication </a:t>
            </a:r>
          </a:p>
          <a:p>
            <a:r>
              <a:rPr lang="en-GB" dirty="0"/>
              <a:t>Login with Microsoft </a:t>
            </a:r>
          </a:p>
          <a:p>
            <a:r>
              <a:rPr lang="en-GB" dirty="0"/>
              <a:t>Login with Apple Id</a:t>
            </a:r>
          </a:p>
        </p:txBody>
      </p:sp>
    </p:spTree>
    <p:extLst>
      <p:ext uri="{BB962C8B-B14F-4D97-AF65-F5344CB8AC3E}">
        <p14:creationId xmlns:p14="http://schemas.microsoft.com/office/powerpoint/2010/main" val="30308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355E36-9908-7CEF-BF8F-1DDA7B60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Schedule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2ACA14-A4A3-D69C-373E-5A1CD2195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826917"/>
              </p:ext>
            </p:extLst>
          </p:nvPr>
        </p:nvGraphicFramePr>
        <p:xfrm>
          <a:off x="838200" y="1825624"/>
          <a:ext cx="10515600" cy="45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149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1F10-46AA-313A-2442-47082798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Record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BB5D-25AB-9C4A-C7DB-51CEDD23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06/11/2022-Cycling-35mins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05/11/2022-swimming 60 mins-1 seed planted!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Fill your exercise record by exercising more!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Remember one hour means 1 seed planted!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F2D98-9956-D453-FB23-21837BB95733}"/>
              </a:ext>
            </a:extLst>
          </p:cNvPr>
          <p:cNvSpPr txBox="1"/>
          <p:nvPr/>
        </p:nvSpPr>
        <p:spPr>
          <a:xfrm>
            <a:off x="10992678" y="5707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B2283-290C-B8AA-44D8-0FF8E3E1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62" y="4118941"/>
            <a:ext cx="2565838" cy="27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B9F8-8EEF-0A57-10D3-BB1B5642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Phone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0B4-05A3-8EE4-BC4C-AA972D2F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13/11/2022-49 mins </a:t>
            </a:r>
          </a:p>
          <a:p>
            <a:r>
              <a:rPr lang="en-GB" dirty="0"/>
              <a:t>12/11/2022-1hr-1 seed planted </a:t>
            </a:r>
          </a:p>
          <a:p>
            <a:endParaRPr lang="en-GB" dirty="0"/>
          </a:p>
          <a:p>
            <a:r>
              <a:rPr lang="en-GB" dirty="0"/>
              <a:t>Text-Input-Record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4C1E-1AB8-E2FC-D876-20BFDFDD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F654-4626-3D7B-BE1E-3C540F04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app is to motivate people to get healthier and spend more time out of their devices. This app does this with the </a:t>
            </a:r>
            <a:r>
              <a:rPr lang="en-GB" dirty="0">
                <a:solidFill>
                  <a:srgbClr val="FFFF00"/>
                </a:solidFill>
              </a:rPr>
              <a:t>Exercise Record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No-Phone Record</a:t>
            </a:r>
            <a:r>
              <a:rPr lang="en-GB" dirty="0"/>
              <a:t>. A problem in the world today is deforestation-too many trees are getting cut down and with this app, we are solving two major problems in the world today.</a:t>
            </a:r>
          </a:p>
        </p:txBody>
      </p:sp>
    </p:spTree>
    <p:extLst>
      <p:ext uri="{BB962C8B-B14F-4D97-AF65-F5344CB8AC3E}">
        <p14:creationId xmlns:p14="http://schemas.microsoft.com/office/powerpoint/2010/main" val="16714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34D9-86A9-BD4C-1388-1501980A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050-80B4-1422-4BB2-8CBFFA502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4E40-CD74-FBF6-A539-8511C10F6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Yoga-</a:t>
            </a:r>
          </a:p>
          <a:p>
            <a:r>
              <a:rPr lang="en-GB" dirty="0"/>
              <a:t>Cardio-</a:t>
            </a:r>
          </a:p>
          <a:p>
            <a:r>
              <a:rPr lang="en-GB" dirty="0"/>
              <a:t>Spinning-</a:t>
            </a:r>
          </a:p>
          <a:p>
            <a:r>
              <a:rPr lang="en-GB" dirty="0"/>
              <a:t>Running-</a:t>
            </a:r>
          </a:p>
          <a:p>
            <a:r>
              <a:rPr lang="en-GB" dirty="0"/>
              <a:t>Swimming-</a:t>
            </a:r>
          </a:p>
          <a:p>
            <a:r>
              <a:rPr lang="en-GB" dirty="0"/>
              <a:t>HIIT-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AD76-238D-4EDF-5366-440A5AC7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1D809-F89D-5B5B-4115-DB85352879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3B9-8DB7-1D9D-BC94-9C6ADBF7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6CBD0A-8381-730C-17BE-91722C04F8A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3C9AAC-54EF-AA76-EF1F-99C553E9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Bio-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Favourite Exercise-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many Seeds Planted-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56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274-7157-5932-DF93-B919D25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Drawer Navigation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96C45-96D1-91AF-BD61-B42959F9801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4F99B-427E-5EE7-1BAD-79DE0709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Exercise Schedule </a:t>
            </a:r>
          </a:p>
          <a:p>
            <a:r>
              <a:rPr lang="en-GB" dirty="0"/>
              <a:t>Exercise Record </a:t>
            </a:r>
          </a:p>
          <a:p>
            <a:r>
              <a:rPr lang="en-GB" dirty="0"/>
              <a:t>No-Phone Record </a:t>
            </a:r>
          </a:p>
          <a:p>
            <a:r>
              <a:rPr lang="en-GB" dirty="0"/>
              <a:t>Profile </a:t>
            </a:r>
          </a:p>
          <a:p>
            <a:r>
              <a:rPr lang="en-GB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43164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Change </vt:lpstr>
      <vt:lpstr>Login Screen</vt:lpstr>
      <vt:lpstr>Exercise Schedule</vt:lpstr>
      <vt:lpstr>Exercise Record </vt:lpstr>
      <vt:lpstr>Phone Record</vt:lpstr>
      <vt:lpstr>Cause </vt:lpstr>
      <vt:lpstr>Videos </vt:lpstr>
      <vt:lpstr>Profile</vt:lpstr>
      <vt:lpstr>Drawer 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and Logo</dc:title>
  <dc:creator>Madan Narayanan</dc:creator>
  <cp:lastModifiedBy>Madan Narayanan</cp:lastModifiedBy>
  <cp:revision>2</cp:revision>
  <dcterms:created xsi:type="dcterms:W3CDTF">2022-11-06T12:29:24Z</dcterms:created>
  <dcterms:modified xsi:type="dcterms:W3CDTF">2022-11-13T12:02:08Z</dcterms:modified>
</cp:coreProperties>
</file>