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66" d="100"/>
          <a:sy n="66" d="100"/>
        </p:scale>
        <p:origin x="59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E6F6-DC00-1950-BCA5-9E955433B185}"/>
              </a:ext>
            </a:extLst>
          </p:cNvPr>
          <p:cNvSpPr>
            <a:spLocks noGrp="1"/>
          </p:cNvSpPr>
          <p:nvPr>
            <p:ph type="ctrTitle"/>
          </p:nvPr>
        </p:nvSpPr>
        <p:spPr/>
        <p:txBody>
          <a:bodyPr/>
          <a:lstStyle/>
          <a:p>
            <a:r>
              <a:rPr lang="en-US" dirty="0"/>
              <a:t>Object Oriented Programming</a:t>
            </a:r>
            <a:endParaRPr lang="en-IN" dirty="0"/>
          </a:p>
        </p:txBody>
      </p:sp>
      <p:sp>
        <p:nvSpPr>
          <p:cNvPr id="3" name="Subtitle 2">
            <a:extLst>
              <a:ext uri="{FF2B5EF4-FFF2-40B4-BE49-F238E27FC236}">
                <a16:creationId xmlns:a16="http://schemas.microsoft.com/office/drawing/2014/main" id="{6B89F91B-36D9-6ED1-CF07-D69209CD968B}"/>
              </a:ext>
            </a:extLst>
          </p:cNvPr>
          <p:cNvSpPr>
            <a:spLocks noGrp="1"/>
          </p:cNvSpPr>
          <p:nvPr>
            <p:ph type="subTitle" idx="1"/>
          </p:nvPr>
        </p:nvSpPr>
        <p:spPr/>
        <p:txBody>
          <a:bodyPr/>
          <a:lstStyle/>
          <a:p>
            <a:r>
              <a:rPr lang="en-US" dirty="0"/>
              <a:t>By- Sparshita Pal Chowdhury</a:t>
            </a:r>
            <a:endParaRPr lang="en-IN" dirty="0"/>
          </a:p>
        </p:txBody>
      </p:sp>
    </p:spTree>
    <p:extLst>
      <p:ext uri="{BB962C8B-B14F-4D97-AF65-F5344CB8AC3E}">
        <p14:creationId xmlns:p14="http://schemas.microsoft.com/office/powerpoint/2010/main" val="3020183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9"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txBody>
          <a:bodyPr/>
          <a:lstStyle/>
          <a:p>
            <a:endParaRPr lang="en-IN"/>
          </a:p>
        </p:txBody>
      </p:sp>
      <p:sp useBgFill="1">
        <p:nvSpPr>
          <p:cNvPr id="21" name="Rectangle 20">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7452F4-0138-5842-662E-D87B489D8E52}"/>
              </a:ext>
            </a:extLst>
          </p:cNvPr>
          <p:cNvSpPr>
            <a:spLocks noGrp="1"/>
          </p:cNvSpPr>
          <p:nvPr>
            <p:ph idx="1"/>
          </p:nvPr>
        </p:nvSpPr>
        <p:spPr>
          <a:xfrm>
            <a:off x="1371600" y="2920620"/>
            <a:ext cx="9601200" cy="2946779"/>
          </a:xfrm>
        </p:spPr>
        <p:txBody>
          <a:bodyPr>
            <a:normAutofit/>
          </a:bodyPr>
          <a:lstStyle/>
          <a:p>
            <a:pPr marL="0" indent="0">
              <a:buNone/>
            </a:pPr>
            <a:r>
              <a:rPr lang="en-US" b="0" i="0" dirty="0">
                <a:effectLst/>
                <a:latin typeface="Nunito" panose="020F0502020204030204" pitchFamily="2" charset="0"/>
              </a:rPr>
              <a:t>As the name suggests, Object-Oriented Programming or OOPs refers to languages that use objects in programming. </a:t>
            </a:r>
          </a:p>
          <a:p>
            <a:pPr marL="0" indent="0">
              <a:buNone/>
            </a:pPr>
            <a:endParaRPr lang="en-US" dirty="0">
              <a:latin typeface="Nunito" panose="020F0502020204030204" pitchFamily="2" charset="0"/>
            </a:endParaRPr>
          </a:p>
          <a:p>
            <a:pPr marL="0" indent="0">
              <a:buNone/>
            </a:pPr>
            <a:r>
              <a:rPr lang="en-US" b="0" i="0" dirty="0">
                <a:effectLst/>
                <a:latin typeface="Nunito" pitchFamily="2" charset="0"/>
              </a:rPr>
              <a:t>The main aim of OOP is to bind together the data and the functions that operate on them so that no other part of the code can access this data except that function.</a:t>
            </a:r>
          </a:p>
        </p:txBody>
      </p:sp>
    </p:spTree>
    <p:extLst>
      <p:ext uri="{BB962C8B-B14F-4D97-AF65-F5344CB8AC3E}">
        <p14:creationId xmlns:p14="http://schemas.microsoft.com/office/powerpoint/2010/main" val="405063424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64C7B-DA23-D952-858A-8DC6F8B38BFB}"/>
              </a:ext>
            </a:extLst>
          </p:cNvPr>
          <p:cNvSpPr>
            <a:spLocks noGrp="1"/>
          </p:cNvSpPr>
          <p:nvPr>
            <p:ph type="title"/>
          </p:nvPr>
        </p:nvSpPr>
        <p:spPr>
          <a:xfrm>
            <a:off x="3363864" y="685800"/>
            <a:ext cx="7705164" cy="1485900"/>
          </a:xfrm>
        </p:spPr>
        <p:txBody>
          <a:bodyPr>
            <a:normAutofit/>
          </a:bodyPr>
          <a:lstStyle/>
          <a:p>
            <a:r>
              <a:rPr lang="en-IN" b="1" i="0">
                <a:effectLst/>
                <a:latin typeface="Nunito" pitchFamily="2" charset="0"/>
              </a:rPr>
              <a:t>OOPs Concepts:</a:t>
            </a:r>
            <a:endParaRPr lang="en-IN" dirty="0"/>
          </a:p>
        </p:txBody>
      </p:sp>
      <p:sp>
        <p:nvSpPr>
          <p:cNvPr id="10"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AE59A407-080F-70C4-7812-47B55E670018}"/>
              </a:ext>
            </a:extLst>
          </p:cNvPr>
          <p:cNvSpPr>
            <a:spLocks noGrp="1"/>
          </p:cNvSpPr>
          <p:nvPr>
            <p:ph idx="1"/>
          </p:nvPr>
        </p:nvSpPr>
        <p:spPr>
          <a:xfrm>
            <a:off x="3363864" y="2286000"/>
            <a:ext cx="7705164" cy="3581400"/>
          </a:xfrm>
        </p:spPr>
        <p:txBody>
          <a:bodyPr>
            <a:normAutofit/>
          </a:bodyPr>
          <a:lstStyle/>
          <a:p>
            <a:r>
              <a:rPr lang="en-IN">
                <a:latin typeface="Daytona" panose="020F0502020204030204" pitchFamily="34" charset="0"/>
              </a:rPr>
              <a:t>Object</a:t>
            </a:r>
          </a:p>
          <a:p>
            <a:r>
              <a:rPr lang="en-IN">
                <a:latin typeface="Daytona" panose="020F0502020204030204" pitchFamily="34" charset="0"/>
              </a:rPr>
              <a:t>Class</a:t>
            </a:r>
          </a:p>
          <a:p>
            <a:r>
              <a:rPr lang="en-IN">
                <a:latin typeface="Daytona" panose="020F0502020204030204" pitchFamily="34" charset="0"/>
              </a:rPr>
              <a:t>Inheritance</a:t>
            </a:r>
          </a:p>
          <a:p>
            <a:r>
              <a:rPr lang="en-IN">
                <a:latin typeface="Daytona" panose="020F0502020204030204" pitchFamily="34" charset="0"/>
              </a:rPr>
              <a:t>Polymorphism</a:t>
            </a:r>
          </a:p>
          <a:p>
            <a:r>
              <a:rPr lang="en-IN">
                <a:latin typeface="Daytona" panose="020F0502020204030204" pitchFamily="34" charset="0"/>
              </a:rPr>
              <a:t>Abstraction</a:t>
            </a:r>
          </a:p>
          <a:p>
            <a:r>
              <a:rPr lang="en-IN">
                <a:latin typeface="Daytona" panose="020F0502020204030204" pitchFamily="34" charset="0"/>
              </a:rPr>
              <a:t>Encapsulation</a:t>
            </a:r>
          </a:p>
        </p:txBody>
      </p:sp>
    </p:spTree>
    <p:extLst>
      <p:ext uri="{BB962C8B-B14F-4D97-AF65-F5344CB8AC3E}">
        <p14:creationId xmlns:p14="http://schemas.microsoft.com/office/powerpoint/2010/main" val="286917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9BF49-1472-E703-2C0D-C2861953802B}"/>
              </a:ext>
            </a:extLst>
          </p:cNvPr>
          <p:cNvSpPr>
            <a:spLocks noGrp="1"/>
          </p:cNvSpPr>
          <p:nvPr>
            <p:ph type="title"/>
          </p:nvPr>
        </p:nvSpPr>
        <p:spPr/>
        <p:txBody>
          <a:bodyPr/>
          <a:lstStyle/>
          <a:p>
            <a:r>
              <a:rPr lang="en-IN" b="0" i="0" dirty="0">
                <a:solidFill>
                  <a:schemeClr val="tx1"/>
                </a:solidFill>
                <a:effectLst/>
                <a:latin typeface="erdana"/>
              </a:rPr>
              <a:t>Object</a:t>
            </a:r>
            <a:endParaRPr lang="en-IN" dirty="0">
              <a:solidFill>
                <a:schemeClr val="tx1"/>
              </a:solidFill>
            </a:endParaRPr>
          </a:p>
        </p:txBody>
      </p:sp>
      <p:sp>
        <p:nvSpPr>
          <p:cNvPr id="3" name="Content Placeholder 2">
            <a:extLst>
              <a:ext uri="{FF2B5EF4-FFF2-40B4-BE49-F238E27FC236}">
                <a16:creationId xmlns:a16="http://schemas.microsoft.com/office/drawing/2014/main" id="{309023D0-F955-6C2E-C543-5469D1B3E5C4}"/>
              </a:ext>
            </a:extLst>
          </p:cNvPr>
          <p:cNvSpPr>
            <a:spLocks noGrp="1"/>
          </p:cNvSpPr>
          <p:nvPr>
            <p:ph idx="1"/>
          </p:nvPr>
        </p:nvSpPr>
        <p:spPr>
          <a:xfrm>
            <a:off x="1371600" y="2286000"/>
            <a:ext cx="8205537" cy="3581400"/>
          </a:xfrm>
        </p:spPr>
        <p:txBody>
          <a:bodyPr>
            <a:normAutofit/>
          </a:bodyPr>
          <a:lstStyle/>
          <a:p>
            <a:pPr marL="0" indent="0">
              <a:buNone/>
            </a:pPr>
            <a:r>
              <a:rPr lang="en-US" sz="2800" b="0" i="0" dirty="0">
                <a:solidFill>
                  <a:srgbClr val="333333"/>
                </a:solidFill>
                <a:effectLst/>
                <a:latin typeface="inter-regular"/>
              </a:rPr>
              <a:t>An Object can be defined as an instance of a class. An object contains an address and takes up some space in memory. Objects can communicate without knowing the details of each other's data or code.</a:t>
            </a:r>
            <a:endParaRPr lang="en-IN" sz="2800" dirty="0"/>
          </a:p>
        </p:txBody>
      </p:sp>
    </p:spTree>
    <p:extLst>
      <p:ext uri="{BB962C8B-B14F-4D97-AF65-F5344CB8AC3E}">
        <p14:creationId xmlns:p14="http://schemas.microsoft.com/office/powerpoint/2010/main" val="3033203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3D37-B768-8E22-9385-88F178C4F65A}"/>
              </a:ext>
            </a:extLst>
          </p:cNvPr>
          <p:cNvSpPr>
            <a:spLocks noGrp="1"/>
          </p:cNvSpPr>
          <p:nvPr>
            <p:ph type="title"/>
          </p:nvPr>
        </p:nvSpPr>
        <p:spPr/>
        <p:txBody>
          <a:bodyPr/>
          <a:lstStyle/>
          <a:p>
            <a:r>
              <a:rPr lang="en-IN" dirty="0"/>
              <a:t>Class</a:t>
            </a:r>
          </a:p>
        </p:txBody>
      </p:sp>
      <p:sp>
        <p:nvSpPr>
          <p:cNvPr id="3" name="Content Placeholder 2">
            <a:extLst>
              <a:ext uri="{FF2B5EF4-FFF2-40B4-BE49-F238E27FC236}">
                <a16:creationId xmlns:a16="http://schemas.microsoft.com/office/drawing/2014/main" id="{2CF0BB46-B506-AFFE-A9C8-13A7DBB933DE}"/>
              </a:ext>
            </a:extLst>
          </p:cNvPr>
          <p:cNvSpPr>
            <a:spLocks noGrp="1"/>
          </p:cNvSpPr>
          <p:nvPr>
            <p:ph idx="1"/>
          </p:nvPr>
        </p:nvSpPr>
        <p:spPr/>
        <p:txBody>
          <a:bodyPr>
            <a:normAutofit/>
          </a:bodyPr>
          <a:lstStyle/>
          <a:p>
            <a:pPr marL="0" indent="0">
              <a:buNone/>
            </a:pPr>
            <a:r>
              <a:rPr lang="en-US" sz="2800" dirty="0"/>
              <a:t>Collection of objects is called class. It is a logical entity.</a:t>
            </a:r>
          </a:p>
          <a:p>
            <a:endParaRPr lang="en-US" sz="2800" dirty="0"/>
          </a:p>
          <a:p>
            <a:pPr marL="0" indent="0">
              <a:buNone/>
            </a:pPr>
            <a:r>
              <a:rPr lang="en-US" sz="2800" dirty="0"/>
              <a:t>A class can also be defined as a blueprint from which you can create an individual object. Class doesn't consume any space.</a:t>
            </a:r>
            <a:endParaRPr lang="en-IN" sz="2800" dirty="0"/>
          </a:p>
        </p:txBody>
      </p:sp>
    </p:spTree>
    <p:extLst>
      <p:ext uri="{BB962C8B-B14F-4D97-AF65-F5344CB8AC3E}">
        <p14:creationId xmlns:p14="http://schemas.microsoft.com/office/powerpoint/2010/main" val="749128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029CD-0653-4FA4-8B25-6D58AC0E0156}"/>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368018A6-C79B-9B2E-F770-69F39797183D}"/>
              </a:ext>
            </a:extLst>
          </p:cNvPr>
          <p:cNvSpPr>
            <a:spLocks noGrp="1"/>
          </p:cNvSpPr>
          <p:nvPr>
            <p:ph idx="1"/>
          </p:nvPr>
        </p:nvSpPr>
        <p:spPr/>
        <p:txBody>
          <a:bodyPr>
            <a:normAutofit/>
          </a:bodyPr>
          <a:lstStyle/>
          <a:p>
            <a:pPr marL="0" indent="0">
              <a:buNone/>
            </a:pPr>
            <a:r>
              <a:rPr lang="en-US" sz="2800" dirty="0"/>
              <a:t>When one object acquires all the properties and behaviors of a parent object, it is known as inheritance. It provides code reusability. It is used to achieve runtime polymorphism.</a:t>
            </a:r>
            <a:endParaRPr lang="en-IN" sz="2800" dirty="0"/>
          </a:p>
        </p:txBody>
      </p:sp>
    </p:spTree>
    <p:extLst>
      <p:ext uri="{BB962C8B-B14F-4D97-AF65-F5344CB8AC3E}">
        <p14:creationId xmlns:p14="http://schemas.microsoft.com/office/powerpoint/2010/main" val="3842408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4510-4C2D-CCC1-6496-9F141188431C}"/>
              </a:ext>
            </a:extLst>
          </p:cNvPr>
          <p:cNvSpPr>
            <a:spLocks noGrp="1"/>
          </p:cNvSpPr>
          <p:nvPr>
            <p:ph type="title"/>
          </p:nvPr>
        </p:nvSpPr>
        <p:spPr/>
        <p:txBody>
          <a:bodyPr/>
          <a:lstStyle/>
          <a:p>
            <a:r>
              <a:rPr lang="en-IN" dirty="0"/>
              <a:t>Polymorphism</a:t>
            </a:r>
          </a:p>
        </p:txBody>
      </p:sp>
      <p:sp>
        <p:nvSpPr>
          <p:cNvPr id="3" name="Content Placeholder 2">
            <a:extLst>
              <a:ext uri="{FF2B5EF4-FFF2-40B4-BE49-F238E27FC236}">
                <a16:creationId xmlns:a16="http://schemas.microsoft.com/office/drawing/2014/main" id="{47F97734-9EB6-BEA0-DCB6-97065D0A8152}"/>
              </a:ext>
            </a:extLst>
          </p:cNvPr>
          <p:cNvSpPr>
            <a:spLocks noGrp="1"/>
          </p:cNvSpPr>
          <p:nvPr>
            <p:ph idx="1"/>
          </p:nvPr>
        </p:nvSpPr>
        <p:spPr/>
        <p:txBody>
          <a:bodyPr>
            <a:normAutofit/>
          </a:bodyPr>
          <a:lstStyle/>
          <a:p>
            <a:pPr marL="0" indent="0">
              <a:buNone/>
            </a:pPr>
            <a:r>
              <a:rPr lang="en-US" sz="2800" dirty="0"/>
              <a:t>The word polymorphism means having many forms. In simple words, we can define polymorphism as the ability of a message to be displayed in more than one form. For example, A person at the same time can have different characteristics. </a:t>
            </a:r>
            <a:endParaRPr lang="en-IN" sz="2800" dirty="0"/>
          </a:p>
        </p:txBody>
      </p:sp>
    </p:spTree>
    <p:extLst>
      <p:ext uri="{BB962C8B-B14F-4D97-AF65-F5344CB8AC3E}">
        <p14:creationId xmlns:p14="http://schemas.microsoft.com/office/powerpoint/2010/main" val="3247782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96495-80B3-7C0D-E360-66E45614A920}"/>
              </a:ext>
            </a:extLst>
          </p:cNvPr>
          <p:cNvSpPr>
            <a:spLocks noGrp="1"/>
          </p:cNvSpPr>
          <p:nvPr>
            <p:ph type="title"/>
          </p:nvPr>
        </p:nvSpPr>
        <p:spPr/>
        <p:txBody>
          <a:bodyPr/>
          <a:lstStyle/>
          <a:p>
            <a:r>
              <a:rPr lang="en-IN" dirty="0"/>
              <a:t>Abstraction</a:t>
            </a:r>
          </a:p>
        </p:txBody>
      </p:sp>
      <p:sp>
        <p:nvSpPr>
          <p:cNvPr id="3" name="Content Placeholder 2">
            <a:extLst>
              <a:ext uri="{FF2B5EF4-FFF2-40B4-BE49-F238E27FC236}">
                <a16:creationId xmlns:a16="http://schemas.microsoft.com/office/drawing/2014/main" id="{97375FD9-FEFE-6BEF-9B2F-7405ECFD5DD0}"/>
              </a:ext>
            </a:extLst>
          </p:cNvPr>
          <p:cNvSpPr>
            <a:spLocks noGrp="1"/>
          </p:cNvSpPr>
          <p:nvPr>
            <p:ph idx="1"/>
          </p:nvPr>
        </p:nvSpPr>
        <p:spPr/>
        <p:txBody>
          <a:bodyPr>
            <a:normAutofit/>
          </a:bodyPr>
          <a:lstStyle/>
          <a:p>
            <a:pPr marL="0" indent="0">
              <a:buNone/>
            </a:pPr>
            <a:r>
              <a:rPr lang="en-US" sz="2800" dirty="0"/>
              <a:t>Data abstraction is one of the most essential and important features of object-oriented programming. Data abstraction refers to providing only essential information about the data to the outside world, hiding the background details or implementation</a:t>
            </a:r>
            <a:endParaRPr lang="en-IN" sz="2800" dirty="0"/>
          </a:p>
        </p:txBody>
      </p:sp>
    </p:spTree>
    <p:extLst>
      <p:ext uri="{BB962C8B-B14F-4D97-AF65-F5344CB8AC3E}">
        <p14:creationId xmlns:p14="http://schemas.microsoft.com/office/powerpoint/2010/main" val="1022308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EA40-2DEB-14B8-1048-98241CDBC00D}"/>
              </a:ext>
            </a:extLst>
          </p:cNvPr>
          <p:cNvSpPr>
            <a:spLocks noGrp="1"/>
          </p:cNvSpPr>
          <p:nvPr>
            <p:ph type="title"/>
          </p:nvPr>
        </p:nvSpPr>
        <p:spPr/>
        <p:txBody>
          <a:bodyPr/>
          <a:lstStyle/>
          <a:p>
            <a:r>
              <a:rPr lang="en-IN" dirty="0"/>
              <a:t>Encapsulation</a:t>
            </a:r>
          </a:p>
        </p:txBody>
      </p:sp>
      <p:sp>
        <p:nvSpPr>
          <p:cNvPr id="3" name="Content Placeholder 2">
            <a:extLst>
              <a:ext uri="{FF2B5EF4-FFF2-40B4-BE49-F238E27FC236}">
                <a16:creationId xmlns:a16="http://schemas.microsoft.com/office/drawing/2014/main" id="{CEF05CFE-0A16-44C8-3801-991FDA37B1B2}"/>
              </a:ext>
            </a:extLst>
          </p:cNvPr>
          <p:cNvSpPr>
            <a:spLocks noGrp="1"/>
          </p:cNvSpPr>
          <p:nvPr>
            <p:ph idx="1"/>
          </p:nvPr>
        </p:nvSpPr>
        <p:spPr/>
        <p:txBody>
          <a:bodyPr>
            <a:normAutofit/>
          </a:bodyPr>
          <a:lstStyle/>
          <a:p>
            <a:pPr marL="0" indent="0">
              <a:buNone/>
            </a:pPr>
            <a:r>
              <a:rPr lang="en-US" sz="2800" dirty="0"/>
              <a:t>Encapsulation is defined as the wrapping up of data under a single unit. It is the mechanism that binds together code and the data it manipulates. In Encapsulation, the variables or data of a class are hidden from any other class and can be accessed only through any member function of their class in which they are declared</a:t>
            </a:r>
            <a:endParaRPr lang="en-IN" sz="2800" dirty="0"/>
          </a:p>
        </p:txBody>
      </p:sp>
    </p:spTree>
    <p:extLst>
      <p:ext uri="{BB962C8B-B14F-4D97-AF65-F5344CB8AC3E}">
        <p14:creationId xmlns:p14="http://schemas.microsoft.com/office/powerpoint/2010/main" val="203238105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{DEFEF963-D24D-4E01-8AB3-1429714E5243}tf10001105</Template>
  <TotalTime>709</TotalTime>
  <Words>326</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Daytona</vt:lpstr>
      <vt:lpstr>erdana</vt:lpstr>
      <vt:lpstr>Franklin Gothic Book</vt:lpstr>
      <vt:lpstr>inter-regular</vt:lpstr>
      <vt:lpstr>Nunito</vt:lpstr>
      <vt:lpstr>Crop</vt:lpstr>
      <vt:lpstr>Object Oriented Programming</vt:lpstr>
      <vt:lpstr>PowerPoint Presentation</vt:lpstr>
      <vt:lpstr>OOPs Concepts:</vt:lpstr>
      <vt:lpstr>Object</vt:lpstr>
      <vt:lpstr>Class</vt:lpstr>
      <vt:lpstr>Inheritance</vt:lpstr>
      <vt:lpstr>Polymorphism</vt:lpstr>
      <vt:lpstr>Abstraction</vt:lpstr>
      <vt:lpstr>Encapsulation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Sparshita Chowdhury</dc:creator>
  <cp:lastModifiedBy>Sparshita Chowdhury</cp:lastModifiedBy>
  <cp:revision>1</cp:revision>
  <dcterms:created xsi:type="dcterms:W3CDTF">2024-01-11T05:17:03Z</dcterms:created>
  <dcterms:modified xsi:type="dcterms:W3CDTF">2024-01-11T17:06:31Z</dcterms:modified>
</cp:coreProperties>
</file>