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314" r:id="rId4"/>
    <p:sldId id="294" r:id="rId5"/>
    <p:sldId id="307" r:id="rId6"/>
    <p:sldId id="315" r:id="rId7"/>
    <p:sldId id="316" r:id="rId8"/>
    <p:sldId id="317" r:id="rId9"/>
    <p:sldId id="308" r:id="rId10"/>
    <p:sldId id="309" r:id="rId11"/>
    <p:sldId id="310" r:id="rId12"/>
    <p:sldId id="319" r:id="rId13"/>
    <p:sldId id="318" r:id="rId14"/>
    <p:sldId id="321" r:id="rId15"/>
    <p:sldId id="320" r:id="rId16"/>
    <p:sldId id="311" r:id="rId17"/>
    <p:sldId id="312" r:id="rId18"/>
    <p:sldId id="313" r:id="rId19"/>
    <p:sldId id="322" r:id="rId20"/>
    <p:sldId id="324" r:id="rId21"/>
    <p:sldId id="323" r:id="rId22"/>
    <p:sldId id="325" r:id="rId23"/>
    <p:sldId id="326" r:id="rId24"/>
    <p:sldId id="327" r:id="rId25"/>
    <p:sldId id="329" r:id="rId26"/>
    <p:sldId id="328" r:id="rId27"/>
    <p:sldId id="33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9496-5EB2-41C0-938F-CC0CEAD2D82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F3F-EA83-4246-A3AF-D8A41523A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6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0331-867F-41F3-A4F5-EB7C28801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AD8E9-F83D-4EAA-8D13-4D231D25F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FD2F5-9DBC-4217-88A0-A80426EF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A962D-409C-4987-B0CD-A8786796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CE638-869A-4868-9177-14C1882B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8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B30F6-AE65-4495-9C04-B636D594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CDCF1-6035-4DD5-998E-6A4942067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38A18-BDAD-4011-9664-80E9A062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3B6B6-5BFE-4876-BC1C-BE4C0732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1E7CB-224F-4117-925C-21341F2B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1FB0B0-6304-425A-947D-783B97260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53B83-46FB-4F85-B8C3-ADBBED627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4936F-755F-4EAC-B7E1-97C4A9EE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93917-CCF7-468C-96E7-DB899CA8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21916-8E49-4A1E-9018-B1CE322A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9DD53-DC50-4B19-85A6-38CB4933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625E3-B2D0-4D58-A3D0-04A46FD1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4DA0-7C1A-4772-AA99-DC2B4252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E03FD-C6CC-48F1-BD93-255EC2CD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0373F-6946-4A93-AE84-204F9AD2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6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CA94F-B6B0-45E8-8DBE-9F064336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72F6C-488C-45F3-BE33-9AD2BC249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F05F4-99D8-4D08-911D-3D9A7D70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0B66B-AFB0-454A-9129-0A33802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E5F54-ABA1-4254-B46A-1972CC92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4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B61FA-69BB-493B-874B-9F4D7B4D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27BFA-8AAD-4BD1-940A-1CDB58086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5133C-FACF-48D2-BFB3-386BA13A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CE1B6-263C-4293-B815-AE22DE52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24E96-F3D9-4DD0-828A-78897192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844AB-FF3D-4BC8-9C8C-9C8C032B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7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DF7C4-3A02-4B84-9AC7-96FD03BD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ACD2A-EC56-4EF8-BE25-47DC8B3F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DB730-A3ED-4EA1-99BE-B3CCA438D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8F72E-B9F9-4046-B2D9-57D790CCB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9D148-D78C-4604-B5A4-F8853CDFF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12EAB1-98D3-4A75-829D-9B019BF8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78B08D-4CEE-4927-9914-29F470E7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DA97B-FBBE-48E9-A4FF-CA9966C3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74020-1B0F-442B-B546-870EB493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2F565-E1CC-48EA-9079-39915EA8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C50C0D-6538-4A97-8A1E-CBC8C9C8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799E89-6011-498F-A68F-32F7BBBA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8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67DAA-B83D-4AB9-8644-E91B6F34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C9A3C-D91C-4CD0-8B7F-F379BF9D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A8C2D-1748-44FE-BCEA-2DDE5B61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242D-1BA3-4B23-A244-94917555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4DA7A-E3F8-4F7A-B038-0CE8941E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8B9CA-F7BB-4AF5-BAA4-08E61FBB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BAFB4-692B-49BF-A160-B441B218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F548A-0F5A-4E59-B08B-528DC735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355D3-52C5-4A17-A3D0-0C6A4417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1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C4467-1503-4F96-B119-6A5FE10F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9718D2-E2B3-4919-9512-4A4FA2BE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5BFF6-C86D-4A52-9C8F-471A029B6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92E13C-6BE0-42E8-BCC3-BB609B32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D23A3-CDAD-4A24-A763-13FEB0AE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F6FCB-A5BE-4A99-B2AE-9B535B4A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D859A-24F8-4539-A852-71B7A70D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452F8-1981-4025-AE49-C77C1ED7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7BE2E-7C52-4761-B50C-5DFBBF3D9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8E263-53C4-4F4B-89AE-3173C4204C9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850D5-7D84-429E-8F45-F238FE5A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06DCA-C8B6-40E3-BE26-AA43C51F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E3BD-00B9-497D-808E-C2704AE7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0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88A7-38D2-4924-8469-094B1FF5F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Day 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5528E-8078-48B3-9296-60F34C5B5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ASDFZ </a:t>
            </a:r>
            <a:r>
              <a:rPr lang="en-US" altLang="zh-CN" dirty="0" err="1"/>
              <a:t>jhr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87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F571-0AAF-406B-B235-D79CDA74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68517-35C0-464B-9621-A3800117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博弈大法好！</a:t>
            </a:r>
          </a:p>
        </p:txBody>
      </p:sp>
    </p:spTree>
    <p:extLst>
      <p:ext uri="{BB962C8B-B14F-4D97-AF65-F5344CB8AC3E}">
        <p14:creationId xmlns:p14="http://schemas.microsoft.com/office/powerpoint/2010/main" val="399891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考虑胜利条件</a:t>
            </a:r>
            <a:endParaRPr lang="en-US" altLang="zh-CN" dirty="0"/>
          </a:p>
          <a:p>
            <a:r>
              <a:rPr lang="zh-CN" altLang="en-US" dirty="0"/>
              <a:t>发现若全是偶数，则对方只需要复制你的操作即可是你失败。</a:t>
            </a:r>
            <a:endParaRPr lang="en-US" altLang="zh-CN" dirty="0"/>
          </a:p>
          <a:p>
            <a:r>
              <a:rPr lang="zh-CN" altLang="en-US" dirty="0"/>
              <a:t>若至少有一个奇数，那么选择最小的奇数即可变为全偶数的情况。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230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找链的过程中，动态维护每个数字出现的次数。</a:t>
            </a:r>
            <a:endParaRPr lang="en-US" altLang="zh-CN" dirty="0"/>
          </a:p>
          <a:p>
            <a:r>
              <a:rPr lang="zh-CN" altLang="en-US" dirty="0"/>
              <a:t>若不全为奇数，就加入答案。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 </a:t>
            </a:r>
            <a:r>
              <a:rPr lang="en-US" altLang="zh-CN" dirty="0"/>
              <a:t>: 50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14192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subtask3,4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留给奇技淫巧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212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发现我们并不需要知道具体每个数字的出现次数，只需要知道奇偶性。</a:t>
            </a:r>
            <a:endParaRPr lang="en-US" altLang="zh-CN" dirty="0"/>
          </a:p>
          <a:p>
            <a:r>
              <a:rPr lang="zh-CN" altLang="en-US" dirty="0"/>
              <a:t>而利用异或即可代表每个数的奇偶性。</a:t>
            </a:r>
            <a:endParaRPr lang="en-US" altLang="zh-CN" dirty="0"/>
          </a:p>
          <a:p>
            <a:r>
              <a:rPr lang="zh-CN" altLang="en-US" dirty="0"/>
              <a:t>只有出现奇数次的才会在异或中出现。</a:t>
            </a:r>
            <a:endParaRPr lang="en-US" altLang="zh-CN" dirty="0"/>
          </a:p>
          <a:p>
            <a:r>
              <a:rPr lang="zh-CN" altLang="en-US" dirty="0"/>
              <a:t>若把边权</a:t>
            </a:r>
            <a:r>
              <a:rPr lang="en-US" altLang="zh-CN" dirty="0"/>
              <a:t>hash</a:t>
            </a:r>
            <a:r>
              <a:rPr lang="zh-CN" altLang="en-US" dirty="0"/>
              <a:t>，不考虑冲突的情况下，一条路径合法等价为整条路径异或值不为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可以证明</a:t>
            </a:r>
            <a:r>
              <a:rPr lang="en-US" altLang="zh-CN" dirty="0"/>
              <a:t>hash</a:t>
            </a:r>
            <a:r>
              <a:rPr lang="zh-CN" altLang="en-US" dirty="0"/>
              <a:t>为一个</a:t>
            </a:r>
            <a:r>
              <a:rPr lang="en-US" altLang="zh-CN" dirty="0" err="1"/>
              <a:t>longlong</a:t>
            </a:r>
            <a:r>
              <a:rPr lang="zh-CN" altLang="en-US" dirty="0"/>
              <a:t>整数冲突概率可以忽略。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81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但如果我们还是枚举所有路径显然是</a:t>
            </a:r>
            <a:r>
              <a:rPr lang="en-US" altLang="zh-CN" dirty="0"/>
              <a:t>TLE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两个点之间路径的异或等于他们到根的路径异或值得异或。</a:t>
            </a:r>
            <a:endParaRPr lang="en-US" altLang="zh-CN" dirty="0"/>
          </a:p>
          <a:p>
            <a:r>
              <a:rPr lang="zh-CN" altLang="en-US" dirty="0"/>
              <a:t>所以求出每个点到根的异或值，然后相同的不合法即可。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 </a:t>
            </a:r>
            <a:r>
              <a:rPr lang="en-US" altLang="zh-CN" dirty="0"/>
              <a:t>: 100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46157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众乐乐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1C6E0-443D-48DE-AE29-772D06AF8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zll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78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F571-0AAF-406B-B235-D79CDA74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68517-35C0-464B-9621-A3800117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依旧是个简单题</a:t>
            </a:r>
          </a:p>
        </p:txBody>
      </p:sp>
    </p:spTree>
    <p:extLst>
      <p:ext uri="{BB962C8B-B14F-4D97-AF65-F5344CB8AC3E}">
        <p14:creationId xmlns:p14="http://schemas.microsoft.com/office/powerpoint/2010/main" val="184887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暴力枚举所有路径。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20+</a:t>
                </a:r>
                <a:r>
                  <a:rPr lang="zh-CN" altLang="en-US" dirty="0"/>
                  <a:t>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6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留给可能的枚举其中两条路径的做法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40+</a:t>
                </a:r>
                <a:r>
                  <a:rPr lang="zh-CN" altLang="en-US" dirty="0"/>
                  <a:t>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12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整场吐槽时间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2EC060-D453-4F9A-AF24-68C48641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48262"/>
            <a:ext cx="10515600" cy="1500187"/>
          </a:xfrm>
        </p:spPr>
        <p:txBody>
          <a:bodyPr/>
          <a:lstStyle/>
          <a:p>
            <a:r>
              <a:rPr lang="zh-CN" altLang="en-US" dirty="0"/>
              <a:t>和预想有点偏差啊</a:t>
            </a:r>
          </a:p>
        </p:txBody>
      </p:sp>
    </p:spTree>
    <p:extLst>
      <p:ext uri="{BB962C8B-B14F-4D97-AF65-F5344CB8AC3E}">
        <p14:creationId xmlns:p14="http://schemas.microsoft.com/office/powerpoint/2010/main" val="26624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设三条路径的两两相交数为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的方案有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路径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总数）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可以转为求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路径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相交的路径条数</a:t>
                </a:r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2=2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𝑑𝑖</m:t>
                    </m:r>
                  </m:oMath>
                </a14:m>
                <a:r>
                  <a:rPr lang="zh-CN" altLang="en-US" dirty="0"/>
                  <a:t>即可得到答案。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60+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6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可以找出公式。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 </a:t>
            </a:r>
            <a:r>
              <a:rPr lang="en-US" altLang="zh-CN" dirty="0"/>
              <a:t>: 10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5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subtask5_1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subtask3</a:t>
                </a:r>
                <a:r>
                  <a:rPr lang="zh-CN" altLang="en-US" dirty="0"/>
                  <a:t>的做法好像是可以做到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大家可以自己思考一下。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100-</a:t>
                </a:r>
                <a:r>
                  <a:rPr lang="zh-CN" altLang="en-US" dirty="0"/>
                  <a:t>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可能会被卡常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942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subtask5_2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想那么多干嘛，直接考虑计算答案。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6818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subtask5_2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互不相交显然可以用一个简单的树形</a:t>
            </a:r>
            <a:r>
              <a:rPr lang="en-US" altLang="zh-CN" dirty="0" err="1"/>
              <a:t>dp</a:t>
            </a:r>
            <a:r>
              <a:rPr lang="zh-CN" altLang="en-US" dirty="0"/>
              <a:t>解决</a:t>
            </a:r>
            <a:endParaRPr lang="en-US" altLang="zh-CN" dirty="0"/>
          </a:p>
          <a:p>
            <a:r>
              <a:rPr lang="en-US" altLang="zh-CN" dirty="0"/>
              <a:t>f[u][j=0~3][k=0/1]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的子树中，选了</a:t>
            </a:r>
            <a:r>
              <a:rPr lang="en-US" altLang="zh-CN" dirty="0"/>
              <a:t>j</a:t>
            </a:r>
            <a:r>
              <a:rPr lang="zh-CN" altLang="en-US" dirty="0"/>
              <a:t>条完整路径，还有多少条继续延伸的路径。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v</a:t>
            </a:r>
            <a:r>
              <a:rPr lang="zh-CN" altLang="en-US" dirty="0"/>
              <a:t>为</a:t>
            </a:r>
            <a:r>
              <a:rPr lang="en-US" altLang="zh-CN" dirty="0"/>
              <a:t>u</a:t>
            </a:r>
            <a:r>
              <a:rPr lang="zh-CN" altLang="en-US" dirty="0"/>
              <a:t>的子树。</a:t>
            </a:r>
            <a:endParaRPr lang="en-US" altLang="zh-CN" dirty="0"/>
          </a:p>
          <a:p>
            <a:r>
              <a:rPr lang="zh-CN" altLang="en-US" dirty="0"/>
              <a:t>转移的时候</a:t>
            </a:r>
            <a:r>
              <a:rPr lang="en-US" altLang="zh-CN" dirty="0"/>
              <a:t>f[u][j][k]*f[v][p][q]-&gt;g[</a:t>
            </a:r>
            <a:r>
              <a:rPr lang="en-US" altLang="zh-CN" dirty="0" err="1"/>
              <a:t>j+p</a:t>
            </a:r>
            <a:r>
              <a:rPr lang="en-US" altLang="zh-CN" dirty="0"/>
              <a:t>][</a:t>
            </a:r>
            <a:r>
              <a:rPr lang="en-US" altLang="zh-CN" dirty="0" err="1"/>
              <a:t>k+q</a:t>
            </a:r>
            <a:r>
              <a:rPr lang="en-US" altLang="zh-CN" dirty="0"/>
              <a:t>]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en-US" altLang="zh-CN" dirty="0"/>
              <a:t>f[u]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zh-CN" altLang="en-US" dirty="0"/>
              <a:t>以前子树的情况，</a:t>
            </a:r>
            <a:r>
              <a:rPr lang="en-US" altLang="zh-CN" dirty="0"/>
              <a:t>g</a:t>
            </a:r>
            <a:r>
              <a:rPr lang="zh-CN" altLang="en-US" dirty="0"/>
              <a:t>为转移临时数组</a:t>
            </a:r>
            <a:endParaRPr lang="en-US" altLang="zh-CN" dirty="0"/>
          </a:p>
          <a:p>
            <a:r>
              <a:rPr lang="zh-CN" altLang="en-US" dirty="0"/>
              <a:t>转移完</a:t>
            </a:r>
            <a:r>
              <a:rPr lang="en-US" altLang="zh-CN" dirty="0"/>
              <a:t>v</a:t>
            </a:r>
            <a:r>
              <a:rPr lang="zh-CN" altLang="en-US" dirty="0"/>
              <a:t>以后把</a:t>
            </a:r>
            <a:r>
              <a:rPr lang="en-US" altLang="zh-CN" dirty="0"/>
              <a:t>g[j][k]-&gt;f[u][j][k]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8449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subtask5_2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dp</a:t>
            </a:r>
            <a:r>
              <a:rPr lang="zh-CN" altLang="en-US" dirty="0"/>
              <a:t>完整棵</a:t>
            </a:r>
            <a:r>
              <a:rPr lang="en-US" altLang="zh-CN" dirty="0"/>
              <a:t>u</a:t>
            </a:r>
            <a:r>
              <a:rPr lang="zh-CN" altLang="en-US" dirty="0"/>
              <a:t>子树以后 把</a:t>
            </a:r>
            <a:r>
              <a:rPr lang="en-US" altLang="zh-CN" dirty="0"/>
              <a:t>f[u][j][2]-&gt;f[u][j+1][0]</a:t>
            </a:r>
            <a:r>
              <a:rPr lang="zh-CN" altLang="en-US" dirty="0"/>
              <a:t>，形成新的链。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之所以在</a:t>
            </a:r>
            <a:r>
              <a:rPr lang="en-US" altLang="zh-CN" dirty="0" err="1"/>
              <a:t>dp</a:t>
            </a:r>
            <a:r>
              <a:rPr lang="zh-CN" altLang="en-US" dirty="0"/>
              <a:t>整棵</a:t>
            </a:r>
            <a:r>
              <a:rPr lang="en-US" altLang="zh-CN" dirty="0"/>
              <a:t>u</a:t>
            </a:r>
            <a:r>
              <a:rPr lang="zh-CN" altLang="en-US" dirty="0"/>
              <a:t>子树是为了避免以下情况：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最后答案就是</a:t>
            </a:r>
            <a:r>
              <a:rPr lang="en-US" altLang="zh-CN" dirty="0"/>
              <a:t>f[1][3][0]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1CE080-3A0D-436E-8881-7DCFC2EB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25" y="3429000"/>
            <a:ext cx="2361905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45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subtask5_2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zh-CN" altLang="en-US" dirty="0"/>
              <a:t>因为是一棵树，互有相交显然不会出现以下的情况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所以相交必然是一条链。</a:t>
            </a:r>
            <a:endParaRPr lang="en-US" altLang="zh-CN" dirty="0"/>
          </a:p>
          <a:p>
            <a:r>
              <a:rPr lang="zh-CN" altLang="en-US" dirty="0"/>
              <a:t>链上点数</a:t>
            </a:r>
            <a:r>
              <a:rPr lang="en-US" altLang="zh-CN" dirty="0"/>
              <a:t>=</a:t>
            </a:r>
            <a:r>
              <a:rPr lang="zh-CN" altLang="en-US" dirty="0"/>
              <a:t>边数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为使每种方案恰好统计一次，我们把每个方案在它的一个公共点的位置计算</a:t>
            </a:r>
            <a:r>
              <a:rPr lang="en-US" altLang="zh-CN" dirty="0"/>
              <a:t>1</a:t>
            </a:r>
            <a:r>
              <a:rPr lang="zh-CN" altLang="en-US" dirty="0"/>
              <a:t>次，在每条公共边的位置计算</a:t>
            </a:r>
            <a:r>
              <a:rPr lang="en-US" altLang="zh-CN" dirty="0"/>
              <a:t>-1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反过来考虑过每个点和每条边有多少方案。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BC1F56-560F-41A8-956F-7D3A60A3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310783"/>
            <a:ext cx="2092678" cy="1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subtask5_2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过一个点的方案数就是在过它的路径中任意选三条。</a:t>
                </a:r>
                <a:endParaRPr lang="en-US" altLang="zh-CN" dirty="0"/>
              </a:p>
              <a:p>
                <a:r>
                  <a:rPr lang="zh-CN" altLang="en-US" dirty="0"/>
                  <a:t>过一个点的路径就是总数减去不过的。</a:t>
                </a:r>
                <a:endParaRPr lang="en-US" altLang="zh-CN" dirty="0"/>
              </a:p>
              <a:p>
                <a:r>
                  <a:rPr lang="zh-CN" altLang="en-US" dirty="0"/>
                  <a:t>不过的就是在它的同一棵子树中选两个点的路径。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过一条边的路径就是在两边各选一个点形成的路径。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的子节点，那么过边</a:t>
                </a:r>
                <a:r>
                  <a:rPr lang="en-US" altLang="zh-CN" dirty="0" err="1"/>
                  <a:t>uv</a:t>
                </a:r>
                <a:r>
                  <a:rPr lang="zh-CN" altLang="en-US" dirty="0"/>
                  <a:t>的路径条数就是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𝑠𝑖𝑧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𝑠𝑖𝑧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100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5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独乐乐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1C6E0-443D-48DE-AE29-772D06AF8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1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F571-0AAF-406B-B235-D79CDA74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68517-35C0-464B-9621-A3800117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赤裸裸的签到题</a:t>
            </a:r>
          </a:p>
        </p:txBody>
      </p:sp>
    </p:spTree>
    <p:extLst>
      <p:ext uri="{BB962C8B-B14F-4D97-AF65-F5344CB8AC3E}">
        <p14:creationId xmlns:p14="http://schemas.microsoft.com/office/powerpoint/2010/main" val="37110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取下和安上肯定是逆操作</a:t>
            </a:r>
            <a:endParaRPr lang="en-US" altLang="zh-CN" dirty="0"/>
          </a:p>
          <a:p>
            <a:r>
              <a:rPr lang="zh-CN" altLang="en-US" dirty="0"/>
              <a:t>考虑最大环取出的条件：</a:t>
            </a:r>
            <a:endParaRPr lang="en-US" altLang="zh-CN" dirty="0"/>
          </a:p>
          <a:p>
            <a:r>
              <a:rPr lang="zh-CN" altLang="en-US" dirty="0"/>
              <a:t>次大环在，其余都不在</a:t>
            </a:r>
            <a:endParaRPr lang="en-US" altLang="zh-CN" dirty="0"/>
          </a:p>
          <a:p>
            <a:r>
              <a:rPr lang="zh-CN" altLang="en-US" dirty="0"/>
              <a:t>所以我们需要将</a:t>
            </a:r>
            <a:r>
              <a:rPr lang="en-US" altLang="zh-CN" dirty="0"/>
              <a:t>n-2</a:t>
            </a:r>
            <a:r>
              <a:rPr lang="zh-CN" altLang="en-US" dirty="0"/>
              <a:t>个环取下，在取下</a:t>
            </a:r>
            <a:r>
              <a:rPr lang="en-US" altLang="zh-CN" dirty="0"/>
              <a:t>n</a:t>
            </a:r>
            <a:r>
              <a:rPr lang="zh-CN" altLang="en-US" dirty="0"/>
              <a:t>号环，再安上</a:t>
            </a:r>
            <a:r>
              <a:rPr lang="en-US" altLang="zh-CN" dirty="0"/>
              <a:t>n-2</a:t>
            </a:r>
            <a:r>
              <a:rPr lang="zh-CN" altLang="en-US" dirty="0"/>
              <a:t>个环，递归为一个</a:t>
            </a:r>
            <a:r>
              <a:rPr lang="en-US" altLang="zh-CN" dirty="0"/>
              <a:t>n-1</a:t>
            </a:r>
            <a:r>
              <a:rPr lang="zh-CN" altLang="en-US" dirty="0"/>
              <a:t>的子问题。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所以有</a:t>
            </a:r>
            <a:r>
              <a:rPr lang="en-US" altLang="zh-CN" dirty="0"/>
              <a:t>f[n]=f[n-1]+2 f[n-2]+1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期望得分 </a:t>
            </a:r>
            <a:r>
              <a:rPr lang="en-US" altLang="zh-CN"/>
              <a:t>: 30</a:t>
            </a:r>
            <a:r>
              <a:rPr lang="en-US" altLang="zh-CN" dirty="0"/>
              <a:t>+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415759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上面的转移显然可以矩阵快速幂优化。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 </a:t>
            </a:r>
            <a:r>
              <a:rPr lang="en-US" altLang="zh-CN" dirty="0"/>
              <a:t>: 70+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5669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D53C-FC80-4D03-8B26-5018A353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给可能存在的被卡常选手</a:t>
            </a:r>
            <a:r>
              <a:rPr lang="en-US" altLang="zh-CN" dirty="0"/>
              <a:t>(</a:t>
            </a:r>
            <a:r>
              <a:rPr lang="zh-CN" altLang="en-US" dirty="0"/>
              <a:t>虽然我估计没有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641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947E-60A0-4F5E-9C80-03263E5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subtask4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打表发现答案为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偶数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直接快速幂即可。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期望得分 </a:t>
                </a:r>
                <a:r>
                  <a:rPr lang="en-US" altLang="zh-CN" dirty="0"/>
                  <a:t>: 100</a:t>
                </a:r>
                <a:r>
                  <a:rPr lang="zh-CN" altLang="en-US" dirty="0"/>
                  <a:t>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BDD53C-FC80-4D03-8B26-5018A353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52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E28E-6515-42F1-BD55-C17659AE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从乐乐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1C6E0-443D-48DE-AE29-772D06AF8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7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985</Words>
  <Application>Microsoft Office PowerPoint</Application>
  <PresentationFormat>宽屏</PresentationFormat>
  <Paragraphs>157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Office 主题​​</vt:lpstr>
      <vt:lpstr>Day 4</vt:lpstr>
      <vt:lpstr>整场吐槽时间 </vt:lpstr>
      <vt:lpstr>独乐乐</vt:lpstr>
      <vt:lpstr>吐槽时间</vt:lpstr>
      <vt:lpstr>题解：subtask2</vt:lpstr>
      <vt:lpstr>题解：subtask4</vt:lpstr>
      <vt:lpstr>题解：subtask3</vt:lpstr>
      <vt:lpstr>题解：subtask4</vt:lpstr>
      <vt:lpstr>从乐乐</vt:lpstr>
      <vt:lpstr>吐槽时间</vt:lpstr>
      <vt:lpstr>题解：subtask0</vt:lpstr>
      <vt:lpstr>题解：subtask2</vt:lpstr>
      <vt:lpstr>题解：subtask3,4</vt:lpstr>
      <vt:lpstr>题解：subtask5</vt:lpstr>
      <vt:lpstr>题解：subtask5</vt:lpstr>
      <vt:lpstr>众乐乐</vt:lpstr>
      <vt:lpstr>吐槽时间</vt:lpstr>
      <vt:lpstr>题解：subtask1</vt:lpstr>
      <vt:lpstr>题解：subtask2</vt:lpstr>
      <vt:lpstr>题解：subtask3</vt:lpstr>
      <vt:lpstr>题解：subtask4</vt:lpstr>
      <vt:lpstr>题解：subtask5_1</vt:lpstr>
      <vt:lpstr>题解：subtask5_2</vt:lpstr>
      <vt:lpstr>题解：subtask5_2</vt:lpstr>
      <vt:lpstr>题解：subtask5_2</vt:lpstr>
      <vt:lpstr>题解：subtask5_2</vt:lpstr>
      <vt:lpstr>题解：subtask5_2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864</cp:revision>
  <dcterms:created xsi:type="dcterms:W3CDTF">2018-05-26T14:08:21Z</dcterms:created>
  <dcterms:modified xsi:type="dcterms:W3CDTF">2019-08-05T07:28:46Z</dcterms:modified>
</cp:coreProperties>
</file>