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314" r:id="rId4"/>
    <p:sldId id="294" r:id="rId5"/>
    <p:sldId id="307" r:id="rId6"/>
    <p:sldId id="334" r:id="rId7"/>
    <p:sldId id="336" r:id="rId8"/>
    <p:sldId id="337" r:id="rId9"/>
    <p:sldId id="313" r:id="rId10"/>
    <p:sldId id="308" r:id="rId11"/>
    <p:sldId id="309" r:id="rId12"/>
    <p:sldId id="331" r:id="rId13"/>
    <p:sldId id="319" r:id="rId14"/>
    <p:sldId id="332" r:id="rId15"/>
    <p:sldId id="338" r:id="rId16"/>
    <p:sldId id="339" r:id="rId17"/>
    <p:sldId id="340" r:id="rId18"/>
    <p:sldId id="341" r:id="rId19"/>
    <p:sldId id="311" r:id="rId20"/>
    <p:sldId id="312" r:id="rId21"/>
    <p:sldId id="297" r:id="rId22"/>
    <p:sldId id="298" r:id="rId23"/>
    <p:sldId id="345" r:id="rId24"/>
    <p:sldId id="342" r:id="rId25"/>
    <p:sldId id="299" r:id="rId26"/>
    <p:sldId id="343" r:id="rId27"/>
    <p:sldId id="344" r:id="rId28"/>
    <p:sldId id="346" r:id="rId29"/>
    <p:sldId id="34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9496-5EB2-41C0-938F-CC0CEAD2D82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F3F-EA83-4246-A3AF-D8A41523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6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9CF3F-EA83-4246-A3AF-D8A41523A3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6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9CF3F-EA83-4246-A3AF-D8A41523A3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3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0331-867F-41F3-A4F5-EB7C28801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AD8E9-F83D-4EAA-8D13-4D231D25F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FD2F5-9DBC-4217-88A0-A80426EF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A962D-409C-4987-B0CD-A8786796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CE638-869A-4868-9177-14C1882B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8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B30F6-AE65-4495-9C04-B636D594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CDCF1-6035-4DD5-998E-6A4942067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38A18-BDAD-4011-9664-80E9A062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3B6B6-5BFE-4876-BC1C-BE4C0732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1E7CB-224F-4117-925C-21341F2B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1FB0B0-6304-425A-947D-783B97260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53B83-46FB-4F85-B8C3-ADBBED627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4936F-755F-4EAC-B7E1-97C4A9E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93917-CCF7-468C-96E7-DB899CA8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21916-8E49-4A1E-9018-B1CE322A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DD53-DC50-4B19-85A6-38CB4933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625E3-B2D0-4D58-A3D0-04A46FD1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4DA0-7C1A-4772-AA99-DC2B4252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E03FD-C6CC-48F1-BD93-255EC2CD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0373F-6946-4A93-AE84-204F9AD2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6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A94F-B6B0-45E8-8DBE-9F064336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72F6C-488C-45F3-BE33-9AD2BC24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F05F4-99D8-4D08-911D-3D9A7D70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0B66B-AFB0-454A-9129-0A33802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E5F54-ABA1-4254-B46A-1972CC9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4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B61FA-69BB-493B-874B-9F4D7B4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27BFA-8AAD-4BD1-940A-1CDB58086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5133C-FACF-48D2-BFB3-386BA13A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CE1B6-263C-4293-B815-AE22DE52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24E96-F3D9-4DD0-828A-78897192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844AB-FF3D-4BC8-9C8C-9C8C032B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7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DF7C4-3A02-4B84-9AC7-96FD03BD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ACD2A-EC56-4EF8-BE25-47DC8B3F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DB730-A3ED-4EA1-99BE-B3CCA438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8F72E-B9F9-4046-B2D9-57D790CCB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9D148-D78C-4604-B5A4-F8853CDFF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2EAB1-98D3-4A75-829D-9B019BF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78B08D-4CEE-4927-9914-29F470E7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DA97B-FBBE-48E9-A4FF-CA9966C3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74020-1B0F-442B-B546-870EB493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2F565-E1CC-48EA-9079-39915EA8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50C0D-6538-4A97-8A1E-CBC8C9C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799E89-6011-498F-A68F-32F7BBBA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8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67DAA-B83D-4AB9-8644-E91B6F34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C9A3C-D91C-4CD0-8B7F-F379BF9D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A8C2D-1748-44FE-BCEA-2DDE5B61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242D-1BA3-4B23-A244-94917555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4DA7A-E3F8-4F7A-B038-0CE8941E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8B9CA-F7BB-4AF5-BAA4-08E61FBB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BAFB4-692B-49BF-A160-B441B218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F548A-0F5A-4E59-B08B-528DC735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355D3-52C5-4A17-A3D0-0C6A4417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1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C4467-1503-4F96-B119-6A5FE10F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9718D2-E2B3-4919-9512-4A4FA2BE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5BFF6-C86D-4A52-9C8F-471A029B6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92E13C-6BE0-42E8-BCC3-BB609B32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D23A3-CDAD-4A24-A763-13FEB0AE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F6FCB-A5BE-4A99-B2AE-9B535B4A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D859A-24F8-4539-A852-71B7A70D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452F8-1981-4025-AE49-C77C1ED7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7BE2E-7C52-4761-B50C-5DFBBF3D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8E263-53C4-4F4B-89AE-3173C4204C9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850D5-7D84-429E-8F45-F238FE5A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06DCA-C8B6-40E3-BE26-AA43C51F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0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88A7-38D2-4924-8469-094B1FF5F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Day 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5528E-8078-48B3-9296-60F34C5B5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ASDFZ </a:t>
            </a:r>
            <a:r>
              <a:rPr lang="en-US" altLang="zh-CN" dirty="0" err="1"/>
              <a:t>jhr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87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突围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1C6E0-443D-48DE-AE29-772D06A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70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F571-0AAF-406B-B235-D79CDA74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8517-35C0-464B-9621-A380011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送分题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为了让今天的榜好看点，选了一个可以扩展的简单题。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trike="sngStrike" dirty="0"/>
              <a:t>才不是因为原题数据范围是这个我懒得动了。</a:t>
            </a:r>
          </a:p>
        </p:txBody>
      </p:sp>
    </p:spTree>
    <p:extLst>
      <p:ext uri="{BB962C8B-B14F-4D97-AF65-F5344CB8AC3E}">
        <p14:creationId xmlns:p14="http://schemas.microsoft.com/office/powerpoint/2010/main" val="399891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task1~3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你们爱咋暴力，就咋暴力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 dirty="0"/>
              <a:t>: 10~30</a:t>
            </a:r>
            <a:r>
              <a:rPr lang="zh-CN" altLang="en-US" dirty="0"/>
              <a:t>分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36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task1~5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入门</a:t>
                </a:r>
                <a:r>
                  <a:rPr lang="en-US" altLang="zh-CN" dirty="0" err="1"/>
                  <a:t>dp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表示考虑前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层杀死第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层第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个敌人的最小耗费。</a:t>
                </a:r>
                <a:endParaRPr lang="en-US" altLang="zh-CN" dirty="0"/>
              </a:p>
              <a:p>
                <a:r>
                  <a:rPr lang="zh-CN" altLang="en-US" dirty="0"/>
                  <a:t>转移枚举下一层杀哪个即可。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50</a:t>
                </a:r>
                <a:r>
                  <a:rPr lang="zh-CN" altLang="en-US" dirty="0"/>
                  <a:t>分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92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task1~5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另一个入门</a:t>
                </a:r>
                <a:r>
                  <a:rPr lang="en-US" altLang="zh-CN" dirty="0" err="1"/>
                  <a:t>dp</a:t>
                </a:r>
                <a:endParaRPr lang="en-US" altLang="zh-CN" dirty="0"/>
              </a:p>
              <a:p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表示考虑前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层杀死第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层敌人后获得子弹数为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的最小耗费。</a:t>
                </a:r>
                <a:endParaRPr lang="en-US" altLang="zh-CN" dirty="0"/>
              </a:p>
              <a:p>
                <a:r>
                  <a:rPr lang="zh-CN" altLang="en-US" dirty="0"/>
                  <a:t>转移依旧枚举下一层杀哪个即可。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𝑛𝑚𝑎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50-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91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task1~10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12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我们改变一下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的设法。</a:t>
                </a:r>
                <a:endParaRPr lang="en-US" altLang="zh-CN" dirty="0"/>
              </a:p>
              <a:p>
                <a:r>
                  <a:rPr lang="en-US" altLang="zh-CN" dirty="0"/>
                  <a:t>h[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表示考虑前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层杀死第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层敌人后拥有子弹数为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，也就是下一轮杀死敌人体力为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的最小耗费。</a:t>
                </a:r>
                <a:endParaRPr lang="en-US" altLang="zh-CN" dirty="0"/>
              </a:p>
              <a:p>
                <a:r>
                  <a:rPr lang="zh-CN" altLang="en-US" dirty="0"/>
                  <a:t>第一种转移：杀死某个敌人，</a:t>
                </a:r>
                <a:r>
                  <a:rPr lang="en-US" altLang="zh-CN" dirty="0"/>
                  <a:t>h[i-1][a[k]]-&gt;h[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][b[k]]</a:t>
                </a:r>
              </a:p>
              <a:p>
                <a:r>
                  <a:rPr lang="zh-CN" altLang="en-US" dirty="0"/>
                  <a:t>第二种转移：初始多携带一个子弹 </a:t>
                </a:r>
                <a:r>
                  <a:rPr lang="en-US" altLang="zh-CN" dirty="0"/>
                  <a:t>h[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][j]+1-&gt;h[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][j+1]</a:t>
                </a:r>
              </a:p>
              <a:p>
                <a:r>
                  <a:rPr lang="zh-CN" altLang="en-US" dirty="0"/>
                  <a:t>第三种转移：扔掉一个子弹</a:t>
                </a:r>
                <a:r>
                  <a:rPr lang="en-US" altLang="zh-CN" dirty="0"/>
                  <a:t>h[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][j]-&gt;h[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][j-1]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100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1264"/>
              </a:xfrm>
              <a:blipFill>
                <a:blip r:embed="rId2"/>
                <a:stretch>
                  <a:fillRect l="-1043" t="-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82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 err="1"/>
              <a:t>task_extra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比较大怎么办？</a:t>
            </a:r>
          </a:p>
        </p:txBody>
      </p:sp>
    </p:spTree>
    <p:extLst>
      <p:ext uri="{BB962C8B-B14F-4D97-AF65-F5344CB8AC3E}">
        <p14:creationId xmlns:p14="http://schemas.microsoft.com/office/powerpoint/2010/main" val="337120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 err="1"/>
              <a:t>task_extra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比较大怎么办？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原题给了一个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的做法，是基于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做的</a:t>
                </a:r>
                <a:endParaRPr lang="en-US" altLang="zh-CN" dirty="0"/>
              </a:p>
              <a:p>
                <a:r>
                  <a:rPr lang="zh-CN" altLang="en-US" dirty="0"/>
                  <a:t>然后我们这里有个牛逼选手想到的好像就是这个做法</a:t>
                </a:r>
                <a:endParaRPr lang="en-US" altLang="zh-CN" dirty="0"/>
              </a:p>
              <a:p>
                <a:r>
                  <a:rPr lang="zh-CN" altLang="en-US" dirty="0"/>
                  <a:t>我们请他上来讲一下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下面是原题网址：</a:t>
                </a:r>
                <a:endParaRPr lang="en-US" altLang="zh-CN" dirty="0"/>
              </a:p>
              <a:p>
                <a:r>
                  <a:rPr lang="en-US" altLang="zh-CN" dirty="0"/>
                  <a:t>https://www.hackerrank.com/contests/w13/challenges/a-super-hero/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t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3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 err="1"/>
              <a:t>task_extra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那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能不能优化呢。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的转移，第一种转移只有在</a:t>
                </a:r>
                <a:r>
                  <a:rPr lang="en-US" altLang="zh-CN" dirty="0"/>
                  <a:t>b[k]</a:t>
                </a:r>
                <a:r>
                  <a:rPr lang="zh-CN" altLang="en-US" dirty="0"/>
                  <a:t>的位置出现。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而后两个转移其实等价于一个系数为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的一次函数。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所以记录转移数组的时候，只记录端点即可。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复杂度也是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350" b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07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1C6E0-443D-48DE-AE29-772D06A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7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整场吐槽时间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本场考试难度是乱排的啊</a:t>
            </a:r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EC060-D453-4F9A-AF24-68C48641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48262"/>
            <a:ext cx="10515600" cy="1500187"/>
          </a:xfrm>
        </p:spPr>
        <p:txBody>
          <a:bodyPr/>
          <a:lstStyle/>
          <a:p>
            <a:r>
              <a:rPr lang="zh-CN" altLang="en-US" dirty="0"/>
              <a:t>难度变化不大，但榜好看多了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93056-7648-4952-96B3-D00FFC1DD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32" y="4562475"/>
            <a:ext cx="1665817" cy="16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F571-0AAF-406B-B235-D79CDA74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8517-35C0-464B-9621-A380011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比较毒瘤的题</a:t>
            </a:r>
          </a:p>
        </p:txBody>
      </p:sp>
    </p:spTree>
    <p:extLst>
      <p:ext uri="{BB962C8B-B14F-4D97-AF65-F5344CB8AC3E}">
        <p14:creationId xmlns:p14="http://schemas.microsoft.com/office/powerpoint/2010/main" val="184887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全排列枚举，然后判断。</a:t>
            </a:r>
            <a:endParaRPr lang="en-US" altLang="zh-CN" dirty="0"/>
          </a:p>
          <a:p>
            <a:r>
              <a:rPr lang="zh-CN" altLang="en-US" dirty="0"/>
              <a:t>这次大家应该会</a:t>
            </a:r>
            <a:r>
              <a:rPr lang="en-US" altLang="zh-CN" dirty="0"/>
              <a:t>std::</a:t>
            </a:r>
            <a:r>
              <a:rPr lang="en-US" altLang="zh-CN" dirty="0" err="1"/>
              <a:t>next_permutation</a:t>
            </a:r>
            <a:r>
              <a:rPr lang="zh-CN" altLang="en-US" dirty="0"/>
              <a:t>了吧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 dirty="0"/>
              <a:t>: 20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5514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zh-CN" altLang="en-US" dirty="0"/>
                  <a:t>状压搜索。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40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1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留给可能存在的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做法。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trike="sngStrike" dirty="0"/>
                  <a:t>或者继续故意不预处理</a:t>
                </a:r>
                <a:endParaRPr lang="en-US" altLang="zh-CN" strike="sngStrike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60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63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留给找公式选手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 dirty="0"/>
              <a:t>: </a:t>
            </a:r>
            <a:r>
              <a:rPr lang="zh-CN" altLang="en-US" dirty="0"/>
              <a:t>额外的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932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表示至少确定了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个不合法位置的方案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(</a:t>
                </a:r>
                <a:r>
                  <a:rPr lang="zh-CN" altLang="en-US" dirty="0"/>
                  <a:t>其他位置也填上数字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表示恰好选了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个不合法位置的方案。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4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4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4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44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44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4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4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4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4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4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4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4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44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44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f[j]</a:t>
                </a:r>
                <a:r>
                  <a:rPr lang="zh-CN" altLang="en-US" dirty="0"/>
                  <a:t>中的每个方案在</a:t>
                </a:r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中被算了几次。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09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显然答案就是</a:t>
                </a:r>
                <a:r>
                  <a:rPr lang="en-US" altLang="zh-CN" dirty="0"/>
                  <a:t>f[0]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若我们知道了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数组就可以逆推出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数组。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latin typeface="+mj-lt"/>
                  </a:rPr>
                  <a:t>设</a:t>
                </a:r>
                <a:r>
                  <a:rPr lang="en-US" altLang="zh-CN" dirty="0">
                    <a:latin typeface="+mj-lt"/>
                  </a:rPr>
                  <a:t>h[</a:t>
                </a:r>
                <a:r>
                  <a:rPr lang="en-US" altLang="zh-CN" dirty="0" err="1">
                    <a:latin typeface="+mj-lt"/>
                  </a:rPr>
                  <a:t>i</a:t>
                </a:r>
                <a:r>
                  <a:rPr lang="en-US" altLang="zh-CN" dirty="0">
                    <a:latin typeface="+mj-lt"/>
                  </a:rPr>
                  <a:t>]</a:t>
                </a:r>
                <a:r>
                  <a:rPr lang="zh-CN" altLang="en-US" dirty="0">
                    <a:latin typeface="+mj-lt"/>
                  </a:rPr>
                  <a:t>为</a:t>
                </a:r>
                <a:r>
                  <a:rPr lang="zh-CN" altLang="en-US" i="0" dirty="0">
                    <a:latin typeface="+mj-lt"/>
                  </a:rPr>
                  <a:t>选出</a:t>
                </a:r>
                <a:r>
                  <a:rPr lang="en-US" altLang="zh-CN" i="0" dirty="0" err="1">
                    <a:latin typeface="+mj-lt"/>
                  </a:rPr>
                  <a:t>i</a:t>
                </a:r>
                <a:r>
                  <a:rPr lang="zh-CN" altLang="en-US" i="0" dirty="0">
                    <a:latin typeface="+mj-lt"/>
                  </a:rPr>
                  <a:t>个位置填入不合法数字的方案</a:t>
                </a:r>
                <a:r>
                  <a:rPr lang="en-US" altLang="zh-CN" i="0" dirty="0">
                    <a:latin typeface="+mj-lt"/>
                  </a:rPr>
                  <a:t>(</a:t>
                </a:r>
                <a:r>
                  <a:rPr lang="zh-CN" altLang="en-US" i="0" dirty="0">
                    <a:latin typeface="+mj-lt"/>
                  </a:rPr>
                  <a:t>不管其他位置</a:t>
                </a:r>
                <a:r>
                  <a:rPr lang="en-US" altLang="zh-CN" i="0" dirty="0">
                    <a:latin typeface="+mj-lt"/>
                  </a:rPr>
                  <a:t>)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374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那么我们要求的就是</a:t>
            </a:r>
            <a:r>
              <a:rPr lang="en-US" altLang="zh-CN" dirty="0"/>
              <a:t>h[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我们发现若把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]/b[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看做一条</a:t>
            </a:r>
            <a:r>
              <a:rPr lang="en-US" altLang="zh-CN" dirty="0"/>
              <a:t>left 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right 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的边。</a:t>
            </a:r>
            <a:endParaRPr lang="en-US" altLang="zh-CN" dirty="0"/>
          </a:p>
          <a:p>
            <a:r>
              <a:rPr lang="zh-CN" altLang="en-US" dirty="0"/>
              <a:t>那么两个排列就等价于许多个环。</a:t>
            </a:r>
            <a:endParaRPr lang="en-US" altLang="zh-CN" dirty="0"/>
          </a:p>
          <a:p>
            <a:r>
              <a:rPr lang="zh-CN" altLang="en-US" dirty="0"/>
              <a:t>那么选择了一个不合法位置就相当于选择了环上的一条边。预处理出环长为</a:t>
            </a:r>
            <a:r>
              <a:rPr lang="en-US" altLang="zh-CN" dirty="0" err="1"/>
              <a:t>i</a:t>
            </a:r>
            <a:r>
              <a:rPr lang="zh-CN" altLang="en-US" dirty="0"/>
              <a:t>的时候选出</a:t>
            </a:r>
            <a:r>
              <a:rPr lang="en-US" altLang="zh-CN" dirty="0"/>
              <a:t>j</a:t>
            </a:r>
            <a:r>
              <a:rPr lang="zh-CN" altLang="en-US" dirty="0"/>
              <a:t>个不合法位置的方案</a:t>
            </a:r>
            <a:endParaRPr lang="en-US" altLang="zh-CN" dirty="0"/>
          </a:p>
          <a:p>
            <a:r>
              <a:rPr lang="zh-CN" altLang="en-US" dirty="0"/>
              <a:t>每组询问做一次背包即可。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094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环长为</a:t>
            </a:r>
            <a:r>
              <a:rPr lang="en-US" altLang="zh-CN" dirty="0" err="1"/>
              <a:t>i</a:t>
            </a:r>
            <a:r>
              <a:rPr lang="zh-CN" altLang="en-US" dirty="0"/>
              <a:t>的时候选出</a:t>
            </a:r>
            <a:r>
              <a:rPr lang="en-US" altLang="zh-CN" dirty="0"/>
              <a:t>j</a:t>
            </a:r>
            <a:r>
              <a:rPr lang="zh-CN" altLang="en-US" dirty="0"/>
              <a:t>个不合法位置的方案设为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endParaRPr lang="en-US" altLang="zh-CN" dirty="0"/>
          </a:p>
          <a:p>
            <a:r>
              <a:rPr lang="zh-CN" altLang="en-US" dirty="0"/>
              <a:t>我们先求出链的方案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zh-CN" altLang="en-US" dirty="0"/>
              <a:t>考虑最后一条边选不选</a:t>
            </a:r>
            <a:endParaRPr lang="en-US" altLang="zh-CN" dirty="0"/>
          </a:p>
          <a:p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][j]=l[i-2][j-1]+l[i-1][j]</a:t>
            </a:r>
          </a:p>
          <a:p>
            <a:endParaRPr lang="en-US" altLang="zh-CN" dirty="0"/>
          </a:p>
          <a:p>
            <a:r>
              <a:rPr lang="zh-CN" altLang="en-US" dirty="0"/>
              <a:t>考虑环上点</a:t>
            </a:r>
            <a:r>
              <a:rPr lang="en-US" altLang="zh-CN" dirty="0"/>
              <a:t>1</a:t>
            </a:r>
            <a:r>
              <a:rPr lang="zh-CN" altLang="en-US" dirty="0"/>
              <a:t>和点</a:t>
            </a:r>
            <a:r>
              <a:rPr lang="en-US" altLang="zh-CN" dirty="0" err="1"/>
              <a:t>i</a:t>
            </a:r>
            <a:r>
              <a:rPr lang="zh-CN" altLang="en-US" dirty="0"/>
              <a:t>之间的边选不选。</a:t>
            </a:r>
            <a:endParaRPr lang="en-US" altLang="zh-CN" dirty="0"/>
          </a:p>
          <a:p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][j]=l[i-2][j-1]+l[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57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总复杂度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100</a:t>
                </a:r>
                <a:r>
                  <a:rPr lang="zh-CN" altLang="en-US" dirty="0"/>
                  <a:t>分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原题网址：</a:t>
                </a:r>
                <a:endParaRPr lang="en-US" altLang="zh-CN" dirty="0"/>
              </a:p>
              <a:p>
                <a:r>
                  <a:rPr lang="en-US" altLang="zh-CN" dirty="0"/>
                  <a:t>https://www.codechef.com/problems/GRIDCOL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6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迷失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1C6E0-443D-48DE-AE29-772D06A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1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F571-0AAF-406B-B235-D79CDA74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8517-35C0-464B-9621-A380011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签到题，这次没有啥乱搞的啦</a:t>
            </a:r>
          </a:p>
        </p:txBody>
      </p:sp>
    </p:spTree>
    <p:extLst>
      <p:ext uri="{BB962C8B-B14F-4D97-AF65-F5344CB8AC3E}">
        <p14:creationId xmlns:p14="http://schemas.microsoft.com/office/powerpoint/2010/main" val="37110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暴力枚举所有可能的排列，按照题意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判断是否满足条件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20+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59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依旧暴力枚举所有可能的排列</a:t>
                </a:r>
                <a:endParaRPr lang="en-US" altLang="zh-CN" dirty="0"/>
              </a:p>
              <a:p>
                <a:r>
                  <a:rPr lang="en-US" altLang="zh-CN" dirty="0"/>
                  <a:t>m</a:t>
                </a:r>
                <a:r>
                  <a:rPr lang="zh-CN" altLang="en-US" dirty="0"/>
                  <a:t>较小，可以把每一个向量转变成一个整数</a:t>
                </a:r>
                <a:endParaRPr lang="en-US" altLang="zh-CN" dirty="0"/>
              </a:p>
              <a:p>
                <a:r>
                  <a:rPr lang="zh-CN" altLang="en-US" dirty="0"/>
                  <a:t>这样判断的复杂度变为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40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64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搜索过程中若两组状态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满足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=</m:t>
                    </m:r>
                    <m:r>
                      <m:rPr>
                        <m:nor/>
                      </m:rPr>
                      <a:rPr lang="zh-CN" altLang="zh-CN" dirty="0"/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显然两个状态后续的枚举情况相同，可以记录下来</a:t>
                </a:r>
                <a:endParaRPr lang="en-US" altLang="zh-CN" dirty="0"/>
              </a:p>
              <a:p>
                <a:r>
                  <a:rPr lang="zh-CN" altLang="en-US" dirty="0"/>
                  <a:t>记忆化搜索</a:t>
                </a:r>
                <a:endParaRPr lang="en-US" altLang="zh-CN" dirty="0"/>
              </a:p>
              <a:p>
                <a:r>
                  <a:rPr lang="zh-CN" altLang="en-US" dirty="0"/>
                  <a:t>看起来空间复杂度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不满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60</a:t>
                </a:r>
                <a:r>
                  <a:rPr lang="zh-CN" altLang="en-US" dirty="0"/>
                  <a:t>分 实际得分 </a:t>
                </a:r>
                <a:r>
                  <a:rPr lang="en-US" altLang="zh-CN" dirty="0"/>
                  <a:t>: 80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84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i="0" dirty="0">
                    <a:latin typeface="+mj-lt"/>
                  </a:rPr>
                  <a:t>因为位运算都有交换律，可以发现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满足条件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的必然满足条件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2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80+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79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j-lt"/>
                  </a:rPr>
                  <a:t>既然</a:t>
                </a:r>
                <a:r>
                  <a:rPr lang="zh-CN" altLang="en-US" i="0" dirty="0">
                    <a:latin typeface="+mj-lt"/>
                  </a:rPr>
                  <a:t>位运算都有交换律，那我们就只需要知道选择了那些向量即可，而不需要知道具体顺序，我们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i="0" dirty="0">
                    <a:latin typeface="+mj-lt"/>
                  </a:rPr>
                  <a:t>枚举选择情况以后，若合法答案加上选择数量的阶乘即可</a:t>
                </a:r>
                <a:endParaRPr lang="en-US" altLang="zh-CN" i="0" dirty="0">
                  <a:latin typeface="+mj-lt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100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01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1149</Words>
  <Application>Microsoft Office PowerPoint</Application>
  <PresentationFormat>宽屏</PresentationFormat>
  <Paragraphs>206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Cambria Math</vt:lpstr>
      <vt:lpstr>Office 主题​​</vt:lpstr>
      <vt:lpstr>Day 6</vt:lpstr>
      <vt:lpstr>整场吐槽时间  本场考试难度是乱排的啊…</vt:lpstr>
      <vt:lpstr>迷失</vt:lpstr>
      <vt:lpstr>吐槽时间</vt:lpstr>
      <vt:lpstr>题解：subtask1</vt:lpstr>
      <vt:lpstr>题解：subtask2</vt:lpstr>
      <vt:lpstr>题解：subtask3</vt:lpstr>
      <vt:lpstr>题解：subtask4</vt:lpstr>
      <vt:lpstr>题解：subtask5</vt:lpstr>
      <vt:lpstr>突围</vt:lpstr>
      <vt:lpstr>吐槽时间</vt:lpstr>
      <vt:lpstr>题解：task1~3</vt:lpstr>
      <vt:lpstr>题解：task1~5</vt:lpstr>
      <vt:lpstr>题解：task1~5</vt:lpstr>
      <vt:lpstr>题解：task1~10</vt:lpstr>
      <vt:lpstr>题解：task_extra</vt:lpstr>
      <vt:lpstr>题解：task_extra</vt:lpstr>
      <vt:lpstr>题解：task_extra</vt:lpstr>
      <vt:lpstr>开锁</vt:lpstr>
      <vt:lpstr>吐槽时间</vt:lpstr>
      <vt:lpstr>题解：subtask1</vt:lpstr>
      <vt:lpstr>题解：subtask2</vt:lpstr>
      <vt:lpstr>题解：subtask3</vt:lpstr>
      <vt:lpstr>题解：subtask4</vt:lpstr>
      <vt:lpstr>题解：subtask5</vt:lpstr>
      <vt:lpstr>题解：subtask5</vt:lpstr>
      <vt:lpstr>题解：subtask5</vt:lpstr>
      <vt:lpstr>题解：subtask5</vt:lpstr>
      <vt:lpstr>题解：subtask5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893</cp:revision>
  <dcterms:created xsi:type="dcterms:W3CDTF">2018-05-26T14:08:21Z</dcterms:created>
  <dcterms:modified xsi:type="dcterms:W3CDTF">2019-08-07T06:54:04Z</dcterms:modified>
</cp:coreProperties>
</file>