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0" r:id="rId8"/>
    <p:sldId id="263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D5E8AD-9E05-4688-8FDE-76652CF4FDDB}" v="289" dt="2020-07-03T04:18:13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1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70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 聿中" userId="249260b1e66278e1" providerId="LiveId" clId="{D7D5E8AD-9E05-4688-8FDE-76652CF4FDDB}"/>
    <pc:docChg chg="undo custSel addSld modSld">
      <pc:chgData name="王 聿中" userId="249260b1e66278e1" providerId="LiveId" clId="{D7D5E8AD-9E05-4688-8FDE-76652CF4FDDB}" dt="2020-07-03T05:42:44.390" v="1046" actId="20577"/>
      <pc:docMkLst>
        <pc:docMk/>
      </pc:docMkLst>
      <pc:sldChg chg="modSp mod">
        <pc:chgData name="王 聿中" userId="249260b1e66278e1" providerId="LiveId" clId="{D7D5E8AD-9E05-4688-8FDE-76652CF4FDDB}" dt="2020-07-03T04:17:46.339" v="1025"/>
        <pc:sldMkLst>
          <pc:docMk/>
          <pc:sldMk cId="546282870" sldId="256"/>
        </pc:sldMkLst>
        <pc:spChg chg="mod">
          <ac:chgData name="王 聿中" userId="249260b1e66278e1" providerId="LiveId" clId="{D7D5E8AD-9E05-4688-8FDE-76652CF4FDDB}" dt="2020-07-03T04:17:46.339" v="1025"/>
          <ac:spMkLst>
            <pc:docMk/>
            <pc:sldMk cId="546282870" sldId="256"/>
            <ac:spMk id="2" creationId="{49986558-EB68-4233-AF82-D4032546A786}"/>
          </ac:spMkLst>
        </pc:spChg>
        <pc:spChg chg="mod">
          <ac:chgData name="王 聿中" userId="249260b1e66278e1" providerId="LiveId" clId="{D7D5E8AD-9E05-4688-8FDE-76652CF4FDDB}" dt="2020-07-03T04:17:46.339" v="1025"/>
          <ac:spMkLst>
            <pc:docMk/>
            <pc:sldMk cId="546282870" sldId="256"/>
            <ac:spMk id="3" creationId="{560B08A6-04AE-4DF8-A6FF-BAAB3F37257C}"/>
          </ac:spMkLst>
        </pc:spChg>
      </pc:sldChg>
      <pc:sldChg chg="modSp mod modClrScheme chgLayout">
        <pc:chgData name="王 聿中" userId="249260b1e66278e1" providerId="LiveId" clId="{D7D5E8AD-9E05-4688-8FDE-76652CF4FDDB}" dt="2020-07-03T04:17:46.339" v="1025"/>
        <pc:sldMkLst>
          <pc:docMk/>
          <pc:sldMk cId="808079194" sldId="257"/>
        </pc:sldMkLst>
        <pc:spChg chg="mod ord">
          <ac:chgData name="王 聿中" userId="249260b1e66278e1" providerId="LiveId" clId="{D7D5E8AD-9E05-4688-8FDE-76652CF4FDDB}" dt="2020-07-03T04:17:46.339" v="1025"/>
          <ac:spMkLst>
            <pc:docMk/>
            <pc:sldMk cId="808079194" sldId="257"/>
            <ac:spMk id="2" creationId="{873EB033-B1F3-46AA-9F7B-A3AB1AF55162}"/>
          </ac:spMkLst>
        </pc:spChg>
        <pc:spChg chg="mod ord">
          <ac:chgData name="王 聿中" userId="249260b1e66278e1" providerId="LiveId" clId="{D7D5E8AD-9E05-4688-8FDE-76652CF4FDDB}" dt="2020-07-03T04:17:46.339" v="1025"/>
          <ac:spMkLst>
            <pc:docMk/>
            <pc:sldMk cId="808079194" sldId="257"/>
            <ac:spMk id="3" creationId="{972D3489-A55B-4B67-83D5-1D4426A97C73}"/>
          </ac:spMkLst>
        </pc:spChg>
      </pc:sldChg>
      <pc:sldChg chg="modSp new mod">
        <pc:chgData name="王 聿中" userId="249260b1e66278e1" providerId="LiveId" clId="{D7D5E8AD-9E05-4688-8FDE-76652CF4FDDB}" dt="2020-07-03T04:17:46.538" v="1026" actId="27636"/>
        <pc:sldMkLst>
          <pc:docMk/>
          <pc:sldMk cId="623539455" sldId="258"/>
        </pc:sldMkLst>
        <pc:spChg chg="mod">
          <ac:chgData name="王 聿中" userId="249260b1e66278e1" providerId="LiveId" clId="{D7D5E8AD-9E05-4688-8FDE-76652CF4FDDB}" dt="2020-07-03T04:17:46.339" v="1025"/>
          <ac:spMkLst>
            <pc:docMk/>
            <pc:sldMk cId="623539455" sldId="258"/>
            <ac:spMk id="2" creationId="{41B1480E-40C9-47F0-8CF9-99B131F4AB78}"/>
          </ac:spMkLst>
        </pc:spChg>
        <pc:spChg chg="mod">
          <ac:chgData name="王 聿中" userId="249260b1e66278e1" providerId="LiveId" clId="{D7D5E8AD-9E05-4688-8FDE-76652CF4FDDB}" dt="2020-07-03T04:17:46.538" v="1026" actId="27636"/>
          <ac:spMkLst>
            <pc:docMk/>
            <pc:sldMk cId="623539455" sldId="258"/>
            <ac:spMk id="3" creationId="{33E36AB2-997A-42FA-B155-50F9ED27896E}"/>
          </ac:spMkLst>
        </pc:spChg>
      </pc:sldChg>
      <pc:sldChg chg="modSp new mod">
        <pc:chgData name="王 聿中" userId="249260b1e66278e1" providerId="LiveId" clId="{D7D5E8AD-9E05-4688-8FDE-76652CF4FDDB}" dt="2020-07-03T04:17:46.339" v="1025"/>
        <pc:sldMkLst>
          <pc:docMk/>
          <pc:sldMk cId="407264122" sldId="259"/>
        </pc:sldMkLst>
        <pc:spChg chg="mod">
          <ac:chgData name="王 聿中" userId="249260b1e66278e1" providerId="LiveId" clId="{D7D5E8AD-9E05-4688-8FDE-76652CF4FDDB}" dt="2020-07-03T04:17:46.339" v="1025"/>
          <ac:spMkLst>
            <pc:docMk/>
            <pc:sldMk cId="407264122" sldId="259"/>
            <ac:spMk id="2" creationId="{3F898210-8F3B-45DC-BB28-BAAF8094DE8C}"/>
          </ac:spMkLst>
        </pc:spChg>
        <pc:spChg chg="mod">
          <ac:chgData name="王 聿中" userId="249260b1e66278e1" providerId="LiveId" clId="{D7D5E8AD-9E05-4688-8FDE-76652CF4FDDB}" dt="2020-07-03T04:17:46.339" v="1025"/>
          <ac:spMkLst>
            <pc:docMk/>
            <pc:sldMk cId="407264122" sldId="259"/>
            <ac:spMk id="3" creationId="{EB726381-18C4-49A4-AA20-EEA0D3418FCA}"/>
          </ac:spMkLst>
        </pc:spChg>
      </pc:sldChg>
      <pc:sldChg chg="modSp new mod">
        <pc:chgData name="王 聿中" userId="249260b1e66278e1" providerId="LiveId" clId="{D7D5E8AD-9E05-4688-8FDE-76652CF4FDDB}" dt="2020-07-03T04:17:46.339" v="1025"/>
        <pc:sldMkLst>
          <pc:docMk/>
          <pc:sldMk cId="3672542434" sldId="260"/>
        </pc:sldMkLst>
        <pc:spChg chg="mod">
          <ac:chgData name="王 聿中" userId="249260b1e66278e1" providerId="LiveId" clId="{D7D5E8AD-9E05-4688-8FDE-76652CF4FDDB}" dt="2020-07-03T04:17:46.339" v="1025"/>
          <ac:spMkLst>
            <pc:docMk/>
            <pc:sldMk cId="3672542434" sldId="260"/>
            <ac:spMk id="2" creationId="{AEA03D7D-7392-4747-AC51-E7A87B457F88}"/>
          </ac:spMkLst>
        </pc:spChg>
        <pc:spChg chg="mod">
          <ac:chgData name="王 聿中" userId="249260b1e66278e1" providerId="LiveId" clId="{D7D5E8AD-9E05-4688-8FDE-76652CF4FDDB}" dt="2020-07-03T04:17:46.339" v="1025"/>
          <ac:spMkLst>
            <pc:docMk/>
            <pc:sldMk cId="3672542434" sldId="260"/>
            <ac:spMk id="3" creationId="{39479EE2-1295-4DF6-BBD9-6525771D62B3}"/>
          </ac:spMkLst>
        </pc:spChg>
      </pc:sldChg>
      <pc:sldChg chg="modSp new mod">
        <pc:chgData name="王 聿中" userId="249260b1e66278e1" providerId="LiveId" clId="{D7D5E8AD-9E05-4688-8FDE-76652CF4FDDB}" dt="2020-07-03T04:17:46.564" v="1027" actId="27636"/>
        <pc:sldMkLst>
          <pc:docMk/>
          <pc:sldMk cId="4217985931" sldId="261"/>
        </pc:sldMkLst>
        <pc:spChg chg="mod">
          <ac:chgData name="王 聿中" userId="249260b1e66278e1" providerId="LiveId" clId="{D7D5E8AD-9E05-4688-8FDE-76652CF4FDDB}" dt="2020-07-03T04:17:46.339" v="1025"/>
          <ac:spMkLst>
            <pc:docMk/>
            <pc:sldMk cId="4217985931" sldId="261"/>
            <ac:spMk id="2" creationId="{4E5179C9-E1AC-49E4-AC9B-914FB13DB95F}"/>
          </ac:spMkLst>
        </pc:spChg>
        <pc:spChg chg="mod">
          <ac:chgData name="王 聿中" userId="249260b1e66278e1" providerId="LiveId" clId="{D7D5E8AD-9E05-4688-8FDE-76652CF4FDDB}" dt="2020-07-03T04:17:46.564" v="1027" actId="27636"/>
          <ac:spMkLst>
            <pc:docMk/>
            <pc:sldMk cId="4217985931" sldId="261"/>
            <ac:spMk id="3" creationId="{0E389310-FDC3-4838-8B3E-DC1A121589BF}"/>
          </ac:spMkLst>
        </pc:spChg>
      </pc:sldChg>
      <pc:sldChg chg="addSp delSp modSp new mod modClrScheme chgLayout">
        <pc:chgData name="王 聿中" userId="249260b1e66278e1" providerId="LiveId" clId="{D7D5E8AD-9E05-4688-8FDE-76652CF4FDDB}" dt="2020-07-03T04:17:46.339" v="1025"/>
        <pc:sldMkLst>
          <pc:docMk/>
          <pc:sldMk cId="2476072106" sldId="262"/>
        </pc:sldMkLst>
        <pc:spChg chg="del mod ord">
          <ac:chgData name="王 聿中" userId="249260b1e66278e1" providerId="LiveId" clId="{D7D5E8AD-9E05-4688-8FDE-76652CF4FDDB}" dt="2020-07-03T04:05:52.488" v="656" actId="700"/>
          <ac:spMkLst>
            <pc:docMk/>
            <pc:sldMk cId="2476072106" sldId="262"/>
            <ac:spMk id="2" creationId="{7BF8DCC8-FE77-4011-814D-224FF488E3EB}"/>
          </ac:spMkLst>
        </pc:spChg>
        <pc:spChg chg="del mod ord">
          <ac:chgData name="王 聿中" userId="249260b1e66278e1" providerId="LiveId" clId="{D7D5E8AD-9E05-4688-8FDE-76652CF4FDDB}" dt="2020-07-03T04:05:52.488" v="656" actId="700"/>
          <ac:spMkLst>
            <pc:docMk/>
            <pc:sldMk cId="2476072106" sldId="262"/>
            <ac:spMk id="3" creationId="{230CA251-4EC6-4C0C-990D-3FEB01EFB0C8}"/>
          </ac:spMkLst>
        </pc:spChg>
        <pc:spChg chg="add mod ord">
          <ac:chgData name="王 聿中" userId="249260b1e66278e1" providerId="LiveId" clId="{D7D5E8AD-9E05-4688-8FDE-76652CF4FDDB}" dt="2020-07-03T04:17:46.339" v="1025"/>
          <ac:spMkLst>
            <pc:docMk/>
            <pc:sldMk cId="2476072106" sldId="262"/>
            <ac:spMk id="4" creationId="{9366AE3A-D120-4DEE-B1F5-B549099A0EC8}"/>
          </ac:spMkLst>
        </pc:spChg>
        <pc:spChg chg="add mod ord">
          <ac:chgData name="王 聿中" userId="249260b1e66278e1" providerId="LiveId" clId="{D7D5E8AD-9E05-4688-8FDE-76652CF4FDDB}" dt="2020-07-03T04:17:46.339" v="1025"/>
          <ac:spMkLst>
            <pc:docMk/>
            <pc:sldMk cId="2476072106" sldId="262"/>
            <ac:spMk id="5" creationId="{F2EA6259-965B-4C0B-8783-3E8601F9CCE6}"/>
          </ac:spMkLst>
        </pc:spChg>
      </pc:sldChg>
      <pc:sldChg chg="modSp new mod">
        <pc:chgData name="王 聿中" userId="249260b1e66278e1" providerId="LiveId" clId="{D7D5E8AD-9E05-4688-8FDE-76652CF4FDDB}" dt="2020-07-03T04:17:46.339" v="1025"/>
        <pc:sldMkLst>
          <pc:docMk/>
          <pc:sldMk cId="877706787" sldId="263"/>
        </pc:sldMkLst>
        <pc:spChg chg="mod">
          <ac:chgData name="王 聿中" userId="249260b1e66278e1" providerId="LiveId" clId="{D7D5E8AD-9E05-4688-8FDE-76652CF4FDDB}" dt="2020-07-03T04:17:46.339" v="1025"/>
          <ac:spMkLst>
            <pc:docMk/>
            <pc:sldMk cId="877706787" sldId="263"/>
            <ac:spMk id="2" creationId="{EAC1081A-7965-44FD-8F49-8D1D64FDA651}"/>
          </ac:spMkLst>
        </pc:spChg>
        <pc:spChg chg="mod">
          <ac:chgData name="王 聿中" userId="249260b1e66278e1" providerId="LiveId" clId="{D7D5E8AD-9E05-4688-8FDE-76652CF4FDDB}" dt="2020-07-03T04:17:46.339" v="1025"/>
          <ac:spMkLst>
            <pc:docMk/>
            <pc:sldMk cId="877706787" sldId="263"/>
            <ac:spMk id="3" creationId="{743E48D2-F4D5-445D-A882-5CC857B5862A}"/>
          </ac:spMkLst>
        </pc:spChg>
      </pc:sldChg>
      <pc:sldChg chg="addSp delSp modSp new mod modClrScheme chgLayout">
        <pc:chgData name="王 聿中" userId="249260b1e66278e1" providerId="LiveId" clId="{D7D5E8AD-9E05-4688-8FDE-76652CF4FDDB}" dt="2020-07-03T04:17:46.339" v="1025"/>
        <pc:sldMkLst>
          <pc:docMk/>
          <pc:sldMk cId="3577029492" sldId="264"/>
        </pc:sldMkLst>
        <pc:spChg chg="del mod ord">
          <ac:chgData name="王 聿中" userId="249260b1e66278e1" providerId="LiveId" clId="{D7D5E8AD-9E05-4688-8FDE-76652CF4FDDB}" dt="2020-07-03T04:05:16.396" v="628" actId="700"/>
          <ac:spMkLst>
            <pc:docMk/>
            <pc:sldMk cId="3577029492" sldId="264"/>
            <ac:spMk id="2" creationId="{DB647CDC-A7A6-46C8-A320-529DC844C79E}"/>
          </ac:spMkLst>
        </pc:spChg>
        <pc:spChg chg="del mod ord">
          <ac:chgData name="王 聿中" userId="249260b1e66278e1" providerId="LiveId" clId="{D7D5E8AD-9E05-4688-8FDE-76652CF4FDDB}" dt="2020-07-03T04:05:16.396" v="628" actId="700"/>
          <ac:spMkLst>
            <pc:docMk/>
            <pc:sldMk cId="3577029492" sldId="264"/>
            <ac:spMk id="3" creationId="{C614DC62-A300-4481-8495-1ED56178649B}"/>
          </ac:spMkLst>
        </pc:spChg>
        <pc:spChg chg="add mod ord">
          <ac:chgData name="王 聿中" userId="249260b1e66278e1" providerId="LiveId" clId="{D7D5E8AD-9E05-4688-8FDE-76652CF4FDDB}" dt="2020-07-03T04:17:46.339" v="1025"/>
          <ac:spMkLst>
            <pc:docMk/>
            <pc:sldMk cId="3577029492" sldId="264"/>
            <ac:spMk id="4" creationId="{6E0F5DB4-D183-4A1A-A195-2192763B3081}"/>
          </ac:spMkLst>
        </pc:spChg>
        <pc:spChg chg="add mod ord">
          <ac:chgData name="王 聿中" userId="249260b1e66278e1" providerId="LiveId" clId="{D7D5E8AD-9E05-4688-8FDE-76652CF4FDDB}" dt="2020-07-03T04:17:46.339" v="1025"/>
          <ac:spMkLst>
            <pc:docMk/>
            <pc:sldMk cId="3577029492" sldId="264"/>
            <ac:spMk id="5" creationId="{1CD1BE83-D23A-401B-AF8E-B418A180314D}"/>
          </ac:spMkLst>
        </pc:spChg>
      </pc:sldChg>
      <pc:sldChg chg="modSp new mod">
        <pc:chgData name="王 聿中" userId="249260b1e66278e1" providerId="LiveId" clId="{D7D5E8AD-9E05-4688-8FDE-76652CF4FDDB}" dt="2020-07-03T04:17:46.339" v="1025"/>
        <pc:sldMkLst>
          <pc:docMk/>
          <pc:sldMk cId="1920830069" sldId="265"/>
        </pc:sldMkLst>
        <pc:spChg chg="mod">
          <ac:chgData name="王 聿中" userId="249260b1e66278e1" providerId="LiveId" clId="{D7D5E8AD-9E05-4688-8FDE-76652CF4FDDB}" dt="2020-07-03T04:17:46.339" v="1025"/>
          <ac:spMkLst>
            <pc:docMk/>
            <pc:sldMk cId="1920830069" sldId="265"/>
            <ac:spMk id="2" creationId="{4FEA9348-0F54-4ADA-A3F3-8360DC39E53D}"/>
          </ac:spMkLst>
        </pc:spChg>
        <pc:spChg chg="mod">
          <ac:chgData name="王 聿中" userId="249260b1e66278e1" providerId="LiveId" clId="{D7D5E8AD-9E05-4688-8FDE-76652CF4FDDB}" dt="2020-07-03T04:17:46.339" v="1025"/>
          <ac:spMkLst>
            <pc:docMk/>
            <pc:sldMk cId="1920830069" sldId="265"/>
            <ac:spMk id="3" creationId="{5D8151CE-37C8-4946-B058-CE66B7A95B18}"/>
          </ac:spMkLst>
        </pc:spChg>
      </pc:sldChg>
      <pc:sldChg chg="modSp new mod">
        <pc:chgData name="王 聿中" userId="249260b1e66278e1" providerId="LiveId" clId="{D7D5E8AD-9E05-4688-8FDE-76652CF4FDDB}" dt="2020-07-03T04:17:46.339" v="1025"/>
        <pc:sldMkLst>
          <pc:docMk/>
          <pc:sldMk cId="4243649926" sldId="266"/>
        </pc:sldMkLst>
        <pc:spChg chg="mod">
          <ac:chgData name="王 聿中" userId="249260b1e66278e1" providerId="LiveId" clId="{D7D5E8AD-9E05-4688-8FDE-76652CF4FDDB}" dt="2020-07-03T04:17:46.339" v="1025"/>
          <ac:spMkLst>
            <pc:docMk/>
            <pc:sldMk cId="4243649926" sldId="266"/>
            <ac:spMk id="2" creationId="{5497A059-0257-4E42-9CCB-7DA2B4AE23D7}"/>
          </ac:spMkLst>
        </pc:spChg>
        <pc:spChg chg="mod">
          <ac:chgData name="王 聿中" userId="249260b1e66278e1" providerId="LiveId" clId="{D7D5E8AD-9E05-4688-8FDE-76652CF4FDDB}" dt="2020-07-03T04:17:46.339" v="1025"/>
          <ac:spMkLst>
            <pc:docMk/>
            <pc:sldMk cId="4243649926" sldId="266"/>
            <ac:spMk id="3" creationId="{0F43D0D1-C390-4806-B3A4-9A300F0656F4}"/>
          </ac:spMkLst>
        </pc:spChg>
      </pc:sldChg>
      <pc:sldChg chg="addSp delSp modSp new mod modClrScheme chgLayout">
        <pc:chgData name="王 聿中" userId="249260b1e66278e1" providerId="LiveId" clId="{D7D5E8AD-9E05-4688-8FDE-76652CF4FDDB}" dt="2020-07-03T04:17:46.339" v="1025"/>
        <pc:sldMkLst>
          <pc:docMk/>
          <pc:sldMk cId="1006825110" sldId="267"/>
        </pc:sldMkLst>
        <pc:spChg chg="del mod ord">
          <ac:chgData name="王 聿中" userId="249260b1e66278e1" providerId="LiveId" clId="{D7D5E8AD-9E05-4688-8FDE-76652CF4FDDB}" dt="2020-07-03T04:11:31.154" v="745" actId="700"/>
          <ac:spMkLst>
            <pc:docMk/>
            <pc:sldMk cId="1006825110" sldId="267"/>
            <ac:spMk id="2" creationId="{ACF7DB6B-225C-4DD5-80BF-7729BB9F7C2F}"/>
          </ac:spMkLst>
        </pc:spChg>
        <pc:spChg chg="del mod ord">
          <ac:chgData name="王 聿中" userId="249260b1e66278e1" providerId="LiveId" clId="{D7D5E8AD-9E05-4688-8FDE-76652CF4FDDB}" dt="2020-07-03T04:11:31.154" v="745" actId="700"/>
          <ac:spMkLst>
            <pc:docMk/>
            <pc:sldMk cId="1006825110" sldId="267"/>
            <ac:spMk id="3" creationId="{AF7721BF-5650-4B74-9FF1-F73360C2923D}"/>
          </ac:spMkLst>
        </pc:spChg>
        <pc:spChg chg="add mod ord">
          <ac:chgData name="王 聿中" userId="249260b1e66278e1" providerId="LiveId" clId="{D7D5E8AD-9E05-4688-8FDE-76652CF4FDDB}" dt="2020-07-03T04:17:46.339" v="1025"/>
          <ac:spMkLst>
            <pc:docMk/>
            <pc:sldMk cId="1006825110" sldId="267"/>
            <ac:spMk id="4" creationId="{01B4994D-D3C9-4F59-9C21-694CD8A9C377}"/>
          </ac:spMkLst>
        </pc:spChg>
        <pc:spChg chg="add mod ord">
          <ac:chgData name="王 聿中" userId="249260b1e66278e1" providerId="LiveId" clId="{D7D5E8AD-9E05-4688-8FDE-76652CF4FDDB}" dt="2020-07-03T04:17:46.339" v="1025"/>
          <ac:spMkLst>
            <pc:docMk/>
            <pc:sldMk cId="1006825110" sldId="267"/>
            <ac:spMk id="5" creationId="{9095F98F-088F-4C31-B72C-F436C5C478CF}"/>
          </ac:spMkLst>
        </pc:spChg>
      </pc:sldChg>
      <pc:sldChg chg="addSp delSp modSp new mod modClrScheme chgLayout">
        <pc:chgData name="王 聿中" userId="249260b1e66278e1" providerId="LiveId" clId="{D7D5E8AD-9E05-4688-8FDE-76652CF4FDDB}" dt="2020-07-03T04:17:46.339" v="1025"/>
        <pc:sldMkLst>
          <pc:docMk/>
          <pc:sldMk cId="1852204032" sldId="268"/>
        </pc:sldMkLst>
        <pc:spChg chg="del mod ord">
          <ac:chgData name="王 聿中" userId="249260b1e66278e1" providerId="LiveId" clId="{D7D5E8AD-9E05-4688-8FDE-76652CF4FDDB}" dt="2020-07-03T04:11:36.647" v="749" actId="700"/>
          <ac:spMkLst>
            <pc:docMk/>
            <pc:sldMk cId="1852204032" sldId="268"/>
            <ac:spMk id="2" creationId="{9CBEF18E-8E48-4D01-A732-2271630E054B}"/>
          </ac:spMkLst>
        </pc:spChg>
        <pc:spChg chg="del mod ord">
          <ac:chgData name="王 聿中" userId="249260b1e66278e1" providerId="LiveId" clId="{D7D5E8AD-9E05-4688-8FDE-76652CF4FDDB}" dt="2020-07-03T04:11:36.647" v="749" actId="700"/>
          <ac:spMkLst>
            <pc:docMk/>
            <pc:sldMk cId="1852204032" sldId="268"/>
            <ac:spMk id="3" creationId="{D43F85B7-9EAE-4638-8242-52DBF38976EC}"/>
          </ac:spMkLst>
        </pc:spChg>
        <pc:spChg chg="add mod ord">
          <ac:chgData name="王 聿中" userId="249260b1e66278e1" providerId="LiveId" clId="{D7D5E8AD-9E05-4688-8FDE-76652CF4FDDB}" dt="2020-07-03T04:17:46.339" v="1025"/>
          <ac:spMkLst>
            <pc:docMk/>
            <pc:sldMk cId="1852204032" sldId="268"/>
            <ac:spMk id="4" creationId="{9948C916-5BA4-4B7D-9E97-014F93E6C610}"/>
          </ac:spMkLst>
        </pc:spChg>
        <pc:spChg chg="add mod ord">
          <ac:chgData name="王 聿中" userId="249260b1e66278e1" providerId="LiveId" clId="{D7D5E8AD-9E05-4688-8FDE-76652CF4FDDB}" dt="2020-07-03T04:17:46.339" v="1025"/>
          <ac:spMkLst>
            <pc:docMk/>
            <pc:sldMk cId="1852204032" sldId="268"/>
            <ac:spMk id="5" creationId="{18AB5228-FD45-4EEB-9AC7-68C2EFA6688F}"/>
          </ac:spMkLst>
        </pc:spChg>
      </pc:sldChg>
      <pc:sldChg chg="modSp new mod">
        <pc:chgData name="王 聿中" userId="249260b1e66278e1" providerId="LiveId" clId="{D7D5E8AD-9E05-4688-8FDE-76652CF4FDDB}" dt="2020-07-03T05:42:44.390" v="1046" actId="20577"/>
        <pc:sldMkLst>
          <pc:docMk/>
          <pc:sldMk cId="1483985603" sldId="269"/>
        </pc:sldMkLst>
        <pc:spChg chg="mod">
          <ac:chgData name="王 聿中" userId="249260b1e66278e1" providerId="LiveId" clId="{D7D5E8AD-9E05-4688-8FDE-76652CF4FDDB}" dt="2020-07-03T04:17:46.339" v="1025"/>
          <ac:spMkLst>
            <pc:docMk/>
            <pc:sldMk cId="1483985603" sldId="269"/>
            <ac:spMk id="2" creationId="{74A736EC-1F56-4F03-A7C4-907B78BC8446}"/>
          </ac:spMkLst>
        </pc:spChg>
        <pc:spChg chg="mod">
          <ac:chgData name="王 聿中" userId="249260b1e66278e1" providerId="LiveId" clId="{D7D5E8AD-9E05-4688-8FDE-76652CF4FDDB}" dt="2020-07-03T05:42:44.390" v="1046" actId="20577"/>
          <ac:spMkLst>
            <pc:docMk/>
            <pc:sldMk cId="1483985603" sldId="269"/>
            <ac:spMk id="3" creationId="{FB767F62-4767-4452-877C-74C7CB8FFE7C}"/>
          </ac:spMkLst>
        </pc:spChg>
      </pc:sldChg>
      <pc:sldChg chg="modSp new mod">
        <pc:chgData name="王 聿中" userId="249260b1e66278e1" providerId="LiveId" clId="{D7D5E8AD-9E05-4688-8FDE-76652CF4FDDB}" dt="2020-07-03T04:17:46.339" v="1025"/>
        <pc:sldMkLst>
          <pc:docMk/>
          <pc:sldMk cId="2069507572" sldId="270"/>
        </pc:sldMkLst>
        <pc:spChg chg="mod">
          <ac:chgData name="王 聿中" userId="249260b1e66278e1" providerId="LiveId" clId="{D7D5E8AD-9E05-4688-8FDE-76652CF4FDDB}" dt="2020-07-03T04:17:46.339" v="1025"/>
          <ac:spMkLst>
            <pc:docMk/>
            <pc:sldMk cId="2069507572" sldId="270"/>
            <ac:spMk id="2" creationId="{19AC1FEE-FD38-4CF9-9B3B-8E534BDD3279}"/>
          </ac:spMkLst>
        </pc:spChg>
        <pc:spChg chg="mod">
          <ac:chgData name="王 聿中" userId="249260b1e66278e1" providerId="LiveId" clId="{D7D5E8AD-9E05-4688-8FDE-76652CF4FDDB}" dt="2020-07-03T04:17:46.339" v="1025"/>
          <ac:spMkLst>
            <pc:docMk/>
            <pc:sldMk cId="2069507572" sldId="270"/>
            <ac:spMk id="3" creationId="{E4E39547-1260-4D0A-B724-93CA990A1969}"/>
          </ac:spMkLst>
        </pc:spChg>
      </pc:sldChg>
      <pc:sldChg chg="modSp new mod">
        <pc:chgData name="王 聿中" userId="249260b1e66278e1" providerId="LiveId" clId="{D7D5E8AD-9E05-4688-8FDE-76652CF4FDDB}" dt="2020-07-03T04:17:46.339" v="1025"/>
        <pc:sldMkLst>
          <pc:docMk/>
          <pc:sldMk cId="4201163800" sldId="271"/>
        </pc:sldMkLst>
        <pc:spChg chg="mod">
          <ac:chgData name="王 聿中" userId="249260b1e66278e1" providerId="LiveId" clId="{D7D5E8AD-9E05-4688-8FDE-76652CF4FDDB}" dt="2020-07-03T04:17:46.339" v="1025"/>
          <ac:spMkLst>
            <pc:docMk/>
            <pc:sldMk cId="4201163800" sldId="271"/>
            <ac:spMk id="2" creationId="{FE71294B-5A6C-4E2A-B5DC-06FE0FE62816}"/>
          </ac:spMkLst>
        </pc:spChg>
        <pc:spChg chg="mod">
          <ac:chgData name="王 聿中" userId="249260b1e66278e1" providerId="LiveId" clId="{D7D5E8AD-9E05-4688-8FDE-76652CF4FDDB}" dt="2020-07-03T04:17:46.339" v="1025"/>
          <ac:spMkLst>
            <pc:docMk/>
            <pc:sldMk cId="4201163800" sldId="271"/>
            <ac:spMk id="3" creationId="{BC6A6150-9171-4C86-B04F-6B789DB91162}"/>
          </ac:spMkLst>
        </pc:spChg>
      </pc:sldChg>
      <pc:sldChg chg="modSp new mod">
        <pc:chgData name="王 聿中" userId="249260b1e66278e1" providerId="LiveId" clId="{D7D5E8AD-9E05-4688-8FDE-76652CF4FDDB}" dt="2020-07-03T04:18:13.989" v="1042"/>
        <pc:sldMkLst>
          <pc:docMk/>
          <pc:sldMk cId="888406795" sldId="272"/>
        </pc:sldMkLst>
        <pc:spChg chg="mod">
          <ac:chgData name="王 聿中" userId="249260b1e66278e1" providerId="LiveId" clId="{D7D5E8AD-9E05-4688-8FDE-76652CF4FDDB}" dt="2020-07-03T04:17:46.339" v="1025"/>
          <ac:spMkLst>
            <pc:docMk/>
            <pc:sldMk cId="888406795" sldId="272"/>
            <ac:spMk id="2" creationId="{B2CFD9F7-27A5-4581-BF36-ED34D3634218}"/>
          </ac:spMkLst>
        </pc:spChg>
        <pc:spChg chg="mod">
          <ac:chgData name="王 聿中" userId="249260b1e66278e1" providerId="LiveId" clId="{D7D5E8AD-9E05-4688-8FDE-76652CF4FDDB}" dt="2020-07-03T04:18:13.989" v="1042"/>
          <ac:spMkLst>
            <pc:docMk/>
            <pc:sldMk cId="888406795" sldId="272"/>
            <ac:spMk id="3" creationId="{16CDA66A-8D7D-4E0F-B693-5E4C437E586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E30D-6E10-4919-AFBD-4520A093CEA6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FA24-0ECF-43B7-B71E-051DB56B2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29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E30D-6E10-4919-AFBD-4520A093CEA6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FA24-0ECF-43B7-B71E-051DB56B2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94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E30D-6E10-4919-AFBD-4520A093CEA6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FA24-0ECF-43B7-B71E-051DB56B2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69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E30D-6E10-4919-AFBD-4520A093CEA6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FA24-0ECF-43B7-B71E-051DB56B2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53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E30D-6E10-4919-AFBD-4520A093CEA6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FA24-0ECF-43B7-B71E-051DB56B2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49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E30D-6E10-4919-AFBD-4520A093CEA6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FA24-0ECF-43B7-B71E-051DB56B2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62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E30D-6E10-4919-AFBD-4520A093CEA6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FA24-0ECF-43B7-B71E-051DB56B2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13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E30D-6E10-4919-AFBD-4520A093CEA6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FA24-0ECF-43B7-B71E-051DB56B2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26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E30D-6E10-4919-AFBD-4520A093CEA6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FA24-0ECF-43B7-B71E-051DB56B2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0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E30D-6E10-4919-AFBD-4520A093CEA6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FA24-0ECF-43B7-B71E-051DB56B2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20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E30D-6E10-4919-AFBD-4520A093CEA6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FA24-0ECF-43B7-B71E-051DB56B2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16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81DE30D-6E10-4919-AFBD-4520A093CEA6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859FA24-0ECF-43B7-B71E-051DB56B2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24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86558-EB68-4233-AF82-D4032546A7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训练思路、要求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0B08A6-04AE-4DF8-A6FF-BAAB3F3725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282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A9348-0F54-4ADA-A3F3-8360DC39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短期训练计划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151CE-37C8-4946-B058-CE66B7A9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阶段性目标：</a:t>
            </a:r>
            <a:r>
              <a:rPr lang="en-US" altLang="zh-CN" dirty="0"/>
              <a:t>NOIP </a:t>
            </a:r>
            <a:r>
              <a:rPr lang="zh-CN" altLang="en-US" dirty="0"/>
              <a:t>取得 </a:t>
            </a:r>
            <a:r>
              <a:rPr lang="en-US" altLang="zh-CN" dirty="0"/>
              <a:t>500 </a:t>
            </a:r>
            <a:r>
              <a:rPr lang="zh-CN" altLang="en-US" dirty="0"/>
              <a:t>分以上。 </a:t>
            </a:r>
            <a:endParaRPr lang="en-US" altLang="zh-CN" dirty="0"/>
          </a:p>
          <a:p>
            <a:r>
              <a:rPr lang="zh-CN" altLang="en-US" dirty="0"/>
              <a:t>计划：暑期以省选内容为主，</a:t>
            </a:r>
            <a:r>
              <a:rPr lang="en-US" altLang="zh-CN" dirty="0"/>
              <a:t>8 </a:t>
            </a:r>
            <a:r>
              <a:rPr lang="zh-CN" altLang="en-US" dirty="0"/>
              <a:t>月中旬到 </a:t>
            </a:r>
            <a:r>
              <a:rPr lang="en-US" altLang="zh-CN" dirty="0"/>
              <a:t>9 </a:t>
            </a:r>
            <a:r>
              <a:rPr lang="zh-CN" altLang="en-US" dirty="0"/>
              <a:t>月开始以 </a:t>
            </a:r>
            <a:r>
              <a:rPr lang="en-US" altLang="zh-CN" dirty="0"/>
              <a:t>NOIP </a:t>
            </a:r>
            <a:r>
              <a:rPr lang="zh-CN" altLang="en-US" dirty="0"/>
              <a:t>为主。 </a:t>
            </a:r>
            <a:endParaRPr lang="en-US" altLang="zh-CN" dirty="0"/>
          </a:p>
          <a:p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学习侧重点：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省选：学算法、熟悉模板为主；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effectLst/>
              </a:rPr>
              <a:t>NOIP</a:t>
            </a:r>
            <a:r>
              <a:rPr lang="zh-CN" altLang="en-US" dirty="0">
                <a:effectLst/>
              </a:rPr>
              <a:t>：基础算法的熟练度、思维、速度为主。</a:t>
            </a:r>
          </a:p>
          <a:p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作业</a:t>
            </a:r>
            <a:r>
              <a:rPr lang="en-US" altLang="zh-CN" dirty="0">
                <a:solidFill>
                  <a:srgbClr val="C00000"/>
                </a:solidFill>
              </a:rPr>
              <a:t> 4</a:t>
            </a:r>
            <a:r>
              <a:rPr lang="zh-CN" altLang="en-US" dirty="0">
                <a:solidFill>
                  <a:srgbClr val="C00000"/>
                </a:solidFill>
              </a:rPr>
              <a:t>：你计划怎么规划你本次暑假的学习？</a:t>
            </a:r>
          </a:p>
        </p:txBody>
      </p:sp>
    </p:spTree>
    <p:extLst>
      <p:ext uri="{BB962C8B-B14F-4D97-AF65-F5344CB8AC3E}">
        <p14:creationId xmlns:p14="http://schemas.microsoft.com/office/powerpoint/2010/main" val="1920830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7A059-0257-4E42-9CCB-7DA2B4AE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学习小建议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3D0D1-C390-4806-B3A4-9A300F065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刷题！刷题！刷题！</a:t>
            </a:r>
            <a:endParaRPr lang="en-US" altLang="zh-CN" dirty="0"/>
          </a:p>
          <a:p>
            <a:pPr lvl="1"/>
            <a:r>
              <a:rPr lang="zh-CN" altLang="en-US" dirty="0"/>
              <a:t>不知道刷什么题？考虑板刷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>
              <a:effectLst/>
            </a:endParaRPr>
          </a:p>
          <a:p>
            <a:pPr marL="285750" indent="-285750"/>
            <a:r>
              <a:rPr lang="zh-CN" altLang="en-US" dirty="0">
                <a:effectLst/>
              </a:rPr>
              <a:t>一定要</a:t>
            </a:r>
            <a:r>
              <a:rPr lang="zh-CN" altLang="en-US" b="1" dirty="0">
                <a:effectLst/>
              </a:rPr>
              <a:t>非常熟练</a:t>
            </a:r>
            <a:r>
              <a:rPr lang="zh-CN" altLang="en-US" dirty="0">
                <a:effectLst/>
              </a:rPr>
              <a:t>地掌握大部分算法的模板，并固定写法。</a:t>
            </a:r>
          </a:p>
          <a:p>
            <a:r>
              <a:rPr lang="zh-CN" altLang="en-US" dirty="0"/>
              <a:t>尽可能做到写完的代码自己看得下去。 </a:t>
            </a:r>
          </a:p>
        </p:txBody>
      </p:sp>
    </p:spTree>
    <p:extLst>
      <p:ext uri="{BB962C8B-B14F-4D97-AF65-F5344CB8AC3E}">
        <p14:creationId xmlns:p14="http://schemas.microsoft.com/office/powerpoint/2010/main" val="4243649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1B4994D-D3C9-4F59-9C21-694CD8A9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95F98F-088F-4C31-B72C-F436C5C478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825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948C916-5BA4-4B7D-9E97-014F93E6C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总体原则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8AB5228-FD45-4EEB-9AC7-68C2EFA66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主观能动性</a:t>
            </a:r>
            <a:endParaRPr lang="en-US" altLang="zh-CN" dirty="0"/>
          </a:p>
          <a:p>
            <a:r>
              <a:rPr lang="zh-CN" altLang="en-US" dirty="0"/>
              <a:t>肯花时间</a:t>
            </a:r>
          </a:p>
        </p:txBody>
      </p:sp>
    </p:spTree>
    <p:extLst>
      <p:ext uri="{BB962C8B-B14F-4D97-AF65-F5344CB8AC3E}">
        <p14:creationId xmlns:p14="http://schemas.microsoft.com/office/powerpoint/2010/main" val="1852204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736EC-1F56-4F03-A7C4-907B78BC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767F62-4767-4452-877C-74C7CB8FF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>
                <a:effectLst/>
              </a:rPr>
              <a:t>按时提交周报、月报；</a:t>
            </a:r>
            <a:endParaRPr lang="en-US" altLang="zh-CN" dirty="0">
              <a:effectLst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effectLst/>
              </a:rPr>
              <a:t>每月完成新知识点学习报告或模拟赛报告；</a:t>
            </a:r>
            <a:endParaRPr lang="en-US" altLang="zh-CN" dirty="0">
              <a:effectLst/>
            </a:endParaRPr>
          </a:p>
          <a:p>
            <a:pPr marL="514350" indent="-514350">
              <a:buAutoNum type="arabicPeriod"/>
            </a:pPr>
            <a:r>
              <a:rPr lang="zh-CN" altLang="en-US" dirty="0"/>
              <a:t>正常完成不定期布置的作业；</a:t>
            </a:r>
            <a:endParaRPr lang="en-US" altLang="zh-CN" dirty="0">
              <a:effectLst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effectLst/>
              </a:rPr>
              <a:t>原则上，安排的模拟赛、专题授课缺勤率不得连续两个月超过 </a:t>
            </a:r>
            <a:r>
              <a:rPr lang="en-US" altLang="zh-CN" dirty="0">
                <a:effectLst/>
              </a:rPr>
              <a:t>50%</a:t>
            </a:r>
            <a:r>
              <a:rPr lang="zh-CN" altLang="en-US" dirty="0">
                <a:effectLst/>
              </a:rPr>
              <a:t>；</a:t>
            </a:r>
            <a:endParaRPr lang="en-US" altLang="zh-CN" dirty="0">
              <a:effectLst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effectLst/>
              </a:rPr>
              <a:t>原则上，假期或停课阶段每月刷题不得少于 </a:t>
            </a:r>
            <a:r>
              <a:rPr lang="en-US" altLang="zh-CN" dirty="0"/>
              <a:t>3</a:t>
            </a:r>
            <a:r>
              <a:rPr lang="en-US" altLang="zh-CN" dirty="0">
                <a:effectLst/>
              </a:rPr>
              <a:t>0 </a:t>
            </a:r>
            <a:r>
              <a:rPr lang="zh-CN" altLang="en-US" dirty="0">
                <a:effectLst/>
              </a:rPr>
              <a:t>道；非停课非假期阶段每月刷题不得少于 </a:t>
            </a:r>
            <a:r>
              <a:rPr lang="en-US" altLang="zh-CN">
                <a:effectLst/>
              </a:rPr>
              <a:t>15 </a:t>
            </a:r>
            <a:r>
              <a:rPr lang="zh-CN" altLang="en-US" dirty="0">
                <a:effectLst/>
              </a:rPr>
              <a:t>道。</a:t>
            </a:r>
            <a:endParaRPr lang="en-US" altLang="zh-CN" dirty="0">
              <a:effectLst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effectLst/>
              </a:rPr>
              <a:t>原则上，</a:t>
            </a:r>
            <a:r>
              <a:rPr lang="en-US" altLang="zh-CN" dirty="0">
                <a:effectLst/>
              </a:rPr>
              <a:t>2020 </a:t>
            </a:r>
            <a:r>
              <a:rPr lang="zh-CN" altLang="en-US" dirty="0">
                <a:effectLst/>
              </a:rPr>
              <a:t>年 </a:t>
            </a:r>
            <a:r>
              <a:rPr lang="en-US" altLang="zh-CN" dirty="0">
                <a:effectLst/>
              </a:rPr>
              <a:t>8 </a:t>
            </a:r>
            <a:r>
              <a:rPr lang="zh-CN" altLang="en-US" dirty="0">
                <a:effectLst/>
              </a:rPr>
              <a:t>月 </a:t>
            </a:r>
            <a:r>
              <a:rPr lang="en-US" altLang="zh-CN" dirty="0">
                <a:effectLst/>
              </a:rPr>
              <a:t>31 </a:t>
            </a:r>
            <a:r>
              <a:rPr lang="zh-CN" altLang="en-US" dirty="0">
                <a:effectLst/>
              </a:rPr>
              <a:t>日前学完</a:t>
            </a:r>
            <a:r>
              <a:rPr lang="zh-CN" altLang="en-US" b="1" dirty="0">
                <a:effectLst/>
              </a:rPr>
              <a:t>所有</a:t>
            </a:r>
            <a:r>
              <a:rPr lang="zh-CN" altLang="en-US" dirty="0">
                <a:effectLst/>
              </a:rPr>
              <a:t> </a:t>
            </a:r>
            <a:r>
              <a:rPr lang="en-US" altLang="zh-CN" dirty="0">
                <a:effectLst/>
              </a:rPr>
              <a:t>NOIP </a:t>
            </a:r>
            <a:r>
              <a:rPr lang="zh-CN" altLang="en-US" dirty="0">
                <a:effectLst/>
              </a:rPr>
              <a:t>知识点。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985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C1FEE-FD38-4CF9-9B3B-8E534BDD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周报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39547-1260-4D0A-B724-93CA990A1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必填：列出你本周所有做过的题（</a:t>
            </a:r>
            <a:r>
              <a:rPr lang="en-US" altLang="zh-CN" dirty="0"/>
              <a:t>OJ+</a:t>
            </a:r>
            <a:r>
              <a:rPr lang="zh-CN" altLang="en-US" dirty="0"/>
              <a:t>题号）</a:t>
            </a:r>
            <a:endParaRPr lang="en-US" altLang="zh-CN" dirty="0"/>
          </a:p>
          <a:p>
            <a:r>
              <a:rPr lang="zh-CN" altLang="en-US" dirty="0">
                <a:effectLst/>
              </a:rPr>
              <a:t>必填：列出你本周学的所有新知识点</a:t>
            </a:r>
            <a:endParaRPr lang="en-US" altLang="zh-CN" dirty="0">
              <a:effectLst/>
            </a:endParaRPr>
          </a:p>
          <a:p>
            <a:r>
              <a:rPr lang="zh-CN" altLang="en-US" dirty="0"/>
              <a:t>选填：任意形式的本周学习心得、体会、总结、问题等</a:t>
            </a:r>
            <a:endParaRPr lang="en-US" altLang="zh-CN" dirty="0">
              <a:effectLst/>
            </a:endParaRPr>
          </a:p>
          <a:p>
            <a:endParaRPr lang="zh-CN" altLang="en-US" dirty="0">
              <a:effectLst/>
            </a:endParaRPr>
          </a:p>
          <a:p>
            <a:r>
              <a:rPr lang="zh-CN" altLang="en-US" dirty="0"/>
              <a:t>形式比较随意，必填内容少</a:t>
            </a:r>
            <a:endParaRPr lang="en-US" altLang="zh-CN" dirty="0"/>
          </a:p>
          <a:p>
            <a:r>
              <a:rPr lang="zh-CN" altLang="en-US" b="1" dirty="0"/>
              <a:t>只有我看得到</a:t>
            </a:r>
            <a:r>
              <a:rPr lang="zh-CN" altLang="en-US" dirty="0"/>
              <a:t>，可以畅所欲言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9507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1294B-5A6C-4E2A-B5DC-06FE0FE6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月报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A6150-9171-4C86-B04F-6B789DB91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>
                <a:effectLst/>
              </a:rPr>
              <a:t>月报将反馈给葛老师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必填：简述本月学习进度和内容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必填：↓每月交替至少完成一份</a:t>
            </a:r>
          </a:p>
          <a:p>
            <a:pPr lvl="1"/>
            <a:r>
              <a:rPr lang="zh-CN" altLang="en-US" dirty="0">
                <a:effectLst/>
              </a:rPr>
              <a:t>新知识点学习报告：什么知识点？算法原理？你的模板代码？你写了哪些相关题目？其他总结和感想？</a:t>
            </a:r>
          </a:p>
          <a:p>
            <a:pPr lvl="1"/>
            <a:r>
              <a:rPr lang="zh-CN" altLang="en-US" dirty="0">
                <a:effectLst/>
              </a:rPr>
              <a:t>模拟赛总结报告：什么模拟赛？你的成绩？每道题掌握知识点、想出解法、写完代码、不</a:t>
            </a:r>
            <a:r>
              <a:rPr lang="en-US" altLang="zh-CN" dirty="0">
                <a:effectLst/>
              </a:rPr>
              <a:t>FST</a:t>
            </a:r>
            <a:r>
              <a:rPr lang="zh-CN" altLang="en-US" dirty="0">
                <a:effectLst/>
              </a:rPr>
              <a:t>这几部分的失分分别为多少？失分原因分别是什么？其他总结和感想？</a:t>
            </a:r>
            <a:endParaRPr lang="en-US" altLang="zh-CN" dirty="0">
              <a:effectLst/>
            </a:endParaRPr>
          </a:p>
          <a:p>
            <a:r>
              <a:rPr lang="zh-CN" altLang="en-US" dirty="0"/>
              <a:t>选填：任意形式的本月学习心得、体会、总结、问题等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1163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FD9F7-27A5-4581-BF36-ED34D3634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今日作业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DA66A-8D7D-4E0F-B693-5E4C437E5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>
                <a:effectLst/>
              </a:rPr>
              <a:t>总结自己在以往的正式比赛（或模拟赛）中，掌握知识点、想出解法、写完代码、不</a:t>
            </a:r>
            <a:r>
              <a:rPr lang="en-US" altLang="zh-CN" dirty="0">
                <a:effectLst/>
              </a:rPr>
              <a:t>FST</a:t>
            </a:r>
            <a:r>
              <a:rPr lang="zh-CN" altLang="en-US" dirty="0">
                <a:effectLst/>
              </a:rPr>
              <a:t>这几部分，哪个部分失分的概率最高。如果可以的话，请总结本次省选和去年 </a:t>
            </a:r>
            <a:r>
              <a:rPr lang="en-US" altLang="zh-CN" dirty="0">
                <a:effectLst/>
              </a:rPr>
              <a:t>CSP-S </a:t>
            </a:r>
            <a:r>
              <a:rPr lang="zh-CN" altLang="en-US" dirty="0">
                <a:effectLst/>
              </a:rPr>
              <a:t>的具体失分情况。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i="1" dirty="0">
                <a:solidFill>
                  <a:schemeClr val="bg1">
                    <a:lumMod val="75000"/>
                  </a:schemeClr>
                </a:solidFill>
                <a:effectLst/>
              </a:rPr>
              <a:t>对列出的知识点做情况自评（自我评价即可，不需要提交）。</a:t>
            </a:r>
            <a:endParaRPr lang="en-US" altLang="zh-CN" i="1" dirty="0">
              <a:solidFill>
                <a:schemeClr val="bg1">
                  <a:lumMod val="75000"/>
                </a:schemeClr>
              </a:solidFill>
              <a:effectLst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effectLst/>
              </a:rPr>
              <a:t>按你的习惯，写一套完整的对拍代码：以题目</a:t>
            </a:r>
            <a:r>
              <a:rPr lang="en-US" altLang="zh-CN" dirty="0">
                <a:effectLst/>
              </a:rPr>
              <a:t>【</a:t>
            </a:r>
            <a:r>
              <a:rPr lang="zh-CN" altLang="en-US" dirty="0">
                <a:effectLst/>
              </a:rPr>
              <a:t>输入一个正整数 </a:t>
            </a:r>
            <a:r>
              <a:rPr lang="en-US" altLang="zh-CN" dirty="0">
                <a:effectLst/>
              </a:rPr>
              <a:t>n</a:t>
            </a:r>
            <a:r>
              <a:rPr lang="zh-CN" altLang="en-US" dirty="0">
                <a:effectLst/>
              </a:rPr>
              <a:t>，输出 </a:t>
            </a:r>
            <a:r>
              <a:rPr lang="en-US" altLang="zh-CN" dirty="0">
                <a:effectLst/>
              </a:rPr>
              <a:t>1 </a:t>
            </a:r>
            <a:r>
              <a:rPr lang="zh-CN" altLang="en-US" dirty="0">
                <a:effectLst/>
              </a:rPr>
              <a:t>到 </a:t>
            </a:r>
            <a:r>
              <a:rPr lang="en-US" altLang="zh-CN" dirty="0">
                <a:effectLst/>
              </a:rPr>
              <a:t>n </a:t>
            </a:r>
            <a:r>
              <a:rPr lang="zh-CN" altLang="en-US" dirty="0">
                <a:effectLst/>
              </a:rPr>
              <a:t>的总和</a:t>
            </a:r>
            <a:r>
              <a:rPr lang="en-US" altLang="zh-CN" dirty="0">
                <a:effectLst/>
              </a:rPr>
              <a:t>】</a:t>
            </a:r>
            <a:r>
              <a:rPr lang="zh-CN" altLang="en-US" dirty="0">
                <a:effectLst/>
              </a:rPr>
              <a:t>为例。</a:t>
            </a:r>
            <a:endParaRPr lang="en-US" altLang="zh-CN" dirty="0">
              <a:effectLst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effectLst/>
              </a:rPr>
              <a:t>你计划怎么规划你本次暑假的学习？</a:t>
            </a:r>
            <a:endParaRPr lang="en-US" altLang="zh-CN" dirty="0">
              <a:effectLst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effectLst/>
              </a:rPr>
              <a:t>任意你想问的问题或想说的话（没有可以留空）。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40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EB033-B1F3-46AA-9F7B-A3AB1AF55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2D3489-A55B-4B67-83D5-1D4426A97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短期：</a:t>
            </a:r>
            <a:r>
              <a:rPr lang="en-US" altLang="zh-CN" dirty="0"/>
              <a:t>NOIP 2020 </a:t>
            </a:r>
            <a:r>
              <a:rPr lang="zh-CN" altLang="en-US" dirty="0"/>
              <a:t>提高组 </a:t>
            </a:r>
            <a:r>
              <a:rPr lang="en-US" altLang="zh-CN" dirty="0"/>
              <a:t>500 </a:t>
            </a:r>
            <a:r>
              <a:rPr lang="zh-CN" altLang="en-US" dirty="0"/>
              <a:t>分以上</a:t>
            </a:r>
            <a:endParaRPr lang="en-US" altLang="zh-CN" dirty="0"/>
          </a:p>
          <a:p>
            <a:r>
              <a:rPr lang="zh-CN" altLang="en-US" dirty="0"/>
              <a:t>长期：</a:t>
            </a:r>
            <a:r>
              <a:rPr lang="en-US" altLang="zh-CN" dirty="0"/>
              <a:t>NOI </a:t>
            </a:r>
            <a:r>
              <a:rPr lang="zh-CN" altLang="en-US" dirty="0"/>
              <a:t>上海市队</a:t>
            </a:r>
            <a:endParaRPr lang="en-US" altLang="zh-CN" dirty="0"/>
          </a:p>
          <a:p>
            <a:r>
              <a:rPr lang="zh-CN" altLang="en-US" dirty="0"/>
              <a:t>终极目标：</a:t>
            </a:r>
            <a:r>
              <a:rPr lang="en-US" altLang="zh-CN" dirty="0"/>
              <a:t>NOI </a:t>
            </a:r>
            <a:r>
              <a:rPr lang="zh-CN" altLang="en-US" dirty="0"/>
              <a:t>金银牌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8079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E0F5DB4-D183-4A1A-A195-2192763B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长期目标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D1BE83-D23A-401B-AF8E-B418A18031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02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1480E-40C9-47F0-8CF9-99B131F4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长期目标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E36AB2-997A-42FA-B155-50F9ED278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目标：提高分数 </a:t>
            </a:r>
            <a:endParaRPr lang="en-US" altLang="zh-CN" dirty="0"/>
          </a:p>
          <a:p>
            <a:pPr lvl="1"/>
            <a:r>
              <a:rPr lang="zh-CN" altLang="en-US" dirty="0"/>
              <a:t>获得分数 </a:t>
            </a:r>
            <a:r>
              <a:rPr lang="en-US" altLang="zh-CN" dirty="0"/>
              <a:t>= 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掌握知识点 </a:t>
            </a:r>
            <a:r>
              <a:rPr lang="en-US" altLang="zh-CN" dirty="0"/>
              <a:t>+ 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想出解法 </a:t>
            </a:r>
            <a:r>
              <a:rPr lang="en-US" altLang="zh-CN" dirty="0"/>
              <a:t>+ </a:t>
            </a: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写完代码 </a:t>
            </a:r>
            <a:r>
              <a:rPr lang="en-US" altLang="zh-CN" dirty="0"/>
              <a:t>+ 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不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FST</a:t>
            </a:r>
            <a:endParaRPr lang="en-US" altLang="zh-CN" dirty="0"/>
          </a:p>
          <a:p>
            <a:r>
              <a:rPr lang="zh-CN" altLang="en-US" dirty="0"/>
              <a:t>日常学习：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学知识点（掌握知识点）</a:t>
            </a:r>
            <a:endParaRPr lang="en-US" altLang="zh-C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学套路练思维（想出解法）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练代码能力（写完代码）</a:t>
            </a:r>
            <a:endParaRPr lang="en-US" altLang="zh-C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注意各种考试细节（不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FST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）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作业</a:t>
            </a:r>
            <a:r>
              <a:rPr lang="en-US" altLang="zh-CN" dirty="0">
                <a:solidFill>
                  <a:srgbClr val="C00000"/>
                </a:solidFill>
              </a:rPr>
              <a:t> 1</a:t>
            </a:r>
            <a:r>
              <a:rPr lang="zh-CN" altLang="en-US" dirty="0">
                <a:solidFill>
                  <a:srgbClr val="C00000"/>
                </a:solidFill>
              </a:rPr>
              <a:t>：总结自己在以往的正式比赛（或模拟赛）中，这几部分哪个部分失分的概率最高。如果可以的话，请总结本次省选和去年 </a:t>
            </a:r>
            <a:r>
              <a:rPr lang="en-US" altLang="zh-CN" dirty="0">
                <a:solidFill>
                  <a:srgbClr val="C00000"/>
                </a:solidFill>
              </a:rPr>
              <a:t>CSP-S </a:t>
            </a:r>
            <a:r>
              <a:rPr lang="zh-CN" altLang="en-US" dirty="0">
                <a:solidFill>
                  <a:srgbClr val="C00000"/>
                </a:solidFill>
              </a:rPr>
              <a:t>的具体失分情况。 </a:t>
            </a:r>
          </a:p>
        </p:txBody>
      </p:sp>
    </p:spTree>
    <p:extLst>
      <p:ext uri="{BB962C8B-B14F-4D97-AF65-F5344CB8AC3E}">
        <p14:creationId xmlns:p14="http://schemas.microsoft.com/office/powerpoint/2010/main" val="62353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98210-8F3B-45DC-BB28-BAAF8094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如何学知识点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726381-18C4-49A4-AA20-EEA0D3418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学哪些？</a:t>
            </a:r>
            <a:endParaRPr lang="en-US" altLang="zh-CN" dirty="0"/>
          </a:p>
          <a:p>
            <a:pPr lvl="1"/>
            <a:r>
              <a:rPr lang="zh-CN" altLang="en-US" dirty="0"/>
              <a:t>总结：总结提纲</a:t>
            </a:r>
            <a:endParaRPr lang="en-US" altLang="zh-CN" dirty="0"/>
          </a:p>
          <a:p>
            <a:pPr lvl="1"/>
            <a:r>
              <a:rPr lang="zh-CN" altLang="en-US" dirty="0"/>
              <a:t>刷题：平时做题遇到的知识点</a:t>
            </a:r>
            <a:endParaRPr lang="en-US" altLang="zh-CN" dirty="0"/>
          </a:p>
          <a:p>
            <a:r>
              <a:rPr lang="zh-CN" altLang="en-US" dirty="0"/>
              <a:t>怎么学？</a:t>
            </a:r>
            <a:endParaRPr lang="en-US" altLang="zh-CN" dirty="0"/>
          </a:p>
          <a:p>
            <a:pPr lvl="1"/>
            <a:r>
              <a:rPr lang="zh-CN" altLang="en-US" dirty="0"/>
              <a:t>原理→模板→模板题→例题</a:t>
            </a:r>
          </a:p>
        </p:txBody>
      </p:sp>
    </p:spTree>
    <p:extLst>
      <p:ext uri="{BB962C8B-B14F-4D97-AF65-F5344CB8AC3E}">
        <p14:creationId xmlns:p14="http://schemas.microsoft.com/office/powerpoint/2010/main" val="40726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179C9-E1AC-49E4-AC9B-914FB13D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389310-FDC3-4838-8B3E-DC1A12158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作业 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：请同学对自己各知识点的掌握程度做自评</a:t>
            </a:r>
            <a:endParaRPr lang="en-US" altLang="zh-CN" dirty="0">
              <a:solidFill>
                <a:srgbClr val="C00000"/>
              </a:solidFill>
              <a:effectLst/>
            </a:endParaRPr>
          </a:p>
          <a:p>
            <a:r>
              <a:rPr lang="zh-CN" altLang="en-US" dirty="0">
                <a:effectLst/>
              </a:rPr>
              <a:t>模板：</a:t>
            </a:r>
            <a:endParaRPr lang="en-US" altLang="zh-CN" dirty="0">
              <a:effectLst/>
            </a:endParaRPr>
          </a:p>
          <a:p>
            <a:pPr lvl="1"/>
            <a:r>
              <a:rPr lang="en-US" altLang="zh-CN" dirty="0">
                <a:effectLst/>
              </a:rPr>
              <a:t>(D) </a:t>
            </a:r>
            <a:r>
              <a:rPr lang="zh-CN" altLang="en-US" dirty="0">
                <a:effectLst/>
              </a:rPr>
              <a:t>没有写过这个算法</a:t>
            </a:r>
            <a:endParaRPr lang="en-US" altLang="zh-CN" dirty="0">
              <a:effectLst/>
            </a:endParaRPr>
          </a:p>
          <a:p>
            <a:pPr lvl="1"/>
            <a:r>
              <a:rPr lang="en-US" altLang="zh-CN" dirty="0">
                <a:effectLst/>
              </a:rPr>
              <a:t>(C) </a:t>
            </a:r>
            <a:r>
              <a:rPr lang="zh-CN" altLang="en-US" dirty="0">
                <a:effectLst/>
              </a:rPr>
              <a:t>写过这个算法但不熟练</a:t>
            </a:r>
            <a:endParaRPr lang="en-US" altLang="zh-CN" dirty="0">
              <a:effectLst/>
            </a:endParaRPr>
          </a:p>
          <a:p>
            <a:pPr lvl="1"/>
            <a:r>
              <a:rPr lang="en-US" altLang="zh-CN" dirty="0">
                <a:effectLst/>
              </a:rPr>
              <a:t>(B) </a:t>
            </a:r>
            <a:r>
              <a:rPr lang="zh-CN" altLang="en-US" dirty="0">
                <a:effectLst/>
              </a:rPr>
              <a:t>基本能熟练写出模板</a:t>
            </a:r>
            <a:endParaRPr lang="en-US" altLang="zh-CN" dirty="0">
              <a:effectLst/>
            </a:endParaRPr>
          </a:p>
          <a:p>
            <a:pPr lvl="1"/>
            <a:r>
              <a:rPr lang="en-US" altLang="zh-CN" dirty="0">
                <a:effectLst/>
              </a:rPr>
              <a:t>(A) </a:t>
            </a:r>
            <a:r>
              <a:rPr lang="zh-CN" altLang="en-US" dirty="0"/>
              <a:t>模板</a:t>
            </a:r>
            <a:r>
              <a:rPr lang="zh-CN" altLang="en-US" dirty="0">
                <a:effectLst/>
              </a:rPr>
              <a:t>倒背如流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应用：</a:t>
            </a:r>
            <a:endParaRPr lang="en-US" altLang="zh-CN" dirty="0">
              <a:effectLst/>
            </a:endParaRPr>
          </a:p>
          <a:p>
            <a:pPr lvl="1"/>
            <a:r>
              <a:rPr lang="en-US" altLang="zh-CN" dirty="0">
                <a:effectLst/>
              </a:rPr>
              <a:t>(D) </a:t>
            </a:r>
            <a:r>
              <a:rPr lang="zh-CN" altLang="en-US" dirty="0">
                <a:effectLst/>
              </a:rPr>
              <a:t>只会或不会做模板题</a:t>
            </a:r>
            <a:endParaRPr lang="en-US" altLang="zh-CN" dirty="0">
              <a:effectLst/>
            </a:endParaRPr>
          </a:p>
          <a:p>
            <a:pPr lvl="1"/>
            <a:r>
              <a:rPr lang="en-US" altLang="zh-CN" dirty="0">
                <a:effectLst/>
              </a:rPr>
              <a:t>(C) </a:t>
            </a:r>
            <a:r>
              <a:rPr lang="zh-CN" altLang="en-US" dirty="0">
                <a:effectLst/>
              </a:rPr>
              <a:t>有时能写出签到题</a:t>
            </a:r>
            <a:endParaRPr lang="en-US" altLang="zh-CN" dirty="0">
              <a:effectLst/>
            </a:endParaRPr>
          </a:p>
          <a:p>
            <a:pPr lvl="1"/>
            <a:r>
              <a:rPr lang="en-US" altLang="zh-CN" dirty="0">
                <a:effectLst/>
              </a:rPr>
              <a:t>(B) </a:t>
            </a:r>
            <a:r>
              <a:rPr lang="zh-CN" altLang="en-US" dirty="0">
                <a:effectLst/>
              </a:rPr>
              <a:t>基本能写出所有签到难度的题并能做一些进阶的题</a:t>
            </a:r>
            <a:endParaRPr lang="en-US" altLang="zh-CN" dirty="0">
              <a:effectLst/>
            </a:endParaRPr>
          </a:p>
          <a:p>
            <a:pPr lvl="1"/>
            <a:r>
              <a:rPr lang="en-US" altLang="zh-CN" dirty="0">
                <a:effectLst/>
              </a:rPr>
              <a:t>(A) </a:t>
            </a:r>
            <a:r>
              <a:rPr lang="zh-CN" altLang="en-US" dirty="0">
                <a:effectLst/>
              </a:rPr>
              <a:t>更高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985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03D7D-7392-4747-AC51-E7A87B45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如何快速地、准确地写出代码？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479EE2-1295-4DF6-BBD9-6525771D6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>
                <a:effectLst/>
              </a:rPr>
              <a:t>模板：</a:t>
            </a:r>
            <a:r>
              <a:rPr lang="zh-CN" altLang="en-US" dirty="0"/>
              <a:t>固定写法，熟练实现。 </a:t>
            </a:r>
            <a:endParaRPr lang="en-US" altLang="zh-CN" dirty="0">
              <a:effectLst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dirty="0">
                <a:effectLst/>
              </a:rPr>
              <a:t>平时训练：</a:t>
            </a:r>
            <a:r>
              <a:rPr lang="en-US" altLang="zh-CN" dirty="0">
                <a:effectLst/>
              </a:rPr>
              <a:t>Think twice, code once.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dirty="0"/>
              <a:t>对拍：固定写法，熟练实现。 </a:t>
            </a:r>
            <a:endParaRPr lang="en-US" altLang="zh-CN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dirty="0">
              <a:effectLst/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作业 </a:t>
            </a:r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：按你的习惯，写一套完整的对拍代码：以题目</a:t>
            </a:r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输入一个正整数 </a:t>
            </a:r>
            <a:r>
              <a:rPr lang="en-US" altLang="zh-CN" dirty="0">
                <a:solidFill>
                  <a:srgbClr val="C00000"/>
                </a:solidFill>
              </a:rPr>
              <a:t>n</a:t>
            </a:r>
            <a:r>
              <a:rPr lang="zh-CN" altLang="en-US" dirty="0">
                <a:solidFill>
                  <a:srgbClr val="C00000"/>
                </a:solidFill>
              </a:rPr>
              <a:t>，输出 </a:t>
            </a:r>
            <a:r>
              <a:rPr lang="en-US" altLang="zh-CN" dirty="0">
                <a:solidFill>
                  <a:srgbClr val="C00000"/>
                </a:solidFill>
              </a:rPr>
              <a:t>1 </a:t>
            </a:r>
            <a:r>
              <a:rPr lang="zh-CN" altLang="en-US" dirty="0">
                <a:solidFill>
                  <a:srgbClr val="C00000"/>
                </a:solidFill>
              </a:rPr>
              <a:t>到 </a:t>
            </a:r>
            <a:r>
              <a:rPr lang="en-US" altLang="zh-CN" dirty="0">
                <a:solidFill>
                  <a:srgbClr val="C00000"/>
                </a:solidFill>
              </a:rPr>
              <a:t>n </a:t>
            </a:r>
            <a:r>
              <a:rPr lang="zh-CN" altLang="en-US" dirty="0">
                <a:solidFill>
                  <a:srgbClr val="C00000"/>
                </a:solidFill>
              </a:rPr>
              <a:t>的总和</a:t>
            </a:r>
            <a:r>
              <a:rPr lang="en-US" altLang="zh-CN" dirty="0">
                <a:solidFill>
                  <a:srgbClr val="C00000"/>
                </a:solidFill>
              </a:rPr>
              <a:t>】</a:t>
            </a:r>
            <a:r>
              <a:rPr lang="zh-CN" altLang="en-US" dirty="0">
                <a:solidFill>
                  <a:srgbClr val="C00000"/>
                </a:solidFill>
              </a:rPr>
              <a:t>为例。 </a:t>
            </a:r>
            <a:endParaRPr lang="zh-CN" altLang="en-US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72542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1081A-7965-44FD-8F49-8D1D64FD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如何不 </a:t>
            </a:r>
            <a:r>
              <a:rPr lang="en-US" altLang="zh-CN" dirty="0"/>
              <a:t>FST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E48D2-F4D5-445D-A882-5CC857B58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一般对拍过 </a:t>
            </a:r>
            <a:r>
              <a:rPr lang="en-US" altLang="zh-CN" dirty="0"/>
              <a:t>FST </a:t>
            </a:r>
            <a:r>
              <a:rPr lang="zh-CN" altLang="en-US" dirty="0"/>
              <a:t>是比较少见的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多总结低级错误和常见问题。 </a:t>
            </a:r>
          </a:p>
        </p:txBody>
      </p:sp>
    </p:spTree>
    <p:extLst>
      <p:ext uri="{BB962C8B-B14F-4D97-AF65-F5344CB8AC3E}">
        <p14:creationId xmlns:p14="http://schemas.microsoft.com/office/powerpoint/2010/main" val="87770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366AE3A-D120-4DEE-B1F5-B549099A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短期目标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EA6259-965B-4C0B-8783-3E8601F9C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072106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146</TotalTime>
  <Words>884</Words>
  <Application>Microsoft Office PowerPoint</Application>
  <PresentationFormat>宽屏</PresentationFormat>
  <Paragraphs>92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Arial</vt:lpstr>
      <vt:lpstr>Corbel</vt:lpstr>
      <vt:lpstr>Wingdings 2</vt:lpstr>
      <vt:lpstr>框架</vt:lpstr>
      <vt:lpstr>训练思路、要求</vt:lpstr>
      <vt:lpstr>目标</vt:lpstr>
      <vt:lpstr>长期目标</vt:lpstr>
      <vt:lpstr>长期目标</vt:lpstr>
      <vt:lpstr>如何学知识点</vt:lpstr>
      <vt:lpstr>考纲</vt:lpstr>
      <vt:lpstr>如何快速地、准确地写出代码？</vt:lpstr>
      <vt:lpstr>如何不 FST？</vt:lpstr>
      <vt:lpstr>短期目标</vt:lpstr>
      <vt:lpstr>短期训练计划</vt:lpstr>
      <vt:lpstr>学习小建议</vt:lpstr>
      <vt:lpstr>要求</vt:lpstr>
      <vt:lpstr>总体原则</vt:lpstr>
      <vt:lpstr>基本要求</vt:lpstr>
      <vt:lpstr>周报</vt:lpstr>
      <vt:lpstr>月报</vt:lpstr>
      <vt:lpstr>今日作业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聿中</dc:creator>
  <cp:lastModifiedBy>王 聿中</cp:lastModifiedBy>
  <cp:revision>1</cp:revision>
  <dcterms:created xsi:type="dcterms:W3CDTF">2020-07-03T03:15:53Z</dcterms:created>
  <dcterms:modified xsi:type="dcterms:W3CDTF">2020-07-03T05:42:45Z</dcterms:modified>
</cp:coreProperties>
</file>