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04" r:id="rId3"/>
    <p:sldId id="340" r:id="rId4"/>
    <p:sldId id="341" r:id="rId5"/>
    <p:sldId id="342" r:id="rId6"/>
    <p:sldId id="347" r:id="rId7"/>
    <p:sldId id="348" r:id="rId8"/>
    <p:sldId id="349" r:id="rId9"/>
    <p:sldId id="367" r:id="rId10"/>
    <p:sldId id="368" r:id="rId11"/>
    <p:sldId id="343" r:id="rId12"/>
    <p:sldId id="350" r:id="rId13"/>
    <p:sldId id="351" r:id="rId14"/>
    <p:sldId id="376" r:id="rId15"/>
    <p:sldId id="381" r:id="rId16"/>
    <p:sldId id="377" r:id="rId17"/>
    <p:sldId id="378" r:id="rId18"/>
    <p:sldId id="344" r:id="rId19"/>
    <p:sldId id="379" r:id="rId20"/>
    <p:sldId id="358" r:id="rId21"/>
    <p:sldId id="354" r:id="rId22"/>
    <p:sldId id="355" r:id="rId23"/>
    <p:sldId id="356" r:id="rId24"/>
    <p:sldId id="357" r:id="rId25"/>
    <p:sldId id="345" r:id="rId26"/>
    <p:sldId id="346" r:id="rId27"/>
    <p:sldId id="380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9" r:id="rId37"/>
    <p:sldId id="370" r:id="rId38"/>
    <p:sldId id="371" r:id="rId39"/>
    <p:sldId id="372" r:id="rId40"/>
    <p:sldId id="373" r:id="rId41"/>
    <p:sldId id="374" r:id="rId42"/>
    <p:sldId id="37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9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14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0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7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8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4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9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8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5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E212-7C35-4592-8E1E-E2C8245231A3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0C678E-E52A-4136-BF63-E0F525134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0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Anson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44" y="-212652"/>
            <a:ext cx="4507478" cy="225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UOJ#219 </a:t>
            </a:r>
            <a:r>
              <a:rPr lang="zh-CN" altLang="en-US" dirty="0" smtClean="0"/>
              <a:t>优秀的拆分 </a:t>
            </a:r>
            <a:r>
              <a:rPr lang="en-US" altLang="zh-CN" dirty="0" smtClean="0"/>
              <a:t>(95)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可以分开考虑优秀拆分的左边和右边部分。对于每一个点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，我们分别求出以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开头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结尾的 </a:t>
                </a:r>
                <a:r>
                  <a:rPr lang="en-US" altLang="zh-CN" dirty="0" smtClean="0"/>
                  <a:t>AA </a:t>
                </a:r>
                <a:r>
                  <a:rPr lang="zh-CN" altLang="en-US" dirty="0" smtClean="0"/>
                  <a:t>串的数目。设方案数分别为 </a:t>
                </a:r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],g[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，根据乘法原理，答案就是  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29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比较基础的一种数据结构，相信大家都会。。。注意空间复杂度就好。。。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45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Gym 102028K</a:t>
            </a:r>
            <a:br>
              <a:rPr lang="en-US" altLang="zh-CN" dirty="0" smtClean="0"/>
            </a:br>
            <a:r>
              <a:rPr lang="en-US" altLang="zh-CN" dirty="0" smtClean="0"/>
              <a:t>Counting </a:t>
            </a:r>
            <a:r>
              <a:rPr lang="en-US" altLang="zh-CN" dirty="0"/>
              <a:t>Failures on a </a:t>
            </a:r>
            <a:r>
              <a:rPr lang="en-US" altLang="zh-CN" dirty="0" err="1"/>
              <a:t>Trie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给你一棵 </a:t>
                </a:r>
                <a:r>
                  <a:rPr lang="en-US" altLang="zh-CN" dirty="0" err="1" smtClean="0"/>
                  <a:t>trie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树和一个字符串 </a:t>
                </a:r>
                <a:r>
                  <a:rPr lang="en-US" altLang="zh-CN" dirty="0" smtClean="0"/>
                  <a:t>S</a:t>
                </a:r>
                <a:r>
                  <a:rPr lang="zh-CN" altLang="en-US" dirty="0"/>
                  <a:t>。</a:t>
                </a:r>
                <a:r>
                  <a:rPr lang="zh-CN" altLang="en-US" dirty="0" smtClean="0"/>
                  <a:t>每次询问给定区间 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l,r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，你需要输出子串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 在 </a:t>
                </a:r>
                <a:r>
                  <a:rPr lang="en-US" altLang="zh-CN" dirty="0" err="1" smtClean="0"/>
                  <a:t>trie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树上会失配多少次。匹配过程如下：依次加入子串的字符，若发现某一时刻 </a:t>
                </a:r>
                <a:r>
                  <a:rPr lang="en-US" altLang="zh-CN" dirty="0" err="1" smtClean="0"/>
                  <a:t>trie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树上不存在该字符串，则清空字符串并从下一位开始重新匹配且适配次数 </a:t>
                </a:r>
                <a:r>
                  <a:rPr lang="en-US" altLang="zh-CN" dirty="0" smtClean="0"/>
                  <a:t>+1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290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32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Gym 102028K</a:t>
            </a:r>
            <a:br>
              <a:rPr lang="en-US" altLang="zh-CN" dirty="0" smtClean="0"/>
            </a:br>
            <a:r>
              <a:rPr lang="en-US" altLang="zh-CN" dirty="0" smtClean="0"/>
              <a:t>Counting </a:t>
            </a:r>
            <a:r>
              <a:rPr lang="en-US" altLang="zh-CN" dirty="0"/>
              <a:t>Failures on a </a:t>
            </a:r>
            <a:r>
              <a:rPr lang="en-US" altLang="zh-CN" dirty="0" err="1"/>
              <a:t>Trie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我们可以使用二分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哈希的方式求出字符串的每一个后缀最多可以在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树上匹配多少位，然后套一个倍增就可以完成询问了。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18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manacher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俗称“马拉车”，用于求字符串的最长回文子串（其实可以求出以每个字符为中心的最长回文串）。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为了方便求长度为偶数的回文串，一般在字符间预先插入特殊字符（如 </a:t>
            </a:r>
            <a:r>
              <a:rPr lang="en-US" altLang="zh-CN" dirty="0" smtClean="0"/>
              <a:t>‘#’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74" y="3651184"/>
            <a:ext cx="7011988" cy="32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8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贴代码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2579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3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BZOJ2160 </a:t>
            </a:r>
            <a:r>
              <a:rPr lang="zh-CN" altLang="en-US" dirty="0" smtClean="0"/>
              <a:t>拉拉队排练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:r>
                  <a:rPr lang="en-US" altLang="zh-CN" dirty="0" err="1" smtClean="0"/>
                  <a:t>n,k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和一个长度为 </a:t>
                </a:r>
                <a:r>
                  <a:rPr lang="en-US" altLang="zh-CN" dirty="0" smtClean="0"/>
                  <a:t>k </a:t>
                </a:r>
                <a:r>
                  <a:rPr lang="zh-CN" altLang="en-US" dirty="0" smtClean="0"/>
                  <a:t>的字符串，求长度前 </a:t>
                </a:r>
                <a:r>
                  <a:rPr lang="en-US" altLang="zh-CN" dirty="0" smtClean="0"/>
                  <a:t>k </a:t>
                </a:r>
                <a:r>
                  <a:rPr lang="zh-CN" altLang="en-US" dirty="0" smtClean="0"/>
                  <a:t>大的回文子串的长度的积。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59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BZOJ2160 </a:t>
            </a:r>
            <a:r>
              <a:rPr lang="zh-CN" altLang="en-US" dirty="0" smtClean="0"/>
              <a:t>拉拉队排练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直接对于每个字符求出以其为中心的最长字符串。设 </a:t>
                </a:r>
                <a:r>
                  <a:rPr lang="en-US" altLang="zh-CN" dirty="0" smtClean="0"/>
                  <a:t>w[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表示长度为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的字符串个数，</a:t>
                </a:r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表示最长回文串长为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的中心字符数，显然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快速幂计算答案即可。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355" r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33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核心在于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数组：</a:t>
            </a:r>
            <a:r>
              <a:rPr lang="en-US" altLang="zh-CN" dirty="0" smtClean="0"/>
              <a:t>next[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表示前缀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的最长的且长度小于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的与等长度后缀相同的前缀。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s[next[i-1]+1]=s[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的话，</a:t>
            </a:r>
            <a:r>
              <a:rPr lang="en-US" altLang="zh-CN" dirty="0" smtClean="0"/>
              <a:t>next[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可以直接继承 </a:t>
            </a:r>
            <a:r>
              <a:rPr lang="en-US" altLang="zh-CN" dirty="0" smtClean="0"/>
              <a:t>next[i-1]</a:t>
            </a:r>
            <a:r>
              <a:rPr lang="zh-CN" altLang="en-US" dirty="0" smtClean="0"/>
              <a:t>。否则的话继续沿着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链跳就好了。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贴代码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478810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最小表示法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给你一个字符串，求出与它循环同构的字典序最小的字符串。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字符串前缀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的最短循环节为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-next[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在很多题目中可以将 </a:t>
            </a:r>
            <a:r>
              <a:rPr lang="en-US" altLang="zh-CN" dirty="0" smtClean="0"/>
              <a:t>next[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看做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的父亲。这样一来，在一轮匹配过后，每个前缀的出现次数就是子树中所有前缀的被经过次数之和了。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中不能直接使用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作为变量名 </a:t>
            </a:r>
            <a:r>
              <a:rPr lang="en-US" altLang="zh-CN" dirty="0" smtClean="0"/>
              <a:t>&gt;_&lt;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2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忘记来源的题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给你两个字符串，问两者是否循环同构。若不同构则最大化最长公共前缀。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2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忘记来源的题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将第一个字符串重复一次，使用 </a:t>
            </a:r>
            <a:r>
              <a:rPr lang="en-US" altLang="zh-CN" dirty="0" err="1" smtClean="0"/>
              <a:t>kmp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来判断新串里是否有第二个原串即可。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93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UOJ#5 </a:t>
            </a:r>
            <a:r>
              <a:rPr lang="zh-CN" altLang="en-US" dirty="0" smtClean="0"/>
              <a:t>动物园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给你一个字符串，对于每个前缀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求出 </a:t>
                </a:r>
                <a:r>
                  <a:rPr lang="en-US" altLang="zh-CN" dirty="0" err="1" smtClean="0"/>
                  <a:t>num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表示该前缀有多少个与等长后缀相同的前缀满足长度小于前缀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的一半。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01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UOJ#5 </a:t>
            </a:r>
            <a:r>
              <a:rPr lang="zh-CN" altLang="en-US" dirty="0" smtClean="0"/>
              <a:t>动物园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我们将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看做父亲，题目等价为对于每个点求有多少祖先的长度小于它的一半。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比较暴力的方法是对于每个点直接倍增查找满足条件的祖先。。。正解的话可以记录 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表示满足条件的第一个祖先，然后这东西直接从 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[i-1] </a:t>
            </a:r>
            <a:r>
              <a:rPr lang="zh-CN" altLang="en-US" dirty="0" smtClean="0"/>
              <a:t>转移一下就好了，过程和求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一样，只是多了一个判断长度的步骤。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12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 </a:t>
            </a:r>
            <a:r>
              <a:rPr lang="zh-CN" altLang="en-US" dirty="0" smtClean="0"/>
              <a:t>自动机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名字非常吉利，</a:t>
                </a:r>
                <a:r>
                  <a:rPr lang="zh-CN" altLang="en-US" dirty="0" smtClean="0"/>
                  <a:t>然而传统算法的复杂</a:t>
                </a:r>
                <a:r>
                  <a:rPr lang="zh-CN" altLang="en-US" dirty="0" smtClean="0"/>
                  <a:t>度却有些令人头秃：它的复杂度是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叶节点</m:t>
                            </m:r>
                            <m:r>
                              <m:rPr>
                                <m:nor/>
                              </m:rPr>
                              <a:rPr lang="zh-CN" altLang="en-US" dirty="0"/>
                              <m:t>深度和</m:t>
                            </m:r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而非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𝑡𝑟𝑖𝑒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树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节点数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。所以我们直接介绍 </a:t>
                </a:r>
                <a:r>
                  <a:rPr lang="en-US" altLang="zh-CN" dirty="0" err="1" smtClean="0"/>
                  <a:t>trie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图的建法。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4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树上，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[x][c]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的字符为 </a:t>
            </a:r>
            <a:r>
              <a:rPr lang="en-US" altLang="zh-CN" dirty="0" smtClean="0"/>
              <a:t>c </a:t>
            </a:r>
            <a:r>
              <a:rPr lang="zh-CN" altLang="en-US" dirty="0" smtClean="0"/>
              <a:t>的儿子。我们扩展一下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的定义：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[x][c] </a:t>
            </a:r>
            <a:r>
              <a:rPr lang="zh-CN" altLang="en-US" dirty="0" smtClean="0"/>
              <a:t>表示当前匹配串匹配到 </a:t>
            </a:r>
            <a:r>
              <a:rPr lang="en-US" altLang="zh-CN" dirty="0" smtClean="0"/>
              <a:t>x </a:t>
            </a:r>
            <a:r>
              <a:rPr lang="zh-CN" altLang="en-US" dirty="0" smtClean="0"/>
              <a:t>节点，且下一个字符为 </a:t>
            </a:r>
            <a:r>
              <a:rPr lang="en-US" altLang="zh-CN" dirty="0" smtClean="0"/>
              <a:t>c </a:t>
            </a:r>
            <a:r>
              <a:rPr lang="zh-CN" altLang="en-US" dirty="0" smtClean="0"/>
              <a:t>时将被定位在的节点编号。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 </a:t>
            </a:r>
            <a:r>
              <a:rPr lang="en-US" altLang="zh-CN" dirty="0" smtClean="0"/>
              <a:t>f[x]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fail </a:t>
            </a:r>
            <a:r>
              <a:rPr lang="zh-CN" altLang="en-US" dirty="0" smtClean="0"/>
              <a:t>链，则对于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的儿子，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[x][c]]=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[f[x]][c]</a:t>
            </a:r>
            <a:r>
              <a:rPr lang="zh-CN" altLang="en-US" dirty="0" smtClean="0"/>
              <a:t>，否则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[x][c]=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[f[x]][c]</a:t>
            </a:r>
            <a:r>
              <a:rPr lang="zh-CN" altLang="en-US" dirty="0" smtClean="0"/>
              <a:t>。注意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[f[x]][c] </a:t>
            </a:r>
            <a:r>
              <a:rPr lang="zh-CN" altLang="en-US" dirty="0" smtClean="0"/>
              <a:t>并不一定是 </a:t>
            </a:r>
            <a:r>
              <a:rPr lang="en-US" altLang="zh-CN" dirty="0" smtClean="0"/>
              <a:t>f[x] </a:t>
            </a:r>
            <a:r>
              <a:rPr lang="zh-CN" altLang="en-US" dirty="0" smtClean="0"/>
              <a:t>的儿子。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讲道理这东西写起来</a:t>
            </a:r>
            <a:r>
              <a:rPr lang="zh-CN" altLang="en-US" dirty="0" smtClean="0"/>
              <a:t>比传统方法方便</a:t>
            </a:r>
            <a:r>
              <a:rPr lang="zh-CN" altLang="en-US" dirty="0" smtClean="0"/>
              <a:t>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13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贴代码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5915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 </a:t>
            </a:r>
            <a:r>
              <a:rPr lang="zh-CN" altLang="en-US" dirty="0" smtClean="0"/>
              <a:t>自动机（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图）往往会配合数据结构出现，且一般情况会在 </a:t>
            </a:r>
            <a:r>
              <a:rPr lang="en-US" altLang="zh-CN" dirty="0" smtClean="0"/>
              <a:t>fail </a:t>
            </a:r>
            <a:r>
              <a:rPr lang="zh-CN" altLang="en-US" dirty="0" smtClean="0"/>
              <a:t>树上做文章。大家做题的时候不妨多往这方面想一想。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由于匹配时经过某个点后影响的是整条 </a:t>
            </a:r>
            <a:r>
              <a:rPr lang="en-US" altLang="zh-CN" dirty="0" smtClean="0"/>
              <a:t>fail </a:t>
            </a:r>
            <a:r>
              <a:rPr lang="zh-CN" altLang="en-US" dirty="0" smtClean="0"/>
              <a:t>链，使用树链剖分的复杂度将是两个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。其实这种链修改、单点查询是可以直接转化成单点修改、子树查询的。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45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洛谷 </a:t>
            </a:r>
            <a:r>
              <a:rPr lang="en-US" altLang="zh-CN" dirty="0" smtClean="0"/>
              <a:t>P2414 </a:t>
            </a:r>
            <a:r>
              <a:rPr lang="zh-CN" altLang="en-US" dirty="0" smtClean="0"/>
              <a:t>阿狸的打字机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给你一个字符串。对于第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位，若这一位为小写字母，表示在当前串末尾插入该字母；若为 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，表示删除末尾字母；若为 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，表示打印当前字符串。有 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组询问，每次给定两个整数 </a:t>
                </a:r>
                <a:r>
                  <a:rPr lang="en-US" altLang="zh-CN" dirty="0" err="1" smtClean="0"/>
                  <a:t>x,y</a:t>
                </a:r>
                <a:r>
                  <a:rPr lang="zh-CN" altLang="en-US" dirty="0" smtClean="0"/>
                  <a:t>，问第 </a:t>
                </a:r>
                <a:r>
                  <a:rPr lang="en-US" altLang="zh-CN" dirty="0" smtClean="0"/>
                  <a:t>x </a:t>
                </a:r>
                <a:r>
                  <a:rPr lang="zh-CN" altLang="en-US" dirty="0" smtClean="0"/>
                  <a:t>个打印的字符串在第 </a:t>
                </a:r>
                <a:r>
                  <a:rPr lang="en-US" altLang="zh-CN" dirty="0" smtClean="0"/>
                  <a:t>y </a:t>
                </a:r>
                <a:r>
                  <a:rPr lang="zh-CN" altLang="en-US" dirty="0" smtClean="0"/>
                  <a:t>个字符串中出现了多少次。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0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最小表示法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大致思想是维护两个指针，通过不断的比较最终求得字典序最小的同构串。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假设两个指针是 </a:t>
                </a:r>
                <a:r>
                  <a:rPr lang="en-US" altLang="zh-CN" dirty="0" err="1" smtClean="0"/>
                  <a:t>i,j</a:t>
                </a:r>
                <a:r>
                  <a:rPr lang="zh-CN" altLang="en-US" dirty="0" smtClean="0"/>
                  <a:t>，且从这两处开始的前 </a:t>
                </a:r>
                <a:r>
                  <a:rPr lang="en-US" altLang="zh-CN" dirty="0" smtClean="0"/>
                  <a:t>k </a:t>
                </a:r>
                <a:r>
                  <a:rPr lang="zh-CN" altLang="en-US" dirty="0" smtClean="0"/>
                  <a:t>个字符都相同，而在第 </a:t>
                </a:r>
                <a:r>
                  <a:rPr lang="en-US" altLang="zh-CN" dirty="0" smtClean="0"/>
                  <a:t>k+1 </a:t>
                </a:r>
                <a:r>
                  <a:rPr lang="zh-CN" altLang="en-US" dirty="0" smtClean="0"/>
                  <a:t>位发现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字典序较小，则 </a:t>
                </a:r>
                <a:r>
                  <a:rPr lang="en-US" altLang="zh-CN" dirty="0" err="1" smtClean="0"/>
                  <a:t>j~j+k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都输不能作为最终的同构串的开始节点的。可以发现这种算法的复杂度是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的。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6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洛谷 </a:t>
            </a:r>
            <a:r>
              <a:rPr lang="en-US" altLang="zh-CN" dirty="0" smtClean="0"/>
              <a:t>P2414 </a:t>
            </a:r>
            <a:r>
              <a:rPr lang="zh-CN" altLang="en-US" dirty="0" smtClean="0"/>
              <a:t>阿狸的打字机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经典好题啊。。。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建出 </a:t>
            </a:r>
            <a:r>
              <a:rPr lang="en-US" altLang="zh-CN" dirty="0" smtClean="0"/>
              <a:t>AC </a:t>
            </a:r>
            <a:r>
              <a:rPr lang="zh-CN" altLang="en-US" dirty="0" smtClean="0"/>
              <a:t>自动机后，</a:t>
            </a:r>
            <a:r>
              <a:rPr lang="en-US" altLang="zh-CN" dirty="0" smtClean="0"/>
              <a:t>x </a:t>
            </a:r>
            <a:r>
              <a:rPr lang="zh-CN" altLang="en-US" dirty="0" smtClean="0"/>
              <a:t>在</a:t>
            </a:r>
            <a:r>
              <a:rPr lang="en-US" altLang="zh-CN" dirty="0"/>
              <a:t> </a:t>
            </a:r>
            <a:r>
              <a:rPr lang="en-US" altLang="zh-CN" dirty="0" smtClean="0"/>
              <a:t>y </a:t>
            </a:r>
            <a:r>
              <a:rPr lang="zh-CN" altLang="en-US" dirty="0" smtClean="0"/>
              <a:t>中出现的次数等于 </a:t>
            </a:r>
            <a:r>
              <a:rPr lang="en-US" altLang="zh-CN" dirty="0" smtClean="0"/>
              <a:t>y </a:t>
            </a:r>
            <a:r>
              <a:rPr lang="zh-CN" altLang="en-US" dirty="0" smtClean="0"/>
              <a:t>的以 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为后缀的前缀个数。“以 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为后缀”等价于在 </a:t>
            </a:r>
            <a:r>
              <a:rPr lang="en-US" altLang="zh-CN" dirty="0" smtClean="0"/>
              <a:t>fail </a:t>
            </a:r>
            <a:r>
              <a:rPr lang="zh-CN" altLang="en-US" dirty="0" smtClean="0"/>
              <a:t>树上在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的子树中。于是，我们反过来求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有多少前缀在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的子树中。在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树上 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，入栈时将点加入维护 </a:t>
            </a:r>
            <a:r>
              <a:rPr lang="en-US" altLang="zh-CN" dirty="0" smtClean="0"/>
              <a:t>fail </a:t>
            </a:r>
            <a:r>
              <a:rPr lang="zh-CN" altLang="en-US" dirty="0" smtClean="0"/>
              <a:t>树 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的树状数组，回溯时再取出即可遍历所有点的所有前缀。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25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 </a:t>
            </a:r>
            <a:r>
              <a:rPr lang="zh-CN" altLang="en-US" dirty="0" smtClean="0"/>
              <a:t>自动机与 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 + DP </a:t>
            </a:r>
            <a:r>
              <a:rPr lang="zh-CN" altLang="en-US" dirty="0" smtClean="0"/>
              <a:t>也是不少出题人所钟爱的一种组合。一般出现在求满足某类条件的字符串的题目中。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94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个字符串，总长度为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，求长度为 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的不包含任何一个字符串的字符串数目。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2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790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个字符串，总长度为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，求长度为 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的不包含任何一个字符串的字符串数目。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2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901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字符串算法中的一大毒瘤。其核心思想其实还是比较简单的：使用倍增来快速对字符串进行字典西排序。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143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蒯的一张图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54" y="1905000"/>
            <a:ext cx="6023537" cy="4830878"/>
          </a:xfrm>
        </p:spPr>
      </p:pic>
    </p:spTree>
    <p:extLst>
      <p:ext uri="{BB962C8B-B14F-4D97-AF65-F5344CB8AC3E}">
        <p14:creationId xmlns:p14="http://schemas.microsoft.com/office/powerpoint/2010/main" val="3597126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关于这种算法的大致思想，相信大家都没有什么问题。推到这一步后，我们每次的排序其实就是对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 </a:t>
                </a:r>
                <a:r>
                  <a:rPr lang="en-US" altLang="zh-CN" dirty="0" smtClean="0"/>
                  <a:t>pair </a:t>
                </a:r>
                <a:r>
                  <a:rPr lang="zh-CN" altLang="en-US" dirty="0" smtClean="0"/>
                  <a:t>排序，其中 </a:t>
                </a:r>
                <a:r>
                  <a:rPr lang="en-US" altLang="zh-CN" dirty="0" smtClean="0"/>
                  <a:t>pair </a:t>
                </a:r>
                <a:r>
                  <a:rPr lang="zh-CN" altLang="en-US" dirty="0" smtClean="0"/>
                  <a:t>中的两个数都在 </a:t>
                </a:r>
                <a:r>
                  <a:rPr lang="en-US" altLang="zh-CN" dirty="0" smtClean="0"/>
                  <a:t>1~n </a:t>
                </a:r>
                <a:r>
                  <a:rPr lang="zh-CN" altLang="en-US" dirty="0" smtClean="0"/>
                  <a:t>的范围内。后缀数组真正令人头秃的其实是这个排序的过程：由于总共有 </a:t>
                </a:r>
                <a:r>
                  <a:rPr lang="en-US" altLang="zh-CN" dirty="0" smtClean="0"/>
                  <a:t>log(n) </a:t>
                </a:r>
                <a:r>
                  <a:rPr lang="zh-CN" altLang="en-US" dirty="0" smtClean="0"/>
                  <a:t>次排序，我们必须保证每次排序的复杂度是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级别</m:t>
                    </m:r>
                  </m:oMath>
                </a14:m>
                <a:r>
                  <a:rPr lang="zh-CN" altLang="en-US" dirty="0" smtClean="0"/>
                  <a:t>的。这就得用到基数排序了。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在一般的后缀数组算法中，我们先利用类似桶排的方式得到 </a:t>
                </a:r>
                <a:r>
                  <a:rPr lang="en-US" altLang="zh-CN" dirty="0" smtClean="0"/>
                  <a:t>id[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表示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 </a:t>
                </a:r>
                <a:r>
                  <a:rPr lang="en-US" altLang="zh-CN" dirty="0" smtClean="0"/>
                  <a:t>pair </a:t>
                </a:r>
                <a:r>
                  <a:rPr lang="zh-CN" altLang="en-US" dirty="0" smtClean="0"/>
                  <a:t>按照第二维排序后的排列。接下来，再</a:t>
                </a:r>
                <a:r>
                  <a:rPr lang="zh-CN" altLang="en-US" dirty="0"/>
                  <a:t>桶</a:t>
                </a:r>
                <a:r>
                  <a:rPr lang="zh-CN" altLang="en-US" dirty="0" smtClean="0"/>
                  <a:t>排第一维，并按照 </a:t>
                </a:r>
                <a:r>
                  <a:rPr lang="en-US" altLang="zh-CN" dirty="0" smtClean="0"/>
                  <a:t>id </a:t>
                </a:r>
                <a:r>
                  <a:rPr lang="zh-CN" altLang="en-US" dirty="0" smtClean="0"/>
                  <a:t>的顺序求出每个 </a:t>
                </a:r>
                <a:r>
                  <a:rPr lang="en-US" altLang="zh-CN" dirty="0" smtClean="0"/>
                  <a:t>pair </a:t>
                </a:r>
                <a:r>
                  <a:rPr lang="zh-CN" altLang="en-US" dirty="0" smtClean="0"/>
                  <a:t>的次序即可。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9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19250"/>
            <a:ext cx="93440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height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height[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表示排名为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的字符串与排名 </a:t>
                </a:r>
                <a:r>
                  <a:rPr lang="en-US" altLang="zh-CN" dirty="0" smtClean="0"/>
                  <a:t>i-1 </a:t>
                </a:r>
                <a:r>
                  <a:rPr lang="zh-CN" altLang="en-US" dirty="0" smtClean="0"/>
                  <a:t>的字符串的最长公共前缀。这个数组可以用于求两个后缀的 </a:t>
                </a:r>
                <a:r>
                  <a:rPr lang="en-US" altLang="zh-CN" dirty="0" err="1" smtClean="0"/>
                  <a:t>lcp</a:t>
                </a:r>
                <a:r>
                  <a:rPr lang="zh-CN" altLang="en-US" dirty="0" smtClean="0"/>
                  <a:t>：设两个后缀的排名分别为 </a:t>
                </a:r>
                <a:r>
                  <a:rPr lang="en-US" altLang="zh-CN" dirty="0" smtClean="0"/>
                  <a:t>x </a:t>
                </a:r>
                <a:r>
                  <a:rPr lang="zh-CN" altLang="en-US" dirty="0" smtClean="0"/>
                  <a:t>和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，则：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r>
                  <a:rPr lang="en-US" altLang="zh-CN" dirty="0" smtClean="0"/>
                  <a:t>height </a:t>
                </a:r>
                <a:r>
                  <a:rPr lang="zh-CN" altLang="en-US" dirty="0" smtClean="0"/>
                  <a:t>还有一个性质：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。根据这个性质，我们可以在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时间内求出字符串的 </a:t>
                </a:r>
                <a:r>
                  <a:rPr lang="en-US" altLang="zh-CN" dirty="0" smtClean="0"/>
                  <a:t>height </a:t>
                </a:r>
                <a:r>
                  <a:rPr lang="zh-CN" altLang="en-US" dirty="0" smtClean="0"/>
                  <a:t>数组。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317" y="4745648"/>
            <a:ext cx="64579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BZOJ1031 </a:t>
            </a:r>
            <a:r>
              <a:rPr lang="zh-CN" altLang="en-US" dirty="0" smtClean="0"/>
              <a:t>字符加密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给你一个长度为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的字符串，对所有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个与它循环同构的字符串排序（可能有重复）。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65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对于字符串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，我们常用的哈希方式是将它转化为一个整数：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r>
                  <a:rPr lang="zh-CN" altLang="en-US" dirty="0" smtClean="0"/>
                  <a:t>其中 </a:t>
                </a:r>
                <a:r>
                  <a:rPr lang="en-US" altLang="zh-CN" dirty="0" smtClean="0"/>
                  <a:t>x </a:t>
                </a:r>
                <a:r>
                  <a:rPr lang="zh-CN" altLang="en-US" dirty="0" smtClean="0"/>
                  <a:t>是我们选取的一个底数（一般 </a:t>
                </a:r>
                <a:r>
                  <a:rPr lang="en-US" altLang="zh-CN" dirty="0" smtClean="0"/>
                  <a:t>res </a:t>
                </a:r>
                <a:r>
                  <a:rPr lang="zh-CN" altLang="en-US" dirty="0" smtClean="0"/>
                  <a:t>需要对一个质数取模）。至于自然溢出。。。已经构造出能够卡掉所有哈希底数的自然溢出的字符串了 </a:t>
                </a:r>
                <a:r>
                  <a:rPr lang="en-US" altLang="zh-CN" dirty="0" smtClean="0"/>
                  <a:t>XD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在一般做题时，我们会设 </a:t>
                </a:r>
                <a:r>
                  <a:rPr lang="en-US" altLang="zh-CN" dirty="0" smtClean="0"/>
                  <a:t>f[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表示前缀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的哈希值。这样既能快速预处理，也能让我们在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的时间内求出字符串的任意一个子串的哈希值（前提是你预处理了底数的幂）：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43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BZOJ1031 </a:t>
            </a:r>
            <a:r>
              <a:rPr lang="zh-CN" altLang="en-US" dirty="0" smtClean="0"/>
              <a:t>字符加密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这题其实是裸后缀数组的弱化版，因为你甚至不需要考虑字符串延伸到空串时的情况。。。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zh-CN" altLang="en-US" dirty="0" smtClean="0"/>
                  <a:t>你忘了后缀数组的基数排序怎么写却发现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不妨直接将对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 </a:t>
                </a:r>
                <a:r>
                  <a:rPr lang="en-US" altLang="zh-CN" dirty="0" smtClean="0"/>
                  <a:t>pair </a:t>
                </a:r>
                <a:r>
                  <a:rPr lang="zh-CN" altLang="en-US" dirty="0" smtClean="0"/>
                  <a:t>的基数排序改成一个潇洒的 </a:t>
                </a:r>
                <a:r>
                  <a:rPr lang="en-US" altLang="zh-CN" dirty="0" smtClean="0"/>
                  <a:t>sort</a:t>
                </a:r>
                <a:r>
                  <a:rPr lang="zh-CN" altLang="en-US" dirty="0" smtClean="0"/>
                  <a:t>（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666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最长公共子串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给你两个字符串，求它们的最长公共子串。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419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与后缀数组相关的题有一个非常经典的套路：用一个字符（比如</a:t>
            </a:r>
            <a:r>
              <a:rPr lang="en-US" altLang="zh-CN" dirty="0"/>
              <a:t> </a:t>
            </a:r>
            <a:r>
              <a:rPr lang="en-US" altLang="zh-CN" dirty="0" smtClean="0"/>
              <a:t>‘{’</a:t>
            </a:r>
            <a:r>
              <a:rPr lang="zh-CN" altLang="en-US" dirty="0" smtClean="0"/>
              <a:t>）将两个串连起来，这样你就能求出包含两个字符串的所有后缀的后缀数组了。众所周知，子串是字符串的某个后缀的前缀。我们只需找到排名为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的两个字符串，满足它们属于不同的原串且 </a:t>
            </a:r>
            <a:r>
              <a:rPr lang="en-US" altLang="zh-CN" dirty="0" err="1" smtClean="0"/>
              <a:t>lcp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</a:t>
            </a:r>
            <a:r>
              <a:rPr lang="zh-CN" altLang="en-US" dirty="0" smtClean="0"/>
              <a:t>最大。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冷静分析发现 </a:t>
            </a:r>
            <a:r>
              <a:rPr lang="en-US" altLang="zh-CN" dirty="0" smtClean="0"/>
              <a:t>y=x+1</a:t>
            </a:r>
            <a:r>
              <a:rPr lang="zh-CN" altLang="en-US" dirty="0" smtClean="0"/>
              <a:t>，直接按照 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 </a:t>
            </a:r>
            <a:r>
              <a:rPr lang="zh-CN" altLang="en-US" dirty="0" smtClean="0"/>
              <a:t>枚举即可。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常见运用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由于哈希算法非常玄学，</a:t>
                </a:r>
                <a:r>
                  <a:rPr lang="en-US" altLang="zh-CN" dirty="0" smtClean="0"/>
                  <a:t>OI </a:t>
                </a:r>
                <a:r>
                  <a:rPr lang="zh-CN" altLang="en-US" dirty="0" smtClean="0"/>
                  <a:t>中鲜有出现以哈希为官方标解的算法。不过哈希往往能作为一个非常优秀的暴力。特别是与 </a:t>
                </a:r>
                <a:r>
                  <a:rPr lang="en-US" altLang="zh-CN" dirty="0" smtClean="0"/>
                  <a:t>map </a:t>
                </a:r>
                <a:r>
                  <a:rPr lang="zh-CN" altLang="en-US" dirty="0" smtClean="0"/>
                  <a:t>等 </a:t>
                </a:r>
                <a:r>
                  <a:rPr lang="en-US" altLang="zh-CN" dirty="0" err="1" smtClean="0"/>
                  <a:t>stl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相结合时能非常方便地维护字符串的集合。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当然大家也可以使用“挂链”的方法维护多个字符串的哈希。。。大致是将 </a:t>
                </a:r>
                <a:r>
                  <a:rPr lang="en-US" altLang="zh-CN" dirty="0" smtClean="0"/>
                  <a:t>res </a:t>
                </a:r>
                <a:r>
                  <a:rPr lang="zh-CN" altLang="en-US" dirty="0" smtClean="0"/>
                  <a:t>再对一个较小的数取模，将其二次映射到那个较小的值上。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同时，基于生日悖论，在有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e>
                    </m:ra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级别的字符串时哈希就变得非常不可靠。此时可以通过取两个模数的方法来优化正确率。这里又涉及到一个叫“孪生素数”的东西 </a:t>
                </a:r>
                <a:r>
                  <a:rPr lang="en-US" altLang="zh-CN" dirty="0" smtClean="0"/>
                  <a:t>&gt;_&lt;</a:t>
                </a:r>
                <a:r>
                  <a:rPr lang="zh-CN" altLang="en-US" dirty="0" smtClean="0"/>
                  <a:t>。。。反正大家做题就取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就好了。。。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71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哈希算法还常常与二分相结合，用于求两个（或多个）字符串的最长公共 前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 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可以在某些时候代替后缀数组。。。而且这东西的常数还非常优秀，有些时候甚至能让你达成暴力踩标算的成就（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778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洛谷</a:t>
            </a:r>
            <a:r>
              <a:rPr lang="en-US" altLang="zh-CN" dirty="0" smtClean="0"/>
              <a:t>P3763 DNA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给你两个字符串 </a:t>
                </a:r>
                <a:r>
                  <a:rPr lang="en-US" altLang="zh-CN" dirty="0" smtClean="0"/>
                  <a:t>A,B</a:t>
                </a:r>
                <a:r>
                  <a:rPr lang="zh-CN" altLang="en-US" dirty="0" smtClean="0"/>
                  <a:t>，问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有多少子串满足在修改不超过 </a:t>
                </a:r>
                <a:r>
                  <a:rPr lang="en-US" altLang="zh-CN" dirty="0" smtClean="0"/>
                  <a:t>3 </a:t>
                </a:r>
                <a:r>
                  <a:rPr lang="zh-CN" altLang="en-US" dirty="0" smtClean="0"/>
                  <a:t>个字符后能变成 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49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洛谷</a:t>
            </a:r>
            <a:r>
              <a:rPr lang="en-US" altLang="zh-CN" dirty="0" smtClean="0"/>
              <a:t>P3763 DNA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由于修改不会影响字符串的长度，备选子串是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级别的。运用贪心思想，我们每次只需求出当前子串与 </a:t>
                </a:r>
                <a:r>
                  <a:rPr lang="en-US" altLang="zh-CN" dirty="0" smtClean="0"/>
                  <a:t>B </a:t>
                </a:r>
                <a:r>
                  <a:rPr lang="zh-CN" altLang="en-US" dirty="0" smtClean="0"/>
                  <a:t>的 </a:t>
                </a:r>
                <a:r>
                  <a:rPr lang="en-US" altLang="zh-CN" dirty="0" err="1" smtClean="0"/>
                  <a:t>lcp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即可。发现不匹配直接跳过，继续求 </a:t>
                </a:r>
                <a:r>
                  <a:rPr lang="en-US" altLang="zh-CN" dirty="0" err="1" smtClean="0"/>
                  <a:t>lcp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UOJ#219 </a:t>
            </a:r>
            <a:r>
              <a:rPr lang="zh-CN" altLang="en-US" dirty="0" smtClean="0"/>
              <a:t>优秀的拆分 </a:t>
            </a:r>
            <a:r>
              <a:rPr lang="en-US" altLang="zh-CN" dirty="0" smtClean="0"/>
              <a:t>(95)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若一个字符串可以被拆分成 </a:t>
                </a:r>
                <a:r>
                  <a:rPr lang="en-US" altLang="zh-CN" dirty="0" smtClean="0"/>
                  <a:t>AABB </a:t>
                </a:r>
                <a:r>
                  <a:rPr lang="zh-CN" altLang="en-US" dirty="0" smtClean="0"/>
                  <a:t>的形式，其中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和 </a:t>
                </a:r>
                <a:r>
                  <a:rPr lang="en-US" altLang="zh-CN" dirty="0" smtClean="0"/>
                  <a:t>B </a:t>
                </a:r>
                <a:r>
                  <a:rPr lang="zh-CN" altLang="en-US" dirty="0" smtClean="0"/>
                  <a:t>是任意非空字符串，我们称该字符串的这种拆分是优秀的。给定一个长度为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的字符串，问所有子串的优秀拆分数目之和。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0244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2466</TotalTime>
  <Words>1915</Words>
  <Application>Microsoft Office PowerPoint</Application>
  <PresentationFormat>宽屏</PresentationFormat>
  <Paragraphs>143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幼圆</vt:lpstr>
      <vt:lpstr>Arial</vt:lpstr>
      <vt:lpstr>Cambria Math</vt:lpstr>
      <vt:lpstr>Century Gothic</vt:lpstr>
      <vt:lpstr>Wingdings 3</vt:lpstr>
      <vt:lpstr>丝状</vt:lpstr>
      <vt:lpstr>字符串</vt:lpstr>
      <vt:lpstr>最小表示法</vt:lpstr>
      <vt:lpstr>最小表示法</vt:lpstr>
      <vt:lpstr>哈希算法</vt:lpstr>
      <vt:lpstr>常见运用</vt:lpstr>
      <vt:lpstr>常见运用</vt:lpstr>
      <vt:lpstr>洛谷P3763 DNA</vt:lpstr>
      <vt:lpstr>洛谷P3763 DNA</vt:lpstr>
      <vt:lpstr>UOJ#219 优秀的拆分 (95)</vt:lpstr>
      <vt:lpstr>UOJ#219 优秀的拆分 (95)</vt:lpstr>
      <vt:lpstr>trie 树</vt:lpstr>
      <vt:lpstr>Codeforces Gym 102028K Counting Failures on a Trie  </vt:lpstr>
      <vt:lpstr>Codeforces Gym 102028K Counting Failures on a Trie  </vt:lpstr>
      <vt:lpstr>manacher 算法</vt:lpstr>
      <vt:lpstr>贴代码</vt:lpstr>
      <vt:lpstr>BZOJ2160 拉拉队排练</vt:lpstr>
      <vt:lpstr>BZOJ2160 拉拉队排练</vt:lpstr>
      <vt:lpstr>KMP 算法</vt:lpstr>
      <vt:lpstr>贴代码</vt:lpstr>
      <vt:lpstr>tips</vt:lpstr>
      <vt:lpstr>忘记来源的题</vt:lpstr>
      <vt:lpstr>忘记来源的题</vt:lpstr>
      <vt:lpstr>UOJ#5 动物园</vt:lpstr>
      <vt:lpstr>UOJ#5 动物园</vt:lpstr>
      <vt:lpstr>AC 自动机</vt:lpstr>
      <vt:lpstr>trie 图</vt:lpstr>
      <vt:lpstr>贴代码</vt:lpstr>
      <vt:lpstr>tips</vt:lpstr>
      <vt:lpstr>洛谷 P2414 阿狸的打字机</vt:lpstr>
      <vt:lpstr>洛谷 P2414 阿狸的打字机</vt:lpstr>
      <vt:lpstr>AC 自动机与 DP</vt:lpstr>
      <vt:lpstr>例 1:</vt:lpstr>
      <vt:lpstr>例 2:</vt:lpstr>
      <vt:lpstr>后缀数组</vt:lpstr>
      <vt:lpstr>蒯的一张图</vt:lpstr>
      <vt:lpstr>后缀数组</vt:lpstr>
      <vt:lpstr>代码</vt:lpstr>
      <vt:lpstr>height 数组</vt:lpstr>
      <vt:lpstr>BZOJ1031 字符加密</vt:lpstr>
      <vt:lpstr>BZOJ1031 字符加密</vt:lpstr>
      <vt:lpstr>最长公共子串</vt:lpstr>
      <vt:lpstr>最长公共子串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最短路</dc:title>
  <dc:creator>Anson _</dc:creator>
  <cp:lastModifiedBy>Anson _</cp:lastModifiedBy>
  <cp:revision>167</cp:revision>
  <dcterms:created xsi:type="dcterms:W3CDTF">2019-05-28T06:57:59Z</dcterms:created>
  <dcterms:modified xsi:type="dcterms:W3CDTF">2019-08-08T03:15:28Z</dcterms:modified>
</cp:coreProperties>
</file>