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4E08C-F20F-4975-BD1A-DF19AB76144D}">
          <p14:sldIdLst>
            <p14:sldId id="256"/>
            <p14:sldId id="263"/>
            <p14:sldId id="264"/>
            <p14:sldId id="265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A038-336B-4190-8490-5F3113A5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9F2F4-54E6-47A9-82F2-D42A5FE97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6172-D158-4D10-8877-5198B28C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0135-A077-486C-9718-8FF15272EA7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FB7A-CBF7-425B-A0DC-613AAFF2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3643-D7F0-419C-BE35-113FC2A3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F5C-4DA7-4AF0-91C0-C34B0C794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43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7C76-2FE0-4789-A960-E0EFFCF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6CC49-A8C9-4ACC-886C-25F3FE199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4C25E-F32F-468C-A4B1-04399819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0135-A077-486C-9718-8FF15272EA7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74CD-20C8-4342-B925-66E424B5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DE85-CEE0-471D-852A-7895E01B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F5C-4DA7-4AF0-91C0-C34B0C794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2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1C14E-7C14-4630-A739-B5B279441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28CED-582D-4918-AB8B-416A6F69D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1E27-8A0C-4659-A929-24E2B85B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0135-A077-486C-9718-8FF15272EA7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3D9AD-9CD0-47B7-8D31-15ED6646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59846-AB07-417D-8AF8-142F9120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F5C-4DA7-4AF0-91C0-C34B0C794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058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976C-8E08-4A49-B758-7716C77D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964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192A1-1EF8-4A45-B5BD-A4C40632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3581400" cy="365125"/>
          </a:xfrm>
          <a:solidFill>
            <a:schemeClr val="accent1">
              <a:lumMod val="75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>
              <a:defRPr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2947D88E-9EF3-421D-9998-A443131BD5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E64DC3-07CE-44EC-8106-28217BD9DA4B}"/>
              </a:ext>
            </a:extLst>
          </p:cNvPr>
          <p:cNvSpPr/>
          <p:nvPr userDrawn="1"/>
        </p:nvSpPr>
        <p:spPr>
          <a:xfrm>
            <a:off x="0" y="6492874"/>
            <a:ext cx="8610599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7A34-2920-4A3B-BD56-F1C6F53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6346-8101-4953-BF1B-275A2DA9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B3B21-2F20-4F36-85BC-973398BB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0135-A077-486C-9718-8FF15272EA7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441A-9914-49BA-A1E1-3563EBB5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B9CE9-3EAF-4854-B701-A218A547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F5C-4DA7-4AF0-91C0-C34B0C794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93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4A66-A88B-4F1F-9896-19EC5086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61335-C462-468C-96BA-4505B9022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5B9B-464C-491A-B4B8-463DB515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0135-A077-486C-9718-8FF15272EA7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E7CAB-F579-4482-969B-A52687A6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EE9A-FAF7-46C0-BD4E-7356D295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F5C-4DA7-4AF0-91C0-C34B0C794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73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9548-07C8-4FE9-83A1-0B68220F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E8B2-6675-4FE9-95F0-543F3DB33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ADDF1-8FF5-4992-9C86-EC09E2AB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1B97E-A136-4A46-AF25-80E6DD65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0135-A077-486C-9718-8FF15272EA7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30F7B-311D-4029-8869-DB61E709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5C40E-E2A0-482F-BBD2-7CA9FBFC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F5C-4DA7-4AF0-91C0-C34B0C794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2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2A6F-3167-4C78-A8CA-93DD1D83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32698-CCC0-4AD9-9F2E-83C10D7AF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95324-43A6-451E-8D27-549290F6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19DB5-D5F4-4681-AE05-15727CA53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D78B4-8958-49BF-8490-C67745298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D38F5-D712-498C-8E43-6DCF878A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0135-A077-486C-9718-8FF15272EA7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7A247-4918-42B0-B061-7065813D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45E5D-9422-412C-9450-6D53F2CF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F5C-4DA7-4AF0-91C0-C34B0C794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94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A322-7157-4D05-B716-0A0B1852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36054-26AD-482A-91E7-B20A6C70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0135-A077-486C-9718-8FF15272EA7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7A029-9E27-42F2-AC52-D4BBB892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F40BC-03DD-43F7-B103-65A2D6E2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F5C-4DA7-4AF0-91C0-C34B0C794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94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19454-CD4D-4802-8CD1-BE02F927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0135-A077-486C-9718-8FF15272EA7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1B880-81ED-4F1F-A0B4-47BD25E4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3353B-567F-48FA-9E9D-69C485FD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F5C-4DA7-4AF0-91C0-C34B0C794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54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826A-A4B7-46FF-A759-1F2D2B0A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D85B-48EC-4A50-930C-A808FCCC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89FF9-5122-4089-9463-D689195D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331DB-2F00-43B8-9BAD-B8E296D5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0135-A077-486C-9718-8FF15272EA7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F20D0-43B7-4672-A9A2-F6D8FBBA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B7B2C-FD43-4527-85A5-3C7807B5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F5C-4DA7-4AF0-91C0-C34B0C794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41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0E55-37BD-4422-8105-63C53C11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0D0EB-DAA4-4215-889D-C8BE94320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6BE6-624B-4799-9720-07C06CD71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78C02-BC52-47EE-84DB-D770B862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0135-A077-486C-9718-8FF15272EA7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3E133-9768-4297-BFE6-B5D04AAD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7FC31-5A6C-41D5-AF3B-095CB969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F5C-4DA7-4AF0-91C0-C34B0C794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1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2360E-1E22-4314-BA85-BF834632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AA2F-7B0E-4342-975C-E4DC7087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E8D6-92A3-440C-930C-82D5EE2EB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30135-A077-486C-9718-8FF15272EA7B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2DF6-D53C-45A9-9314-36B549AE0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62E2-59DC-4CB4-B719-98AAE8D37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7F5C-4DA7-4AF0-91C0-C34B0C794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5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E264-AE6E-42EF-859F-001848548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Georgia" panose="02040502050405020303" pitchFamily="18" charset="0"/>
              </a:rPr>
              <a:t>PSS 13</a:t>
            </a:r>
            <a:br>
              <a:rPr lang="en-GB" dirty="0">
                <a:latin typeface="Georgia" panose="02040502050405020303" pitchFamily="18" charset="0"/>
              </a:rPr>
            </a:br>
            <a:r>
              <a:rPr lang="en-GB" dirty="0">
                <a:latin typeface="Georgia" panose="02040502050405020303" pitchFamily="18" charset="0"/>
              </a:rPr>
              <a:t>Implicit Integrators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2377D-E325-45FB-B603-9FDA1E143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2159" y="4235883"/>
            <a:ext cx="9507681" cy="1655762"/>
          </a:xfrm>
        </p:spPr>
        <p:txBody>
          <a:bodyPr>
            <a:normAutofit lnSpcReduction="10000"/>
          </a:bodyPr>
          <a:lstStyle/>
          <a:p>
            <a:r>
              <a:rPr lang="en-GB" sz="3000" b="1" dirty="0"/>
              <a:t>Computer exercises: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8.3: </a:t>
            </a:r>
            <a:r>
              <a:rPr lang="en-GB" dirty="0"/>
              <a:t>Code implicit Euler scheme + Van der Pol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8.5: </a:t>
            </a:r>
            <a:r>
              <a:rPr lang="en-GB" dirty="0"/>
              <a:t>Find Butcher tableaux from Gauss-Legendre collocation method</a:t>
            </a:r>
          </a:p>
        </p:txBody>
      </p:sp>
    </p:spTree>
    <p:extLst>
      <p:ext uri="{BB962C8B-B14F-4D97-AF65-F5344CB8AC3E}">
        <p14:creationId xmlns:p14="http://schemas.microsoft.com/office/powerpoint/2010/main" val="28358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1C3E-B61C-4ADE-B6E8-2245C7E3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Exercise 8.3 – Implicit Euler on Van der Pol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569D9-5CCD-496D-8AB5-D6D235BE45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3"/>
          <a:stretch/>
        </p:blipFill>
        <p:spPr>
          <a:xfrm>
            <a:off x="0" y="759204"/>
            <a:ext cx="9029194" cy="5566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8A2A8C-9FCB-4B74-A4C2-F531CCD4C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503" y="1447147"/>
            <a:ext cx="3334215" cy="962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2AA669-6C0E-440B-AD33-9936C90FBC92}"/>
              </a:ext>
            </a:extLst>
          </p:cNvPr>
          <p:cNvSpPr txBox="1"/>
          <p:nvPr/>
        </p:nvSpPr>
        <p:spPr>
          <a:xfrm>
            <a:off x="8694555" y="1077815"/>
            <a:ext cx="299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Van der Pol equations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A5D6A-D7DF-435E-A11E-E2525C775E75}"/>
              </a:ext>
            </a:extLst>
          </p:cNvPr>
          <p:cNvSpPr txBox="1"/>
          <p:nvPr/>
        </p:nvSpPr>
        <p:spPr>
          <a:xfrm>
            <a:off x="8747483" y="2420316"/>
            <a:ext cx="2550254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u = 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467207" y="3025162"/>
                <a:ext cx="3784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/>
                  <a:t>The residual is: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207" y="3025162"/>
                <a:ext cx="3784498" cy="646331"/>
              </a:xfrm>
              <a:prstGeom prst="rect">
                <a:avLst/>
              </a:prstGeom>
              <a:blipFill>
                <a:blip r:embed="rId4"/>
                <a:stretch>
                  <a:fillRect l="-1449" t="-4717" b="-84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3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0A38-C429-4009-8C20-C7B18128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Exercise 8.3 – Implicit Euler on Van der Pol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FE2FE-6B3D-4F3D-9427-198AF03222B7}"/>
              </a:ext>
            </a:extLst>
          </p:cNvPr>
          <p:cNvSpPr txBox="1"/>
          <p:nvPr/>
        </p:nvSpPr>
        <p:spPr>
          <a:xfrm>
            <a:off x="458598" y="1057012"/>
            <a:ext cx="11274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Solution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57195-9AD6-4D45-97AF-3AEB4223B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566" y="1739705"/>
            <a:ext cx="5896798" cy="1114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2A4B74-7827-4501-828D-6174012D0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566" y="3088472"/>
            <a:ext cx="5896798" cy="1066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AEE340-8164-48A5-B366-CF9818A64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566" y="4389607"/>
            <a:ext cx="5896798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4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6622-B6C8-4D3C-81ED-4541D052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Exercise 8.5 – Gauss-Legendre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A3E5A-10D3-43B9-948F-636D244CC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966"/>
            <a:ext cx="10840963" cy="537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F9979-69E2-4A13-9A83-CF1D4C5E5AC9}"/>
              </a:ext>
            </a:extLst>
          </p:cNvPr>
          <p:cNvSpPr txBox="1"/>
          <p:nvPr/>
        </p:nvSpPr>
        <p:spPr>
          <a:xfrm>
            <a:off x="10058401" y="2936376"/>
            <a:ext cx="171135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diff, solve,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77861-F1E6-4336-AC52-13F643209B33}"/>
              </a:ext>
            </a:extLst>
          </p:cNvPr>
          <p:cNvSpPr txBox="1"/>
          <p:nvPr/>
        </p:nvSpPr>
        <p:spPr>
          <a:xfrm>
            <a:off x="9076888" y="1860778"/>
            <a:ext cx="269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Useful </a:t>
            </a:r>
            <a:r>
              <a:rPr lang="en-GB" dirty="0" err="1"/>
              <a:t>Matlab</a:t>
            </a:r>
            <a:r>
              <a:rPr lang="en-GB" dirty="0"/>
              <a:t> functions: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4911E-4FC3-46C6-878F-6D8CFD7E5640}"/>
              </a:ext>
            </a:extLst>
          </p:cNvPr>
          <p:cNvSpPr txBox="1"/>
          <p:nvPr/>
        </p:nvSpPr>
        <p:spPr>
          <a:xfrm>
            <a:off x="10058401" y="4882394"/>
            <a:ext cx="1954636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D9E16-4423-4A36-8FDA-634CB5951F06}"/>
              </a:ext>
            </a:extLst>
          </p:cNvPr>
          <p:cNvSpPr txBox="1"/>
          <p:nvPr/>
        </p:nvSpPr>
        <p:spPr>
          <a:xfrm>
            <a:off x="10058401" y="5259899"/>
            <a:ext cx="195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subs, simplify</a:t>
            </a:r>
          </a:p>
        </p:txBody>
      </p:sp>
    </p:spTree>
    <p:extLst>
      <p:ext uri="{BB962C8B-B14F-4D97-AF65-F5344CB8AC3E}">
        <p14:creationId xmlns:p14="http://schemas.microsoft.com/office/powerpoint/2010/main" val="387984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9E70-AF9B-42AD-9F17-07F995DB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Exercise 8.5 – Gauss-Legendre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BB90A-734F-497F-B0BD-476DF829A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68" y="2173303"/>
            <a:ext cx="723048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2A0A-5E64-4547-94AC-4B040A33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Exercise 8.5 – Gauss-Legendre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15722-C77F-43AD-97C2-A5EA30D37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47" y="1670139"/>
            <a:ext cx="7563906" cy="2067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CC5AD-DC05-42AD-BF28-3525BDE94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4309592"/>
            <a:ext cx="588727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6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459F-A97A-4C10-9D28-68B57C43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Exercise 8.5 – Gauss-Legendre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F6277-73EB-4C32-8F3C-137284330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14" y="1581961"/>
            <a:ext cx="5925377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2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S10" id="{3D910DC8-14C4-447B-9AED-6BA2F5A7D0AC}" vid="{AE175C8F-8A09-4017-81E4-4D8854A259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576</TotalTime>
  <Words>117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Georgia</vt:lpstr>
      <vt:lpstr>Office Theme</vt:lpstr>
      <vt:lpstr>PSS 13 Implicit Integrators</vt:lpstr>
      <vt:lpstr>1) Exercise 8.3 – Implicit Euler on Van der Pol</vt:lpstr>
      <vt:lpstr>1) Exercise 8.3 – Implicit Euler on Van der Pol</vt:lpstr>
      <vt:lpstr>2) Exercise 8.5 – Gauss-Legendre method</vt:lpstr>
      <vt:lpstr>2) Exercise 8.5 – Gauss-Legendre method</vt:lpstr>
      <vt:lpstr>2) Exercise 8.5 – Gauss-Legendre method</vt:lpstr>
      <vt:lpstr>2) Exercise 8.5 – Gauss-Legendre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PSS 13 Implicit Integrators</dc:title>
  <dc:creator>Rémi Lacombe</dc:creator>
  <cp:lastModifiedBy>Kojchev Stefan</cp:lastModifiedBy>
  <cp:revision>18</cp:revision>
  <dcterms:created xsi:type="dcterms:W3CDTF">2019-10-17T06:26:20Z</dcterms:created>
  <dcterms:modified xsi:type="dcterms:W3CDTF">2022-10-14T05:31:26Z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2021-10-15T06:56:37Z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f5c4151f-7b55-4159-94bd-58d7ac2f06d8</vt:lpwstr>
  </property>
  <property fmtid="{D5CDD505-2E9C-101B-9397-08002B2CF9AE}" pid="8" name="MSIP_Label_19540963-e559-4020-8a90-fe8a502c2801_ContentBits">
    <vt:lpwstr>0</vt:lpwstr>
  </property>
</Properties>
</file>