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3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0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5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44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27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0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36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80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7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4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1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A9B3-B196-4685-AF4E-8E6229791B35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CA4B5A-1D6E-43B5-8042-2634EB07F4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7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qlserver.techtarget.com/definition/SQL" TargetMode="External"/><Relationship Id="rId2" Type="http://schemas.openxmlformats.org/officeDocument/2006/relationships/hyperlink" Target="https://searchdatamanagement.techtarget.com/definition/relational-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qlserver.techtarget.com/definition/normalization" TargetMode="External"/><Relationship Id="rId2" Type="http://schemas.openxmlformats.org/officeDocument/2006/relationships/hyperlink" Target="https://searchoracle.techtarget.com/definition/distributed-data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fr/base-de-connaissances/qu-est-ce-que-wordpress/" TargetMode="External"/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sta.com/fr/base-de-connaissances/donnees-wp-options-automatiquement-charge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98206" y="832945"/>
            <a:ext cx="8915399" cy="2262781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RDBMS 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98206" y="3095726"/>
            <a:ext cx="8915399" cy="1126283"/>
          </a:xfrm>
        </p:spPr>
        <p:txBody>
          <a:bodyPr/>
          <a:lstStyle/>
          <a:p>
            <a:r>
              <a:rPr lang="fr-FR" dirty="0" smtClean="0"/>
              <a:t>MySQL,</a:t>
            </a:r>
            <a:r>
              <a:rPr lang="fr-FR" dirty="0"/>
              <a:t> </a:t>
            </a:r>
            <a:r>
              <a:rPr lang="fr-FR" dirty="0" smtClean="0"/>
              <a:t>PostgreSQL and </a:t>
            </a:r>
            <a:r>
              <a:rPr lang="fr-FR" dirty="0"/>
              <a:t>SQL </a:t>
            </a:r>
            <a:r>
              <a:rPr lang="fr-FR" dirty="0" smtClean="0"/>
              <a:t>SERVER,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1570041"/>
            <a:ext cx="8911687" cy="1280890"/>
          </a:xfrm>
        </p:spPr>
        <p:txBody>
          <a:bodyPr/>
          <a:lstStyle/>
          <a:p>
            <a:r>
              <a:rPr lang="fr-FR" dirty="0" smtClean="0"/>
              <a:t>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722179"/>
            <a:ext cx="8915400" cy="3777622"/>
          </a:xfrm>
        </p:spPr>
        <p:txBody>
          <a:bodyPr/>
          <a:lstStyle/>
          <a:p>
            <a:r>
              <a:rPr lang="en-US" dirty="0"/>
              <a:t>Database Management System (DBMS) is a software that is used to define, create and maintain a database and provides controlled access to the data. </a:t>
            </a:r>
            <a:r>
              <a:rPr lang="en-US" b="1" dirty="0"/>
              <a:t>Relational Database</a:t>
            </a:r>
            <a:r>
              <a:rPr lang="en-US" dirty="0"/>
              <a:t> Management System (</a:t>
            </a:r>
            <a:r>
              <a:rPr lang="en-US" b="1" dirty="0"/>
              <a:t>RDBMS</a:t>
            </a:r>
            <a:r>
              <a:rPr lang="en-US" dirty="0"/>
              <a:t>) is an advanced version </a:t>
            </a:r>
            <a:r>
              <a:rPr lang="en-US" b="1" dirty="0"/>
              <a:t>of</a:t>
            </a:r>
            <a:r>
              <a:rPr lang="en-US" dirty="0"/>
              <a:t> a DBMS.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2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1055034"/>
            <a:ext cx="8911687" cy="1280890"/>
          </a:xfrm>
        </p:spPr>
        <p:txBody>
          <a:bodyPr/>
          <a:lstStyle/>
          <a:p>
            <a:r>
              <a:rPr lang="fr-FR" dirty="0" smtClean="0"/>
              <a:t>RDBMS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relational database management system (RDBMS) is a collection of programs and capabilities that enable IT teams and others to create, update, administer and otherwise interact with a </a:t>
            </a:r>
            <a:r>
              <a:rPr lang="en-US" u="sng" dirty="0">
                <a:hlinkClick r:id="rId2"/>
              </a:rPr>
              <a:t>relational database</a:t>
            </a:r>
            <a:r>
              <a:rPr lang="en-US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en-US" dirty="0" smtClean="0"/>
              <a:t>RDBMS </a:t>
            </a:r>
            <a:r>
              <a:rPr lang="en-US" dirty="0"/>
              <a:t>store data in the form of tables, with most commercial relational database management systems using </a:t>
            </a:r>
            <a:r>
              <a:rPr lang="en-US" u="sng" dirty="0">
                <a:hlinkClick r:id="rId3"/>
              </a:rPr>
              <a:t>Structured Query Language</a:t>
            </a:r>
            <a:r>
              <a:rPr lang="en-US" dirty="0"/>
              <a:t> (SQL) to access the database. However, since SQL was invented after the initial development of the relational model, it is not necessary for RDBMS 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RDBMS is the most popular database system among organizations across the world. It provides a dependable method of storing and retrieving large amounts of data while offering a combination of system performance and ease of implementation.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8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9559" y="1275752"/>
            <a:ext cx="8911687" cy="1280890"/>
          </a:xfrm>
        </p:spPr>
        <p:txBody>
          <a:bodyPr>
            <a:normAutofit/>
          </a:bodyPr>
          <a:lstStyle/>
          <a:p>
            <a:r>
              <a:rPr lang="fr-FR" dirty="0" smtClean="0"/>
              <a:t>DBMS vs RDBMS :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5846" y="2291256"/>
            <a:ext cx="8915400" cy="3777622"/>
          </a:xfrm>
        </p:spPr>
        <p:txBody>
          <a:bodyPr/>
          <a:lstStyle/>
          <a:p>
            <a:r>
              <a:rPr lang="en-US" b="1" dirty="0"/>
              <a:t>Number of allowed users.</a:t>
            </a:r>
            <a:r>
              <a:rPr lang="en-US" dirty="0"/>
              <a:t> While a DBMS can only accept one user at a time, an RDBMS can operate with multiple users</a:t>
            </a:r>
            <a:r>
              <a:rPr lang="en-US" dirty="0" smtClean="0"/>
              <a:t>.</a:t>
            </a:r>
          </a:p>
          <a:p>
            <a:r>
              <a:rPr lang="en-US" b="1" dirty="0"/>
              <a:t>Hardware and software requirements.</a:t>
            </a:r>
            <a:r>
              <a:rPr lang="en-US" dirty="0"/>
              <a:t> A DBMS needs less software and hardware than an RDBMS.</a:t>
            </a:r>
          </a:p>
          <a:p>
            <a:r>
              <a:rPr lang="en-US" b="1" dirty="0"/>
              <a:t>Amount of data. </a:t>
            </a:r>
            <a:r>
              <a:rPr lang="en-US" dirty="0" smtClean="0"/>
              <a:t>RDBMS </a:t>
            </a:r>
            <a:r>
              <a:rPr lang="en-US" dirty="0"/>
              <a:t>can handle any amount of data, from small to large, while a DBMS can only manage small amounts.</a:t>
            </a:r>
          </a:p>
          <a:p>
            <a:r>
              <a:rPr lang="en-US" b="1" dirty="0"/>
              <a:t>Distributed databases.</a:t>
            </a:r>
            <a:r>
              <a:rPr lang="en-US" dirty="0"/>
              <a:t> While an RDBMS offers complete support for </a:t>
            </a:r>
            <a:r>
              <a:rPr lang="en-US" u="sng" dirty="0">
                <a:hlinkClick r:id="rId2"/>
              </a:rPr>
              <a:t>distributed databases</a:t>
            </a:r>
            <a:r>
              <a:rPr lang="en-US" dirty="0"/>
              <a:t>, a DBMS will not provide support.</a:t>
            </a:r>
          </a:p>
          <a:p>
            <a:r>
              <a:rPr lang="en-US" b="1" dirty="0"/>
              <a:t>Support of database normalization.</a:t>
            </a:r>
            <a:r>
              <a:rPr lang="en-US" dirty="0"/>
              <a:t> An RDBMS can be </a:t>
            </a:r>
            <a:r>
              <a:rPr lang="en-US" u="sng" dirty="0">
                <a:hlinkClick r:id="rId3"/>
              </a:rPr>
              <a:t>normalized</a:t>
            </a:r>
            <a:r>
              <a:rPr lang="en-US" dirty="0"/>
              <a:t>, but a DBMS cannot.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MySQL</a:t>
            </a:r>
            <a:r>
              <a:rPr lang="fr-FR" dirty="0"/>
              <a:t> est un système de gestion de bases de données relationnelles SQL open source développé et supporté par Oracle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Une base de données n’est qu’une collection structurée de données qui est organisée pour en faciliter l’utilisation et la récupération. Pour un </a:t>
            </a:r>
            <a:r>
              <a:rPr lang="fr-FR" dirty="0">
                <a:hlinkClick r:id="rId3"/>
              </a:rPr>
              <a:t>site WordPress</a:t>
            </a:r>
            <a:r>
              <a:rPr lang="fr-FR" dirty="0"/>
              <a:t>, ces « données » sont des choses comme le texte de vos articles de blog, des informations pour tous les utilisateurs enregistrés sur votre site, des </a:t>
            </a:r>
            <a:r>
              <a:rPr lang="fr-FR" dirty="0">
                <a:hlinkClick r:id="rId4"/>
              </a:rPr>
              <a:t>données chargées automatiquement</a:t>
            </a:r>
            <a:r>
              <a:rPr lang="fr-FR" dirty="0"/>
              <a:t>, des configurations de paramètres importants, etc</a:t>
            </a:r>
            <a:r>
              <a:rPr lang="fr-FR" dirty="0" smtClean="0"/>
              <a:t>.</a:t>
            </a:r>
          </a:p>
          <a:p>
            <a:r>
              <a:rPr lang="fr-FR" dirty="0"/>
              <a:t>MySQL n’est qu’un système populaire qui peut stocker et gérer ces données pour vous, et c’est une solution de base de données particulièrement populaire pour les sites WordPress.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8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is an advanced, enterprise-class, and open-source relational database system. PostgreSQL supports both SQL (relational) and JSON (non-relational) querying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PostgreSQL is a highly stable database backed by more than 20 years of development by the open-source community.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MySQL vs 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PostgreSQL </a:t>
            </a:r>
            <a:r>
              <a:rPr lang="fr-FR" dirty="0" err="1"/>
              <a:t>is</a:t>
            </a:r>
            <a:r>
              <a:rPr lang="fr-FR" dirty="0"/>
              <a:t> an Object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Management System (ORDBMS) </a:t>
            </a:r>
            <a:r>
              <a:rPr lang="fr-FR" dirty="0" err="1"/>
              <a:t>whereas</a:t>
            </a:r>
            <a:r>
              <a:rPr lang="fr-FR" dirty="0"/>
              <a:t> MySQL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driven</a:t>
            </a:r>
            <a:r>
              <a:rPr lang="fr-FR" dirty="0"/>
              <a:t> DBMS system.</a:t>
            </a:r>
          </a:p>
          <a:p>
            <a:r>
              <a:rPr lang="fr-FR" dirty="0"/>
              <a:t>PostgreSQL support modern applications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JSON, XML etc. </a:t>
            </a:r>
            <a:r>
              <a:rPr lang="fr-FR" dirty="0" err="1"/>
              <a:t>while</a:t>
            </a:r>
            <a:r>
              <a:rPr lang="fr-FR" dirty="0"/>
              <a:t> MySQL </a:t>
            </a:r>
            <a:r>
              <a:rPr lang="fr-FR" dirty="0" err="1"/>
              <a:t>only</a:t>
            </a:r>
            <a:r>
              <a:rPr lang="fr-FR" dirty="0"/>
              <a:t> supports JSON.</a:t>
            </a:r>
          </a:p>
          <a:p>
            <a:r>
              <a:rPr lang="fr-FR" dirty="0"/>
              <a:t>PostgreSQL performance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executing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</a:t>
            </a:r>
            <a:r>
              <a:rPr lang="fr-FR" dirty="0" err="1"/>
              <a:t>whereas</a:t>
            </a:r>
            <a:r>
              <a:rPr lang="fr-FR" dirty="0"/>
              <a:t> MySQL </a:t>
            </a:r>
            <a:r>
              <a:rPr lang="fr-FR" dirty="0" err="1"/>
              <a:t>performs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in OLAP &amp; OLTP </a:t>
            </a:r>
            <a:r>
              <a:rPr lang="fr-FR" dirty="0" err="1"/>
              <a:t>systems</a:t>
            </a:r>
            <a:r>
              <a:rPr lang="fr-FR" dirty="0"/>
              <a:t>.</a:t>
            </a:r>
          </a:p>
          <a:p>
            <a:r>
              <a:rPr lang="fr-FR" dirty="0"/>
              <a:t>PostgreSQL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ACID </a:t>
            </a:r>
            <a:r>
              <a:rPr lang="fr-FR" dirty="0" err="1"/>
              <a:t>compliant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MySQL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ACID </a:t>
            </a:r>
            <a:r>
              <a:rPr lang="fr-FR" dirty="0" err="1"/>
              <a:t>compliant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InnoDB</a:t>
            </a:r>
            <a:r>
              <a:rPr lang="fr-FR" dirty="0"/>
              <a:t> and NDB.</a:t>
            </a:r>
          </a:p>
          <a:p>
            <a:r>
              <a:rPr lang="fr-FR" dirty="0"/>
              <a:t>PostgreSQL supports </a:t>
            </a:r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Views</a:t>
            </a:r>
            <a:r>
              <a:rPr lang="fr-FR" dirty="0"/>
              <a:t> </a:t>
            </a:r>
            <a:r>
              <a:rPr lang="fr-FR" dirty="0" err="1"/>
              <a:t>whereas</a:t>
            </a:r>
            <a:r>
              <a:rPr lang="fr-FR" dirty="0"/>
              <a:t> MySQL </a:t>
            </a:r>
            <a:r>
              <a:rPr lang="fr-FR" dirty="0" err="1"/>
              <a:t>doesn’t</a:t>
            </a:r>
            <a:r>
              <a:rPr lang="fr-FR" dirty="0"/>
              <a:t> supports </a:t>
            </a:r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6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MySQL vs SQL SERVER</a:t>
            </a:r>
            <a:endParaRPr lang="fr-FR" dirty="0"/>
          </a:p>
        </p:txBody>
      </p:sp>
      <p:pic>
        <p:nvPicPr>
          <p:cNvPr id="1026" name="Picture 2" descr="MySQL and MSSQL similarities and differen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04353"/>
            <a:ext cx="8123541" cy="42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PostgreSQL vs MSSQL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is an advanced object-relational database management system that uses Structured Query Language (SQL) in addition to its own procedural language, PL/</a:t>
            </a:r>
            <a:r>
              <a:rPr lang="en-US" dirty="0" err="1"/>
              <a:t>pgSQL</a:t>
            </a:r>
            <a:r>
              <a:rPr lang="en-US" dirty="0"/>
              <a:t>. PostgreSQL is easy-to-use with a full stack of RDBMS database features and capabilities for handling data. It can be easily installed on Linux environments. </a:t>
            </a:r>
          </a:p>
          <a:p>
            <a:r>
              <a:rPr lang="en-US" dirty="0"/>
              <a:t>SQL Server is a Relational Database Management System (RDBM) developed and operated by Microsoft. It uses a variant of Structured Query Language (SQL) called T-SQL (for Transact-SQL). It can run on Linux operating systems with Kubernetes support or on Windows. Users describe it as easy to use and reliable, with strong .NET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1372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273</Words>
  <Application>Microsoft Office PowerPoint</Application>
  <PresentationFormat>Grand écran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RDBMS </vt:lpstr>
      <vt:lpstr>DBMS</vt:lpstr>
      <vt:lpstr>RDBMS</vt:lpstr>
      <vt:lpstr>DBMS vs RDBMS : </vt:lpstr>
      <vt:lpstr>MySQL</vt:lpstr>
      <vt:lpstr>PostgreSQL</vt:lpstr>
      <vt:lpstr>MySQL vs PostgreSQL</vt:lpstr>
      <vt:lpstr>MySQL vs SQL SERVER</vt:lpstr>
      <vt:lpstr>PostgreSQL vs MSSQL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DELL</dc:creator>
  <cp:lastModifiedBy>DELL</cp:lastModifiedBy>
  <cp:revision>5</cp:revision>
  <dcterms:created xsi:type="dcterms:W3CDTF">2020-12-10T18:56:21Z</dcterms:created>
  <dcterms:modified xsi:type="dcterms:W3CDTF">2020-12-10T19:52:35Z</dcterms:modified>
</cp:coreProperties>
</file>