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305" r:id="rId4"/>
    <p:sldId id="259" r:id="rId5"/>
    <p:sldId id="261" r:id="rId6"/>
    <p:sldId id="306" r:id="rId7"/>
    <p:sldId id="303" r:id="rId8"/>
    <p:sldId id="304" r:id="rId9"/>
    <p:sldId id="307" r:id="rId10"/>
    <p:sldId id="285" r:id="rId11"/>
    <p:sldId id="308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D9DF6-7E0A-437E-A42A-8093E4A91F5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531EA-D69B-469C-9A88-7F4C86BD501A}">
      <dgm:prSet phldrT="[Texte]"/>
      <dgm:spPr/>
      <dgm:t>
        <a:bodyPr/>
        <a:lstStyle/>
        <a:p>
          <a:r>
            <a:rPr lang="fr-FR"/>
            <a:t>Présentation du module</a:t>
          </a:r>
        </a:p>
      </dgm:t>
    </dgm:pt>
    <dgm:pt modelId="{0430C21A-BBE1-4DB2-AB74-754333733D49}" type="parTrans" cxnId="{BF00F9A6-6FB7-4D5D-B1E5-8D45ABD17499}">
      <dgm:prSet/>
      <dgm:spPr/>
      <dgm:t>
        <a:bodyPr/>
        <a:lstStyle/>
        <a:p>
          <a:endParaRPr lang="fr-FR"/>
        </a:p>
      </dgm:t>
    </dgm:pt>
    <dgm:pt modelId="{F4BF45A2-08ED-491F-856D-9DC956A572A2}" type="sibTrans" cxnId="{BF00F9A6-6FB7-4D5D-B1E5-8D45ABD17499}">
      <dgm:prSet/>
      <dgm:spPr/>
      <dgm:t>
        <a:bodyPr/>
        <a:lstStyle/>
        <a:p>
          <a:endParaRPr lang="fr-FR"/>
        </a:p>
      </dgm:t>
    </dgm:pt>
    <dgm:pt modelId="{30A8B31B-63B2-411E-A2BE-45FA7C801E08}">
      <dgm:prSet/>
      <dgm:spPr/>
      <dgm:t>
        <a:bodyPr/>
        <a:lstStyle/>
        <a:p>
          <a:r>
            <a:rPr lang="fr-FR" dirty="0"/>
            <a:t>Évaluation des prérequis</a:t>
          </a:r>
        </a:p>
      </dgm:t>
    </dgm:pt>
    <dgm:pt modelId="{EEEEE7C9-C460-4990-B227-6367D5F929C0}" type="parTrans" cxnId="{938547D0-93F1-49FF-AEAF-69B06D6727C9}">
      <dgm:prSet/>
      <dgm:spPr/>
      <dgm:t>
        <a:bodyPr/>
        <a:lstStyle/>
        <a:p>
          <a:endParaRPr lang="fr-FR"/>
        </a:p>
      </dgm:t>
    </dgm:pt>
    <dgm:pt modelId="{BDF789C9-99C4-4127-8FE0-FED975A1FCB3}" type="sibTrans" cxnId="{938547D0-93F1-49FF-AEAF-69B06D6727C9}">
      <dgm:prSet/>
      <dgm:spPr/>
      <dgm:t>
        <a:bodyPr/>
        <a:lstStyle/>
        <a:p>
          <a:endParaRPr lang="fr-FR"/>
        </a:p>
      </dgm:t>
    </dgm:pt>
    <dgm:pt modelId="{0F8AF157-C1E4-45B0-AB86-7122453FFE81}">
      <dgm:prSet/>
      <dgm:spPr/>
      <dgm:t>
        <a:bodyPr/>
        <a:lstStyle/>
        <a:p>
          <a:r>
            <a:rPr lang="fr-FR" dirty="0"/>
            <a:t>Étude de cas</a:t>
          </a:r>
        </a:p>
      </dgm:t>
    </dgm:pt>
    <dgm:pt modelId="{A25F1209-D0E0-447C-ACC9-1755D2EE41BD}" type="parTrans" cxnId="{098179E2-578D-44E0-93EC-6BF5632C649E}">
      <dgm:prSet/>
      <dgm:spPr/>
      <dgm:t>
        <a:bodyPr/>
        <a:lstStyle/>
        <a:p>
          <a:endParaRPr lang="fr-FR"/>
        </a:p>
      </dgm:t>
    </dgm:pt>
    <dgm:pt modelId="{56BE5933-3EDC-405C-A3D2-A7F6BE8C6C08}" type="sibTrans" cxnId="{098179E2-578D-44E0-93EC-6BF5632C649E}">
      <dgm:prSet/>
      <dgm:spPr/>
      <dgm:t>
        <a:bodyPr/>
        <a:lstStyle/>
        <a:p>
          <a:endParaRPr lang="fr-FR"/>
        </a:p>
      </dgm:t>
    </dgm:pt>
    <dgm:pt modelId="{A5C1846A-2DF6-4DB9-ABC3-9992EF63D401}" type="pres">
      <dgm:prSet presAssocID="{8BED9DF6-7E0A-437E-A42A-8093E4A91F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6E55780-12C4-4A30-9FE2-4552E758B311}" type="pres">
      <dgm:prSet presAssocID="{5E9531EA-D69B-469C-9A88-7F4C86BD501A}" presName="composite" presStyleCnt="0"/>
      <dgm:spPr/>
    </dgm:pt>
    <dgm:pt modelId="{7A41EFB6-C671-4D47-A18B-592A7E1F7995}" type="pres">
      <dgm:prSet presAssocID="{5E9531EA-D69B-469C-9A88-7F4C86BD501A}" presName="BackAccent" presStyleLbl="bgShp" presStyleIdx="0" presStyleCnt="3"/>
      <dgm:spPr/>
    </dgm:pt>
    <dgm:pt modelId="{42998008-FDA7-41CF-8C4F-F0FF5C76A762}" type="pres">
      <dgm:prSet presAssocID="{5E9531EA-D69B-469C-9A88-7F4C86BD501A}" presName="Accent" presStyleLbl="alignNode1" presStyleIdx="0" presStyleCnt="3"/>
      <dgm:spPr/>
    </dgm:pt>
    <dgm:pt modelId="{696BAE01-ADA5-49E3-9A7A-9B01FFAE7651}" type="pres">
      <dgm:prSet presAssocID="{5E9531EA-D69B-469C-9A88-7F4C86BD501A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045D4E-DCAF-411F-8BB7-9868F7532DC4}" type="pres">
      <dgm:prSet presAssocID="{5E9531EA-D69B-469C-9A88-7F4C86BD501A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EF1F37E-143F-4664-988B-A03FF0A7CDB4}" type="pres">
      <dgm:prSet presAssocID="{F4BF45A2-08ED-491F-856D-9DC956A572A2}" presName="sibTrans" presStyleCnt="0"/>
      <dgm:spPr/>
    </dgm:pt>
    <dgm:pt modelId="{3E51F0D7-57F0-411D-A0DB-A09B3659B704}" type="pres">
      <dgm:prSet presAssocID="{30A8B31B-63B2-411E-A2BE-45FA7C801E08}" presName="composite" presStyleCnt="0"/>
      <dgm:spPr/>
    </dgm:pt>
    <dgm:pt modelId="{1C1330CD-4690-486A-BE5E-C8971FE20D15}" type="pres">
      <dgm:prSet presAssocID="{30A8B31B-63B2-411E-A2BE-45FA7C801E08}" presName="BackAccent" presStyleLbl="bgShp" presStyleIdx="1" presStyleCnt="3"/>
      <dgm:spPr/>
    </dgm:pt>
    <dgm:pt modelId="{03D61559-3735-4D98-BCCF-43995205D417}" type="pres">
      <dgm:prSet presAssocID="{30A8B31B-63B2-411E-A2BE-45FA7C801E08}" presName="Accent" presStyleLbl="alignNode1" presStyleIdx="1" presStyleCnt="3"/>
      <dgm:spPr/>
    </dgm:pt>
    <dgm:pt modelId="{48EABEC0-3D16-4D00-86C0-6CE7A4B7C625}" type="pres">
      <dgm:prSet presAssocID="{30A8B31B-63B2-411E-A2BE-45FA7C801E0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FDF61E6-13FB-4AE5-AEF9-A157CBE5E3D3}" type="pres">
      <dgm:prSet presAssocID="{30A8B31B-63B2-411E-A2BE-45FA7C801E0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36AF317-016F-46CC-B7B6-718C8E65C91B}" type="pres">
      <dgm:prSet presAssocID="{BDF789C9-99C4-4127-8FE0-FED975A1FCB3}" presName="sibTrans" presStyleCnt="0"/>
      <dgm:spPr/>
    </dgm:pt>
    <dgm:pt modelId="{D18A52F1-350A-44F0-817B-6ADAB6E90F85}" type="pres">
      <dgm:prSet presAssocID="{0F8AF157-C1E4-45B0-AB86-7122453FFE81}" presName="composite" presStyleCnt="0"/>
      <dgm:spPr/>
    </dgm:pt>
    <dgm:pt modelId="{F9F87712-4274-4B47-A75E-47426EBEE5F3}" type="pres">
      <dgm:prSet presAssocID="{0F8AF157-C1E4-45B0-AB86-7122453FFE81}" presName="BackAccent" presStyleLbl="bgShp" presStyleIdx="2" presStyleCnt="3"/>
      <dgm:spPr/>
    </dgm:pt>
    <dgm:pt modelId="{07798546-0434-49EE-B241-F249BDB71467}" type="pres">
      <dgm:prSet presAssocID="{0F8AF157-C1E4-45B0-AB86-7122453FFE81}" presName="Accent" presStyleLbl="alignNode1" presStyleIdx="2" presStyleCnt="3"/>
      <dgm:spPr/>
    </dgm:pt>
    <dgm:pt modelId="{428A7031-A592-46C3-91BE-BE11CFB5B8AE}" type="pres">
      <dgm:prSet presAssocID="{0F8AF157-C1E4-45B0-AB86-7122453FFE81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995E5E-DC68-45BA-B790-CFD9A6FEA021}" type="pres">
      <dgm:prSet presAssocID="{0F8AF157-C1E4-45B0-AB86-7122453FFE81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F00F9A6-6FB7-4D5D-B1E5-8D45ABD17499}" srcId="{8BED9DF6-7E0A-437E-A42A-8093E4A91F5A}" destId="{5E9531EA-D69B-469C-9A88-7F4C86BD501A}" srcOrd="0" destOrd="0" parTransId="{0430C21A-BBE1-4DB2-AB74-754333733D49}" sibTransId="{F4BF45A2-08ED-491F-856D-9DC956A572A2}"/>
    <dgm:cxn modelId="{2D4CBFAA-0864-4FE3-AD3D-32573B4914FB}" type="presOf" srcId="{30A8B31B-63B2-411E-A2BE-45FA7C801E08}" destId="{FFDF61E6-13FB-4AE5-AEF9-A157CBE5E3D3}" srcOrd="0" destOrd="0" presId="urn:microsoft.com/office/officeart/2008/layout/IncreasingCircleProcess"/>
    <dgm:cxn modelId="{599B49AF-D1F6-4B0F-BC86-47B1C588E3E0}" type="presOf" srcId="{8BED9DF6-7E0A-437E-A42A-8093E4A91F5A}" destId="{A5C1846A-2DF6-4DB9-ABC3-9992EF63D401}" srcOrd="0" destOrd="0" presId="urn:microsoft.com/office/officeart/2008/layout/IncreasingCircleProcess"/>
    <dgm:cxn modelId="{0C1AF7B9-BBBF-4676-96D9-C3D78C58AF66}" type="presOf" srcId="{0F8AF157-C1E4-45B0-AB86-7122453FFE81}" destId="{F0995E5E-DC68-45BA-B790-CFD9A6FEA021}" srcOrd="0" destOrd="0" presId="urn:microsoft.com/office/officeart/2008/layout/IncreasingCircleProcess"/>
    <dgm:cxn modelId="{938547D0-93F1-49FF-AEAF-69B06D6727C9}" srcId="{8BED9DF6-7E0A-437E-A42A-8093E4A91F5A}" destId="{30A8B31B-63B2-411E-A2BE-45FA7C801E08}" srcOrd="1" destOrd="0" parTransId="{EEEEE7C9-C460-4990-B227-6367D5F929C0}" sibTransId="{BDF789C9-99C4-4127-8FE0-FED975A1FCB3}"/>
    <dgm:cxn modelId="{269199D2-7410-4155-AEDF-59FD48ED3A0B}" type="presOf" srcId="{5E9531EA-D69B-469C-9A88-7F4C86BD501A}" destId="{CC045D4E-DCAF-411F-8BB7-9868F7532DC4}" srcOrd="0" destOrd="0" presId="urn:microsoft.com/office/officeart/2008/layout/IncreasingCircleProcess"/>
    <dgm:cxn modelId="{098179E2-578D-44E0-93EC-6BF5632C649E}" srcId="{8BED9DF6-7E0A-437E-A42A-8093E4A91F5A}" destId="{0F8AF157-C1E4-45B0-AB86-7122453FFE81}" srcOrd="2" destOrd="0" parTransId="{A25F1209-D0E0-447C-ACC9-1755D2EE41BD}" sibTransId="{56BE5933-3EDC-405C-A3D2-A7F6BE8C6C08}"/>
    <dgm:cxn modelId="{39FAEC42-7C78-47EB-AD6C-579F79BCFA4D}" type="presParOf" srcId="{A5C1846A-2DF6-4DB9-ABC3-9992EF63D401}" destId="{46E55780-12C4-4A30-9FE2-4552E758B311}" srcOrd="0" destOrd="0" presId="urn:microsoft.com/office/officeart/2008/layout/IncreasingCircleProcess"/>
    <dgm:cxn modelId="{31C616FA-F871-4B95-8BB2-1ED27D90CC3C}" type="presParOf" srcId="{46E55780-12C4-4A30-9FE2-4552E758B311}" destId="{7A41EFB6-C671-4D47-A18B-592A7E1F7995}" srcOrd="0" destOrd="0" presId="urn:microsoft.com/office/officeart/2008/layout/IncreasingCircleProcess"/>
    <dgm:cxn modelId="{C38DCB16-6AC1-45AF-8457-61410F458A48}" type="presParOf" srcId="{46E55780-12C4-4A30-9FE2-4552E758B311}" destId="{42998008-FDA7-41CF-8C4F-F0FF5C76A762}" srcOrd="1" destOrd="0" presId="urn:microsoft.com/office/officeart/2008/layout/IncreasingCircleProcess"/>
    <dgm:cxn modelId="{96EBD423-BEEE-4122-936A-C2FD5DD78A29}" type="presParOf" srcId="{46E55780-12C4-4A30-9FE2-4552E758B311}" destId="{696BAE01-ADA5-49E3-9A7A-9B01FFAE7651}" srcOrd="2" destOrd="0" presId="urn:microsoft.com/office/officeart/2008/layout/IncreasingCircleProcess"/>
    <dgm:cxn modelId="{71846BEB-D8D9-4827-A955-B0D3B7C8B966}" type="presParOf" srcId="{46E55780-12C4-4A30-9FE2-4552E758B311}" destId="{CC045D4E-DCAF-411F-8BB7-9868F7532DC4}" srcOrd="3" destOrd="0" presId="urn:microsoft.com/office/officeart/2008/layout/IncreasingCircleProcess"/>
    <dgm:cxn modelId="{7F6DC672-154D-4376-980F-2232CCF15341}" type="presParOf" srcId="{A5C1846A-2DF6-4DB9-ABC3-9992EF63D401}" destId="{FEF1F37E-143F-4664-988B-A03FF0A7CDB4}" srcOrd="1" destOrd="0" presId="urn:microsoft.com/office/officeart/2008/layout/IncreasingCircleProcess"/>
    <dgm:cxn modelId="{FF9E34E4-8E07-4132-A3D8-E11D4E2E6918}" type="presParOf" srcId="{A5C1846A-2DF6-4DB9-ABC3-9992EF63D401}" destId="{3E51F0D7-57F0-411D-A0DB-A09B3659B704}" srcOrd="2" destOrd="0" presId="urn:microsoft.com/office/officeart/2008/layout/IncreasingCircleProcess"/>
    <dgm:cxn modelId="{EBC64501-961B-47DE-A762-4FC2BD127E99}" type="presParOf" srcId="{3E51F0D7-57F0-411D-A0DB-A09B3659B704}" destId="{1C1330CD-4690-486A-BE5E-C8971FE20D15}" srcOrd="0" destOrd="0" presId="urn:microsoft.com/office/officeart/2008/layout/IncreasingCircleProcess"/>
    <dgm:cxn modelId="{23CBA4A0-1552-476A-9EF4-45EEACB23C72}" type="presParOf" srcId="{3E51F0D7-57F0-411D-A0DB-A09B3659B704}" destId="{03D61559-3735-4D98-BCCF-43995205D417}" srcOrd="1" destOrd="0" presId="urn:microsoft.com/office/officeart/2008/layout/IncreasingCircleProcess"/>
    <dgm:cxn modelId="{57794FAA-1551-449C-8A8B-D50D7C11FE0C}" type="presParOf" srcId="{3E51F0D7-57F0-411D-A0DB-A09B3659B704}" destId="{48EABEC0-3D16-4D00-86C0-6CE7A4B7C625}" srcOrd="2" destOrd="0" presId="urn:microsoft.com/office/officeart/2008/layout/IncreasingCircleProcess"/>
    <dgm:cxn modelId="{E4A76344-7B64-46F4-A6F9-8CD09487DBC2}" type="presParOf" srcId="{3E51F0D7-57F0-411D-A0DB-A09B3659B704}" destId="{FFDF61E6-13FB-4AE5-AEF9-A157CBE5E3D3}" srcOrd="3" destOrd="0" presId="urn:microsoft.com/office/officeart/2008/layout/IncreasingCircleProcess"/>
    <dgm:cxn modelId="{5120AD12-0B7B-46E9-88E0-B0447EC5B71A}" type="presParOf" srcId="{A5C1846A-2DF6-4DB9-ABC3-9992EF63D401}" destId="{636AF317-016F-46CC-B7B6-718C8E65C91B}" srcOrd="3" destOrd="0" presId="urn:microsoft.com/office/officeart/2008/layout/IncreasingCircleProcess"/>
    <dgm:cxn modelId="{6F96D457-98EA-4053-A572-4FDCE04AD222}" type="presParOf" srcId="{A5C1846A-2DF6-4DB9-ABC3-9992EF63D401}" destId="{D18A52F1-350A-44F0-817B-6ADAB6E90F85}" srcOrd="4" destOrd="0" presId="urn:microsoft.com/office/officeart/2008/layout/IncreasingCircleProcess"/>
    <dgm:cxn modelId="{6C229509-E3F5-4993-83AC-F3DBEE19CE92}" type="presParOf" srcId="{D18A52F1-350A-44F0-817B-6ADAB6E90F85}" destId="{F9F87712-4274-4B47-A75E-47426EBEE5F3}" srcOrd="0" destOrd="0" presId="urn:microsoft.com/office/officeart/2008/layout/IncreasingCircleProcess"/>
    <dgm:cxn modelId="{11ED66B0-069F-4924-A1C5-AEA795AE6583}" type="presParOf" srcId="{D18A52F1-350A-44F0-817B-6ADAB6E90F85}" destId="{07798546-0434-49EE-B241-F249BDB71467}" srcOrd="1" destOrd="0" presId="urn:microsoft.com/office/officeart/2008/layout/IncreasingCircleProcess"/>
    <dgm:cxn modelId="{CF2EDB7A-DF85-4F24-98E4-BD0557846889}" type="presParOf" srcId="{D18A52F1-350A-44F0-817B-6ADAB6E90F85}" destId="{428A7031-A592-46C3-91BE-BE11CFB5B8AE}" srcOrd="2" destOrd="0" presId="urn:microsoft.com/office/officeart/2008/layout/IncreasingCircleProcess"/>
    <dgm:cxn modelId="{EA0549B8-8FD8-4C6F-B973-BDCE982B5E4A}" type="presParOf" srcId="{D18A52F1-350A-44F0-817B-6ADAB6E90F85}" destId="{F0995E5E-DC68-45BA-B790-CFD9A6FEA02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D9DF6-7E0A-437E-A42A-8093E4A91F5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531EA-D69B-469C-9A88-7F4C86BD501A}">
      <dgm:prSet phldrT="[Texte]"/>
      <dgm:spPr/>
      <dgm:t>
        <a:bodyPr/>
        <a:lstStyle/>
        <a:p>
          <a:r>
            <a:rPr lang="fr-FR" b="1" dirty="0"/>
            <a:t>Présentation du module</a:t>
          </a:r>
        </a:p>
      </dgm:t>
    </dgm:pt>
    <dgm:pt modelId="{0430C21A-BBE1-4DB2-AB74-754333733D49}" type="parTrans" cxnId="{BF00F9A6-6FB7-4D5D-B1E5-8D45ABD17499}">
      <dgm:prSet/>
      <dgm:spPr/>
      <dgm:t>
        <a:bodyPr/>
        <a:lstStyle/>
        <a:p>
          <a:endParaRPr lang="fr-FR"/>
        </a:p>
      </dgm:t>
    </dgm:pt>
    <dgm:pt modelId="{F4BF45A2-08ED-491F-856D-9DC956A572A2}" type="sibTrans" cxnId="{BF00F9A6-6FB7-4D5D-B1E5-8D45ABD17499}">
      <dgm:prSet/>
      <dgm:spPr/>
      <dgm:t>
        <a:bodyPr/>
        <a:lstStyle/>
        <a:p>
          <a:endParaRPr lang="fr-FR"/>
        </a:p>
      </dgm:t>
    </dgm:pt>
    <dgm:pt modelId="{30A8B31B-63B2-411E-A2BE-45FA7C801E08}">
      <dgm:prSet/>
      <dgm:spPr/>
      <dgm:t>
        <a:bodyPr/>
        <a:lstStyle/>
        <a:p>
          <a:r>
            <a:rPr lang="fr-FR" dirty="0"/>
            <a:t>Évaluation des prérequis</a:t>
          </a:r>
        </a:p>
      </dgm:t>
    </dgm:pt>
    <dgm:pt modelId="{EEEEE7C9-C460-4990-B227-6367D5F929C0}" type="parTrans" cxnId="{938547D0-93F1-49FF-AEAF-69B06D6727C9}">
      <dgm:prSet/>
      <dgm:spPr/>
      <dgm:t>
        <a:bodyPr/>
        <a:lstStyle/>
        <a:p>
          <a:endParaRPr lang="fr-FR"/>
        </a:p>
      </dgm:t>
    </dgm:pt>
    <dgm:pt modelId="{BDF789C9-99C4-4127-8FE0-FED975A1FCB3}" type="sibTrans" cxnId="{938547D0-93F1-49FF-AEAF-69B06D6727C9}">
      <dgm:prSet/>
      <dgm:spPr/>
      <dgm:t>
        <a:bodyPr/>
        <a:lstStyle/>
        <a:p>
          <a:endParaRPr lang="fr-FR"/>
        </a:p>
      </dgm:t>
    </dgm:pt>
    <dgm:pt modelId="{0F8AF157-C1E4-45B0-AB86-7122453FFE81}">
      <dgm:prSet/>
      <dgm:spPr/>
      <dgm:t>
        <a:bodyPr/>
        <a:lstStyle/>
        <a:p>
          <a:r>
            <a:rPr lang="fr-FR" dirty="0"/>
            <a:t>Étude de cas</a:t>
          </a:r>
        </a:p>
      </dgm:t>
    </dgm:pt>
    <dgm:pt modelId="{A25F1209-D0E0-447C-ACC9-1755D2EE41BD}" type="parTrans" cxnId="{098179E2-578D-44E0-93EC-6BF5632C649E}">
      <dgm:prSet/>
      <dgm:spPr/>
      <dgm:t>
        <a:bodyPr/>
        <a:lstStyle/>
        <a:p>
          <a:endParaRPr lang="fr-FR"/>
        </a:p>
      </dgm:t>
    </dgm:pt>
    <dgm:pt modelId="{56BE5933-3EDC-405C-A3D2-A7F6BE8C6C08}" type="sibTrans" cxnId="{098179E2-578D-44E0-93EC-6BF5632C649E}">
      <dgm:prSet/>
      <dgm:spPr/>
      <dgm:t>
        <a:bodyPr/>
        <a:lstStyle/>
        <a:p>
          <a:endParaRPr lang="fr-FR"/>
        </a:p>
      </dgm:t>
    </dgm:pt>
    <dgm:pt modelId="{A5C1846A-2DF6-4DB9-ABC3-9992EF63D401}" type="pres">
      <dgm:prSet presAssocID="{8BED9DF6-7E0A-437E-A42A-8093E4A91F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6E55780-12C4-4A30-9FE2-4552E758B311}" type="pres">
      <dgm:prSet presAssocID="{5E9531EA-D69B-469C-9A88-7F4C86BD501A}" presName="composite" presStyleCnt="0"/>
      <dgm:spPr/>
    </dgm:pt>
    <dgm:pt modelId="{7A41EFB6-C671-4D47-A18B-592A7E1F7995}" type="pres">
      <dgm:prSet presAssocID="{5E9531EA-D69B-469C-9A88-7F4C86BD501A}" presName="BackAccent" presStyleLbl="bgShp" presStyleIdx="0" presStyleCnt="3"/>
      <dgm:spPr/>
    </dgm:pt>
    <dgm:pt modelId="{42998008-FDA7-41CF-8C4F-F0FF5C76A762}" type="pres">
      <dgm:prSet presAssocID="{5E9531EA-D69B-469C-9A88-7F4C86BD501A}" presName="Accent" presStyleLbl="alignNode1" presStyleIdx="0" presStyleCnt="3"/>
      <dgm:spPr/>
    </dgm:pt>
    <dgm:pt modelId="{696BAE01-ADA5-49E3-9A7A-9B01FFAE7651}" type="pres">
      <dgm:prSet presAssocID="{5E9531EA-D69B-469C-9A88-7F4C86BD501A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045D4E-DCAF-411F-8BB7-9868F7532DC4}" type="pres">
      <dgm:prSet presAssocID="{5E9531EA-D69B-469C-9A88-7F4C86BD501A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EF1F37E-143F-4664-988B-A03FF0A7CDB4}" type="pres">
      <dgm:prSet presAssocID="{F4BF45A2-08ED-491F-856D-9DC956A572A2}" presName="sibTrans" presStyleCnt="0"/>
      <dgm:spPr/>
    </dgm:pt>
    <dgm:pt modelId="{3E51F0D7-57F0-411D-A0DB-A09B3659B704}" type="pres">
      <dgm:prSet presAssocID="{30A8B31B-63B2-411E-A2BE-45FA7C801E08}" presName="composite" presStyleCnt="0"/>
      <dgm:spPr/>
    </dgm:pt>
    <dgm:pt modelId="{1C1330CD-4690-486A-BE5E-C8971FE20D15}" type="pres">
      <dgm:prSet presAssocID="{30A8B31B-63B2-411E-A2BE-45FA7C801E08}" presName="BackAccent" presStyleLbl="bgShp" presStyleIdx="1" presStyleCnt="3"/>
      <dgm:spPr/>
    </dgm:pt>
    <dgm:pt modelId="{03D61559-3735-4D98-BCCF-43995205D417}" type="pres">
      <dgm:prSet presAssocID="{30A8B31B-63B2-411E-A2BE-45FA7C801E08}" presName="Accent" presStyleLbl="alignNode1" presStyleIdx="1" presStyleCnt="3"/>
      <dgm:spPr/>
    </dgm:pt>
    <dgm:pt modelId="{48EABEC0-3D16-4D00-86C0-6CE7A4B7C625}" type="pres">
      <dgm:prSet presAssocID="{30A8B31B-63B2-411E-A2BE-45FA7C801E0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FDF61E6-13FB-4AE5-AEF9-A157CBE5E3D3}" type="pres">
      <dgm:prSet presAssocID="{30A8B31B-63B2-411E-A2BE-45FA7C801E0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36AF317-016F-46CC-B7B6-718C8E65C91B}" type="pres">
      <dgm:prSet presAssocID="{BDF789C9-99C4-4127-8FE0-FED975A1FCB3}" presName="sibTrans" presStyleCnt="0"/>
      <dgm:spPr/>
    </dgm:pt>
    <dgm:pt modelId="{D18A52F1-350A-44F0-817B-6ADAB6E90F85}" type="pres">
      <dgm:prSet presAssocID="{0F8AF157-C1E4-45B0-AB86-7122453FFE81}" presName="composite" presStyleCnt="0"/>
      <dgm:spPr/>
    </dgm:pt>
    <dgm:pt modelId="{F9F87712-4274-4B47-A75E-47426EBEE5F3}" type="pres">
      <dgm:prSet presAssocID="{0F8AF157-C1E4-45B0-AB86-7122453FFE81}" presName="BackAccent" presStyleLbl="bgShp" presStyleIdx="2" presStyleCnt="3"/>
      <dgm:spPr/>
    </dgm:pt>
    <dgm:pt modelId="{07798546-0434-49EE-B241-F249BDB71467}" type="pres">
      <dgm:prSet presAssocID="{0F8AF157-C1E4-45B0-AB86-7122453FFE81}" presName="Accent" presStyleLbl="alignNode1" presStyleIdx="2" presStyleCnt="3"/>
      <dgm:spPr/>
    </dgm:pt>
    <dgm:pt modelId="{428A7031-A592-46C3-91BE-BE11CFB5B8AE}" type="pres">
      <dgm:prSet presAssocID="{0F8AF157-C1E4-45B0-AB86-7122453FFE81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995E5E-DC68-45BA-B790-CFD9A6FEA021}" type="pres">
      <dgm:prSet presAssocID="{0F8AF157-C1E4-45B0-AB86-7122453FFE81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F00F9A6-6FB7-4D5D-B1E5-8D45ABD17499}" srcId="{8BED9DF6-7E0A-437E-A42A-8093E4A91F5A}" destId="{5E9531EA-D69B-469C-9A88-7F4C86BD501A}" srcOrd="0" destOrd="0" parTransId="{0430C21A-BBE1-4DB2-AB74-754333733D49}" sibTransId="{F4BF45A2-08ED-491F-856D-9DC956A572A2}"/>
    <dgm:cxn modelId="{2D4CBFAA-0864-4FE3-AD3D-32573B4914FB}" type="presOf" srcId="{30A8B31B-63B2-411E-A2BE-45FA7C801E08}" destId="{FFDF61E6-13FB-4AE5-AEF9-A157CBE5E3D3}" srcOrd="0" destOrd="0" presId="urn:microsoft.com/office/officeart/2008/layout/IncreasingCircleProcess"/>
    <dgm:cxn modelId="{599B49AF-D1F6-4B0F-BC86-47B1C588E3E0}" type="presOf" srcId="{8BED9DF6-7E0A-437E-A42A-8093E4A91F5A}" destId="{A5C1846A-2DF6-4DB9-ABC3-9992EF63D401}" srcOrd="0" destOrd="0" presId="urn:microsoft.com/office/officeart/2008/layout/IncreasingCircleProcess"/>
    <dgm:cxn modelId="{0C1AF7B9-BBBF-4676-96D9-C3D78C58AF66}" type="presOf" srcId="{0F8AF157-C1E4-45B0-AB86-7122453FFE81}" destId="{F0995E5E-DC68-45BA-B790-CFD9A6FEA021}" srcOrd="0" destOrd="0" presId="urn:microsoft.com/office/officeart/2008/layout/IncreasingCircleProcess"/>
    <dgm:cxn modelId="{938547D0-93F1-49FF-AEAF-69B06D6727C9}" srcId="{8BED9DF6-7E0A-437E-A42A-8093E4A91F5A}" destId="{30A8B31B-63B2-411E-A2BE-45FA7C801E08}" srcOrd="1" destOrd="0" parTransId="{EEEEE7C9-C460-4990-B227-6367D5F929C0}" sibTransId="{BDF789C9-99C4-4127-8FE0-FED975A1FCB3}"/>
    <dgm:cxn modelId="{269199D2-7410-4155-AEDF-59FD48ED3A0B}" type="presOf" srcId="{5E9531EA-D69B-469C-9A88-7F4C86BD501A}" destId="{CC045D4E-DCAF-411F-8BB7-9868F7532DC4}" srcOrd="0" destOrd="0" presId="urn:microsoft.com/office/officeart/2008/layout/IncreasingCircleProcess"/>
    <dgm:cxn modelId="{098179E2-578D-44E0-93EC-6BF5632C649E}" srcId="{8BED9DF6-7E0A-437E-A42A-8093E4A91F5A}" destId="{0F8AF157-C1E4-45B0-AB86-7122453FFE81}" srcOrd="2" destOrd="0" parTransId="{A25F1209-D0E0-447C-ACC9-1755D2EE41BD}" sibTransId="{56BE5933-3EDC-405C-A3D2-A7F6BE8C6C08}"/>
    <dgm:cxn modelId="{39FAEC42-7C78-47EB-AD6C-579F79BCFA4D}" type="presParOf" srcId="{A5C1846A-2DF6-4DB9-ABC3-9992EF63D401}" destId="{46E55780-12C4-4A30-9FE2-4552E758B311}" srcOrd="0" destOrd="0" presId="urn:microsoft.com/office/officeart/2008/layout/IncreasingCircleProcess"/>
    <dgm:cxn modelId="{31C616FA-F871-4B95-8BB2-1ED27D90CC3C}" type="presParOf" srcId="{46E55780-12C4-4A30-9FE2-4552E758B311}" destId="{7A41EFB6-C671-4D47-A18B-592A7E1F7995}" srcOrd="0" destOrd="0" presId="urn:microsoft.com/office/officeart/2008/layout/IncreasingCircleProcess"/>
    <dgm:cxn modelId="{C38DCB16-6AC1-45AF-8457-61410F458A48}" type="presParOf" srcId="{46E55780-12C4-4A30-9FE2-4552E758B311}" destId="{42998008-FDA7-41CF-8C4F-F0FF5C76A762}" srcOrd="1" destOrd="0" presId="urn:microsoft.com/office/officeart/2008/layout/IncreasingCircleProcess"/>
    <dgm:cxn modelId="{96EBD423-BEEE-4122-936A-C2FD5DD78A29}" type="presParOf" srcId="{46E55780-12C4-4A30-9FE2-4552E758B311}" destId="{696BAE01-ADA5-49E3-9A7A-9B01FFAE7651}" srcOrd="2" destOrd="0" presId="urn:microsoft.com/office/officeart/2008/layout/IncreasingCircleProcess"/>
    <dgm:cxn modelId="{71846BEB-D8D9-4827-A955-B0D3B7C8B966}" type="presParOf" srcId="{46E55780-12C4-4A30-9FE2-4552E758B311}" destId="{CC045D4E-DCAF-411F-8BB7-9868F7532DC4}" srcOrd="3" destOrd="0" presId="urn:microsoft.com/office/officeart/2008/layout/IncreasingCircleProcess"/>
    <dgm:cxn modelId="{7F6DC672-154D-4376-980F-2232CCF15341}" type="presParOf" srcId="{A5C1846A-2DF6-4DB9-ABC3-9992EF63D401}" destId="{FEF1F37E-143F-4664-988B-A03FF0A7CDB4}" srcOrd="1" destOrd="0" presId="urn:microsoft.com/office/officeart/2008/layout/IncreasingCircleProcess"/>
    <dgm:cxn modelId="{FF9E34E4-8E07-4132-A3D8-E11D4E2E6918}" type="presParOf" srcId="{A5C1846A-2DF6-4DB9-ABC3-9992EF63D401}" destId="{3E51F0D7-57F0-411D-A0DB-A09B3659B704}" srcOrd="2" destOrd="0" presId="urn:microsoft.com/office/officeart/2008/layout/IncreasingCircleProcess"/>
    <dgm:cxn modelId="{EBC64501-961B-47DE-A762-4FC2BD127E99}" type="presParOf" srcId="{3E51F0D7-57F0-411D-A0DB-A09B3659B704}" destId="{1C1330CD-4690-486A-BE5E-C8971FE20D15}" srcOrd="0" destOrd="0" presId="urn:microsoft.com/office/officeart/2008/layout/IncreasingCircleProcess"/>
    <dgm:cxn modelId="{23CBA4A0-1552-476A-9EF4-45EEACB23C72}" type="presParOf" srcId="{3E51F0D7-57F0-411D-A0DB-A09B3659B704}" destId="{03D61559-3735-4D98-BCCF-43995205D417}" srcOrd="1" destOrd="0" presId="urn:microsoft.com/office/officeart/2008/layout/IncreasingCircleProcess"/>
    <dgm:cxn modelId="{57794FAA-1551-449C-8A8B-D50D7C11FE0C}" type="presParOf" srcId="{3E51F0D7-57F0-411D-A0DB-A09B3659B704}" destId="{48EABEC0-3D16-4D00-86C0-6CE7A4B7C625}" srcOrd="2" destOrd="0" presId="urn:microsoft.com/office/officeart/2008/layout/IncreasingCircleProcess"/>
    <dgm:cxn modelId="{E4A76344-7B64-46F4-A6F9-8CD09487DBC2}" type="presParOf" srcId="{3E51F0D7-57F0-411D-A0DB-A09B3659B704}" destId="{FFDF61E6-13FB-4AE5-AEF9-A157CBE5E3D3}" srcOrd="3" destOrd="0" presId="urn:microsoft.com/office/officeart/2008/layout/IncreasingCircleProcess"/>
    <dgm:cxn modelId="{5120AD12-0B7B-46E9-88E0-B0447EC5B71A}" type="presParOf" srcId="{A5C1846A-2DF6-4DB9-ABC3-9992EF63D401}" destId="{636AF317-016F-46CC-B7B6-718C8E65C91B}" srcOrd="3" destOrd="0" presId="urn:microsoft.com/office/officeart/2008/layout/IncreasingCircleProcess"/>
    <dgm:cxn modelId="{6F96D457-98EA-4053-A572-4FDCE04AD222}" type="presParOf" srcId="{A5C1846A-2DF6-4DB9-ABC3-9992EF63D401}" destId="{D18A52F1-350A-44F0-817B-6ADAB6E90F85}" srcOrd="4" destOrd="0" presId="urn:microsoft.com/office/officeart/2008/layout/IncreasingCircleProcess"/>
    <dgm:cxn modelId="{6C229509-E3F5-4993-83AC-F3DBEE19CE92}" type="presParOf" srcId="{D18A52F1-350A-44F0-817B-6ADAB6E90F85}" destId="{F9F87712-4274-4B47-A75E-47426EBEE5F3}" srcOrd="0" destOrd="0" presId="urn:microsoft.com/office/officeart/2008/layout/IncreasingCircleProcess"/>
    <dgm:cxn modelId="{11ED66B0-069F-4924-A1C5-AEA795AE6583}" type="presParOf" srcId="{D18A52F1-350A-44F0-817B-6ADAB6E90F85}" destId="{07798546-0434-49EE-B241-F249BDB71467}" srcOrd="1" destOrd="0" presId="urn:microsoft.com/office/officeart/2008/layout/IncreasingCircleProcess"/>
    <dgm:cxn modelId="{CF2EDB7A-DF85-4F24-98E4-BD0557846889}" type="presParOf" srcId="{D18A52F1-350A-44F0-817B-6ADAB6E90F85}" destId="{428A7031-A592-46C3-91BE-BE11CFB5B8AE}" srcOrd="2" destOrd="0" presId="urn:microsoft.com/office/officeart/2008/layout/IncreasingCircleProcess"/>
    <dgm:cxn modelId="{EA0549B8-8FD8-4C6F-B973-BDCE982B5E4A}" type="presParOf" srcId="{D18A52F1-350A-44F0-817B-6ADAB6E90F85}" destId="{F0995E5E-DC68-45BA-B790-CFD9A6FEA02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B7B6B-9981-4AB9-B384-9155D83A0265}" type="doc">
      <dgm:prSet loTypeId="urn:microsoft.com/office/officeart/2005/8/layout/hierarchy4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18D1290E-E715-47A8-BD3B-2A636754C2F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gm:t>
    </dgm:pt>
    <dgm:pt modelId="{D24F3DA0-A72B-40AC-B559-0C426111A857}" type="par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4133F0D2-76E6-4448-9F48-7242EB243ED9}" type="sib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9D3CE6F7-7911-4A50-8C77-6812E33C04C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gm:t>
    </dgm:pt>
    <dgm:pt modelId="{1ACD12B4-D62F-41DB-9107-1BF95330BEDB}" type="par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50BE3B88-467D-4217-9C7C-7E763273B870}" type="sib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CA144948-F8A1-4751-A818-2EA12E0B229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gm:t>
    </dgm:pt>
    <dgm:pt modelId="{957F17C8-3863-42D2-9D40-F9F967FCCB64}" type="par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2405466E-3D35-4BAE-8AE4-C17552A404A1}" type="sib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3316985F-ADBC-47C8-BF4E-E84C9B9128A7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gm:t>
    </dgm:pt>
    <dgm:pt modelId="{79338215-C664-4C06-A947-1296552D211E}" type="par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2232A85D-AF05-43D2-B97E-EAB9A54B95B2}" type="sib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12C41BEC-0D87-4707-AA0F-6B0CDF158F23}" type="pres">
      <dgm:prSet presAssocID="{472B7B6B-9981-4AB9-B384-9155D83A02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BD5FE-2059-42C2-8E93-C31A58D2E757}" type="pres">
      <dgm:prSet presAssocID="{18D1290E-E715-47A8-BD3B-2A636754C2F8}" presName="vertOne" presStyleCnt="0"/>
      <dgm:spPr/>
    </dgm:pt>
    <dgm:pt modelId="{B7D56E9C-D275-42CF-979B-6EE763FED0BB}" type="pres">
      <dgm:prSet presAssocID="{18D1290E-E715-47A8-BD3B-2A636754C2F8}" presName="txOne" presStyleLbl="node0" presStyleIdx="0" presStyleCnt="1" custScaleY="145896">
        <dgm:presLayoutVars>
          <dgm:chPref val="3"/>
        </dgm:presLayoutVars>
      </dgm:prSet>
      <dgm:spPr/>
    </dgm:pt>
    <dgm:pt modelId="{472567EA-692A-40DE-9988-80AC795A74C4}" type="pres">
      <dgm:prSet presAssocID="{18D1290E-E715-47A8-BD3B-2A636754C2F8}" presName="parTransOne" presStyleCnt="0"/>
      <dgm:spPr/>
    </dgm:pt>
    <dgm:pt modelId="{53B401C3-9769-4E60-9D00-65C183B594C4}" type="pres">
      <dgm:prSet presAssocID="{18D1290E-E715-47A8-BD3B-2A636754C2F8}" presName="horzOne" presStyleCnt="0"/>
      <dgm:spPr/>
    </dgm:pt>
    <dgm:pt modelId="{04D45637-56D5-4530-A7C5-F0BC66BE4B62}" type="pres">
      <dgm:prSet presAssocID="{3316985F-ADBC-47C8-BF4E-E84C9B9128A7}" presName="vertTwo" presStyleCnt="0"/>
      <dgm:spPr/>
    </dgm:pt>
    <dgm:pt modelId="{BE95CECE-12CF-45A0-A3F2-56ECECAA3A60}" type="pres">
      <dgm:prSet presAssocID="{3316985F-ADBC-47C8-BF4E-E84C9B9128A7}" presName="txTwo" presStyleLbl="node2" presStyleIdx="0" presStyleCnt="1">
        <dgm:presLayoutVars>
          <dgm:chPref val="3"/>
        </dgm:presLayoutVars>
      </dgm:prSet>
      <dgm:spPr/>
    </dgm:pt>
    <dgm:pt modelId="{51E7E6D8-201B-4A96-8AFB-8345DEEB483A}" type="pres">
      <dgm:prSet presAssocID="{3316985F-ADBC-47C8-BF4E-E84C9B9128A7}" presName="parTransTwo" presStyleCnt="0"/>
      <dgm:spPr/>
    </dgm:pt>
    <dgm:pt modelId="{06D4244F-0BEF-4687-968A-3D5404F8A608}" type="pres">
      <dgm:prSet presAssocID="{3316985F-ADBC-47C8-BF4E-E84C9B9128A7}" presName="horzTwo" presStyleCnt="0"/>
      <dgm:spPr/>
    </dgm:pt>
    <dgm:pt modelId="{7AD02220-D969-4629-9C67-79FD84C3CA94}" type="pres">
      <dgm:prSet presAssocID="{9D3CE6F7-7911-4A50-8C77-6812E33C04C5}" presName="vertThree" presStyleCnt="0"/>
      <dgm:spPr/>
    </dgm:pt>
    <dgm:pt modelId="{756D7609-167B-47CC-80BA-05CAA6A86414}" type="pres">
      <dgm:prSet presAssocID="{9D3CE6F7-7911-4A50-8C77-6812E33C04C5}" presName="txThree" presStyleLbl="node3" presStyleIdx="0" presStyleCnt="2" custScaleX="144529" custScaleY="117991">
        <dgm:presLayoutVars>
          <dgm:chPref val="3"/>
        </dgm:presLayoutVars>
      </dgm:prSet>
      <dgm:spPr/>
    </dgm:pt>
    <dgm:pt modelId="{71188545-DE2C-4BD4-BAC4-651E0B03E21C}" type="pres">
      <dgm:prSet presAssocID="{9D3CE6F7-7911-4A50-8C77-6812E33C04C5}" presName="horzThree" presStyleCnt="0"/>
      <dgm:spPr/>
    </dgm:pt>
    <dgm:pt modelId="{8BAFF281-43B6-4EBB-9565-72A626F70D44}" type="pres">
      <dgm:prSet presAssocID="{50BE3B88-467D-4217-9C7C-7E763273B870}" presName="sibSpaceThree" presStyleCnt="0"/>
      <dgm:spPr/>
    </dgm:pt>
    <dgm:pt modelId="{24E0B948-25A9-464B-8F3F-2FC13958AC7F}" type="pres">
      <dgm:prSet presAssocID="{CA144948-F8A1-4751-A818-2EA12E0B2295}" presName="vertThree" presStyleCnt="0"/>
      <dgm:spPr/>
    </dgm:pt>
    <dgm:pt modelId="{81BE7C9C-EB6C-4971-B0E9-CE8E88CCA8A0}" type="pres">
      <dgm:prSet presAssocID="{CA144948-F8A1-4751-A818-2EA12E0B2295}" presName="txThree" presStyleLbl="node3" presStyleIdx="1" presStyleCnt="2" custScaleX="137216" custScaleY="117991">
        <dgm:presLayoutVars>
          <dgm:chPref val="3"/>
        </dgm:presLayoutVars>
      </dgm:prSet>
      <dgm:spPr/>
    </dgm:pt>
    <dgm:pt modelId="{D387E485-769C-4EB1-B690-694F4AA10F23}" type="pres">
      <dgm:prSet presAssocID="{CA144948-F8A1-4751-A818-2EA12E0B2295}" presName="horzThree" presStyleCnt="0"/>
      <dgm:spPr/>
    </dgm:pt>
  </dgm:ptLst>
  <dgm:cxnLst>
    <dgm:cxn modelId="{6853E803-3063-4F91-B094-76D0412C8CBA}" type="presOf" srcId="{9D3CE6F7-7911-4A50-8C77-6812E33C04C5}" destId="{756D7609-167B-47CC-80BA-05CAA6A86414}" srcOrd="0" destOrd="0" presId="urn:microsoft.com/office/officeart/2005/8/layout/hierarchy4"/>
    <dgm:cxn modelId="{3D2A1F13-E8F5-4434-9E88-2520833764BC}" type="presOf" srcId="{3316985F-ADBC-47C8-BF4E-E84C9B9128A7}" destId="{BE95CECE-12CF-45A0-A3F2-56ECECAA3A60}" srcOrd="0" destOrd="0" presId="urn:microsoft.com/office/officeart/2005/8/layout/hierarchy4"/>
    <dgm:cxn modelId="{C1312B14-DCFD-4C8C-BA5C-445DE20293AA}" srcId="{3316985F-ADBC-47C8-BF4E-E84C9B9128A7}" destId="{9D3CE6F7-7911-4A50-8C77-6812E33C04C5}" srcOrd="0" destOrd="0" parTransId="{1ACD12B4-D62F-41DB-9107-1BF95330BEDB}" sibTransId="{50BE3B88-467D-4217-9C7C-7E763273B870}"/>
    <dgm:cxn modelId="{B380C221-C870-4B66-8DA3-03A91D6ACD89}" srcId="{472B7B6B-9981-4AB9-B384-9155D83A0265}" destId="{18D1290E-E715-47A8-BD3B-2A636754C2F8}" srcOrd="0" destOrd="0" parTransId="{D24F3DA0-A72B-40AC-B559-0C426111A857}" sibTransId="{4133F0D2-76E6-4448-9F48-7242EB243ED9}"/>
    <dgm:cxn modelId="{49290135-E6A9-4086-930B-682383FACE57}" srcId="{3316985F-ADBC-47C8-BF4E-E84C9B9128A7}" destId="{CA144948-F8A1-4751-A818-2EA12E0B2295}" srcOrd="1" destOrd="0" parTransId="{957F17C8-3863-42D2-9D40-F9F967FCCB64}" sibTransId="{2405466E-3D35-4BAE-8AE4-C17552A404A1}"/>
    <dgm:cxn modelId="{D86F8EB6-7A66-4920-AF76-AA21DAFAC08B}" type="presOf" srcId="{18D1290E-E715-47A8-BD3B-2A636754C2F8}" destId="{B7D56E9C-D275-42CF-979B-6EE763FED0BB}" srcOrd="0" destOrd="0" presId="urn:microsoft.com/office/officeart/2005/8/layout/hierarchy4"/>
    <dgm:cxn modelId="{192F00CB-27FE-43FF-9D14-56DEF7B79671}" type="presOf" srcId="{472B7B6B-9981-4AB9-B384-9155D83A0265}" destId="{12C41BEC-0D87-4707-AA0F-6B0CDF158F23}" srcOrd="0" destOrd="0" presId="urn:microsoft.com/office/officeart/2005/8/layout/hierarchy4"/>
    <dgm:cxn modelId="{D41B05DF-EA70-4B6C-A99F-F7BC30B35C45}" type="presOf" srcId="{CA144948-F8A1-4751-A818-2EA12E0B2295}" destId="{81BE7C9C-EB6C-4971-B0E9-CE8E88CCA8A0}" srcOrd="0" destOrd="0" presId="urn:microsoft.com/office/officeart/2005/8/layout/hierarchy4"/>
    <dgm:cxn modelId="{1686EFF2-2D13-48FD-8BA1-D3DC49CA4978}" srcId="{18D1290E-E715-47A8-BD3B-2A636754C2F8}" destId="{3316985F-ADBC-47C8-BF4E-E84C9B9128A7}" srcOrd="0" destOrd="0" parTransId="{79338215-C664-4C06-A947-1296552D211E}" sibTransId="{2232A85D-AF05-43D2-B97E-EAB9A54B95B2}"/>
    <dgm:cxn modelId="{0266AC59-3F48-4DF4-BB1A-0AC5BF7943A1}" type="presParOf" srcId="{12C41BEC-0D87-4707-AA0F-6B0CDF158F23}" destId="{8BCBD5FE-2059-42C2-8E93-C31A58D2E757}" srcOrd="0" destOrd="0" presId="urn:microsoft.com/office/officeart/2005/8/layout/hierarchy4"/>
    <dgm:cxn modelId="{8ECDF396-F6E6-4EF1-A2A6-C72B0CAE4874}" type="presParOf" srcId="{8BCBD5FE-2059-42C2-8E93-C31A58D2E757}" destId="{B7D56E9C-D275-42CF-979B-6EE763FED0BB}" srcOrd="0" destOrd="0" presId="urn:microsoft.com/office/officeart/2005/8/layout/hierarchy4"/>
    <dgm:cxn modelId="{C047A6F0-86AD-4F11-9C34-E21360439191}" type="presParOf" srcId="{8BCBD5FE-2059-42C2-8E93-C31A58D2E757}" destId="{472567EA-692A-40DE-9988-80AC795A74C4}" srcOrd="1" destOrd="0" presId="urn:microsoft.com/office/officeart/2005/8/layout/hierarchy4"/>
    <dgm:cxn modelId="{57AB2FB7-CADE-4F30-989D-1352D4A84E10}" type="presParOf" srcId="{8BCBD5FE-2059-42C2-8E93-C31A58D2E757}" destId="{53B401C3-9769-4E60-9D00-65C183B594C4}" srcOrd="2" destOrd="0" presId="urn:microsoft.com/office/officeart/2005/8/layout/hierarchy4"/>
    <dgm:cxn modelId="{BAD9F67F-8024-4279-A373-A2A5BBE67F47}" type="presParOf" srcId="{53B401C3-9769-4E60-9D00-65C183B594C4}" destId="{04D45637-56D5-4530-A7C5-F0BC66BE4B62}" srcOrd="0" destOrd="0" presId="urn:microsoft.com/office/officeart/2005/8/layout/hierarchy4"/>
    <dgm:cxn modelId="{68E9C290-D0BB-4689-A31A-A3947CF6B497}" type="presParOf" srcId="{04D45637-56D5-4530-A7C5-F0BC66BE4B62}" destId="{BE95CECE-12CF-45A0-A3F2-56ECECAA3A60}" srcOrd="0" destOrd="0" presId="urn:microsoft.com/office/officeart/2005/8/layout/hierarchy4"/>
    <dgm:cxn modelId="{3F475DDC-2EE5-4DD9-B1AE-59D9A9C1899D}" type="presParOf" srcId="{04D45637-56D5-4530-A7C5-F0BC66BE4B62}" destId="{51E7E6D8-201B-4A96-8AFB-8345DEEB483A}" srcOrd="1" destOrd="0" presId="urn:microsoft.com/office/officeart/2005/8/layout/hierarchy4"/>
    <dgm:cxn modelId="{DB2C3385-4449-4230-B24A-E15E15BB7AE5}" type="presParOf" srcId="{04D45637-56D5-4530-A7C5-F0BC66BE4B62}" destId="{06D4244F-0BEF-4687-968A-3D5404F8A608}" srcOrd="2" destOrd="0" presId="urn:microsoft.com/office/officeart/2005/8/layout/hierarchy4"/>
    <dgm:cxn modelId="{EF4BE2B2-3B0C-43D5-9CE1-17E571B2E30F}" type="presParOf" srcId="{06D4244F-0BEF-4687-968A-3D5404F8A608}" destId="{7AD02220-D969-4629-9C67-79FD84C3CA94}" srcOrd="0" destOrd="0" presId="urn:microsoft.com/office/officeart/2005/8/layout/hierarchy4"/>
    <dgm:cxn modelId="{E306F488-408F-4132-BED2-66584460AACB}" type="presParOf" srcId="{7AD02220-D969-4629-9C67-79FD84C3CA94}" destId="{756D7609-167B-47CC-80BA-05CAA6A86414}" srcOrd="0" destOrd="0" presId="urn:microsoft.com/office/officeart/2005/8/layout/hierarchy4"/>
    <dgm:cxn modelId="{DA8FB93C-F4FA-4F36-8FBE-0EBFE1EFF7FD}" type="presParOf" srcId="{7AD02220-D969-4629-9C67-79FD84C3CA94}" destId="{71188545-DE2C-4BD4-BAC4-651E0B03E21C}" srcOrd="1" destOrd="0" presId="urn:microsoft.com/office/officeart/2005/8/layout/hierarchy4"/>
    <dgm:cxn modelId="{73D69A42-3A5F-45D2-83ED-35302D49DD1D}" type="presParOf" srcId="{06D4244F-0BEF-4687-968A-3D5404F8A608}" destId="{8BAFF281-43B6-4EBB-9565-72A626F70D44}" srcOrd="1" destOrd="0" presId="urn:microsoft.com/office/officeart/2005/8/layout/hierarchy4"/>
    <dgm:cxn modelId="{65B726DD-11D5-4E87-83C4-E1B93E2B4F6F}" type="presParOf" srcId="{06D4244F-0BEF-4687-968A-3D5404F8A608}" destId="{24E0B948-25A9-464B-8F3F-2FC13958AC7F}" srcOrd="2" destOrd="0" presId="urn:microsoft.com/office/officeart/2005/8/layout/hierarchy4"/>
    <dgm:cxn modelId="{EE06B445-0599-4D51-A73E-CC59C2901DC4}" type="presParOf" srcId="{24E0B948-25A9-464B-8F3F-2FC13958AC7F}" destId="{81BE7C9C-EB6C-4971-B0E9-CE8E88CCA8A0}" srcOrd="0" destOrd="0" presId="urn:microsoft.com/office/officeart/2005/8/layout/hierarchy4"/>
    <dgm:cxn modelId="{CAEDF1CC-8109-4E1D-A230-DD975B99C1C7}" type="presParOf" srcId="{24E0B948-25A9-464B-8F3F-2FC13958AC7F}" destId="{D387E485-769C-4EB1-B690-694F4AA10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72A34-EB0D-4858-9897-1EECEB177533}" type="doc">
      <dgm:prSet loTypeId="urn:microsoft.com/office/officeart/2005/8/layout/lProcess2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96A8248-F1C6-4095-8BDA-61C77007FADE}">
      <dgm:prSet/>
      <dgm:spPr/>
      <dgm:t>
        <a:bodyPr/>
        <a:lstStyle/>
        <a:p>
          <a:r>
            <a:rPr lang="fr-FR" dirty="0"/>
            <a:t>Appropriation des savoirs à la maison</a:t>
          </a:r>
        </a:p>
      </dgm:t>
    </dgm:pt>
    <dgm:pt modelId="{368DB56C-4EE3-440E-805A-575357F48954}" type="parTrans" cxnId="{677F85CD-AAE1-4FB0-A717-E37975687974}">
      <dgm:prSet/>
      <dgm:spPr/>
      <dgm:t>
        <a:bodyPr/>
        <a:lstStyle/>
        <a:p>
          <a:endParaRPr lang="fr-FR"/>
        </a:p>
      </dgm:t>
    </dgm:pt>
    <dgm:pt modelId="{D240318E-B6D7-469D-A25A-23627E781AFC}" type="sibTrans" cxnId="{677F85CD-AAE1-4FB0-A717-E37975687974}">
      <dgm:prSet/>
      <dgm:spPr/>
      <dgm:t>
        <a:bodyPr/>
        <a:lstStyle/>
        <a:p>
          <a:endParaRPr lang="fr-FR"/>
        </a:p>
      </dgm:t>
    </dgm:pt>
    <dgm:pt modelId="{36AF39E4-4F6F-4F06-A1CF-776C235E052C}">
      <dgm:prSet/>
      <dgm:spPr/>
      <dgm:t>
        <a:bodyPr/>
        <a:lstStyle/>
        <a:p>
          <a:r>
            <a:rPr lang="fr-FR" dirty="0"/>
            <a:t>Apprentissage en classe</a:t>
          </a:r>
        </a:p>
      </dgm:t>
    </dgm:pt>
    <dgm:pt modelId="{DAFEAFEB-504E-4B3E-B901-1D5DA8D4660D}" type="parTrans" cxnId="{795351E6-37FE-4996-BAB8-DC38637156DE}">
      <dgm:prSet/>
      <dgm:spPr/>
      <dgm:t>
        <a:bodyPr/>
        <a:lstStyle/>
        <a:p>
          <a:endParaRPr lang="fr-FR"/>
        </a:p>
      </dgm:t>
    </dgm:pt>
    <dgm:pt modelId="{51D2315F-7C4F-41EA-8666-064BEF738DD5}" type="sibTrans" cxnId="{795351E6-37FE-4996-BAB8-DC38637156DE}">
      <dgm:prSet/>
      <dgm:spPr/>
      <dgm:t>
        <a:bodyPr/>
        <a:lstStyle/>
        <a:p>
          <a:endParaRPr lang="fr-FR"/>
        </a:p>
      </dgm:t>
    </dgm:pt>
    <dgm:pt modelId="{A907B4B3-AB0B-447B-A142-C1D6FCB73D7E}">
      <dgm:prSet/>
      <dgm:spPr/>
      <dgm:t>
        <a:bodyPr/>
        <a:lstStyle/>
        <a:p>
          <a:r>
            <a:rPr lang="fr-FR" dirty="0"/>
            <a:t>Documents à lire et à comprendre</a:t>
          </a:r>
        </a:p>
      </dgm:t>
    </dgm:pt>
    <dgm:pt modelId="{F9189908-2835-4A5C-89D8-D51B0408ABDC}" type="parTrans" cxnId="{132F8CA8-92DB-4621-BFBD-69E9726B37BE}">
      <dgm:prSet/>
      <dgm:spPr/>
      <dgm:t>
        <a:bodyPr/>
        <a:lstStyle/>
        <a:p>
          <a:endParaRPr lang="fr-FR"/>
        </a:p>
      </dgm:t>
    </dgm:pt>
    <dgm:pt modelId="{F7AABBE8-2858-434E-A2AF-8CEA28319BC6}" type="sibTrans" cxnId="{132F8CA8-92DB-4621-BFBD-69E9726B37BE}">
      <dgm:prSet/>
      <dgm:spPr/>
      <dgm:t>
        <a:bodyPr/>
        <a:lstStyle/>
        <a:p>
          <a:endParaRPr lang="fr-FR"/>
        </a:p>
      </dgm:t>
    </dgm:pt>
    <dgm:pt modelId="{AB38E84F-07F9-4B06-B00C-BB4525BBB49F}">
      <dgm:prSet/>
      <dgm:spPr/>
      <dgm:t>
        <a:bodyPr/>
        <a:lstStyle/>
        <a:p>
          <a:r>
            <a:rPr lang="fr-FR" dirty="0"/>
            <a:t>Questions, activités</a:t>
          </a:r>
        </a:p>
      </dgm:t>
    </dgm:pt>
    <dgm:pt modelId="{BF187D3A-2A41-4707-B76C-EA7359CF27C2}" type="parTrans" cxnId="{6A0B1279-D9B1-4F90-A1C9-9DAC420DB73B}">
      <dgm:prSet/>
      <dgm:spPr/>
      <dgm:t>
        <a:bodyPr/>
        <a:lstStyle/>
        <a:p>
          <a:endParaRPr lang="fr-FR"/>
        </a:p>
      </dgm:t>
    </dgm:pt>
    <dgm:pt modelId="{277A232F-542A-4E9B-9758-F7CACBEEB207}" type="sibTrans" cxnId="{6A0B1279-D9B1-4F90-A1C9-9DAC420DB73B}">
      <dgm:prSet/>
      <dgm:spPr/>
      <dgm:t>
        <a:bodyPr/>
        <a:lstStyle/>
        <a:p>
          <a:endParaRPr lang="fr-FR"/>
        </a:p>
      </dgm:t>
    </dgm:pt>
    <dgm:pt modelId="{51609AC8-5AFA-4359-BA9B-C5D44465C48D}" type="pres">
      <dgm:prSet presAssocID="{54672A34-EB0D-4858-9897-1EECEB177533}" presName="theList" presStyleCnt="0">
        <dgm:presLayoutVars>
          <dgm:dir/>
          <dgm:animLvl val="lvl"/>
          <dgm:resizeHandles val="exact"/>
        </dgm:presLayoutVars>
      </dgm:prSet>
      <dgm:spPr/>
    </dgm:pt>
    <dgm:pt modelId="{DB4C2E92-F362-4CD9-BD2A-455240BA49B9}" type="pres">
      <dgm:prSet presAssocID="{C96A8248-F1C6-4095-8BDA-61C77007FADE}" presName="compNode" presStyleCnt="0"/>
      <dgm:spPr/>
    </dgm:pt>
    <dgm:pt modelId="{DDCCBA1F-EE59-4C7D-B9BC-AC96A98F77DE}" type="pres">
      <dgm:prSet presAssocID="{C96A8248-F1C6-4095-8BDA-61C77007FADE}" presName="aNode" presStyleLbl="bgShp" presStyleIdx="0" presStyleCnt="2"/>
      <dgm:spPr/>
    </dgm:pt>
    <dgm:pt modelId="{6FA8BF03-5BA4-4194-BDF0-5C417ECE0017}" type="pres">
      <dgm:prSet presAssocID="{C96A8248-F1C6-4095-8BDA-61C77007FADE}" presName="textNode" presStyleLbl="bgShp" presStyleIdx="0" presStyleCnt="2"/>
      <dgm:spPr/>
    </dgm:pt>
    <dgm:pt modelId="{2E77A0F0-5932-40D8-8ECF-A5E27941DED3}" type="pres">
      <dgm:prSet presAssocID="{C96A8248-F1C6-4095-8BDA-61C77007FADE}" presName="compChildNode" presStyleCnt="0"/>
      <dgm:spPr/>
    </dgm:pt>
    <dgm:pt modelId="{A0C8C2EB-4914-41B0-BFBC-7FAA3D945A29}" type="pres">
      <dgm:prSet presAssocID="{C96A8248-F1C6-4095-8BDA-61C77007FADE}" presName="theInnerList" presStyleCnt="0"/>
      <dgm:spPr/>
    </dgm:pt>
    <dgm:pt modelId="{FD2C0525-0BF2-4558-888F-18CB830A4321}" type="pres">
      <dgm:prSet presAssocID="{A907B4B3-AB0B-447B-A142-C1D6FCB73D7E}" presName="childNode" presStyleLbl="node1" presStyleIdx="0" presStyleCnt="2">
        <dgm:presLayoutVars>
          <dgm:bulletEnabled val="1"/>
        </dgm:presLayoutVars>
      </dgm:prSet>
      <dgm:spPr/>
    </dgm:pt>
    <dgm:pt modelId="{0DBA9A7B-99C2-4E90-8E56-1B9B79ABF0E2}" type="pres">
      <dgm:prSet presAssocID="{C96A8248-F1C6-4095-8BDA-61C77007FADE}" presName="aSpace" presStyleCnt="0"/>
      <dgm:spPr/>
    </dgm:pt>
    <dgm:pt modelId="{C2A8163C-ADF2-4B06-B9CB-793575D8C1A6}" type="pres">
      <dgm:prSet presAssocID="{36AF39E4-4F6F-4F06-A1CF-776C235E052C}" presName="compNode" presStyleCnt="0"/>
      <dgm:spPr/>
    </dgm:pt>
    <dgm:pt modelId="{F719415D-2AF9-4DB7-B919-A3060041F3BE}" type="pres">
      <dgm:prSet presAssocID="{36AF39E4-4F6F-4F06-A1CF-776C235E052C}" presName="aNode" presStyleLbl="bgShp" presStyleIdx="1" presStyleCnt="2"/>
      <dgm:spPr/>
    </dgm:pt>
    <dgm:pt modelId="{69F33547-C682-4AF5-851C-3E6722FB6EFB}" type="pres">
      <dgm:prSet presAssocID="{36AF39E4-4F6F-4F06-A1CF-776C235E052C}" presName="textNode" presStyleLbl="bgShp" presStyleIdx="1" presStyleCnt="2"/>
      <dgm:spPr/>
    </dgm:pt>
    <dgm:pt modelId="{51063513-CD7F-479A-BA83-0BA22CF67477}" type="pres">
      <dgm:prSet presAssocID="{36AF39E4-4F6F-4F06-A1CF-776C235E052C}" presName="compChildNode" presStyleCnt="0"/>
      <dgm:spPr/>
    </dgm:pt>
    <dgm:pt modelId="{9B3EA041-C72C-473A-A16D-C383BEDF592F}" type="pres">
      <dgm:prSet presAssocID="{36AF39E4-4F6F-4F06-A1CF-776C235E052C}" presName="theInnerList" presStyleCnt="0"/>
      <dgm:spPr/>
    </dgm:pt>
    <dgm:pt modelId="{93B4B267-2152-4EEF-BA34-E1270BB86D49}" type="pres">
      <dgm:prSet presAssocID="{AB38E84F-07F9-4B06-B00C-BB4525BBB49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355780C-F877-4DD3-9482-D0EBDAA384C3}" type="presOf" srcId="{36AF39E4-4F6F-4F06-A1CF-776C235E052C}" destId="{69F33547-C682-4AF5-851C-3E6722FB6EFB}" srcOrd="1" destOrd="0" presId="urn:microsoft.com/office/officeart/2005/8/layout/lProcess2"/>
    <dgm:cxn modelId="{4207FC0D-830A-4B5A-BBDC-6D8999898DBB}" type="presOf" srcId="{C96A8248-F1C6-4095-8BDA-61C77007FADE}" destId="{6FA8BF03-5BA4-4194-BDF0-5C417ECE0017}" srcOrd="1" destOrd="0" presId="urn:microsoft.com/office/officeart/2005/8/layout/lProcess2"/>
    <dgm:cxn modelId="{3CFE8210-7F55-4FD4-B15F-A9AC562B500B}" type="presOf" srcId="{A907B4B3-AB0B-447B-A142-C1D6FCB73D7E}" destId="{FD2C0525-0BF2-4558-888F-18CB830A4321}" srcOrd="0" destOrd="0" presId="urn:microsoft.com/office/officeart/2005/8/layout/lProcess2"/>
    <dgm:cxn modelId="{42FE7937-1710-4CEE-ADD6-9010588B0C80}" type="presOf" srcId="{C96A8248-F1C6-4095-8BDA-61C77007FADE}" destId="{DDCCBA1F-EE59-4C7D-B9BC-AC96A98F77DE}" srcOrd="0" destOrd="0" presId="urn:microsoft.com/office/officeart/2005/8/layout/lProcess2"/>
    <dgm:cxn modelId="{6A0B1279-D9B1-4F90-A1C9-9DAC420DB73B}" srcId="{36AF39E4-4F6F-4F06-A1CF-776C235E052C}" destId="{AB38E84F-07F9-4B06-B00C-BB4525BBB49F}" srcOrd="0" destOrd="0" parTransId="{BF187D3A-2A41-4707-B76C-EA7359CF27C2}" sibTransId="{277A232F-542A-4E9B-9758-F7CACBEEB207}"/>
    <dgm:cxn modelId="{132F8CA8-92DB-4621-BFBD-69E9726B37BE}" srcId="{C96A8248-F1C6-4095-8BDA-61C77007FADE}" destId="{A907B4B3-AB0B-447B-A142-C1D6FCB73D7E}" srcOrd="0" destOrd="0" parTransId="{F9189908-2835-4A5C-89D8-D51B0408ABDC}" sibTransId="{F7AABBE8-2858-434E-A2AF-8CEA28319BC6}"/>
    <dgm:cxn modelId="{70D876C2-7241-4316-8827-FAF8E752EC7D}" type="presOf" srcId="{36AF39E4-4F6F-4F06-A1CF-776C235E052C}" destId="{F719415D-2AF9-4DB7-B919-A3060041F3BE}" srcOrd="0" destOrd="0" presId="urn:microsoft.com/office/officeart/2005/8/layout/lProcess2"/>
    <dgm:cxn modelId="{677F85CD-AAE1-4FB0-A717-E37975687974}" srcId="{54672A34-EB0D-4858-9897-1EECEB177533}" destId="{C96A8248-F1C6-4095-8BDA-61C77007FADE}" srcOrd="0" destOrd="0" parTransId="{368DB56C-4EE3-440E-805A-575357F48954}" sibTransId="{D240318E-B6D7-469D-A25A-23627E781AFC}"/>
    <dgm:cxn modelId="{906210CE-9BCB-4A2C-A62F-2DD0468B9884}" type="presOf" srcId="{AB38E84F-07F9-4B06-B00C-BB4525BBB49F}" destId="{93B4B267-2152-4EEF-BA34-E1270BB86D49}" srcOrd="0" destOrd="0" presId="urn:microsoft.com/office/officeart/2005/8/layout/lProcess2"/>
    <dgm:cxn modelId="{AD8CFAD9-F9A2-4535-A76D-FABFAE81138A}" type="presOf" srcId="{54672A34-EB0D-4858-9897-1EECEB177533}" destId="{51609AC8-5AFA-4359-BA9B-C5D44465C48D}" srcOrd="0" destOrd="0" presId="urn:microsoft.com/office/officeart/2005/8/layout/lProcess2"/>
    <dgm:cxn modelId="{795351E6-37FE-4996-BAB8-DC38637156DE}" srcId="{54672A34-EB0D-4858-9897-1EECEB177533}" destId="{36AF39E4-4F6F-4F06-A1CF-776C235E052C}" srcOrd="1" destOrd="0" parTransId="{DAFEAFEB-504E-4B3E-B901-1D5DA8D4660D}" sibTransId="{51D2315F-7C4F-41EA-8666-064BEF738DD5}"/>
    <dgm:cxn modelId="{65CC3552-7A2C-438D-BA0C-D63033D994B6}" type="presParOf" srcId="{51609AC8-5AFA-4359-BA9B-C5D44465C48D}" destId="{DB4C2E92-F362-4CD9-BD2A-455240BA49B9}" srcOrd="0" destOrd="0" presId="urn:microsoft.com/office/officeart/2005/8/layout/lProcess2"/>
    <dgm:cxn modelId="{96468074-552D-46F7-AF14-5A3EAB69F3D3}" type="presParOf" srcId="{DB4C2E92-F362-4CD9-BD2A-455240BA49B9}" destId="{DDCCBA1F-EE59-4C7D-B9BC-AC96A98F77DE}" srcOrd="0" destOrd="0" presId="urn:microsoft.com/office/officeart/2005/8/layout/lProcess2"/>
    <dgm:cxn modelId="{07C48C0F-1127-470E-9BA2-3921229DA34A}" type="presParOf" srcId="{DB4C2E92-F362-4CD9-BD2A-455240BA49B9}" destId="{6FA8BF03-5BA4-4194-BDF0-5C417ECE0017}" srcOrd="1" destOrd="0" presId="urn:microsoft.com/office/officeart/2005/8/layout/lProcess2"/>
    <dgm:cxn modelId="{7FE7675C-1D4B-454E-8859-F6AED44C9E4F}" type="presParOf" srcId="{DB4C2E92-F362-4CD9-BD2A-455240BA49B9}" destId="{2E77A0F0-5932-40D8-8ECF-A5E27941DED3}" srcOrd="2" destOrd="0" presId="urn:microsoft.com/office/officeart/2005/8/layout/lProcess2"/>
    <dgm:cxn modelId="{71CA1DBD-C07E-497B-A878-82EE4482B5B4}" type="presParOf" srcId="{2E77A0F0-5932-40D8-8ECF-A5E27941DED3}" destId="{A0C8C2EB-4914-41B0-BFBC-7FAA3D945A29}" srcOrd="0" destOrd="0" presId="urn:microsoft.com/office/officeart/2005/8/layout/lProcess2"/>
    <dgm:cxn modelId="{D58DBB05-5F1E-4680-8C7E-FCC2E876E461}" type="presParOf" srcId="{A0C8C2EB-4914-41B0-BFBC-7FAA3D945A29}" destId="{FD2C0525-0BF2-4558-888F-18CB830A4321}" srcOrd="0" destOrd="0" presId="urn:microsoft.com/office/officeart/2005/8/layout/lProcess2"/>
    <dgm:cxn modelId="{58AAA076-6B53-4E2E-BE51-7095C32A8DD7}" type="presParOf" srcId="{51609AC8-5AFA-4359-BA9B-C5D44465C48D}" destId="{0DBA9A7B-99C2-4E90-8E56-1B9B79ABF0E2}" srcOrd="1" destOrd="0" presId="urn:microsoft.com/office/officeart/2005/8/layout/lProcess2"/>
    <dgm:cxn modelId="{003B3F86-A2D0-4C20-A5E7-54B2B311E52E}" type="presParOf" srcId="{51609AC8-5AFA-4359-BA9B-C5D44465C48D}" destId="{C2A8163C-ADF2-4B06-B9CB-793575D8C1A6}" srcOrd="2" destOrd="0" presId="urn:microsoft.com/office/officeart/2005/8/layout/lProcess2"/>
    <dgm:cxn modelId="{E9427B32-38CA-4098-B373-6ACE84A247C5}" type="presParOf" srcId="{C2A8163C-ADF2-4B06-B9CB-793575D8C1A6}" destId="{F719415D-2AF9-4DB7-B919-A3060041F3BE}" srcOrd="0" destOrd="0" presId="urn:microsoft.com/office/officeart/2005/8/layout/lProcess2"/>
    <dgm:cxn modelId="{59797E5A-7790-42B2-ADEC-AEA9FB63D05C}" type="presParOf" srcId="{C2A8163C-ADF2-4B06-B9CB-793575D8C1A6}" destId="{69F33547-C682-4AF5-851C-3E6722FB6EFB}" srcOrd="1" destOrd="0" presId="urn:microsoft.com/office/officeart/2005/8/layout/lProcess2"/>
    <dgm:cxn modelId="{9755B79B-BCAB-474A-8744-74FDE6174C65}" type="presParOf" srcId="{C2A8163C-ADF2-4B06-B9CB-793575D8C1A6}" destId="{51063513-CD7F-479A-BA83-0BA22CF67477}" srcOrd="2" destOrd="0" presId="urn:microsoft.com/office/officeart/2005/8/layout/lProcess2"/>
    <dgm:cxn modelId="{5E971475-F0E7-47D9-9BDD-A6EAE3C1CA48}" type="presParOf" srcId="{51063513-CD7F-479A-BA83-0BA22CF67477}" destId="{9B3EA041-C72C-473A-A16D-C383BEDF592F}" srcOrd="0" destOrd="0" presId="urn:microsoft.com/office/officeart/2005/8/layout/lProcess2"/>
    <dgm:cxn modelId="{3C11E4A0-F1E1-474F-AE62-B0FC56C9C2D0}" type="presParOf" srcId="{9B3EA041-C72C-473A-A16D-C383BEDF592F}" destId="{93B4B267-2152-4EEF-BA34-E1270BB86D4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D9DF6-7E0A-437E-A42A-8093E4A91F5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531EA-D69B-469C-9A88-7F4C86BD501A}">
      <dgm:prSet phldrT="[Texte]"/>
      <dgm:spPr/>
      <dgm:t>
        <a:bodyPr/>
        <a:lstStyle/>
        <a:p>
          <a:r>
            <a:rPr lang="fr-FR"/>
            <a:t>Présentation du module</a:t>
          </a:r>
        </a:p>
      </dgm:t>
    </dgm:pt>
    <dgm:pt modelId="{0430C21A-BBE1-4DB2-AB74-754333733D49}" type="parTrans" cxnId="{BF00F9A6-6FB7-4D5D-B1E5-8D45ABD17499}">
      <dgm:prSet/>
      <dgm:spPr/>
      <dgm:t>
        <a:bodyPr/>
        <a:lstStyle/>
        <a:p>
          <a:endParaRPr lang="fr-FR"/>
        </a:p>
      </dgm:t>
    </dgm:pt>
    <dgm:pt modelId="{F4BF45A2-08ED-491F-856D-9DC956A572A2}" type="sibTrans" cxnId="{BF00F9A6-6FB7-4D5D-B1E5-8D45ABD17499}">
      <dgm:prSet/>
      <dgm:spPr/>
      <dgm:t>
        <a:bodyPr/>
        <a:lstStyle/>
        <a:p>
          <a:endParaRPr lang="fr-FR"/>
        </a:p>
      </dgm:t>
    </dgm:pt>
    <dgm:pt modelId="{30A8B31B-63B2-411E-A2BE-45FA7C801E08}">
      <dgm:prSet/>
      <dgm:spPr/>
      <dgm:t>
        <a:bodyPr/>
        <a:lstStyle/>
        <a:p>
          <a:r>
            <a:rPr lang="fr-FR" b="1" dirty="0"/>
            <a:t>Évaluation des prérequis</a:t>
          </a:r>
        </a:p>
      </dgm:t>
    </dgm:pt>
    <dgm:pt modelId="{EEEEE7C9-C460-4990-B227-6367D5F929C0}" type="parTrans" cxnId="{938547D0-93F1-49FF-AEAF-69B06D6727C9}">
      <dgm:prSet/>
      <dgm:spPr/>
      <dgm:t>
        <a:bodyPr/>
        <a:lstStyle/>
        <a:p>
          <a:endParaRPr lang="fr-FR"/>
        </a:p>
      </dgm:t>
    </dgm:pt>
    <dgm:pt modelId="{BDF789C9-99C4-4127-8FE0-FED975A1FCB3}" type="sibTrans" cxnId="{938547D0-93F1-49FF-AEAF-69B06D6727C9}">
      <dgm:prSet/>
      <dgm:spPr/>
      <dgm:t>
        <a:bodyPr/>
        <a:lstStyle/>
        <a:p>
          <a:endParaRPr lang="fr-FR"/>
        </a:p>
      </dgm:t>
    </dgm:pt>
    <dgm:pt modelId="{0F8AF157-C1E4-45B0-AB86-7122453FFE81}">
      <dgm:prSet/>
      <dgm:spPr/>
      <dgm:t>
        <a:bodyPr/>
        <a:lstStyle/>
        <a:p>
          <a:r>
            <a:rPr lang="fr-FR" dirty="0"/>
            <a:t>Étude de cas</a:t>
          </a:r>
        </a:p>
      </dgm:t>
    </dgm:pt>
    <dgm:pt modelId="{A25F1209-D0E0-447C-ACC9-1755D2EE41BD}" type="parTrans" cxnId="{098179E2-578D-44E0-93EC-6BF5632C649E}">
      <dgm:prSet/>
      <dgm:spPr/>
      <dgm:t>
        <a:bodyPr/>
        <a:lstStyle/>
        <a:p>
          <a:endParaRPr lang="fr-FR"/>
        </a:p>
      </dgm:t>
    </dgm:pt>
    <dgm:pt modelId="{56BE5933-3EDC-405C-A3D2-A7F6BE8C6C08}" type="sibTrans" cxnId="{098179E2-578D-44E0-93EC-6BF5632C649E}">
      <dgm:prSet/>
      <dgm:spPr/>
      <dgm:t>
        <a:bodyPr/>
        <a:lstStyle/>
        <a:p>
          <a:endParaRPr lang="fr-FR"/>
        </a:p>
      </dgm:t>
    </dgm:pt>
    <dgm:pt modelId="{A5C1846A-2DF6-4DB9-ABC3-9992EF63D401}" type="pres">
      <dgm:prSet presAssocID="{8BED9DF6-7E0A-437E-A42A-8093E4A91F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6E55780-12C4-4A30-9FE2-4552E758B311}" type="pres">
      <dgm:prSet presAssocID="{5E9531EA-D69B-469C-9A88-7F4C86BD501A}" presName="composite" presStyleCnt="0"/>
      <dgm:spPr/>
    </dgm:pt>
    <dgm:pt modelId="{7A41EFB6-C671-4D47-A18B-592A7E1F7995}" type="pres">
      <dgm:prSet presAssocID="{5E9531EA-D69B-469C-9A88-7F4C86BD501A}" presName="BackAccent" presStyleLbl="bgShp" presStyleIdx="0" presStyleCnt="3"/>
      <dgm:spPr/>
    </dgm:pt>
    <dgm:pt modelId="{42998008-FDA7-41CF-8C4F-F0FF5C76A762}" type="pres">
      <dgm:prSet presAssocID="{5E9531EA-D69B-469C-9A88-7F4C86BD501A}" presName="Accent" presStyleLbl="alignNode1" presStyleIdx="0" presStyleCnt="3"/>
      <dgm:spPr/>
    </dgm:pt>
    <dgm:pt modelId="{696BAE01-ADA5-49E3-9A7A-9B01FFAE7651}" type="pres">
      <dgm:prSet presAssocID="{5E9531EA-D69B-469C-9A88-7F4C86BD501A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045D4E-DCAF-411F-8BB7-9868F7532DC4}" type="pres">
      <dgm:prSet presAssocID="{5E9531EA-D69B-469C-9A88-7F4C86BD501A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EF1F37E-143F-4664-988B-A03FF0A7CDB4}" type="pres">
      <dgm:prSet presAssocID="{F4BF45A2-08ED-491F-856D-9DC956A572A2}" presName="sibTrans" presStyleCnt="0"/>
      <dgm:spPr/>
    </dgm:pt>
    <dgm:pt modelId="{3E51F0D7-57F0-411D-A0DB-A09B3659B704}" type="pres">
      <dgm:prSet presAssocID="{30A8B31B-63B2-411E-A2BE-45FA7C801E08}" presName="composite" presStyleCnt="0"/>
      <dgm:spPr/>
    </dgm:pt>
    <dgm:pt modelId="{1C1330CD-4690-486A-BE5E-C8971FE20D15}" type="pres">
      <dgm:prSet presAssocID="{30A8B31B-63B2-411E-A2BE-45FA7C801E08}" presName="BackAccent" presStyleLbl="bgShp" presStyleIdx="1" presStyleCnt="3"/>
      <dgm:spPr/>
    </dgm:pt>
    <dgm:pt modelId="{03D61559-3735-4D98-BCCF-43995205D417}" type="pres">
      <dgm:prSet presAssocID="{30A8B31B-63B2-411E-A2BE-45FA7C801E08}" presName="Accent" presStyleLbl="alignNode1" presStyleIdx="1" presStyleCnt="3"/>
      <dgm:spPr/>
    </dgm:pt>
    <dgm:pt modelId="{48EABEC0-3D16-4D00-86C0-6CE7A4B7C625}" type="pres">
      <dgm:prSet presAssocID="{30A8B31B-63B2-411E-A2BE-45FA7C801E0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FDF61E6-13FB-4AE5-AEF9-A157CBE5E3D3}" type="pres">
      <dgm:prSet presAssocID="{30A8B31B-63B2-411E-A2BE-45FA7C801E0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36AF317-016F-46CC-B7B6-718C8E65C91B}" type="pres">
      <dgm:prSet presAssocID="{BDF789C9-99C4-4127-8FE0-FED975A1FCB3}" presName="sibTrans" presStyleCnt="0"/>
      <dgm:spPr/>
    </dgm:pt>
    <dgm:pt modelId="{D18A52F1-350A-44F0-817B-6ADAB6E90F85}" type="pres">
      <dgm:prSet presAssocID="{0F8AF157-C1E4-45B0-AB86-7122453FFE81}" presName="composite" presStyleCnt="0"/>
      <dgm:spPr/>
    </dgm:pt>
    <dgm:pt modelId="{F9F87712-4274-4B47-A75E-47426EBEE5F3}" type="pres">
      <dgm:prSet presAssocID="{0F8AF157-C1E4-45B0-AB86-7122453FFE81}" presName="BackAccent" presStyleLbl="bgShp" presStyleIdx="2" presStyleCnt="3"/>
      <dgm:spPr/>
    </dgm:pt>
    <dgm:pt modelId="{07798546-0434-49EE-B241-F249BDB71467}" type="pres">
      <dgm:prSet presAssocID="{0F8AF157-C1E4-45B0-AB86-7122453FFE81}" presName="Accent" presStyleLbl="alignNode1" presStyleIdx="2" presStyleCnt="3"/>
      <dgm:spPr/>
    </dgm:pt>
    <dgm:pt modelId="{428A7031-A592-46C3-91BE-BE11CFB5B8AE}" type="pres">
      <dgm:prSet presAssocID="{0F8AF157-C1E4-45B0-AB86-7122453FFE81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995E5E-DC68-45BA-B790-CFD9A6FEA021}" type="pres">
      <dgm:prSet presAssocID="{0F8AF157-C1E4-45B0-AB86-7122453FFE81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F00F9A6-6FB7-4D5D-B1E5-8D45ABD17499}" srcId="{8BED9DF6-7E0A-437E-A42A-8093E4A91F5A}" destId="{5E9531EA-D69B-469C-9A88-7F4C86BD501A}" srcOrd="0" destOrd="0" parTransId="{0430C21A-BBE1-4DB2-AB74-754333733D49}" sibTransId="{F4BF45A2-08ED-491F-856D-9DC956A572A2}"/>
    <dgm:cxn modelId="{2D4CBFAA-0864-4FE3-AD3D-32573B4914FB}" type="presOf" srcId="{30A8B31B-63B2-411E-A2BE-45FA7C801E08}" destId="{FFDF61E6-13FB-4AE5-AEF9-A157CBE5E3D3}" srcOrd="0" destOrd="0" presId="urn:microsoft.com/office/officeart/2008/layout/IncreasingCircleProcess"/>
    <dgm:cxn modelId="{599B49AF-D1F6-4B0F-BC86-47B1C588E3E0}" type="presOf" srcId="{8BED9DF6-7E0A-437E-A42A-8093E4A91F5A}" destId="{A5C1846A-2DF6-4DB9-ABC3-9992EF63D401}" srcOrd="0" destOrd="0" presId="urn:microsoft.com/office/officeart/2008/layout/IncreasingCircleProcess"/>
    <dgm:cxn modelId="{0C1AF7B9-BBBF-4676-96D9-C3D78C58AF66}" type="presOf" srcId="{0F8AF157-C1E4-45B0-AB86-7122453FFE81}" destId="{F0995E5E-DC68-45BA-B790-CFD9A6FEA021}" srcOrd="0" destOrd="0" presId="urn:microsoft.com/office/officeart/2008/layout/IncreasingCircleProcess"/>
    <dgm:cxn modelId="{938547D0-93F1-49FF-AEAF-69B06D6727C9}" srcId="{8BED9DF6-7E0A-437E-A42A-8093E4A91F5A}" destId="{30A8B31B-63B2-411E-A2BE-45FA7C801E08}" srcOrd="1" destOrd="0" parTransId="{EEEEE7C9-C460-4990-B227-6367D5F929C0}" sibTransId="{BDF789C9-99C4-4127-8FE0-FED975A1FCB3}"/>
    <dgm:cxn modelId="{269199D2-7410-4155-AEDF-59FD48ED3A0B}" type="presOf" srcId="{5E9531EA-D69B-469C-9A88-7F4C86BD501A}" destId="{CC045D4E-DCAF-411F-8BB7-9868F7532DC4}" srcOrd="0" destOrd="0" presId="urn:microsoft.com/office/officeart/2008/layout/IncreasingCircleProcess"/>
    <dgm:cxn modelId="{098179E2-578D-44E0-93EC-6BF5632C649E}" srcId="{8BED9DF6-7E0A-437E-A42A-8093E4A91F5A}" destId="{0F8AF157-C1E4-45B0-AB86-7122453FFE81}" srcOrd="2" destOrd="0" parTransId="{A25F1209-D0E0-447C-ACC9-1755D2EE41BD}" sibTransId="{56BE5933-3EDC-405C-A3D2-A7F6BE8C6C08}"/>
    <dgm:cxn modelId="{39FAEC42-7C78-47EB-AD6C-579F79BCFA4D}" type="presParOf" srcId="{A5C1846A-2DF6-4DB9-ABC3-9992EF63D401}" destId="{46E55780-12C4-4A30-9FE2-4552E758B311}" srcOrd="0" destOrd="0" presId="urn:microsoft.com/office/officeart/2008/layout/IncreasingCircleProcess"/>
    <dgm:cxn modelId="{31C616FA-F871-4B95-8BB2-1ED27D90CC3C}" type="presParOf" srcId="{46E55780-12C4-4A30-9FE2-4552E758B311}" destId="{7A41EFB6-C671-4D47-A18B-592A7E1F7995}" srcOrd="0" destOrd="0" presId="urn:microsoft.com/office/officeart/2008/layout/IncreasingCircleProcess"/>
    <dgm:cxn modelId="{C38DCB16-6AC1-45AF-8457-61410F458A48}" type="presParOf" srcId="{46E55780-12C4-4A30-9FE2-4552E758B311}" destId="{42998008-FDA7-41CF-8C4F-F0FF5C76A762}" srcOrd="1" destOrd="0" presId="urn:microsoft.com/office/officeart/2008/layout/IncreasingCircleProcess"/>
    <dgm:cxn modelId="{96EBD423-BEEE-4122-936A-C2FD5DD78A29}" type="presParOf" srcId="{46E55780-12C4-4A30-9FE2-4552E758B311}" destId="{696BAE01-ADA5-49E3-9A7A-9B01FFAE7651}" srcOrd="2" destOrd="0" presId="urn:microsoft.com/office/officeart/2008/layout/IncreasingCircleProcess"/>
    <dgm:cxn modelId="{71846BEB-D8D9-4827-A955-B0D3B7C8B966}" type="presParOf" srcId="{46E55780-12C4-4A30-9FE2-4552E758B311}" destId="{CC045D4E-DCAF-411F-8BB7-9868F7532DC4}" srcOrd="3" destOrd="0" presId="urn:microsoft.com/office/officeart/2008/layout/IncreasingCircleProcess"/>
    <dgm:cxn modelId="{7F6DC672-154D-4376-980F-2232CCF15341}" type="presParOf" srcId="{A5C1846A-2DF6-4DB9-ABC3-9992EF63D401}" destId="{FEF1F37E-143F-4664-988B-A03FF0A7CDB4}" srcOrd="1" destOrd="0" presId="urn:microsoft.com/office/officeart/2008/layout/IncreasingCircleProcess"/>
    <dgm:cxn modelId="{FF9E34E4-8E07-4132-A3D8-E11D4E2E6918}" type="presParOf" srcId="{A5C1846A-2DF6-4DB9-ABC3-9992EF63D401}" destId="{3E51F0D7-57F0-411D-A0DB-A09B3659B704}" srcOrd="2" destOrd="0" presId="urn:microsoft.com/office/officeart/2008/layout/IncreasingCircleProcess"/>
    <dgm:cxn modelId="{EBC64501-961B-47DE-A762-4FC2BD127E99}" type="presParOf" srcId="{3E51F0D7-57F0-411D-A0DB-A09B3659B704}" destId="{1C1330CD-4690-486A-BE5E-C8971FE20D15}" srcOrd="0" destOrd="0" presId="urn:microsoft.com/office/officeart/2008/layout/IncreasingCircleProcess"/>
    <dgm:cxn modelId="{23CBA4A0-1552-476A-9EF4-45EEACB23C72}" type="presParOf" srcId="{3E51F0D7-57F0-411D-A0DB-A09B3659B704}" destId="{03D61559-3735-4D98-BCCF-43995205D417}" srcOrd="1" destOrd="0" presId="urn:microsoft.com/office/officeart/2008/layout/IncreasingCircleProcess"/>
    <dgm:cxn modelId="{57794FAA-1551-449C-8A8B-D50D7C11FE0C}" type="presParOf" srcId="{3E51F0D7-57F0-411D-A0DB-A09B3659B704}" destId="{48EABEC0-3D16-4D00-86C0-6CE7A4B7C625}" srcOrd="2" destOrd="0" presId="urn:microsoft.com/office/officeart/2008/layout/IncreasingCircleProcess"/>
    <dgm:cxn modelId="{E4A76344-7B64-46F4-A6F9-8CD09487DBC2}" type="presParOf" srcId="{3E51F0D7-57F0-411D-A0DB-A09B3659B704}" destId="{FFDF61E6-13FB-4AE5-AEF9-A157CBE5E3D3}" srcOrd="3" destOrd="0" presId="urn:microsoft.com/office/officeart/2008/layout/IncreasingCircleProcess"/>
    <dgm:cxn modelId="{5120AD12-0B7B-46E9-88E0-B0447EC5B71A}" type="presParOf" srcId="{A5C1846A-2DF6-4DB9-ABC3-9992EF63D401}" destId="{636AF317-016F-46CC-B7B6-718C8E65C91B}" srcOrd="3" destOrd="0" presId="urn:microsoft.com/office/officeart/2008/layout/IncreasingCircleProcess"/>
    <dgm:cxn modelId="{6F96D457-98EA-4053-A572-4FDCE04AD222}" type="presParOf" srcId="{A5C1846A-2DF6-4DB9-ABC3-9992EF63D401}" destId="{D18A52F1-350A-44F0-817B-6ADAB6E90F85}" srcOrd="4" destOrd="0" presId="urn:microsoft.com/office/officeart/2008/layout/IncreasingCircleProcess"/>
    <dgm:cxn modelId="{6C229509-E3F5-4993-83AC-F3DBEE19CE92}" type="presParOf" srcId="{D18A52F1-350A-44F0-817B-6ADAB6E90F85}" destId="{F9F87712-4274-4B47-A75E-47426EBEE5F3}" srcOrd="0" destOrd="0" presId="urn:microsoft.com/office/officeart/2008/layout/IncreasingCircleProcess"/>
    <dgm:cxn modelId="{11ED66B0-069F-4924-A1C5-AEA795AE6583}" type="presParOf" srcId="{D18A52F1-350A-44F0-817B-6ADAB6E90F85}" destId="{07798546-0434-49EE-B241-F249BDB71467}" srcOrd="1" destOrd="0" presId="urn:microsoft.com/office/officeart/2008/layout/IncreasingCircleProcess"/>
    <dgm:cxn modelId="{CF2EDB7A-DF85-4F24-98E4-BD0557846889}" type="presParOf" srcId="{D18A52F1-350A-44F0-817B-6ADAB6E90F85}" destId="{428A7031-A592-46C3-91BE-BE11CFB5B8AE}" srcOrd="2" destOrd="0" presId="urn:microsoft.com/office/officeart/2008/layout/IncreasingCircleProcess"/>
    <dgm:cxn modelId="{EA0549B8-8FD8-4C6F-B973-BDCE982B5E4A}" type="presParOf" srcId="{D18A52F1-350A-44F0-817B-6ADAB6E90F85}" destId="{F0995E5E-DC68-45BA-B790-CFD9A6FEA02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ED9DF6-7E0A-437E-A42A-8093E4A91F5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531EA-D69B-469C-9A88-7F4C86BD501A}">
      <dgm:prSet phldrT="[Texte]"/>
      <dgm:spPr/>
      <dgm:t>
        <a:bodyPr/>
        <a:lstStyle/>
        <a:p>
          <a:r>
            <a:rPr lang="fr-FR"/>
            <a:t>Présentation du module</a:t>
          </a:r>
        </a:p>
      </dgm:t>
    </dgm:pt>
    <dgm:pt modelId="{0430C21A-BBE1-4DB2-AB74-754333733D49}" type="parTrans" cxnId="{BF00F9A6-6FB7-4D5D-B1E5-8D45ABD17499}">
      <dgm:prSet/>
      <dgm:spPr/>
      <dgm:t>
        <a:bodyPr/>
        <a:lstStyle/>
        <a:p>
          <a:endParaRPr lang="fr-FR"/>
        </a:p>
      </dgm:t>
    </dgm:pt>
    <dgm:pt modelId="{F4BF45A2-08ED-491F-856D-9DC956A572A2}" type="sibTrans" cxnId="{BF00F9A6-6FB7-4D5D-B1E5-8D45ABD17499}">
      <dgm:prSet/>
      <dgm:spPr/>
      <dgm:t>
        <a:bodyPr/>
        <a:lstStyle/>
        <a:p>
          <a:endParaRPr lang="fr-FR"/>
        </a:p>
      </dgm:t>
    </dgm:pt>
    <dgm:pt modelId="{30A8B31B-63B2-411E-A2BE-45FA7C801E08}">
      <dgm:prSet/>
      <dgm:spPr/>
      <dgm:t>
        <a:bodyPr/>
        <a:lstStyle/>
        <a:p>
          <a:r>
            <a:rPr lang="fr-FR" dirty="0"/>
            <a:t>Évaluation des prérequis</a:t>
          </a:r>
        </a:p>
      </dgm:t>
    </dgm:pt>
    <dgm:pt modelId="{EEEEE7C9-C460-4990-B227-6367D5F929C0}" type="parTrans" cxnId="{938547D0-93F1-49FF-AEAF-69B06D6727C9}">
      <dgm:prSet/>
      <dgm:spPr/>
      <dgm:t>
        <a:bodyPr/>
        <a:lstStyle/>
        <a:p>
          <a:endParaRPr lang="fr-FR"/>
        </a:p>
      </dgm:t>
    </dgm:pt>
    <dgm:pt modelId="{BDF789C9-99C4-4127-8FE0-FED975A1FCB3}" type="sibTrans" cxnId="{938547D0-93F1-49FF-AEAF-69B06D6727C9}">
      <dgm:prSet/>
      <dgm:spPr/>
      <dgm:t>
        <a:bodyPr/>
        <a:lstStyle/>
        <a:p>
          <a:endParaRPr lang="fr-FR"/>
        </a:p>
      </dgm:t>
    </dgm:pt>
    <dgm:pt modelId="{0F8AF157-C1E4-45B0-AB86-7122453FFE81}">
      <dgm:prSet/>
      <dgm:spPr/>
      <dgm:t>
        <a:bodyPr/>
        <a:lstStyle/>
        <a:p>
          <a:r>
            <a:rPr lang="fr-FR" b="1" dirty="0"/>
            <a:t>Étude de cas</a:t>
          </a:r>
        </a:p>
      </dgm:t>
    </dgm:pt>
    <dgm:pt modelId="{A25F1209-D0E0-447C-ACC9-1755D2EE41BD}" type="parTrans" cxnId="{098179E2-578D-44E0-93EC-6BF5632C649E}">
      <dgm:prSet/>
      <dgm:spPr/>
      <dgm:t>
        <a:bodyPr/>
        <a:lstStyle/>
        <a:p>
          <a:endParaRPr lang="fr-FR"/>
        </a:p>
      </dgm:t>
    </dgm:pt>
    <dgm:pt modelId="{56BE5933-3EDC-405C-A3D2-A7F6BE8C6C08}" type="sibTrans" cxnId="{098179E2-578D-44E0-93EC-6BF5632C649E}">
      <dgm:prSet/>
      <dgm:spPr/>
      <dgm:t>
        <a:bodyPr/>
        <a:lstStyle/>
        <a:p>
          <a:endParaRPr lang="fr-FR"/>
        </a:p>
      </dgm:t>
    </dgm:pt>
    <dgm:pt modelId="{A5C1846A-2DF6-4DB9-ABC3-9992EF63D401}" type="pres">
      <dgm:prSet presAssocID="{8BED9DF6-7E0A-437E-A42A-8093E4A91F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6E55780-12C4-4A30-9FE2-4552E758B311}" type="pres">
      <dgm:prSet presAssocID="{5E9531EA-D69B-469C-9A88-7F4C86BD501A}" presName="composite" presStyleCnt="0"/>
      <dgm:spPr/>
    </dgm:pt>
    <dgm:pt modelId="{7A41EFB6-C671-4D47-A18B-592A7E1F7995}" type="pres">
      <dgm:prSet presAssocID="{5E9531EA-D69B-469C-9A88-7F4C86BD501A}" presName="BackAccent" presStyleLbl="bgShp" presStyleIdx="0" presStyleCnt="3"/>
      <dgm:spPr/>
    </dgm:pt>
    <dgm:pt modelId="{42998008-FDA7-41CF-8C4F-F0FF5C76A762}" type="pres">
      <dgm:prSet presAssocID="{5E9531EA-D69B-469C-9A88-7F4C86BD501A}" presName="Accent" presStyleLbl="alignNode1" presStyleIdx="0" presStyleCnt="3"/>
      <dgm:spPr/>
    </dgm:pt>
    <dgm:pt modelId="{696BAE01-ADA5-49E3-9A7A-9B01FFAE7651}" type="pres">
      <dgm:prSet presAssocID="{5E9531EA-D69B-469C-9A88-7F4C86BD501A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045D4E-DCAF-411F-8BB7-9868F7532DC4}" type="pres">
      <dgm:prSet presAssocID="{5E9531EA-D69B-469C-9A88-7F4C86BD501A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EF1F37E-143F-4664-988B-A03FF0A7CDB4}" type="pres">
      <dgm:prSet presAssocID="{F4BF45A2-08ED-491F-856D-9DC956A572A2}" presName="sibTrans" presStyleCnt="0"/>
      <dgm:spPr/>
    </dgm:pt>
    <dgm:pt modelId="{3E51F0D7-57F0-411D-A0DB-A09B3659B704}" type="pres">
      <dgm:prSet presAssocID="{30A8B31B-63B2-411E-A2BE-45FA7C801E08}" presName="composite" presStyleCnt="0"/>
      <dgm:spPr/>
    </dgm:pt>
    <dgm:pt modelId="{1C1330CD-4690-486A-BE5E-C8971FE20D15}" type="pres">
      <dgm:prSet presAssocID="{30A8B31B-63B2-411E-A2BE-45FA7C801E08}" presName="BackAccent" presStyleLbl="bgShp" presStyleIdx="1" presStyleCnt="3"/>
      <dgm:spPr/>
    </dgm:pt>
    <dgm:pt modelId="{03D61559-3735-4D98-BCCF-43995205D417}" type="pres">
      <dgm:prSet presAssocID="{30A8B31B-63B2-411E-A2BE-45FA7C801E08}" presName="Accent" presStyleLbl="alignNode1" presStyleIdx="1" presStyleCnt="3"/>
      <dgm:spPr/>
    </dgm:pt>
    <dgm:pt modelId="{48EABEC0-3D16-4D00-86C0-6CE7A4B7C625}" type="pres">
      <dgm:prSet presAssocID="{30A8B31B-63B2-411E-A2BE-45FA7C801E0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FDF61E6-13FB-4AE5-AEF9-A157CBE5E3D3}" type="pres">
      <dgm:prSet presAssocID="{30A8B31B-63B2-411E-A2BE-45FA7C801E0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36AF317-016F-46CC-B7B6-718C8E65C91B}" type="pres">
      <dgm:prSet presAssocID="{BDF789C9-99C4-4127-8FE0-FED975A1FCB3}" presName="sibTrans" presStyleCnt="0"/>
      <dgm:spPr/>
    </dgm:pt>
    <dgm:pt modelId="{D18A52F1-350A-44F0-817B-6ADAB6E90F85}" type="pres">
      <dgm:prSet presAssocID="{0F8AF157-C1E4-45B0-AB86-7122453FFE81}" presName="composite" presStyleCnt="0"/>
      <dgm:spPr/>
    </dgm:pt>
    <dgm:pt modelId="{F9F87712-4274-4B47-A75E-47426EBEE5F3}" type="pres">
      <dgm:prSet presAssocID="{0F8AF157-C1E4-45B0-AB86-7122453FFE81}" presName="BackAccent" presStyleLbl="bgShp" presStyleIdx="2" presStyleCnt="3"/>
      <dgm:spPr/>
    </dgm:pt>
    <dgm:pt modelId="{07798546-0434-49EE-B241-F249BDB71467}" type="pres">
      <dgm:prSet presAssocID="{0F8AF157-C1E4-45B0-AB86-7122453FFE81}" presName="Accent" presStyleLbl="alignNode1" presStyleIdx="2" presStyleCnt="3"/>
      <dgm:spPr/>
    </dgm:pt>
    <dgm:pt modelId="{428A7031-A592-46C3-91BE-BE11CFB5B8AE}" type="pres">
      <dgm:prSet presAssocID="{0F8AF157-C1E4-45B0-AB86-7122453FFE81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995E5E-DC68-45BA-B790-CFD9A6FEA021}" type="pres">
      <dgm:prSet presAssocID="{0F8AF157-C1E4-45B0-AB86-7122453FFE81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F00F9A6-6FB7-4D5D-B1E5-8D45ABD17499}" srcId="{8BED9DF6-7E0A-437E-A42A-8093E4A91F5A}" destId="{5E9531EA-D69B-469C-9A88-7F4C86BD501A}" srcOrd="0" destOrd="0" parTransId="{0430C21A-BBE1-4DB2-AB74-754333733D49}" sibTransId="{F4BF45A2-08ED-491F-856D-9DC956A572A2}"/>
    <dgm:cxn modelId="{2D4CBFAA-0864-4FE3-AD3D-32573B4914FB}" type="presOf" srcId="{30A8B31B-63B2-411E-A2BE-45FA7C801E08}" destId="{FFDF61E6-13FB-4AE5-AEF9-A157CBE5E3D3}" srcOrd="0" destOrd="0" presId="urn:microsoft.com/office/officeart/2008/layout/IncreasingCircleProcess"/>
    <dgm:cxn modelId="{599B49AF-D1F6-4B0F-BC86-47B1C588E3E0}" type="presOf" srcId="{8BED9DF6-7E0A-437E-A42A-8093E4A91F5A}" destId="{A5C1846A-2DF6-4DB9-ABC3-9992EF63D401}" srcOrd="0" destOrd="0" presId="urn:microsoft.com/office/officeart/2008/layout/IncreasingCircleProcess"/>
    <dgm:cxn modelId="{0C1AF7B9-BBBF-4676-96D9-C3D78C58AF66}" type="presOf" srcId="{0F8AF157-C1E4-45B0-AB86-7122453FFE81}" destId="{F0995E5E-DC68-45BA-B790-CFD9A6FEA021}" srcOrd="0" destOrd="0" presId="urn:microsoft.com/office/officeart/2008/layout/IncreasingCircleProcess"/>
    <dgm:cxn modelId="{938547D0-93F1-49FF-AEAF-69B06D6727C9}" srcId="{8BED9DF6-7E0A-437E-A42A-8093E4A91F5A}" destId="{30A8B31B-63B2-411E-A2BE-45FA7C801E08}" srcOrd="1" destOrd="0" parTransId="{EEEEE7C9-C460-4990-B227-6367D5F929C0}" sibTransId="{BDF789C9-99C4-4127-8FE0-FED975A1FCB3}"/>
    <dgm:cxn modelId="{269199D2-7410-4155-AEDF-59FD48ED3A0B}" type="presOf" srcId="{5E9531EA-D69B-469C-9A88-7F4C86BD501A}" destId="{CC045D4E-DCAF-411F-8BB7-9868F7532DC4}" srcOrd="0" destOrd="0" presId="urn:microsoft.com/office/officeart/2008/layout/IncreasingCircleProcess"/>
    <dgm:cxn modelId="{098179E2-578D-44E0-93EC-6BF5632C649E}" srcId="{8BED9DF6-7E0A-437E-A42A-8093E4A91F5A}" destId="{0F8AF157-C1E4-45B0-AB86-7122453FFE81}" srcOrd="2" destOrd="0" parTransId="{A25F1209-D0E0-447C-ACC9-1755D2EE41BD}" sibTransId="{56BE5933-3EDC-405C-A3D2-A7F6BE8C6C08}"/>
    <dgm:cxn modelId="{39FAEC42-7C78-47EB-AD6C-579F79BCFA4D}" type="presParOf" srcId="{A5C1846A-2DF6-4DB9-ABC3-9992EF63D401}" destId="{46E55780-12C4-4A30-9FE2-4552E758B311}" srcOrd="0" destOrd="0" presId="urn:microsoft.com/office/officeart/2008/layout/IncreasingCircleProcess"/>
    <dgm:cxn modelId="{31C616FA-F871-4B95-8BB2-1ED27D90CC3C}" type="presParOf" srcId="{46E55780-12C4-4A30-9FE2-4552E758B311}" destId="{7A41EFB6-C671-4D47-A18B-592A7E1F7995}" srcOrd="0" destOrd="0" presId="urn:microsoft.com/office/officeart/2008/layout/IncreasingCircleProcess"/>
    <dgm:cxn modelId="{C38DCB16-6AC1-45AF-8457-61410F458A48}" type="presParOf" srcId="{46E55780-12C4-4A30-9FE2-4552E758B311}" destId="{42998008-FDA7-41CF-8C4F-F0FF5C76A762}" srcOrd="1" destOrd="0" presId="urn:microsoft.com/office/officeart/2008/layout/IncreasingCircleProcess"/>
    <dgm:cxn modelId="{96EBD423-BEEE-4122-936A-C2FD5DD78A29}" type="presParOf" srcId="{46E55780-12C4-4A30-9FE2-4552E758B311}" destId="{696BAE01-ADA5-49E3-9A7A-9B01FFAE7651}" srcOrd="2" destOrd="0" presId="urn:microsoft.com/office/officeart/2008/layout/IncreasingCircleProcess"/>
    <dgm:cxn modelId="{71846BEB-D8D9-4827-A955-B0D3B7C8B966}" type="presParOf" srcId="{46E55780-12C4-4A30-9FE2-4552E758B311}" destId="{CC045D4E-DCAF-411F-8BB7-9868F7532DC4}" srcOrd="3" destOrd="0" presId="urn:microsoft.com/office/officeart/2008/layout/IncreasingCircleProcess"/>
    <dgm:cxn modelId="{7F6DC672-154D-4376-980F-2232CCF15341}" type="presParOf" srcId="{A5C1846A-2DF6-4DB9-ABC3-9992EF63D401}" destId="{FEF1F37E-143F-4664-988B-A03FF0A7CDB4}" srcOrd="1" destOrd="0" presId="urn:microsoft.com/office/officeart/2008/layout/IncreasingCircleProcess"/>
    <dgm:cxn modelId="{FF9E34E4-8E07-4132-A3D8-E11D4E2E6918}" type="presParOf" srcId="{A5C1846A-2DF6-4DB9-ABC3-9992EF63D401}" destId="{3E51F0D7-57F0-411D-A0DB-A09B3659B704}" srcOrd="2" destOrd="0" presId="urn:microsoft.com/office/officeart/2008/layout/IncreasingCircleProcess"/>
    <dgm:cxn modelId="{EBC64501-961B-47DE-A762-4FC2BD127E99}" type="presParOf" srcId="{3E51F0D7-57F0-411D-A0DB-A09B3659B704}" destId="{1C1330CD-4690-486A-BE5E-C8971FE20D15}" srcOrd="0" destOrd="0" presId="urn:microsoft.com/office/officeart/2008/layout/IncreasingCircleProcess"/>
    <dgm:cxn modelId="{23CBA4A0-1552-476A-9EF4-45EEACB23C72}" type="presParOf" srcId="{3E51F0D7-57F0-411D-A0DB-A09B3659B704}" destId="{03D61559-3735-4D98-BCCF-43995205D417}" srcOrd="1" destOrd="0" presId="urn:microsoft.com/office/officeart/2008/layout/IncreasingCircleProcess"/>
    <dgm:cxn modelId="{57794FAA-1551-449C-8A8B-D50D7C11FE0C}" type="presParOf" srcId="{3E51F0D7-57F0-411D-A0DB-A09B3659B704}" destId="{48EABEC0-3D16-4D00-86C0-6CE7A4B7C625}" srcOrd="2" destOrd="0" presId="urn:microsoft.com/office/officeart/2008/layout/IncreasingCircleProcess"/>
    <dgm:cxn modelId="{E4A76344-7B64-46F4-A6F9-8CD09487DBC2}" type="presParOf" srcId="{3E51F0D7-57F0-411D-A0DB-A09B3659B704}" destId="{FFDF61E6-13FB-4AE5-AEF9-A157CBE5E3D3}" srcOrd="3" destOrd="0" presId="urn:microsoft.com/office/officeart/2008/layout/IncreasingCircleProcess"/>
    <dgm:cxn modelId="{5120AD12-0B7B-46E9-88E0-B0447EC5B71A}" type="presParOf" srcId="{A5C1846A-2DF6-4DB9-ABC3-9992EF63D401}" destId="{636AF317-016F-46CC-B7B6-718C8E65C91B}" srcOrd="3" destOrd="0" presId="urn:microsoft.com/office/officeart/2008/layout/IncreasingCircleProcess"/>
    <dgm:cxn modelId="{6F96D457-98EA-4053-A572-4FDCE04AD222}" type="presParOf" srcId="{A5C1846A-2DF6-4DB9-ABC3-9992EF63D401}" destId="{D18A52F1-350A-44F0-817B-6ADAB6E90F85}" srcOrd="4" destOrd="0" presId="urn:microsoft.com/office/officeart/2008/layout/IncreasingCircleProcess"/>
    <dgm:cxn modelId="{6C229509-E3F5-4993-83AC-F3DBEE19CE92}" type="presParOf" srcId="{D18A52F1-350A-44F0-817B-6ADAB6E90F85}" destId="{F9F87712-4274-4B47-A75E-47426EBEE5F3}" srcOrd="0" destOrd="0" presId="urn:microsoft.com/office/officeart/2008/layout/IncreasingCircleProcess"/>
    <dgm:cxn modelId="{11ED66B0-069F-4924-A1C5-AEA795AE6583}" type="presParOf" srcId="{D18A52F1-350A-44F0-817B-6ADAB6E90F85}" destId="{07798546-0434-49EE-B241-F249BDB71467}" srcOrd="1" destOrd="0" presId="urn:microsoft.com/office/officeart/2008/layout/IncreasingCircleProcess"/>
    <dgm:cxn modelId="{CF2EDB7A-DF85-4F24-98E4-BD0557846889}" type="presParOf" srcId="{D18A52F1-350A-44F0-817B-6ADAB6E90F85}" destId="{428A7031-A592-46C3-91BE-BE11CFB5B8AE}" srcOrd="2" destOrd="0" presId="urn:microsoft.com/office/officeart/2008/layout/IncreasingCircleProcess"/>
    <dgm:cxn modelId="{EA0549B8-8FD8-4C6F-B973-BDCE982B5E4A}" type="presParOf" srcId="{D18A52F1-350A-44F0-817B-6ADAB6E90F85}" destId="{F0995E5E-DC68-45BA-B790-CFD9A6FEA02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49720C-B94B-448A-BC24-2A56BD938D65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29AE1AC-15CB-454C-8791-A083CAA92C51}">
      <dgm:prSet phldrT="[Texte]"/>
      <dgm:spPr/>
      <dgm:t>
        <a:bodyPr/>
        <a:lstStyle/>
        <a:p>
          <a:r>
            <a:rPr lang="fr-FR" dirty="0"/>
            <a:t>En </a:t>
          </a:r>
          <a:r>
            <a:rPr lang="fr-FR"/>
            <a:t>GSM, votre </a:t>
          </a:r>
          <a:r>
            <a:rPr lang="fr-FR" dirty="0"/>
            <a:t>portable est éteint. Vous l’allumez. Comment se connecte-il au réseau ?</a:t>
          </a:r>
        </a:p>
      </dgm:t>
    </dgm:pt>
    <dgm:pt modelId="{6E819AAC-FB1D-454E-A234-466A6CFA400B}" type="parTrans" cxnId="{FD851D13-1DB5-44E8-BC3B-722A2E79B679}">
      <dgm:prSet/>
      <dgm:spPr/>
      <dgm:t>
        <a:bodyPr/>
        <a:lstStyle/>
        <a:p>
          <a:endParaRPr lang="fr-FR"/>
        </a:p>
      </dgm:t>
    </dgm:pt>
    <dgm:pt modelId="{9A1A11A4-E7DE-4748-AC0C-650D6D19D0BD}" type="sibTrans" cxnId="{FD851D13-1DB5-44E8-BC3B-722A2E79B679}">
      <dgm:prSet/>
      <dgm:spPr/>
      <dgm:t>
        <a:bodyPr/>
        <a:lstStyle/>
        <a:p>
          <a:endParaRPr lang="fr-FR"/>
        </a:p>
      </dgm:t>
    </dgm:pt>
    <dgm:pt modelId="{69303342-76DA-4A29-ADC6-C750D4CCD92B}">
      <dgm:prSet phldrT="[Texte]"/>
      <dgm:spPr/>
      <dgm:t>
        <a:bodyPr/>
        <a:lstStyle/>
        <a:p>
          <a:r>
            <a:rPr lang="fr-FR" dirty="0"/>
            <a:t>Question</a:t>
          </a:r>
        </a:p>
      </dgm:t>
    </dgm:pt>
    <dgm:pt modelId="{17994D71-7AE3-451A-9ECB-93F36767742F}" type="parTrans" cxnId="{2131AB9D-559F-4BBB-9DE2-F0D1A3BD16DE}">
      <dgm:prSet/>
      <dgm:spPr/>
      <dgm:t>
        <a:bodyPr/>
        <a:lstStyle/>
        <a:p>
          <a:endParaRPr lang="fr-FR"/>
        </a:p>
      </dgm:t>
    </dgm:pt>
    <dgm:pt modelId="{EDE177B6-A9A8-4F47-9D9F-E1AA8E5745E6}" type="sibTrans" cxnId="{2131AB9D-559F-4BBB-9DE2-F0D1A3BD16DE}">
      <dgm:prSet/>
      <dgm:spPr/>
      <dgm:t>
        <a:bodyPr/>
        <a:lstStyle/>
        <a:p>
          <a:endParaRPr lang="fr-FR"/>
        </a:p>
      </dgm:t>
    </dgm:pt>
    <dgm:pt modelId="{FD439A58-4EB8-4EAB-9979-9434E9CAC4A2}">
      <dgm:prSet phldrT="[Texte]"/>
      <dgm:spPr/>
      <dgm:t>
        <a:bodyPr/>
        <a:lstStyle/>
        <a:p>
          <a:r>
            <a:rPr lang="fr-FR" dirty="0"/>
            <a:t>Mode</a:t>
          </a:r>
        </a:p>
      </dgm:t>
    </dgm:pt>
    <dgm:pt modelId="{D3CA2123-1BCF-4116-8D25-B6E72580ADDF}" type="parTrans" cxnId="{2C36565A-7B70-4784-9776-5C68E0A714DA}">
      <dgm:prSet/>
      <dgm:spPr/>
      <dgm:t>
        <a:bodyPr/>
        <a:lstStyle/>
        <a:p>
          <a:endParaRPr lang="fr-FR"/>
        </a:p>
      </dgm:t>
    </dgm:pt>
    <dgm:pt modelId="{584D61F6-3C56-4985-A968-7F93185F3995}" type="sibTrans" cxnId="{2C36565A-7B70-4784-9776-5C68E0A714DA}">
      <dgm:prSet/>
      <dgm:spPr/>
      <dgm:t>
        <a:bodyPr/>
        <a:lstStyle/>
        <a:p>
          <a:endParaRPr lang="fr-FR"/>
        </a:p>
      </dgm:t>
    </dgm:pt>
    <dgm:pt modelId="{0CFF24AE-6065-4DD7-A282-1121CEBF4E63}">
      <dgm:prSet phldrT="[Texte]"/>
      <dgm:spPr/>
      <dgm:t>
        <a:bodyPr/>
        <a:lstStyle/>
        <a:p>
          <a:r>
            <a:rPr lang="fr-FR" dirty="0" err="1"/>
            <a:t>Think</a:t>
          </a:r>
          <a:r>
            <a:rPr lang="fr-FR" dirty="0"/>
            <a:t> : 5 minutes de travail personnel</a:t>
          </a:r>
        </a:p>
      </dgm:t>
    </dgm:pt>
    <dgm:pt modelId="{B06CD86D-94CC-4B47-88DE-B26B20D9D8B4}" type="parTrans" cxnId="{23F2D693-169C-4EEA-B589-2DD4C6805A17}">
      <dgm:prSet/>
      <dgm:spPr/>
      <dgm:t>
        <a:bodyPr/>
        <a:lstStyle/>
        <a:p>
          <a:endParaRPr lang="fr-FR"/>
        </a:p>
      </dgm:t>
    </dgm:pt>
    <dgm:pt modelId="{4A30A52F-891A-4231-9E32-0FF665968E18}" type="sibTrans" cxnId="{23F2D693-169C-4EEA-B589-2DD4C6805A17}">
      <dgm:prSet/>
      <dgm:spPr/>
      <dgm:t>
        <a:bodyPr/>
        <a:lstStyle/>
        <a:p>
          <a:endParaRPr lang="fr-FR"/>
        </a:p>
      </dgm:t>
    </dgm:pt>
    <dgm:pt modelId="{85C81D04-89E8-4CBA-B0D6-D9FD2EE299FE}">
      <dgm:prSet phldrT="[Texte]"/>
      <dgm:spPr/>
      <dgm:t>
        <a:bodyPr/>
        <a:lstStyle/>
        <a:p>
          <a:r>
            <a:rPr lang="fr-FR" dirty="0"/>
            <a:t>Pair : 10 à 15 minutes de travail par table de 6</a:t>
          </a:r>
        </a:p>
      </dgm:t>
    </dgm:pt>
    <dgm:pt modelId="{34FCDB4C-A6B1-4993-9510-5F6DFE3B0432}" type="parTrans" cxnId="{E3E4D63A-1506-478B-95EA-213D63CE609F}">
      <dgm:prSet/>
      <dgm:spPr/>
      <dgm:t>
        <a:bodyPr/>
        <a:lstStyle/>
        <a:p>
          <a:endParaRPr lang="fr-FR"/>
        </a:p>
      </dgm:t>
    </dgm:pt>
    <dgm:pt modelId="{4C4438F7-4268-429E-84F5-253FC2A7BFDF}" type="sibTrans" cxnId="{E3E4D63A-1506-478B-95EA-213D63CE609F}">
      <dgm:prSet/>
      <dgm:spPr/>
      <dgm:t>
        <a:bodyPr/>
        <a:lstStyle/>
        <a:p>
          <a:endParaRPr lang="fr-FR"/>
        </a:p>
      </dgm:t>
    </dgm:pt>
    <dgm:pt modelId="{92BC2A69-EC62-4A6A-8BCE-992FFB524946}">
      <dgm:prSet phldrT="[Texte]"/>
      <dgm:spPr/>
      <dgm:t>
        <a:bodyPr/>
        <a:lstStyle/>
        <a:p>
          <a:r>
            <a:rPr lang="fr-FR" dirty="0" err="1"/>
            <a:t>Share</a:t>
          </a:r>
          <a:r>
            <a:rPr lang="fr-FR" dirty="0"/>
            <a:t> : synthèse avec tout le  groupe </a:t>
          </a:r>
        </a:p>
      </dgm:t>
    </dgm:pt>
    <dgm:pt modelId="{43EFFD0A-F09B-41FB-88B2-9A183232405F}" type="parTrans" cxnId="{E88280D6-0E0E-4156-BCF8-5B5D4D33A4EA}">
      <dgm:prSet/>
      <dgm:spPr/>
      <dgm:t>
        <a:bodyPr/>
        <a:lstStyle/>
        <a:p>
          <a:endParaRPr lang="fr-FR"/>
        </a:p>
      </dgm:t>
    </dgm:pt>
    <dgm:pt modelId="{CACFD892-DCC5-441E-A136-4833E2DFFE1C}" type="sibTrans" cxnId="{E88280D6-0E0E-4156-BCF8-5B5D4D33A4EA}">
      <dgm:prSet/>
      <dgm:spPr/>
      <dgm:t>
        <a:bodyPr/>
        <a:lstStyle/>
        <a:p>
          <a:endParaRPr lang="fr-FR"/>
        </a:p>
      </dgm:t>
    </dgm:pt>
    <dgm:pt modelId="{D17FEDBB-0D19-46B7-A5BA-0ADA418D9695}" type="pres">
      <dgm:prSet presAssocID="{0149720C-B94B-448A-BC24-2A56BD938D65}" presName="Name0" presStyleCnt="0">
        <dgm:presLayoutVars>
          <dgm:dir/>
          <dgm:animLvl val="lvl"/>
          <dgm:resizeHandles val="exact"/>
        </dgm:presLayoutVars>
      </dgm:prSet>
      <dgm:spPr/>
    </dgm:pt>
    <dgm:pt modelId="{DD1743FA-635B-4C54-9BA4-D58704A084A5}" type="pres">
      <dgm:prSet presAssocID="{69303342-76DA-4A29-ADC6-C750D4CCD92B}" presName="linNode" presStyleCnt="0"/>
      <dgm:spPr/>
    </dgm:pt>
    <dgm:pt modelId="{C8DE1D30-8C6B-4AA8-999C-BDA9105E77B7}" type="pres">
      <dgm:prSet presAssocID="{69303342-76DA-4A29-ADC6-C750D4CCD92B}" presName="parentText" presStyleLbl="node1" presStyleIdx="0" presStyleCnt="2" custScaleY="94024">
        <dgm:presLayoutVars>
          <dgm:chMax val="1"/>
          <dgm:bulletEnabled val="1"/>
        </dgm:presLayoutVars>
      </dgm:prSet>
      <dgm:spPr/>
    </dgm:pt>
    <dgm:pt modelId="{DA9AE392-0BC0-4D00-BF35-A3017D270C68}" type="pres">
      <dgm:prSet presAssocID="{69303342-76DA-4A29-ADC6-C750D4CCD92B}" presName="descendantText" presStyleLbl="alignAccFollowNode1" presStyleIdx="0" presStyleCnt="2" custScaleX="154779" custScaleY="94024">
        <dgm:presLayoutVars>
          <dgm:bulletEnabled val="1"/>
        </dgm:presLayoutVars>
      </dgm:prSet>
      <dgm:spPr/>
    </dgm:pt>
    <dgm:pt modelId="{1134EAC8-420A-4D7E-8483-03B599E0899D}" type="pres">
      <dgm:prSet presAssocID="{EDE177B6-A9A8-4F47-9D9F-E1AA8E5745E6}" presName="sp" presStyleCnt="0"/>
      <dgm:spPr/>
    </dgm:pt>
    <dgm:pt modelId="{328F6A0A-A3C6-4A18-90E7-234B4E04F4A3}" type="pres">
      <dgm:prSet presAssocID="{FD439A58-4EB8-4EAB-9979-9434E9CAC4A2}" presName="linNode" presStyleCnt="0"/>
      <dgm:spPr/>
    </dgm:pt>
    <dgm:pt modelId="{F031595D-9E02-423F-9F85-49E9E6342248}" type="pres">
      <dgm:prSet presAssocID="{FD439A58-4EB8-4EAB-9979-9434E9CAC4A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3E1F323-F06B-4964-93C8-B81A055EAC4B}" type="pres">
      <dgm:prSet presAssocID="{FD439A58-4EB8-4EAB-9979-9434E9CAC4A2}" presName="descendantText" presStyleLbl="alignAccFollowNode1" presStyleIdx="1" presStyleCnt="2" custScaleX="154779">
        <dgm:presLayoutVars>
          <dgm:bulletEnabled val="1"/>
        </dgm:presLayoutVars>
      </dgm:prSet>
      <dgm:spPr/>
    </dgm:pt>
  </dgm:ptLst>
  <dgm:cxnLst>
    <dgm:cxn modelId="{FD851D13-1DB5-44E8-BC3B-722A2E79B679}" srcId="{69303342-76DA-4A29-ADC6-C750D4CCD92B}" destId="{B29AE1AC-15CB-454C-8791-A083CAA92C51}" srcOrd="0" destOrd="0" parTransId="{6E819AAC-FB1D-454E-A234-466A6CFA400B}" sibTransId="{9A1A11A4-E7DE-4748-AC0C-650D6D19D0BD}"/>
    <dgm:cxn modelId="{6E63A02C-2445-4C49-802D-14840E362795}" type="presOf" srcId="{FD439A58-4EB8-4EAB-9979-9434E9CAC4A2}" destId="{F031595D-9E02-423F-9F85-49E9E6342248}" srcOrd="0" destOrd="0" presId="urn:microsoft.com/office/officeart/2005/8/layout/vList5"/>
    <dgm:cxn modelId="{E3E4D63A-1506-478B-95EA-213D63CE609F}" srcId="{FD439A58-4EB8-4EAB-9979-9434E9CAC4A2}" destId="{85C81D04-89E8-4CBA-B0D6-D9FD2EE299FE}" srcOrd="1" destOrd="0" parTransId="{34FCDB4C-A6B1-4993-9510-5F6DFE3B0432}" sibTransId="{4C4438F7-4268-429E-84F5-253FC2A7BFDF}"/>
    <dgm:cxn modelId="{B69CC05E-7791-4CAC-BC94-EC8CFFD3483D}" type="presOf" srcId="{B29AE1AC-15CB-454C-8791-A083CAA92C51}" destId="{DA9AE392-0BC0-4D00-BF35-A3017D270C68}" srcOrd="0" destOrd="0" presId="urn:microsoft.com/office/officeart/2005/8/layout/vList5"/>
    <dgm:cxn modelId="{19DED44D-82CF-4373-B562-2645E0CA9CF7}" type="presOf" srcId="{0149720C-B94B-448A-BC24-2A56BD938D65}" destId="{D17FEDBB-0D19-46B7-A5BA-0ADA418D9695}" srcOrd="0" destOrd="0" presId="urn:microsoft.com/office/officeart/2005/8/layout/vList5"/>
    <dgm:cxn modelId="{2C36565A-7B70-4784-9776-5C68E0A714DA}" srcId="{0149720C-B94B-448A-BC24-2A56BD938D65}" destId="{FD439A58-4EB8-4EAB-9979-9434E9CAC4A2}" srcOrd="1" destOrd="0" parTransId="{D3CA2123-1BCF-4116-8D25-B6E72580ADDF}" sibTransId="{584D61F6-3C56-4985-A968-7F93185F3995}"/>
    <dgm:cxn modelId="{B3768786-765E-4EB5-AE25-479F4F499184}" type="presOf" srcId="{92BC2A69-EC62-4A6A-8BCE-992FFB524946}" destId="{73E1F323-F06B-4964-93C8-B81A055EAC4B}" srcOrd="0" destOrd="2" presId="urn:microsoft.com/office/officeart/2005/8/layout/vList5"/>
    <dgm:cxn modelId="{23F2D693-169C-4EEA-B589-2DD4C6805A17}" srcId="{FD439A58-4EB8-4EAB-9979-9434E9CAC4A2}" destId="{0CFF24AE-6065-4DD7-A282-1121CEBF4E63}" srcOrd="0" destOrd="0" parTransId="{B06CD86D-94CC-4B47-88DE-B26B20D9D8B4}" sibTransId="{4A30A52F-891A-4231-9E32-0FF665968E18}"/>
    <dgm:cxn modelId="{9306E19C-B256-4AB6-8967-422D90870326}" type="presOf" srcId="{0CFF24AE-6065-4DD7-A282-1121CEBF4E63}" destId="{73E1F323-F06B-4964-93C8-B81A055EAC4B}" srcOrd="0" destOrd="0" presId="urn:microsoft.com/office/officeart/2005/8/layout/vList5"/>
    <dgm:cxn modelId="{2131AB9D-559F-4BBB-9DE2-F0D1A3BD16DE}" srcId="{0149720C-B94B-448A-BC24-2A56BD938D65}" destId="{69303342-76DA-4A29-ADC6-C750D4CCD92B}" srcOrd="0" destOrd="0" parTransId="{17994D71-7AE3-451A-9ECB-93F36767742F}" sibTransId="{EDE177B6-A9A8-4F47-9D9F-E1AA8E5745E6}"/>
    <dgm:cxn modelId="{738471B4-ABB2-4636-8AA5-41B7883A0785}" type="presOf" srcId="{85C81D04-89E8-4CBA-B0D6-D9FD2EE299FE}" destId="{73E1F323-F06B-4964-93C8-B81A055EAC4B}" srcOrd="0" destOrd="1" presId="urn:microsoft.com/office/officeart/2005/8/layout/vList5"/>
    <dgm:cxn modelId="{E88280D6-0E0E-4156-BCF8-5B5D4D33A4EA}" srcId="{FD439A58-4EB8-4EAB-9979-9434E9CAC4A2}" destId="{92BC2A69-EC62-4A6A-8BCE-992FFB524946}" srcOrd="2" destOrd="0" parTransId="{43EFFD0A-F09B-41FB-88B2-9A183232405F}" sibTransId="{CACFD892-DCC5-441E-A136-4833E2DFFE1C}"/>
    <dgm:cxn modelId="{57E598E4-8AB4-44CE-944D-A0E9FD9E850D}" type="presOf" srcId="{69303342-76DA-4A29-ADC6-C750D4CCD92B}" destId="{C8DE1D30-8C6B-4AA8-999C-BDA9105E77B7}" srcOrd="0" destOrd="0" presId="urn:microsoft.com/office/officeart/2005/8/layout/vList5"/>
    <dgm:cxn modelId="{294A2A02-D76A-40A6-B5B9-876D00B2E02A}" type="presParOf" srcId="{D17FEDBB-0D19-46B7-A5BA-0ADA418D9695}" destId="{DD1743FA-635B-4C54-9BA4-D58704A084A5}" srcOrd="0" destOrd="0" presId="urn:microsoft.com/office/officeart/2005/8/layout/vList5"/>
    <dgm:cxn modelId="{A21ED4B9-8F90-49B5-89C2-2E3E0BF80673}" type="presParOf" srcId="{DD1743FA-635B-4C54-9BA4-D58704A084A5}" destId="{C8DE1D30-8C6B-4AA8-999C-BDA9105E77B7}" srcOrd="0" destOrd="0" presId="urn:microsoft.com/office/officeart/2005/8/layout/vList5"/>
    <dgm:cxn modelId="{54BA347F-5F69-4BA9-93A5-E524A4C6C0DB}" type="presParOf" srcId="{DD1743FA-635B-4C54-9BA4-D58704A084A5}" destId="{DA9AE392-0BC0-4D00-BF35-A3017D270C68}" srcOrd="1" destOrd="0" presId="urn:microsoft.com/office/officeart/2005/8/layout/vList5"/>
    <dgm:cxn modelId="{9FBC2E4E-E1FB-48A1-BDA3-A96C63FB5109}" type="presParOf" srcId="{D17FEDBB-0D19-46B7-A5BA-0ADA418D9695}" destId="{1134EAC8-420A-4D7E-8483-03B599E0899D}" srcOrd="1" destOrd="0" presId="urn:microsoft.com/office/officeart/2005/8/layout/vList5"/>
    <dgm:cxn modelId="{56CD2876-B90E-48F0-A30A-9AC192E2C3BF}" type="presParOf" srcId="{D17FEDBB-0D19-46B7-A5BA-0ADA418D9695}" destId="{328F6A0A-A3C6-4A18-90E7-234B4E04F4A3}" srcOrd="2" destOrd="0" presId="urn:microsoft.com/office/officeart/2005/8/layout/vList5"/>
    <dgm:cxn modelId="{B0D0F72C-947F-458F-AAA0-13FE4C542283}" type="presParOf" srcId="{328F6A0A-A3C6-4A18-90E7-234B4E04F4A3}" destId="{F031595D-9E02-423F-9F85-49E9E6342248}" srcOrd="0" destOrd="0" presId="urn:microsoft.com/office/officeart/2005/8/layout/vList5"/>
    <dgm:cxn modelId="{9F1973EB-A165-4FCB-8884-30DBB57CDE43}" type="presParOf" srcId="{328F6A0A-A3C6-4A18-90E7-234B4E04F4A3}" destId="{73E1F323-F06B-4964-93C8-B81A055EAC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672A34-EB0D-4858-9897-1EECEB177533}" type="doc">
      <dgm:prSet loTypeId="urn:microsoft.com/office/officeart/2005/8/layout/lProcess2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96A8248-F1C6-4095-8BDA-61C77007FADE}">
      <dgm:prSet/>
      <dgm:spPr/>
      <dgm:t>
        <a:bodyPr/>
        <a:lstStyle/>
        <a:p>
          <a:r>
            <a:rPr lang="fr-FR" dirty="0"/>
            <a:t>Appropriation des savoirs à la maison</a:t>
          </a:r>
        </a:p>
      </dgm:t>
    </dgm:pt>
    <dgm:pt modelId="{368DB56C-4EE3-440E-805A-575357F48954}" type="parTrans" cxnId="{677F85CD-AAE1-4FB0-A717-E37975687974}">
      <dgm:prSet/>
      <dgm:spPr/>
      <dgm:t>
        <a:bodyPr/>
        <a:lstStyle/>
        <a:p>
          <a:endParaRPr lang="fr-FR"/>
        </a:p>
      </dgm:t>
    </dgm:pt>
    <dgm:pt modelId="{D240318E-B6D7-469D-A25A-23627E781AFC}" type="sibTrans" cxnId="{677F85CD-AAE1-4FB0-A717-E37975687974}">
      <dgm:prSet/>
      <dgm:spPr/>
      <dgm:t>
        <a:bodyPr/>
        <a:lstStyle/>
        <a:p>
          <a:endParaRPr lang="fr-FR"/>
        </a:p>
      </dgm:t>
    </dgm:pt>
    <dgm:pt modelId="{36AF39E4-4F6F-4F06-A1CF-776C235E052C}">
      <dgm:prSet/>
      <dgm:spPr/>
      <dgm:t>
        <a:bodyPr/>
        <a:lstStyle/>
        <a:p>
          <a:r>
            <a:rPr lang="fr-FR" dirty="0"/>
            <a:t>Apprentissage en classe</a:t>
          </a:r>
        </a:p>
      </dgm:t>
    </dgm:pt>
    <dgm:pt modelId="{DAFEAFEB-504E-4B3E-B901-1D5DA8D4660D}" type="parTrans" cxnId="{795351E6-37FE-4996-BAB8-DC38637156DE}">
      <dgm:prSet/>
      <dgm:spPr/>
      <dgm:t>
        <a:bodyPr/>
        <a:lstStyle/>
        <a:p>
          <a:endParaRPr lang="fr-FR"/>
        </a:p>
      </dgm:t>
    </dgm:pt>
    <dgm:pt modelId="{51D2315F-7C4F-41EA-8666-064BEF738DD5}" type="sibTrans" cxnId="{795351E6-37FE-4996-BAB8-DC38637156DE}">
      <dgm:prSet/>
      <dgm:spPr/>
      <dgm:t>
        <a:bodyPr/>
        <a:lstStyle/>
        <a:p>
          <a:endParaRPr lang="fr-FR"/>
        </a:p>
      </dgm:t>
    </dgm:pt>
    <dgm:pt modelId="{A907B4B3-AB0B-447B-A142-C1D6FCB73D7E}">
      <dgm:prSet/>
      <dgm:spPr/>
      <dgm:t>
        <a:bodyPr/>
        <a:lstStyle/>
        <a:p>
          <a:r>
            <a:rPr lang="fr-FR" dirty="0"/>
            <a:t>Documents à lire et à comprendre</a:t>
          </a:r>
        </a:p>
      </dgm:t>
    </dgm:pt>
    <dgm:pt modelId="{F9189908-2835-4A5C-89D8-D51B0408ABDC}" type="parTrans" cxnId="{132F8CA8-92DB-4621-BFBD-69E9726B37BE}">
      <dgm:prSet/>
      <dgm:spPr/>
      <dgm:t>
        <a:bodyPr/>
        <a:lstStyle/>
        <a:p>
          <a:endParaRPr lang="fr-FR"/>
        </a:p>
      </dgm:t>
    </dgm:pt>
    <dgm:pt modelId="{F7AABBE8-2858-434E-A2AF-8CEA28319BC6}" type="sibTrans" cxnId="{132F8CA8-92DB-4621-BFBD-69E9726B37BE}">
      <dgm:prSet/>
      <dgm:spPr/>
      <dgm:t>
        <a:bodyPr/>
        <a:lstStyle/>
        <a:p>
          <a:endParaRPr lang="fr-FR"/>
        </a:p>
      </dgm:t>
    </dgm:pt>
    <dgm:pt modelId="{AB38E84F-07F9-4B06-B00C-BB4525BBB49F}">
      <dgm:prSet/>
      <dgm:spPr/>
      <dgm:t>
        <a:bodyPr/>
        <a:lstStyle/>
        <a:p>
          <a:r>
            <a:rPr lang="fr-FR" dirty="0"/>
            <a:t>Questions, activités</a:t>
          </a:r>
        </a:p>
      </dgm:t>
    </dgm:pt>
    <dgm:pt modelId="{BF187D3A-2A41-4707-B76C-EA7359CF27C2}" type="parTrans" cxnId="{6A0B1279-D9B1-4F90-A1C9-9DAC420DB73B}">
      <dgm:prSet/>
      <dgm:spPr/>
      <dgm:t>
        <a:bodyPr/>
        <a:lstStyle/>
        <a:p>
          <a:endParaRPr lang="fr-FR"/>
        </a:p>
      </dgm:t>
    </dgm:pt>
    <dgm:pt modelId="{277A232F-542A-4E9B-9758-F7CACBEEB207}" type="sibTrans" cxnId="{6A0B1279-D9B1-4F90-A1C9-9DAC420DB73B}">
      <dgm:prSet/>
      <dgm:spPr/>
      <dgm:t>
        <a:bodyPr/>
        <a:lstStyle/>
        <a:p>
          <a:endParaRPr lang="fr-FR"/>
        </a:p>
      </dgm:t>
    </dgm:pt>
    <dgm:pt modelId="{51609AC8-5AFA-4359-BA9B-C5D44465C48D}" type="pres">
      <dgm:prSet presAssocID="{54672A34-EB0D-4858-9897-1EECEB177533}" presName="theList" presStyleCnt="0">
        <dgm:presLayoutVars>
          <dgm:dir/>
          <dgm:animLvl val="lvl"/>
          <dgm:resizeHandles val="exact"/>
        </dgm:presLayoutVars>
      </dgm:prSet>
      <dgm:spPr/>
    </dgm:pt>
    <dgm:pt modelId="{DB4C2E92-F362-4CD9-BD2A-455240BA49B9}" type="pres">
      <dgm:prSet presAssocID="{C96A8248-F1C6-4095-8BDA-61C77007FADE}" presName="compNode" presStyleCnt="0"/>
      <dgm:spPr/>
    </dgm:pt>
    <dgm:pt modelId="{DDCCBA1F-EE59-4C7D-B9BC-AC96A98F77DE}" type="pres">
      <dgm:prSet presAssocID="{C96A8248-F1C6-4095-8BDA-61C77007FADE}" presName="aNode" presStyleLbl="bgShp" presStyleIdx="0" presStyleCnt="2"/>
      <dgm:spPr/>
    </dgm:pt>
    <dgm:pt modelId="{6FA8BF03-5BA4-4194-BDF0-5C417ECE0017}" type="pres">
      <dgm:prSet presAssocID="{C96A8248-F1C6-4095-8BDA-61C77007FADE}" presName="textNode" presStyleLbl="bgShp" presStyleIdx="0" presStyleCnt="2"/>
      <dgm:spPr/>
    </dgm:pt>
    <dgm:pt modelId="{2E77A0F0-5932-40D8-8ECF-A5E27941DED3}" type="pres">
      <dgm:prSet presAssocID="{C96A8248-F1C6-4095-8BDA-61C77007FADE}" presName="compChildNode" presStyleCnt="0"/>
      <dgm:spPr/>
    </dgm:pt>
    <dgm:pt modelId="{A0C8C2EB-4914-41B0-BFBC-7FAA3D945A29}" type="pres">
      <dgm:prSet presAssocID="{C96A8248-F1C6-4095-8BDA-61C77007FADE}" presName="theInnerList" presStyleCnt="0"/>
      <dgm:spPr/>
    </dgm:pt>
    <dgm:pt modelId="{FD2C0525-0BF2-4558-888F-18CB830A4321}" type="pres">
      <dgm:prSet presAssocID="{A907B4B3-AB0B-447B-A142-C1D6FCB73D7E}" presName="childNode" presStyleLbl="node1" presStyleIdx="0" presStyleCnt="2">
        <dgm:presLayoutVars>
          <dgm:bulletEnabled val="1"/>
        </dgm:presLayoutVars>
      </dgm:prSet>
      <dgm:spPr/>
    </dgm:pt>
    <dgm:pt modelId="{0DBA9A7B-99C2-4E90-8E56-1B9B79ABF0E2}" type="pres">
      <dgm:prSet presAssocID="{C96A8248-F1C6-4095-8BDA-61C77007FADE}" presName="aSpace" presStyleCnt="0"/>
      <dgm:spPr/>
    </dgm:pt>
    <dgm:pt modelId="{C2A8163C-ADF2-4B06-B9CB-793575D8C1A6}" type="pres">
      <dgm:prSet presAssocID="{36AF39E4-4F6F-4F06-A1CF-776C235E052C}" presName="compNode" presStyleCnt="0"/>
      <dgm:spPr/>
    </dgm:pt>
    <dgm:pt modelId="{F719415D-2AF9-4DB7-B919-A3060041F3BE}" type="pres">
      <dgm:prSet presAssocID="{36AF39E4-4F6F-4F06-A1CF-776C235E052C}" presName="aNode" presStyleLbl="bgShp" presStyleIdx="1" presStyleCnt="2"/>
      <dgm:spPr/>
    </dgm:pt>
    <dgm:pt modelId="{69F33547-C682-4AF5-851C-3E6722FB6EFB}" type="pres">
      <dgm:prSet presAssocID="{36AF39E4-4F6F-4F06-A1CF-776C235E052C}" presName="textNode" presStyleLbl="bgShp" presStyleIdx="1" presStyleCnt="2"/>
      <dgm:spPr/>
    </dgm:pt>
    <dgm:pt modelId="{51063513-CD7F-479A-BA83-0BA22CF67477}" type="pres">
      <dgm:prSet presAssocID="{36AF39E4-4F6F-4F06-A1CF-776C235E052C}" presName="compChildNode" presStyleCnt="0"/>
      <dgm:spPr/>
    </dgm:pt>
    <dgm:pt modelId="{9B3EA041-C72C-473A-A16D-C383BEDF592F}" type="pres">
      <dgm:prSet presAssocID="{36AF39E4-4F6F-4F06-A1CF-776C235E052C}" presName="theInnerList" presStyleCnt="0"/>
      <dgm:spPr/>
    </dgm:pt>
    <dgm:pt modelId="{93B4B267-2152-4EEF-BA34-E1270BB86D49}" type="pres">
      <dgm:prSet presAssocID="{AB38E84F-07F9-4B06-B00C-BB4525BBB49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355780C-F877-4DD3-9482-D0EBDAA384C3}" type="presOf" srcId="{36AF39E4-4F6F-4F06-A1CF-776C235E052C}" destId="{69F33547-C682-4AF5-851C-3E6722FB6EFB}" srcOrd="1" destOrd="0" presId="urn:microsoft.com/office/officeart/2005/8/layout/lProcess2"/>
    <dgm:cxn modelId="{4207FC0D-830A-4B5A-BBDC-6D8999898DBB}" type="presOf" srcId="{C96A8248-F1C6-4095-8BDA-61C77007FADE}" destId="{6FA8BF03-5BA4-4194-BDF0-5C417ECE0017}" srcOrd="1" destOrd="0" presId="urn:microsoft.com/office/officeart/2005/8/layout/lProcess2"/>
    <dgm:cxn modelId="{3CFE8210-7F55-4FD4-B15F-A9AC562B500B}" type="presOf" srcId="{A907B4B3-AB0B-447B-A142-C1D6FCB73D7E}" destId="{FD2C0525-0BF2-4558-888F-18CB830A4321}" srcOrd="0" destOrd="0" presId="urn:microsoft.com/office/officeart/2005/8/layout/lProcess2"/>
    <dgm:cxn modelId="{42FE7937-1710-4CEE-ADD6-9010588B0C80}" type="presOf" srcId="{C96A8248-F1C6-4095-8BDA-61C77007FADE}" destId="{DDCCBA1F-EE59-4C7D-B9BC-AC96A98F77DE}" srcOrd="0" destOrd="0" presId="urn:microsoft.com/office/officeart/2005/8/layout/lProcess2"/>
    <dgm:cxn modelId="{6A0B1279-D9B1-4F90-A1C9-9DAC420DB73B}" srcId="{36AF39E4-4F6F-4F06-A1CF-776C235E052C}" destId="{AB38E84F-07F9-4B06-B00C-BB4525BBB49F}" srcOrd="0" destOrd="0" parTransId="{BF187D3A-2A41-4707-B76C-EA7359CF27C2}" sibTransId="{277A232F-542A-4E9B-9758-F7CACBEEB207}"/>
    <dgm:cxn modelId="{132F8CA8-92DB-4621-BFBD-69E9726B37BE}" srcId="{C96A8248-F1C6-4095-8BDA-61C77007FADE}" destId="{A907B4B3-AB0B-447B-A142-C1D6FCB73D7E}" srcOrd="0" destOrd="0" parTransId="{F9189908-2835-4A5C-89D8-D51B0408ABDC}" sibTransId="{F7AABBE8-2858-434E-A2AF-8CEA28319BC6}"/>
    <dgm:cxn modelId="{70D876C2-7241-4316-8827-FAF8E752EC7D}" type="presOf" srcId="{36AF39E4-4F6F-4F06-A1CF-776C235E052C}" destId="{F719415D-2AF9-4DB7-B919-A3060041F3BE}" srcOrd="0" destOrd="0" presId="urn:microsoft.com/office/officeart/2005/8/layout/lProcess2"/>
    <dgm:cxn modelId="{677F85CD-AAE1-4FB0-A717-E37975687974}" srcId="{54672A34-EB0D-4858-9897-1EECEB177533}" destId="{C96A8248-F1C6-4095-8BDA-61C77007FADE}" srcOrd="0" destOrd="0" parTransId="{368DB56C-4EE3-440E-805A-575357F48954}" sibTransId="{D240318E-B6D7-469D-A25A-23627E781AFC}"/>
    <dgm:cxn modelId="{906210CE-9BCB-4A2C-A62F-2DD0468B9884}" type="presOf" srcId="{AB38E84F-07F9-4B06-B00C-BB4525BBB49F}" destId="{93B4B267-2152-4EEF-BA34-E1270BB86D49}" srcOrd="0" destOrd="0" presId="urn:microsoft.com/office/officeart/2005/8/layout/lProcess2"/>
    <dgm:cxn modelId="{AD8CFAD9-F9A2-4535-A76D-FABFAE81138A}" type="presOf" srcId="{54672A34-EB0D-4858-9897-1EECEB177533}" destId="{51609AC8-5AFA-4359-BA9B-C5D44465C48D}" srcOrd="0" destOrd="0" presId="urn:microsoft.com/office/officeart/2005/8/layout/lProcess2"/>
    <dgm:cxn modelId="{795351E6-37FE-4996-BAB8-DC38637156DE}" srcId="{54672A34-EB0D-4858-9897-1EECEB177533}" destId="{36AF39E4-4F6F-4F06-A1CF-776C235E052C}" srcOrd="1" destOrd="0" parTransId="{DAFEAFEB-504E-4B3E-B901-1D5DA8D4660D}" sibTransId="{51D2315F-7C4F-41EA-8666-064BEF738DD5}"/>
    <dgm:cxn modelId="{65CC3552-7A2C-438D-BA0C-D63033D994B6}" type="presParOf" srcId="{51609AC8-5AFA-4359-BA9B-C5D44465C48D}" destId="{DB4C2E92-F362-4CD9-BD2A-455240BA49B9}" srcOrd="0" destOrd="0" presId="urn:microsoft.com/office/officeart/2005/8/layout/lProcess2"/>
    <dgm:cxn modelId="{96468074-552D-46F7-AF14-5A3EAB69F3D3}" type="presParOf" srcId="{DB4C2E92-F362-4CD9-BD2A-455240BA49B9}" destId="{DDCCBA1F-EE59-4C7D-B9BC-AC96A98F77DE}" srcOrd="0" destOrd="0" presId="urn:microsoft.com/office/officeart/2005/8/layout/lProcess2"/>
    <dgm:cxn modelId="{07C48C0F-1127-470E-9BA2-3921229DA34A}" type="presParOf" srcId="{DB4C2E92-F362-4CD9-BD2A-455240BA49B9}" destId="{6FA8BF03-5BA4-4194-BDF0-5C417ECE0017}" srcOrd="1" destOrd="0" presId="urn:microsoft.com/office/officeart/2005/8/layout/lProcess2"/>
    <dgm:cxn modelId="{7FE7675C-1D4B-454E-8859-F6AED44C9E4F}" type="presParOf" srcId="{DB4C2E92-F362-4CD9-BD2A-455240BA49B9}" destId="{2E77A0F0-5932-40D8-8ECF-A5E27941DED3}" srcOrd="2" destOrd="0" presId="urn:microsoft.com/office/officeart/2005/8/layout/lProcess2"/>
    <dgm:cxn modelId="{71CA1DBD-C07E-497B-A878-82EE4482B5B4}" type="presParOf" srcId="{2E77A0F0-5932-40D8-8ECF-A5E27941DED3}" destId="{A0C8C2EB-4914-41B0-BFBC-7FAA3D945A29}" srcOrd="0" destOrd="0" presId="urn:microsoft.com/office/officeart/2005/8/layout/lProcess2"/>
    <dgm:cxn modelId="{D58DBB05-5F1E-4680-8C7E-FCC2E876E461}" type="presParOf" srcId="{A0C8C2EB-4914-41B0-BFBC-7FAA3D945A29}" destId="{FD2C0525-0BF2-4558-888F-18CB830A4321}" srcOrd="0" destOrd="0" presId="urn:microsoft.com/office/officeart/2005/8/layout/lProcess2"/>
    <dgm:cxn modelId="{58AAA076-6B53-4E2E-BE51-7095C32A8DD7}" type="presParOf" srcId="{51609AC8-5AFA-4359-BA9B-C5D44465C48D}" destId="{0DBA9A7B-99C2-4E90-8E56-1B9B79ABF0E2}" srcOrd="1" destOrd="0" presId="urn:microsoft.com/office/officeart/2005/8/layout/lProcess2"/>
    <dgm:cxn modelId="{003B3F86-A2D0-4C20-A5E7-54B2B311E52E}" type="presParOf" srcId="{51609AC8-5AFA-4359-BA9B-C5D44465C48D}" destId="{C2A8163C-ADF2-4B06-B9CB-793575D8C1A6}" srcOrd="2" destOrd="0" presId="urn:microsoft.com/office/officeart/2005/8/layout/lProcess2"/>
    <dgm:cxn modelId="{E9427B32-38CA-4098-B373-6ACE84A247C5}" type="presParOf" srcId="{C2A8163C-ADF2-4B06-B9CB-793575D8C1A6}" destId="{F719415D-2AF9-4DB7-B919-A3060041F3BE}" srcOrd="0" destOrd="0" presId="urn:microsoft.com/office/officeart/2005/8/layout/lProcess2"/>
    <dgm:cxn modelId="{59797E5A-7790-42B2-ADEC-AEA9FB63D05C}" type="presParOf" srcId="{C2A8163C-ADF2-4B06-B9CB-793575D8C1A6}" destId="{69F33547-C682-4AF5-851C-3E6722FB6EFB}" srcOrd="1" destOrd="0" presId="urn:microsoft.com/office/officeart/2005/8/layout/lProcess2"/>
    <dgm:cxn modelId="{9755B79B-BCAB-474A-8744-74FDE6174C65}" type="presParOf" srcId="{C2A8163C-ADF2-4B06-B9CB-793575D8C1A6}" destId="{51063513-CD7F-479A-BA83-0BA22CF67477}" srcOrd="2" destOrd="0" presId="urn:microsoft.com/office/officeart/2005/8/layout/lProcess2"/>
    <dgm:cxn modelId="{5E971475-F0E7-47D9-9BDD-A6EAE3C1CA48}" type="presParOf" srcId="{51063513-CD7F-479A-BA83-0BA22CF67477}" destId="{9B3EA041-C72C-473A-A16D-C383BEDF592F}" srcOrd="0" destOrd="0" presId="urn:microsoft.com/office/officeart/2005/8/layout/lProcess2"/>
    <dgm:cxn modelId="{3C11E4A0-F1E1-474F-AE62-B0FC56C9C2D0}" type="presParOf" srcId="{9B3EA041-C72C-473A-A16D-C383BEDF592F}" destId="{93B4B267-2152-4EEF-BA34-E1270BB86D4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EFB6-C671-4D47-A18B-592A7E1F7995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98008-FDA7-41CF-8C4F-F0FF5C76A762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45D4E-DCAF-411F-8BB7-9868F7532DC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du module</a:t>
          </a:r>
        </a:p>
      </dsp:txBody>
      <dsp:txXfrm>
        <a:off x="987301" y="0"/>
        <a:ext cx="2406391" cy="813428"/>
      </dsp:txXfrm>
    </dsp:sp>
    <dsp:sp modelId="{1C1330CD-4690-486A-BE5E-C8971FE20D15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61559-3735-4D98-BCCF-43995205D417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61E6-13FB-4AE5-AEF9-A157CBE5E3D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Évaluation des prérequis</a:t>
          </a:r>
        </a:p>
      </dsp:txBody>
      <dsp:txXfrm>
        <a:off x="4546050" y="0"/>
        <a:ext cx="2406391" cy="813428"/>
      </dsp:txXfrm>
    </dsp:sp>
    <dsp:sp modelId="{F9F87712-4274-4B47-A75E-47426EBEE5F3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98546-0434-49EE-B241-F249BDB71467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E5E-DC68-45BA-B790-CFD9A6FEA021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Étude de cas</a:t>
          </a:r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EFB6-C671-4D47-A18B-592A7E1F7995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98008-FDA7-41CF-8C4F-F0FF5C76A762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45D4E-DCAF-411F-8BB7-9868F7532DC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Présentation du module</a:t>
          </a:r>
        </a:p>
      </dsp:txBody>
      <dsp:txXfrm>
        <a:off x="987301" y="0"/>
        <a:ext cx="2406391" cy="813428"/>
      </dsp:txXfrm>
    </dsp:sp>
    <dsp:sp modelId="{1C1330CD-4690-486A-BE5E-C8971FE20D15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61559-3735-4D98-BCCF-43995205D417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61E6-13FB-4AE5-AEF9-A157CBE5E3D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Évaluation des prérequis</a:t>
          </a:r>
        </a:p>
      </dsp:txBody>
      <dsp:txXfrm>
        <a:off x="4546050" y="0"/>
        <a:ext cx="2406391" cy="813428"/>
      </dsp:txXfrm>
    </dsp:sp>
    <dsp:sp modelId="{F9F87712-4274-4B47-A75E-47426EBEE5F3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98546-0434-49EE-B241-F249BDB71467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E5E-DC68-45BA-B790-CFD9A6FEA021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Étude de cas</a:t>
          </a:r>
        </a:p>
      </dsp:txBody>
      <dsp:txXfrm>
        <a:off x="8104798" y="0"/>
        <a:ext cx="2406391" cy="81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56E9C-D275-42CF-979B-6EE763FED0BB}">
      <dsp:nvSpPr>
        <dsp:cNvPr id="0" name=""/>
        <dsp:cNvSpPr/>
      </dsp:nvSpPr>
      <dsp:spPr>
        <a:xfrm>
          <a:off x="1084" y="3380"/>
          <a:ext cx="7003468" cy="135879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sp:txBody>
      <dsp:txXfrm>
        <a:off x="40882" y="43178"/>
        <a:ext cx="6923872" cy="1279201"/>
      </dsp:txXfrm>
    </dsp:sp>
    <dsp:sp modelId="{BE95CECE-12CF-45A0-A3F2-56ECECAA3A60}">
      <dsp:nvSpPr>
        <dsp:cNvPr id="0" name=""/>
        <dsp:cNvSpPr/>
      </dsp:nvSpPr>
      <dsp:spPr>
        <a:xfrm>
          <a:off x="7920" y="1463704"/>
          <a:ext cx="6989796" cy="9313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sp:txBody>
      <dsp:txXfrm>
        <a:off x="35198" y="1490982"/>
        <a:ext cx="6935240" cy="876790"/>
      </dsp:txXfrm>
    </dsp:sp>
    <dsp:sp modelId="{756D7609-167B-47CC-80BA-05CAA6A86414}">
      <dsp:nvSpPr>
        <dsp:cNvPr id="0" name=""/>
        <dsp:cNvSpPr/>
      </dsp:nvSpPr>
      <dsp:spPr>
        <a:xfrm>
          <a:off x="21551" y="2496577"/>
          <a:ext cx="3519166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sp:txBody>
      <dsp:txXfrm>
        <a:off x="53737" y="2528763"/>
        <a:ext cx="3454794" cy="1034532"/>
      </dsp:txXfrm>
    </dsp:sp>
    <dsp:sp modelId="{81BE7C9C-EB6C-4971-B0E9-CE8E88CCA8A0}">
      <dsp:nvSpPr>
        <dsp:cNvPr id="0" name=""/>
        <dsp:cNvSpPr/>
      </dsp:nvSpPr>
      <dsp:spPr>
        <a:xfrm>
          <a:off x="3642984" y="2496577"/>
          <a:ext cx="3341100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sp:txBody>
      <dsp:txXfrm>
        <a:off x="3675170" y="2528763"/>
        <a:ext cx="3276728" cy="1034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CBA1F-EE59-4C7D-B9BC-AC96A98F77DE}">
      <dsp:nvSpPr>
        <dsp:cNvPr id="0" name=""/>
        <dsp:cNvSpPr/>
      </dsp:nvSpPr>
      <dsp:spPr>
        <a:xfrm>
          <a:off x="4180" y="0"/>
          <a:ext cx="4021717" cy="31289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Appropriation des savoirs à la maison</a:t>
          </a:r>
        </a:p>
      </dsp:txBody>
      <dsp:txXfrm>
        <a:off x="4180" y="0"/>
        <a:ext cx="4021717" cy="938688"/>
      </dsp:txXfrm>
    </dsp:sp>
    <dsp:sp modelId="{FD2C0525-0BF2-4558-888F-18CB830A4321}">
      <dsp:nvSpPr>
        <dsp:cNvPr id="0" name=""/>
        <dsp:cNvSpPr/>
      </dsp:nvSpPr>
      <dsp:spPr>
        <a:xfrm>
          <a:off x="406352" y="938688"/>
          <a:ext cx="3217373" cy="20338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520" tIns="72390" rIns="9652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Documents à lire et à comprendre</a:t>
          </a:r>
        </a:p>
      </dsp:txBody>
      <dsp:txXfrm>
        <a:off x="465921" y="998257"/>
        <a:ext cx="3098235" cy="1914687"/>
      </dsp:txXfrm>
    </dsp:sp>
    <dsp:sp modelId="{F719415D-2AF9-4DB7-B919-A3060041F3BE}">
      <dsp:nvSpPr>
        <dsp:cNvPr id="0" name=""/>
        <dsp:cNvSpPr/>
      </dsp:nvSpPr>
      <dsp:spPr>
        <a:xfrm>
          <a:off x="4327526" y="0"/>
          <a:ext cx="4021717" cy="31289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Apprentissage en classe</a:t>
          </a:r>
        </a:p>
      </dsp:txBody>
      <dsp:txXfrm>
        <a:off x="4327526" y="0"/>
        <a:ext cx="4021717" cy="938688"/>
      </dsp:txXfrm>
    </dsp:sp>
    <dsp:sp modelId="{93B4B267-2152-4EEF-BA34-E1270BB86D49}">
      <dsp:nvSpPr>
        <dsp:cNvPr id="0" name=""/>
        <dsp:cNvSpPr/>
      </dsp:nvSpPr>
      <dsp:spPr>
        <a:xfrm>
          <a:off x="4729698" y="938688"/>
          <a:ext cx="3217373" cy="20338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520" tIns="72390" rIns="9652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Questions, activités</a:t>
          </a:r>
        </a:p>
      </dsp:txBody>
      <dsp:txXfrm>
        <a:off x="4789267" y="998257"/>
        <a:ext cx="3098235" cy="191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EFB6-C671-4D47-A18B-592A7E1F7995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98008-FDA7-41CF-8C4F-F0FF5C76A762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45D4E-DCAF-411F-8BB7-9868F7532DC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du module</a:t>
          </a:r>
        </a:p>
      </dsp:txBody>
      <dsp:txXfrm>
        <a:off x="987301" y="0"/>
        <a:ext cx="2406391" cy="813428"/>
      </dsp:txXfrm>
    </dsp:sp>
    <dsp:sp modelId="{1C1330CD-4690-486A-BE5E-C8971FE20D15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61559-3735-4D98-BCCF-43995205D417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61E6-13FB-4AE5-AEF9-A157CBE5E3D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Évaluation des prérequis</a:t>
          </a:r>
        </a:p>
      </dsp:txBody>
      <dsp:txXfrm>
        <a:off x="4546050" y="0"/>
        <a:ext cx="2406391" cy="813428"/>
      </dsp:txXfrm>
    </dsp:sp>
    <dsp:sp modelId="{F9F87712-4274-4B47-A75E-47426EBEE5F3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98546-0434-49EE-B241-F249BDB71467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E5E-DC68-45BA-B790-CFD9A6FEA021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Étude de cas</a:t>
          </a:r>
        </a:p>
      </dsp:txBody>
      <dsp:txXfrm>
        <a:off x="8104798" y="0"/>
        <a:ext cx="2406391" cy="8134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EFB6-C671-4D47-A18B-592A7E1F7995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98008-FDA7-41CF-8C4F-F0FF5C76A762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45D4E-DCAF-411F-8BB7-9868F7532DC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du module</a:t>
          </a:r>
        </a:p>
      </dsp:txBody>
      <dsp:txXfrm>
        <a:off x="987301" y="0"/>
        <a:ext cx="2406391" cy="813428"/>
      </dsp:txXfrm>
    </dsp:sp>
    <dsp:sp modelId="{1C1330CD-4690-486A-BE5E-C8971FE20D15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61559-3735-4D98-BCCF-43995205D417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61E6-13FB-4AE5-AEF9-A157CBE5E3D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Évaluation des prérequis</a:t>
          </a:r>
        </a:p>
      </dsp:txBody>
      <dsp:txXfrm>
        <a:off x="4546050" y="0"/>
        <a:ext cx="2406391" cy="813428"/>
      </dsp:txXfrm>
    </dsp:sp>
    <dsp:sp modelId="{F9F87712-4274-4B47-A75E-47426EBEE5F3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98546-0434-49EE-B241-F249BDB71467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E5E-DC68-45BA-B790-CFD9A6FEA021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Étude de cas</a:t>
          </a:r>
        </a:p>
      </dsp:txBody>
      <dsp:txXfrm>
        <a:off x="8104798" y="0"/>
        <a:ext cx="2406391" cy="8134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AE392-0BC0-4D00-BF35-A3017D270C68}">
      <dsp:nvSpPr>
        <dsp:cNvPr id="0" name=""/>
        <dsp:cNvSpPr/>
      </dsp:nvSpPr>
      <dsp:spPr>
        <a:xfrm rot="5400000">
          <a:off x="5837464" y="-2826382"/>
          <a:ext cx="1642913" cy="77107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En </a:t>
          </a:r>
          <a:r>
            <a:rPr lang="fr-FR" sz="2500" kern="1200"/>
            <a:t>GSM, votre </a:t>
          </a:r>
          <a:r>
            <a:rPr lang="fr-FR" sz="2500" kern="1200" dirty="0"/>
            <a:t>portable est éteint. Vous l’allumez. Comment se connecte-il au réseau ?</a:t>
          </a:r>
        </a:p>
      </dsp:txBody>
      <dsp:txXfrm rot="-5400000">
        <a:off x="2803558" y="287724"/>
        <a:ext cx="7630526" cy="1482513"/>
      </dsp:txXfrm>
    </dsp:sp>
    <dsp:sp modelId="{C8DE1D30-8C6B-4AA8-999C-BDA9105E77B7}">
      <dsp:nvSpPr>
        <dsp:cNvPr id="0" name=""/>
        <dsp:cNvSpPr/>
      </dsp:nvSpPr>
      <dsp:spPr>
        <a:xfrm>
          <a:off x="1315" y="2160"/>
          <a:ext cx="2802243" cy="2053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Question</a:t>
          </a:r>
        </a:p>
      </dsp:txBody>
      <dsp:txXfrm>
        <a:off x="101565" y="102410"/>
        <a:ext cx="2601743" cy="1853141"/>
      </dsp:txXfrm>
    </dsp:sp>
    <dsp:sp modelId="{73E1F323-F06B-4964-93C8-B81A055EAC4B}">
      <dsp:nvSpPr>
        <dsp:cNvPr id="0" name=""/>
        <dsp:cNvSpPr/>
      </dsp:nvSpPr>
      <dsp:spPr>
        <a:xfrm rot="5400000">
          <a:off x="5785254" y="-598269"/>
          <a:ext cx="1747334" cy="77107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Think</a:t>
          </a:r>
          <a:r>
            <a:rPr lang="fr-FR" sz="2500" kern="1200" dirty="0"/>
            <a:t> : 5 minutes de travail personnel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Pair : 10 à 15 minutes de travail par table de 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Share</a:t>
          </a:r>
          <a:r>
            <a:rPr lang="fr-FR" sz="2500" kern="1200" dirty="0"/>
            <a:t> : synthèse avec tout le  groupe </a:t>
          </a:r>
        </a:p>
      </dsp:txBody>
      <dsp:txXfrm rot="-5400000">
        <a:off x="2803558" y="2468725"/>
        <a:ext cx="7625428" cy="1576738"/>
      </dsp:txXfrm>
    </dsp:sp>
    <dsp:sp modelId="{F031595D-9E02-423F-9F85-49E9E6342248}">
      <dsp:nvSpPr>
        <dsp:cNvPr id="0" name=""/>
        <dsp:cNvSpPr/>
      </dsp:nvSpPr>
      <dsp:spPr>
        <a:xfrm>
          <a:off x="1315" y="2165010"/>
          <a:ext cx="2802243" cy="21841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Mode</a:t>
          </a:r>
        </a:p>
      </dsp:txBody>
      <dsp:txXfrm>
        <a:off x="107937" y="2271632"/>
        <a:ext cx="2588999" cy="19709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CBA1F-EE59-4C7D-B9BC-AC96A98F77DE}">
      <dsp:nvSpPr>
        <dsp:cNvPr id="0" name=""/>
        <dsp:cNvSpPr/>
      </dsp:nvSpPr>
      <dsp:spPr>
        <a:xfrm>
          <a:off x="4180" y="0"/>
          <a:ext cx="4021717" cy="31289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Appropriation des savoirs à la maison</a:t>
          </a:r>
        </a:p>
      </dsp:txBody>
      <dsp:txXfrm>
        <a:off x="4180" y="0"/>
        <a:ext cx="4021717" cy="938688"/>
      </dsp:txXfrm>
    </dsp:sp>
    <dsp:sp modelId="{FD2C0525-0BF2-4558-888F-18CB830A4321}">
      <dsp:nvSpPr>
        <dsp:cNvPr id="0" name=""/>
        <dsp:cNvSpPr/>
      </dsp:nvSpPr>
      <dsp:spPr>
        <a:xfrm>
          <a:off x="406352" y="938688"/>
          <a:ext cx="3217373" cy="20338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520" tIns="72390" rIns="9652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Documents à lire et à comprendre</a:t>
          </a:r>
        </a:p>
      </dsp:txBody>
      <dsp:txXfrm>
        <a:off x="465921" y="998257"/>
        <a:ext cx="3098235" cy="1914687"/>
      </dsp:txXfrm>
    </dsp:sp>
    <dsp:sp modelId="{F719415D-2AF9-4DB7-B919-A3060041F3BE}">
      <dsp:nvSpPr>
        <dsp:cNvPr id="0" name=""/>
        <dsp:cNvSpPr/>
      </dsp:nvSpPr>
      <dsp:spPr>
        <a:xfrm>
          <a:off x="4327526" y="0"/>
          <a:ext cx="4021717" cy="312896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Apprentissage en classe</a:t>
          </a:r>
        </a:p>
      </dsp:txBody>
      <dsp:txXfrm>
        <a:off x="4327526" y="0"/>
        <a:ext cx="4021717" cy="938688"/>
      </dsp:txXfrm>
    </dsp:sp>
    <dsp:sp modelId="{93B4B267-2152-4EEF-BA34-E1270BB86D49}">
      <dsp:nvSpPr>
        <dsp:cNvPr id="0" name=""/>
        <dsp:cNvSpPr/>
      </dsp:nvSpPr>
      <dsp:spPr>
        <a:xfrm>
          <a:off x="4729698" y="938688"/>
          <a:ext cx="3217373" cy="20338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520" tIns="72390" rIns="9652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Questions, activités</a:t>
          </a:r>
        </a:p>
      </dsp:txBody>
      <dsp:txXfrm>
        <a:off x="4789267" y="998257"/>
        <a:ext cx="3098235" cy="191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7DDF7-439D-4982-99B1-8EAB6E1187BC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C0FC-B223-400D-AB11-DEF28BEE1C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50DE-43D8-4C9A-996D-C60FD6CE5E9B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6D9B-E3B9-4A22-A989-234180999F06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0785-6598-4FFF-A4D8-5604A866C4F4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BBB3-310F-4E9B-897A-BE9FB418F79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158710-DF89-41EF-95A0-EC57122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C365-A1E1-4332-8727-4C46CCE04CDD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4297-B3A4-4509-9AA4-A3A33D39DC24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DC40-0A1A-45A0-9DBD-C723F057BBFF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C0F-F784-48D4-B88B-C252E3A467F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85F9-2917-469D-90E0-C05645BD6BD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8AC0-4B39-413D-A5A2-936C0ED69E6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07A8-F97F-4B82-BDB3-FD3F518CC3E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21704" y="6356350"/>
            <a:ext cx="2159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5547-2753-458A-9DEF-BF2121DA2181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-n7.inp-toulouse.fr/course/view.php?id=1947" TargetMode="External"/><Relationship Id="rId2" Type="http://schemas.openxmlformats.org/officeDocument/2006/relationships/hyperlink" Target="http://moodle-n7.inp-toulouse.fr/course/view.php?id=19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crig@enseeiht.f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city.com/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www.atsi.in/web-based-syllabus-management-system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city.com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atsi.in/web-based-syllabus-management-system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city.com/" TargetMode="External"/><Relationship Id="rId3" Type="http://schemas.openxmlformats.org/officeDocument/2006/relationships/diagramLayout" Target="../diagrams/layout5.xml"/><Relationship Id="rId7" Type="http://schemas.openxmlformats.org/officeDocument/2006/relationships/hyperlink" Target="https://www.atsi.in/web-based-syllabus-management-system.html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oclap.com/SOND2S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oclap.com/ED2S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city.com/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www.atsi.in/web-based-syllabus-management-system.html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de Couches Physiques (1/5)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Benoît </a:t>
            </a:r>
            <a:r>
              <a:rPr lang="fr-FR" dirty="0" err="1"/>
              <a:t>Escrig</a:t>
            </a:r>
            <a:r>
              <a:rPr lang="fr-FR" dirty="0"/>
              <a:t>, ENSEEIHT</a:t>
            </a:r>
          </a:p>
        </p:txBody>
      </p:sp>
    </p:spTree>
    <p:extLst>
      <p:ext uri="{BB962C8B-B14F-4D97-AF65-F5344CB8AC3E}">
        <p14:creationId xmlns:p14="http://schemas.microsoft.com/office/powerpoint/2010/main" val="26695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Activité « Contextualisation »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fois prochaine … </a:t>
            </a:r>
            <a:br>
              <a:rPr lang="fr-FR" dirty="0"/>
            </a:br>
            <a:r>
              <a:rPr lang="fr-FR" dirty="0"/>
              <a:t>début des séances en classe inversée</a:t>
            </a:r>
          </a:p>
        </p:txBody>
      </p:sp>
      <p:graphicFrame>
        <p:nvGraphicFramePr>
          <p:cNvPr id="20" name="Espace réservé du contenu 19"/>
          <p:cNvGraphicFramePr>
            <a:graphicFrameLocks noGrp="1"/>
          </p:cNvGraphicFramePr>
          <p:nvPr>
            <p:ph idx="1"/>
          </p:nvPr>
        </p:nvGraphicFramePr>
        <p:xfrm>
          <a:off x="1919287" y="2390774"/>
          <a:ext cx="8353425" cy="312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3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Retrouvez tous les supports sur MOODLE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50373"/>
            <a:ext cx="9905998" cy="3124201"/>
          </a:xfrm>
        </p:spPr>
        <p:txBody>
          <a:bodyPr>
            <a:normAutofit/>
          </a:bodyPr>
          <a:lstStyle/>
          <a:p>
            <a:r>
              <a:rPr lang="fr-FR" sz="2800" dirty="0"/>
              <a:t>Supports de ce cours : </a:t>
            </a:r>
          </a:p>
          <a:p>
            <a:pPr lvl="1"/>
            <a:r>
              <a:rPr lang="fr-FR" sz="2400" dirty="0"/>
              <a:t>R </a:t>
            </a:r>
            <a:r>
              <a:rPr lang="fr-FR" sz="2400" dirty="0">
                <a:hlinkClick r:id="rId2"/>
              </a:rPr>
              <a:t>http://moodle-n7.inp-toulouse.fr/course/view.php?id=1946</a:t>
            </a:r>
            <a:r>
              <a:rPr lang="fr-FR" sz="2400" dirty="0"/>
              <a:t> </a:t>
            </a:r>
          </a:p>
          <a:p>
            <a:pPr lvl="1"/>
            <a:r>
              <a:rPr lang="fr-FR" sz="2400" dirty="0"/>
              <a:t>A </a:t>
            </a:r>
            <a:r>
              <a:rPr lang="fr-FR" sz="2400" dirty="0">
                <a:hlinkClick r:id="rId3"/>
              </a:rPr>
              <a:t>http://moodle-n7.inp-toulouse.fr/course/view.php?id=1947</a:t>
            </a:r>
            <a:endParaRPr lang="fr-FR" sz="2400" dirty="0"/>
          </a:p>
          <a:p>
            <a:r>
              <a:rPr lang="fr-FR" sz="2800" dirty="0"/>
              <a:t>Contact : </a:t>
            </a:r>
          </a:p>
          <a:p>
            <a:pPr lvl="1"/>
            <a:r>
              <a:rPr lang="fr-FR" sz="2400" dirty="0">
                <a:hlinkClick r:id="rId4"/>
              </a:rPr>
              <a:t>benoit.escrig@toulouse-inp.fr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de la séance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01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5250" y="6524625"/>
            <a:ext cx="6085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7"/>
              </a:rPr>
              <a:t>https://www.atsi.in/web-based-syllabus-management-system.html</a:t>
            </a:r>
            <a:r>
              <a:rPr lang="fr-FR" sz="1000" dirty="0"/>
              <a:t>, </a:t>
            </a:r>
            <a:r>
              <a:rPr lang="fr-FR" sz="1000" dirty="0">
                <a:hlinkClick r:id="rId8"/>
              </a:rPr>
              <a:t>https://schoolcity.com/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252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de la séance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87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5250" y="6524625"/>
            <a:ext cx="6085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7"/>
              </a:rPr>
              <a:t>https://www.atsi.in/web-based-syllabus-management-system.html</a:t>
            </a:r>
            <a:r>
              <a:rPr lang="fr-FR" sz="1000" dirty="0"/>
              <a:t>, </a:t>
            </a:r>
            <a:r>
              <a:rPr lang="fr-FR" sz="1000" dirty="0">
                <a:hlinkClick r:id="rId8"/>
              </a:rPr>
              <a:t>https://schoolcity.com/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853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d’apprentissage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46775"/>
              </p:ext>
            </p:extLst>
          </p:nvPr>
        </p:nvGraphicFramePr>
        <p:xfrm>
          <a:off x="838200" y="2134043"/>
          <a:ext cx="700563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62075" y="6415801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flaticon.com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DC011F-8969-4A90-8437-C82C5097D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575" y="2714105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4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 2 à 5 : classes inversées</a:t>
            </a:r>
          </a:p>
        </p:txBody>
      </p:sp>
      <p:graphicFrame>
        <p:nvGraphicFramePr>
          <p:cNvPr id="20" name="Espace réservé du contenu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0267"/>
              </p:ext>
            </p:extLst>
          </p:nvPr>
        </p:nvGraphicFramePr>
        <p:xfrm>
          <a:off x="1919287" y="2390774"/>
          <a:ext cx="8353425" cy="312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1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de la séance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07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5250" y="6524625"/>
            <a:ext cx="6085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7"/>
              </a:rPr>
              <a:t>https://www.atsi.in/web-based-syllabus-management-system.html</a:t>
            </a:r>
            <a:r>
              <a:rPr lang="fr-FR" sz="1000" dirty="0"/>
              <a:t>, </a:t>
            </a:r>
            <a:r>
              <a:rPr lang="fr-FR" sz="1000" dirty="0">
                <a:hlinkClick r:id="rId8"/>
              </a:rPr>
              <a:t>https://schoolcity.com/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570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sondage pour vous connaître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linkClick r:id="rId2"/>
              </a:rPr>
              <a:t>https://www.wooclap.com/SOND2SNT</a:t>
            </a:r>
            <a:r>
              <a:rPr lang="fr-FR" sz="4000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le point sur vos connaissances en communications numériques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linkClick r:id="rId2"/>
              </a:rPr>
              <a:t>https://www.wooclap.com/ED2SNT</a:t>
            </a:r>
            <a:r>
              <a:rPr lang="fr-FR" sz="4000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de la séance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044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5250" y="6524625"/>
            <a:ext cx="6085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7"/>
              </a:rPr>
              <a:t>https://www.atsi.in/web-based-syllabus-management-system.html</a:t>
            </a:r>
            <a:r>
              <a:rPr lang="fr-FR" sz="1000" dirty="0"/>
              <a:t>, </a:t>
            </a:r>
            <a:r>
              <a:rPr lang="fr-FR" sz="1000" dirty="0">
                <a:hlinkClick r:id="rId8"/>
              </a:rPr>
              <a:t>https://schoolcity.com/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1291929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PC_INSA_TOULOUS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PC_INSA_TOULOUSE" id="{AC96515E-2DB1-460C-8CFA-4E63A63EE365}" vid="{1859254D-5F38-4D7F-9F6B-9A34134AC7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Theme_APC_INSA_TOULOUSE</Template>
  <TotalTime>9305</TotalTime>
  <Words>409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Calibri</vt:lpstr>
      <vt:lpstr>Theme_APC_INSA_TOULOUSE</vt:lpstr>
      <vt:lpstr>Cours de Couches Physiques (1/5)</vt:lpstr>
      <vt:lpstr>Programme de la séance</vt:lpstr>
      <vt:lpstr>Programme de la séance</vt:lpstr>
      <vt:lpstr>Objectifs d’apprentissage</vt:lpstr>
      <vt:lpstr>Séances 2 à 5 : classes inversées</vt:lpstr>
      <vt:lpstr>Programme de la séance</vt:lpstr>
      <vt:lpstr>Un sondage pour vous connaître</vt:lpstr>
      <vt:lpstr>Faire le point sur vos connaissances en communications numériques </vt:lpstr>
      <vt:lpstr>Programme de la séance</vt:lpstr>
      <vt:lpstr>Activité « Contextualisation »</vt:lpstr>
      <vt:lpstr>La fois prochaine …  début des séances en classe inversée</vt:lpstr>
      <vt:lpstr>Retrouvez tous les supports sur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Couches Physiques</dc:title>
  <dc:creator>Benoit ESCRIG</dc:creator>
  <cp:lastModifiedBy>benoit.escrig</cp:lastModifiedBy>
  <cp:revision>70</cp:revision>
  <dcterms:created xsi:type="dcterms:W3CDTF">2019-01-03T12:38:05Z</dcterms:created>
  <dcterms:modified xsi:type="dcterms:W3CDTF">2025-01-17T08:33:41Z</dcterms:modified>
</cp:coreProperties>
</file>