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6"/>
  </p:notesMasterIdLst>
  <p:handoutMasterIdLst>
    <p:handoutMasterId r:id="rId27"/>
  </p:handoutMasterIdLst>
  <p:sldIdLst>
    <p:sldId id="256" r:id="rId2"/>
    <p:sldId id="451" r:id="rId3"/>
    <p:sldId id="449" r:id="rId4"/>
    <p:sldId id="426" r:id="rId5"/>
    <p:sldId id="436" r:id="rId6"/>
    <p:sldId id="430" r:id="rId7"/>
    <p:sldId id="434" r:id="rId8"/>
    <p:sldId id="427" r:id="rId9"/>
    <p:sldId id="437" r:id="rId10"/>
    <p:sldId id="450" r:id="rId11"/>
    <p:sldId id="429" r:id="rId12"/>
    <p:sldId id="431" r:id="rId13"/>
    <p:sldId id="435" r:id="rId14"/>
    <p:sldId id="386" r:id="rId15"/>
    <p:sldId id="452" r:id="rId16"/>
    <p:sldId id="432" r:id="rId17"/>
    <p:sldId id="438" r:id="rId18"/>
    <p:sldId id="439" r:id="rId19"/>
    <p:sldId id="390" r:id="rId20"/>
    <p:sldId id="385" r:id="rId21"/>
    <p:sldId id="346" r:id="rId22"/>
    <p:sldId id="357" r:id="rId23"/>
    <p:sldId id="358" r:id="rId24"/>
    <p:sldId id="440" r:id="rId25"/>
  </p:sldIdLst>
  <p:sldSz cx="12192000" cy="6858000"/>
  <p:notesSz cx="10234613" cy="7099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FF6600"/>
    <a:srgbClr val="9933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94628" autoAdjust="0"/>
  </p:normalViewPr>
  <p:slideViewPr>
    <p:cSldViewPr>
      <p:cViewPr varScale="1">
        <p:scale>
          <a:sx n="73" d="100"/>
          <a:sy n="73" d="100"/>
        </p:scale>
        <p:origin x="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37" d="1000"/>
        <a:sy n="837" d="10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2B7B6B-9981-4AB9-B384-9155D83A0265}" type="doc">
      <dgm:prSet loTypeId="urn:microsoft.com/office/officeart/2005/8/layout/hierarchy4" loCatId="list" qsTypeId="urn:microsoft.com/office/officeart/2005/8/quickstyle/simple2" qsCatId="simple" csTypeId="urn:microsoft.com/office/officeart/2005/8/colors/accent1_4" csCatId="accent1" phldr="1"/>
      <dgm:spPr/>
      <dgm:t>
        <a:bodyPr/>
        <a:lstStyle/>
        <a:p>
          <a:endParaRPr lang="fr-FR"/>
        </a:p>
      </dgm:t>
    </dgm:pt>
    <dgm:pt modelId="{18D1290E-E715-47A8-BD3B-2A636754C2F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gm:t>
    </dgm:pt>
    <dgm:pt modelId="{D24F3DA0-A72B-40AC-B559-0C426111A857}" type="par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4133F0D2-76E6-4448-9F48-7242EB243ED9}" type="sibTrans" cxnId="{B380C221-C870-4B66-8DA3-03A91D6ACD89}">
      <dgm:prSet/>
      <dgm:spPr/>
      <dgm:t>
        <a:bodyPr/>
        <a:lstStyle/>
        <a:p>
          <a:pPr algn="l"/>
          <a:endParaRPr lang="fr-FR"/>
        </a:p>
      </dgm:t>
    </dgm:pt>
    <dgm:pt modelId="{9D3CE6F7-7911-4A50-8C77-6812E33C04C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gm:t>
    </dgm:pt>
    <dgm:pt modelId="{1ACD12B4-D62F-41DB-9107-1BF95330BEDB}" type="par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50BE3B88-467D-4217-9C7C-7E763273B870}" type="sibTrans" cxnId="{C1312B14-DCFD-4C8C-BA5C-445DE20293AA}">
      <dgm:prSet/>
      <dgm:spPr/>
      <dgm:t>
        <a:bodyPr/>
        <a:lstStyle/>
        <a:p>
          <a:pPr algn="l"/>
          <a:endParaRPr lang="fr-FR"/>
        </a:p>
      </dgm:t>
    </dgm:pt>
    <dgm:pt modelId="{CA144948-F8A1-4751-A818-2EA12E0B2295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gm:t>
    </dgm:pt>
    <dgm:pt modelId="{957F17C8-3863-42D2-9D40-F9F967FCCB64}" type="par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2405466E-3D35-4BAE-8AE4-C17552A404A1}" type="sibTrans" cxnId="{49290135-E6A9-4086-930B-682383FACE57}">
      <dgm:prSet/>
      <dgm:spPr/>
      <dgm:t>
        <a:bodyPr/>
        <a:lstStyle/>
        <a:p>
          <a:pPr algn="l"/>
          <a:endParaRPr lang="fr-FR"/>
        </a:p>
      </dgm:t>
    </dgm:pt>
    <dgm:pt modelId="{3316985F-ADBC-47C8-BF4E-E84C9B9128A7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pPr algn="l"/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gm:t>
    </dgm:pt>
    <dgm:pt modelId="{79338215-C664-4C06-A947-1296552D211E}" type="par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2232A85D-AF05-43D2-B97E-EAB9A54B95B2}" type="sibTrans" cxnId="{1686EFF2-2D13-48FD-8BA1-D3DC49CA4978}">
      <dgm:prSet/>
      <dgm:spPr/>
      <dgm:t>
        <a:bodyPr/>
        <a:lstStyle/>
        <a:p>
          <a:pPr algn="l"/>
          <a:endParaRPr lang="fr-FR"/>
        </a:p>
      </dgm:t>
    </dgm:pt>
    <dgm:pt modelId="{12C41BEC-0D87-4707-AA0F-6B0CDF158F23}" type="pres">
      <dgm:prSet presAssocID="{472B7B6B-9981-4AB9-B384-9155D83A026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CBD5FE-2059-42C2-8E93-C31A58D2E757}" type="pres">
      <dgm:prSet presAssocID="{18D1290E-E715-47A8-BD3B-2A636754C2F8}" presName="vertOne" presStyleCnt="0"/>
      <dgm:spPr/>
    </dgm:pt>
    <dgm:pt modelId="{B7D56E9C-D275-42CF-979B-6EE763FED0BB}" type="pres">
      <dgm:prSet presAssocID="{18D1290E-E715-47A8-BD3B-2A636754C2F8}" presName="txOne" presStyleLbl="node0" presStyleIdx="0" presStyleCnt="1" custScaleY="145896">
        <dgm:presLayoutVars>
          <dgm:chPref val="3"/>
        </dgm:presLayoutVars>
      </dgm:prSet>
      <dgm:spPr/>
    </dgm:pt>
    <dgm:pt modelId="{472567EA-692A-40DE-9988-80AC795A74C4}" type="pres">
      <dgm:prSet presAssocID="{18D1290E-E715-47A8-BD3B-2A636754C2F8}" presName="parTransOne" presStyleCnt="0"/>
      <dgm:spPr/>
    </dgm:pt>
    <dgm:pt modelId="{53B401C3-9769-4E60-9D00-65C183B594C4}" type="pres">
      <dgm:prSet presAssocID="{18D1290E-E715-47A8-BD3B-2A636754C2F8}" presName="horzOne" presStyleCnt="0"/>
      <dgm:spPr/>
    </dgm:pt>
    <dgm:pt modelId="{04D45637-56D5-4530-A7C5-F0BC66BE4B62}" type="pres">
      <dgm:prSet presAssocID="{3316985F-ADBC-47C8-BF4E-E84C9B9128A7}" presName="vertTwo" presStyleCnt="0"/>
      <dgm:spPr/>
    </dgm:pt>
    <dgm:pt modelId="{BE95CECE-12CF-45A0-A3F2-56ECECAA3A60}" type="pres">
      <dgm:prSet presAssocID="{3316985F-ADBC-47C8-BF4E-E84C9B9128A7}" presName="txTwo" presStyleLbl="node2" presStyleIdx="0" presStyleCnt="1">
        <dgm:presLayoutVars>
          <dgm:chPref val="3"/>
        </dgm:presLayoutVars>
      </dgm:prSet>
      <dgm:spPr/>
    </dgm:pt>
    <dgm:pt modelId="{51E7E6D8-201B-4A96-8AFB-8345DEEB483A}" type="pres">
      <dgm:prSet presAssocID="{3316985F-ADBC-47C8-BF4E-E84C9B9128A7}" presName="parTransTwo" presStyleCnt="0"/>
      <dgm:spPr/>
    </dgm:pt>
    <dgm:pt modelId="{06D4244F-0BEF-4687-968A-3D5404F8A608}" type="pres">
      <dgm:prSet presAssocID="{3316985F-ADBC-47C8-BF4E-E84C9B9128A7}" presName="horzTwo" presStyleCnt="0"/>
      <dgm:spPr/>
    </dgm:pt>
    <dgm:pt modelId="{7AD02220-D969-4629-9C67-79FD84C3CA94}" type="pres">
      <dgm:prSet presAssocID="{9D3CE6F7-7911-4A50-8C77-6812E33C04C5}" presName="vertThree" presStyleCnt="0"/>
      <dgm:spPr/>
    </dgm:pt>
    <dgm:pt modelId="{756D7609-167B-47CC-80BA-05CAA6A86414}" type="pres">
      <dgm:prSet presAssocID="{9D3CE6F7-7911-4A50-8C77-6812E33C04C5}" presName="txThree" presStyleLbl="node3" presStyleIdx="0" presStyleCnt="2" custScaleX="144529" custScaleY="117991">
        <dgm:presLayoutVars>
          <dgm:chPref val="3"/>
        </dgm:presLayoutVars>
      </dgm:prSet>
      <dgm:spPr/>
    </dgm:pt>
    <dgm:pt modelId="{71188545-DE2C-4BD4-BAC4-651E0B03E21C}" type="pres">
      <dgm:prSet presAssocID="{9D3CE6F7-7911-4A50-8C77-6812E33C04C5}" presName="horzThree" presStyleCnt="0"/>
      <dgm:spPr/>
    </dgm:pt>
    <dgm:pt modelId="{8BAFF281-43B6-4EBB-9565-72A626F70D44}" type="pres">
      <dgm:prSet presAssocID="{50BE3B88-467D-4217-9C7C-7E763273B870}" presName="sibSpaceThree" presStyleCnt="0"/>
      <dgm:spPr/>
    </dgm:pt>
    <dgm:pt modelId="{24E0B948-25A9-464B-8F3F-2FC13958AC7F}" type="pres">
      <dgm:prSet presAssocID="{CA144948-F8A1-4751-A818-2EA12E0B2295}" presName="vertThree" presStyleCnt="0"/>
      <dgm:spPr/>
    </dgm:pt>
    <dgm:pt modelId="{81BE7C9C-EB6C-4971-B0E9-CE8E88CCA8A0}" type="pres">
      <dgm:prSet presAssocID="{CA144948-F8A1-4751-A818-2EA12E0B2295}" presName="txThree" presStyleLbl="node3" presStyleIdx="1" presStyleCnt="2" custScaleX="137216" custScaleY="117991">
        <dgm:presLayoutVars>
          <dgm:chPref val="3"/>
        </dgm:presLayoutVars>
      </dgm:prSet>
      <dgm:spPr/>
    </dgm:pt>
    <dgm:pt modelId="{D387E485-769C-4EB1-B690-694F4AA10F23}" type="pres">
      <dgm:prSet presAssocID="{CA144948-F8A1-4751-A818-2EA12E0B2295}" presName="horzThree" presStyleCnt="0"/>
      <dgm:spPr/>
    </dgm:pt>
  </dgm:ptLst>
  <dgm:cxnLst>
    <dgm:cxn modelId="{6853E803-3063-4F91-B094-76D0412C8CBA}" type="presOf" srcId="{9D3CE6F7-7911-4A50-8C77-6812E33C04C5}" destId="{756D7609-167B-47CC-80BA-05CAA6A86414}" srcOrd="0" destOrd="0" presId="urn:microsoft.com/office/officeart/2005/8/layout/hierarchy4"/>
    <dgm:cxn modelId="{3D2A1F13-E8F5-4434-9E88-2520833764BC}" type="presOf" srcId="{3316985F-ADBC-47C8-BF4E-E84C9B9128A7}" destId="{BE95CECE-12CF-45A0-A3F2-56ECECAA3A60}" srcOrd="0" destOrd="0" presId="urn:microsoft.com/office/officeart/2005/8/layout/hierarchy4"/>
    <dgm:cxn modelId="{C1312B14-DCFD-4C8C-BA5C-445DE20293AA}" srcId="{3316985F-ADBC-47C8-BF4E-E84C9B9128A7}" destId="{9D3CE6F7-7911-4A50-8C77-6812E33C04C5}" srcOrd="0" destOrd="0" parTransId="{1ACD12B4-D62F-41DB-9107-1BF95330BEDB}" sibTransId="{50BE3B88-467D-4217-9C7C-7E763273B870}"/>
    <dgm:cxn modelId="{B380C221-C870-4B66-8DA3-03A91D6ACD89}" srcId="{472B7B6B-9981-4AB9-B384-9155D83A0265}" destId="{18D1290E-E715-47A8-BD3B-2A636754C2F8}" srcOrd="0" destOrd="0" parTransId="{D24F3DA0-A72B-40AC-B559-0C426111A857}" sibTransId="{4133F0D2-76E6-4448-9F48-7242EB243ED9}"/>
    <dgm:cxn modelId="{49290135-E6A9-4086-930B-682383FACE57}" srcId="{3316985F-ADBC-47C8-BF4E-E84C9B9128A7}" destId="{CA144948-F8A1-4751-A818-2EA12E0B2295}" srcOrd="1" destOrd="0" parTransId="{957F17C8-3863-42D2-9D40-F9F967FCCB64}" sibTransId="{2405466E-3D35-4BAE-8AE4-C17552A404A1}"/>
    <dgm:cxn modelId="{D86F8EB6-7A66-4920-AF76-AA21DAFAC08B}" type="presOf" srcId="{18D1290E-E715-47A8-BD3B-2A636754C2F8}" destId="{B7D56E9C-D275-42CF-979B-6EE763FED0BB}" srcOrd="0" destOrd="0" presId="urn:microsoft.com/office/officeart/2005/8/layout/hierarchy4"/>
    <dgm:cxn modelId="{192F00CB-27FE-43FF-9D14-56DEF7B79671}" type="presOf" srcId="{472B7B6B-9981-4AB9-B384-9155D83A0265}" destId="{12C41BEC-0D87-4707-AA0F-6B0CDF158F23}" srcOrd="0" destOrd="0" presId="urn:microsoft.com/office/officeart/2005/8/layout/hierarchy4"/>
    <dgm:cxn modelId="{D41B05DF-EA70-4B6C-A99F-F7BC30B35C45}" type="presOf" srcId="{CA144948-F8A1-4751-A818-2EA12E0B2295}" destId="{81BE7C9C-EB6C-4971-B0E9-CE8E88CCA8A0}" srcOrd="0" destOrd="0" presId="urn:microsoft.com/office/officeart/2005/8/layout/hierarchy4"/>
    <dgm:cxn modelId="{1686EFF2-2D13-48FD-8BA1-D3DC49CA4978}" srcId="{18D1290E-E715-47A8-BD3B-2A636754C2F8}" destId="{3316985F-ADBC-47C8-BF4E-E84C9B9128A7}" srcOrd="0" destOrd="0" parTransId="{79338215-C664-4C06-A947-1296552D211E}" sibTransId="{2232A85D-AF05-43D2-B97E-EAB9A54B95B2}"/>
    <dgm:cxn modelId="{0266AC59-3F48-4DF4-BB1A-0AC5BF7943A1}" type="presParOf" srcId="{12C41BEC-0D87-4707-AA0F-6B0CDF158F23}" destId="{8BCBD5FE-2059-42C2-8E93-C31A58D2E757}" srcOrd="0" destOrd="0" presId="urn:microsoft.com/office/officeart/2005/8/layout/hierarchy4"/>
    <dgm:cxn modelId="{8ECDF396-F6E6-4EF1-A2A6-C72B0CAE4874}" type="presParOf" srcId="{8BCBD5FE-2059-42C2-8E93-C31A58D2E757}" destId="{B7D56E9C-D275-42CF-979B-6EE763FED0BB}" srcOrd="0" destOrd="0" presId="urn:microsoft.com/office/officeart/2005/8/layout/hierarchy4"/>
    <dgm:cxn modelId="{C047A6F0-86AD-4F11-9C34-E21360439191}" type="presParOf" srcId="{8BCBD5FE-2059-42C2-8E93-C31A58D2E757}" destId="{472567EA-692A-40DE-9988-80AC795A74C4}" srcOrd="1" destOrd="0" presId="urn:microsoft.com/office/officeart/2005/8/layout/hierarchy4"/>
    <dgm:cxn modelId="{57AB2FB7-CADE-4F30-989D-1352D4A84E10}" type="presParOf" srcId="{8BCBD5FE-2059-42C2-8E93-C31A58D2E757}" destId="{53B401C3-9769-4E60-9D00-65C183B594C4}" srcOrd="2" destOrd="0" presId="urn:microsoft.com/office/officeart/2005/8/layout/hierarchy4"/>
    <dgm:cxn modelId="{BAD9F67F-8024-4279-A373-A2A5BBE67F47}" type="presParOf" srcId="{53B401C3-9769-4E60-9D00-65C183B594C4}" destId="{04D45637-56D5-4530-A7C5-F0BC66BE4B62}" srcOrd="0" destOrd="0" presId="urn:microsoft.com/office/officeart/2005/8/layout/hierarchy4"/>
    <dgm:cxn modelId="{68E9C290-D0BB-4689-A31A-A3947CF6B497}" type="presParOf" srcId="{04D45637-56D5-4530-A7C5-F0BC66BE4B62}" destId="{BE95CECE-12CF-45A0-A3F2-56ECECAA3A60}" srcOrd="0" destOrd="0" presId="urn:microsoft.com/office/officeart/2005/8/layout/hierarchy4"/>
    <dgm:cxn modelId="{3F475DDC-2EE5-4DD9-B1AE-59D9A9C1899D}" type="presParOf" srcId="{04D45637-56D5-4530-A7C5-F0BC66BE4B62}" destId="{51E7E6D8-201B-4A96-8AFB-8345DEEB483A}" srcOrd="1" destOrd="0" presId="urn:microsoft.com/office/officeart/2005/8/layout/hierarchy4"/>
    <dgm:cxn modelId="{DB2C3385-4449-4230-B24A-E15E15BB7AE5}" type="presParOf" srcId="{04D45637-56D5-4530-A7C5-F0BC66BE4B62}" destId="{06D4244F-0BEF-4687-968A-3D5404F8A608}" srcOrd="2" destOrd="0" presId="urn:microsoft.com/office/officeart/2005/8/layout/hierarchy4"/>
    <dgm:cxn modelId="{EF4BE2B2-3B0C-43D5-9CE1-17E571B2E30F}" type="presParOf" srcId="{06D4244F-0BEF-4687-968A-3D5404F8A608}" destId="{7AD02220-D969-4629-9C67-79FD84C3CA94}" srcOrd="0" destOrd="0" presId="urn:microsoft.com/office/officeart/2005/8/layout/hierarchy4"/>
    <dgm:cxn modelId="{E306F488-408F-4132-BED2-66584460AACB}" type="presParOf" srcId="{7AD02220-D969-4629-9C67-79FD84C3CA94}" destId="{756D7609-167B-47CC-80BA-05CAA6A86414}" srcOrd="0" destOrd="0" presId="urn:microsoft.com/office/officeart/2005/8/layout/hierarchy4"/>
    <dgm:cxn modelId="{DA8FB93C-F4FA-4F36-8FBE-0EBFE1EFF7FD}" type="presParOf" srcId="{7AD02220-D969-4629-9C67-79FD84C3CA94}" destId="{71188545-DE2C-4BD4-BAC4-651E0B03E21C}" srcOrd="1" destOrd="0" presId="urn:microsoft.com/office/officeart/2005/8/layout/hierarchy4"/>
    <dgm:cxn modelId="{73D69A42-3A5F-45D2-83ED-35302D49DD1D}" type="presParOf" srcId="{06D4244F-0BEF-4687-968A-3D5404F8A608}" destId="{8BAFF281-43B6-4EBB-9565-72A626F70D44}" srcOrd="1" destOrd="0" presId="urn:microsoft.com/office/officeart/2005/8/layout/hierarchy4"/>
    <dgm:cxn modelId="{65B726DD-11D5-4E87-83C4-E1B93E2B4F6F}" type="presParOf" srcId="{06D4244F-0BEF-4687-968A-3D5404F8A608}" destId="{24E0B948-25A9-464B-8F3F-2FC13958AC7F}" srcOrd="2" destOrd="0" presId="urn:microsoft.com/office/officeart/2005/8/layout/hierarchy4"/>
    <dgm:cxn modelId="{EE06B445-0599-4D51-A73E-CC59C2901DC4}" type="presParOf" srcId="{24E0B948-25A9-464B-8F3F-2FC13958AC7F}" destId="{81BE7C9C-EB6C-4971-B0E9-CE8E88CCA8A0}" srcOrd="0" destOrd="0" presId="urn:microsoft.com/office/officeart/2005/8/layout/hierarchy4"/>
    <dgm:cxn modelId="{CAEDF1CC-8109-4E1D-A230-DD975B99C1C7}" type="presParOf" srcId="{24E0B948-25A9-464B-8F3F-2FC13958AC7F}" destId="{D387E485-769C-4EB1-B690-694F4AA10F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509AEF-87AE-4E5C-83F0-CCF74BD6C4A9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5801E71E-B173-4147-BCD1-008F4B2F0688}">
      <dgm:prSet phldrT="[Texte]"/>
      <dgm:spPr/>
      <dgm:t>
        <a:bodyPr/>
        <a:lstStyle/>
        <a:p>
          <a:r>
            <a:rPr lang="fr-FR" dirty="0"/>
            <a:t>FDM (</a:t>
          </a:r>
          <a:r>
            <a:rPr lang="fr-FR" dirty="0" err="1"/>
            <a:t>Frequency</a:t>
          </a:r>
          <a:r>
            <a:rPr lang="fr-FR" dirty="0"/>
            <a:t> Division Multiplex)</a:t>
          </a:r>
        </a:p>
      </dgm:t>
    </dgm:pt>
    <dgm:pt modelId="{EB6BC2D2-3CFA-4278-9356-68C9CB7D6AEF}" type="parTrans" cxnId="{F099D409-FFB9-48F6-B121-6160251118CB}">
      <dgm:prSet/>
      <dgm:spPr/>
      <dgm:t>
        <a:bodyPr/>
        <a:lstStyle/>
        <a:p>
          <a:endParaRPr lang="fr-FR"/>
        </a:p>
      </dgm:t>
    </dgm:pt>
    <dgm:pt modelId="{58624953-EF8A-446D-A3F9-A346BB7E502E}" type="sibTrans" cxnId="{F099D409-FFB9-48F6-B121-6160251118CB}">
      <dgm:prSet/>
      <dgm:spPr/>
      <dgm:t>
        <a:bodyPr/>
        <a:lstStyle/>
        <a:p>
          <a:endParaRPr lang="fr-FR"/>
        </a:p>
      </dgm:t>
    </dgm:pt>
    <dgm:pt modelId="{7351330E-C2AB-43D9-A52B-E2C84E2A7234}">
      <dgm:prSet phldrT="[Texte]"/>
      <dgm:spPr/>
      <dgm:t>
        <a:bodyPr/>
        <a:lstStyle/>
        <a:p>
          <a:r>
            <a:rPr lang="fr-FR" dirty="0"/>
            <a:t>Exemple GSM 850</a:t>
          </a:r>
        </a:p>
      </dgm:t>
    </dgm:pt>
    <dgm:pt modelId="{E556227B-4917-494B-A87C-7D26F98D7C40}" type="parTrans" cxnId="{59171E82-2A8F-4E09-9B62-E67E6F39194B}">
      <dgm:prSet/>
      <dgm:spPr/>
      <dgm:t>
        <a:bodyPr/>
        <a:lstStyle/>
        <a:p>
          <a:endParaRPr lang="fr-FR"/>
        </a:p>
      </dgm:t>
    </dgm:pt>
    <dgm:pt modelId="{9DC9E836-3117-4619-B980-26171ADC2758}" type="sibTrans" cxnId="{59171E82-2A8F-4E09-9B62-E67E6F39194B}">
      <dgm:prSet/>
      <dgm:spPr/>
      <dgm:t>
        <a:bodyPr/>
        <a:lstStyle/>
        <a:p>
          <a:endParaRPr lang="fr-FR"/>
        </a:p>
      </dgm:t>
    </dgm:pt>
    <dgm:pt modelId="{A564D160-0CB5-4205-8C17-2D0D23D31920}">
      <dgm:prSet phldrT="[Texte]"/>
      <dgm:spPr/>
      <dgm:t>
        <a:bodyPr/>
        <a:lstStyle/>
        <a:p>
          <a:r>
            <a:rPr lang="fr-FR" dirty="0"/>
            <a:t>Bande de 25 MHz : 124 canaux + intervalle de garde</a:t>
          </a:r>
        </a:p>
      </dgm:t>
    </dgm:pt>
    <dgm:pt modelId="{16BA427B-2EB1-4246-88B3-251B363F55D0}" type="parTrans" cxnId="{C5EB0539-9DC3-4412-9685-C1AAE26A9A6C}">
      <dgm:prSet/>
      <dgm:spPr/>
      <dgm:t>
        <a:bodyPr/>
        <a:lstStyle/>
        <a:p>
          <a:endParaRPr lang="fr-FR"/>
        </a:p>
      </dgm:t>
    </dgm:pt>
    <dgm:pt modelId="{3CFB0B07-F537-447A-864B-AA55239418FA}" type="sibTrans" cxnId="{C5EB0539-9DC3-4412-9685-C1AAE26A9A6C}">
      <dgm:prSet/>
      <dgm:spPr/>
      <dgm:t>
        <a:bodyPr/>
        <a:lstStyle/>
        <a:p>
          <a:endParaRPr lang="fr-FR"/>
        </a:p>
      </dgm:t>
    </dgm:pt>
    <dgm:pt modelId="{E4BD3D1A-BDEA-44B3-A349-A3E18C7D0417}">
      <dgm:prSet phldrT="[Texte]"/>
      <dgm:spPr/>
      <dgm:t>
        <a:bodyPr/>
        <a:lstStyle/>
        <a:p>
          <a:r>
            <a:rPr lang="fr-FR" dirty="0"/>
            <a:t>Bande totale divisée en sous-bandes</a:t>
          </a:r>
        </a:p>
      </dgm:t>
    </dgm:pt>
    <dgm:pt modelId="{02FA2AF2-B55B-4773-B383-53D2B74745EB}" type="parTrans" cxnId="{45DED772-4012-409B-BCF7-A7A9638AFAD5}">
      <dgm:prSet/>
      <dgm:spPr/>
      <dgm:t>
        <a:bodyPr/>
        <a:lstStyle/>
        <a:p>
          <a:endParaRPr lang="fr-FR"/>
        </a:p>
      </dgm:t>
    </dgm:pt>
    <dgm:pt modelId="{9729AB0A-D0F3-4AD9-9CDB-8F4C035B15FB}" type="sibTrans" cxnId="{45DED772-4012-409B-BCF7-A7A9638AFAD5}">
      <dgm:prSet/>
      <dgm:spPr/>
      <dgm:t>
        <a:bodyPr/>
        <a:lstStyle/>
        <a:p>
          <a:endParaRPr lang="fr-FR"/>
        </a:p>
      </dgm:t>
    </dgm:pt>
    <dgm:pt modelId="{07534C3D-2FD7-4224-90F9-7F261EF6ED1D}">
      <dgm:prSet phldrT="[Texte]"/>
      <dgm:spPr/>
      <dgm:t>
        <a:bodyPr/>
        <a:lstStyle/>
        <a:p>
          <a:r>
            <a:rPr lang="fr-FR" dirty="0"/>
            <a:t>Une sous-bande = un canal </a:t>
          </a:r>
          <a:r>
            <a:rPr lang="fr-FR" dirty="0" err="1"/>
            <a:t>radio-fréquence</a:t>
          </a:r>
          <a:endParaRPr lang="fr-FR" dirty="0"/>
        </a:p>
      </dgm:t>
    </dgm:pt>
    <dgm:pt modelId="{67E2384B-8F9D-4F15-B58B-708096DE3C29}" type="parTrans" cxnId="{310C810C-66F1-46D1-9E9B-885DAB799EF1}">
      <dgm:prSet/>
      <dgm:spPr/>
      <dgm:t>
        <a:bodyPr/>
        <a:lstStyle/>
        <a:p>
          <a:endParaRPr lang="fr-FR"/>
        </a:p>
      </dgm:t>
    </dgm:pt>
    <dgm:pt modelId="{28C32EA4-CC14-4FE1-AE00-8064E7DEA6FC}" type="sibTrans" cxnId="{310C810C-66F1-46D1-9E9B-885DAB799EF1}">
      <dgm:prSet/>
      <dgm:spPr/>
      <dgm:t>
        <a:bodyPr/>
        <a:lstStyle/>
        <a:p>
          <a:endParaRPr lang="fr-FR"/>
        </a:p>
      </dgm:t>
    </dgm:pt>
    <dgm:pt modelId="{B8DE9FB9-72A2-406F-BC63-67AC3727D14D}">
      <dgm:prSet phldrT="[Texte]"/>
      <dgm:spPr/>
      <dgm:t>
        <a:bodyPr/>
        <a:lstStyle/>
        <a:p>
          <a:r>
            <a:rPr lang="fr-FR" dirty="0"/>
            <a:t>Suivant le standard, un ou plusieurs intervalles de garde</a:t>
          </a:r>
        </a:p>
      </dgm:t>
    </dgm:pt>
    <dgm:pt modelId="{CF075383-0FDA-40AE-8B03-4BAD0ECA05DF}" type="parTrans" cxnId="{8E06A323-4942-43EF-8E1E-C479924DB01C}">
      <dgm:prSet/>
      <dgm:spPr/>
      <dgm:t>
        <a:bodyPr/>
        <a:lstStyle/>
        <a:p>
          <a:endParaRPr lang="fr-FR"/>
        </a:p>
      </dgm:t>
    </dgm:pt>
    <dgm:pt modelId="{5E7AB950-451F-45F3-AF84-772AA7073D32}" type="sibTrans" cxnId="{8E06A323-4942-43EF-8E1E-C479924DB01C}">
      <dgm:prSet/>
      <dgm:spPr/>
      <dgm:t>
        <a:bodyPr/>
        <a:lstStyle/>
        <a:p>
          <a:endParaRPr lang="fr-FR"/>
        </a:p>
      </dgm:t>
    </dgm:pt>
    <dgm:pt modelId="{F3510E9D-6853-4D8D-B94A-A2A623535454}">
      <dgm:prSet phldrT="[Texte]"/>
      <dgm:spPr/>
      <dgm:t>
        <a:bodyPr/>
        <a:lstStyle/>
        <a:p>
          <a:r>
            <a:rPr lang="fr-FR" dirty="0"/>
            <a:t>Sous-bandes de 200 kHz</a:t>
          </a:r>
        </a:p>
      </dgm:t>
    </dgm:pt>
    <dgm:pt modelId="{94FC8A76-AA34-400C-8542-F0960FD60FD1}" type="parTrans" cxnId="{9FF23AAB-263B-4399-841B-CB8E5B45B749}">
      <dgm:prSet/>
      <dgm:spPr/>
      <dgm:t>
        <a:bodyPr/>
        <a:lstStyle/>
        <a:p>
          <a:endParaRPr lang="fr-FR"/>
        </a:p>
      </dgm:t>
    </dgm:pt>
    <dgm:pt modelId="{0E352B1E-B5BC-4E37-A939-E20D524D4A20}" type="sibTrans" cxnId="{9FF23AAB-263B-4399-841B-CB8E5B45B749}">
      <dgm:prSet/>
      <dgm:spPr/>
      <dgm:t>
        <a:bodyPr/>
        <a:lstStyle/>
        <a:p>
          <a:endParaRPr lang="fr-FR"/>
        </a:p>
      </dgm:t>
    </dgm:pt>
    <dgm:pt modelId="{6BB72E93-1C0F-4A73-9528-2D2B1CC76B76}">
      <dgm:prSet/>
      <dgm:spPr/>
      <dgm:t>
        <a:bodyPr/>
        <a:lstStyle/>
        <a:p>
          <a:r>
            <a:rPr lang="fr-FR" dirty="0"/>
            <a:t>Document</a:t>
          </a:r>
        </a:p>
      </dgm:t>
    </dgm:pt>
    <dgm:pt modelId="{E06F911C-703F-425F-B9C0-4814EEE5D903}" type="parTrans" cxnId="{C08DC8EE-87D0-4E42-9862-1FF2CA1C58F9}">
      <dgm:prSet/>
      <dgm:spPr/>
      <dgm:t>
        <a:bodyPr/>
        <a:lstStyle/>
        <a:p>
          <a:endParaRPr lang="fr-FR"/>
        </a:p>
      </dgm:t>
    </dgm:pt>
    <dgm:pt modelId="{FFC8D7D0-618D-410B-A5C5-119023DD18A5}" type="sibTrans" cxnId="{C08DC8EE-87D0-4E42-9862-1FF2CA1C58F9}">
      <dgm:prSet/>
      <dgm:spPr/>
      <dgm:t>
        <a:bodyPr/>
        <a:lstStyle/>
        <a:p>
          <a:endParaRPr lang="fr-FR"/>
        </a:p>
      </dgm:t>
    </dgm:pt>
    <dgm:pt modelId="{8C9A3EB5-49A0-4C54-9409-6F98B49630F3}">
      <dgm:prSet/>
      <dgm:spPr/>
      <dgm:t>
        <a:bodyPr/>
        <a:lstStyle/>
        <a:p>
          <a:r>
            <a:rPr lang="fr-FR" dirty="0"/>
            <a:t>Section 9 du standard 3GPP TS 45.001</a:t>
          </a:r>
        </a:p>
      </dgm:t>
    </dgm:pt>
    <dgm:pt modelId="{197F1926-59EA-4D23-AFC7-A8016A725669}" type="parTrans" cxnId="{9D651378-DCE6-497E-8500-F468B29FDB50}">
      <dgm:prSet/>
      <dgm:spPr/>
      <dgm:t>
        <a:bodyPr/>
        <a:lstStyle/>
        <a:p>
          <a:endParaRPr lang="fr-FR"/>
        </a:p>
      </dgm:t>
    </dgm:pt>
    <dgm:pt modelId="{539A4F85-0476-4E56-8991-459FA3FC5C7A}" type="sibTrans" cxnId="{9D651378-DCE6-497E-8500-F468B29FDB50}">
      <dgm:prSet/>
      <dgm:spPr/>
      <dgm:t>
        <a:bodyPr/>
        <a:lstStyle/>
        <a:p>
          <a:endParaRPr lang="fr-FR"/>
        </a:p>
      </dgm:t>
    </dgm:pt>
    <dgm:pt modelId="{ADABE692-C366-479B-A6CA-88686237FBA9}" type="pres">
      <dgm:prSet presAssocID="{4A509AEF-87AE-4E5C-83F0-CCF74BD6C4A9}" presName="Name0" presStyleCnt="0">
        <dgm:presLayoutVars>
          <dgm:dir/>
          <dgm:animLvl val="lvl"/>
          <dgm:resizeHandles val="exact"/>
        </dgm:presLayoutVars>
      </dgm:prSet>
      <dgm:spPr/>
    </dgm:pt>
    <dgm:pt modelId="{DF12A92A-55EB-4B76-9F7B-BD46FB07E0FC}" type="pres">
      <dgm:prSet presAssocID="{5801E71E-B173-4147-BCD1-008F4B2F0688}" presName="linNode" presStyleCnt="0"/>
      <dgm:spPr/>
    </dgm:pt>
    <dgm:pt modelId="{E9685DD5-6F77-4059-80EC-C5C0A7333C3A}" type="pres">
      <dgm:prSet presAssocID="{5801E71E-B173-4147-BCD1-008F4B2F0688}" presName="parentText" presStyleLbl="node1" presStyleIdx="0" presStyleCnt="3" custScaleY="65112">
        <dgm:presLayoutVars>
          <dgm:chMax val="1"/>
          <dgm:bulletEnabled val="1"/>
        </dgm:presLayoutVars>
      </dgm:prSet>
      <dgm:spPr/>
    </dgm:pt>
    <dgm:pt modelId="{B2B4B1DD-7491-48D5-A549-A0B04EEF6463}" type="pres">
      <dgm:prSet presAssocID="{5801E71E-B173-4147-BCD1-008F4B2F0688}" presName="descendantText" presStyleLbl="alignAccFollowNode1" presStyleIdx="0" presStyleCnt="3" custScaleX="141520" custScaleY="65112">
        <dgm:presLayoutVars>
          <dgm:bulletEnabled val="1"/>
        </dgm:presLayoutVars>
      </dgm:prSet>
      <dgm:spPr/>
    </dgm:pt>
    <dgm:pt modelId="{60FA08E0-7673-4766-8194-306B0A68598F}" type="pres">
      <dgm:prSet presAssocID="{58624953-EF8A-446D-A3F9-A346BB7E502E}" presName="sp" presStyleCnt="0"/>
      <dgm:spPr/>
    </dgm:pt>
    <dgm:pt modelId="{06F74703-B41A-4F7B-9670-AA28EC97B6D1}" type="pres">
      <dgm:prSet presAssocID="{6BB72E93-1C0F-4A73-9528-2D2B1CC76B76}" presName="linNode" presStyleCnt="0"/>
      <dgm:spPr/>
    </dgm:pt>
    <dgm:pt modelId="{9E9BEB21-8356-46CF-9843-EF7742498F26}" type="pres">
      <dgm:prSet presAssocID="{6BB72E93-1C0F-4A73-9528-2D2B1CC76B76}" presName="parentText" presStyleLbl="node1" presStyleIdx="1" presStyleCnt="3" custScaleY="19701">
        <dgm:presLayoutVars>
          <dgm:chMax val="1"/>
          <dgm:bulletEnabled val="1"/>
        </dgm:presLayoutVars>
      </dgm:prSet>
      <dgm:spPr/>
    </dgm:pt>
    <dgm:pt modelId="{959E1A6D-813C-483A-BE5A-C15B975E3CC6}" type="pres">
      <dgm:prSet presAssocID="{6BB72E93-1C0F-4A73-9528-2D2B1CC76B76}" presName="descendantText" presStyleLbl="alignAccFollowNode1" presStyleIdx="1" presStyleCnt="3" custScaleX="141520" custScaleY="19701">
        <dgm:presLayoutVars>
          <dgm:bulletEnabled val="1"/>
        </dgm:presLayoutVars>
      </dgm:prSet>
      <dgm:spPr/>
    </dgm:pt>
    <dgm:pt modelId="{B6CE09E5-42D6-4E58-91B3-21BA4DBD94DA}" type="pres">
      <dgm:prSet presAssocID="{FFC8D7D0-618D-410B-A5C5-119023DD18A5}" presName="sp" presStyleCnt="0"/>
      <dgm:spPr/>
    </dgm:pt>
    <dgm:pt modelId="{DE0DC12A-F785-4664-B14A-983FDD7F97C2}" type="pres">
      <dgm:prSet presAssocID="{7351330E-C2AB-43D9-A52B-E2C84E2A7234}" presName="linNode" presStyleCnt="0"/>
      <dgm:spPr/>
    </dgm:pt>
    <dgm:pt modelId="{CB8D5EC4-E46E-4853-B3E8-76D6AC2180CC}" type="pres">
      <dgm:prSet presAssocID="{7351330E-C2AB-43D9-A52B-E2C84E2A7234}" presName="parentText" presStyleLbl="node1" presStyleIdx="2" presStyleCnt="3" custScaleY="19701">
        <dgm:presLayoutVars>
          <dgm:chMax val="1"/>
          <dgm:bulletEnabled val="1"/>
        </dgm:presLayoutVars>
      </dgm:prSet>
      <dgm:spPr/>
    </dgm:pt>
    <dgm:pt modelId="{A3664BE0-3658-4870-BB14-9ED1D8C907FB}" type="pres">
      <dgm:prSet presAssocID="{7351330E-C2AB-43D9-A52B-E2C84E2A7234}" presName="descendantText" presStyleLbl="alignAccFollowNode1" presStyleIdx="2" presStyleCnt="3" custScaleX="141520" custScaleY="19701">
        <dgm:presLayoutVars>
          <dgm:bulletEnabled val="1"/>
        </dgm:presLayoutVars>
      </dgm:prSet>
      <dgm:spPr/>
    </dgm:pt>
  </dgm:ptLst>
  <dgm:cxnLst>
    <dgm:cxn modelId="{F099D409-FFB9-48F6-B121-6160251118CB}" srcId="{4A509AEF-87AE-4E5C-83F0-CCF74BD6C4A9}" destId="{5801E71E-B173-4147-BCD1-008F4B2F0688}" srcOrd="0" destOrd="0" parTransId="{EB6BC2D2-3CFA-4278-9356-68C9CB7D6AEF}" sibTransId="{58624953-EF8A-446D-A3F9-A346BB7E502E}"/>
    <dgm:cxn modelId="{1F73140B-3C23-4E3C-837F-B392BB9678E3}" type="presOf" srcId="{E4BD3D1A-BDEA-44B3-A349-A3E18C7D0417}" destId="{B2B4B1DD-7491-48D5-A549-A0B04EEF6463}" srcOrd="0" destOrd="0" presId="urn:microsoft.com/office/officeart/2005/8/layout/vList5"/>
    <dgm:cxn modelId="{FF054B0C-BD85-41EF-A57E-F40187B749CC}" type="presOf" srcId="{A564D160-0CB5-4205-8C17-2D0D23D31920}" destId="{A3664BE0-3658-4870-BB14-9ED1D8C907FB}" srcOrd="0" destOrd="0" presId="urn:microsoft.com/office/officeart/2005/8/layout/vList5"/>
    <dgm:cxn modelId="{310C810C-66F1-46D1-9E9B-885DAB799EF1}" srcId="{5801E71E-B173-4147-BCD1-008F4B2F0688}" destId="{07534C3D-2FD7-4224-90F9-7F261EF6ED1D}" srcOrd="1" destOrd="0" parTransId="{67E2384B-8F9D-4F15-B58B-708096DE3C29}" sibTransId="{28C32EA4-CC14-4FE1-AE00-8064E7DEA6FC}"/>
    <dgm:cxn modelId="{2F858423-15AE-47F0-A35D-DE5B8A4386DC}" type="presOf" srcId="{F3510E9D-6853-4D8D-B94A-A2A623535454}" destId="{B2B4B1DD-7491-48D5-A549-A0B04EEF6463}" srcOrd="0" destOrd="3" presId="urn:microsoft.com/office/officeart/2005/8/layout/vList5"/>
    <dgm:cxn modelId="{8E06A323-4942-43EF-8E1E-C479924DB01C}" srcId="{5801E71E-B173-4147-BCD1-008F4B2F0688}" destId="{B8DE9FB9-72A2-406F-BC63-67AC3727D14D}" srcOrd="2" destOrd="0" parTransId="{CF075383-0FDA-40AE-8B03-4BAD0ECA05DF}" sibTransId="{5E7AB950-451F-45F3-AF84-772AA7073D32}"/>
    <dgm:cxn modelId="{2139552F-3DC4-4BB0-8958-32F934608F71}" type="presOf" srcId="{6BB72E93-1C0F-4A73-9528-2D2B1CC76B76}" destId="{9E9BEB21-8356-46CF-9843-EF7742498F26}" srcOrd="0" destOrd="0" presId="urn:microsoft.com/office/officeart/2005/8/layout/vList5"/>
    <dgm:cxn modelId="{C5EB0539-9DC3-4412-9685-C1AAE26A9A6C}" srcId="{7351330E-C2AB-43D9-A52B-E2C84E2A7234}" destId="{A564D160-0CB5-4205-8C17-2D0D23D31920}" srcOrd="0" destOrd="0" parTransId="{16BA427B-2EB1-4246-88B3-251B363F55D0}" sibTransId="{3CFB0B07-F537-447A-864B-AA55239418FA}"/>
    <dgm:cxn modelId="{2BAEEE50-04E6-4742-A11C-4361E8A7554F}" type="presOf" srcId="{4A509AEF-87AE-4E5C-83F0-CCF74BD6C4A9}" destId="{ADABE692-C366-479B-A6CA-88686237FBA9}" srcOrd="0" destOrd="0" presId="urn:microsoft.com/office/officeart/2005/8/layout/vList5"/>
    <dgm:cxn modelId="{45DED772-4012-409B-BCF7-A7A9638AFAD5}" srcId="{5801E71E-B173-4147-BCD1-008F4B2F0688}" destId="{E4BD3D1A-BDEA-44B3-A349-A3E18C7D0417}" srcOrd="0" destOrd="0" parTransId="{02FA2AF2-B55B-4773-B383-53D2B74745EB}" sibTransId="{9729AB0A-D0F3-4AD9-9CDB-8F4C035B15FB}"/>
    <dgm:cxn modelId="{9D651378-DCE6-497E-8500-F468B29FDB50}" srcId="{6BB72E93-1C0F-4A73-9528-2D2B1CC76B76}" destId="{8C9A3EB5-49A0-4C54-9409-6F98B49630F3}" srcOrd="0" destOrd="0" parTransId="{197F1926-59EA-4D23-AFC7-A8016A725669}" sibTransId="{539A4F85-0476-4E56-8991-459FA3FC5C7A}"/>
    <dgm:cxn modelId="{59171E82-2A8F-4E09-9B62-E67E6F39194B}" srcId="{4A509AEF-87AE-4E5C-83F0-CCF74BD6C4A9}" destId="{7351330E-C2AB-43D9-A52B-E2C84E2A7234}" srcOrd="2" destOrd="0" parTransId="{E556227B-4917-494B-A87C-7D26F98D7C40}" sibTransId="{9DC9E836-3117-4619-B980-26171ADC2758}"/>
    <dgm:cxn modelId="{5F3DEA83-BBF3-4573-A300-100946CC59D2}" type="presOf" srcId="{7351330E-C2AB-43D9-A52B-E2C84E2A7234}" destId="{CB8D5EC4-E46E-4853-B3E8-76D6AC2180CC}" srcOrd="0" destOrd="0" presId="urn:microsoft.com/office/officeart/2005/8/layout/vList5"/>
    <dgm:cxn modelId="{DD8FF997-D733-4BD9-9F4E-4FD91573CC21}" type="presOf" srcId="{8C9A3EB5-49A0-4C54-9409-6F98B49630F3}" destId="{959E1A6D-813C-483A-BE5A-C15B975E3CC6}" srcOrd="0" destOrd="0" presId="urn:microsoft.com/office/officeart/2005/8/layout/vList5"/>
    <dgm:cxn modelId="{9FF23AAB-263B-4399-841B-CB8E5B45B749}" srcId="{5801E71E-B173-4147-BCD1-008F4B2F0688}" destId="{F3510E9D-6853-4D8D-B94A-A2A623535454}" srcOrd="3" destOrd="0" parTransId="{94FC8A76-AA34-400C-8542-F0960FD60FD1}" sibTransId="{0E352B1E-B5BC-4E37-A939-E20D524D4A20}"/>
    <dgm:cxn modelId="{B2E343C1-AC6E-4EE0-B2C1-96FDD4074C8F}" type="presOf" srcId="{B8DE9FB9-72A2-406F-BC63-67AC3727D14D}" destId="{B2B4B1DD-7491-48D5-A549-A0B04EEF6463}" srcOrd="0" destOrd="2" presId="urn:microsoft.com/office/officeart/2005/8/layout/vList5"/>
    <dgm:cxn modelId="{77D9E5C1-EC00-4358-823F-D5EBF06FFDAA}" type="presOf" srcId="{5801E71E-B173-4147-BCD1-008F4B2F0688}" destId="{E9685DD5-6F77-4059-80EC-C5C0A7333C3A}" srcOrd="0" destOrd="0" presId="urn:microsoft.com/office/officeart/2005/8/layout/vList5"/>
    <dgm:cxn modelId="{F42AF3D1-F8BE-4C5F-BC65-C43B443D8501}" type="presOf" srcId="{07534C3D-2FD7-4224-90F9-7F261EF6ED1D}" destId="{B2B4B1DD-7491-48D5-A549-A0B04EEF6463}" srcOrd="0" destOrd="1" presId="urn:microsoft.com/office/officeart/2005/8/layout/vList5"/>
    <dgm:cxn modelId="{C08DC8EE-87D0-4E42-9862-1FF2CA1C58F9}" srcId="{4A509AEF-87AE-4E5C-83F0-CCF74BD6C4A9}" destId="{6BB72E93-1C0F-4A73-9528-2D2B1CC76B76}" srcOrd="1" destOrd="0" parTransId="{E06F911C-703F-425F-B9C0-4814EEE5D903}" sibTransId="{FFC8D7D0-618D-410B-A5C5-119023DD18A5}"/>
    <dgm:cxn modelId="{D11B70F2-6C3E-453E-8BE4-32C344337C45}" type="presParOf" srcId="{ADABE692-C366-479B-A6CA-88686237FBA9}" destId="{DF12A92A-55EB-4B76-9F7B-BD46FB07E0FC}" srcOrd="0" destOrd="0" presId="urn:microsoft.com/office/officeart/2005/8/layout/vList5"/>
    <dgm:cxn modelId="{E1BC18F2-5021-4B56-837E-21078E237259}" type="presParOf" srcId="{DF12A92A-55EB-4B76-9F7B-BD46FB07E0FC}" destId="{E9685DD5-6F77-4059-80EC-C5C0A7333C3A}" srcOrd="0" destOrd="0" presId="urn:microsoft.com/office/officeart/2005/8/layout/vList5"/>
    <dgm:cxn modelId="{68ABF274-C330-49FB-8746-4776F147BC80}" type="presParOf" srcId="{DF12A92A-55EB-4B76-9F7B-BD46FB07E0FC}" destId="{B2B4B1DD-7491-48D5-A549-A0B04EEF6463}" srcOrd="1" destOrd="0" presId="urn:microsoft.com/office/officeart/2005/8/layout/vList5"/>
    <dgm:cxn modelId="{82FE237F-0914-4776-84EC-D402CA96DA0A}" type="presParOf" srcId="{ADABE692-C366-479B-A6CA-88686237FBA9}" destId="{60FA08E0-7673-4766-8194-306B0A68598F}" srcOrd="1" destOrd="0" presId="urn:microsoft.com/office/officeart/2005/8/layout/vList5"/>
    <dgm:cxn modelId="{043FF37D-C258-4591-843B-DD9EB7AF0372}" type="presParOf" srcId="{ADABE692-C366-479B-A6CA-88686237FBA9}" destId="{06F74703-B41A-4F7B-9670-AA28EC97B6D1}" srcOrd="2" destOrd="0" presId="urn:microsoft.com/office/officeart/2005/8/layout/vList5"/>
    <dgm:cxn modelId="{70657725-3D0C-48F4-BC79-F788B3BA5287}" type="presParOf" srcId="{06F74703-B41A-4F7B-9670-AA28EC97B6D1}" destId="{9E9BEB21-8356-46CF-9843-EF7742498F26}" srcOrd="0" destOrd="0" presId="urn:microsoft.com/office/officeart/2005/8/layout/vList5"/>
    <dgm:cxn modelId="{8170A16D-E545-4620-8862-5469CF711AE0}" type="presParOf" srcId="{06F74703-B41A-4F7B-9670-AA28EC97B6D1}" destId="{959E1A6D-813C-483A-BE5A-C15B975E3CC6}" srcOrd="1" destOrd="0" presId="urn:microsoft.com/office/officeart/2005/8/layout/vList5"/>
    <dgm:cxn modelId="{88A3C90D-ACAB-4F13-A36B-1780E4A24E5B}" type="presParOf" srcId="{ADABE692-C366-479B-A6CA-88686237FBA9}" destId="{B6CE09E5-42D6-4E58-91B3-21BA4DBD94DA}" srcOrd="3" destOrd="0" presId="urn:microsoft.com/office/officeart/2005/8/layout/vList5"/>
    <dgm:cxn modelId="{932835D9-BC11-447C-9F97-46250ED02D5E}" type="presParOf" srcId="{ADABE692-C366-479B-A6CA-88686237FBA9}" destId="{DE0DC12A-F785-4664-B14A-983FDD7F97C2}" srcOrd="4" destOrd="0" presId="urn:microsoft.com/office/officeart/2005/8/layout/vList5"/>
    <dgm:cxn modelId="{7A46881C-0F9F-47C9-8254-7F21035D4508}" type="presParOf" srcId="{DE0DC12A-F785-4664-B14A-983FDD7F97C2}" destId="{CB8D5EC4-E46E-4853-B3E8-76D6AC2180CC}" srcOrd="0" destOrd="0" presId="urn:microsoft.com/office/officeart/2005/8/layout/vList5"/>
    <dgm:cxn modelId="{8450E46C-4610-4E28-A5A8-D7ACA8961555}" type="presParOf" srcId="{DE0DC12A-F785-4664-B14A-983FDD7F97C2}" destId="{A3664BE0-3658-4870-BB14-9ED1D8C907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C205C81-65FE-4E14-8942-EAF177B81EA0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632CFDC5-1538-41E8-8B6C-0524A14D9554}">
      <dgm:prSet phldrT="[Texte]"/>
      <dgm:spPr/>
      <dgm:t>
        <a:bodyPr/>
        <a:lstStyle/>
        <a:p>
          <a:r>
            <a:rPr lang="fr-FR" dirty="0"/>
            <a:t>Trames TDMA</a:t>
          </a:r>
        </a:p>
      </dgm:t>
    </dgm:pt>
    <dgm:pt modelId="{122B855B-2AA0-4829-A2AD-3B816B9D28F8}" type="parTrans" cxnId="{59A8CB9F-DDD4-4EC8-894B-DC000DB61475}">
      <dgm:prSet/>
      <dgm:spPr/>
      <dgm:t>
        <a:bodyPr/>
        <a:lstStyle/>
        <a:p>
          <a:endParaRPr lang="fr-FR"/>
        </a:p>
      </dgm:t>
    </dgm:pt>
    <dgm:pt modelId="{38CCFE84-2180-46C5-A629-C539A603D34A}" type="sibTrans" cxnId="{59A8CB9F-DDD4-4EC8-894B-DC000DB61475}">
      <dgm:prSet/>
      <dgm:spPr/>
      <dgm:t>
        <a:bodyPr/>
        <a:lstStyle/>
        <a:p>
          <a:endParaRPr lang="fr-FR"/>
        </a:p>
      </dgm:t>
    </dgm:pt>
    <dgm:pt modelId="{6249BF0F-45BB-4BA2-8AFD-91838AD33C80}">
      <dgm:prSet/>
      <dgm:spPr/>
      <dgm:t>
        <a:bodyPr/>
        <a:lstStyle/>
        <a:p>
          <a:r>
            <a:rPr lang="fr-FR" dirty="0"/>
            <a:t>TDMA : Time Division Multiple Access</a:t>
          </a:r>
        </a:p>
      </dgm:t>
    </dgm:pt>
    <dgm:pt modelId="{60D0B28C-0A12-43EE-A851-51EE8F9C8F39}" type="parTrans" cxnId="{9076A3DA-14F7-4FEC-9AA6-16DB96DF1D84}">
      <dgm:prSet/>
      <dgm:spPr/>
      <dgm:t>
        <a:bodyPr/>
        <a:lstStyle/>
        <a:p>
          <a:endParaRPr lang="fr-FR"/>
        </a:p>
      </dgm:t>
    </dgm:pt>
    <dgm:pt modelId="{1BDDBFA1-217A-4D49-9888-D488EB7F8904}" type="sibTrans" cxnId="{9076A3DA-14F7-4FEC-9AA6-16DB96DF1D84}">
      <dgm:prSet/>
      <dgm:spPr/>
      <dgm:t>
        <a:bodyPr/>
        <a:lstStyle/>
        <a:p>
          <a:endParaRPr lang="fr-FR"/>
        </a:p>
      </dgm:t>
    </dgm:pt>
    <dgm:pt modelId="{A5887099-C94D-4129-8B33-574A7DF7F0BB}">
      <dgm:prSet phldrT="[Texte]"/>
      <dgm:spPr/>
      <dgm:t>
        <a:bodyPr/>
        <a:lstStyle/>
        <a:p>
          <a:r>
            <a:rPr lang="fr-FR" dirty="0"/>
            <a:t>Trames TDMA ++</a:t>
          </a:r>
        </a:p>
      </dgm:t>
    </dgm:pt>
    <dgm:pt modelId="{4CBF2E5A-A978-4BC9-83AE-2C88D4C93C56}" type="parTrans" cxnId="{22F4796B-D114-4B00-A2AC-8748F87E7EAF}">
      <dgm:prSet/>
      <dgm:spPr/>
      <dgm:t>
        <a:bodyPr/>
        <a:lstStyle/>
        <a:p>
          <a:endParaRPr lang="fr-FR"/>
        </a:p>
      </dgm:t>
    </dgm:pt>
    <dgm:pt modelId="{E6E6397B-4CE6-4D38-8886-3ADCE7288C0C}" type="sibTrans" cxnId="{22F4796B-D114-4B00-A2AC-8748F87E7EAF}">
      <dgm:prSet/>
      <dgm:spPr/>
      <dgm:t>
        <a:bodyPr/>
        <a:lstStyle/>
        <a:p>
          <a:endParaRPr lang="fr-FR"/>
        </a:p>
      </dgm:t>
    </dgm:pt>
    <dgm:pt modelId="{18955314-2C1A-4D03-9E92-5298F331618E}">
      <dgm:prSet phldrT="[Texte]"/>
      <dgm:spPr/>
      <dgm:t>
        <a:bodyPr/>
        <a:lstStyle/>
        <a:p>
          <a:r>
            <a:rPr lang="fr-FR" dirty="0"/>
            <a:t>Multi-trames, super-trames et hyper-trames</a:t>
          </a:r>
        </a:p>
      </dgm:t>
    </dgm:pt>
    <dgm:pt modelId="{9F2EAC69-C85E-4119-82EA-27052A346F1B}" type="parTrans" cxnId="{4899D814-DE7F-40FE-81B7-2C8FF12DB93E}">
      <dgm:prSet/>
      <dgm:spPr/>
      <dgm:t>
        <a:bodyPr/>
        <a:lstStyle/>
        <a:p>
          <a:endParaRPr lang="fr-FR"/>
        </a:p>
      </dgm:t>
    </dgm:pt>
    <dgm:pt modelId="{E30E7BEB-A421-4797-B7E0-0ECC9996766A}" type="sibTrans" cxnId="{4899D814-DE7F-40FE-81B7-2C8FF12DB93E}">
      <dgm:prSet/>
      <dgm:spPr/>
      <dgm:t>
        <a:bodyPr/>
        <a:lstStyle/>
        <a:p>
          <a:endParaRPr lang="fr-FR"/>
        </a:p>
      </dgm:t>
    </dgm:pt>
    <dgm:pt modelId="{AC6DF442-9274-487F-A439-BF4C7EFCDF45}">
      <dgm:prSet phldrT="[Texte]"/>
      <dgm:spPr/>
      <dgm:t>
        <a:bodyPr/>
        <a:lstStyle/>
        <a:p>
          <a:r>
            <a:rPr lang="fr-FR" dirty="0"/>
            <a:t>Intérêt : certaines informations ne sont pas transmises toutes les trames mais toutes les {multi, super, hyper}-trames, c’est-à-dire avec une périodicité plus faible</a:t>
          </a:r>
        </a:p>
      </dgm:t>
    </dgm:pt>
    <dgm:pt modelId="{73B53E82-C5B9-4B63-ACE0-BE6873BA7826}" type="parTrans" cxnId="{235EC4C6-61F2-4E1F-B42C-B6F3A94A2896}">
      <dgm:prSet/>
      <dgm:spPr/>
      <dgm:t>
        <a:bodyPr/>
        <a:lstStyle/>
        <a:p>
          <a:endParaRPr lang="fr-FR"/>
        </a:p>
      </dgm:t>
    </dgm:pt>
    <dgm:pt modelId="{CC8B2245-A7E2-4D41-B50E-8BB3F9032269}" type="sibTrans" cxnId="{235EC4C6-61F2-4E1F-B42C-B6F3A94A2896}">
      <dgm:prSet/>
      <dgm:spPr/>
      <dgm:t>
        <a:bodyPr/>
        <a:lstStyle/>
        <a:p>
          <a:endParaRPr lang="fr-FR"/>
        </a:p>
      </dgm:t>
    </dgm:pt>
    <dgm:pt modelId="{D09E1C24-24EE-49CA-A0F2-5CFE1DC07E60}">
      <dgm:prSet/>
      <dgm:spPr/>
      <dgm:t>
        <a:bodyPr/>
        <a:lstStyle/>
        <a:p>
          <a:r>
            <a:rPr lang="fr-FR" dirty="0"/>
            <a:t>Dans chaque sous-bande, est émis une trame TDMA  de 8 tranches de temps appelées « time-slot » </a:t>
          </a:r>
        </a:p>
      </dgm:t>
    </dgm:pt>
    <dgm:pt modelId="{EC2F173A-4364-4918-86AC-BC45167F2F7B}" type="parTrans" cxnId="{8635BABA-6452-43FE-8124-3B86EC59B937}">
      <dgm:prSet/>
      <dgm:spPr/>
      <dgm:t>
        <a:bodyPr/>
        <a:lstStyle/>
        <a:p>
          <a:endParaRPr lang="fr-FR"/>
        </a:p>
      </dgm:t>
    </dgm:pt>
    <dgm:pt modelId="{68ECF303-3DF5-40E1-B6A6-414A4A71B3F3}" type="sibTrans" cxnId="{8635BABA-6452-43FE-8124-3B86EC59B937}">
      <dgm:prSet/>
      <dgm:spPr/>
      <dgm:t>
        <a:bodyPr/>
        <a:lstStyle/>
        <a:p>
          <a:endParaRPr lang="fr-FR"/>
        </a:p>
      </dgm:t>
    </dgm:pt>
    <dgm:pt modelId="{3B3D5C96-6E40-4817-9709-6DA34D954D16}" type="pres">
      <dgm:prSet presAssocID="{6C205C81-65FE-4E14-8942-EAF177B81EA0}" presName="Name0" presStyleCnt="0">
        <dgm:presLayoutVars>
          <dgm:dir/>
          <dgm:animLvl val="lvl"/>
          <dgm:resizeHandles val="exact"/>
        </dgm:presLayoutVars>
      </dgm:prSet>
      <dgm:spPr/>
    </dgm:pt>
    <dgm:pt modelId="{05F33A67-5AD6-4AF8-A622-F6604F17A098}" type="pres">
      <dgm:prSet presAssocID="{632CFDC5-1538-41E8-8B6C-0524A14D9554}" presName="linNode" presStyleCnt="0"/>
      <dgm:spPr/>
    </dgm:pt>
    <dgm:pt modelId="{F3AF9B7E-0FC7-4CD9-9E3E-B5D7EFC68A58}" type="pres">
      <dgm:prSet presAssocID="{632CFDC5-1538-41E8-8B6C-0524A14D9554}" presName="parentText" presStyleLbl="node1" presStyleIdx="0" presStyleCnt="2" custScaleX="59231" custScaleY="77730">
        <dgm:presLayoutVars>
          <dgm:chMax val="1"/>
          <dgm:bulletEnabled val="1"/>
        </dgm:presLayoutVars>
      </dgm:prSet>
      <dgm:spPr/>
    </dgm:pt>
    <dgm:pt modelId="{2C96CA40-0417-4760-A5BF-8CEAEA5C814B}" type="pres">
      <dgm:prSet presAssocID="{632CFDC5-1538-41E8-8B6C-0524A14D9554}" presName="descendantText" presStyleLbl="alignAccFollowNode1" presStyleIdx="0" presStyleCnt="2" custScaleX="170212" custScaleY="77730">
        <dgm:presLayoutVars>
          <dgm:bulletEnabled val="1"/>
        </dgm:presLayoutVars>
      </dgm:prSet>
      <dgm:spPr/>
    </dgm:pt>
    <dgm:pt modelId="{C3D8ABE5-F9CE-4F96-A59A-6B5C67E22DB7}" type="pres">
      <dgm:prSet presAssocID="{38CCFE84-2180-46C5-A629-C539A603D34A}" presName="sp" presStyleCnt="0"/>
      <dgm:spPr/>
    </dgm:pt>
    <dgm:pt modelId="{9A04CA02-B25B-405C-9DDE-95208D8F851F}" type="pres">
      <dgm:prSet presAssocID="{A5887099-C94D-4129-8B33-574A7DF7F0BB}" presName="linNode" presStyleCnt="0"/>
      <dgm:spPr/>
    </dgm:pt>
    <dgm:pt modelId="{9EB7C0DF-B1EA-4AEE-A30E-71E7E3B2C01D}" type="pres">
      <dgm:prSet presAssocID="{A5887099-C94D-4129-8B33-574A7DF7F0BB}" presName="parentText" presStyleLbl="node1" presStyleIdx="1" presStyleCnt="2" custScaleX="59231">
        <dgm:presLayoutVars>
          <dgm:chMax val="1"/>
          <dgm:bulletEnabled val="1"/>
        </dgm:presLayoutVars>
      </dgm:prSet>
      <dgm:spPr/>
    </dgm:pt>
    <dgm:pt modelId="{C6EFF724-F94E-426B-B0FF-2406101CDAC2}" type="pres">
      <dgm:prSet presAssocID="{A5887099-C94D-4129-8B33-574A7DF7F0BB}" presName="descendantText" presStyleLbl="alignAccFollowNode1" presStyleIdx="1" presStyleCnt="2" custScaleX="170212">
        <dgm:presLayoutVars>
          <dgm:bulletEnabled val="1"/>
        </dgm:presLayoutVars>
      </dgm:prSet>
      <dgm:spPr/>
    </dgm:pt>
  </dgm:ptLst>
  <dgm:cxnLst>
    <dgm:cxn modelId="{4899D814-DE7F-40FE-81B7-2C8FF12DB93E}" srcId="{A5887099-C94D-4129-8B33-574A7DF7F0BB}" destId="{18955314-2C1A-4D03-9E92-5298F331618E}" srcOrd="0" destOrd="0" parTransId="{9F2EAC69-C85E-4119-82EA-27052A346F1B}" sibTransId="{E30E7BEB-A421-4797-B7E0-0ECC9996766A}"/>
    <dgm:cxn modelId="{62E8EB37-B107-4055-88DB-952F0ED14506}" type="presOf" srcId="{6249BF0F-45BB-4BA2-8AFD-91838AD33C80}" destId="{2C96CA40-0417-4760-A5BF-8CEAEA5C814B}" srcOrd="0" destOrd="0" presId="urn:microsoft.com/office/officeart/2005/8/layout/vList5"/>
    <dgm:cxn modelId="{7D70D66A-B71C-4E48-86F5-A69D08B8812F}" type="presOf" srcId="{D09E1C24-24EE-49CA-A0F2-5CFE1DC07E60}" destId="{2C96CA40-0417-4760-A5BF-8CEAEA5C814B}" srcOrd="0" destOrd="1" presId="urn:microsoft.com/office/officeart/2005/8/layout/vList5"/>
    <dgm:cxn modelId="{22F4796B-D114-4B00-A2AC-8748F87E7EAF}" srcId="{6C205C81-65FE-4E14-8942-EAF177B81EA0}" destId="{A5887099-C94D-4129-8B33-574A7DF7F0BB}" srcOrd="1" destOrd="0" parTransId="{4CBF2E5A-A978-4BC9-83AE-2C88D4C93C56}" sibTransId="{E6E6397B-4CE6-4D38-8886-3ADCE7288C0C}"/>
    <dgm:cxn modelId="{8277114D-1632-45AF-925E-9839A251DB41}" type="presOf" srcId="{AC6DF442-9274-487F-A439-BF4C7EFCDF45}" destId="{C6EFF724-F94E-426B-B0FF-2406101CDAC2}" srcOrd="0" destOrd="1" presId="urn:microsoft.com/office/officeart/2005/8/layout/vList5"/>
    <dgm:cxn modelId="{AF0EB096-F696-489B-B4A3-2BEA62029E25}" type="presOf" srcId="{A5887099-C94D-4129-8B33-574A7DF7F0BB}" destId="{9EB7C0DF-B1EA-4AEE-A30E-71E7E3B2C01D}" srcOrd="0" destOrd="0" presId="urn:microsoft.com/office/officeart/2005/8/layout/vList5"/>
    <dgm:cxn modelId="{59A8CB9F-DDD4-4EC8-894B-DC000DB61475}" srcId="{6C205C81-65FE-4E14-8942-EAF177B81EA0}" destId="{632CFDC5-1538-41E8-8B6C-0524A14D9554}" srcOrd="0" destOrd="0" parTransId="{122B855B-2AA0-4829-A2AD-3B816B9D28F8}" sibTransId="{38CCFE84-2180-46C5-A629-C539A603D34A}"/>
    <dgm:cxn modelId="{8635BABA-6452-43FE-8124-3B86EC59B937}" srcId="{632CFDC5-1538-41E8-8B6C-0524A14D9554}" destId="{D09E1C24-24EE-49CA-A0F2-5CFE1DC07E60}" srcOrd="1" destOrd="0" parTransId="{EC2F173A-4364-4918-86AC-BC45167F2F7B}" sibTransId="{68ECF303-3DF5-40E1-B6A6-414A4A71B3F3}"/>
    <dgm:cxn modelId="{091E67BB-2AAB-45A2-A582-74E29D5B6C15}" type="presOf" srcId="{18955314-2C1A-4D03-9E92-5298F331618E}" destId="{C6EFF724-F94E-426B-B0FF-2406101CDAC2}" srcOrd="0" destOrd="0" presId="urn:microsoft.com/office/officeart/2005/8/layout/vList5"/>
    <dgm:cxn modelId="{235EC4C6-61F2-4E1F-B42C-B6F3A94A2896}" srcId="{A5887099-C94D-4129-8B33-574A7DF7F0BB}" destId="{AC6DF442-9274-487F-A439-BF4C7EFCDF45}" srcOrd="1" destOrd="0" parTransId="{73B53E82-C5B9-4B63-ACE0-BE6873BA7826}" sibTransId="{CC8B2245-A7E2-4D41-B50E-8BB3F9032269}"/>
    <dgm:cxn modelId="{9076A3DA-14F7-4FEC-9AA6-16DB96DF1D84}" srcId="{632CFDC5-1538-41E8-8B6C-0524A14D9554}" destId="{6249BF0F-45BB-4BA2-8AFD-91838AD33C80}" srcOrd="0" destOrd="0" parTransId="{60D0B28C-0A12-43EE-A851-51EE8F9C8F39}" sibTransId="{1BDDBFA1-217A-4D49-9888-D488EB7F8904}"/>
    <dgm:cxn modelId="{5BF751DB-D50C-4F50-A5EA-4480936E7398}" type="presOf" srcId="{6C205C81-65FE-4E14-8942-EAF177B81EA0}" destId="{3B3D5C96-6E40-4817-9709-6DA34D954D16}" srcOrd="0" destOrd="0" presId="urn:microsoft.com/office/officeart/2005/8/layout/vList5"/>
    <dgm:cxn modelId="{7CD795FF-015C-4712-B180-2DC5FDB59A6F}" type="presOf" srcId="{632CFDC5-1538-41E8-8B6C-0524A14D9554}" destId="{F3AF9B7E-0FC7-4CD9-9E3E-B5D7EFC68A58}" srcOrd="0" destOrd="0" presId="urn:microsoft.com/office/officeart/2005/8/layout/vList5"/>
    <dgm:cxn modelId="{C83A9586-5403-4D4A-BF9C-D2043B6300F7}" type="presParOf" srcId="{3B3D5C96-6E40-4817-9709-6DA34D954D16}" destId="{05F33A67-5AD6-4AF8-A622-F6604F17A098}" srcOrd="0" destOrd="0" presId="urn:microsoft.com/office/officeart/2005/8/layout/vList5"/>
    <dgm:cxn modelId="{C3A6D40F-0A24-4656-9889-1B8F011CCEA7}" type="presParOf" srcId="{05F33A67-5AD6-4AF8-A622-F6604F17A098}" destId="{F3AF9B7E-0FC7-4CD9-9E3E-B5D7EFC68A58}" srcOrd="0" destOrd="0" presId="urn:microsoft.com/office/officeart/2005/8/layout/vList5"/>
    <dgm:cxn modelId="{F2FEEA0D-041A-4BAD-B844-ED04BFF19FE9}" type="presParOf" srcId="{05F33A67-5AD6-4AF8-A622-F6604F17A098}" destId="{2C96CA40-0417-4760-A5BF-8CEAEA5C814B}" srcOrd="1" destOrd="0" presId="urn:microsoft.com/office/officeart/2005/8/layout/vList5"/>
    <dgm:cxn modelId="{D8E2DB65-91B8-40B5-B471-95CD6D68890B}" type="presParOf" srcId="{3B3D5C96-6E40-4817-9709-6DA34D954D16}" destId="{C3D8ABE5-F9CE-4F96-A59A-6B5C67E22DB7}" srcOrd="1" destOrd="0" presId="urn:microsoft.com/office/officeart/2005/8/layout/vList5"/>
    <dgm:cxn modelId="{0882D329-38EE-4CB7-AEB1-DD668C8C73A0}" type="presParOf" srcId="{3B3D5C96-6E40-4817-9709-6DA34D954D16}" destId="{9A04CA02-B25B-405C-9DDE-95208D8F851F}" srcOrd="2" destOrd="0" presId="urn:microsoft.com/office/officeart/2005/8/layout/vList5"/>
    <dgm:cxn modelId="{74A1B5B2-D8CC-40C6-B753-AC2916EEF0CE}" type="presParOf" srcId="{9A04CA02-B25B-405C-9DDE-95208D8F851F}" destId="{9EB7C0DF-B1EA-4AEE-A30E-71E7E3B2C01D}" srcOrd="0" destOrd="0" presId="urn:microsoft.com/office/officeart/2005/8/layout/vList5"/>
    <dgm:cxn modelId="{45CAE6A0-4BDC-40E6-9C17-A37E2850F24A}" type="presParOf" srcId="{9A04CA02-B25B-405C-9DDE-95208D8F851F}" destId="{C6EFF724-F94E-426B-B0FF-2406101CDAC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73752A-3235-4E94-A611-61EEEA638DB7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25A825CC-2386-4A87-9C2B-D920A50F152A}">
      <dgm:prSet/>
      <dgm:spPr/>
      <dgm:t>
        <a:bodyPr/>
        <a:lstStyle/>
        <a:p>
          <a:r>
            <a:rPr lang="fr-FR" dirty="0"/>
            <a:t>Principe du saut de fréquence</a:t>
          </a:r>
        </a:p>
      </dgm:t>
    </dgm:pt>
    <dgm:pt modelId="{37908718-B34D-452F-90E7-CEEAE4D5B1A1}" type="parTrans" cxnId="{87790E6A-2DC5-45A4-ACB2-77A7109A2852}">
      <dgm:prSet/>
      <dgm:spPr/>
      <dgm:t>
        <a:bodyPr/>
        <a:lstStyle/>
        <a:p>
          <a:endParaRPr lang="fr-FR"/>
        </a:p>
      </dgm:t>
    </dgm:pt>
    <dgm:pt modelId="{8EEB53F4-BAD5-42A9-8901-D5B02377E56B}" type="sibTrans" cxnId="{87790E6A-2DC5-45A4-ACB2-77A7109A2852}">
      <dgm:prSet/>
      <dgm:spPr/>
      <dgm:t>
        <a:bodyPr/>
        <a:lstStyle/>
        <a:p>
          <a:endParaRPr lang="fr-FR"/>
        </a:p>
      </dgm:t>
    </dgm:pt>
    <dgm:pt modelId="{23124DDC-B222-45E7-A5D7-B4DE84E88812}">
      <dgm:prSet/>
      <dgm:spPr/>
      <dgm:t>
        <a:bodyPr/>
        <a:lstStyle/>
        <a:p>
          <a:r>
            <a:rPr lang="fr-FR" dirty="0"/>
            <a:t>Gestion du saut de fréquence</a:t>
          </a:r>
        </a:p>
      </dgm:t>
    </dgm:pt>
    <dgm:pt modelId="{C8FBE45C-B6A7-4C91-A95B-C7E6916873A9}" type="parTrans" cxnId="{232242B3-094B-4944-ADE2-B29D07E206FD}">
      <dgm:prSet/>
      <dgm:spPr/>
      <dgm:t>
        <a:bodyPr/>
        <a:lstStyle/>
        <a:p>
          <a:endParaRPr lang="fr-FR"/>
        </a:p>
      </dgm:t>
    </dgm:pt>
    <dgm:pt modelId="{79B1F07F-574D-4476-A5B0-C8323ABE61E3}" type="sibTrans" cxnId="{232242B3-094B-4944-ADE2-B29D07E206FD}">
      <dgm:prSet/>
      <dgm:spPr/>
      <dgm:t>
        <a:bodyPr/>
        <a:lstStyle/>
        <a:p>
          <a:endParaRPr lang="fr-FR"/>
        </a:p>
      </dgm:t>
    </dgm:pt>
    <dgm:pt modelId="{67647A52-F1F2-4179-A68F-190E2ADD5059}">
      <dgm:prSet/>
      <dgm:spPr/>
      <dgm:t>
        <a:bodyPr/>
        <a:lstStyle/>
        <a:p>
          <a:r>
            <a:rPr lang="fr-FR" dirty="0"/>
            <a:t>Une trame TDMA n’est jamais transmise dans la même sous-bande</a:t>
          </a:r>
        </a:p>
      </dgm:t>
    </dgm:pt>
    <dgm:pt modelId="{587A8C89-E625-4413-9C62-173D4937DCD5}" type="parTrans" cxnId="{DDD82D00-F4D8-4162-B2E6-028BEED5A54A}">
      <dgm:prSet/>
      <dgm:spPr/>
      <dgm:t>
        <a:bodyPr/>
        <a:lstStyle/>
        <a:p>
          <a:endParaRPr lang="fr-FR"/>
        </a:p>
      </dgm:t>
    </dgm:pt>
    <dgm:pt modelId="{B1299169-2C9C-443A-A4EC-0059C4F952DB}" type="sibTrans" cxnId="{DDD82D00-F4D8-4162-B2E6-028BEED5A54A}">
      <dgm:prSet/>
      <dgm:spPr/>
      <dgm:t>
        <a:bodyPr/>
        <a:lstStyle/>
        <a:p>
          <a:endParaRPr lang="fr-FR"/>
        </a:p>
      </dgm:t>
    </dgm:pt>
    <dgm:pt modelId="{86FA21E5-2FF0-47A0-ACCE-55786385B8E1}">
      <dgm:prSet/>
      <dgm:spPr/>
      <dgm:t>
        <a:bodyPr/>
        <a:lstStyle/>
        <a:p>
          <a:r>
            <a:rPr lang="fr-FR" dirty="0"/>
            <a:t>Le parcours des sous-bandes par une trame TDMA est géré par un code pseudo-aléatoire</a:t>
          </a:r>
        </a:p>
      </dgm:t>
    </dgm:pt>
    <dgm:pt modelId="{34ADD50F-C706-4A1D-BFEF-C87D52535D5A}" type="parTrans" cxnId="{3B633500-1C52-402F-B539-98C85DC23F5F}">
      <dgm:prSet/>
      <dgm:spPr/>
      <dgm:t>
        <a:bodyPr/>
        <a:lstStyle/>
        <a:p>
          <a:endParaRPr lang="fr-FR"/>
        </a:p>
      </dgm:t>
    </dgm:pt>
    <dgm:pt modelId="{DF1F9C84-DDB1-4F4D-86BA-17500F8FF3BE}" type="sibTrans" cxnId="{3B633500-1C52-402F-B539-98C85DC23F5F}">
      <dgm:prSet/>
      <dgm:spPr/>
      <dgm:t>
        <a:bodyPr/>
        <a:lstStyle/>
        <a:p>
          <a:endParaRPr lang="fr-FR"/>
        </a:p>
      </dgm:t>
    </dgm:pt>
    <dgm:pt modelId="{72167ECD-1CF7-4400-903D-C45DB93D12ED}" type="pres">
      <dgm:prSet presAssocID="{7673752A-3235-4E94-A611-61EEEA638DB7}" presName="Name0" presStyleCnt="0">
        <dgm:presLayoutVars>
          <dgm:dir/>
          <dgm:animLvl val="lvl"/>
          <dgm:resizeHandles val="exact"/>
        </dgm:presLayoutVars>
      </dgm:prSet>
      <dgm:spPr/>
    </dgm:pt>
    <dgm:pt modelId="{220236AE-1DFC-43CA-BCDD-6864A18FE016}" type="pres">
      <dgm:prSet presAssocID="{25A825CC-2386-4A87-9C2B-D920A50F152A}" presName="linNode" presStyleCnt="0"/>
      <dgm:spPr/>
    </dgm:pt>
    <dgm:pt modelId="{887C2685-D8DC-4B8E-8003-2C5C0948817A}" type="pres">
      <dgm:prSet presAssocID="{25A825CC-2386-4A87-9C2B-D920A50F152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85CC3F1-1FA3-4B52-A0B3-6B8461801FC4}" type="pres">
      <dgm:prSet presAssocID="{25A825CC-2386-4A87-9C2B-D920A50F152A}" presName="descendantText" presStyleLbl="alignAccFollowNode1" presStyleIdx="0" presStyleCnt="2">
        <dgm:presLayoutVars>
          <dgm:bulletEnabled val="1"/>
        </dgm:presLayoutVars>
      </dgm:prSet>
      <dgm:spPr/>
    </dgm:pt>
    <dgm:pt modelId="{C443BC32-5117-4DF4-A975-A8881BA86583}" type="pres">
      <dgm:prSet presAssocID="{8EEB53F4-BAD5-42A9-8901-D5B02377E56B}" presName="sp" presStyleCnt="0"/>
      <dgm:spPr/>
    </dgm:pt>
    <dgm:pt modelId="{211AD652-A322-40DB-BF3D-85B685E5D8C7}" type="pres">
      <dgm:prSet presAssocID="{23124DDC-B222-45E7-A5D7-B4DE84E88812}" presName="linNode" presStyleCnt="0"/>
      <dgm:spPr/>
    </dgm:pt>
    <dgm:pt modelId="{863221F1-D509-43FB-A040-0EDC4EC1596F}" type="pres">
      <dgm:prSet presAssocID="{23124DDC-B222-45E7-A5D7-B4DE84E8881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A7A91CF-F886-4EDC-945A-0BC063DDCB51}" type="pres">
      <dgm:prSet presAssocID="{23124DDC-B222-45E7-A5D7-B4DE84E8881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DD82D00-F4D8-4162-B2E6-028BEED5A54A}" srcId="{25A825CC-2386-4A87-9C2B-D920A50F152A}" destId="{67647A52-F1F2-4179-A68F-190E2ADD5059}" srcOrd="0" destOrd="0" parTransId="{587A8C89-E625-4413-9C62-173D4937DCD5}" sibTransId="{B1299169-2C9C-443A-A4EC-0059C4F952DB}"/>
    <dgm:cxn modelId="{3B633500-1C52-402F-B539-98C85DC23F5F}" srcId="{23124DDC-B222-45E7-A5D7-B4DE84E88812}" destId="{86FA21E5-2FF0-47A0-ACCE-55786385B8E1}" srcOrd="0" destOrd="0" parTransId="{34ADD50F-C706-4A1D-BFEF-C87D52535D5A}" sibTransId="{DF1F9C84-DDB1-4F4D-86BA-17500F8FF3BE}"/>
    <dgm:cxn modelId="{4A38A82D-7C19-4382-A91A-B0E53BD7EF0E}" type="presOf" srcId="{25A825CC-2386-4A87-9C2B-D920A50F152A}" destId="{887C2685-D8DC-4B8E-8003-2C5C0948817A}" srcOrd="0" destOrd="0" presId="urn:microsoft.com/office/officeart/2005/8/layout/vList5"/>
    <dgm:cxn modelId="{87790E6A-2DC5-45A4-ACB2-77A7109A2852}" srcId="{7673752A-3235-4E94-A611-61EEEA638DB7}" destId="{25A825CC-2386-4A87-9C2B-D920A50F152A}" srcOrd="0" destOrd="0" parTransId="{37908718-B34D-452F-90E7-CEEAE4D5B1A1}" sibTransId="{8EEB53F4-BAD5-42A9-8901-D5B02377E56B}"/>
    <dgm:cxn modelId="{4CD87997-2FA2-4003-B953-6C72BD833800}" type="presOf" srcId="{67647A52-F1F2-4179-A68F-190E2ADD5059}" destId="{885CC3F1-1FA3-4B52-A0B3-6B8461801FC4}" srcOrd="0" destOrd="0" presId="urn:microsoft.com/office/officeart/2005/8/layout/vList5"/>
    <dgm:cxn modelId="{D14C06B3-5283-4044-9556-2FA8DF715C40}" type="presOf" srcId="{86FA21E5-2FF0-47A0-ACCE-55786385B8E1}" destId="{4A7A91CF-F886-4EDC-945A-0BC063DDCB51}" srcOrd="0" destOrd="0" presId="urn:microsoft.com/office/officeart/2005/8/layout/vList5"/>
    <dgm:cxn modelId="{232242B3-094B-4944-ADE2-B29D07E206FD}" srcId="{7673752A-3235-4E94-A611-61EEEA638DB7}" destId="{23124DDC-B222-45E7-A5D7-B4DE84E88812}" srcOrd="1" destOrd="0" parTransId="{C8FBE45C-B6A7-4C91-A95B-C7E6916873A9}" sibTransId="{79B1F07F-574D-4476-A5B0-C8323ABE61E3}"/>
    <dgm:cxn modelId="{1CB308C9-CD1C-476F-B602-239C399D9CFF}" type="presOf" srcId="{23124DDC-B222-45E7-A5D7-B4DE84E88812}" destId="{863221F1-D509-43FB-A040-0EDC4EC1596F}" srcOrd="0" destOrd="0" presId="urn:microsoft.com/office/officeart/2005/8/layout/vList5"/>
    <dgm:cxn modelId="{C3F538F6-7BD3-427C-A1AF-8A6B57AA5DA1}" type="presOf" srcId="{7673752A-3235-4E94-A611-61EEEA638DB7}" destId="{72167ECD-1CF7-4400-903D-C45DB93D12ED}" srcOrd="0" destOrd="0" presId="urn:microsoft.com/office/officeart/2005/8/layout/vList5"/>
    <dgm:cxn modelId="{49F227CD-1B5C-4BDF-A2B5-C4F1D3F7FAAC}" type="presParOf" srcId="{72167ECD-1CF7-4400-903D-C45DB93D12ED}" destId="{220236AE-1DFC-43CA-BCDD-6864A18FE016}" srcOrd="0" destOrd="0" presId="urn:microsoft.com/office/officeart/2005/8/layout/vList5"/>
    <dgm:cxn modelId="{3703D1B9-9EC2-44AD-936D-D59E29095AB5}" type="presParOf" srcId="{220236AE-1DFC-43CA-BCDD-6864A18FE016}" destId="{887C2685-D8DC-4B8E-8003-2C5C0948817A}" srcOrd="0" destOrd="0" presId="urn:microsoft.com/office/officeart/2005/8/layout/vList5"/>
    <dgm:cxn modelId="{7B1DE5FC-CC54-42B2-A788-7BF710D266F9}" type="presParOf" srcId="{220236AE-1DFC-43CA-BCDD-6864A18FE016}" destId="{885CC3F1-1FA3-4B52-A0B3-6B8461801FC4}" srcOrd="1" destOrd="0" presId="urn:microsoft.com/office/officeart/2005/8/layout/vList5"/>
    <dgm:cxn modelId="{ACA97DF7-67BC-4B15-9B9C-4CBB1497EBC1}" type="presParOf" srcId="{72167ECD-1CF7-4400-903D-C45DB93D12ED}" destId="{C443BC32-5117-4DF4-A975-A8881BA86583}" srcOrd="1" destOrd="0" presId="urn:microsoft.com/office/officeart/2005/8/layout/vList5"/>
    <dgm:cxn modelId="{E3C75247-CD01-4C2A-BFB5-C256DC3DF2D2}" type="presParOf" srcId="{72167ECD-1CF7-4400-903D-C45DB93D12ED}" destId="{211AD652-A322-40DB-BF3D-85B685E5D8C7}" srcOrd="2" destOrd="0" presId="urn:microsoft.com/office/officeart/2005/8/layout/vList5"/>
    <dgm:cxn modelId="{18B6C0D0-F52D-4DB4-B657-8E0B66F8B0AB}" type="presParOf" srcId="{211AD652-A322-40DB-BF3D-85B685E5D8C7}" destId="{863221F1-D509-43FB-A040-0EDC4EC1596F}" srcOrd="0" destOrd="0" presId="urn:microsoft.com/office/officeart/2005/8/layout/vList5"/>
    <dgm:cxn modelId="{EDE0E279-3157-47EC-A5D2-89B9A0CB9EBB}" type="presParOf" srcId="{211AD652-A322-40DB-BF3D-85B685E5D8C7}" destId="{4A7A91CF-F886-4EDC-945A-0BC063DDCB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C8F3E6B-F744-4579-B49E-D45DB89DE62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9FE2F5-AAED-4821-9900-C1995F63D260}">
      <dgm:prSet/>
      <dgm:spPr/>
      <dgm:t>
        <a:bodyPr/>
        <a:lstStyle/>
        <a:p>
          <a:r>
            <a:rPr lang="fr-FR" dirty="0"/>
            <a:t>Approfondissement de </a:t>
          </a:r>
          <a:r>
            <a:rPr lang="fr-FR"/>
            <a:t>certaines notions</a:t>
          </a:r>
          <a:endParaRPr lang="fr-FR" dirty="0"/>
        </a:p>
      </dgm:t>
    </dgm:pt>
    <dgm:pt modelId="{AC3650F6-D47E-4D19-883A-51DF43DB52C1}" type="parTrans" cxnId="{7E5FA63E-51DC-4D78-B27A-488F473A947B}">
      <dgm:prSet/>
      <dgm:spPr/>
      <dgm:t>
        <a:bodyPr/>
        <a:lstStyle/>
        <a:p>
          <a:endParaRPr lang="fr-FR"/>
        </a:p>
      </dgm:t>
    </dgm:pt>
    <dgm:pt modelId="{6B8BD7CC-BDA0-4FA9-A0F2-E1CCB2D6F5E7}" type="sibTrans" cxnId="{7E5FA63E-51DC-4D78-B27A-488F473A947B}">
      <dgm:prSet/>
      <dgm:spPr/>
      <dgm:t>
        <a:bodyPr/>
        <a:lstStyle/>
        <a:p>
          <a:endParaRPr lang="fr-FR"/>
        </a:p>
      </dgm:t>
    </dgm:pt>
    <dgm:pt modelId="{C29705BA-1B1C-41D8-A3B2-656D2DC5D172}">
      <dgm:prSet phldrT="[Texte]"/>
      <dgm:spPr/>
      <dgm:t>
        <a:bodyPr/>
        <a:lstStyle/>
        <a:p>
          <a:r>
            <a:rPr lang="fr-FR" dirty="0"/>
            <a:t>Prochaine séance</a:t>
          </a:r>
        </a:p>
      </dgm:t>
    </dgm:pt>
    <dgm:pt modelId="{6B750735-625D-45FB-9F2F-A0E7E390D705}" type="parTrans" cxnId="{4BEF0E8F-A5AE-4CA5-8645-2F47637866EA}">
      <dgm:prSet/>
      <dgm:spPr/>
      <dgm:t>
        <a:bodyPr/>
        <a:lstStyle/>
        <a:p>
          <a:endParaRPr lang="fr-FR"/>
        </a:p>
      </dgm:t>
    </dgm:pt>
    <dgm:pt modelId="{D5E51DDB-287D-452F-9AB8-6D3DD9E302D4}" type="sibTrans" cxnId="{4BEF0E8F-A5AE-4CA5-8645-2F47637866EA}">
      <dgm:prSet/>
      <dgm:spPr/>
      <dgm:t>
        <a:bodyPr/>
        <a:lstStyle/>
        <a:p>
          <a:endParaRPr lang="fr-FR"/>
        </a:p>
      </dgm:t>
    </dgm:pt>
    <dgm:pt modelId="{AFD0B34E-17AE-4D57-BBE9-21755568FAA7}">
      <dgm:prSet phldrT="[Texte]"/>
      <dgm:spPr/>
      <dgm:t>
        <a:bodyPr/>
        <a:lstStyle/>
        <a:p>
          <a:r>
            <a:rPr lang="fr-FR" dirty="0"/>
            <a:t>Temps pour vos questions sur ces diapositives</a:t>
          </a:r>
        </a:p>
      </dgm:t>
    </dgm:pt>
    <dgm:pt modelId="{7A0EC27A-EA48-4BF6-8C93-47FDA1E2CB62}" type="parTrans" cxnId="{5BFF1D11-F8F8-45FB-B391-EAD371051E03}">
      <dgm:prSet/>
      <dgm:spPr/>
      <dgm:t>
        <a:bodyPr/>
        <a:lstStyle/>
        <a:p>
          <a:endParaRPr lang="fr-FR"/>
        </a:p>
      </dgm:t>
    </dgm:pt>
    <dgm:pt modelId="{C8C62B78-51A3-4C86-B3B4-92206BDD0571}" type="sibTrans" cxnId="{5BFF1D11-F8F8-45FB-B391-EAD371051E03}">
      <dgm:prSet/>
      <dgm:spPr/>
      <dgm:t>
        <a:bodyPr/>
        <a:lstStyle/>
        <a:p>
          <a:endParaRPr lang="fr-FR"/>
        </a:p>
      </dgm:t>
    </dgm:pt>
    <dgm:pt modelId="{7C355D1E-4124-44D8-95C5-E83ED6228F0F}" type="pres">
      <dgm:prSet presAssocID="{4C8F3E6B-F744-4579-B49E-D45DB89DE62A}" presName="Name0" presStyleCnt="0">
        <dgm:presLayoutVars>
          <dgm:dir/>
          <dgm:animLvl val="lvl"/>
          <dgm:resizeHandles val="exact"/>
        </dgm:presLayoutVars>
      </dgm:prSet>
      <dgm:spPr/>
    </dgm:pt>
    <dgm:pt modelId="{D7E85C41-9D33-46D0-A8AD-A127822C5B1D}" type="pres">
      <dgm:prSet presAssocID="{C29705BA-1B1C-41D8-A3B2-656D2DC5D172}" presName="linNode" presStyleCnt="0"/>
      <dgm:spPr/>
    </dgm:pt>
    <dgm:pt modelId="{5CC15B67-FC0F-4998-8F6A-D657D477A21B}" type="pres">
      <dgm:prSet presAssocID="{C29705BA-1B1C-41D8-A3B2-656D2DC5D172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FF3013F7-45FA-43F8-90FD-BBCB8E6CB28B}" type="pres">
      <dgm:prSet presAssocID="{C29705BA-1B1C-41D8-A3B2-656D2DC5D172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0E9F03-048C-43CA-8555-FEEEFDC814C0}" type="presOf" srcId="{249FE2F5-AAED-4821-9900-C1995F63D260}" destId="{FF3013F7-45FA-43F8-90FD-BBCB8E6CB28B}" srcOrd="0" destOrd="1" presId="urn:microsoft.com/office/officeart/2005/8/layout/vList5"/>
    <dgm:cxn modelId="{5BFF1D11-F8F8-45FB-B391-EAD371051E03}" srcId="{C29705BA-1B1C-41D8-A3B2-656D2DC5D172}" destId="{AFD0B34E-17AE-4D57-BBE9-21755568FAA7}" srcOrd="0" destOrd="0" parTransId="{7A0EC27A-EA48-4BF6-8C93-47FDA1E2CB62}" sibTransId="{C8C62B78-51A3-4C86-B3B4-92206BDD0571}"/>
    <dgm:cxn modelId="{471CB31A-61DA-4107-8B5F-8DDE3AD07B32}" type="presOf" srcId="{AFD0B34E-17AE-4D57-BBE9-21755568FAA7}" destId="{FF3013F7-45FA-43F8-90FD-BBCB8E6CB28B}" srcOrd="0" destOrd="0" presId="urn:microsoft.com/office/officeart/2005/8/layout/vList5"/>
    <dgm:cxn modelId="{14C01232-494A-4228-9465-1B84E094EDC8}" type="presOf" srcId="{C29705BA-1B1C-41D8-A3B2-656D2DC5D172}" destId="{5CC15B67-FC0F-4998-8F6A-D657D477A21B}" srcOrd="0" destOrd="0" presId="urn:microsoft.com/office/officeart/2005/8/layout/vList5"/>
    <dgm:cxn modelId="{CA877032-CE0D-4F2D-BC4F-2B04E3B27F33}" type="presOf" srcId="{4C8F3E6B-F744-4579-B49E-D45DB89DE62A}" destId="{7C355D1E-4124-44D8-95C5-E83ED6228F0F}" srcOrd="0" destOrd="0" presId="urn:microsoft.com/office/officeart/2005/8/layout/vList5"/>
    <dgm:cxn modelId="{7E5FA63E-51DC-4D78-B27A-488F473A947B}" srcId="{C29705BA-1B1C-41D8-A3B2-656D2DC5D172}" destId="{249FE2F5-AAED-4821-9900-C1995F63D260}" srcOrd="1" destOrd="0" parTransId="{AC3650F6-D47E-4D19-883A-51DF43DB52C1}" sibTransId="{6B8BD7CC-BDA0-4FA9-A0F2-E1CCB2D6F5E7}"/>
    <dgm:cxn modelId="{4BEF0E8F-A5AE-4CA5-8645-2F47637866EA}" srcId="{4C8F3E6B-F744-4579-B49E-D45DB89DE62A}" destId="{C29705BA-1B1C-41D8-A3B2-656D2DC5D172}" srcOrd="0" destOrd="0" parTransId="{6B750735-625D-45FB-9F2F-A0E7E390D705}" sibTransId="{D5E51DDB-287D-452F-9AB8-6D3DD9E302D4}"/>
    <dgm:cxn modelId="{EC09B563-D4AC-45BC-96D7-AA974A54B421}" type="presParOf" srcId="{7C355D1E-4124-44D8-95C5-E83ED6228F0F}" destId="{D7E85C41-9D33-46D0-A8AD-A127822C5B1D}" srcOrd="0" destOrd="0" presId="urn:microsoft.com/office/officeart/2005/8/layout/vList5"/>
    <dgm:cxn modelId="{5EC82EBF-9E56-430E-8B51-AA4352B26038}" type="presParOf" srcId="{D7E85C41-9D33-46D0-A8AD-A127822C5B1D}" destId="{5CC15B67-FC0F-4998-8F6A-D657D477A21B}" srcOrd="0" destOrd="0" presId="urn:microsoft.com/office/officeart/2005/8/layout/vList5"/>
    <dgm:cxn modelId="{12CB8996-7A33-429F-9E2E-AAC2749B9E75}" type="presParOf" srcId="{D7E85C41-9D33-46D0-A8AD-A127822C5B1D}" destId="{FF3013F7-45FA-43F8-90FD-BBCB8E6CB2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CFE01A-81BD-4F6A-A620-804C1D508E94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3FE2726-B660-4A27-96A6-B305D89139EE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Duplexage</a:t>
          </a:r>
        </a:p>
      </dgm:t>
    </dgm:pt>
    <dgm:pt modelId="{ACF9D2DB-523F-44A8-B591-4A43C588A9EE}" type="parTrans" cxnId="{39F97217-2F58-4611-8813-1F4E52D39C51}">
      <dgm:prSet/>
      <dgm:spPr/>
      <dgm:t>
        <a:bodyPr/>
        <a:lstStyle/>
        <a:p>
          <a:endParaRPr lang="fr-FR"/>
        </a:p>
      </dgm:t>
    </dgm:pt>
    <dgm:pt modelId="{6516E351-3258-49EB-8F77-B5401CB4F89C}" type="sibTrans" cxnId="{39F97217-2F58-4611-8813-1F4E52D39C51}">
      <dgm:prSet/>
      <dgm:spPr/>
      <dgm:t>
        <a:bodyPr/>
        <a:lstStyle/>
        <a:p>
          <a:endParaRPr lang="fr-FR"/>
        </a:p>
      </dgm:t>
    </dgm:pt>
    <dgm:pt modelId="{8489AED2-E75C-4E2F-9F5B-6A28EE5FDFF1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Accès multiple</a:t>
          </a:r>
        </a:p>
      </dgm:t>
    </dgm:pt>
    <dgm:pt modelId="{3156F831-55CC-4399-BCA1-66E18F542B05}" type="parTrans" cxnId="{4D773945-3B4A-4FD6-A004-DCA9C538EF0A}">
      <dgm:prSet/>
      <dgm:spPr/>
      <dgm:t>
        <a:bodyPr/>
        <a:lstStyle/>
        <a:p>
          <a:endParaRPr lang="fr-FR"/>
        </a:p>
      </dgm:t>
    </dgm:pt>
    <dgm:pt modelId="{D9D4ECD5-D3A3-4A3A-82BF-C872F1B22238}" type="sibTrans" cxnId="{4D773945-3B4A-4FD6-A004-DCA9C538EF0A}">
      <dgm:prSet/>
      <dgm:spPr/>
      <dgm:t>
        <a:bodyPr/>
        <a:lstStyle/>
        <a:p>
          <a:endParaRPr lang="fr-FR"/>
        </a:p>
      </dgm:t>
    </dgm:pt>
    <dgm:pt modelId="{15D88D6D-AD21-4FB2-B41A-C8198EC95729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Découpage des ressources (temps, fréquence, …)</a:t>
          </a:r>
        </a:p>
      </dgm:t>
    </dgm:pt>
    <dgm:pt modelId="{F1DB5800-7D33-47EA-B66E-ED1D7A4B662B}" type="parTrans" cxnId="{FB4AC4E8-2353-4702-95F9-7D186C48ED87}">
      <dgm:prSet/>
      <dgm:spPr/>
      <dgm:t>
        <a:bodyPr/>
        <a:lstStyle/>
        <a:p>
          <a:endParaRPr lang="fr-FR"/>
        </a:p>
      </dgm:t>
    </dgm:pt>
    <dgm:pt modelId="{F1E5B47B-F9DE-40DA-9476-C55EC2B5366E}" type="sibTrans" cxnId="{FB4AC4E8-2353-4702-95F9-7D186C48ED87}">
      <dgm:prSet/>
      <dgm:spPr/>
      <dgm:t>
        <a:bodyPr/>
        <a:lstStyle/>
        <a:p>
          <a:endParaRPr lang="fr-FR"/>
        </a:p>
      </dgm:t>
    </dgm:pt>
    <dgm:pt modelId="{FC4D622C-6A07-475B-8A31-ABCAB58EFA0D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Allocation des ressources aux utilisateurs</a:t>
          </a:r>
        </a:p>
      </dgm:t>
    </dgm:pt>
    <dgm:pt modelId="{4796F8A2-A4DB-4D73-907E-ACC5E4A647D3}" type="parTrans" cxnId="{5ADA6641-B11A-4F6E-8E06-50BFFC87DAAD}">
      <dgm:prSet/>
      <dgm:spPr/>
      <dgm:t>
        <a:bodyPr/>
        <a:lstStyle/>
        <a:p>
          <a:endParaRPr lang="fr-FR"/>
        </a:p>
      </dgm:t>
    </dgm:pt>
    <dgm:pt modelId="{20DD196B-C5F8-4D0A-BD5D-579ECEFD4D77}" type="sibTrans" cxnId="{5ADA6641-B11A-4F6E-8E06-50BFFC87DAAD}">
      <dgm:prSet/>
      <dgm:spPr/>
      <dgm:t>
        <a:bodyPr/>
        <a:lstStyle/>
        <a:p>
          <a:endParaRPr lang="fr-FR"/>
        </a:p>
      </dgm:t>
    </dgm:pt>
    <dgm:pt modelId="{F45D6D64-B2CD-4233-B263-E61C528026ED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Analogie : façon de découper un gâteau </a:t>
          </a:r>
        </a:p>
      </dgm:t>
    </dgm:pt>
    <dgm:pt modelId="{FEEB5F41-9779-4BB2-AC66-B7FED95EE311}" type="parTrans" cxnId="{411B0654-BA43-4F1B-A97E-E56EEA84B7B8}">
      <dgm:prSet/>
      <dgm:spPr/>
      <dgm:t>
        <a:bodyPr/>
        <a:lstStyle/>
        <a:p>
          <a:endParaRPr lang="fr-FR"/>
        </a:p>
      </dgm:t>
    </dgm:pt>
    <dgm:pt modelId="{5494E2C3-AF09-41DE-AE0F-9F814CE1C470}" type="sibTrans" cxnId="{411B0654-BA43-4F1B-A97E-E56EEA84B7B8}">
      <dgm:prSet/>
      <dgm:spPr/>
      <dgm:t>
        <a:bodyPr/>
        <a:lstStyle/>
        <a:p>
          <a:endParaRPr lang="fr-FR"/>
        </a:p>
      </dgm:t>
    </dgm:pt>
    <dgm:pt modelId="{B1645A1B-D866-4E31-B1C5-0284BC3AA863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Analogie : répartir les parts du gâteau</a:t>
          </a:r>
        </a:p>
      </dgm:t>
    </dgm:pt>
    <dgm:pt modelId="{7E59C058-983C-481B-B14E-90CA3F52464D}" type="parTrans" cxnId="{E2B4820C-B2E1-4710-8288-1EEE56CFABF4}">
      <dgm:prSet/>
      <dgm:spPr/>
      <dgm:t>
        <a:bodyPr/>
        <a:lstStyle/>
        <a:p>
          <a:endParaRPr lang="fr-FR"/>
        </a:p>
      </dgm:t>
    </dgm:pt>
    <dgm:pt modelId="{E965FAB9-33D3-4E5E-8F91-1C9954384D80}" type="sibTrans" cxnId="{E2B4820C-B2E1-4710-8288-1EEE56CFABF4}">
      <dgm:prSet/>
      <dgm:spPr/>
      <dgm:t>
        <a:bodyPr/>
        <a:lstStyle/>
        <a:p>
          <a:endParaRPr lang="fr-FR"/>
        </a:p>
      </dgm:t>
    </dgm:pt>
    <dgm:pt modelId="{4AAD348A-5F50-4FCC-AE8B-E2E7FD63860A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1">
                  <a:lumMod val="75000"/>
                  <a:lumOff val="25000"/>
                </a:schemeClr>
              </a:solidFill>
            </a:rPr>
            <a:t>Multiplexage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9431286B-CEBA-4667-9EF5-337D483F66BE}" type="parTrans" cxnId="{F435DA8A-2E2F-4AC0-82B8-9DDB245D038A}">
      <dgm:prSet/>
      <dgm:spPr/>
      <dgm:t>
        <a:bodyPr/>
        <a:lstStyle/>
        <a:p>
          <a:endParaRPr lang="fr-FR"/>
        </a:p>
      </dgm:t>
    </dgm:pt>
    <dgm:pt modelId="{8D3A2BBB-274B-446E-9C7C-7B4931539575}" type="sibTrans" cxnId="{F435DA8A-2E2F-4AC0-82B8-9DDB245D038A}">
      <dgm:prSet/>
      <dgm:spPr/>
      <dgm:t>
        <a:bodyPr/>
        <a:lstStyle/>
        <a:p>
          <a:endParaRPr lang="fr-FR"/>
        </a:p>
      </dgm:t>
    </dgm:pt>
    <dgm:pt modelId="{7C399933-025F-4B1D-8755-45B37ED06700}">
      <dgm:prSet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Allocation des ressources entre la voie montante et la voie descendante</a:t>
          </a:r>
        </a:p>
      </dgm:t>
    </dgm:pt>
    <dgm:pt modelId="{83175C16-D78E-4073-A3AE-D237C8948587}" type="parTrans" cxnId="{90EC94E3-0DD2-4B99-9344-B8AA31C81C0E}">
      <dgm:prSet/>
      <dgm:spPr/>
      <dgm:t>
        <a:bodyPr/>
        <a:lstStyle/>
        <a:p>
          <a:endParaRPr lang="fr-FR"/>
        </a:p>
      </dgm:t>
    </dgm:pt>
    <dgm:pt modelId="{DCF27A94-2DFF-4006-82F0-BB93FDB5A7A4}" type="sibTrans" cxnId="{90EC94E3-0DD2-4B99-9344-B8AA31C81C0E}">
      <dgm:prSet/>
      <dgm:spPr/>
      <dgm:t>
        <a:bodyPr/>
        <a:lstStyle/>
        <a:p>
          <a:endParaRPr lang="fr-FR"/>
        </a:p>
      </dgm:t>
    </dgm:pt>
    <dgm:pt modelId="{724F387F-D8D7-4879-AF07-6D9D58C478EA}" type="pres">
      <dgm:prSet presAssocID="{DFCFE01A-81BD-4F6A-A620-804C1D508E9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748F4B-6895-417B-9CCB-4A8E5B57BD39}" type="pres">
      <dgm:prSet presAssocID="{63FE2726-B660-4A27-96A6-B305D89139EE}" presName="vertOne" presStyleCnt="0"/>
      <dgm:spPr/>
    </dgm:pt>
    <dgm:pt modelId="{011DE9B6-20A0-42BA-93E6-74F1C7ED6F48}" type="pres">
      <dgm:prSet presAssocID="{63FE2726-B660-4A27-96A6-B305D89139EE}" presName="txOne" presStyleLbl="node0" presStyleIdx="0" presStyleCnt="3" custScaleY="74889">
        <dgm:presLayoutVars>
          <dgm:chPref val="3"/>
        </dgm:presLayoutVars>
      </dgm:prSet>
      <dgm:spPr/>
    </dgm:pt>
    <dgm:pt modelId="{7B5E8CBD-D78C-4E9C-82E6-0E2C34D472C4}" type="pres">
      <dgm:prSet presAssocID="{63FE2726-B660-4A27-96A6-B305D89139EE}" presName="parTransOne" presStyleCnt="0"/>
      <dgm:spPr/>
    </dgm:pt>
    <dgm:pt modelId="{CB470271-CDE3-484E-9473-FF41A443ECE9}" type="pres">
      <dgm:prSet presAssocID="{63FE2726-B660-4A27-96A6-B305D89139EE}" presName="horzOne" presStyleCnt="0"/>
      <dgm:spPr/>
    </dgm:pt>
    <dgm:pt modelId="{82D860EA-B532-4D4D-AA97-30106DA4C127}" type="pres">
      <dgm:prSet presAssocID="{7C399933-025F-4B1D-8755-45B37ED06700}" presName="vertTwo" presStyleCnt="0"/>
      <dgm:spPr/>
    </dgm:pt>
    <dgm:pt modelId="{0D731BA5-87ED-4D46-B6BF-B026CD4CD1E2}" type="pres">
      <dgm:prSet presAssocID="{7C399933-025F-4B1D-8755-45B37ED06700}" presName="txTwo" presStyleLbl="node2" presStyleIdx="0" presStyleCnt="3">
        <dgm:presLayoutVars>
          <dgm:chPref val="3"/>
        </dgm:presLayoutVars>
      </dgm:prSet>
      <dgm:spPr/>
    </dgm:pt>
    <dgm:pt modelId="{7F3FFB10-5767-4DFE-A32A-73A610C85D4E}" type="pres">
      <dgm:prSet presAssocID="{7C399933-025F-4B1D-8755-45B37ED06700}" presName="horzTwo" presStyleCnt="0"/>
      <dgm:spPr/>
    </dgm:pt>
    <dgm:pt modelId="{15ACA130-D4DE-4F6A-A705-04DBCC6A8875}" type="pres">
      <dgm:prSet presAssocID="{6516E351-3258-49EB-8F77-B5401CB4F89C}" presName="sibSpaceOne" presStyleCnt="0"/>
      <dgm:spPr/>
    </dgm:pt>
    <dgm:pt modelId="{BDB20E44-B7B2-4E70-BEC5-7921E8816545}" type="pres">
      <dgm:prSet presAssocID="{4AAD348A-5F50-4FCC-AE8B-E2E7FD63860A}" presName="vertOne" presStyleCnt="0"/>
      <dgm:spPr/>
    </dgm:pt>
    <dgm:pt modelId="{A5C1A391-27C9-46E3-82EF-49C3104DE5D7}" type="pres">
      <dgm:prSet presAssocID="{4AAD348A-5F50-4FCC-AE8B-E2E7FD63860A}" presName="txOne" presStyleLbl="node0" presStyleIdx="1" presStyleCnt="3" custScaleY="74889">
        <dgm:presLayoutVars>
          <dgm:chPref val="3"/>
        </dgm:presLayoutVars>
      </dgm:prSet>
      <dgm:spPr/>
    </dgm:pt>
    <dgm:pt modelId="{4AECE96A-8115-45EF-8EA9-0D8E3CF9CF74}" type="pres">
      <dgm:prSet presAssocID="{4AAD348A-5F50-4FCC-AE8B-E2E7FD63860A}" presName="parTransOne" presStyleCnt="0"/>
      <dgm:spPr/>
    </dgm:pt>
    <dgm:pt modelId="{0E0FFA7F-8570-412C-9796-624E7CFEA35F}" type="pres">
      <dgm:prSet presAssocID="{4AAD348A-5F50-4FCC-AE8B-E2E7FD63860A}" presName="horzOne" presStyleCnt="0"/>
      <dgm:spPr/>
    </dgm:pt>
    <dgm:pt modelId="{7934225B-EC07-4D3C-B766-06C89971B927}" type="pres">
      <dgm:prSet presAssocID="{15D88D6D-AD21-4FB2-B41A-C8198EC95729}" presName="vertTwo" presStyleCnt="0"/>
      <dgm:spPr/>
    </dgm:pt>
    <dgm:pt modelId="{4EC48069-B08A-421C-B761-EC7836DE412C}" type="pres">
      <dgm:prSet presAssocID="{15D88D6D-AD21-4FB2-B41A-C8198EC95729}" presName="txTwo" presStyleLbl="node2" presStyleIdx="1" presStyleCnt="3">
        <dgm:presLayoutVars>
          <dgm:chPref val="3"/>
        </dgm:presLayoutVars>
      </dgm:prSet>
      <dgm:spPr/>
    </dgm:pt>
    <dgm:pt modelId="{96300E9C-084D-49BA-A759-6184470F05C7}" type="pres">
      <dgm:prSet presAssocID="{15D88D6D-AD21-4FB2-B41A-C8198EC95729}" presName="parTransTwo" presStyleCnt="0"/>
      <dgm:spPr/>
    </dgm:pt>
    <dgm:pt modelId="{3FDF6954-207A-453F-B5BD-BFDE86AF2525}" type="pres">
      <dgm:prSet presAssocID="{15D88D6D-AD21-4FB2-B41A-C8198EC95729}" presName="horzTwo" presStyleCnt="0"/>
      <dgm:spPr/>
    </dgm:pt>
    <dgm:pt modelId="{32AF0AA4-9821-4BD9-A909-9960AFF5849B}" type="pres">
      <dgm:prSet presAssocID="{F45D6D64-B2CD-4233-B263-E61C528026ED}" presName="vertThree" presStyleCnt="0"/>
      <dgm:spPr/>
    </dgm:pt>
    <dgm:pt modelId="{000A47E5-9409-40BA-BCB7-58A8C3311749}" type="pres">
      <dgm:prSet presAssocID="{F45D6D64-B2CD-4233-B263-E61C528026ED}" presName="txThree" presStyleLbl="node3" presStyleIdx="0" presStyleCnt="2">
        <dgm:presLayoutVars>
          <dgm:chPref val="3"/>
        </dgm:presLayoutVars>
      </dgm:prSet>
      <dgm:spPr/>
    </dgm:pt>
    <dgm:pt modelId="{D7DB1268-DA49-4F0B-ADAC-8010632875F1}" type="pres">
      <dgm:prSet presAssocID="{F45D6D64-B2CD-4233-B263-E61C528026ED}" presName="horzThree" presStyleCnt="0"/>
      <dgm:spPr/>
    </dgm:pt>
    <dgm:pt modelId="{72D76D63-D60A-485A-9CB5-97AFAD0ABE74}" type="pres">
      <dgm:prSet presAssocID="{8D3A2BBB-274B-446E-9C7C-7B4931539575}" presName="sibSpaceOne" presStyleCnt="0"/>
      <dgm:spPr/>
    </dgm:pt>
    <dgm:pt modelId="{BE952736-3125-4101-AE80-F4D13B03AD1E}" type="pres">
      <dgm:prSet presAssocID="{8489AED2-E75C-4E2F-9F5B-6A28EE5FDFF1}" presName="vertOne" presStyleCnt="0"/>
      <dgm:spPr/>
    </dgm:pt>
    <dgm:pt modelId="{716B22E4-145F-47C3-BF79-D33CA64EC9E1}" type="pres">
      <dgm:prSet presAssocID="{8489AED2-E75C-4E2F-9F5B-6A28EE5FDFF1}" presName="txOne" presStyleLbl="node0" presStyleIdx="2" presStyleCnt="3" custScaleY="74889">
        <dgm:presLayoutVars>
          <dgm:chPref val="3"/>
        </dgm:presLayoutVars>
      </dgm:prSet>
      <dgm:spPr/>
    </dgm:pt>
    <dgm:pt modelId="{23BFD8CD-662D-4B83-93BB-334464DF71C0}" type="pres">
      <dgm:prSet presAssocID="{8489AED2-E75C-4E2F-9F5B-6A28EE5FDFF1}" presName="parTransOne" presStyleCnt="0"/>
      <dgm:spPr/>
    </dgm:pt>
    <dgm:pt modelId="{CEE5A402-221C-40D1-AA8B-14FCF9F9C79D}" type="pres">
      <dgm:prSet presAssocID="{8489AED2-E75C-4E2F-9F5B-6A28EE5FDFF1}" presName="horzOne" presStyleCnt="0"/>
      <dgm:spPr/>
    </dgm:pt>
    <dgm:pt modelId="{8E09BFCC-EC73-4C66-83E7-090E40E3F4C3}" type="pres">
      <dgm:prSet presAssocID="{FC4D622C-6A07-475B-8A31-ABCAB58EFA0D}" presName="vertTwo" presStyleCnt="0"/>
      <dgm:spPr/>
    </dgm:pt>
    <dgm:pt modelId="{4C2516E7-C47D-41FD-AFA7-FFE1EBB2A136}" type="pres">
      <dgm:prSet presAssocID="{FC4D622C-6A07-475B-8A31-ABCAB58EFA0D}" presName="txTwo" presStyleLbl="node2" presStyleIdx="2" presStyleCnt="3">
        <dgm:presLayoutVars>
          <dgm:chPref val="3"/>
        </dgm:presLayoutVars>
      </dgm:prSet>
      <dgm:spPr/>
    </dgm:pt>
    <dgm:pt modelId="{2C4E198E-B86B-4911-AA6F-E7198C771A1E}" type="pres">
      <dgm:prSet presAssocID="{FC4D622C-6A07-475B-8A31-ABCAB58EFA0D}" presName="parTransTwo" presStyleCnt="0"/>
      <dgm:spPr/>
    </dgm:pt>
    <dgm:pt modelId="{F6B10680-107C-4DB7-A46C-4313EA19345D}" type="pres">
      <dgm:prSet presAssocID="{FC4D622C-6A07-475B-8A31-ABCAB58EFA0D}" presName="horzTwo" presStyleCnt="0"/>
      <dgm:spPr/>
    </dgm:pt>
    <dgm:pt modelId="{91E6BEE5-7A7C-4085-A04A-ADDDFFCE3D83}" type="pres">
      <dgm:prSet presAssocID="{B1645A1B-D866-4E31-B1C5-0284BC3AA863}" presName="vertThree" presStyleCnt="0"/>
      <dgm:spPr/>
    </dgm:pt>
    <dgm:pt modelId="{8965E3F6-0B64-4007-A9EE-4A01A0DDEA5B}" type="pres">
      <dgm:prSet presAssocID="{B1645A1B-D866-4E31-B1C5-0284BC3AA863}" presName="txThree" presStyleLbl="node3" presStyleIdx="1" presStyleCnt="2">
        <dgm:presLayoutVars>
          <dgm:chPref val="3"/>
        </dgm:presLayoutVars>
      </dgm:prSet>
      <dgm:spPr/>
    </dgm:pt>
    <dgm:pt modelId="{81BC5264-9816-463E-A632-987564F63D86}" type="pres">
      <dgm:prSet presAssocID="{B1645A1B-D866-4E31-B1C5-0284BC3AA863}" presName="horzThree" presStyleCnt="0"/>
      <dgm:spPr/>
    </dgm:pt>
  </dgm:ptLst>
  <dgm:cxnLst>
    <dgm:cxn modelId="{E2B4820C-B2E1-4710-8288-1EEE56CFABF4}" srcId="{FC4D622C-6A07-475B-8A31-ABCAB58EFA0D}" destId="{B1645A1B-D866-4E31-B1C5-0284BC3AA863}" srcOrd="0" destOrd="0" parTransId="{7E59C058-983C-481B-B14E-90CA3F52464D}" sibTransId="{E965FAB9-33D3-4E5E-8F91-1C9954384D80}"/>
    <dgm:cxn modelId="{39F97217-2F58-4611-8813-1F4E52D39C51}" srcId="{DFCFE01A-81BD-4F6A-A620-804C1D508E94}" destId="{63FE2726-B660-4A27-96A6-B305D89139EE}" srcOrd="0" destOrd="0" parTransId="{ACF9D2DB-523F-44A8-B591-4A43C588A9EE}" sibTransId="{6516E351-3258-49EB-8F77-B5401CB4F89C}"/>
    <dgm:cxn modelId="{C61A7937-CDC4-4515-89FE-166B5B6481AB}" type="presOf" srcId="{63FE2726-B660-4A27-96A6-B305D89139EE}" destId="{011DE9B6-20A0-42BA-93E6-74F1C7ED6F48}" srcOrd="0" destOrd="0" presId="urn:microsoft.com/office/officeart/2005/8/layout/hierarchy4"/>
    <dgm:cxn modelId="{BB855739-461D-4334-8A2B-2F67C6C35881}" type="presOf" srcId="{4AAD348A-5F50-4FCC-AE8B-E2E7FD63860A}" destId="{A5C1A391-27C9-46E3-82EF-49C3104DE5D7}" srcOrd="0" destOrd="0" presId="urn:microsoft.com/office/officeart/2005/8/layout/hierarchy4"/>
    <dgm:cxn modelId="{5ADA6641-B11A-4F6E-8E06-50BFFC87DAAD}" srcId="{8489AED2-E75C-4E2F-9F5B-6A28EE5FDFF1}" destId="{FC4D622C-6A07-475B-8A31-ABCAB58EFA0D}" srcOrd="0" destOrd="0" parTransId="{4796F8A2-A4DB-4D73-907E-ACC5E4A647D3}" sibTransId="{20DD196B-C5F8-4D0A-BD5D-579ECEFD4D77}"/>
    <dgm:cxn modelId="{4D773945-3B4A-4FD6-A004-DCA9C538EF0A}" srcId="{DFCFE01A-81BD-4F6A-A620-804C1D508E94}" destId="{8489AED2-E75C-4E2F-9F5B-6A28EE5FDFF1}" srcOrd="2" destOrd="0" parTransId="{3156F831-55CC-4399-BCA1-66E18F542B05}" sibTransId="{D9D4ECD5-D3A3-4A3A-82BF-C872F1B22238}"/>
    <dgm:cxn modelId="{4E8AD86A-B699-433D-8BDD-4414EBC12CBD}" type="presOf" srcId="{DFCFE01A-81BD-4F6A-A620-804C1D508E94}" destId="{724F387F-D8D7-4879-AF07-6D9D58C478EA}" srcOrd="0" destOrd="0" presId="urn:microsoft.com/office/officeart/2005/8/layout/hierarchy4"/>
    <dgm:cxn modelId="{DFBFE552-738D-44B0-AC5C-B04F6E41AAAD}" type="presOf" srcId="{15D88D6D-AD21-4FB2-B41A-C8198EC95729}" destId="{4EC48069-B08A-421C-B761-EC7836DE412C}" srcOrd="0" destOrd="0" presId="urn:microsoft.com/office/officeart/2005/8/layout/hierarchy4"/>
    <dgm:cxn modelId="{411B0654-BA43-4F1B-A97E-E56EEA84B7B8}" srcId="{15D88D6D-AD21-4FB2-B41A-C8198EC95729}" destId="{F45D6D64-B2CD-4233-B263-E61C528026ED}" srcOrd="0" destOrd="0" parTransId="{FEEB5F41-9779-4BB2-AC66-B7FED95EE311}" sibTransId="{5494E2C3-AF09-41DE-AE0F-9F814CE1C470}"/>
    <dgm:cxn modelId="{F435DA8A-2E2F-4AC0-82B8-9DDB245D038A}" srcId="{DFCFE01A-81BD-4F6A-A620-804C1D508E94}" destId="{4AAD348A-5F50-4FCC-AE8B-E2E7FD63860A}" srcOrd="1" destOrd="0" parTransId="{9431286B-CEBA-4667-9EF5-337D483F66BE}" sibTransId="{8D3A2BBB-274B-446E-9C7C-7B4931539575}"/>
    <dgm:cxn modelId="{C4FABD9A-25AC-4BA9-9846-80C9FC0390D5}" type="presOf" srcId="{FC4D622C-6A07-475B-8A31-ABCAB58EFA0D}" destId="{4C2516E7-C47D-41FD-AFA7-FFE1EBB2A136}" srcOrd="0" destOrd="0" presId="urn:microsoft.com/office/officeart/2005/8/layout/hierarchy4"/>
    <dgm:cxn modelId="{1BC469A0-B0CA-45C0-8B35-52327EF8577F}" type="presOf" srcId="{B1645A1B-D866-4E31-B1C5-0284BC3AA863}" destId="{8965E3F6-0B64-4007-A9EE-4A01A0DDEA5B}" srcOrd="0" destOrd="0" presId="urn:microsoft.com/office/officeart/2005/8/layout/hierarchy4"/>
    <dgm:cxn modelId="{03E9BAA0-3E0D-410B-8C49-9A4FA4EFCE5A}" type="presOf" srcId="{8489AED2-E75C-4E2F-9F5B-6A28EE5FDFF1}" destId="{716B22E4-145F-47C3-BF79-D33CA64EC9E1}" srcOrd="0" destOrd="0" presId="urn:microsoft.com/office/officeart/2005/8/layout/hierarchy4"/>
    <dgm:cxn modelId="{90EC94E3-0DD2-4B99-9344-B8AA31C81C0E}" srcId="{63FE2726-B660-4A27-96A6-B305D89139EE}" destId="{7C399933-025F-4B1D-8755-45B37ED06700}" srcOrd="0" destOrd="0" parTransId="{83175C16-D78E-4073-A3AE-D237C8948587}" sibTransId="{DCF27A94-2DFF-4006-82F0-BB93FDB5A7A4}"/>
    <dgm:cxn modelId="{FB4AC4E8-2353-4702-95F9-7D186C48ED87}" srcId="{4AAD348A-5F50-4FCC-AE8B-E2E7FD63860A}" destId="{15D88D6D-AD21-4FB2-B41A-C8198EC95729}" srcOrd="0" destOrd="0" parTransId="{F1DB5800-7D33-47EA-B66E-ED1D7A4B662B}" sibTransId="{F1E5B47B-F9DE-40DA-9476-C55EC2B5366E}"/>
    <dgm:cxn modelId="{93E920F7-6385-4E87-A88B-298836F1D322}" type="presOf" srcId="{F45D6D64-B2CD-4233-B263-E61C528026ED}" destId="{000A47E5-9409-40BA-BCB7-58A8C3311749}" srcOrd="0" destOrd="0" presId="urn:microsoft.com/office/officeart/2005/8/layout/hierarchy4"/>
    <dgm:cxn modelId="{80A9BEFC-61C5-49DA-B977-F3B54EA477D9}" type="presOf" srcId="{7C399933-025F-4B1D-8755-45B37ED06700}" destId="{0D731BA5-87ED-4D46-B6BF-B026CD4CD1E2}" srcOrd="0" destOrd="0" presId="urn:microsoft.com/office/officeart/2005/8/layout/hierarchy4"/>
    <dgm:cxn modelId="{4395D6B3-1FBF-4B2A-829C-C2E8A16C9D8E}" type="presParOf" srcId="{724F387F-D8D7-4879-AF07-6D9D58C478EA}" destId="{57748F4B-6895-417B-9CCB-4A8E5B57BD39}" srcOrd="0" destOrd="0" presId="urn:microsoft.com/office/officeart/2005/8/layout/hierarchy4"/>
    <dgm:cxn modelId="{EE137CD9-41C8-4FAE-897F-4222DB07A74C}" type="presParOf" srcId="{57748F4B-6895-417B-9CCB-4A8E5B57BD39}" destId="{011DE9B6-20A0-42BA-93E6-74F1C7ED6F48}" srcOrd="0" destOrd="0" presId="urn:microsoft.com/office/officeart/2005/8/layout/hierarchy4"/>
    <dgm:cxn modelId="{C5AEFED4-B2A2-4233-9E07-12ABF7C1D7C6}" type="presParOf" srcId="{57748F4B-6895-417B-9CCB-4A8E5B57BD39}" destId="{7B5E8CBD-D78C-4E9C-82E6-0E2C34D472C4}" srcOrd="1" destOrd="0" presId="urn:microsoft.com/office/officeart/2005/8/layout/hierarchy4"/>
    <dgm:cxn modelId="{5B0758E1-BA74-43B5-92CB-4DD3C7669DD4}" type="presParOf" srcId="{57748F4B-6895-417B-9CCB-4A8E5B57BD39}" destId="{CB470271-CDE3-484E-9473-FF41A443ECE9}" srcOrd="2" destOrd="0" presId="urn:microsoft.com/office/officeart/2005/8/layout/hierarchy4"/>
    <dgm:cxn modelId="{AC141929-5B00-47D6-94E8-44D405C8AFB6}" type="presParOf" srcId="{CB470271-CDE3-484E-9473-FF41A443ECE9}" destId="{82D860EA-B532-4D4D-AA97-30106DA4C127}" srcOrd="0" destOrd="0" presId="urn:microsoft.com/office/officeart/2005/8/layout/hierarchy4"/>
    <dgm:cxn modelId="{2E5C27B0-5672-4832-813A-0A6B35725D91}" type="presParOf" srcId="{82D860EA-B532-4D4D-AA97-30106DA4C127}" destId="{0D731BA5-87ED-4D46-B6BF-B026CD4CD1E2}" srcOrd="0" destOrd="0" presId="urn:microsoft.com/office/officeart/2005/8/layout/hierarchy4"/>
    <dgm:cxn modelId="{21A30CC5-E0DB-46A9-890E-AAEED2B9A160}" type="presParOf" srcId="{82D860EA-B532-4D4D-AA97-30106DA4C127}" destId="{7F3FFB10-5767-4DFE-A32A-73A610C85D4E}" srcOrd="1" destOrd="0" presId="urn:microsoft.com/office/officeart/2005/8/layout/hierarchy4"/>
    <dgm:cxn modelId="{4B15416D-B33E-43F8-9A0D-799E93244257}" type="presParOf" srcId="{724F387F-D8D7-4879-AF07-6D9D58C478EA}" destId="{15ACA130-D4DE-4F6A-A705-04DBCC6A8875}" srcOrd="1" destOrd="0" presId="urn:microsoft.com/office/officeart/2005/8/layout/hierarchy4"/>
    <dgm:cxn modelId="{377C62C5-94A7-402F-845D-62BE8F1A9A90}" type="presParOf" srcId="{724F387F-D8D7-4879-AF07-6D9D58C478EA}" destId="{BDB20E44-B7B2-4E70-BEC5-7921E8816545}" srcOrd="2" destOrd="0" presId="urn:microsoft.com/office/officeart/2005/8/layout/hierarchy4"/>
    <dgm:cxn modelId="{86D8D5CE-A9D4-490A-98E2-CE9C15518120}" type="presParOf" srcId="{BDB20E44-B7B2-4E70-BEC5-7921E8816545}" destId="{A5C1A391-27C9-46E3-82EF-49C3104DE5D7}" srcOrd="0" destOrd="0" presId="urn:microsoft.com/office/officeart/2005/8/layout/hierarchy4"/>
    <dgm:cxn modelId="{441D65C5-5024-4478-BB73-CFCE25D555AD}" type="presParOf" srcId="{BDB20E44-B7B2-4E70-BEC5-7921E8816545}" destId="{4AECE96A-8115-45EF-8EA9-0D8E3CF9CF74}" srcOrd="1" destOrd="0" presId="urn:microsoft.com/office/officeart/2005/8/layout/hierarchy4"/>
    <dgm:cxn modelId="{B904EF49-3C3A-49DC-B318-6E28A5BC973B}" type="presParOf" srcId="{BDB20E44-B7B2-4E70-BEC5-7921E8816545}" destId="{0E0FFA7F-8570-412C-9796-624E7CFEA35F}" srcOrd="2" destOrd="0" presId="urn:microsoft.com/office/officeart/2005/8/layout/hierarchy4"/>
    <dgm:cxn modelId="{39F9DA8E-6160-4BF1-8C30-61748B6D26E6}" type="presParOf" srcId="{0E0FFA7F-8570-412C-9796-624E7CFEA35F}" destId="{7934225B-EC07-4D3C-B766-06C89971B927}" srcOrd="0" destOrd="0" presId="urn:microsoft.com/office/officeart/2005/8/layout/hierarchy4"/>
    <dgm:cxn modelId="{D6620132-2394-476D-A6EC-C785DA170806}" type="presParOf" srcId="{7934225B-EC07-4D3C-B766-06C89971B927}" destId="{4EC48069-B08A-421C-B761-EC7836DE412C}" srcOrd="0" destOrd="0" presId="urn:microsoft.com/office/officeart/2005/8/layout/hierarchy4"/>
    <dgm:cxn modelId="{108F55A8-5307-4EB5-842B-FC0C1666592C}" type="presParOf" srcId="{7934225B-EC07-4D3C-B766-06C89971B927}" destId="{96300E9C-084D-49BA-A759-6184470F05C7}" srcOrd="1" destOrd="0" presId="urn:microsoft.com/office/officeart/2005/8/layout/hierarchy4"/>
    <dgm:cxn modelId="{D97510DE-A3B4-455A-9FFB-C2B24976D057}" type="presParOf" srcId="{7934225B-EC07-4D3C-B766-06C89971B927}" destId="{3FDF6954-207A-453F-B5BD-BFDE86AF2525}" srcOrd="2" destOrd="0" presId="urn:microsoft.com/office/officeart/2005/8/layout/hierarchy4"/>
    <dgm:cxn modelId="{F4705F05-B28A-4A95-B6D3-C2B29790C362}" type="presParOf" srcId="{3FDF6954-207A-453F-B5BD-BFDE86AF2525}" destId="{32AF0AA4-9821-4BD9-A909-9960AFF5849B}" srcOrd="0" destOrd="0" presId="urn:microsoft.com/office/officeart/2005/8/layout/hierarchy4"/>
    <dgm:cxn modelId="{584ACE86-8F5A-4A3E-AC7D-64FC9ADB83DA}" type="presParOf" srcId="{32AF0AA4-9821-4BD9-A909-9960AFF5849B}" destId="{000A47E5-9409-40BA-BCB7-58A8C3311749}" srcOrd="0" destOrd="0" presId="urn:microsoft.com/office/officeart/2005/8/layout/hierarchy4"/>
    <dgm:cxn modelId="{E17A5052-0EFF-403B-B01D-02C2D066B5A3}" type="presParOf" srcId="{32AF0AA4-9821-4BD9-A909-9960AFF5849B}" destId="{D7DB1268-DA49-4F0B-ADAC-8010632875F1}" srcOrd="1" destOrd="0" presId="urn:microsoft.com/office/officeart/2005/8/layout/hierarchy4"/>
    <dgm:cxn modelId="{9DA21C70-23CE-4669-A85C-6CD43B8F6D15}" type="presParOf" srcId="{724F387F-D8D7-4879-AF07-6D9D58C478EA}" destId="{72D76D63-D60A-485A-9CB5-97AFAD0ABE74}" srcOrd="3" destOrd="0" presId="urn:microsoft.com/office/officeart/2005/8/layout/hierarchy4"/>
    <dgm:cxn modelId="{0D8591C5-3681-415F-86B2-3C6BB741E23A}" type="presParOf" srcId="{724F387F-D8D7-4879-AF07-6D9D58C478EA}" destId="{BE952736-3125-4101-AE80-F4D13B03AD1E}" srcOrd="4" destOrd="0" presId="urn:microsoft.com/office/officeart/2005/8/layout/hierarchy4"/>
    <dgm:cxn modelId="{79AD0F80-4D0E-4368-9B59-D21CE93F02ED}" type="presParOf" srcId="{BE952736-3125-4101-AE80-F4D13B03AD1E}" destId="{716B22E4-145F-47C3-BF79-D33CA64EC9E1}" srcOrd="0" destOrd="0" presId="urn:microsoft.com/office/officeart/2005/8/layout/hierarchy4"/>
    <dgm:cxn modelId="{6DC9ED77-BBE4-4A1C-8393-74D71C55E5EA}" type="presParOf" srcId="{BE952736-3125-4101-AE80-F4D13B03AD1E}" destId="{23BFD8CD-662D-4B83-93BB-334464DF71C0}" srcOrd="1" destOrd="0" presId="urn:microsoft.com/office/officeart/2005/8/layout/hierarchy4"/>
    <dgm:cxn modelId="{3A563C8C-A4B2-401F-B4B8-CE6C9A4E40D9}" type="presParOf" srcId="{BE952736-3125-4101-AE80-F4D13B03AD1E}" destId="{CEE5A402-221C-40D1-AA8B-14FCF9F9C79D}" srcOrd="2" destOrd="0" presId="urn:microsoft.com/office/officeart/2005/8/layout/hierarchy4"/>
    <dgm:cxn modelId="{EAF75400-5A44-46F0-B8AE-625259E13C7D}" type="presParOf" srcId="{CEE5A402-221C-40D1-AA8B-14FCF9F9C79D}" destId="{8E09BFCC-EC73-4C66-83E7-090E40E3F4C3}" srcOrd="0" destOrd="0" presId="urn:microsoft.com/office/officeart/2005/8/layout/hierarchy4"/>
    <dgm:cxn modelId="{98801DF4-1DD1-4FB3-BD8B-99EF64E24D0E}" type="presParOf" srcId="{8E09BFCC-EC73-4C66-83E7-090E40E3F4C3}" destId="{4C2516E7-C47D-41FD-AFA7-FFE1EBB2A136}" srcOrd="0" destOrd="0" presId="urn:microsoft.com/office/officeart/2005/8/layout/hierarchy4"/>
    <dgm:cxn modelId="{3BA4E570-9D0E-47F3-B1A2-14917BFE91F0}" type="presParOf" srcId="{8E09BFCC-EC73-4C66-83E7-090E40E3F4C3}" destId="{2C4E198E-B86B-4911-AA6F-E7198C771A1E}" srcOrd="1" destOrd="0" presId="urn:microsoft.com/office/officeart/2005/8/layout/hierarchy4"/>
    <dgm:cxn modelId="{128801F1-C9BB-467F-99FE-5CB374F8540A}" type="presParOf" srcId="{8E09BFCC-EC73-4C66-83E7-090E40E3F4C3}" destId="{F6B10680-107C-4DB7-A46C-4313EA19345D}" srcOrd="2" destOrd="0" presId="urn:microsoft.com/office/officeart/2005/8/layout/hierarchy4"/>
    <dgm:cxn modelId="{8F5D7EC4-C71F-4281-98A8-E81FCAB74EE7}" type="presParOf" srcId="{F6B10680-107C-4DB7-A46C-4313EA19345D}" destId="{91E6BEE5-7A7C-4085-A04A-ADDDFFCE3D83}" srcOrd="0" destOrd="0" presId="urn:microsoft.com/office/officeart/2005/8/layout/hierarchy4"/>
    <dgm:cxn modelId="{0E4FA5CC-CF10-4EF0-9567-3063DED64737}" type="presParOf" srcId="{91E6BEE5-7A7C-4085-A04A-ADDDFFCE3D83}" destId="{8965E3F6-0B64-4007-A9EE-4A01A0DDEA5B}" srcOrd="0" destOrd="0" presId="urn:microsoft.com/office/officeart/2005/8/layout/hierarchy4"/>
    <dgm:cxn modelId="{E242A6BE-871B-4107-A3C4-95CCF717B388}" type="presParOf" srcId="{91E6BEE5-7A7C-4085-A04A-ADDDFFCE3D83}" destId="{81BC5264-9816-463E-A632-987564F63D8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B91299-E5F4-4432-8E36-ED3E0E2DEE9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68BBD77-C725-4CF4-936B-B79D182EBD67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Deux communications sur un canal : « réseau vers abonné » et « abonné vers réseau »</a:t>
          </a:r>
        </a:p>
      </dgm:t>
    </dgm:pt>
    <dgm:pt modelId="{BF241B09-E09B-4845-8587-CAAE0764E8E9}" type="parTrans" cxnId="{D018E999-52B5-4FCB-9D68-CCE5DC64C463}">
      <dgm:prSet/>
      <dgm:spPr/>
      <dgm:t>
        <a:bodyPr/>
        <a:lstStyle/>
        <a:p>
          <a:endParaRPr lang="fr-FR"/>
        </a:p>
      </dgm:t>
    </dgm:pt>
    <dgm:pt modelId="{B1AC6330-B23D-4FC2-92C2-E2A5CD5CFB88}" type="sibTrans" cxnId="{D018E999-52B5-4FCB-9D68-CCE5DC64C463}">
      <dgm:prSet/>
      <dgm:spPr/>
      <dgm:t>
        <a:bodyPr/>
        <a:lstStyle/>
        <a:p>
          <a:endParaRPr lang="fr-FR"/>
        </a:p>
      </dgm:t>
    </dgm:pt>
    <dgm:pt modelId="{24BF0DF8-9A9B-45BC-B289-B2FD8808EA76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Bidirectionnel : dans les deux directions</a:t>
          </a:r>
        </a:p>
      </dgm:t>
    </dgm:pt>
    <dgm:pt modelId="{27527999-FB7C-4B46-AF8F-4B898F640F9A}" type="parTrans" cxnId="{4A35090A-EAE4-4359-AB0C-6A338A73D25E}">
      <dgm:prSet/>
      <dgm:spPr/>
      <dgm:t>
        <a:bodyPr/>
        <a:lstStyle/>
        <a:p>
          <a:endParaRPr lang="fr-FR"/>
        </a:p>
      </dgm:t>
    </dgm:pt>
    <dgm:pt modelId="{3148B76B-F245-4A77-8695-C27E2A1CA814}" type="sibTrans" cxnId="{4A35090A-EAE4-4359-AB0C-6A338A73D25E}">
      <dgm:prSet/>
      <dgm:spPr/>
      <dgm:t>
        <a:bodyPr/>
        <a:lstStyle/>
        <a:p>
          <a:endParaRPr lang="fr-FR"/>
        </a:p>
      </dgm:t>
    </dgm:pt>
    <dgm:pt modelId="{5B51226E-A3B1-466F-8359-794A612CBEE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Full-duplex : les deux en même temps</a:t>
          </a:r>
        </a:p>
      </dgm:t>
    </dgm:pt>
    <dgm:pt modelId="{0B285392-C849-4DB7-8FD6-704F0027FEBB}" type="parTrans" cxnId="{A1049112-3B31-4F8D-B0CB-9E3871F50DA5}">
      <dgm:prSet/>
      <dgm:spPr/>
      <dgm:t>
        <a:bodyPr/>
        <a:lstStyle/>
        <a:p>
          <a:endParaRPr lang="fr-FR"/>
        </a:p>
      </dgm:t>
    </dgm:pt>
    <dgm:pt modelId="{FF37959B-36A7-4114-B03C-B82809BA0BE2}" type="sibTrans" cxnId="{A1049112-3B31-4F8D-B0CB-9E3871F50DA5}">
      <dgm:prSet/>
      <dgm:spPr/>
      <dgm:t>
        <a:bodyPr/>
        <a:lstStyle/>
        <a:p>
          <a:endParaRPr lang="fr-FR"/>
        </a:p>
      </dgm:t>
    </dgm:pt>
    <dgm:pt modelId="{99142A1C-2EBB-4FAC-9463-9A49D09F4451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Half-duplex : l’une après l’autre</a:t>
          </a:r>
        </a:p>
      </dgm:t>
    </dgm:pt>
    <dgm:pt modelId="{2C1F7834-4DB3-4F9A-BAF0-AF09DCA1DFB7}" type="parTrans" cxnId="{2B86A0F9-1431-45AB-B83B-9376152F0607}">
      <dgm:prSet/>
      <dgm:spPr/>
      <dgm:t>
        <a:bodyPr/>
        <a:lstStyle/>
        <a:p>
          <a:endParaRPr lang="fr-FR"/>
        </a:p>
      </dgm:t>
    </dgm:pt>
    <dgm:pt modelId="{BE6C6116-7877-4A27-B648-6EA88B48AC75}" type="sibTrans" cxnId="{2B86A0F9-1431-45AB-B83B-9376152F0607}">
      <dgm:prSet/>
      <dgm:spPr/>
      <dgm:t>
        <a:bodyPr/>
        <a:lstStyle/>
        <a:p>
          <a:endParaRPr lang="fr-FR"/>
        </a:p>
      </dgm:t>
    </dgm:pt>
    <dgm:pt modelId="{1BA0A2FF-0749-4A54-AA15-DC84C2EE5ED6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Unidirectionnel : une seule direction</a:t>
          </a:r>
        </a:p>
      </dgm:t>
    </dgm:pt>
    <dgm:pt modelId="{0CAAF39F-2B32-4555-8CC1-A46CF880F34C}" type="parTrans" cxnId="{37947E81-8E18-466D-9173-185248174065}">
      <dgm:prSet/>
      <dgm:spPr/>
      <dgm:t>
        <a:bodyPr/>
        <a:lstStyle/>
        <a:p>
          <a:endParaRPr lang="fr-FR"/>
        </a:p>
      </dgm:t>
    </dgm:pt>
    <dgm:pt modelId="{27788DC8-D172-4FEA-9AA6-7A8BED376BD8}" type="sibTrans" cxnId="{37947E81-8E18-466D-9173-185248174065}">
      <dgm:prSet/>
      <dgm:spPr/>
      <dgm:t>
        <a:bodyPr/>
        <a:lstStyle/>
        <a:p>
          <a:endParaRPr lang="fr-FR"/>
        </a:p>
      </dgm:t>
    </dgm:pt>
    <dgm:pt modelId="{87D44EAA-FAD9-497A-901D-14830594ACC5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Simplex</a:t>
          </a:r>
        </a:p>
      </dgm:t>
    </dgm:pt>
    <dgm:pt modelId="{817DCCB0-A51E-4825-BE7A-1E60EAF04D76}" type="parTrans" cxnId="{ED6C7019-AD26-4F75-A6BF-536BEB238957}">
      <dgm:prSet/>
      <dgm:spPr/>
      <dgm:t>
        <a:bodyPr/>
        <a:lstStyle/>
        <a:p>
          <a:endParaRPr lang="fr-FR"/>
        </a:p>
      </dgm:t>
    </dgm:pt>
    <dgm:pt modelId="{79EEAFB7-9C19-442E-AB5A-12C5B224F9B6}" type="sibTrans" cxnId="{ED6C7019-AD26-4F75-A6BF-536BEB238957}">
      <dgm:prSet/>
      <dgm:spPr/>
      <dgm:t>
        <a:bodyPr/>
        <a:lstStyle/>
        <a:p>
          <a:endParaRPr lang="fr-FR"/>
        </a:p>
      </dgm:t>
    </dgm:pt>
    <dgm:pt modelId="{EA5A11D8-D30E-4350-8EDE-98C9D2ADBBB4}" type="pres">
      <dgm:prSet presAssocID="{1BB91299-E5F4-4432-8E36-ED3E0E2DEE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712CF8-DD80-4C29-88B5-4B5E3B10575E}" type="pres">
      <dgm:prSet presAssocID="{068BBD77-C725-4CF4-936B-B79D182EBD67}" presName="vertOne" presStyleCnt="0"/>
      <dgm:spPr/>
    </dgm:pt>
    <dgm:pt modelId="{4654CFB1-8BF3-4416-A3B3-C06CE162BAB7}" type="pres">
      <dgm:prSet presAssocID="{068BBD77-C725-4CF4-936B-B79D182EBD67}" presName="txOne" presStyleLbl="node0" presStyleIdx="0" presStyleCnt="2">
        <dgm:presLayoutVars>
          <dgm:chPref val="3"/>
        </dgm:presLayoutVars>
      </dgm:prSet>
      <dgm:spPr/>
    </dgm:pt>
    <dgm:pt modelId="{7E1D0045-5736-4A7B-94F3-0F3B925EF3CB}" type="pres">
      <dgm:prSet presAssocID="{068BBD77-C725-4CF4-936B-B79D182EBD67}" presName="parTransOne" presStyleCnt="0"/>
      <dgm:spPr/>
    </dgm:pt>
    <dgm:pt modelId="{42651479-F482-48CE-A05A-69879976513E}" type="pres">
      <dgm:prSet presAssocID="{068BBD77-C725-4CF4-936B-B79D182EBD67}" presName="horzOne" presStyleCnt="0"/>
      <dgm:spPr/>
    </dgm:pt>
    <dgm:pt modelId="{8D2A840D-9C6E-4B1C-AFCB-B677DE708C5C}" type="pres">
      <dgm:prSet presAssocID="{24BF0DF8-9A9B-45BC-B289-B2FD8808EA76}" presName="vertTwo" presStyleCnt="0"/>
      <dgm:spPr/>
    </dgm:pt>
    <dgm:pt modelId="{3A5270B3-CFEC-4098-B418-CC74442885B7}" type="pres">
      <dgm:prSet presAssocID="{24BF0DF8-9A9B-45BC-B289-B2FD8808EA76}" presName="txTwo" presStyleLbl="node2" presStyleIdx="0" presStyleCnt="2">
        <dgm:presLayoutVars>
          <dgm:chPref val="3"/>
        </dgm:presLayoutVars>
      </dgm:prSet>
      <dgm:spPr/>
    </dgm:pt>
    <dgm:pt modelId="{85B916FB-DADE-4800-A577-D1A941C6D570}" type="pres">
      <dgm:prSet presAssocID="{24BF0DF8-9A9B-45BC-B289-B2FD8808EA76}" presName="parTransTwo" presStyleCnt="0"/>
      <dgm:spPr/>
    </dgm:pt>
    <dgm:pt modelId="{C38D1C88-7D15-4D5D-AF57-20C5CF4FEC46}" type="pres">
      <dgm:prSet presAssocID="{24BF0DF8-9A9B-45BC-B289-B2FD8808EA76}" presName="horzTwo" presStyleCnt="0"/>
      <dgm:spPr/>
    </dgm:pt>
    <dgm:pt modelId="{FCE05677-13E0-435C-8501-27CAE74994B3}" type="pres">
      <dgm:prSet presAssocID="{5B51226E-A3B1-466F-8359-794A612CBEE9}" presName="vertThree" presStyleCnt="0"/>
      <dgm:spPr/>
    </dgm:pt>
    <dgm:pt modelId="{50108CDA-7CBB-4328-93FF-132A2452173B}" type="pres">
      <dgm:prSet presAssocID="{5B51226E-A3B1-466F-8359-794A612CBEE9}" presName="txThree" presStyleLbl="node3" presStyleIdx="0" presStyleCnt="2">
        <dgm:presLayoutVars>
          <dgm:chPref val="3"/>
        </dgm:presLayoutVars>
      </dgm:prSet>
      <dgm:spPr/>
    </dgm:pt>
    <dgm:pt modelId="{62348C37-B82E-4535-BFDE-C0E24CAEC45A}" type="pres">
      <dgm:prSet presAssocID="{5B51226E-A3B1-466F-8359-794A612CBEE9}" presName="horzThree" presStyleCnt="0"/>
      <dgm:spPr/>
    </dgm:pt>
    <dgm:pt modelId="{558B296E-9C8E-4A20-93C1-04A0DA0416A0}" type="pres">
      <dgm:prSet presAssocID="{FF37959B-36A7-4114-B03C-B82809BA0BE2}" presName="sibSpaceThree" presStyleCnt="0"/>
      <dgm:spPr/>
    </dgm:pt>
    <dgm:pt modelId="{66D0130B-6F9B-49CE-BD83-68E90AE2B5D2}" type="pres">
      <dgm:prSet presAssocID="{99142A1C-2EBB-4FAC-9463-9A49D09F4451}" presName="vertThree" presStyleCnt="0"/>
      <dgm:spPr/>
    </dgm:pt>
    <dgm:pt modelId="{436A7B47-4EF8-4D63-8A9D-B42294B38057}" type="pres">
      <dgm:prSet presAssocID="{99142A1C-2EBB-4FAC-9463-9A49D09F4451}" presName="txThree" presStyleLbl="node3" presStyleIdx="1" presStyleCnt="2">
        <dgm:presLayoutVars>
          <dgm:chPref val="3"/>
        </dgm:presLayoutVars>
      </dgm:prSet>
      <dgm:spPr/>
    </dgm:pt>
    <dgm:pt modelId="{FF674172-A137-4C50-A3BC-0A6FAEC993B6}" type="pres">
      <dgm:prSet presAssocID="{99142A1C-2EBB-4FAC-9463-9A49D09F4451}" presName="horzThree" presStyleCnt="0"/>
      <dgm:spPr/>
    </dgm:pt>
    <dgm:pt modelId="{526BED8E-9539-4FBE-9A4F-303EF5E2955E}" type="pres">
      <dgm:prSet presAssocID="{B1AC6330-B23D-4FC2-92C2-E2A5CD5CFB88}" presName="sibSpaceOne" presStyleCnt="0"/>
      <dgm:spPr/>
    </dgm:pt>
    <dgm:pt modelId="{2C400E47-6592-46DC-8958-F73D683A985B}" type="pres">
      <dgm:prSet presAssocID="{1BA0A2FF-0749-4A54-AA15-DC84C2EE5ED6}" presName="vertOne" presStyleCnt="0"/>
      <dgm:spPr/>
    </dgm:pt>
    <dgm:pt modelId="{8837C07C-492F-4E40-8B51-DC405372F5B7}" type="pres">
      <dgm:prSet presAssocID="{1BA0A2FF-0749-4A54-AA15-DC84C2EE5ED6}" presName="txOne" presStyleLbl="node0" presStyleIdx="1" presStyleCnt="2" custScaleX="107720">
        <dgm:presLayoutVars>
          <dgm:chPref val="3"/>
        </dgm:presLayoutVars>
      </dgm:prSet>
      <dgm:spPr/>
    </dgm:pt>
    <dgm:pt modelId="{341939E4-4738-4C98-97E1-B760A0AD090A}" type="pres">
      <dgm:prSet presAssocID="{1BA0A2FF-0749-4A54-AA15-DC84C2EE5ED6}" presName="parTransOne" presStyleCnt="0"/>
      <dgm:spPr/>
    </dgm:pt>
    <dgm:pt modelId="{34CE5D0B-3F4A-4BC4-9071-C857F2BCF7E1}" type="pres">
      <dgm:prSet presAssocID="{1BA0A2FF-0749-4A54-AA15-DC84C2EE5ED6}" presName="horzOne" presStyleCnt="0"/>
      <dgm:spPr/>
    </dgm:pt>
    <dgm:pt modelId="{09B5C9F9-72DD-493E-B4A6-B477BB16FC72}" type="pres">
      <dgm:prSet presAssocID="{87D44EAA-FAD9-497A-901D-14830594ACC5}" presName="vertTwo" presStyleCnt="0"/>
      <dgm:spPr/>
    </dgm:pt>
    <dgm:pt modelId="{E8E2DE91-6FC8-44FD-8CBC-30C39DC894A4}" type="pres">
      <dgm:prSet presAssocID="{87D44EAA-FAD9-497A-901D-14830594ACC5}" presName="txTwo" presStyleLbl="node2" presStyleIdx="1" presStyleCnt="2" custScaleX="107720">
        <dgm:presLayoutVars>
          <dgm:chPref val="3"/>
        </dgm:presLayoutVars>
      </dgm:prSet>
      <dgm:spPr/>
    </dgm:pt>
    <dgm:pt modelId="{85D26680-33DF-44DA-97B9-159C8A2C88A7}" type="pres">
      <dgm:prSet presAssocID="{87D44EAA-FAD9-497A-901D-14830594ACC5}" presName="horzTwo" presStyleCnt="0"/>
      <dgm:spPr/>
    </dgm:pt>
  </dgm:ptLst>
  <dgm:cxnLst>
    <dgm:cxn modelId="{4A35090A-EAE4-4359-AB0C-6A338A73D25E}" srcId="{068BBD77-C725-4CF4-936B-B79D182EBD67}" destId="{24BF0DF8-9A9B-45BC-B289-B2FD8808EA76}" srcOrd="0" destOrd="0" parTransId="{27527999-FB7C-4B46-AF8F-4B898F640F9A}" sibTransId="{3148B76B-F245-4A77-8695-C27E2A1CA814}"/>
    <dgm:cxn modelId="{A1049112-3B31-4F8D-B0CB-9E3871F50DA5}" srcId="{24BF0DF8-9A9B-45BC-B289-B2FD8808EA76}" destId="{5B51226E-A3B1-466F-8359-794A612CBEE9}" srcOrd="0" destOrd="0" parTransId="{0B285392-C849-4DB7-8FD6-704F0027FEBB}" sibTransId="{FF37959B-36A7-4114-B03C-B82809BA0BE2}"/>
    <dgm:cxn modelId="{ED6C7019-AD26-4F75-A6BF-536BEB238957}" srcId="{1BA0A2FF-0749-4A54-AA15-DC84C2EE5ED6}" destId="{87D44EAA-FAD9-497A-901D-14830594ACC5}" srcOrd="0" destOrd="0" parTransId="{817DCCB0-A51E-4825-BE7A-1E60EAF04D76}" sibTransId="{79EEAFB7-9C19-442E-AB5A-12C5B224F9B6}"/>
    <dgm:cxn modelId="{A64C5223-6F72-485B-B403-3BDD5B382CFF}" type="presOf" srcId="{87D44EAA-FAD9-497A-901D-14830594ACC5}" destId="{E8E2DE91-6FC8-44FD-8CBC-30C39DC894A4}" srcOrd="0" destOrd="0" presId="urn:microsoft.com/office/officeart/2005/8/layout/hierarchy4"/>
    <dgm:cxn modelId="{8523992A-D8EB-44EF-93EE-4A08FB7D0EE6}" type="presOf" srcId="{068BBD77-C725-4CF4-936B-B79D182EBD67}" destId="{4654CFB1-8BF3-4416-A3B3-C06CE162BAB7}" srcOrd="0" destOrd="0" presId="urn:microsoft.com/office/officeart/2005/8/layout/hierarchy4"/>
    <dgm:cxn modelId="{91545F61-6B43-4AA8-8969-F5DF94310526}" type="presOf" srcId="{5B51226E-A3B1-466F-8359-794A612CBEE9}" destId="{50108CDA-7CBB-4328-93FF-132A2452173B}" srcOrd="0" destOrd="0" presId="urn:microsoft.com/office/officeart/2005/8/layout/hierarchy4"/>
    <dgm:cxn modelId="{B9CAE352-2625-4025-9959-29D54F44A96A}" type="presOf" srcId="{1BB91299-E5F4-4432-8E36-ED3E0E2DEE99}" destId="{EA5A11D8-D30E-4350-8EDE-98C9D2ADBBB4}" srcOrd="0" destOrd="0" presId="urn:microsoft.com/office/officeart/2005/8/layout/hierarchy4"/>
    <dgm:cxn modelId="{32EC2376-B9ED-4DE1-8A6D-C24375622CC5}" type="presOf" srcId="{1BA0A2FF-0749-4A54-AA15-DC84C2EE5ED6}" destId="{8837C07C-492F-4E40-8B51-DC405372F5B7}" srcOrd="0" destOrd="0" presId="urn:microsoft.com/office/officeart/2005/8/layout/hierarchy4"/>
    <dgm:cxn modelId="{37947E81-8E18-466D-9173-185248174065}" srcId="{1BB91299-E5F4-4432-8E36-ED3E0E2DEE99}" destId="{1BA0A2FF-0749-4A54-AA15-DC84C2EE5ED6}" srcOrd="1" destOrd="0" parTransId="{0CAAF39F-2B32-4555-8CC1-A46CF880F34C}" sibTransId="{27788DC8-D172-4FEA-9AA6-7A8BED376BD8}"/>
    <dgm:cxn modelId="{C4C1F58F-12E3-461D-985A-576E2279340B}" type="presOf" srcId="{24BF0DF8-9A9B-45BC-B289-B2FD8808EA76}" destId="{3A5270B3-CFEC-4098-B418-CC74442885B7}" srcOrd="0" destOrd="0" presId="urn:microsoft.com/office/officeart/2005/8/layout/hierarchy4"/>
    <dgm:cxn modelId="{D018E999-52B5-4FCB-9D68-CCE5DC64C463}" srcId="{1BB91299-E5F4-4432-8E36-ED3E0E2DEE99}" destId="{068BBD77-C725-4CF4-936B-B79D182EBD67}" srcOrd="0" destOrd="0" parTransId="{BF241B09-E09B-4845-8587-CAAE0764E8E9}" sibTransId="{B1AC6330-B23D-4FC2-92C2-E2A5CD5CFB88}"/>
    <dgm:cxn modelId="{FC17EDA0-C4BF-4152-A57A-153A45B8A5F7}" type="presOf" srcId="{99142A1C-2EBB-4FAC-9463-9A49D09F4451}" destId="{436A7B47-4EF8-4D63-8A9D-B42294B38057}" srcOrd="0" destOrd="0" presId="urn:microsoft.com/office/officeart/2005/8/layout/hierarchy4"/>
    <dgm:cxn modelId="{2B86A0F9-1431-45AB-B83B-9376152F0607}" srcId="{24BF0DF8-9A9B-45BC-B289-B2FD8808EA76}" destId="{99142A1C-2EBB-4FAC-9463-9A49D09F4451}" srcOrd="1" destOrd="0" parTransId="{2C1F7834-4DB3-4F9A-BAF0-AF09DCA1DFB7}" sibTransId="{BE6C6116-7877-4A27-B648-6EA88B48AC75}"/>
    <dgm:cxn modelId="{B138BF4F-EDCA-48EB-904D-1173D5C3DF98}" type="presParOf" srcId="{EA5A11D8-D30E-4350-8EDE-98C9D2ADBBB4}" destId="{D2712CF8-DD80-4C29-88B5-4B5E3B10575E}" srcOrd="0" destOrd="0" presId="urn:microsoft.com/office/officeart/2005/8/layout/hierarchy4"/>
    <dgm:cxn modelId="{B980B425-EBBA-41F2-A785-AA6ADE0B2812}" type="presParOf" srcId="{D2712CF8-DD80-4C29-88B5-4B5E3B10575E}" destId="{4654CFB1-8BF3-4416-A3B3-C06CE162BAB7}" srcOrd="0" destOrd="0" presId="urn:microsoft.com/office/officeart/2005/8/layout/hierarchy4"/>
    <dgm:cxn modelId="{D697CEAC-86B4-4DFE-BA16-A86ABD29A3A6}" type="presParOf" srcId="{D2712CF8-DD80-4C29-88B5-4B5E3B10575E}" destId="{7E1D0045-5736-4A7B-94F3-0F3B925EF3CB}" srcOrd="1" destOrd="0" presId="urn:microsoft.com/office/officeart/2005/8/layout/hierarchy4"/>
    <dgm:cxn modelId="{DA2D4A6F-4C30-46D1-BC87-F12B6E2DA55C}" type="presParOf" srcId="{D2712CF8-DD80-4C29-88B5-4B5E3B10575E}" destId="{42651479-F482-48CE-A05A-69879976513E}" srcOrd="2" destOrd="0" presId="urn:microsoft.com/office/officeart/2005/8/layout/hierarchy4"/>
    <dgm:cxn modelId="{7B79C46F-E587-4DDE-B566-5DF37776061A}" type="presParOf" srcId="{42651479-F482-48CE-A05A-69879976513E}" destId="{8D2A840D-9C6E-4B1C-AFCB-B677DE708C5C}" srcOrd="0" destOrd="0" presId="urn:microsoft.com/office/officeart/2005/8/layout/hierarchy4"/>
    <dgm:cxn modelId="{FA7BC501-A943-481A-B47C-2A13FBC07519}" type="presParOf" srcId="{8D2A840D-9C6E-4B1C-AFCB-B677DE708C5C}" destId="{3A5270B3-CFEC-4098-B418-CC74442885B7}" srcOrd="0" destOrd="0" presId="urn:microsoft.com/office/officeart/2005/8/layout/hierarchy4"/>
    <dgm:cxn modelId="{EFC8B262-E29E-4261-96E0-9168344034C9}" type="presParOf" srcId="{8D2A840D-9C6E-4B1C-AFCB-B677DE708C5C}" destId="{85B916FB-DADE-4800-A577-D1A941C6D570}" srcOrd="1" destOrd="0" presId="urn:microsoft.com/office/officeart/2005/8/layout/hierarchy4"/>
    <dgm:cxn modelId="{7C620196-D4C0-4F35-811C-CCD58AA82419}" type="presParOf" srcId="{8D2A840D-9C6E-4B1C-AFCB-B677DE708C5C}" destId="{C38D1C88-7D15-4D5D-AF57-20C5CF4FEC46}" srcOrd="2" destOrd="0" presId="urn:microsoft.com/office/officeart/2005/8/layout/hierarchy4"/>
    <dgm:cxn modelId="{0033A187-1145-4754-87A2-EA3DB8BE0ECC}" type="presParOf" srcId="{C38D1C88-7D15-4D5D-AF57-20C5CF4FEC46}" destId="{FCE05677-13E0-435C-8501-27CAE74994B3}" srcOrd="0" destOrd="0" presId="urn:microsoft.com/office/officeart/2005/8/layout/hierarchy4"/>
    <dgm:cxn modelId="{8E64D0AC-4E44-431A-88A1-1F8CA5CAFB71}" type="presParOf" srcId="{FCE05677-13E0-435C-8501-27CAE74994B3}" destId="{50108CDA-7CBB-4328-93FF-132A2452173B}" srcOrd="0" destOrd="0" presId="urn:microsoft.com/office/officeart/2005/8/layout/hierarchy4"/>
    <dgm:cxn modelId="{5B157D31-7035-4542-B0A8-E59C39D78246}" type="presParOf" srcId="{FCE05677-13E0-435C-8501-27CAE74994B3}" destId="{62348C37-B82E-4535-BFDE-C0E24CAEC45A}" srcOrd="1" destOrd="0" presId="urn:microsoft.com/office/officeart/2005/8/layout/hierarchy4"/>
    <dgm:cxn modelId="{CC00E25F-C362-4E24-A32F-82EC8713DF56}" type="presParOf" srcId="{C38D1C88-7D15-4D5D-AF57-20C5CF4FEC46}" destId="{558B296E-9C8E-4A20-93C1-04A0DA0416A0}" srcOrd="1" destOrd="0" presId="urn:microsoft.com/office/officeart/2005/8/layout/hierarchy4"/>
    <dgm:cxn modelId="{4E90E52E-5F71-4861-B40E-21DE4D7B81FB}" type="presParOf" srcId="{C38D1C88-7D15-4D5D-AF57-20C5CF4FEC46}" destId="{66D0130B-6F9B-49CE-BD83-68E90AE2B5D2}" srcOrd="2" destOrd="0" presId="urn:microsoft.com/office/officeart/2005/8/layout/hierarchy4"/>
    <dgm:cxn modelId="{7FD79FAB-64BA-4BB8-8E85-85C733657C3A}" type="presParOf" srcId="{66D0130B-6F9B-49CE-BD83-68E90AE2B5D2}" destId="{436A7B47-4EF8-4D63-8A9D-B42294B38057}" srcOrd="0" destOrd="0" presId="urn:microsoft.com/office/officeart/2005/8/layout/hierarchy4"/>
    <dgm:cxn modelId="{AFCDBB11-2D14-406C-9B13-1B49A543C656}" type="presParOf" srcId="{66D0130B-6F9B-49CE-BD83-68E90AE2B5D2}" destId="{FF674172-A137-4C50-A3BC-0A6FAEC993B6}" srcOrd="1" destOrd="0" presId="urn:microsoft.com/office/officeart/2005/8/layout/hierarchy4"/>
    <dgm:cxn modelId="{A32A8050-AEEE-4D73-8FF9-296FC5192A40}" type="presParOf" srcId="{EA5A11D8-D30E-4350-8EDE-98C9D2ADBBB4}" destId="{526BED8E-9539-4FBE-9A4F-303EF5E2955E}" srcOrd="1" destOrd="0" presId="urn:microsoft.com/office/officeart/2005/8/layout/hierarchy4"/>
    <dgm:cxn modelId="{C8A2AAFD-BCC2-458B-9C8E-9702D85AC453}" type="presParOf" srcId="{EA5A11D8-D30E-4350-8EDE-98C9D2ADBBB4}" destId="{2C400E47-6592-46DC-8958-F73D683A985B}" srcOrd="2" destOrd="0" presId="urn:microsoft.com/office/officeart/2005/8/layout/hierarchy4"/>
    <dgm:cxn modelId="{4F014AB7-D3C3-4451-B071-EF474791E6F5}" type="presParOf" srcId="{2C400E47-6592-46DC-8958-F73D683A985B}" destId="{8837C07C-492F-4E40-8B51-DC405372F5B7}" srcOrd="0" destOrd="0" presId="urn:microsoft.com/office/officeart/2005/8/layout/hierarchy4"/>
    <dgm:cxn modelId="{9D1DA76D-8713-46F2-B37E-04929135A405}" type="presParOf" srcId="{2C400E47-6592-46DC-8958-F73D683A985B}" destId="{341939E4-4738-4C98-97E1-B760A0AD090A}" srcOrd="1" destOrd="0" presId="urn:microsoft.com/office/officeart/2005/8/layout/hierarchy4"/>
    <dgm:cxn modelId="{ED79C24F-FEF5-46EC-8581-356E3F7714C2}" type="presParOf" srcId="{2C400E47-6592-46DC-8958-F73D683A985B}" destId="{34CE5D0B-3F4A-4BC4-9071-C857F2BCF7E1}" srcOrd="2" destOrd="0" presId="urn:microsoft.com/office/officeart/2005/8/layout/hierarchy4"/>
    <dgm:cxn modelId="{756A3D57-417E-4291-ADF6-B1C4BC5F58D7}" type="presParOf" srcId="{34CE5D0B-3F4A-4BC4-9071-C857F2BCF7E1}" destId="{09B5C9F9-72DD-493E-B4A6-B477BB16FC72}" srcOrd="0" destOrd="0" presId="urn:microsoft.com/office/officeart/2005/8/layout/hierarchy4"/>
    <dgm:cxn modelId="{C9E222CF-402A-473C-9888-6C0DA23E992F}" type="presParOf" srcId="{09B5C9F9-72DD-493E-B4A6-B477BB16FC72}" destId="{E8E2DE91-6FC8-44FD-8CBC-30C39DC894A4}" srcOrd="0" destOrd="0" presId="urn:microsoft.com/office/officeart/2005/8/layout/hierarchy4"/>
    <dgm:cxn modelId="{3EF341A1-02C0-439D-9A2B-6438B6E0D8DA}" type="presParOf" srcId="{09B5C9F9-72DD-493E-B4A6-B477BB16FC72}" destId="{85D26680-33DF-44DA-97B9-159C8A2C88A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4E44D-4330-462E-ABDE-16770DA1CE2B}" type="doc">
      <dgm:prSet loTypeId="urn:microsoft.com/office/officeart/2005/8/layout/hierarchy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132AE0B3-5553-4143-A2F0-DB75AD96931E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Réseau vers abonné</a:t>
          </a:r>
        </a:p>
      </dgm:t>
    </dgm:pt>
    <dgm:pt modelId="{9652398B-E870-4774-9D1F-67E1AE1B0B29}" type="parTrans" cxnId="{49513A8B-A3BF-4333-980D-67895E7CBD7D}">
      <dgm:prSet/>
      <dgm:spPr/>
      <dgm:t>
        <a:bodyPr/>
        <a:lstStyle/>
        <a:p>
          <a:endParaRPr lang="fr-FR"/>
        </a:p>
      </dgm:t>
    </dgm:pt>
    <dgm:pt modelId="{BEAF0B36-616C-4AE8-98DA-C702487C3E60}" type="sibTrans" cxnId="{49513A8B-A3BF-4333-980D-67895E7CBD7D}">
      <dgm:prSet/>
      <dgm:spPr/>
      <dgm:t>
        <a:bodyPr/>
        <a:lstStyle/>
        <a:p>
          <a:endParaRPr lang="fr-FR"/>
        </a:p>
      </dgm:t>
    </dgm:pt>
    <dgm:pt modelId="{91C7781E-32EE-47D1-A1A4-7A9BAE932CD4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Downlink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30A7703D-B1A5-4EE9-9657-D4022323C538}" type="parTrans" cxnId="{B056DF7F-A09B-491C-9519-021596BE53BE}">
      <dgm:prSet/>
      <dgm:spPr/>
      <dgm:t>
        <a:bodyPr/>
        <a:lstStyle/>
        <a:p>
          <a:endParaRPr lang="fr-FR"/>
        </a:p>
      </dgm:t>
    </dgm:pt>
    <dgm:pt modelId="{C6BB134D-6133-407A-B654-6503AF3E8788}" type="sibTrans" cxnId="{B056DF7F-A09B-491C-9519-021596BE53BE}">
      <dgm:prSet/>
      <dgm:spPr/>
      <dgm:t>
        <a:bodyPr/>
        <a:lstStyle/>
        <a:p>
          <a:endParaRPr lang="fr-FR"/>
        </a:p>
      </dgm:t>
    </dgm:pt>
    <dgm:pt modelId="{556B6CB2-E3D1-48E1-BBB9-DF37B6482D91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Abonné vers réseau</a:t>
          </a:r>
        </a:p>
      </dgm:t>
    </dgm:pt>
    <dgm:pt modelId="{81BAC4D0-DA2B-4AE8-A006-4C2EA7DF13B7}" type="parTrans" cxnId="{0CB3C991-9E60-42C3-AD76-001637A1FA12}">
      <dgm:prSet/>
      <dgm:spPr/>
      <dgm:t>
        <a:bodyPr/>
        <a:lstStyle/>
        <a:p>
          <a:endParaRPr lang="fr-FR"/>
        </a:p>
      </dgm:t>
    </dgm:pt>
    <dgm:pt modelId="{0AF75D42-2A02-4978-AFA7-368016D3DBB0}" type="sibTrans" cxnId="{0CB3C991-9E60-42C3-AD76-001637A1FA12}">
      <dgm:prSet/>
      <dgm:spPr/>
      <dgm:t>
        <a:bodyPr/>
        <a:lstStyle/>
        <a:p>
          <a:endParaRPr lang="fr-FR"/>
        </a:p>
      </dgm:t>
    </dgm:pt>
    <dgm:pt modelId="{2F2F3C08-1C80-40A4-BB1D-AD8C11BDD8CF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Uplink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EB236C5-8A5C-4C5F-8CA5-96E8B25BB1F1}" type="parTrans" cxnId="{40927ECA-5A09-4B79-83B0-C6F2C88C5FB7}">
      <dgm:prSet/>
      <dgm:spPr/>
      <dgm:t>
        <a:bodyPr/>
        <a:lstStyle/>
        <a:p>
          <a:endParaRPr lang="fr-FR"/>
        </a:p>
      </dgm:t>
    </dgm:pt>
    <dgm:pt modelId="{E04341E1-7FE4-4743-873F-C7C75340F041}" type="sibTrans" cxnId="{40927ECA-5A09-4B79-83B0-C6F2C88C5FB7}">
      <dgm:prSet/>
      <dgm:spPr/>
      <dgm:t>
        <a:bodyPr/>
        <a:lstStyle/>
        <a:p>
          <a:endParaRPr lang="fr-FR"/>
        </a:p>
      </dgm:t>
    </dgm:pt>
    <dgm:pt modelId="{CA4A0F5E-74FE-49AA-B788-33B649C284A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Voie descendante</a:t>
          </a:r>
        </a:p>
      </dgm:t>
    </dgm:pt>
    <dgm:pt modelId="{CC010190-7F2D-4AF3-8A01-A1E76EE198DF}" type="parTrans" cxnId="{8DF9B113-C083-4AB3-B5FD-4284C486ED59}">
      <dgm:prSet/>
      <dgm:spPr/>
      <dgm:t>
        <a:bodyPr/>
        <a:lstStyle/>
        <a:p>
          <a:endParaRPr lang="fr-FR"/>
        </a:p>
      </dgm:t>
    </dgm:pt>
    <dgm:pt modelId="{095E6321-303A-4787-AF36-A590609433A1}" type="sibTrans" cxnId="{8DF9B113-C083-4AB3-B5FD-4284C486ED59}">
      <dgm:prSet/>
      <dgm:spPr/>
      <dgm:t>
        <a:bodyPr/>
        <a:lstStyle/>
        <a:p>
          <a:endParaRPr lang="fr-FR"/>
        </a:p>
      </dgm:t>
    </dgm:pt>
    <dgm:pt modelId="{6D448C81-7420-47D2-90F8-D3AC1DEC8CCC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Forward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channel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12ECEAA6-226D-4B2A-96DB-11334FE413E7}" type="parTrans" cxnId="{D8340ED2-21A7-462D-8AED-0995A19B8106}">
      <dgm:prSet/>
      <dgm:spPr/>
      <dgm:t>
        <a:bodyPr/>
        <a:lstStyle/>
        <a:p>
          <a:endParaRPr lang="fr-FR"/>
        </a:p>
      </dgm:t>
    </dgm:pt>
    <dgm:pt modelId="{AD7C98F7-E6FB-4749-B841-478DD8E2C0EC}" type="sibTrans" cxnId="{D8340ED2-21A7-462D-8AED-0995A19B8106}">
      <dgm:prSet/>
      <dgm:spPr/>
      <dgm:t>
        <a:bodyPr/>
        <a:lstStyle/>
        <a:p>
          <a:endParaRPr lang="fr-FR"/>
        </a:p>
      </dgm:t>
    </dgm:pt>
    <dgm:pt modelId="{E0A10F74-52F8-4698-BB2D-02BC7486D79B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Voie montante</a:t>
          </a:r>
        </a:p>
      </dgm:t>
    </dgm:pt>
    <dgm:pt modelId="{999A2352-649F-4301-97DF-B4AC98BC55E1}" type="parTrans" cxnId="{56620F1E-8870-48D2-A5B9-FBBFFC6575A7}">
      <dgm:prSet/>
      <dgm:spPr/>
      <dgm:t>
        <a:bodyPr/>
        <a:lstStyle/>
        <a:p>
          <a:endParaRPr lang="fr-FR"/>
        </a:p>
      </dgm:t>
    </dgm:pt>
    <dgm:pt modelId="{24079064-786F-48E1-AD38-BB8CF7CFE316}" type="sibTrans" cxnId="{56620F1E-8870-48D2-A5B9-FBBFFC6575A7}">
      <dgm:prSet/>
      <dgm:spPr/>
      <dgm:t>
        <a:bodyPr/>
        <a:lstStyle/>
        <a:p>
          <a:endParaRPr lang="fr-FR"/>
        </a:p>
      </dgm:t>
    </dgm:pt>
    <dgm:pt modelId="{ED980474-63A4-47E8-BBC2-CE0F2C252EA6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Reverse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channel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F45EB773-5A04-4D13-BAC6-3F481F9E4B4B}" type="parTrans" cxnId="{B3D4E56F-B420-4594-B37D-66FD5B418754}">
      <dgm:prSet/>
      <dgm:spPr/>
      <dgm:t>
        <a:bodyPr/>
        <a:lstStyle/>
        <a:p>
          <a:endParaRPr lang="fr-FR"/>
        </a:p>
      </dgm:t>
    </dgm:pt>
    <dgm:pt modelId="{A68BF85A-CCDE-4E64-B231-86B50066A973}" type="sibTrans" cxnId="{B3D4E56F-B420-4594-B37D-66FD5B418754}">
      <dgm:prSet/>
      <dgm:spPr/>
      <dgm:t>
        <a:bodyPr/>
        <a:lstStyle/>
        <a:p>
          <a:endParaRPr lang="fr-FR"/>
        </a:p>
      </dgm:t>
    </dgm:pt>
    <dgm:pt modelId="{00461EDF-08F1-4400-BB8E-22EDE1A3E496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>
              <a:solidFill>
                <a:schemeClr val="tx1">
                  <a:lumMod val="75000"/>
                  <a:lumOff val="25000"/>
                </a:schemeClr>
              </a:solidFill>
            </a:rPr>
            <a:t>Comment nommer les liaisons du réseau vers l’abonné et inversement ?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D77E3B7-F961-44AA-8DE0-785FF92E9ED0}" type="parTrans" cxnId="{0FD5FDB3-C7D0-40E1-B610-F29EAC4C7437}">
      <dgm:prSet/>
      <dgm:spPr/>
      <dgm:t>
        <a:bodyPr/>
        <a:lstStyle/>
        <a:p>
          <a:endParaRPr lang="fr-FR"/>
        </a:p>
      </dgm:t>
    </dgm:pt>
    <dgm:pt modelId="{171AE834-27AE-43D5-8AE5-A5D010F07DF1}" type="sibTrans" cxnId="{0FD5FDB3-C7D0-40E1-B610-F29EAC4C7437}">
      <dgm:prSet/>
      <dgm:spPr/>
      <dgm:t>
        <a:bodyPr/>
        <a:lstStyle/>
        <a:p>
          <a:endParaRPr lang="fr-FR"/>
        </a:p>
      </dgm:t>
    </dgm:pt>
    <dgm:pt modelId="{B08754E3-DBD4-4E17-9356-DCAF6BF710B6}" type="pres">
      <dgm:prSet presAssocID="{5BB4E44D-4330-462E-ABDE-16770DA1CE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077D58-18EA-4271-9F82-ABF913E67813}" type="pres">
      <dgm:prSet presAssocID="{00461EDF-08F1-4400-BB8E-22EDE1A3E496}" presName="vertOne" presStyleCnt="0"/>
      <dgm:spPr/>
    </dgm:pt>
    <dgm:pt modelId="{933192B7-5CF7-4BD1-B4B0-3469C1E38330}" type="pres">
      <dgm:prSet presAssocID="{00461EDF-08F1-4400-BB8E-22EDE1A3E496}" presName="txOne" presStyleLbl="node0" presStyleIdx="0" presStyleCnt="1">
        <dgm:presLayoutVars>
          <dgm:chPref val="3"/>
        </dgm:presLayoutVars>
      </dgm:prSet>
      <dgm:spPr/>
    </dgm:pt>
    <dgm:pt modelId="{B9655FA2-BD0A-4DE9-BEBE-8778201D875F}" type="pres">
      <dgm:prSet presAssocID="{00461EDF-08F1-4400-BB8E-22EDE1A3E496}" presName="parTransOne" presStyleCnt="0"/>
      <dgm:spPr/>
    </dgm:pt>
    <dgm:pt modelId="{283E692E-AE6C-42AE-B52F-D70FD8A7203F}" type="pres">
      <dgm:prSet presAssocID="{00461EDF-08F1-4400-BB8E-22EDE1A3E496}" presName="horzOne" presStyleCnt="0"/>
      <dgm:spPr/>
    </dgm:pt>
    <dgm:pt modelId="{DB8BCA71-0FF4-4887-B2D5-21E1058AFE12}" type="pres">
      <dgm:prSet presAssocID="{132AE0B3-5553-4143-A2F0-DB75AD96931E}" presName="vertTwo" presStyleCnt="0"/>
      <dgm:spPr/>
    </dgm:pt>
    <dgm:pt modelId="{2B565A82-3C79-455A-B3EC-555B5742BA4A}" type="pres">
      <dgm:prSet presAssocID="{132AE0B3-5553-4143-A2F0-DB75AD96931E}" presName="txTwo" presStyleLbl="node2" presStyleIdx="0" presStyleCnt="2">
        <dgm:presLayoutVars>
          <dgm:chPref val="3"/>
        </dgm:presLayoutVars>
      </dgm:prSet>
      <dgm:spPr/>
    </dgm:pt>
    <dgm:pt modelId="{978AC7ED-51B3-41F4-B0F9-B2092D3BC97A}" type="pres">
      <dgm:prSet presAssocID="{132AE0B3-5553-4143-A2F0-DB75AD96931E}" presName="parTransTwo" presStyleCnt="0"/>
      <dgm:spPr/>
    </dgm:pt>
    <dgm:pt modelId="{C737374C-3BAC-4314-A5B6-8AC128E64778}" type="pres">
      <dgm:prSet presAssocID="{132AE0B3-5553-4143-A2F0-DB75AD96931E}" presName="horzTwo" presStyleCnt="0"/>
      <dgm:spPr/>
    </dgm:pt>
    <dgm:pt modelId="{A92BF3BA-D521-4C12-B2BF-E923F18133C1}" type="pres">
      <dgm:prSet presAssocID="{91C7781E-32EE-47D1-A1A4-7A9BAE932CD4}" presName="vertThree" presStyleCnt="0"/>
      <dgm:spPr/>
    </dgm:pt>
    <dgm:pt modelId="{44DFF667-DA10-4E99-AF67-AFBC539A319F}" type="pres">
      <dgm:prSet presAssocID="{91C7781E-32EE-47D1-A1A4-7A9BAE932CD4}" presName="txThree" presStyleLbl="node3" presStyleIdx="0" presStyleCnt="6">
        <dgm:presLayoutVars>
          <dgm:chPref val="3"/>
        </dgm:presLayoutVars>
      </dgm:prSet>
      <dgm:spPr/>
    </dgm:pt>
    <dgm:pt modelId="{749A578B-745A-48F0-A78E-FC0BDEA112C8}" type="pres">
      <dgm:prSet presAssocID="{91C7781E-32EE-47D1-A1A4-7A9BAE932CD4}" presName="horzThree" presStyleCnt="0"/>
      <dgm:spPr/>
    </dgm:pt>
    <dgm:pt modelId="{8DE0BC1A-F53F-495E-8C0B-233D8BCC7DE6}" type="pres">
      <dgm:prSet presAssocID="{C6BB134D-6133-407A-B654-6503AF3E8788}" presName="sibSpaceThree" presStyleCnt="0"/>
      <dgm:spPr/>
    </dgm:pt>
    <dgm:pt modelId="{67329102-4CF4-4A16-AD06-31274BCC510D}" type="pres">
      <dgm:prSet presAssocID="{CA4A0F5E-74FE-49AA-B788-33B649C284A9}" presName="vertThree" presStyleCnt="0"/>
      <dgm:spPr/>
    </dgm:pt>
    <dgm:pt modelId="{8A40A316-7767-48C3-A7D4-D30EFF2B867E}" type="pres">
      <dgm:prSet presAssocID="{CA4A0F5E-74FE-49AA-B788-33B649C284A9}" presName="txThree" presStyleLbl="node3" presStyleIdx="1" presStyleCnt="6">
        <dgm:presLayoutVars>
          <dgm:chPref val="3"/>
        </dgm:presLayoutVars>
      </dgm:prSet>
      <dgm:spPr/>
    </dgm:pt>
    <dgm:pt modelId="{7F4AF568-683B-4821-9225-3F9F38B8D282}" type="pres">
      <dgm:prSet presAssocID="{CA4A0F5E-74FE-49AA-B788-33B649C284A9}" presName="horzThree" presStyleCnt="0"/>
      <dgm:spPr/>
    </dgm:pt>
    <dgm:pt modelId="{C27AAFAE-F3A6-4AB9-8090-BBECEBE99F3D}" type="pres">
      <dgm:prSet presAssocID="{095E6321-303A-4787-AF36-A590609433A1}" presName="sibSpaceThree" presStyleCnt="0"/>
      <dgm:spPr/>
    </dgm:pt>
    <dgm:pt modelId="{D764FFC0-8CA1-4678-93CC-F818A09DB22B}" type="pres">
      <dgm:prSet presAssocID="{6D448C81-7420-47D2-90F8-D3AC1DEC8CCC}" presName="vertThree" presStyleCnt="0"/>
      <dgm:spPr/>
    </dgm:pt>
    <dgm:pt modelId="{30720E69-DC44-446F-950A-44D38111ECBA}" type="pres">
      <dgm:prSet presAssocID="{6D448C81-7420-47D2-90F8-D3AC1DEC8CCC}" presName="txThree" presStyleLbl="node3" presStyleIdx="2" presStyleCnt="6">
        <dgm:presLayoutVars>
          <dgm:chPref val="3"/>
        </dgm:presLayoutVars>
      </dgm:prSet>
      <dgm:spPr/>
    </dgm:pt>
    <dgm:pt modelId="{6CFBA747-1117-4303-AF16-06D9D7D0C78A}" type="pres">
      <dgm:prSet presAssocID="{6D448C81-7420-47D2-90F8-D3AC1DEC8CCC}" presName="horzThree" presStyleCnt="0"/>
      <dgm:spPr/>
    </dgm:pt>
    <dgm:pt modelId="{A88860E3-C5B8-495D-8A70-061F896F4077}" type="pres">
      <dgm:prSet presAssocID="{BEAF0B36-616C-4AE8-98DA-C702487C3E60}" presName="sibSpaceTwo" presStyleCnt="0"/>
      <dgm:spPr/>
    </dgm:pt>
    <dgm:pt modelId="{483A86F2-7B69-4B8E-84A7-3716811702E5}" type="pres">
      <dgm:prSet presAssocID="{556B6CB2-E3D1-48E1-BBB9-DF37B6482D91}" presName="vertTwo" presStyleCnt="0"/>
      <dgm:spPr/>
    </dgm:pt>
    <dgm:pt modelId="{DCE8DFA6-1A0E-4818-A338-E606C42F95AF}" type="pres">
      <dgm:prSet presAssocID="{556B6CB2-E3D1-48E1-BBB9-DF37B6482D91}" presName="txTwo" presStyleLbl="node2" presStyleIdx="1" presStyleCnt="2">
        <dgm:presLayoutVars>
          <dgm:chPref val="3"/>
        </dgm:presLayoutVars>
      </dgm:prSet>
      <dgm:spPr/>
    </dgm:pt>
    <dgm:pt modelId="{C9C40DEB-A2BA-4229-BAA9-76C240951935}" type="pres">
      <dgm:prSet presAssocID="{556B6CB2-E3D1-48E1-BBB9-DF37B6482D91}" presName="parTransTwo" presStyleCnt="0"/>
      <dgm:spPr/>
    </dgm:pt>
    <dgm:pt modelId="{D51A32F4-B7DE-4933-9D32-5EF1E9B9FA8D}" type="pres">
      <dgm:prSet presAssocID="{556B6CB2-E3D1-48E1-BBB9-DF37B6482D91}" presName="horzTwo" presStyleCnt="0"/>
      <dgm:spPr/>
    </dgm:pt>
    <dgm:pt modelId="{8D963764-5010-4538-BE3D-E7334C3C0D46}" type="pres">
      <dgm:prSet presAssocID="{2F2F3C08-1C80-40A4-BB1D-AD8C11BDD8CF}" presName="vertThree" presStyleCnt="0"/>
      <dgm:spPr/>
    </dgm:pt>
    <dgm:pt modelId="{D906A3C5-9DD3-4C84-B799-46D89A4CB3CB}" type="pres">
      <dgm:prSet presAssocID="{2F2F3C08-1C80-40A4-BB1D-AD8C11BDD8CF}" presName="txThree" presStyleLbl="node3" presStyleIdx="3" presStyleCnt="6">
        <dgm:presLayoutVars>
          <dgm:chPref val="3"/>
        </dgm:presLayoutVars>
      </dgm:prSet>
      <dgm:spPr/>
    </dgm:pt>
    <dgm:pt modelId="{2695375C-DF19-41EF-B1B5-13EFA9BD1631}" type="pres">
      <dgm:prSet presAssocID="{2F2F3C08-1C80-40A4-BB1D-AD8C11BDD8CF}" presName="horzThree" presStyleCnt="0"/>
      <dgm:spPr/>
    </dgm:pt>
    <dgm:pt modelId="{2C4D3B06-2496-4869-A4D7-E9C3C23B7B5D}" type="pres">
      <dgm:prSet presAssocID="{E04341E1-7FE4-4743-873F-C7C75340F041}" presName="sibSpaceThree" presStyleCnt="0"/>
      <dgm:spPr/>
    </dgm:pt>
    <dgm:pt modelId="{EA25FE12-4219-45D9-AC25-94A9CE511CC4}" type="pres">
      <dgm:prSet presAssocID="{E0A10F74-52F8-4698-BB2D-02BC7486D79B}" presName="vertThree" presStyleCnt="0"/>
      <dgm:spPr/>
    </dgm:pt>
    <dgm:pt modelId="{C97AC727-ED18-45B7-9DCE-94287C7177AA}" type="pres">
      <dgm:prSet presAssocID="{E0A10F74-52F8-4698-BB2D-02BC7486D79B}" presName="txThree" presStyleLbl="node3" presStyleIdx="4" presStyleCnt="6">
        <dgm:presLayoutVars>
          <dgm:chPref val="3"/>
        </dgm:presLayoutVars>
      </dgm:prSet>
      <dgm:spPr/>
    </dgm:pt>
    <dgm:pt modelId="{2A57DB3A-2A46-4805-AA15-D29548311491}" type="pres">
      <dgm:prSet presAssocID="{E0A10F74-52F8-4698-BB2D-02BC7486D79B}" presName="horzThree" presStyleCnt="0"/>
      <dgm:spPr/>
    </dgm:pt>
    <dgm:pt modelId="{E5779717-2AF3-4251-80BF-7D1D90F3D032}" type="pres">
      <dgm:prSet presAssocID="{24079064-786F-48E1-AD38-BB8CF7CFE316}" presName="sibSpaceThree" presStyleCnt="0"/>
      <dgm:spPr/>
    </dgm:pt>
    <dgm:pt modelId="{AEABA129-663B-4657-977F-14CF64F68D68}" type="pres">
      <dgm:prSet presAssocID="{ED980474-63A4-47E8-BBC2-CE0F2C252EA6}" presName="vertThree" presStyleCnt="0"/>
      <dgm:spPr/>
    </dgm:pt>
    <dgm:pt modelId="{C1E5D582-4CA3-4EAE-8DB4-C7B5BC0D31D3}" type="pres">
      <dgm:prSet presAssocID="{ED980474-63A4-47E8-BBC2-CE0F2C252EA6}" presName="txThree" presStyleLbl="node3" presStyleIdx="5" presStyleCnt="6">
        <dgm:presLayoutVars>
          <dgm:chPref val="3"/>
        </dgm:presLayoutVars>
      </dgm:prSet>
      <dgm:spPr/>
    </dgm:pt>
    <dgm:pt modelId="{B04F9E11-EAF3-4549-A131-03D5AF2528B8}" type="pres">
      <dgm:prSet presAssocID="{ED980474-63A4-47E8-BBC2-CE0F2C252EA6}" presName="horzThree" presStyleCnt="0"/>
      <dgm:spPr/>
    </dgm:pt>
  </dgm:ptLst>
  <dgm:cxnLst>
    <dgm:cxn modelId="{470C760E-4E5B-4011-9E58-09651D191A78}" type="presOf" srcId="{00461EDF-08F1-4400-BB8E-22EDE1A3E496}" destId="{933192B7-5CF7-4BD1-B4B0-3469C1E38330}" srcOrd="0" destOrd="0" presId="urn:microsoft.com/office/officeart/2005/8/layout/hierarchy4"/>
    <dgm:cxn modelId="{8DF9B113-C083-4AB3-B5FD-4284C486ED59}" srcId="{132AE0B3-5553-4143-A2F0-DB75AD96931E}" destId="{CA4A0F5E-74FE-49AA-B788-33B649C284A9}" srcOrd="1" destOrd="0" parTransId="{CC010190-7F2D-4AF3-8A01-A1E76EE198DF}" sibTransId="{095E6321-303A-4787-AF36-A590609433A1}"/>
    <dgm:cxn modelId="{56620F1E-8870-48D2-A5B9-FBBFFC6575A7}" srcId="{556B6CB2-E3D1-48E1-BBB9-DF37B6482D91}" destId="{E0A10F74-52F8-4698-BB2D-02BC7486D79B}" srcOrd="1" destOrd="0" parTransId="{999A2352-649F-4301-97DF-B4AC98BC55E1}" sibTransId="{24079064-786F-48E1-AD38-BB8CF7CFE316}"/>
    <dgm:cxn modelId="{C798FC1E-B63D-4751-B497-DAB7B5BD5638}" type="presOf" srcId="{E0A10F74-52F8-4698-BB2D-02BC7486D79B}" destId="{C97AC727-ED18-45B7-9DCE-94287C7177AA}" srcOrd="0" destOrd="0" presId="urn:microsoft.com/office/officeart/2005/8/layout/hierarchy4"/>
    <dgm:cxn modelId="{96FC8C24-F5A5-4500-AA98-17480508668D}" type="presOf" srcId="{556B6CB2-E3D1-48E1-BBB9-DF37B6482D91}" destId="{DCE8DFA6-1A0E-4818-A338-E606C42F95AF}" srcOrd="0" destOrd="0" presId="urn:microsoft.com/office/officeart/2005/8/layout/hierarchy4"/>
    <dgm:cxn modelId="{31670E28-CB87-456A-99FC-BFE5D6CA0C5F}" type="presOf" srcId="{CA4A0F5E-74FE-49AA-B788-33B649C284A9}" destId="{8A40A316-7767-48C3-A7D4-D30EFF2B867E}" srcOrd="0" destOrd="0" presId="urn:microsoft.com/office/officeart/2005/8/layout/hierarchy4"/>
    <dgm:cxn modelId="{B3D4E56F-B420-4594-B37D-66FD5B418754}" srcId="{556B6CB2-E3D1-48E1-BBB9-DF37B6482D91}" destId="{ED980474-63A4-47E8-BBC2-CE0F2C252EA6}" srcOrd="2" destOrd="0" parTransId="{F45EB773-5A04-4D13-BAC6-3F481F9E4B4B}" sibTransId="{A68BF85A-CCDE-4E64-B231-86B50066A973}"/>
    <dgm:cxn modelId="{0FC20555-CEB1-4EB0-9041-91332D3270F2}" type="presOf" srcId="{91C7781E-32EE-47D1-A1A4-7A9BAE932CD4}" destId="{44DFF667-DA10-4E99-AF67-AFBC539A319F}" srcOrd="0" destOrd="0" presId="urn:microsoft.com/office/officeart/2005/8/layout/hierarchy4"/>
    <dgm:cxn modelId="{7B8F137F-88E2-4BB7-BB16-C4BE945DDBEB}" type="presOf" srcId="{6D448C81-7420-47D2-90F8-D3AC1DEC8CCC}" destId="{30720E69-DC44-446F-950A-44D38111ECBA}" srcOrd="0" destOrd="0" presId="urn:microsoft.com/office/officeart/2005/8/layout/hierarchy4"/>
    <dgm:cxn modelId="{B056DF7F-A09B-491C-9519-021596BE53BE}" srcId="{132AE0B3-5553-4143-A2F0-DB75AD96931E}" destId="{91C7781E-32EE-47D1-A1A4-7A9BAE932CD4}" srcOrd="0" destOrd="0" parTransId="{30A7703D-B1A5-4EE9-9657-D4022323C538}" sibTransId="{C6BB134D-6133-407A-B654-6503AF3E8788}"/>
    <dgm:cxn modelId="{49513A8B-A3BF-4333-980D-67895E7CBD7D}" srcId="{00461EDF-08F1-4400-BB8E-22EDE1A3E496}" destId="{132AE0B3-5553-4143-A2F0-DB75AD96931E}" srcOrd="0" destOrd="0" parTransId="{9652398B-E870-4774-9D1F-67E1AE1B0B29}" sibTransId="{BEAF0B36-616C-4AE8-98DA-C702487C3E60}"/>
    <dgm:cxn modelId="{B31AC98B-95E4-4DF9-A1C7-569F202D0DB8}" type="presOf" srcId="{2F2F3C08-1C80-40A4-BB1D-AD8C11BDD8CF}" destId="{D906A3C5-9DD3-4C84-B799-46D89A4CB3CB}" srcOrd="0" destOrd="0" presId="urn:microsoft.com/office/officeart/2005/8/layout/hierarchy4"/>
    <dgm:cxn modelId="{ACCAD48B-4275-408C-8EAC-FA117C1A8C9D}" type="presOf" srcId="{132AE0B3-5553-4143-A2F0-DB75AD96931E}" destId="{2B565A82-3C79-455A-B3EC-555B5742BA4A}" srcOrd="0" destOrd="0" presId="urn:microsoft.com/office/officeart/2005/8/layout/hierarchy4"/>
    <dgm:cxn modelId="{EE027390-6DDB-4F82-B647-1B28AC264239}" type="presOf" srcId="{5BB4E44D-4330-462E-ABDE-16770DA1CE2B}" destId="{B08754E3-DBD4-4E17-9356-DCAF6BF710B6}" srcOrd="0" destOrd="0" presId="urn:microsoft.com/office/officeart/2005/8/layout/hierarchy4"/>
    <dgm:cxn modelId="{0CB3C991-9E60-42C3-AD76-001637A1FA12}" srcId="{00461EDF-08F1-4400-BB8E-22EDE1A3E496}" destId="{556B6CB2-E3D1-48E1-BBB9-DF37B6482D91}" srcOrd="1" destOrd="0" parTransId="{81BAC4D0-DA2B-4AE8-A006-4C2EA7DF13B7}" sibTransId="{0AF75D42-2A02-4978-AFA7-368016D3DBB0}"/>
    <dgm:cxn modelId="{0FD5FDB3-C7D0-40E1-B610-F29EAC4C7437}" srcId="{5BB4E44D-4330-462E-ABDE-16770DA1CE2B}" destId="{00461EDF-08F1-4400-BB8E-22EDE1A3E496}" srcOrd="0" destOrd="0" parTransId="{7D77E3B7-F961-44AA-8DE0-785FF92E9ED0}" sibTransId="{171AE834-27AE-43D5-8AE5-A5D010F07DF1}"/>
    <dgm:cxn modelId="{40927ECA-5A09-4B79-83B0-C6F2C88C5FB7}" srcId="{556B6CB2-E3D1-48E1-BBB9-DF37B6482D91}" destId="{2F2F3C08-1C80-40A4-BB1D-AD8C11BDD8CF}" srcOrd="0" destOrd="0" parTransId="{6EB236C5-8A5C-4C5F-8CA5-96E8B25BB1F1}" sibTransId="{E04341E1-7FE4-4743-873F-C7C75340F041}"/>
    <dgm:cxn modelId="{D8340ED2-21A7-462D-8AED-0995A19B8106}" srcId="{132AE0B3-5553-4143-A2F0-DB75AD96931E}" destId="{6D448C81-7420-47D2-90F8-D3AC1DEC8CCC}" srcOrd="2" destOrd="0" parTransId="{12ECEAA6-226D-4B2A-96DB-11334FE413E7}" sibTransId="{AD7C98F7-E6FB-4749-B841-478DD8E2C0EC}"/>
    <dgm:cxn modelId="{0DD17DF9-F6BA-4C7C-A9E5-2734F94EC05F}" type="presOf" srcId="{ED980474-63A4-47E8-BBC2-CE0F2C252EA6}" destId="{C1E5D582-4CA3-4EAE-8DB4-C7B5BC0D31D3}" srcOrd="0" destOrd="0" presId="urn:microsoft.com/office/officeart/2005/8/layout/hierarchy4"/>
    <dgm:cxn modelId="{61096ABA-7367-436B-8CEF-6377D6233C62}" type="presParOf" srcId="{B08754E3-DBD4-4E17-9356-DCAF6BF710B6}" destId="{0F077D58-18EA-4271-9F82-ABF913E67813}" srcOrd="0" destOrd="0" presId="urn:microsoft.com/office/officeart/2005/8/layout/hierarchy4"/>
    <dgm:cxn modelId="{117C2396-F2B6-4081-9913-6ADE02F44609}" type="presParOf" srcId="{0F077D58-18EA-4271-9F82-ABF913E67813}" destId="{933192B7-5CF7-4BD1-B4B0-3469C1E38330}" srcOrd="0" destOrd="0" presId="urn:microsoft.com/office/officeart/2005/8/layout/hierarchy4"/>
    <dgm:cxn modelId="{C8CD93CB-A029-426A-BE03-CF80F801DBC8}" type="presParOf" srcId="{0F077D58-18EA-4271-9F82-ABF913E67813}" destId="{B9655FA2-BD0A-4DE9-BEBE-8778201D875F}" srcOrd="1" destOrd="0" presId="urn:microsoft.com/office/officeart/2005/8/layout/hierarchy4"/>
    <dgm:cxn modelId="{70E4708C-F39C-4F07-B0CE-12554FF5851D}" type="presParOf" srcId="{0F077D58-18EA-4271-9F82-ABF913E67813}" destId="{283E692E-AE6C-42AE-B52F-D70FD8A7203F}" srcOrd="2" destOrd="0" presId="urn:microsoft.com/office/officeart/2005/8/layout/hierarchy4"/>
    <dgm:cxn modelId="{8704EA13-D435-4DE0-AED8-205FCA6500AB}" type="presParOf" srcId="{283E692E-AE6C-42AE-B52F-D70FD8A7203F}" destId="{DB8BCA71-0FF4-4887-B2D5-21E1058AFE12}" srcOrd="0" destOrd="0" presId="urn:microsoft.com/office/officeart/2005/8/layout/hierarchy4"/>
    <dgm:cxn modelId="{0AF77EE2-2A50-4041-9FC1-03FB73271612}" type="presParOf" srcId="{DB8BCA71-0FF4-4887-B2D5-21E1058AFE12}" destId="{2B565A82-3C79-455A-B3EC-555B5742BA4A}" srcOrd="0" destOrd="0" presId="urn:microsoft.com/office/officeart/2005/8/layout/hierarchy4"/>
    <dgm:cxn modelId="{7CA5E6A0-9B2C-40A7-8BC0-2F0CBE21AEEA}" type="presParOf" srcId="{DB8BCA71-0FF4-4887-B2D5-21E1058AFE12}" destId="{978AC7ED-51B3-41F4-B0F9-B2092D3BC97A}" srcOrd="1" destOrd="0" presId="urn:microsoft.com/office/officeart/2005/8/layout/hierarchy4"/>
    <dgm:cxn modelId="{6A440569-5A63-41C6-8D15-93980BF4ED12}" type="presParOf" srcId="{DB8BCA71-0FF4-4887-B2D5-21E1058AFE12}" destId="{C737374C-3BAC-4314-A5B6-8AC128E64778}" srcOrd="2" destOrd="0" presId="urn:microsoft.com/office/officeart/2005/8/layout/hierarchy4"/>
    <dgm:cxn modelId="{0B0BF9F7-E66C-4B4F-BD04-5548FB9B61BA}" type="presParOf" srcId="{C737374C-3BAC-4314-A5B6-8AC128E64778}" destId="{A92BF3BA-D521-4C12-B2BF-E923F18133C1}" srcOrd="0" destOrd="0" presId="urn:microsoft.com/office/officeart/2005/8/layout/hierarchy4"/>
    <dgm:cxn modelId="{00131225-4518-4FDD-8A4E-39DF11D36FEC}" type="presParOf" srcId="{A92BF3BA-D521-4C12-B2BF-E923F18133C1}" destId="{44DFF667-DA10-4E99-AF67-AFBC539A319F}" srcOrd="0" destOrd="0" presId="urn:microsoft.com/office/officeart/2005/8/layout/hierarchy4"/>
    <dgm:cxn modelId="{CFB90000-12EA-4C47-BC1E-2EE7AC2BB93A}" type="presParOf" srcId="{A92BF3BA-D521-4C12-B2BF-E923F18133C1}" destId="{749A578B-745A-48F0-A78E-FC0BDEA112C8}" srcOrd="1" destOrd="0" presId="urn:microsoft.com/office/officeart/2005/8/layout/hierarchy4"/>
    <dgm:cxn modelId="{B6203FEF-FA07-4EBC-9204-A5C2E6B4038F}" type="presParOf" srcId="{C737374C-3BAC-4314-A5B6-8AC128E64778}" destId="{8DE0BC1A-F53F-495E-8C0B-233D8BCC7DE6}" srcOrd="1" destOrd="0" presId="urn:microsoft.com/office/officeart/2005/8/layout/hierarchy4"/>
    <dgm:cxn modelId="{036293B1-9B1E-4606-B561-FB364436FA00}" type="presParOf" srcId="{C737374C-3BAC-4314-A5B6-8AC128E64778}" destId="{67329102-4CF4-4A16-AD06-31274BCC510D}" srcOrd="2" destOrd="0" presId="urn:microsoft.com/office/officeart/2005/8/layout/hierarchy4"/>
    <dgm:cxn modelId="{788C24DD-6BE8-44C1-918D-21447AE2F7C4}" type="presParOf" srcId="{67329102-4CF4-4A16-AD06-31274BCC510D}" destId="{8A40A316-7767-48C3-A7D4-D30EFF2B867E}" srcOrd="0" destOrd="0" presId="urn:microsoft.com/office/officeart/2005/8/layout/hierarchy4"/>
    <dgm:cxn modelId="{E161A531-6C5E-4D57-BF65-4C6DFB08660F}" type="presParOf" srcId="{67329102-4CF4-4A16-AD06-31274BCC510D}" destId="{7F4AF568-683B-4821-9225-3F9F38B8D282}" srcOrd="1" destOrd="0" presId="urn:microsoft.com/office/officeart/2005/8/layout/hierarchy4"/>
    <dgm:cxn modelId="{047F54E3-4BEC-4F26-BB94-60FD87FCD634}" type="presParOf" srcId="{C737374C-3BAC-4314-A5B6-8AC128E64778}" destId="{C27AAFAE-F3A6-4AB9-8090-BBECEBE99F3D}" srcOrd="3" destOrd="0" presId="urn:microsoft.com/office/officeart/2005/8/layout/hierarchy4"/>
    <dgm:cxn modelId="{BC72CD42-31A9-462B-81B0-5B59B9B26EC5}" type="presParOf" srcId="{C737374C-3BAC-4314-A5B6-8AC128E64778}" destId="{D764FFC0-8CA1-4678-93CC-F818A09DB22B}" srcOrd="4" destOrd="0" presId="urn:microsoft.com/office/officeart/2005/8/layout/hierarchy4"/>
    <dgm:cxn modelId="{617B65A1-A971-495C-96B8-A015FC722179}" type="presParOf" srcId="{D764FFC0-8CA1-4678-93CC-F818A09DB22B}" destId="{30720E69-DC44-446F-950A-44D38111ECBA}" srcOrd="0" destOrd="0" presId="urn:microsoft.com/office/officeart/2005/8/layout/hierarchy4"/>
    <dgm:cxn modelId="{08786EE9-5E94-46E8-8D3E-1B22BBE379FF}" type="presParOf" srcId="{D764FFC0-8CA1-4678-93CC-F818A09DB22B}" destId="{6CFBA747-1117-4303-AF16-06D9D7D0C78A}" srcOrd="1" destOrd="0" presId="urn:microsoft.com/office/officeart/2005/8/layout/hierarchy4"/>
    <dgm:cxn modelId="{808F944D-14F1-47AC-8DC7-45241EE2BFD9}" type="presParOf" srcId="{283E692E-AE6C-42AE-B52F-D70FD8A7203F}" destId="{A88860E3-C5B8-495D-8A70-061F896F4077}" srcOrd="1" destOrd="0" presId="urn:microsoft.com/office/officeart/2005/8/layout/hierarchy4"/>
    <dgm:cxn modelId="{1D134523-803C-46FD-AE41-28A6BF78E05A}" type="presParOf" srcId="{283E692E-AE6C-42AE-B52F-D70FD8A7203F}" destId="{483A86F2-7B69-4B8E-84A7-3716811702E5}" srcOrd="2" destOrd="0" presId="urn:microsoft.com/office/officeart/2005/8/layout/hierarchy4"/>
    <dgm:cxn modelId="{622876E9-BAB1-4D51-8E7C-395DBE1D79C9}" type="presParOf" srcId="{483A86F2-7B69-4B8E-84A7-3716811702E5}" destId="{DCE8DFA6-1A0E-4818-A338-E606C42F95AF}" srcOrd="0" destOrd="0" presId="urn:microsoft.com/office/officeart/2005/8/layout/hierarchy4"/>
    <dgm:cxn modelId="{CAAB60E7-662B-4138-A069-34A35540BC67}" type="presParOf" srcId="{483A86F2-7B69-4B8E-84A7-3716811702E5}" destId="{C9C40DEB-A2BA-4229-BAA9-76C240951935}" srcOrd="1" destOrd="0" presId="urn:microsoft.com/office/officeart/2005/8/layout/hierarchy4"/>
    <dgm:cxn modelId="{E48CF76A-D5ED-4E86-BCCA-0366444140BA}" type="presParOf" srcId="{483A86F2-7B69-4B8E-84A7-3716811702E5}" destId="{D51A32F4-B7DE-4933-9D32-5EF1E9B9FA8D}" srcOrd="2" destOrd="0" presId="urn:microsoft.com/office/officeart/2005/8/layout/hierarchy4"/>
    <dgm:cxn modelId="{75C0772F-C1D0-4095-A98B-E22DB31BEA7A}" type="presParOf" srcId="{D51A32F4-B7DE-4933-9D32-5EF1E9B9FA8D}" destId="{8D963764-5010-4538-BE3D-E7334C3C0D46}" srcOrd="0" destOrd="0" presId="urn:microsoft.com/office/officeart/2005/8/layout/hierarchy4"/>
    <dgm:cxn modelId="{82C5E4C2-2626-44A0-A151-4DEF241577D4}" type="presParOf" srcId="{8D963764-5010-4538-BE3D-E7334C3C0D46}" destId="{D906A3C5-9DD3-4C84-B799-46D89A4CB3CB}" srcOrd="0" destOrd="0" presId="urn:microsoft.com/office/officeart/2005/8/layout/hierarchy4"/>
    <dgm:cxn modelId="{0EDE3A5B-17C6-40A6-A4B8-8BE72F940F61}" type="presParOf" srcId="{8D963764-5010-4538-BE3D-E7334C3C0D46}" destId="{2695375C-DF19-41EF-B1B5-13EFA9BD1631}" srcOrd="1" destOrd="0" presId="urn:microsoft.com/office/officeart/2005/8/layout/hierarchy4"/>
    <dgm:cxn modelId="{E345E7EE-F0E7-4DFD-A58D-D4338EF2CB9C}" type="presParOf" srcId="{D51A32F4-B7DE-4933-9D32-5EF1E9B9FA8D}" destId="{2C4D3B06-2496-4869-A4D7-E9C3C23B7B5D}" srcOrd="1" destOrd="0" presId="urn:microsoft.com/office/officeart/2005/8/layout/hierarchy4"/>
    <dgm:cxn modelId="{CD9768B1-3364-4FED-88D2-EB0D2C1AF168}" type="presParOf" srcId="{D51A32F4-B7DE-4933-9D32-5EF1E9B9FA8D}" destId="{EA25FE12-4219-45D9-AC25-94A9CE511CC4}" srcOrd="2" destOrd="0" presId="urn:microsoft.com/office/officeart/2005/8/layout/hierarchy4"/>
    <dgm:cxn modelId="{9A41BF4D-F85E-479D-A223-2929D7CD89A2}" type="presParOf" srcId="{EA25FE12-4219-45D9-AC25-94A9CE511CC4}" destId="{C97AC727-ED18-45B7-9DCE-94287C7177AA}" srcOrd="0" destOrd="0" presId="urn:microsoft.com/office/officeart/2005/8/layout/hierarchy4"/>
    <dgm:cxn modelId="{3AB87B4A-DD9A-47AB-922F-14435ED23646}" type="presParOf" srcId="{EA25FE12-4219-45D9-AC25-94A9CE511CC4}" destId="{2A57DB3A-2A46-4805-AA15-D29548311491}" srcOrd="1" destOrd="0" presId="urn:microsoft.com/office/officeart/2005/8/layout/hierarchy4"/>
    <dgm:cxn modelId="{B8ED0FD8-2042-40DC-A128-0F65415BE60C}" type="presParOf" srcId="{D51A32F4-B7DE-4933-9D32-5EF1E9B9FA8D}" destId="{E5779717-2AF3-4251-80BF-7D1D90F3D032}" srcOrd="3" destOrd="0" presId="urn:microsoft.com/office/officeart/2005/8/layout/hierarchy4"/>
    <dgm:cxn modelId="{08EDDB57-D119-4593-B454-2EDFE0FA0A01}" type="presParOf" srcId="{D51A32F4-B7DE-4933-9D32-5EF1E9B9FA8D}" destId="{AEABA129-663B-4657-977F-14CF64F68D68}" srcOrd="4" destOrd="0" presId="urn:microsoft.com/office/officeart/2005/8/layout/hierarchy4"/>
    <dgm:cxn modelId="{BB8F9AE8-E231-4F33-8DF2-E88D3A7960D7}" type="presParOf" srcId="{AEABA129-663B-4657-977F-14CF64F68D68}" destId="{C1E5D582-4CA3-4EAE-8DB4-C7B5BC0D31D3}" srcOrd="0" destOrd="0" presId="urn:microsoft.com/office/officeart/2005/8/layout/hierarchy4"/>
    <dgm:cxn modelId="{CAA30CEE-2735-403B-8E7C-C2ED9D4703E4}" type="presParOf" srcId="{AEABA129-663B-4657-977F-14CF64F68D68}" destId="{B04F9E11-EAF3-4549-A131-03D5AF2528B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E5236B-9903-4FF6-BB3D-E9222A631AEA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76EDD19-97A9-4CFD-B955-E64318AABAD2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FDM</a:t>
          </a:r>
        </a:p>
      </dgm:t>
    </dgm:pt>
    <dgm:pt modelId="{A0B13E04-44BE-4CF3-849C-FA908734D743}" type="parTrans" cxnId="{D8A6C9A2-6ADF-4D39-A9B3-2E4B28B22C53}">
      <dgm:prSet/>
      <dgm:spPr/>
      <dgm:t>
        <a:bodyPr/>
        <a:lstStyle/>
        <a:p>
          <a:endParaRPr lang="fr-FR"/>
        </a:p>
      </dgm:t>
    </dgm:pt>
    <dgm:pt modelId="{6572ACF1-EDD3-47C9-B618-E8E6762AA7D2}" type="sibTrans" cxnId="{D8A6C9A2-6ADF-4D39-A9B3-2E4B28B22C53}">
      <dgm:prSet/>
      <dgm:spPr/>
      <dgm:t>
        <a:bodyPr/>
        <a:lstStyle/>
        <a:p>
          <a:endParaRPr lang="fr-FR"/>
        </a:p>
      </dgm:t>
    </dgm:pt>
    <dgm:pt modelId="{70D279B2-5A02-43DC-9555-A86E659C768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Multiplex</a:t>
          </a:r>
        </a:p>
      </dgm:t>
    </dgm:pt>
    <dgm:pt modelId="{0299C597-A32B-466A-9FC6-C00917C8E83B}" type="parTrans" cxnId="{A56E607F-3D0A-4170-9ACE-BA19B2C7CC8C}">
      <dgm:prSet/>
      <dgm:spPr/>
      <dgm:t>
        <a:bodyPr/>
        <a:lstStyle/>
        <a:p>
          <a:endParaRPr lang="fr-FR"/>
        </a:p>
      </dgm:t>
    </dgm:pt>
    <dgm:pt modelId="{DD7E8289-3661-44AE-8896-2575F898DCC5}" type="sibTrans" cxnId="{A56E607F-3D0A-4170-9ACE-BA19B2C7CC8C}">
      <dgm:prSet/>
      <dgm:spPr/>
      <dgm:t>
        <a:bodyPr/>
        <a:lstStyle/>
        <a:p>
          <a:endParaRPr lang="fr-FR"/>
        </a:p>
      </dgm:t>
    </dgm:pt>
    <dgm:pt modelId="{35AB44C5-72DB-443C-8FA9-A3CF7D48256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Découpage de la bande alloué au système en sous-bandes</a:t>
          </a:r>
        </a:p>
      </dgm:t>
    </dgm:pt>
    <dgm:pt modelId="{59A56013-B77D-404E-BB6B-EB8DF137A72E}" type="parTrans" cxnId="{69338F11-204D-43BF-AF79-C415FD731DFB}">
      <dgm:prSet/>
      <dgm:spPr/>
      <dgm:t>
        <a:bodyPr/>
        <a:lstStyle/>
        <a:p>
          <a:endParaRPr lang="fr-FR"/>
        </a:p>
      </dgm:t>
    </dgm:pt>
    <dgm:pt modelId="{A686F0AC-D29E-44EB-830D-178A52D92AF3}" type="sibTrans" cxnId="{69338F11-204D-43BF-AF79-C415FD731DFB}">
      <dgm:prSet/>
      <dgm:spPr/>
      <dgm:t>
        <a:bodyPr/>
        <a:lstStyle/>
        <a:p>
          <a:endParaRPr lang="fr-FR"/>
        </a:p>
      </dgm:t>
    </dgm:pt>
    <dgm:pt modelId="{EA4DA8A6-BFE9-427F-9D10-E2ADD12D1F9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Time Division Multiplex</a:t>
          </a:r>
        </a:p>
      </dgm:t>
    </dgm:pt>
    <dgm:pt modelId="{E3EE0AF0-7E6B-406A-9903-F405D2B6FFA9}" type="parTrans" cxnId="{8CA1DC9A-7937-43E0-AE92-877EA55AE341}">
      <dgm:prSet/>
      <dgm:spPr/>
      <dgm:t>
        <a:bodyPr/>
        <a:lstStyle/>
        <a:p>
          <a:endParaRPr lang="fr-FR"/>
        </a:p>
      </dgm:t>
    </dgm:pt>
    <dgm:pt modelId="{E9763C25-8A3B-4638-9A4D-6177AB487A4C}" type="sibTrans" cxnId="{8CA1DC9A-7937-43E0-AE92-877EA55AE341}">
      <dgm:prSet/>
      <dgm:spPr/>
      <dgm:t>
        <a:bodyPr/>
        <a:lstStyle/>
        <a:p>
          <a:endParaRPr lang="fr-FR"/>
        </a:p>
      </dgm:t>
    </dgm:pt>
    <dgm:pt modelId="{11855284-D8C3-45DA-8735-818A026D381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Découpage du temps en tranches</a:t>
          </a:r>
        </a:p>
      </dgm:t>
    </dgm:pt>
    <dgm:pt modelId="{C556F109-B4AB-46E7-9220-8CD20CE24EB9}" type="parTrans" cxnId="{BEED7853-BC0E-466D-93C9-6D932E9E8B7D}">
      <dgm:prSet/>
      <dgm:spPr/>
      <dgm:t>
        <a:bodyPr/>
        <a:lstStyle/>
        <a:p>
          <a:endParaRPr lang="fr-FR"/>
        </a:p>
      </dgm:t>
    </dgm:pt>
    <dgm:pt modelId="{AD61F292-CC34-4F7E-99F9-CA449874A4F8}" type="sibTrans" cxnId="{BEED7853-BC0E-466D-93C9-6D932E9E8B7D}">
      <dgm:prSet/>
      <dgm:spPr/>
      <dgm:t>
        <a:bodyPr/>
        <a:lstStyle/>
        <a:p>
          <a:endParaRPr lang="fr-FR"/>
        </a:p>
      </dgm:t>
    </dgm:pt>
    <dgm:pt modelId="{28DCB4A0-9175-4AC0-87B7-B4AE732C0645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TDM</a:t>
          </a:r>
        </a:p>
      </dgm:t>
    </dgm:pt>
    <dgm:pt modelId="{A4AF215C-45AB-4C3A-89BC-211007FD0EEA}" type="parTrans" cxnId="{AB8E8796-7B92-43A1-9760-CB97FA0D843B}">
      <dgm:prSet/>
      <dgm:spPr/>
      <dgm:t>
        <a:bodyPr/>
        <a:lstStyle/>
        <a:p>
          <a:endParaRPr lang="fr-FR"/>
        </a:p>
      </dgm:t>
    </dgm:pt>
    <dgm:pt modelId="{9D4D26C0-2F7F-49D6-B2AE-2710C3D21E5B}" type="sibTrans" cxnId="{AB8E8796-7B92-43A1-9760-CB97FA0D843B}">
      <dgm:prSet/>
      <dgm:spPr/>
      <dgm:t>
        <a:bodyPr/>
        <a:lstStyle/>
        <a:p>
          <a:endParaRPr lang="fr-FR"/>
        </a:p>
      </dgm:t>
    </dgm:pt>
    <dgm:pt modelId="{FA5720B6-A19B-4BDD-AC6D-4E8C5FFD96F0}" type="pres">
      <dgm:prSet presAssocID="{C4E5236B-9903-4FF6-BB3D-E9222A631A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5C4D1C-AF7F-4E4C-BD62-D98EA870A669}" type="pres">
      <dgm:prSet presAssocID="{376EDD19-97A9-4CFD-B955-E64318AABAD2}" presName="vertOne" presStyleCnt="0"/>
      <dgm:spPr/>
    </dgm:pt>
    <dgm:pt modelId="{035CAA6A-1270-48CA-B15A-583CE57A233B}" type="pres">
      <dgm:prSet presAssocID="{376EDD19-97A9-4CFD-B955-E64318AABAD2}" presName="txOne" presStyleLbl="node0" presStyleIdx="0" presStyleCnt="2" custScaleY="78616">
        <dgm:presLayoutVars>
          <dgm:chPref val="3"/>
        </dgm:presLayoutVars>
      </dgm:prSet>
      <dgm:spPr/>
    </dgm:pt>
    <dgm:pt modelId="{26E9B097-A2F6-4B20-BD99-EBB543C349C9}" type="pres">
      <dgm:prSet presAssocID="{376EDD19-97A9-4CFD-B955-E64318AABAD2}" presName="parTransOne" presStyleCnt="0"/>
      <dgm:spPr/>
    </dgm:pt>
    <dgm:pt modelId="{820901AC-8C9B-48EA-9CE0-5AE3248A3970}" type="pres">
      <dgm:prSet presAssocID="{376EDD19-97A9-4CFD-B955-E64318AABAD2}" presName="horzOne" presStyleCnt="0"/>
      <dgm:spPr/>
    </dgm:pt>
    <dgm:pt modelId="{3C327CE0-C402-4B95-996E-754D07B432E8}" type="pres">
      <dgm:prSet presAssocID="{70D279B2-5A02-43DC-9555-A86E659C7683}" presName="vertTwo" presStyleCnt="0"/>
      <dgm:spPr/>
    </dgm:pt>
    <dgm:pt modelId="{C88B4E2B-16C3-42F4-968C-2FAD1625C960}" type="pres">
      <dgm:prSet presAssocID="{70D279B2-5A02-43DC-9555-A86E659C7683}" presName="txTwo" presStyleLbl="node2" presStyleIdx="0" presStyleCnt="2">
        <dgm:presLayoutVars>
          <dgm:chPref val="3"/>
        </dgm:presLayoutVars>
      </dgm:prSet>
      <dgm:spPr/>
    </dgm:pt>
    <dgm:pt modelId="{950816DF-C5FE-40E7-BB7E-9F2011B1F978}" type="pres">
      <dgm:prSet presAssocID="{70D279B2-5A02-43DC-9555-A86E659C7683}" presName="parTransTwo" presStyleCnt="0"/>
      <dgm:spPr/>
    </dgm:pt>
    <dgm:pt modelId="{743308E3-F2A2-468F-8179-860877C12BDC}" type="pres">
      <dgm:prSet presAssocID="{70D279B2-5A02-43DC-9555-A86E659C7683}" presName="horzTwo" presStyleCnt="0"/>
      <dgm:spPr/>
    </dgm:pt>
    <dgm:pt modelId="{764D0355-E34C-428E-9760-DF8B493C2FA7}" type="pres">
      <dgm:prSet presAssocID="{35AB44C5-72DB-443C-8FA9-A3CF7D482563}" presName="vertThree" presStyleCnt="0"/>
      <dgm:spPr/>
    </dgm:pt>
    <dgm:pt modelId="{0F4814E9-B112-4B14-AA56-C93E61157A7E}" type="pres">
      <dgm:prSet presAssocID="{35AB44C5-72DB-443C-8FA9-A3CF7D482563}" presName="txThree" presStyleLbl="node3" presStyleIdx="0" presStyleCnt="2">
        <dgm:presLayoutVars>
          <dgm:chPref val="3"/>
        </dgm:presLayoutVars>
      </dgm:prSet>
      <dgm:spPr/>
    </dgm:pt>
    <dgm:pt modelId="{A0137372-DF83-4201-BB27-558DA107CD24}" type="pres">
      <dgm:prSet presAssocID="{35AB44C5-72DB-443C-8FA9-A3CF7D482563}" presName="horzThree" presStyleCnt="0"/>
      <dgm:spPr/>
    </dgm:pt>
    <dgm:pt modelId="{933FE67D-92E2-4996-8E86-3F3432173315}" type="pres">
      <dgm:prSet presAssocID="{6572ACF1-EDD3-47C9-B618-E8E6762AA7D2}" presName="sibSpaceOne" presStyleCnt="0"/>
      <dgm:spPr/>
    </dgm:pt>
    <dgm:pt modelId="{44353797-22D6-4D63-9942-A7B09C9FEFEE}" type="pres">
      <dgm:prSet presAssocID="{28DCB4A0-9175-4AC0-87B7-B4AE732C0645}" presName="vertOne" presStyleCnt="0"/>
      <dgm:spPr/>
    </dgm:pt>
    <dgm:pt modelId="{DC68A378-98CE-46E5-A5D8-F5FA71A77096}" type="pres">
      <dgm:prSet presAssocID="{28DCB4A0-9175-4AC0-87B7-B4AE732C0645}" presName="txOne" presStyleLbl="node0" presStyleIdx="1" presStyleCnt="2" custScaleY="78616">
        <dgm:presLayoutVars>
          <dgm:chPref val="3"/>
        </dgm:presLayoutVars>
      </dgm:prSet>
      <dgm:spPr/>
    </dgm:pt>
    <dgm:pt modelId="{7E0C4CAE-3BFD-4CCE-B5E4-48BD86DC1CE9}" type="pres">
      <dgm:prSet presAssocID="{28DCB4A0-9175-4AC0-87B7-B4AE732C0645}" presName="parTransOne" presStyleCnt="0"/>
      <dgm:spPr/>
    </dgm:pt>
    <dgm:pt modelId="{C84A8068-896B-448D-B6DA-DA5DB7AF0663}" type="pres">
      <dgm:prSet presAssocID="{28DCB4A0-9175-4AC0-87B7-B4AE732C0645}" presName="horzOne" presStyleCnt="0"/>
      <dgm:spPr/>
    </dgm:pt>
    <dgm:pt modelId="{18053A7B-09E7-4930-BB00-476E55641293}" type="pres">
      <dgm:prSet presAssocID="{EA4DA8A6-BFE9-427F-9D10-E2ADD12D1F99}" presName="vertTwo" presStyleCnt="0"/>
      <dgm:spPr/>
    </dgm:pt>
    <dgm:pt modelId="{2A4C6C21-6D4D-46C7-9FB1-748A56907CF6}" type="pres">
      <dgm:prSet presAssocID="{EA4DA8A6-BFE9-427F-9D10-E2ADD12D1F99}" presName="txTwo" presStyleLbl="node2" presStyleIdx="1" presStyleCnt="2">
        <dgm:presLayoutVars>
          <dgm:chPref val="3"/>
        </dgm:presLayoutVars>
      </dgm:prSet>
      <dgm:spPr/>
    </dgm:pt>
    <dgm:pt modelId="{0AD1D0B5-27CE-426F-8C1A-4E9BBA4C53DE}" type="pres">
      <dgm:prSet presAssocID="{EA4DA8A6-BFE9-427F-9D10-E2ADD12D1F99}" presName="parTransTwo" presStyleCnt="0"/>
      <dgm:spPr/>
    </dgm:pt>
    <dgm:pt modelId="{E13AA8B8-856B-4EC1-A2CA-DE7ABE47A36F}" type="pres">
      <dgm:prSet presAssocID="{EA4DA8A6-BFE9-427F-9D10-E2ADD12D1F99}" presName="horzTwo" presStyleCnt="0"/>
      <dgm:spPr/>
    </dgm:pt>
    <dgm:pt modelId="{0E8136D4-766D-4AF5-9662-35AD36AAA40D}" type="pres">
      <dgm:prSet presAssocID="{11855284-D8C3-45DA-8735-818A026D3818}" presName="vertThree" presStyleCnt="0"/>
      <dgm:spPr/>
    </dgm:pt>
    <dgm:pt modelId="{0403717D-8036-40F5-8820-F935278F4F09}" type="pres">
      <dgm:prSet presAssocID="{11855284-D8C3-45DA-8735-818A026D3818}" presName="txThree" presStyleLbl="node3" presStyleIdx="1" presStyleCnt="2">
        <dgm:presLayoutVars>
          <dgm:chPref val="3"/>
        </dgm:presLayoutVars>
      </dgm:prSet>
      <dgm:spPr/>
    </dgm:pt>
    <dgm:pt modelId="{B1EF6D8A-B81C-44A8-A959-FC434C00FB7D}" type="pres">
      <dgm:prSet presAssocID="{11855284-D8C3-45DA-8735-818A026D3818}" presName="horzThree" presStyleCnt="0"/>
      <dgm:spPr/>
    </dgm:pt>
  </dgm:ptLst>
  <dgm:cxnLst>
    <dgm:cxn modelId="{69338F11-204D-43BF-AF79-C415FD731DFB}" srcId="{70D279B2-5A02-43DC-9555-A86E659C7683}" destId="{35AB44C5-72DB-443C-8FA9-A3CF7D482563}" srcOrd="0" destOrd="0" parTransId="{59A56013-B77D-404E-BB6B-EB8DF137A72E}" sibTransId="{A686F0AC-D29E-44EB-830D-178A52D92AF3}"/>
    <dgm:cxn modelId="{84B5A219-D6CA-4B7A-BC6D-71D483C584A4}" type="presOf" srcId="{EA4DA8A6-BFE9-427F-9D10-E2ADD12D1F99}" destId="{2A4C6C21-6D4D-46C7-9FB1-748A56907CF6}" srcOrd="0" destOrd="0" presId="urn:microsoft.com/office/officeart/2005/8/layout/hierarchy4"/>
    <dgm:cxn modelId="{64920F27-2CE6-4BCE-9C96-6AA8389B6E3A}" type="presOf" srcId="{11855284-D8C3-45DA-8735-818A026D3818}" destId="{0403717D-8036-40F5-8820-F935278F4F09}" srcOrd="0" destOrd="0" presId="urn:microsoft.com/office/officeart/2005/8/layout/hierarchy4"/>
    <dgm:cxn modelId="{54505D2B-BB7B-4F1E-914D-7B8714AF169A}" type="presOf" srcId="{C4E5236B-9903-4FF6-BB3D-E9222A631AEA}" destId="{FA5720B6-A19B-4BDD-AC6D-4E8C5FFD96F0}" srcOrd="0" destOrd="0" presId="urn:microsoft.com/office/officeart/2005/8/layout/hierarchy4"/>
    <dgm:cxn modelId="{81B6975F-726D-48AE-AC13-66EB8493EFE8}" type="presOf" srcId="{376EDD19-97A9-4CFD-B955-E64318AABAD2}" destId="{035CAA6A-1270-48CA-B15A-583CE57A233B}" srcOrd="0" destOrd="0" presId="urn:microsoft.com/office/officeart/2005/8/layout/hierarchy4"/>
    <dgm:cxn modelId="{20951F6A-FCF7-4E6A-B99B-21B30D9DA68B}" type="presOf" srcId="{70D279B2-5A02-43DC-9555-A86E659C7683}" destId="{C88B4E2B-16C3-42F4-968C-2FAD1625C960}" srcOrd="0" destOrd="0" presId="urn:microsoft.com/office/officeart/2005/8/layout/hierarchy4"/>
    <dgm:cxn modelId="{BEED7853-BC0E-466D-93C9-6D932E9E8B7D}" srcId="{EA4DA8A6-BFE9-427F-9D10-E2ADD12D1F99}" destId="{11855284-D8C3-45DA-8735-818A026D3818}" srcOrd="0" destOrd="0" parTransId="{C556F109-B4AB-46E7-9220-8CD20CE24EB9}" sibTransId="{AD61F292-CC34-4F7E-99F9-CA449874A4F8}"/>
    <dgm:cxn modelId="{A56E607F-3D0A-4170-9ACE-BA19B2C7CC8C}" srcId="{376EDD19-97A9-4CFD-B955-E64318AABAD2}" destId="{70D279B2-5A02-43DC-9555-A86E659C7683}" srcOrd="0" destOrd="0" parTransId="{0299C597-A32B-466A-9FC6-C00917C8E83B}" sibTransId="{DD7E8289-3661-44AE-8896-2575F898DCC5}"/>
    <dgm:cxn modelId="{AB8E8796-7B92-43A1-9760-CB97FA0D843B}" srcId="{C4E5236B-9903-4FF6-BB3D-E9222A631AEA}" destId="{28DCB4A0-9175-4AC0-87B7-B4AE732C0645}" srcOrd="1" destOrd="0" parTransId="{A4AF215C-45AB-4C3A-89BC-211007FD0EEA}" sibTransId="{9D4D26C0-2F7F-49D6-B2AE-2710C3D21E5B}"/>
    <dgm:cxn modelId="{8CA1DC9A-7937-43E0-AE92-877EA55AE341}" srcId="{28DCB4A0-9175-4AC0-87B7-B4AE732C0645}" destId="{EA4DA8A6-BFE9-427F-9D10-E2ADD12D1F99}" srcOrd="0" destOrd="0" parTransId="{E3EE0AF0-7E6B-406A-9903-F405D2B6FFA9}" sibTransId="{E9763C25-8A3B-4638-9A4D-6177AB487A4C}"/>
    <dgm:cxn modelId="{D8A6C9A2-6ADF-4D39-A9B3-2E4B28B22C53}" srcId="{C4E5236B-9903-4FF6-BB3D-E9222A631AEA}" destId="{376EDD19-97A9-4CFD-B955-E64318AABAD2}" srcOrd="0" destOrd="0" parTransId="{A0B13E04-44BE-4CF3-849C-FA908734D743}" sibTransId="{6572ACF1-EDD3-47C9-B618-E8E6762AA7D2}"/>
    <dgm:cxn modelId="{4764F7AC-76BD-4C47-98C9-50BFDBDF3353}" type="presOf" srcId="{35AB44C5-72DB-443C-8FA9-A3CF7D482563}" destId="{0F4814E9-B112-4B14-AA56-C93E61157A7E}" srcOrd="0" destOrd="0" presId="urn:microsoft.com/office/officeart/2005/8/layout/hierarchy4"/>
    <dgm:cxn modelId="{1261DABF-D2A4-4168-9583-DD9C2CFDA767}" type="presOf" srcId="{28DCB4A0-9175-4AC0-87B7-B4AE732C0645}" destId="{DC68A378-98CE-46E5-A5D8-F5FA71A77096}" srcOrd="0" destOrd="0" presId="urn:microsoft.com/office/officeart/2005/8/layout/hierarchy4"/>
    <dgm:cxn modelId="{25AA092A-4536-4267-8F47-10BB7AE1D5CB}" type="presParOf" srcId="{FA5720B6-A19B-4BDD-AC6D-4E8C5FFD96F0}" destId="{0F5C4D1C-AF7F-4E4C-BD62-D98EA870A669}" srcOrd="0" destOrd="0" presId="urn:microsoft.com/office/officeart/2005/8/layout/hierarchy4"/>
    <dgm:cxn modelId="{3C23F271-8B0D-4DEA-9347-FD40CAC84C3F}" type="presParOf" srcId="{0F5C4D1C-AF7F-4E4C-BD62-D98EA870A669}" destId="{035CAA6A-1270-48CA-B15A-583CE57A233B}" srcOrd="0" destOrd="0" presId="urn:microsoft.com/office/officeart/2005/8/layout/hierarchy4"/>
    <dgm:cxn modelId="{83EADFA1-EF9A-401B-8FD1-537D9257ED8E}" type="presParOf" srcId="{0F5C4D1C-AF7F-4E4C-BD62-D98EA870A669}" destId="{26E9B097-A2F6-4B20-BD99-EBB543C349C9}" srcOrd="1" destOrd="0" presId="urn:microsoft.com/office/officeart/2005/8/layout/hierarchy4"/>
    <dgm:cxn modelId="{734D1A60-1C0C-4A38-825A-41216EF5ADA0}" type="presParOf" srcId="{0F5C4D1C-AF7F-4E4C-BD62-D98EA870A669}" destId="{820901AC-8C9B-48EA-9CE0-5AE3248A3970}" srcOrd="2" destOrd="0" presId="urn:microsoft.com/office/officeart/2005/8/layout/hierarchy4"/>
    <dgm:cxn modelId="{1023DB29-E9F3-4094-963D-33668BE15523}" type="presParOf" srcId="{820901AC-8C9B-48EA-9CE0-5AE3248A3970}" destId="{3C327CE0-C402-4B95-996E-754D07B432E8}" srcOrd="0" destOrd="0" presId="urn:microsoft.com/office/officeart/2005/8/layout/hierarchy4"/>
    <dgm:cxn modelId="{A91E484C-E52C-4A6F-8CC2-E618AF70AC60}" type="presParOf" srcId="{3C327CE0-C402-4B95-996E-754D07B432E8}" destId="{C88B4E2B-16C3-42F4-968C-2FAD1625C960}" srcOrd="0" destOrd="0" presId="urn:microsoft.com/office/officeart/2005/8/layout/hierarchy4"/>
    <dgm:cxn modelId="{C8FEF875-2757-43C1-819E-D171D75D82D0}" type="presParOf" srcId="{3C327CE0-C402-4B95-996E-754D07B432E8}" destId="{950816DF-C5FE-40E7-BB7E-9F2011B1F978}" srcOrd="1" destOrd="0" presId="urn:microsoft.com/office/officeart/2005/8/layout/hierarchy4"/>
    <dgm:cxn modelId="{2ADF84A3-EDDD-4BF0-8CF7-C2886E698F3B}" type="presParOf" srcId="{3C327CE0-C402-4B95-996E-754D07B432E8}" destId="{743308E3-F2A2-468F-8179-860877C12BDC}" srcOrd="2" destOrd="0" presId="urn:microsoft.com/office/officeart/2005/8/layout/hierarchy4"/>
    <dgm:cxn modelId="{5FF2B5E2-9BDD-4839-997C-BACA932E26B2}" type="presParOf" srcId="{743308E3-F2A2-468F-8179-860877C12BDC}" destId="{764D0355-E34C-428E-9760-DF8B493C2FA7}" srcOrd="0" destOrd="0" presId="urn:microsoft.com/office/officeart/2005/8/layout/hierarchy4"/>
    <dgm:cxn modelId="{801822D0-5949-45E5-8389-355CF9C817E6}" type="presParOf" srcId="{764D0355-E34C-428E-9760-DF8B493C2FA7}" destId="{0F4814E9-B112-4B14-AA56-C93E61157A7E}" srcOrd="0" destOrd="0" presId="urn:microsoft.com/office/officeart/2005/8/layout/hierarchy4"/>
    <dgm:cxn modelId="{EFF34565-96DC-412B-97C0-43361617A3AB}" type="presParOf" srcId="{764D0355-E34C-428E-9760-DF8B493C2FA7}" destId="{A0137372-DF83-4201-BB27-558DA107CD24}" srcOrd="1" destOrd="0" presId="urn:microsoft.com/office/officeart/2005/8/layout/hierarchy4"/>
    <dgm:cxn modelId="{03EE2833-7E8D-4D98-93F8-6C114E6CEEDE}" type="presParOf" srcId="{FA5720B6-A19B-4BDD-AC6D-4E8C5FFD96F0}" destId="{933FE67D-92E2-4996-8E86-3F3432173315}" srcOrd="1" destOrd="0" presId="urn:microsoft.com/office/officeart/2005/8/layout/hierarchy4"/>
    <dgm:cxn modelId="{46B0FB9B-90CC-4642-AAD1-4A645205FCF1}" type="presParOf" srcId="{FA5720B6-A19B-4BDD-AC6D-4E8C5FFD96F0}" destId="{44353797-22D6-4D63-9942-A7B09C9FEFEE}" srcOrd="2" destOrd="0" presId="urn:microsoft.com/office/officeart/2005/8/layout/hierarchy4"/>
    <dgm:cxn modelId="{4AA0412E-E9E5-4834-ACA7-533A0B7C8EA0}" type="presParOf" srcId="{44353797-22D6-4D63-9942-A7B09C9FEFEE}" destId="{DC68A378-98CE-46E5-A5D8-F5FA71A77096}" srcOrd="0" destOrd="0" presId="urn:microsoft.com/office/officeart/2005/8/layout/hierarchy4"/>
    <dgm:cxn modelId="{03C3698E-1E85-4AF7-9012-2ED9D74A670B}" type="presParOf" srcId="{44353797-22D6-4D63-9942-A7B09C9FEFEE}" destId="{7E0C4CAE-3BFD-4CCE-B5E4-48BD86DC1CE9}" srcOrd="1" destOrd="0" presId="urn:microsoft.com/office/officeart/2005/8/layout/hierarchy4"/>
    <dgm:cxn modelId="{F48255A5-0ED5-4F0F-97D2-109B2B82F1E8}" type="presParOf" srcId="{44353797-22D6-4D63-9942-A7B09C9FEFEE}" destId="{C84A8068-896B-448D-B6DA-DA5DB7AF0663}" srcOrd="2" destOrd="0" presId="urn:microsoft.com/office/officeart/2005/8/layout/hierarchy4"/>
    <dgm:cxn modelId="{8EE07373-9D89-49B6-8DAB-CE2BA34B43F0}" type="presParOf" srcId="{C84A8068-896B-448D-B6DA-DA5DB7AF0663}" destId="{18053A7B-09E7-4930-BB00-476E55641293}" srcOrd="0" destOrd="0" presId="urn:microsoft.com/office/officeart/2005/8/layout/hierarchy4"/>
    <dgm:cxn modelId="{B5131846-0587-42EE-8F1A-BEB942E5E363}" type="presParOf" srcId="{18053A7B-09E7-4930-BB00-476E55641293}" destId="{2A4C6C21-6D4D-46C7-9FB1-748A56907CF6}" srcOrd="0" destOrd="0" presId="urn:microsoft.com/office/officeart/2005/8/layout/hierarchy4"/>
    <dgm:cxn modelId="{953A6CF1-3568-4075-90F3-E3B41D18908D}" type="presParOf" srcId="{18053A7B-09E7-4930-BB00-476E55641293}" destId="{0AD1D0B5-27CE-426F-8C1A-4E9BBA4C53DE}" srcOrd="1" destOrd="0" presId="urn:microsoft.com/office/officeart/2005/8/layout/hierarchy4"/>
    <dgm:cxn modelId="{AC0E35AD-339E-40C4-A317-2CAE91E756EC}" type="presParOf" srcId="{18053A7B-09E7-4930-BB00-476E55641293}" destId="{E13AA8B8-856B-4EC1-A2CA-DE7ABE47A36F}" srcOrd="2" destOrd="0" presId="urn:microsoft.com/office/officeart/2005/8/layout/hierarchy4"/>
    <dgm:cxn modelId="{C19C6FD2-1C8B-4FE7-B8ED-1FF0A04AA798}" type="presParOf" srcId="{E13AA8B8-856B-4EC1-A2CA-DE7ABE47A36F}" destId="{0E8136D4-766D-4AF5-9662-35AD36AAA40D}" srcOrd="0" destOrd="0" presId="urn:microsoft.com/office/officeart/2005/8/layout/hierarchy4"/>
    <dgm:cxn modelId="{D1C4FA24-984B-410A-9D33-B31364F5AC25}" type="presParOf" srcId="{0E8136D4-766D-4AF5-9662-35AD36AAA40D}" destId="{0403717D-8036-40F5-8820-F935278F4F09}" srcOrd="0" destOrd="0" presId="urn:microsoft.com/office/officeart/2005/8/layout/hierarchy4"/>
    <dgm:cxn modelId="{55ADD86F-9CAC-4E84-BE9F-EEEAE026F4E6}" type="presParOf" srcId="{0E8136D4-766D-4AF5-9662-35AD36AAA40D}" destId="{B1EF6D8A-B81C-44A8-A959-FC434C00FB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E5236B-9903-4FF6-BB3D-E9222A631AEA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76EDD19-97A9-4CFD-B955-E64318AABAD2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FDMA</a:t>
          </a:r>
        </a:p>
      </dgm:t>
    </dgm:pt>
    <dgm:pt modelId="{A0B13E04-44BE-4CF3-849C-FA908734D743}" type="parTrans" cxnId="{D8A6C9A2-6ADF-4D39-A9B3-2E4B28B22C53}">
      <dgm:prSet/>
      <dgm:spPr/>
      <dgm:t>
        <a:bodyPr/>
        <a:lstStyle/>
        <a:p>
          <a:endParaRPr lang="fr-FR"/>
        </a:p>
      </dgm:t>
    </dgm:pt>
    <dgm:pt modelId="{6572ACF1-EDD3-47C9-B618-E8E6762AA7D2}" type="sibTrans" cxnId="{D8A6C9A2-6ADF-4D39-A9B3-2E4B28B22C53}">
      <dgm:prSet/>
      <dgm:spPr/>
      <dgm:t>
        <a:bodyPr/>
        <a:lstStyle/>
        <a:p>
          <a:endParaRPr lang="fr-FR"/>
        </a:p>
      </dgm:t>
    </dgm:pt>
    <dgm:pt modelId="{70D279B2-5A02-43DC-9555-A86E659C768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gm:t>
    </dgm:pt>
    <dgm:pt modelId="{0299C597-A32B-466A-9FC6-C00917C8E83B}" type="parTrans" cxnId="{A56E607F-3D0A-4170-9ACE-BA19B2C7CC8C}">
      <dgm:prSet/>
      <dgm:spPr/>
      <dgm:t>
        <a:bodyPr/>
        <a:lstStyle/>
        <a:p>
          <a:endParaRPr lang="fr-FR"/>
        </a:p>
      </dgm:t>
    </dgm:pt>
    <dgm:pt modelId="{DD7E8289-3661-44AE-8896-2575F898DCC5}" type="sibTrans" cxnId="{A56E607F-3D0A-4170-9ACE-BA19B2C7CC8C}">
      <dgm:prSet/>
      <dgm:spPr/>
      <dgm:t>
        <a:bodyPr/>
        <a:lstStyle/>
        <a:p>
          <a:endParaRPr lang="fr-FR"/>
        </a:p>
      </dgm:t>
    </dgm:pt>
    <dgm:pt modelId="{35AB44C5-72DB-443C-8FA9-A3CF7D48256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Une bande de fréquence pour chaque utilisateur</a:t>
          </a:r>
        </a:p>
      </dgm:t>
    </dgm:pt>
    <dgm:pt modelId="{59A56013-B77D-404E-BB6B-EB8DF137A72E}" type="parTrans" cxnId="{69338F11-204D-43BF-AF79-C415FD731DFB}">
      <dgm:prSet/>
      <dgm:spPr/>
      <dgm:t>
        <a:bodyPr/>
        <a:lstStyle/>
        <a:p>
          <a:endParaRPr lang="fr-FR"/>
        </a:p>
      </dgm:t>
    </dgm:pt>
    <dgm:pt modelId="{A686F0AC-D29E-44EB-830D-178A52D92AF3}" type="sibTrans" cxnId="{69338F11-204D-43BF-AF79-C415FD731DFB}">
      <dgm:prSet/>
      <dgm:spPr/>
      <dgm:t>
        <a:bodyPr/>
        <a:lstStyle/>
        <a:p>
          <a:endParaRPr lang="fr-FR"/>
        </a:p>
      </dgm:t>
    </dgm:pt>
    <dgm:pt modelId="{EA4DA8A6-BFE9-427F-9D10-E2ADD12D1F9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Time Division Multiple Access</a:t>
          </a:r>
        </a:p>
      </dgm:t>
    </dgm:pt>
    <dgm:pt modelId="{E3EE0AF0-7E6B-406A-9903-F405D2B6FFA9}" type="parTrans" cxnId="{8CA1DC9A-7937-43E0-AE92-877EA55AE341}">
      <dgm:prSet/>
      <dgm:spPr/>
      <dgm:t>
        <a:bodyPr/>
        <a:lstStyle/>
        <a:p>
          <a:endParaRPr lang="fr-FR"/>
        </a:p>
      </dgm:t>
    </dgm:pt>
    <dgm:pt modelId="{E9763C25-8A3B-4638-9A4D-6177AB487A4C}" type="sibTrans" cxnId="{8CA1DC9A-7937-43E0-AE92-877EA55AE341}">
      <dgm:prSet/>
      <dgm:spPr/>
      <dgm:t>
        <a:bodyPr/>
        <a:lstStyle/>
        <a:p>
          <a:endParaRPr lang="fr-FR"/>
        </a:p>
      </dgm:t>
    </dgm:pt>
    <dgm:pt modelId="{11855284-D8C3-45DA-8735-818A026D381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Une tranche de temps pour chaque utilisateur</a:t>
          </a:r>
        </a:p>
      </dgm:t>
    </dgm:pt>
    <dgm:pt modelId="{C556F109-B4AB-46E7-9220-8CD20CE24EB9}" type="parTrans" cxnId="{BEED7853-BC0E-466D-93C9-6D932E9E8B7D}">
      <dgm:prSet/>
      <dgm:spPr/>
      <dgm:t>
        <a:bodyPr/>
        <a:lstStyle/>
        <a:p>
          <a:endParaRPr lang="fr-FR"/>
        </a:p>
      </dgm:t>
    </dgm:pt>
    <dgm:pt modelId="{AD61F292-CC34-4F7E-99F9-CA449874A4F8}" type="sibTrans" cxnId="{BEED7853-BC0E-466D-93C9-6D932E9E8B7D}">
      <dgm:prSet/>
      <dgm:spPr/>
      <dgm:t>
        <a:bodyPr/>
        <a:lstStyle/>
        <a:p>
          <a:endParaRPr lang="fr-FR"/>
        </a:p>
      </dgm:t>
    </dgm:pt>
    <dgm:pt modelId="{7073CA61-41BA-4B0A-8F7F-0B476159801E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CDMA</a:t>
          </a:r>
        </a:p>
      </dgm:t>
    </dgm:pt>
    <dgm:pt modelId="{57E87343-EB95-4E22-9BE9-D9257660752D}" type="parTrans" cxnId="{BE6D856B-DBCA-4B7E-B8AA-E9C31703F64B}">
      <dgm:prSet/>
      <dgm:spPr/>
      <dgm:t>
        <a:bodyPr/>
        <a:lstStyle/>
        <a:p>
          <a:endParaRPr lang="fr-FR"/>
        </a:p>
      </dgm:t>
    </dgm:pt>
    <dgm:pt modelId="{833C5239-4965-4917-B62F-E26621977732}" type="sibTrans" cxnId="{BE6D856B-DBCA-4B7E-B8AA-E9C31703F64B}">
      <dgm:prSet/>
      <dgm:spPr/>
      <dgm:t>
        <a:bodyPr/>
        <a:lstStyle/>
        <a:p>
          <a:endParaRPr lang="fr-FR"/>
        </a:p>
      </dgm:t>
    </dgm:pt>
    <dgm:pt modelId="{DF56F57F-4A67-4089-A401-B4476B64815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Code </a:t>
          </a:r>
          <a:r>
            <a:rPr lang="fr-FR">
              <a:solidFill>
                <a:schemeClr val="tx1">
                  <a:lumMod val="75000"/>
                  <a:lumOff val="25000"/>
                </a:schemeClr>
              </a:solidFill>
            </a:rPr>
            <a:t>Division Multiple Access</a:t>
          </a:r>
          <a:endParaRPr lang="fr-FR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AC09C4A-4DD5-4893-B322-F4C6F55A6C0B}" type="parTrans" cxnId="{F44B67FF-0984-4461-A1B2-3B10B7F30604}">
      <dgm:prSet/>
      <dgm:spPr/>
      <dgm:t>
        <a:bodyPr/>
        <a:lstStyle/>
        <a:p>
          <a:endParaRPr lang="fr-FR"/>
        </a:p>
      </dgm:t>
    </dgm:pt>
    <dgm:pt modelId="{665F8DB4-B7A9-42F5-B3A1-11B5393E9621}" type="sibTrans" cxnId="{F44B67FF-0984-4461-A1B2-3B10B7F30604}">
      <dgm:prSet/>
      <dgm:spPr/>
      <dgm:t>
        <a:bodyPr/>
        <a:lstStyle/>
        <a:p>
          <a:endParaRPr lang="fr-FR"/>
        </a:p>
      </dgm:t>
    </dgm:pt>
    <dgm:pt modelId="{8F398124-2CB9-4CB9-BD32-AD58E800385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Un code pour chaque utilisateur</a:t>
          </a:r>
        </a:p>
      </dgm:t>
    </dgm:pt>
    <dgm:pt modelId="{43DA09CD-DBA0-4737-B06C-8AC1C014D7BA}" type="parTrans" cxnId="{B0817425-DFA2-431A-8306-DD482370189F}">
      <dgm:prSet/>
      <dgm:spPr/>
      <dgm:t>
        <a:bodyPr/>
        <a:lstStyle/>
        <a:p>
          <a:endParaRPr lang="fr-FR"/>
        </a:p>
      </dgm:t>
    </dgm:pt>
    <dgm:pt modelId="{A55A8368-193E-41AB-AF6C-CE383413B596}" type="sibTrans" cxnId="{B0817425-DFA2-431A-8306-DD482370189F}">
      <dgm:prSet/>
      <dgm:spPr/>
      <dgm:t>
        <a:bodyPr/>
        <a:lstStyle/>
        <a:p>
          <a:endParaRPr lang="fr-FR"/>
        </a:p>
      </dgm:t>
    </dgm:pt>
    <dgm:pt modelId="{28DCB4A0-9175-4AC0-87B7-B4AE732C0645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TDMA</a:t>
          </a:r>
        </a:p>
      </dgm:t>
    </dgm:pt>
    <dgm:pt modelId="{A4AF215C-45AB-4C3A-89BC-211007FD0EEA}" type="parTrans" cxnId="{AB8E8796-7B92-43A1-9760-CB97FA0D843B}">
      <dgm:prSet/>
      <dgm:spPr/>
      <dgm:t>
        <a:bodyPr/>
        <a:lstStyle/>
        <a:p>
          <a:endParaRPr lang="fr-FR"/>
        </a:p>
      </dgm:t>
    </dgm:pt>
    <dgm:pt modelId="{9D4D26C0-2F7F-49D6-B2AE-2710C3D21E5B}" type="sibTrans" cxnId="{AB8E8796-7B92-43A1-9760-CB97FA0D843B}">
      <dgm:prSet/>
      <dgm:spPr/>
      <dgm:t>
        <a:bodyPr/>
        <a:lstStyle/>
        <a:p>
          <a:endParaRPr lang="fr-FR"/>
        </a:p>
      </dgm:t>
    </dgm:pt>
    <dgm:pt modelId="{FA5720B6-A19B-4BDD-AC6D-4E8C5FFD96F0}" type="pres">
      <dgm:prSet presAssocID="{C4E5236B-9903-4FF6-BB3D-E9222A631A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5C4D1C-AF7F-4E4C-BD62-D98EA870A669}" type="pres">
      <dgm:prSet presAssocID="{376EDD19-97A9-4CFD-B955-E64318AABAD2}" presName="vertOne" presStyleCnt="0"/>
      <dgm:spPr/>
    </dgm:pt>
    <dgm:pt modelId="{035CAA6A-1270-48CA-B15A-583CE57A233B}" type="pres">
      <dgm:prSet presAssocID="{376EDD19-97A9-4CFD-B955-E64318AABAD2}" presName="txOne" presStyleLbl="node0" presStyleIdx="0" presStyleCnt="3" custScaleY="49291">
        <dgm:presLayoutVars>
          <dgm:chPref val="3"/>
        </dgm:presLayoutVars>
      </dgm:prSet>
      <dgm:spPr/>
    </dgm:pt>
    <dgm:pt modelId="{26E9B097-A2F6-4B20-BD99-EBB543C349C9}" type="pres">
      <dgm:prSet presAssocID="{376EDD19-97A9-4CFD-B955-E64318AABAD2}" presName="parTransOne" presStyleCnt="0"/>
      <dgm:spPr/>
    </dgm:pt>
    <dgm:pt modelId="{820901AC-8C9B-48EA-9CE0-5AE3248A3970}" type="pres">
      <dgm:prSet presAssocID="{376EDD19-97A9-4CFD-B955-E64318AABAD2}" presName="horzOne" presStyleCnt="0"/>
      <dgm:spPr/>
    </dgm:pt>
    <dgm:pt modelId="{3C327CE0-C402-4B95-996E-754D07B432E8}" type="pres">
      <dgm:prSet presAssocID="{70D279B2-5A02-43DC-9555-A86E659C7683}" presName="vertTwo" presStyleCnt="0"/>
      <dgm:spPr/>
    </dgm:pt>
    <dgm:pt modelId="{C88B4E2B-16C3-42F4-968C-2FAD1625C960}" type="pres">
      <dgm:prSet presAssocID="{70D279B2-5A02-43DC-9555-A86E659C7683}" presName="txTwo" presStyleLbl="node2" presStyleIdx="0" presStyleCnt="3">
        <dgm:presLayoutVars>
          <dgm:chPref val="3"/>
        </dgm:presLayoutVars>
      </dgm:prSet>
      <dgm:spPr/>
    </dgm:pt>
    <dgm:pt modelId="{950816DF-C5FE-40E7-BB7E-9F2011B1F978}" type="pres">
      <dgm:prSet presAssocID="{70D279B2-5A02-43DC-9555-A86E659C7683}" presName="parTransTwo" presStyleCnt="0"/>
      <dgm:spPr/>
    </dgm:pt>
    <dgm:pt modelId="{743308E3-F2A2-468F-8179-860877C12BDC}" type="pres">
      <dgm:prSet presAssocID="{70D279B2-5A02-43DC-9555-A86E659C7683}" presName="horzTwo" presStyleCnt="0"/>
      <dgm:spPr/>
    </dgm:pt>
    <dgm:pt modelId="{764D0355-E34C-428E-9760-DF8B493C2FA7}" type="pres">
      <dgm:prSet presAssocID="{35AB44C5-72DB-443C-8FA9-A3CF7D482563}" presName="vertThree" presStyleCnt="0"/>
      <dgm:spPr/>
    </dgm:pt>
    <dgm:pt modelId="{0F4814E9-B112-4B14-AA56-C93E61157A7E}" type="pres">
      <dgm:prSet presAssocID="{35AB44C5-72DB-443C-8FA9-A3CF7D482563}" presName="txThree" presStyleLbl="node3" presStyleIdx="0" presStyleCnt="3">
        <dgm:presLayoutVars>
          <dgm:chPref val="3"/>
        </dgm:presLayoutVars>
      </dgm:prSet>
      <dgm:spPr/>
    </dgm:pt>
    <dgm:pt modelId="{A0137372-DF83-4201-BB27-558DA107CD24}" type="pres">
      <dgm:prSet presAssocID="{35AB44C5-72DB-443C-8FA9-A3CF7D482563}" presName="horzThree" presStyleCnt="0"/>
      <dgm:spPr/>
    </dgm:pt>
    <dgm:pt modelId="{933FE67D-92E2-4996-8E86-3F3432173315}" type="pres">
      <dgm:prSet presAssocID="{6572ACF1-EDD3-47C9-B618-E8E6762AA7D2}" presName="sibSpaceOne" presStyleCnt="0"/>
      <dgm:spPr/>
    </dgm:pt>
    <dgm:pt modelId="{44353797-22D6-4D63-9942-A7B09C9FEFEE}" type="pres">
      <dgm:prSet presAssocID="{28DCB4A0-9175-4AC0-87B7-B4AE732C0645}" presName="vertOne" presStyleCnt="0"/>
      <dgm:spPr/>
    </dgm:pt>
    <dgm:pt modelId="{DC68A378-98CE-46E5-A5D8-F5FA71A77096}" type="pres">
      <dgm:prSet presAssocID="{28DCB4A0-9175-4AC0-87B7-B4AE732C0645}" presName="txOne" presStyleLbl="node0" presStyleIdx="1" presStyleCnt="3" custScaleY="49291">
        <dgm:presLayoutVars>
          <dgm:chPref val="3"/>
        </dgm:presLayoutVars>
      </dgm:prSet>
      <dgm:spPr/>
    </dgm:pt>
    <dgm:pt modelId="{7E0C4CAE-3BFD-4CCE-B5E4-48BD86DC1CE9}" type="pres">
      <dgm:prSet presAssocID="{28DCB4A0-9175-4AC0-87B7-B4AE732C0645}" presName="parTransOne" presStyleCnt="0"/>
      <dgm:spPr/>
    </dgm:pt>
    <dgm:pt modelId="{C84A8068-896B-448D-B6DA-DA5DB7AF0663}" type="pres">
      <dgm:prSet presAssocID="{28DCB4A0-9175-4AC0-87B7-B4AE732C0645}" presName="horzOne" presStyleCnt="0"/>
      <dgm:spPr/>
    </dgm:pt>
    <dgm:pt modelId="{18053A7B-09E7-4930-BB00-476E55641293}" type="pres">
      <dgm:prSet presAssocID="{EA4DA8A6-BFE9-427F-9D10-E2ADD12D1F99}" presName="vertTwo" presStyleCnt="0"/>
      <dgm:spPr/>
    </dgm:pt>
    <dgm:pt modelId="{2A4C6C21-6D4D-46C7-9FB1-748A56907CF6}" type="pres">
      <dgm:prSet presAssocID="{EA4DA8A6-BFE9-427F-9D10-E2ADD12D1F99}" presName="txTwo" presStyleLbl="node2" presStyleIdx="1" presStyleCnt="3">
        <dgm:presLayoutVars>
          <dgm:chPref val="3"/>
        </dgm:presLayoutVars>
      </dgm:prSet>
      <dgm:spPr/>
    </dgm:pt>
    <dgm:pt modelId="{0AD1D0B5-27CE-426F-8C1A-4E9BBA4C53DE}" type="pres">
      <dgm:prSet presAssocID="{EA4DA8A6-BFE9-427F-9D10-E2ADD12D1F99}" presName="parTransTwo" presStyleCnt="0"/>
      <dgm:spPr/>
    </dgm:pt>
    <dgm:pt modelId="{E13AA8B8-856B-4EC1-A2CA-DE7ABE47A36F}" type="pres">
      <dgm:prSet presAssocID="{EA4DA8A6-BFE9-427F-9D10-E2ADD12D1F99}" presName="horzTwo" presStyleCnt="0"/>
      <dgm:spPr/>
    </dgm:pt>
    <dgm:pt modelId="{0E8136D4-766D-4AF5-9662-35AD36AAA40D}" type="pres">
      <dgm:prSet presAssocID="{11855284-D8C3-45DA-8735-818A026D3818}" presName="vertThree" presStyleCnt="0"/>
      <dgm:spPr/>
    </dgm:pt>
    <dgm:pt modelId="{0403717D-8036-40F5-8820-F935278F4F09}" type="pres">
      <dgm:prSet presAssocID="{11855284-D8C3-45DA-8735-818A026D3818}" presName="txThree" presStyleLbl="node3" presStyleIdx="1" presStyleCnt="3">
        <dgm:presLayoutVars>
          <dgm:chPref val="3"/>
        </dgm:presLayoutVars>
      </dgm:prSet>
      <dgm:spPr/>
    </dgm:pt>
    <dgm:pt modelId="{B1EF6D8A-B81C-44A8-A959-FC434C00FB7D}" type="pres">
      <dgm:prSet presAssocID="{11855284-D8C3-45DA-8735-818A026D3818}" presName="horzThree" presStyleCnt="0"/>
      <dgm:spPr/>
    </dgm:pt>
    <dgm:pt modelId="{4CA3AEC9-659F-4F7A-BA69-90EDC6137520}" type="pres">
      <dgm:prSet presAssocID="{9D4D26C0-2F7F-49D6-B2AE-2710C3D21E5B}" presName="sibSpaceOne" presStyleCnt="0"/>
      <dgm:spPr/>
    </dgm:pt>
    <dgm:pt modelId="{36A7FF70-CE01-48B1-8538-0A5C06A1C16C}" type="pres">
      <dgm:prSet presAssocID="{7073CA61-41BA-4B0A-8F7F-0B476159801E}" presName="vertOne" presStyleCnt="0"/>
      <dgm:spPr/>
    </dgm:pt>
    <dgm:pt modelId="{5A6EC339-A99E-4488-87AD-354C6AA7006D}" type="pres">
      <dgm:prSet presAssocID="{7073CA61-41BA-4B0A-8F7F-0B476159801E}" presName="txOne" presStyleLbl="node0" presStyleIdx="2" presStyleCnt="3" custScaleY="49291">
        <dgm:presLayoutVars>
          <dgm:chPref val="3"/>
        </dgm:presLayoutVars>
      </dgm:prSet>
      <dgm:spPr/>
    </dgm:pt>
    <dgm:pt modelId="{A175E414-7118-4AFF-BE0F-4C032ECF2C96}" type="pres">
      <dgm:prSet presAssocID="{7073CA61-41BA-4B0A-8F7F-0B476159801E}" presName="parTransOne" presStyleCnt="0"/>
      <dgm:spPr/>
    </dgm:pt>
    <dgm:pt modelId="{3A4C4333-20D8-4FFB-B9C1-D8189FD92EC6}" type="pres">
      <dgm:prSet presAssocID="{7073CA61-41BA-4B0A-8F7F-0B476159801E}" presName="horzOne" presStyleCnt="0"/>
      <dgm:spPr/>
    </dgm:pt>
    <dgm:pt modelId="{08F8ECBB-786C-48CD-9136-57254D912191}" type="pres">
      <dgm:prSet presAssocID="{DF56F57F-4A67-4089-A401-B4476B648159}" presName="vertTwo" presStyleCnt="0"/>
      <dgm:spPr/>
    </dgm:pt>
    <dgm:pt modelId="{EA1DE93E-4DC0-4E55-94A4-ECEEE4790D08}" type="pres">
      <dgm:prSet presAssocID="{DF56F57F-4A67-4089-A401-B4476B648159}" presName="txTwo" presStyleLbl="node2" presStyleIdx="2" presStyleCnt="3">
        <dgm:presLayoutVars>
          <dgm:chPref val="3"/>
        </dgm:presLayoutVars>
      </dgm:prSet>
      <dgm:spPr/>
    </dgm:pt>
    <dgm:pt modelId="{56ED5BEF-6B5F-4B02-9F0B-ECBEC7040B89}" type="pres">
      <dgm:prSet presAssocID="{DF56F57F-4A67-4089-A401-B4476B648159}" presName="parTransTwo" presStyleCnt="0"/>
      <dgm:spPr/>
    </dgm:pt>
    <dgm:pt modelId="{9D7AE0AA-7D67-4A1B-81EA-E82DCCD3A8D5}" type="pres">
      <dgm:prSet presAssocID="{DF56F57F-4A67-4089-A401-B4476B648159}" presName="horzTwo" presStyleCnt="0"/>
      <dgm:spPr/>
    </dgm:pt>
    <dgm:pt modelId="{3D01ACD1-4699-4D43-9BA8-A690E2FEA39B}" type="pres">
      <dgm:prSet presAssocID="{8F398124-2CB9-4CB9-BD32-AD58E8003859}" presName="vertThree" presStyleCnt="0"/>
      <dgm:spPr/>
    </dgm:pt>
    <dgm:pt modelId="{DB11969A-0E9D-403E-845C-09A1C4AEC3AB}" type="pres">
      <dgm:prSet presAssocID="{8F398124-2CB9-4CB9-BD32-AD58E8003859}" presName="txThree" presStyleLbl="node3" presStyleIdx="2" presStyleCnt="3">
        <dgm:presLayoutVars>
          <dgm:chPref val="3"/>
        </dgm:presLayoutVars>
      </dgm:prSet>
      <dgm:spPr/>
    </dgm:pt>
    <dgm:pt modelId="{746E2D75-55AB-4A1C-A948-9B46A2DF45E1}" type="pres">
      <dgm:prSet presAssocID="{8F398124-2CB9-4CB9-BD32-AD58E8003859}" presName="horzThree" presStyleCnt="0"/>
      <dgm:spPr/>
    </dgm:pt>
  </dgm:ptLst>
  <dgm:cxnLst>
    <dgm:cxn modelId="{69338F11-204D-43BF-AF79-C415FD731DFB}" srcId="{70D279B2-5A02-43DC-9555-A86E659C7683}" destId="{35AB44C5-72DB-443C-8FA9-A3CF7D482563}" srcOrd="0" destOrd="0" parTransId="{59A56013-B77D-404E-BB6B-EB8DF137A72E}" sibTransId="{A686F0AC-D29E-44EB-830D-178A52D92AF3}"/>
    <dgm:cxn modelId="{C08CF913-5B78-459A-90BD-83F037AC6B71}" type="presOf" srcId="{7073CA61-41BA-4B0A-8F7F-0B476159801E}" destId="{5A6EC339-A99E-4488-87AD-354C6AA7006D}" srcOrd="0" destOrd="0" presId="urn:microsoft.com/office/officeart/2005/8/layout/hierarchy4"/>
    <dgm:cxn modelId="{84B5A219-D6CA-4B7A-BC6D-71D483C584A4}" type="presOf" srcId="{EA4DA8A6-BFE9-427F-9D10-E2ADD12D1F99}" destId="{2A4C6C21-6D4D-46C7-9FB1-748A56907CF6}" srcOrd="0" destOrd="0" presId="urn:microsoft.com/office/officeart/2005/8/layout/hierarchy4"/>
    <dgm:cxn modelId="{B0817425-DFA2-431A-8306-DD482370189F}" srcId="{DF56F57F-4A67-4089-A401-B4476B648159}" destId="{8F398124-2CB9-4CB9-BD32-AD58E8003859}" srcOrd="0" destOrd="0" parTransId="{43DA09CD-DBA0-4737-B06C-8AC1C014D7BA}" sibTransId="{A55A8368-193E-41AB-AF6C-CE383413B596}"/>
    <dgm:cxn modelId="{64920F27-2CE6-4BCE-9C96-6AA8389B6E3A}" type="presOf" srcId="{11855284-D8C3-45DA-8735-818A026D3818}" destId="{0403717D-8036-40F5-8820-F935278F4F09}" srcOrd="0" destOrd="0" presId="urn:microsoft.com/office/officeart/2005/8/layout/hierarchy4"/>
    <dgm:cxn modelId="{54505D2B-BB7B-4F1E-914D-7B8714AF169A}" type="presOf" srcId="{C4E5236B-9903-4FF6-BB3D-E9222A631AEA}" destId="{FA5720B6-A19B-4BDD-AC6D-4E8C5FFD96F0}" srcOrd="0" destOrd="0" presId="urn:microsoft.com/office/officeart/2005/8/layout/hierarchy4"/>
    <dgm:cxn modelId="{135EF63C-998E-4E3E-9495-ED58F96A20A3}" type="presOf" srcId="{DF56F57F-4A67-4089-A401-B4476B648159}" destId="{EA1DE93E-4DC0-4E55-94A4-ECEEE4790D08}" srcOrd="0" destOrd="0" presId="urn:microsoft.com/office/officeart/2005/8/layout/hierarchy4"/>
    <dgm:cxn modelId="{81B6975F-726D-48AE-AC13-66EB8493EFE8}" type="presOf" srcId="{376EDD19-97A9-4CFD-B955-E64318AABAD2}" destId="{035CAA6A-1270-48CA-B15A-583CE57A233B}" srcOrd="0" destOrd="0" presId="urn:microsoft.com/office/officeart/2005/8/layout/hierarchy4"/>
    <dgm:cxn modelId="{20951F6A-FCF7-4E6A-B99B-21B30D9DA68B}" type="presOf" srcId="{70D279B2-5A02-43DC-9555-A86E659C7683}" destId="{C88B4E2B-16C3-42F4-968C-2FAD1625C960}" srcOrd="0" destOrd="0" presId="urn:microsoft.com/office/officeart/2005/8/layout/hierarchy4"/>
    <dgm:cxn modelId="{BE6D856B-DBCA-4B7E-B8AA-E9C31703F64B}" srcId="{C4E5236B-9903-4FF6-BB3D-E9222A631AEA}" destId="{7073CA61-41BA-4B0A-8F7F-0B476159801E}" srcOrd="2" destOrd="0" parTransId="{57E87343-EB95-4E22-9BE9-D9257660752D}" sibTransId="{833C5239-4965-4917-B62F-E26621977732}"/>
    <dgm:cxn modelId="{BEED7853-BC0E-466D-93C9-6D932E9E8B7D}" srcId="{EA4DA8A6-BFE9-427F-9D10-E2ADD12D1F99}" destId="{11855284-D8C3-45DA-8735-818A026D3818}" srcOrd="0" destOrd="0" parTransId="{C556F109-B4AB-46E7-9220-8CD20CE24EB9}" sibTransId="{AD61F292-CC34-4F7E-99F9-CA449874A4F8}"/>
    <dgm:cxn modelId="{A56E607F-3D0A-4170-9ACE-BA19B2C7CC8C}" srcId="{376EDD19-97A9-4CFD-B955-E64318AABAD2}" destId="{70D279B2-5A02-43DC-9555-A86E659C7683}" srcOrd="0" destOrd="0" parTransId="{0299C597-A32B-466A-9FC6-C00917C8E83B}" sibTransId="{DD7E8289-3661-44AE-8896-2575F898DCC5}"/>
    <dgm:cxn modelId="{AB8E8796-7B92-43A1-9760-CB97FA0D843B}" srcId="{C4E5236B-9903-4FF6-BB3D-E9222A631AEA}" destId="{28DCB4A0-9175-4AC0-87B7-B4AE732C0645}" srcOrd="1" destOrd="0" parTransId="{A4AF215C-45AB-4C3A-89BC-211007FD0EEA}" sibTransId="{9D4D26C0-2F7F-49D6-B2AE-2710C3D21E5B}"/>
    <dgm:cxn modelId="{8CA1DC9A-7937-43E0-AE92-877EA55AE341}" srcId="{28DCB4A0-9175-4AC0-87B7-B4AE732C0645}" destId="{EA4DA8A6-BFE9-427F-9D10-E2ADD12D1F99}" srcOrd="0" destOrd="0" parTransId="{E3EE0AF0-7E6B-406A-9903-F405D2B6FFA9}" sibTransId="{E9763C25-8A3B-4638-9A4D-6177AB487A4C}"/>
    <dgm:cxn modelId="{D8A6C9A2-6ADF-4D39-A9B3-2E4B28B22C53}" srcId="{C4E5236B-9903-4FF6-BB3D-E9222A631AEA}" destId="{376EDD19-97A9-4CFD-B955-E64318AABAD2}" srcOrd="0" destOrd="0" parTransId="{A0B13E04-44BE-4CF3-849C-FA908734D743}" sibTransId="{6572ACF1-EDD3-47C9-B618-E8E6762AA7D2}"/>
    <dgm:cxn modelId="{4764F7AC-76BD-4C47-98C9-50BFDBDF3353}" type="presOf" srcId="{35AB44C5-72DB-443C-8FA9-A3CF7D482563}" destId="{0F4814E9-B112-4B14-AA56-C93E61157A7E}" srcOrd="0" destOrd="0" presId="urn:microsoft.com/office/officeart/2005/8/layout/hierarchy4"/>
    <dgm:cxn modelId="{0D4BF2AD-FC21-47F6-922C-7F3B486C164B}" type="presOf" srcId="{8F398124-2CB9-4CB9-BD32-AD58E8003859}" destId="{DB11969A-0E9D-403E-845C-09A1C4AEC3AB}" srcOrd="0" destOrd="0" presId="urn:microsoft.com/office/officeart/2005/8/layout/hierarchy4"/>
    <dgm:cxn modelId="{1261DABF-D2A4-4168-9583-DD9C2CFDA767}" type="presOf" srcId="{28DCB4A0-9175-4AC0-87B7-B4AE732C0645}" destId="{DC68A378-98CE-46E5-A5D8-F5FA71A77096}" srcOrd="0" destOrd="0" presId="urn:microsoft.com/office/officeart/2005/8/layout/hierarchy4"/>
    <dgm:cxn modelId="{F44B67FF-0984-4461-A1B2-3B10B7F30604}" srcId="{7073CA61-41BA-4B0A-8F7F-0B476159801E}" destId="{DF56F57F-4A67-4089-A401-B4476B648159}" srcOrd="0" destOrd="0" parTransId="{6AC09C4A-4DD5-4893-B322-F4C6F55A6C0B}" sibTransId="{665F8DB4-B7A9-42F5-B3A1-11B5393E9621}"/>
    <dgm:cxn modelId="{25AA092A-4536-4267-8F47-10BB7AE1D5CB}" type="presParOf" srcId="{FA5720B6-A19B-4BDD-AC6D-4E8C5FFD96F0}" destId="{0F5C4D1C-AF7F-4E4C-BD62-D98EA870A669}" srcOrd="0" destOrd="0" presId="urn:microsoft.com/office/officeart/2005/8/layout/hierarchy4"/>
    <dgm:cxn modelId="{3C23F271-8B0D-4DEA-9347-FD40CAC84C3F}" type="presParOf" srcId="{0F5C4D1C-AF7F-4E4C-BD62-D98EA870A669}" destId="{035CAA6A-1270-48CA-B15A-583CE57A233B}" srcOrd="0" destOrd="0" presId="urn:microsoft.com/office/officeart/2005/8/layout/hierarchy4"/>
    <dgm:cxn modelId="{83EADFA1-EF9A-401B-8FD1-537D9257ED8E}" type="presParOf" srcId="{0F5C4D1C-AF7F-4E4C-BD62-D98EA870A669}" destId="{26E9B097-A2F6-4B20-BD99-EBB543C349C9}" srcOrd="1" destOrd="0" presId="urn:microsoft.com/office/officeart/2005/8/layout/hierarchy4"/>
    <dgm:cxn modelId="{734D1A60-1C0C-4A38-825A-41216EF5ADA0}" type="presParOf" srcId="{0F5C4D1C-AF7F-4E4C-BD62-D98EA870A669}" destId="{820901AC-8C9B-48EA-9CE0-5AE3248A3970}" srcOrd="2" destOrd="0" presId="urn:microsoft.com/office/officeart/2005/8/layout/hierarchy4"/>
    <dgm:cxn modelId="{1023DB29-E9F3-4094-963D-33668BE15523}" type="presParOf" srcId="{820901AC-8C9B-48EA-9CE0-5AE3248A3970}" destId="{3C327CE0-C402-4B95-996E-754D07B432E8}" srcOrd="0" destOrd="0" presId="urn:microsoft.com/office/officeart/2005/8/layout/hierarchy4"/>
    <dgm:cxn modelId="{A91E484C-E52C-4A6F-8CC2-E618AF70AC60}" type="presParOf" srcId="{3C327CE0-C402-4B95-996E-754D07B432E8}" destId="{C88B4E2B-16C3-42F4-968C-2FAD1625C960}" srcOrd="0" destOrd="0" presId="urn:microsoft.com/office/officeart/2005/8/layout/hierarchy4"/>
    <dgm:cxn modelId="{C8FEF875-2757-43C1-819E-D171D75D82D0}" type="presParOf" srcId="{3C327CE0-C402-4B95-996E-754D07B432E8}" destId="{950816DF-C5FE-40E7-BB7E-9F2011B1F978}" srcOrd="1" destOrd="0" presId="urn:microsoft.com/office/officeart/2005/8/layout/hierarchy4"/>
    <dgm:cxn modelId="{2ADF84A3-EDDD-4BF0-8CF7-C2886E698F3B}" type="presParOf" srcId="{3C327CE0-C402-4B95-996E-754D07B432E8}" destId="{743308E3-F2A2-468F-8179-860877C12BDC}" srcOrd="2" destOrd="0" presId="urn:microsoft.com/office/officeart/2005/8/layout/hierarchy4"/>
    <dgm:cxn modelId="{5FF2B5E2-9BDD-4839-997C-BACA932E26B2}" type="presParOf" srcId="{743308E3-F2A2-468F-8179-860877C12BDC}" destId="{764D0355-E34C-428E-9760-DF8B493C2FA7}" srcOrd="0" destOrd="0" presId="urn:microsoft.com/office/officeart/2005/8/layout/hierarchy4"/>
    <dgm:cxn modelId="{801822D0-5949-45E5-8389-355CF9C817E6}" type="presParOf" srcId="{764D0355-E34C-428E-9760-DF8B493C2FA7}" destId="{0F4814E9-B112-4B14-AA56-C93E61157A7E}" srcOrd="0" destOrd="0" presId="urn:microsoft.com/office/officeart/2005/8/layout/hierarchy4"/>
    <dgm:cxn modelId="{EFF34565-96DC-412B-97C0-43361617A3AB}" type="presParOf" srcId="{764D0355-E34C-428E-9760-DF8B493C2FA7}" destId="{A0137372-DF83-4201-BB27-558DA107CD24}" srcOrd="1" destOrd="0" presId="urn:microsoft.com/office/officeart/2005/8/layout/hierarchy4"/>
    <dgm:cxn modelId="{03EE2833-7E8D-4D98-93F8-6C114E6CEEDE}" type="presParOf" srcId="{FA5720B6-A19B-4BDD-AC6D-4E8C5FFD96F0}" destId="{933FE67D-92E2-4996-8E86-3F3432173315}" srcOrd="1" destOrd="0" presId="urn:microsoft.com/office/officeart/2005/8/layout/hierarchy4"/>
    <dgm:cxn modelId="{46B0FB9B-90CC-4642-AAD1-4A645205FCF1}" type="presParOf" srcId="{FA5720B6-A19B-4BDD-AC6D-4E8C5FFD96F0}" destId="{44353797-22D6-4D63-9942-A7B09C9FEFEE}" srcOrd="2" destOrd="0" presId="urn:microsoft.com/office/officeart/2005/8/layout/hierarchy4"/>
    <dgm:cxn modelId="{4AA0412E-E9E5-4834-ACA7-533A0B7C8EA0}" type="presParOf" srcId="{44353797-22D6-4D63-9942-A7B09C9FEFEE}" destId="{DC68A378-98CE-46E5-A5D8-F5FA71A77096}" srcOrd="0" destOrd="0" presId="urn:microsoft.com/office/officeart/2005/8/layout/hierarchy4"/>
    <dgm:cxn modelId="{03C3698E-1E85-4AF7-9012-2ED9D74A670B}" type="presParOf" srcId="{44353797-22D6-4D63-9942-A7B09C9FEFEE}" destId="{7E0C4CAE-3BFD-4CCE-B5E4-48BD86DC1CE9}" srcOrd="1" destOrd="0" presId="urn:microsoft.com/office/officeart/2005/8/layout/hierarchy4"/>
    <dgm:cxn modelId="{F48255A5-0ED5-4F0F-97D2-109B2B82F1E8}" type="presParOf" srcId="{44353797-22D6-4D63-9942-A7B09C9FEFEE}" destId="{C84A8068-896B-448D-B6DA-DA5DB7AF0663}" srcOrd="2" destOrd="0" presId="urn:microsoft.com/office/officeart/2005/8/layout/hierarchy4"/>
    <dgm:cxn modelId="{8EE07373-9D89-49B6-8DAB-CE2BA34B43F0}" type="presParOf" srcId="{C84A8068-896B-448D-B6DA-DA5DB7AF0663}" destId="{18053A7B-09E7-4930-BB00-476E55641293}" srcOrd="0" destOrd="0" presId="urn:microsoft.com/office/officeart/2005/8/layout/hierarchy4"/>
    <dgm:cxn modelId="{B5131846-0587-42EE-8F1A-BEB942E5E363}" type="presParOf" srcId="{18053A7B-09E7-4930-BB00-476E55641293}" destId="{2A4C6C21-6D4D-46C7-9FB1-748A56907CF6}" srcOrd="0" destOrd="0" presId="urn:microsoft.com/office/officeart/2005/8/layout/hierarchy4"/>
    <dgm:cxn modelId="{953A6CF1-3568-4075-90F3-E3B41D18908D}" type="presParOf" srcId="{18053A7B-09E7-4930-BB00-476E55641293}" destId="{0AD1D0B5-27CE-426F-8C1A-4E9BBA4C53DE}" srcOrd="1" destOrd="0" presId="urn:microsoft.com/office/officeart/2005/8/layout/hierarchy4"/>
    <dgm:cxn modelId="{AC0E35AD-339E-40C4-A317-2CAE91E756EC}" type="presParOf" srcId="{18053A7B-09E7-4930-BB00-476E55641293}" destId="{E13AA8B8-856B-4EC1-A2CA-DE7ABE47A36F}" srcOrd="2" destOrd="0" presId="urn:microsoft.com/office/officeart/2005/8/layout/hierarchy4"/>
    <dgm:cxn modelId="{C19C6FD2-1C8B-4FE7-B8ED-1FF0A04AA798}" type="presParOf" srcId="{E13AA8B8-856B-4EC1-A2CA-DE7ABE47A36F}" destId="{0E8136D4-766D-4AF5-9662-35AD36AAA40D}" srcOrd="0" destOrd="0" presId="urn:microsoft.com/office/officeart/2005/8/layout/hierarchy4"/>
    <dgm:cxn modelId="{D1C4FA24-984B-410A-9D33-B31364F5AC25}" type="presParOf" srcId="{0E8136D4-766D-4AF5-9662-35AD36AAA40D}" destId="{0403717D-8036-40F5-8820-F935278F4F09}" srcOrd="0" destOrd="0" presId="urn:microsoft.com/office/officeart/2005/8/layout/hierarchy4"/>
    <dgm:cxn modelId="{55ADD86F-9CAC-4E84-BE9F-EEEAE026F4E6}" type="presParOf" srcId="{0E8136D4-766D-4AF5-9662-35AD36AAA40D}" destId="{B1EF6D8A-B81C-44A8-A959-FC434C00FB7D}" srcOrd="1" destOrd="0" presId="urn:microsoft.com/office/officeart/2005/8/layout/hierarchy4"/>
    <dgm:cxn modelId="{9CBF2154-F356-4A9C-956B-5E189E9B28C2}" type="presParOf" srcId="{FA5720B6-A19B-4BDD-AC6D-4E8C5FFD96F0}" destId="{4CA3AEC9-659F-4F7A-BA69-90EDC6137520}" srcOrd="3" destOrd="0" presId="urn:microsoft.com/office/officeart/2005/8/layout/hierarchy4"/>
    <dgm:cxn modelId="{7940E3D8-F968-42E8-B707-3CF246041A09}" type="presParOf" srcId="{FA5720B6-A19B-4BDD-AC6D-4E8C5FFD96F0}" destId="{36A7FF70-CE01-48B1-8538-0A5C06A1C16C}" srcOrd="4" destOrd="0" presId="urn:microsoft.com/office/officeart/2005/8/layout/hierarchy4"/>
    <dgm:cxn modelId="{6697DF0A-4AD4-44C6-B2DF-ADABE896CA79}" type="presParOf" srcId="{36A7FF70-CE01-48B1-8538-0A5C06A1C16C}" destId="{5A6EC339-A99E-4488-87AD-354C6AA7006D}" srcOrd="0" destOrd="0" presId="urn:microsoft.com/office/officeart/2005/8/layout/hierarchy4"/>
    <dgm:cxn modelId="{2641F813-10CD-4960-A9B9-88A6991548C2}" type="presParOf" srcId="{36A7FF70-CE01-48B1-8538-0A5C06A1C16C}" destId="{A175E414-7118-4AFF-BE0F-4C032ECF2C96}" srcOrd="1" destOrd="0" presId="urn:microsoft.com/office/officeart/2005/8/layout/hierarchy4"/>
    <dgm:cxn modelId="{01E6A6B5-E19C-470D-B39E-B27254D7B817}" type="presParOf" srcId="{36A7FF70-CE01-48B1-8538-0A5C06A1C16C}" destId="{3A4C4333-20D8-4FFB-B9C1-D8189FD92EC6}" srcOrd="2" destOrd="0" presId="urn:microsoft.com/office/officeart/2005/8/layout/hierarchy4"/>
    <dgm:cxn modelId="{596CE774-34DF-4754-ADB0-5DA47F111904}" type="presParOf" srcId="{3A4C4333-20D8-4FFB-B9C1-D8189FD92EC6}" destId="{08F8ECBB-786C-48CD-9136-57254D912191}" srcOrd="0" destOrd="0" presId="urn:microsoft.com/office/officeart/2005/8/layout/hierarchy4"/>
    <dgm:cxn modelId="{053F9F08-9303-4EDF-8FE7-49A9273A5447}" type="presParOf" srcId="{08F8ECBB-786C-48CD-9136-57254D912191}" destId="{EA1DE93E-4DC0-4E55-94A4-ECEEE4790D08}" srcOrd="0" destOrd="0" presId="urn:microsoft.com/office/officeart/2005/8/layout/hierarchy4"/>
    <dgm:cxn modelId="{D7CBE8D6-BBBE-4FB9-A863-F52E63F17F4B}" type="presParOf" srcId="{08F8ECBB-786C-48CD-9136-57254D912191}" destId="{56ED5BEF-6B5F-4B02-9F0B-ECBEC7040B89}" srcOrd="1" destOrd="0" presId="urn:microsoft.com/office/officeart/2005/8/layout/hierarchy4"/>
    <dgm:cxn modelId="{4983DCCA-1840-417E-9853-AEA362C1BCD3}" type="presParOf" srcId="{08F8ECBB-786C-48CD-9136-57254D912191}" destId="{9D7AE0AA-7D67-4A1B-81EA-E82DCCD3A8D5}" srcOrd="2" destOrd="0" presId="urn:microsoft.com/office/officeart/2005/8/layout/hierarchy4"/>
    <dgm:cxn modelId="{A38157D1-65B3-4E53-9D26-DFADBC16CE9F}" type="presParOf" srcId="{9D7AE0AA-7D67-4A1B-81EA-E82DCCD3A8D5}" destId="{3D01ACD1-4699-4D43-9BA8-A690E2FEA39B}" srcOrd="0" destOrd="0" presId="urn:microsoft.com/office/officeart/2005/8/layout/hierarchy4"/>
    <dgm:cxn modelId="{89F0EF2D-BAAB-4DB2-A684-89D66213CC22}" type="presParOf" srcId="{3D01ACD1-4699-4D43-9BA8-A690E2FEA39B}" destId="{DB11969A-0E9D-403E-845C-09A1C4AEC3AB}" srcOrd="0" destOrd="0" presId="urn:microsoft.com/office/officeart/2005/8/layout/hierarchy4"/>
    <dgm:cxn modelId="{59E4643D-6FAD-42B4-8396-2EE4A1BC00E3}" type="presParOf" srcId="{3D01ACD1-4699-4D43-9BA8-A690E2FEA39B}" destId="{746E2D75-55AB-4A1C-A948-9B46A2DF45E1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4E5236B-9903-4FF6-BB3D-E9222A631AEA}" type="doc">
      <dgm:prSet loTypeId="urn:microsoft.com/office/officeart/2005/8/layout/hierarchy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76EDD19-97A9-4CFD-B955-E64318AABAD2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OFDMA</a:t>
          </a:r>
        </a:p>
      </dgm:t>
    </dgm:pt>
    <dgm:pt modelId="{A0B13E04-44BE-4CF3-849C-FA908734D743}" type="parTrans" cxnId="{D8A6C9A2-6ADF-4D39-A9B3-2E4B28B22C53}">
      <dgm:prSet/>
      <dgm:spPr/>
      <dgm:t>
        <a:bodyPr/>
        <a:lstStyle/>
        <a:p>
          <a:endParaRPr lang="fr-FR"/>
        </a:p>
      </dgm:t>
    </dgm:pt>
    <dgm:pt modelId="{6572ACF1-EDD3-47C9-B618-E8E6762AA7D2}" type="sibTrans" cxnId="{D8A6C9A2-6ADF-4D39-A9B3-2E4B28B22C53}">
      <dgm:prSet/>
      <dgm:spPr/>
      <dgm:t>
        <a:bodyPr/>
        <a:lstStyle/>
        <a:p>
          <a:endParaRPr lang="fr-FR"/>
        </a:p>
      </dgm:t>
    </dgm:pt>
    <dgm:pt modelId="{70D279B2-5A02-43DC-9555-A86E659C768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Orthogonal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gm:t>
    </dgm:pt>
    <dgm:pt modelId="{0299C597-A32B-466A-9FC6-C00917C8E83B}" type="parTrans" cxnId="{A56E607F-3D0A-4170-9ACE-BA19B2C7CC8C}">
      <dgm:prSet/>
      <dgm:spPr/>
      <dgm:t>
        <a:bodyPr/>
        <a:lstStyle/>
        <a:p>
          <a:endParaRPr lang="fr-FR"/>
        </a:p>
      </dgm:t>
    </dgm:pt>
    <dgm:pt modelId="{DD7E8289-3661-44AE-8896-2575F898DCC5}" type="sibTrans" cxnId="{A56E607F-3D0A-4170-9ACE-BA19B2C7CC8C}">
      <dgm:prSet/>
      <dgm:spPr/>
      <dgm:t>
        <a:bodyPr/>
        <a:lstStyle/>
        <a:p>
          <a:endParaRPr lang="fr-FR"/>
        </a:p>
      </dgm:t>
    </dgm:pt>
    <dgm:pt modelId="{35AB44C5-72DB-443C-8FA9-A3CF7D482563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Transmission d’un multiplex temps-fréquence d’utilisateurs</a:t>
          </a:r>
        </a:p>
      </dgm:t>
    </dgm:pt>
    <dgm:pt modelId="{59A56013-B77D-404E-BB6B-EB8DF137A72E}" type="parTrans" cxnId="{69338F11-204D-43BF-AF79-C415FD731DFB}">
      <dgm:prSet/>
      <dgm:spPr/>
      <dgm:t>
        <a:bodyPr/>
        <a:lstStyle/>
        <a:p>
          <a:endParaRPr lang="fr-FR"/>
        </a:p>
      </dgm:t>
    </dgm:pt>
    <dgm:pt modelId="{A686F0AC-D29E-44EB-830D-178A52D92AF3}" type="sibTrans" cxnId="{69338F11-204D-43BF-AF79-C415FD731DFB}">
      <dgm:prSet/>
      <dgm:spPr/>
      <dgm:t>
        <a:bodyPr/>
        <a:lstStyle/>
        <a:p>
          <a:endParaRPr lang="fr-FR"/>
        </a:p>
      </dgm:t>
    </dgm:pt>
    <dgm:pt modelId="{EA4DA8A6-BFE9-427F-9D10-E2ADD12D1F99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Single Carrier </a:t>
          </a:r>
          <a:r>
            <a:rPr lang="fr-FR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gm:t>
    </dgm:pt>
    <dgm:pt modelId="{E3EE0AF0-7E6B-406A-9903-F405D2B6FFA9}" type="parTrans" cxnId="{8CA1DC9A-7937-43E0-AE92-877EA55AE341}">
      <dgm:prSet/>
      <dgm:spPr/>
      <dgm:t>
        <a:bodyPr/>
        <a:lstStyle/>
        <a:p>
          <a:endParaRPr lang="fr-FR"/>
        </a:p>
      </dgm:t>
    </dgm:pt>
    <dgm:pt modelId="{E9763C25-8A3B-4638-9A4D-6177AB487A4C}" type="sibTrans" cxnId="{8CA1DC9A-7937-43E0-AE92-877EA55AE341}">
      <dgm:prSet/>
      <dgm:spPr/>
      <dgm:t>
        <a:bodyPr/>
        <a:lstStyle/>
        <a:p>
          <a:endParaRPr lang="fr-FR"/>
        </a:p>
      </dgm:t>
    </dgm:pt>
    <dgm:pt modelId="{11855284-D8C3-45DA-8735-818A026D3818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Une tranche de temps pour chaque utilisateur</a:t>
          </a:r>
        </a:p>
      </dgm:t>
    </dgm:pt>
    <dgm:pt modelId="{C556F109-B4AB-46E7-9220-8CD20CE24EB9}" type="parTrans" cxnId="{BEED7853-BC0E-466D-93C9-6D932E9E8B7D}">
      <dgm:prSet/>
      <dgm:spPr/>
      <dgm:t>
        <a:bodyPr/>
        <a:lstStyle/>
        <a:p>
          <a:endParaRPr lang="fr-FR"/>
        </a:p>
      </dgm:t>
    </dgm:pt>
    <dgm:pt modelId="{AD61F292-CC34-4F7E-99F9-CA449874A4F8}" type="sibTrans" cxnId="{BEED7853-BC0E-466D-93C9-6D932E9E8B7D}">
      <dgm:prSet/>
      <dgm:spPr/>
      <dgm:t>
        <a:bodyPr/>
        <a:lstStyle/>
        <a:p>
          <a:endParaRPr lang="fr-FR"/>
        </a:p>
      </dgm:t>
    </dgm:pt>
    <dgm:pt modelId="{28DCB4A0-9175-4AC0-87B7-B4AE732C0645}">
      <dgm:prSet phldrT="[Texte]"/>
      <dgm:spPr>
        <a:solidFill>
          <a:schemeClr val="bg1">
            <a:lumMod val="95000"/>
          </a:schemeClr>
        </a:solidFill>
        <a:ln w="76200"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fr-FR" dirty="0">
              <a:solidFill>
                <a:schemeClr val="tx1">
                  <a:lumMod val="75000"/>
                  <a:lumOff val="25000"/>
                </a:schemeClr>
              </a:solidFill>
            </a:rPr>
            <a:t>SC-FDMA</a:t>
          </a:r>
        </a:p>
      </dgm:t>
    </dgm:pt>
    <dgm:pt modelId="{A4AF215C-45AB-4C3A-89BC-211007FD0EEA}" type="parTrans" cxnId="{AB8E8796-7B92-43A1-9760-CB97FA0D843B}">
      <dgm:prSet/>
      <dgm:spPr/>
      <dgm:t>
        <a:bodyPr/>
        <a:lstStyle/>
        <a:p>
          <a:endParaRPr lang="fr-FR"/>
        </a:p>
      </dgm:t>
    </dgm:pt>
    <dgm:pt modelId="{9D4D26C0-2F7F-49D6-B2AE-2710C3D21E5B}" type="sibTrans" cxnId="{AB8E8796-7B92-43A1-9760-CB97FA0D843B}">
      <dgm:prSet/>
      <dgm:spPr/>
      <dgm:t>
        <a:bodyPr/>
        <a:lstStyle/>
        <a:p>
          <a:endParaRPr lang="fr-FR"/>
        </a:p>
      </dgm:t>
    </dgm:pt>
    <dgm:pt modelId="{FA5720B6-A19B-4BDD-AC6D-4E8C5FFD96F0}" type="pres">
      <dgm:prSet presAssocID="{C4E5236B-9903-4FF6-BB3D-E9222A631A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5C4D1C-AF7F-4E4C-BD62-D98EA870A669}" type="pres">
      <dgm:prSet presAssocID="{376EDD19-97A9-4CFD-B955-E64318AABAD2}" presName="vertOne" presStyleCnt="0"/>
      <dgm:spPr/>
    </dgm:pt>
    <dgm:pt modelId="{035CAA6A-1270-48CA-B15A-583CE57A233B}" type="pres">
      <dgm:prSet presAssocID="{376EDD19-97A9-4CFD-B955-E64318AABAD2}" presName="txOne" presStyleLbl="node0" presStyleIdx="0" presStyleCnt="2" custScaleY="49291">
        <dgm:presLayoutVars>
          <dgm:chPref val="3"/>
        </dgm:presLayoutVars>
      </dgm:prSet>
      <dgm:spPr/>
    </dgm:pt>
    <dgm:pt modelId="{26E9B097-A2F6-4B20-BD99-EBB543C349C9}" type="pres">
      <dgm:prSet presAssocID="{376EDD19-97A9-4CFD-B955-E64318AABAD2}" presName="parTransOne" presStyleCnt="0"/>
      <dgm:spPr/>
    </dgm:pt>
    <dgm:pt modelId="{820901AC-8C9B-48EA-9CE0-5AE3248A3970}" type="pres">
      <dgm:prSet presAssocID="{376EDD19-97A9-4CFD-B955-E64318AABAD2}" presName="horzOne" presStyleCnt="0"/>
      <dgm:spPr/>
    </dgm:pt>
    <dgm:pt modelId="{3C327CE0-C402-4B95-996E-754D07B432E8}" type="pres">
      <dgm:prSet presAssocID="{70D279B2-5A02-43DC-9555-A86E659C7683}" presName="vertTwo" presStyleCnt="0"/>
      <dgm:spPr/>
    </dgm:pt>
    <dgm:pt modelId="{C88B4E2B-16C3-42F4-968C-2FAD1625C960}" type="pres">
      <dgm:prSet presAssocID="{70D279B2-5A02-43DC-9555-A86E659C7683}" presName="txTwo" presStyleLbl="node2" presStyleIdx="0" presStyleCnt="2">
        <dgm:presLayoutVars>
          <dgm:chPref val="3"/>
        </dgm:presLayoutVars>
      </dgm:prSet>
      <dgm:spPr/>
    </dgm:pt>
    <dgm:pt modelId="{950816DF-C5FE-40E7-BB7E-9F2011B1F978}" type="pres">
      <dgm:prSet presAssocID="{70D279B2-5A02-43DC-9555-A86E659C7683}" presName="parTransTwo" presStyleCnt="0"/>
      <dgm:spPr/>
    </dgm:pt>
    <dgm:pt modelId="{743308E3-F2A2-468F-8179-860877C12BDC}" type="pres">
      <dgm:prSet presAssocID="{70D279B2-5A02-43DC-9555-A86E659C7683}" presName="horzTwo" presStyleCnt="0"/>
      <dgm:spPr/>
    </dgm:pt>
    <dgm:pt modelId="{764D0355-E34C-428E-9760-DF8B493C2FA7}" type="pres">
      <dgm:prSet presAssocID="{35AB44C5-72DB-443C-8FA9-A3CF7D482563}" presName="vertThree" presStyleCnt="0"/>
      <dgm:spPr/>
    </dgm:pt>
    <dgm:pt modelId="{0F4814E9-B112-4B14-AA56-C93E61157A7E}" type="pres">
      <dgm:prSet presAssocID="{35AB44C5-72DB-443C-8FA9-A3CF7D482563}" presName="txThree" presStyleLbl="node3" presStyleIdx="0" presStyleCnt="2">
        <dgm:presLayoutVars>
          <dgm:chPref val="3"/>
        </dgm:presLayoutVars>
      </dgm:prSet>
      <dgm:spPr/>
    </dgm:pt>
    <dgm:pt modelId="{A0137372-DF83-4201-BB27-558DA107CD24}" type="pres">
      <dgm:prSet presAssocID="{35AB44C5-72DB-443C-8FA9-A3CF7D482563}" presName="horzThree" presStyleCnt="0"/>
      <dgm:spPr/>
    </dgm:pt>
    <dgm:pt modelId="{933FE67D-92E2-4996-8E86-3F3432173315}" type="pres">
      <dgm:prSet presAssocID="{6572ACF1-EDD3-47C9-B618-E8E6762AA7D2}" presName="sibSpaceOne" presStyleCnt="0"/>
      <dgm:spPr/>
    </dgm:pt>
    <dgm:pt modelId="{44353797-22D6-4D63-9942-A7B09C9FEFEE}" type="pres">
      <dgm:prSet presAssocID="{28DCB4A0-9175-4AC0-87B7-B4AE732C0645}" presName="vertOne" presStyleCnt="0"/>
      <dgm:spPr/>
    </dgm:pt>
    <dgm:pt modelId="{DC68A378-98CE-46E5-A5D8-F5FA71A77096}" type="pres">
      <dgm:prSet presAssocID="{28DCB4A0-9175-4AC0-87B7-B4AE732C0645}" presName="txOne" presStyleLbl="node0" presStyleIdx="1" presStyleCnt="2" custScaleY="49291">
        <dgm:presLayoutVars>
          <dgm:chPref val="3"/>
        </dgm:presLayoutVars>
      </dgm:prSet>
      <dgm:spPr/>
    </dgm:pt>
    <dgm:pt modelId="{7E0C4CAE-3BFD-4CCE-B5E4-48BD86DC1CE9}" type="pres">
      <dgm:prSet presAssocID="{28DCB4A0-9175-4AC0-87B7-B4AE732C0645}" presName="parTransOne" presStyleCnt="0"/>
      <dgm:spPr/>
    </dgm:pt>
    <dgm:pt modelId="{C84A8068-896B-448D-B6DA-DA5DB7AF0663}" type="pres">
      <dgm:prSet presAssocID="{28DCB4A0-9175-4AC0-87B7-B4AE732C0645}" presName="horzOne" presStyleCnt="0"/>
      <dgm:spPr/>
    </dgm:pt>
    <dgm:pt modelId="{18053A7B-09E7-4930-BB00-476E55641293}" type="pres">
      <dgm:prSet presAssocID="{EA4DA8A6-BFE9-427F-9D10-E2ADD12D1F99}" presName="vertTwo" presStyleCnt="0"/>
      <dgm:spPr/>
    </dgm:pt>
    <dgm:pt modelId="{2A4C6C21-6D4D-46C7-9FB1-748A56907CF6}" type="pres">
      <dgm:prSet presAssocID="{EA4DA8A6-BFE9-427F-9D10-E2ADD12D1F99}" presName="txTwo" presStyleLbl="node2" presStyleIdx="1" presStyleCnt="2">
        <dgm:presLayoutVars>
          <dgm:chPref val="3"/>
        </dgm:presLayoutVars>
      </dgm:prSet>
      <dgm:spPr/>
    </dgm:pt>
    <dgm:pt modelId="{0AD1D0B5-27CE-426F-8C1A-4E9BBA4C53DE}" type="pres">
      <dgm:prSet presAssocID="{EA4DA8A6-BFE9-427F-9D10-E2ADD12D1F99}" presName="parTransTwo" presStyleCnt="0"/>
      <dgm:spPr/>
    </dgm:pt>
    <dgm:pt modelId="{E13AA8B8-856B-4EC1-A2CA-DE7ABE47A36F}" type="pres">
      <dgm:prSet presAssocID="{EA4DA8A6-BFE9-427F-9D10-E2ADD12D1F99}" presName="horzTwo" presStyleCnt="0"/>
      <dgm:spPr/>
    </dgm:pt>
    <dgm:pt modelId="{0E8136D4-766D-4AF5-9662-35AD36AAA40D}" type="pres">
      <dgm:prSet presAssocID="{11855284-D8C3-45DA-8735-818A026D3818}" presName="vertThree" presStyleCnt="0"/>
      <dgm:spPr/>
    </dgm:pt>
    <dgm:pt modelId="{0403717D-8036-40F5-8820-F935278F4F09}" type="pres">
      <dgm:prSet presAssocID="{11855284-D8C3-45DA-8735-818A026D3818}" presName="txThree" presStyleLbl="node3" presStyleIdx="1" presStyleCnt="2">
        <dgm:presLayoutVars>
          <dgm:chPref val="3"/>
        </dgm:presLayoutVars>
      </dgm:prSet>
      <dgm:spPr/>
    </dgm:pt>
    <dgm:pt modelId="{B1EF6D8A-B81C-44A8-A959-FC434C00FB7D}" type="pres">
      <dgm:prSet presAssocID="{11855284-D8C3-45DA-8735-818A026D3818}" presName="horzThree" presStyleCnt="0"/>
      <dgm:spPr/>
    </dgm:pt>
  </dgm:ptLst>
  <dgm:cxnLst>
    <dgm:cxn modelId="{69338F11-204D-43BF-AF79-C415FD731DFB}" srcId="{70D279B2-5A02-43DC-9555-A86E659C7683}" destId="{35AB44C5-72DB-443C-8FA9-A3CF7D482563}" srcOrd="0" destOrd="0" parTransId="{59A56013-B77D-404E-BB6B-EB8DF137A72E}" sibTransId="{A686F0AC-D29E-44EB-830D-178A52D92AF3}"/>
    <dgm:cxn modelId="{84B5A219-D6CA-4B7A-BC6D-71D483C584A4}" type="presOf" srcId="{EA4DA8A6-BFE9-427F-9D10-E2ADD12D1F99}" destId="{2A4C6C21-6D4D-46C7-9FB1-748A56907CF6}" srcOrd="0" destOrd="0" presId="urn:microsoft.com/office/officeart/2005/8/layout/hierarchy4"/>
    <dgm:cxn modelId="{64920F27-2CE6-4BCE-9C96-6AA8389B6E3A}" type="presOf" srcId="{11855284-D8C3-45DA-8735-818A026D3818}" destId="{0403717D-8036-40F5-8820-F935278F4F09}" srcOrd="0" destOrd="0" presId="urn:microsoft.com/office/officeart/2005/8/layout/hierarchy4"/>
    <dgm:cxn modelId="{54505D2B-BB7B-4F1E-914D-7B8714AF169A}" type="presOf" srcId="{C4E5236B-9903-4FF6-BB3D-E9222A631AEA}" destId="{FA5720B6-A19B-4BDD-AC6D-4E8C5FFD96F0}" srcOrd="0" destOrd="0" presId="urn:microsoft.com/office/officeart/2005/8/layout/hierarchy4"/>
    <dgm:cxn modelId="{81B6975F-726D-48AE-AC13-66EB8493EFE8}" type="presOf" srcId="{376EDD19-97A9-4CFD-B955-E64318AABAD2}" destId="{035CAA6A-1270-48CA-B15A-583CE57A233B}" srcOrd="0" destOrd="0" presId="urn:microsoft.com/office/officeart/2005/8/layout/hierarchy4"/>
    <dgm:cxn modelId="{20951F6A-FCF7-4E6A-B99B-21B30D9DA68B}" type="presOf" srcId="{70D279B2-5A02-43DC-9555-A86E659C7683}" destId="{C88B4E2B-16C3-42F4-968C-2FAD1625C960}" srcOrd="0" destOrd="0" presId="urn:microsoft.com/office/officeart/2005/8/layout/hierarchy4"/>
    <dgm:cxn modelId="{BEED7853-BC0E-466D-93C9-6D932E9E8B7D}" srcId="{EA4DA8A6-BFE9-427F-9D10-E2ADD12D1F99}" destId="{11855284-D8C3-45DA-8735-818A026D3818}" srcOrd="0" destOrd="0" parTransId="{C556F109-B4AB-46E7-9220-8CD20CE24EB9}" sibTransId="{AD61F292-CC34-4F7E-99F9-CA449874A4F8}"/>
    <dgm:cxn modelId="{A56E607F-3D0A-4170-9ACE-BA19B2C7CC8C}" srcId="{376EDD19-97A9-4CFD-B955-E64318AABAD2}" destId="{70D279B2-5A02-43DC-9555-A86E659C7683}" srcOrd="0" destOrd="0" parTransId="{0299C597-A32B-466A-9FC6-C00917C8E83B}" sibTransId="{DD7E8289-3661-44AE-8896-2575F898DCC5}"/>
    <dgm:cxn modelId="{AB8E8796-7B92-43A1-9760-CB97FA0D843B}" srcId="{C4E5236B-9903-4FF6-BB3D-E9222A631AEA}" destId="{28DCB4A0-9175-4AC0-87B7-B4AE732C0645}" srcOrd="1" destOrd="0" parTransId="{A4AF215C-45AB-4C3A-89BC-211007FD0EEA}" sibTransId="{9D4D26C0-2F7F-49D6-B2AE-2710C3D21E5B}"/>
    <dgm:cxn modelId="{8CA1DC9A-7937-43E0-AE92-877EA55AE341}" srcId="{28DCB4A0-9175-4AC0-87B7-B4AE732C0645}" destId="{EA4DA8A6-BFE9-427F-9D10-E2ADD12D1F99}" srcOrd="0" destOrd="0" parTransId="{E3EE0AF0-7E6B-406A-9903-F405D2B6FFA9}" sibTransId="{E9763C25-8A3B-4638-9A4D-6177AB487A4C}"/>
    <dgm:cxn modelId="{D8A6C9A2-6ADF-4D39-A9B3-2E4B28B22C53}" srcId="{C4E5236B-9903-4FF6-BB3D-E9222A631AEA}" destId="{376EDD19-97A9-4CFD-B955-E64318AABAD2}" srcOrd="0" destOrd="0" parTransId="{A0B13E04-44BE-4CF3-849C-FA908734D743}" sibTransId="{6572ACF1-EDD3-47C9-B618-E8E6762AA7D2}"/>
    <dgm:cxn modelId="{4764F7AC-76BD-4C47-98C9-50BFDBDF3353}" type="presOf" srcId="{35AB44C5-72DB-443C-8FA9-A3CF7D482563}" destId="{0F4814E9-B112-4B14-AA56-C93E61157A7E}" srcOrd="0" destOrd="0" presId="urn:microsoft.com/office/officeart/2005/8/layout/hierarchy4"/>
    <dgm:cxn modelId="{1261DABF-D2A4-4168-9583-DD9C2CFDA767}" type="presOf" srcId="{28DCB4A0-9175-4AC0-87B7-B4AE732C0645}" destId="{DC68A378-98CE-46E5-A5D8-F5FA71A77096}" srcOrd="0" destOrd="0" presId="urn:microsoft.com/office/officeart/2005/8/layout/hierarchy4"/>
    <dgm:cxn modelId="{25AA092A-4536-4267-8F47-10BB7AE1D5CB}" type="presParOf" srcId="{FA5720B6-A19B-4BDD-AC6D-4E8C5FFD96F0}" destId="{0F5C4D1C-AF7F-4E4C-BD62-D98EA870A669}" srcOrd="0" destOrd="0" presId="urn:microsoft.com/office/officeart/2005/8/layout/hierarchy4"/>
    <dgm:cxn modelId="{3C23F271-8B0D-4DEA-9347-FD40CAC84C3F}" type="presParOf" srcId="{0F5C4D1C-AF7F-4E4C-BD62-D98EA870A669}" destId="{035CAA6A-1270-48CA-B15A-583CE57A233B}" srcOrd="0" destOrd="0" presId="urn:microsoft.com/office/officeart/2005/8/layout/hierarchy4"/>
    <dgm:cxn modelId="{83EADFA1-EF9A-401B-8FD1-537D9257ED8E}" type="presParOf" srcId="{0F5C4D1C-AF7F-4E4C-BD62-D98EA870A669}" destId="{26E9B097-A2F6-4B20-BD99-EBB543C349C9}" srcOrd="1" destOrd="0" presId="urn:microsoft.com/office/officeart/2005/8/layout/hierarchy4"/>
    <dgm:cxn modelId="{734D1A60-1C0C-4A38-825A-41216EF5ADA0}" type="presParOf" srcId="{0F5C4D1C-AF7F-4E4C-BD62-D98EA870A669}" destId="{820901AC-8C9B-48EA-9CE0-5AE3248A3970}" srcOrd="2" destOrd="0" presId="urn:microsoft.com/office/officeart/2005/8/layout/hierarchy4"/>
    <dgm:cxn modelId="{1023DB29-E9F3-4094-963D-33668BE15523}" type="presParOf" srcId="{820901AC-8C9B-48EA-9CE0-5AE3248A3970}" destId="{3C327CE0-C402-4B95-996E-754D07B432E8}" srcOrd="0" destOrd="0" presId="urn:microsoft.com/office/officeart/2005/8/layout/hierarchy4"/>
    <dgm:cxn modelId="{A91E484C-E52C-4A6F-8CC2-E618AF70AC60}" type="presParOf" srcId="{3C327CE0-C402-4B95-996E-754D07B432E8}" destId="{C88B4E2B-16C3-42F4-968C-2FAD1625C960}" srcOrd="0" destOrd="0" presId="urn:microsoft.com/office/officeart/2005/8/layout/hierarchy4"/>
    <dgm:cxn modelId="{C8FEF875-2757-43C1-819E-D171D75D82D0}" type="presParOf" srcId="{3C327CE0-C402-4B95-996E-754D07B432E8}" destId="{950816DF-C5FE-40E7-BB7E-9F2011B1F978}" srcOrd="1" destOrd="0" presId="urn:microsoft.com/office/officeart/2005/8/layout/hierarchy4"/>
    <dgm:cxn modelId="{2ADF84A3-EDDD-4BF0-8CF7-C2886E698F3B}" type="presParOf" srcId="{3C327CE0-C402-4B95-996E-754D07B432E8}" destId="{743308E3-F2A2-468F-8179-860877C12BDC}" srcOrd="2" destOrd="0" presId="urn:microsoft.com/office/officeart/2005/8/layout/hierarchy4"/>
    <dgm:cxn modelId="{5FF2B5E2-9BDD-4839-997C-BACA932E26B2}" type="presParOf" srcId="{743308E3-F2A2-468F-8179-860877C12BDC}" destId="{764D0355-E34C-428E-9760-DF8B493C2FA7}" srcOrd="0" destOrd="0" presId="urn:microsoft.com/office/officeart/2005/8/layout/hierarchy4"/>
    <dgm:cxn modelId="{801822D0-5949-45E5-8389-355CF9C817E6}" type="presParOf" srcId="{764D0355-E34C-428E-9760-DF8B493C2FA7}" destId="{0F4814E9-B112-4B14-AA56-C93E61157A7E}" srcOrd="0" destOrd="0" presId="urn:microsoft.com/office/officeart/2005/8/layout/hierarchy4"/>
    <dgm:cxn modelId="{EFF34565-96DC-412B-97C0-43361617A3AB}" type="presParOf" srcId="{764D0355-E34C-428E-9760-DF8B493C2FA7}" destId="{A0137372-DF83-4201-BB27-558DA107CD24}" srcOrd="1" destOrd="0" presId="urn:microsoft.com/office/officeart/2005/8/layout/hierarchy4"/>
    <dgm:cxn modelId="{03EE2833-7E8D-4D98-93F8-6C114E6CEEDE}" type="presParOf" srcId="{FA5720B6-A19B-4BDD-AC6D-4E8C5FFD96F0}" destId="{933FE67D-92E2-4996-8E86-3F3432173315}" srcOrd="1" destOrd="0" presId="urn:microsoft.com/office/officeart/2005/8/layout/hierarchy4"/>
    <dgm:cxn modelId="{46B0FB9B-90CC-4642-AAD1-4A645205FCF1}" type="presParOf" srcId="{FA5720B6-A19B-4BDD-AC6D-4E8C5FFD96F0}" destId="{44353797-22D6-4D63-9942-A7B09C9FEFEE}" srcOrd="2" destOrd="0" presId="urn:microsoft.com/office/officeart/2005/8/layout/hierarchy4"/>
    <dgm:cxn modelId="{4AA0412E-E9E5-4834-ACA7-533A0B7C8EA0}" type="presParOf" srcId="{44353797-22D6-4D63-9942-A7B09C9FEFEE}" destId="{DC68A378-98CE-46E5-A5D8-F5FA71A77096}" srcOrd="0" destOrd="0" presId="urn:microsoft.com/office/officeart/2005/8/layout/hierarchy4"/>
    <dgm:cxn modelId="{03C3698E-1E85-4AF7-9012-2ED9D74A670B}" type="presParOf" srcId="{44353797-22D6-4D63-9942-A7B09C9FEFEE}" destId="{7E0C4CAE-3BFD-4CCE-B5E4-48BD86DC1CE9}" srcOrd="1" destOrd="0" presId="urn:microsoft.com/office/officeart/2005/8/layout/hierarchy4"/>
    <dgm:cxn modelId="{F48255A5-0ED5-4F0F-97D2-109B2B82F1E8}" type="presParOf" srcId="{44353797-22D6-4D63-9942-A7B09C9FEFEE}" destId="{C84A8068-896B-448D-B6DA-DA5DB7AF0663}" srcOrd="2" destOrd="0" presId="urn:microsoft.com/office/officeart/2005/8/layout/hierarchy4"/>
    <dgm:cxn modelId="{8EE07373-9D89-49B6-8DAB-CE2BA34B43F0}" type="presParOf" srcId="{C84A8068-896B-448D-B6DA-DA5DB7AF0663}" destId="{18053A7B-09E7-4930-BB00-476E55641293}" srcOrd="0" destOrd="0" presId="urn:microsoft.com/office/officeart/2005/8/layout/hierarchy4"/>
    <dgm:cxn modelId="{B5131846-0587-42EE-8F1A-BEB942E5E363}" type="presParOf" srcId="{18053A7B-09E7-4930-BB00-476E55641293}" destId="{2A4C6C21-6D4D-46C7-9FB1-748A56907CF6}" srcOrd="0" destOrd="0" presId="urn:microsoft.com/office/officeart/2005/8/layout/hierarchy4"/>
    <dgm:cxn modelId="{953A6CF1-3568-4075-90F3-E3B41D18908D}" type="presParOf" srcId="{18053A7B-09E7-4930-BB00-476E55641293}" destId="{0AD1D0B5-27CE-426F-8C1A-4E9BBA4C53DE}" srcOrd="1" destOrd="0" presId="urn:microsoft.com/office/officeart/2005/8/layout/hierarchy4"/>
    <dgm:cxn modelId="{AC0E35AD-339E-40C4-A317-2CAE91E756EC}" type="presParOf" srcId="{18053A7B-09E7-4930-BB00-476E55641293}" destId="{E13AA8B8-856B-4EC1-A2CA-DE7ABE47A36F}" srcOrd="2" destOrd="0" presId="urn:microsoft.com/office/officeart/2005/8/layout/hierarchy4"/>
    <dgm:cxn modelId="{C19C6FD2-1C8B-4FE7-B8ED-1FF0A04AA798}" type="presParOf" srcId="{E13AA8B8-856B-4EC1-A2CA-DE7ABE47A36F}" destId="{0E8136D4-766D-4AF5-9662-35AD36AAA40D}" srcOrd="0" destOrd="0" presId="urn:microsoft.com/office/officeart/2005/8/layout/hierarchy4"/>
    <dgm:cxn modelId="{D1C4FA24-984B-410A-9D33-B31364F5AC25}" type="presParOf" srcId="{0E8136D4-766D-4AF5-9662-35AD36AAA40D}" destId="{0403717D-8036-40F5-8820-F935278F4F09}" srcOrd="0" destOrd="0" presId="urn:microsoft.com/office/officeart/2005/8/layout/hierarchy4"/>
    <dgm:cxn modelId="{55ADD86F-9CAC-4E84-BE9F-EEEAE026F4E6}" type="presParOf" srcId="{0E8136D4-766D-4AF5-9662-35AD36AAA40D}" destId="{B1EF6D8A-B81C-44A8-A959-FC434C00FB7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FC1990-13B0-42AE-92C7-D395D365419D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3D60E14D-BBFE-4E97-B5AC-65698D2116FC}">
      <dgm:prSet phldrT="[Texte]"/>
      <dgm:spPr/>
      <dgm:t>
        <a:bodyPr/>
        <a:lstStyle/>
        <a:p>
          <a:r>
            <a:rPr lang="fr-FR" dirty="0"/>
            <a:t>Principe</a:t>
          </a:r>
        </a:p>
      </dgm:t>
    </dgm:pt>
    <dgm:pt modelId="{F30BED69-078A-4406-9DA9-ABD9320F0F66}" type="parTrans" cxnId="{8B50CF66-E0ED-4123-8C7E-4170FA4B2894}">
      <dgm:prSet/>
      <dgm:spPr/>
      <dgm:t>
        <a:bodyPr/>
        <a:lstStyle/>
        <a:p>
          <a:endParaRPr lang="fr-FR"/>
        </a:p>
      </dgm:t>
    </dgm:pt>
    <dgm:pt modelId="{C3BBA225-841B-47A9-86C4-481738A015BA}" type="sibTrans" cxnId="{8B50CF66-E0ED-4123-8C7E-4170FA4B2894}">
      <dgm:prSet/>
      <dgm:spPr/>
      <dgm:t>
        <a:bodyPr/>
        <a:lstStyle/>
        <a:p>
          <a:endParaRPr lang="fr-FR"/>
        </a:p>
      </dgm:t>
    </dgm:pt>
    <dgm:pt modelId="{54988A3B-B667-4EC8-83B8-8806B86CC17D}">
      <dgm:prSet phldrT="[Texte]"/>
      <dgm:spPr/>
      <dgm:t>
        <a:bodyPr/>
        <a:lstStyle/>
        <a:p>
          <a:r>
            <a:rPr lang="fr-FR" dirty="0"/>
            <a:t>Pavage cellulaire de la zone de couverture</a:t>
          </a:r>
        </a:p>
      </dgm:t>
    </dgm:pt>
    <dgm:pt modelId="{DF4EBB52-0E2C-4D4F-956F-83F05B2FF364}" type="parTrans" cxnId="{4F9A17F8-0FC4-404E-A7E3-122CC272F1A3}">
      <dgm:prSet/>
      <dgm:spPr/>
      <dgm:t>
        <a:bodyPr/>
        <a:lstStyle/>
        <a:p>
          <a:endParaRPr lang="fr-FR"/>
        </a:p>
      </dgm:t>
    </dgm:pt>
    <dgm:pt modelId="{862C3FC5-8433-4EB0-B9C1-F56C749DEC33}" type="sibTrans" cxnId="{4F9A17F8-0FC4-404E-A7E3-122CC272F1A3}">
      <dgm:prSet/>
      <dgm:spPr/>
      <dgm:t>
        <a:bodyPr/>
        <a:lstStyle/>
        <a:p>
          <a:endParaRPr lang="fr-FR"/>
        </a:p>
      </dgm:t>
    </dgm:pt>
    <dgm:pt modelId="{E323BC45-4B39-4821-982A-73915D66522E}">
      <dgm:prSet phldrT="[Texte]"/>
      <dgm:spPr/>
      <dgm:t>
        <a:bodyPr/>
        <a:lstStyle/>
        <a:p>
          <a:r>
            <a:rPr lang="fr-FR" dirty="0"/>
            <a:t>Deux cellules éloignées peuvent utiliser les mêmes bandes de fréquences</a:t>
          </a:r>
        </a:p>
      </dgm:t>
    </dgm:pt>
    <dgm:pt modelId="{1C73A1F5-6264-42F5-922F-0C7860F2A55C}" type="parTrans" cxnId="{10FBAE5E-B8F5-4A3C-9345-F348E95CAAB4}">
      <dgm:prSet/>
      <dgm:spPr/>
      <dgm:t>
        <a:bodyPr/>
        <a:lstStyle/>
        <a:p>
          <a:endParaRPr lang="fr-FR"/>
        </a:p>
      </dgm:t>
    </dgm:pt>
    <dgm:pt modelId="{42B876A6-947D-47F5-8961-238AE77C273B}" type="sibTrans" cxnId="{10FBAE5E-B8F5-4A3C-9345-F348E95CAAB4}">
      <dgm:prSet/>
      <dgm:spPr/>
      <dgm:t>
        <a:bodyPr/>
        <a:lstStyle/>
        <a:p>
          <a:endParaRPr lang="fr-FR"/>
        </a:p>
      </dgm:t>
    </dgm:pt>
    <dgm:pt modelId="{40422CDC-D7B0-49EE-A2E7-75735D97DABD}">
      <dgm:prSet phldrT="[Texte]"/>
      <dgm:spPr/>
      <dgm:t>
        <a:bodyPr/>
        <a:lstStyle/>
        <a:p>
          <a:r>
            <a:rPr lang="fr-FR" dirty="0"/>
            <a:t>Application GSM</a:t>
          </a:r>
        </a:p>
      </dgm:t>
    </dgm:pt>
    <dgm:pt modelId="{98C194A0-7CA3-4E36-8822-572F18FD2CBB}" type="parTrans" cxnId="{F52BE0DF-8715-49D7-8B12-E22B27D56E93}">
      <dgm:prSet/>
      <dgm:spPr/>
      <dgm:t>
        <a:bodyPr/>
        <a:lstStyle/>
        <a:p>
          <a:endParaRPr lang="fr-FR"/>
        </a:p>
      </dgm:t>
    </dgm:pt>
    <dgm:pt modelId="{1B854959-9BAD-4E4E-8E6C-EC21421DFCEA}" type="sibTrans" cxnId="{F52BE0DF-8715-49D7-8B12-E22B27D56E93}">
      <dgm:prSet/>
      <dgm:spPr/>
      <dgm:t>
        <a:bodyPr/>
        <a:lstStyle/>
        <a:p>
          <a:endParaRPr lang="fr-FR"/>
        </a:p>
      </dgm:t>
    </dgm:pt>
    <dgm:pt modelId="{16F2890B-3F87-4BF8-9668-7C9EFFE30D96}">
      <dgm:prSet phldrT="[Texte]"/>
      <dgm:spPr/>
      <dgm:t>
        <a:bodyPr/>
        <a:lstStyle/>
        <a:p>
          <a:r>
            <a:rPr lang="fr-FR" dirty="0"/>
            <a:t>« Pavage 4 couleurs » : les canaux sont divisés en 4 groupes</a:t>
          </a:r>
        </a:p>
      </dgm:t>
    </dgm:pt>
    <dgm:pt modelId="{9F101905-8D08-4ED4-BAE6-C35CEB2557A2}" type="parTrans" cxnId="{971C2158-1DCA-4527-96A7-095E6F41999F}">
      <dgm:prSet/>
      <dgm:spPr/>
      <dgm:t>
        <a:bodyPr/>
        <a:lstStyle/>
        <a:p>
          <a:endParaRPr lang="fr-FR"/>
        </a:p>
      </dgm:t>
    </dgm:pt>
    <dgm:pt modelId="{BD62DF93-44F2-4697-9F2E-F7B259558190}" type="sibTrans" cxnId="{971C2158-1DCA-4527-96A7-095E6F41999F}">
      <dgm:prSet/>
      <dgm:spPr/>
      <dgm:t>
        <a:bodyPr/>
        <a:lstStyle/>
        <a:p>
          <a:endParaRPr lang="fr-FR"/>
        </a:p>
      </dgm:t>
    </dgm:pt>
    <dgm:pt modelId="{51A7D5C7-6EEB-43B3-8CB2-6FD5489B396B}">
      <dgm:prSet phldrT="[Texte]"/>
      <dgm:spPr/>
      <dgm:t>
        <a:bodyPr/>
        <a:lstStyle/>
        <a:p>
          <a:r>
            <a:rPr lang="fr-FR" dirty="0"/>
            <a:t>Exemple : s’il y a 124 canaux, il y a 4 groupes de 31 canaux chacun</a:t>
          </a:r>
        </a:p>
      </dgm:t>
    </dgm:pt>
    <dgm:pt modelId="{FB7A9A4F-9A98-4F7F-BAD8-5076BE7304DA}" type="parTrans" cxnId="{EF9021AD-268F-48D1-A9E8-CFF109A831BC}">
      <dgm:prSet/>
      <dgm:spPr/>
      <dgm:t>
        <a:bodyPr/>
        <a:lstStyle/>
        <a:p>
          <a:endParaRPr lang="fr-FR"/>
        </a:p>
      </dgm:t>
    </dgm:pt>
    <dgm:pt modelId="{7094AE71-A822-4252-BCD0-041DD0D95C18}" type="sibTrans" cxnId="{EF9021AD-268F-48D1-A9E8-CFF109A831BC}">
      <dgm:prSet/>
      <dgm:spPr/>
      <dgm:t>
        <a:bodyPr/>
        <a:lstStyle/>
        <a:p>
          <a:endParaRPr lang="fr-FR"/>
        </a:p>
      </dgm:t>
    </dgm:pt>
    <dgm:pt modelId="{C4229C4D-A6CB-48ED-8834-49FCD2910E62}" type="pres">
      <dgm:prSet presAssocID="{8EFC1990-13B0-42AE-92C7-D395D365419D}" presName="Name0" presStyleCnt="0">
        <dgm:presLayoutVars>
          <dgm:dir/>
          <dgm:animLvl val="lvl"/>
          <dgm:resizeHandles val="exact"/>
        </dgm:presLayoutVars>
      </dgm:prSet>
      <dgm:spPr/>
    </dgm:pt>
    <dgm:pt modelId="{A8649439-5CA4-4969-A398-F43F7D9DF938}" type="pres">
      <dgm:prSet presAssocID="{3D60E14D-BBFE-4E97-B5AC-65698D2116FC}" presName="linNode" presStyleCnt="0"/>
      <dgm:spPr/>
    </dgm:pt>
    <dgm:pt modelId="{B5004B53-0CE7-44D6-94F0-8DB698F629AB}" type="pres">
      <dgm:prSet presAssocID="{3D60E14D-BBFE-4E97-B5AC-65698D2116F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4F04432-CD62-4574-B199-7D58A86B73D1}" type="pres">
      <dgm:prSet presAssocID="{3D60E14D-BBFE-4E97-B5AC-65698D2116FC}" presName="descendantText" presStyleLbl="alignAccFollowNode1" presStyleIdx="0" presStyleCnt="2">
        <dgm:presLayoutVars>
          <dgm:bulletEnabled val="1"/>
        </dgm:presLayoutVars>
      </dgm:prSet>
      <dgm:spPr/>
    </dgm:pt>
    <dgm:pt modelId="{04184574-AAB0-4DB5-9520-A30EAC7A9356}" type="pres">
      <dgm:prSet presAssocID="{C3BBA225-841B-47A9-86C4-481738A015BA}" presName="sp" presStyleCnt="0"/>
      <dgm:spPr/>
    </dgm:pt>
    <dgm:pt modelId="{C1EF227F-71EF-4276-8F5C-6046D07AC971}" type="pres">
      <dgm:prSet presAssocID="{40422CDC-D7B0-49EE-A2E7-75735D97DABD}" presName="linNode" presStyleCnt="0"/>
      <dgm:spPr/>
    </dgm:pt>
    <dgm:pt modelId="{C5195B28-18B6-41E1-AB1D-8CA0CA791D11}" type="pres">
      <dgm:prSet presAssocID="{40422CDC-D7B0-49EE-A2E7-75735D97DAB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71B09F7-E571-4A67-BBDE-EB7CC8B99DA8}" type="pres">
      <dgm:prSet presAssocID="{40422CDC-D7B0-49EE-A2E7-75735D97DAB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FC53B03-317A-48AB-A599-6B647185D8F0}" type="presOf" srcId="{16F2890B-3F87-4BF8-9668-7C9EFFE30D96}" destId="{771B09F7-E571-4A67-BBDE-EB7CC8B99DA8}" srcOrd="0" destOrd="0" presId="urn:microsoft.com/office/officeart/2005/8/layout/vList5"/>
    <dgm:cxn modelId="{AF019824-88F0-47BA-BEFD-ED32860B44DD}" type="presOf" srcId="{51A7D5C7-6EEB-43B3-8CB2-6FD5489B396B}" destId="{771B09F7-E571-4A67-BBDE-EB7CC8B99DA8}" srcOrd="0" destOrd="1" presId="urn:microsoft.com/office/officeart/2005/8/layout/vList5"/>
    <dgm:cxn modelId="{BB68023C-1839-4F2D-8546-306DD564668B}" type="presOf" srcId="{8EFC1990-13B0-42AE-92C7-D395D365419D}" destId="{C4229C4D-A6CB-48ED-8834-49FCD2910E62}" srcOrd="0" destOrd="0" presId="urn:microsoft.com/office/officeart/2005/8/layout/vList5"/>
    <dgm:cxn modelId="{10FBAE5E-B8F5-4A3C-9345-F348E95CAAB4}" srcId="{3D60E14D-BBFE-4E97-B5AC-65698D2116FC}" destId="{E323BC45-4B39-4821-982A-73915D66522E}" srcOrd="1" destOrd="0" parTransId="{1C73A1F5-6264-42F5-922F-0C7860F2A55C}" sibTransId="{42B876A6-947D-47F5-8961-238AE77C273B}"/>
    <dgm:cxn modelId="{8B50CF66-E0ED-4123-8C7E-4170FA4B2894}" srcId="{8EFC1990-13B0-42AE-92C7-D395D365419D}" destId="{3D60E14D-BBFE-4E97-B5AC-65698D2116FC}" srcOrd="0" destOrd="0" parTransId="{F30BED69-078A-4406-9DA9-ABD9320F0F66}" sibTransId="{C3BBA225-841B-47A9-86C4-481738A015BA}"/>
    <dgm:cxn modelId="{971C2158-1DCA-4527-96A7-095E6F41999F}" srcId="{40422CDC-D7B0-49EE-A2E7-75735D97DABD}" destId="{16F2890B-3F87-4BF8-9668-7C9EFFE30D96}" srcOrd="0" destOrd="0" parTransId="{9F101905-8D08-4ED4-BAE6-C35CEB2557A2}" sibTransId="{BD62DF93-44F2-4697-9F2E-F7B259558190}"/>
    <dgm:cxn modelId="{37913190-3613-44EE-A15B-0A6D15412D2E}" type="presOf" srcId="{3D60E14D-BBFE-4E97-B5AC-65698D2116FC}" destId="{B5004B53-0CE7-44D6-94F0-8DB698F629AB}" srcOrd="0" destOrd="0" presId="urn:microsoft.com/office/officeart/2005/8/layout/vList5"/>
    <dgm:cxn modelId="{FE613893-60DD-4F58-B1AF-83A4A609C23D}" type="presOf" srcId="{E323BC45-4B39-4821-982A-73915D66522E}" destId="{14F04432-CD62-4574-B199-7D58A86B73D1}" srcOrd="0" destOrd="1" presId="urn:microsoft.com/office/officeart/2005/8/layout/vList5"/>
    <dgm:cxn modelId="{B83EBE94-DC07-43F1-9871-49E176090B77}" type="presOf" srcId="{54988A3B-B667-4EC8-83B8-8806B86CC17D}" destId="{14F04432-CD62-4574-B199-7D58A86B73D1}" srcOrd="0" destOrd="0" presId="urn:microsoft.com/office/officeart/2005/8/layout/vList5"/>
    <dgm:cxn modelId="{EF9021AD-268F-48D1-A9E8-CFF109A831BC}" srcId="{40422CDC-D7B0-49EE-A2E7-75735D97DABD}" destId="{51A7D5C7-6EEB-43B3-8CB2-6FD5489B396B}" srcOrd="1" destOrd="0" parTransId="{FB7A9A4F-9A98-4F7F-BAD8-5076BE7304DA}" sibTransId="{7094AE71-A822-4252-BCD0-041DD0D95C18}"/>
    <dgm:cxn modelId="{4A1093D2-C63B-47CA-9756-4559206B297B}" type="presOf" srcId="{40422CDC-D7B0-49EE-A2E7-75735D97DABD}" destId="{C5195B28-18B6-41E1-AB1D-8CA0CA791D11}" srcOrd="0" destOrd="0" presId="urn:microsoft.com/office/officeart/2005/8/layout/vList5"/>
    <dgm:cxn modelId="{F52BE0DF-8715-49D7-8B12-E22B27D56E93}" srcId="{8EFC1990-13B0-42AE-92C7-D395D365419D}" destId="{40422CDC-D7B0-49EE-A2E7-75735D97DABD}" srcOrd="1" destOrd="0" parTransId="{98C194A0-7CA3-4E36-8822-572F18FD2CBB}" sibTransId="{1B854959-9BAD-4E4E-8E6C-EC21421DFCEA}"/>
    <dgm:cxn modelId="{4F9A17F8-0FC4-404E-A7E3-122CC272F1A3}" srcId="{3D60E14D-BBFE-4E97-B5AC-65698D2116FC}" destId="{54988A3B-B667-4EC8-83B8-8806B86CC17D}" srcOrd="0" destOrd="0" parTransId="{DF4EBB52-0E2C-4D4F-956F-83F05B2FF364}" sibTransId="{862C3FC5-8433-4EB0-B9C1-F56C749DEC33}"/>
    <dgm:cxn modelId="{238E8707-5D61-437E-BBFA-D144106B7CAF}" type="presParOf" srcId="{C4229C4D-A6CB-48ED-8834-49FCD2910E62}" destId="{A8649439-5CA4-4969-A398-F43F7D9DF938}" srcOrd="0" destOrd="0" presId="urn:microsoft.com/office/officeart/2005/8/layout/vList5"/>
    <dgm:cxn modelId="{DE1BB4C8-0947-4B71-9B63-C3AC767FE5D4}" type="presParOf" srcId="{A8649439-5CA4-4969-A398-F43F7D9DF938}" destId="{B5004B53-0CE7-44D6-94F0-8DB698F629AB}" srcOrd="0" destOrd="0" presId="urn:microsoft.com/office/officeart/2005/8/layout/vList5"/>
    <dgm:cxn modelId="{66B42721-B864-4323-8815-2F99D395E6CA}" type="presParOf" srcId="{A8649439-5CA4-4969-A398-F43F7D9DF938}" destId="{14F04432-CD62-4574-B199-7D58A86B73D1}" srcOrd="1" destOrd="0" presId="urn:microsoft.com/office/officeart/2005/8/layout/vList5"/>
    <dgm:cxn modelId="{E510E72B-BABA-4CD7-BAE9-FC98AFE13B04}" type="presParOf" srcId="{C4229C4D-A6CB-48ED-8834-49FCD2910E62}" destId="{04184574-AAB0-4DB5-9520-A30EAC7A9356}" srcOrd="1" destOrd="0" presId="urn:microsoft.com/office/officeart/2005/8/layout/vList5"/>
    <dgm:cxn modelId="{4650ADBA-432C-4E0F-8497-9515CC24F63A}" type="presParOf" srcId="{C4229C4D-A6CB-48ED-8834-49FCD2910E62}" destId="{C1EF227F-71EF-4276-8F5C-6046D07AC971}" srcOrd="2" destOrd="0" presId="urn:microsoft.com/office/officeart/2005/8/layout/vList5"/>
    <dgm:cxn modelId="{5EFBCE4F-2CC0-4795-9FB6-74B5FE81B1E6}" type="presParOf" srcId="{C1EF227F-71EF-4276-8F5C-6046D07AC971}" destId="{C5195B28-18B6-41E1-AB1D-8CA0CA791D11}" srcOrd="0" destOrd="0" presId="urn:microsoft.com/office/officeart/2005/8/layout/vList5"/>
    <dgm:cxn modelId="{A1453D7B-4576-454A-BA6D-C6453793037F}" type="presParOf" srcId="{C1EF227F-71EF-4276-8F5C-6046D07AC971}" destId="{771B09F7-E571-4A67-BBDE-EB7CC8B99DA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509AEF-87AE-4E5C-83F0-CCF74BD6C4A9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fr-FR"/>
        </a:p>
      </dgm:t>
    </dgm:pt>
    <dgm:pt modelId="{38A44B26-F3F5-4E27-83E3-FB442CD69C65}">
      <dgm:prSet phldrT="[Texte]"/>
      <dgm:spPr/>
      <dgm:t>
        <a:bodyPr/>
        <a:lstStyle/>
        <a:p>
          <a:r>
            <a:rPr lang="fr-FR" dirty="0"/>
            <a:t>Exemple GSM 850</a:t>
          </a:r>
        </a:p>
      </dgm:t>
    </dgm:pt>
    <dgm:pt modelId="{9B6D9FD4-A6E3-4107-82D4-2E060D53A018}" type="parTrans" cxnId="{C37CACAB-EE93-4C1D-B8E8-952F6A645ED1}">
      <dgm:prSet/>
      <dgm:spPr/>
      <dgm:t>
        <a:bodyPr/>
        <a:lstStyle/>
        <a:p>
          <a:endParaRPr lang="fr-FR"/>
        </a:p>
      </dgm:t>
    </dgm:pt>
    <dgm:pt modelId="{D2449115-18E7-4744-86FF-5D9B3946227D}" type="sibTrans" cxnId="{C37CACAB-EE93-4C1D-B8E8-952F6A645ED1}">
      <dgm:prSet/>
      <dgm:spPr/>
      <dgm:t>
        <a:bodyPr/>
        <a:lstStyle/>
        <a:p>
          <a:endParaRPr lang="fr-FR"/>
        </a:p>
      </dgm:t>
    </dgm:pt>
    <dgm:pt modelId="{412265D4-1E51-4E08-BEF1-1C5D04C4D9F0}">
      <dgm:prSet phldrT="[Texte]"/>
      <dgm:spPr/>
      <dgm:t>
        <a:bodyPr/>
        <a:lstStyle/>
        <a:p>
          <a:r>
            <a:rPr lang="fr-FR" dirty="0"/>
            <a:t>UPLINK : 25 Mhz, de 824 à 849 MHz</a:t>
          </a:r>
        </a:p>
      </dgm:t>
    </dgm:pt>
    <dgm:pt modelId="{BC2D973C-365B-4F17-BB2E-DCB38E57B4DD}" type="parTrans" cxnId="{C4D444C5-E050-47E2-85D6-7BD50762A4A6}">
      <dgm:prSet/>
      <dgm:spPr/>
      <dgm:t>
        <a:bodyPr/>
        <a:lstStyle/>
        <a:p>
          <a:endParaRPr lang="fr-FR"/>
        </a:p>
      </dgm:t>
    </dgm:pt>
    <dgm:pt modelId="{A9CC48CA-CF17-44CA-8EB1-1C1B5DCF11AC}" type="sibTrans" cxnId="{C4D444C5-E050-47E2-85D6-7BD50762A4A6}">
      <dgm:prSet/>
      <dgm:spPr/>
      <dgm:t>
        <a:bodyPr/>
        <a:lstStyle/>
        <a:p>
          <a:endParaRPr lang="fr-FR"/>
        </a:p>
      </dgm:t>
    </dgm:pt>
    <dgm:pt modelId="{D9D92F9D-C59F-4ACA-80F3-29D4CC18BE5C}">
      <dgm:prSet phldrT="[Texte]"/>
      <dgm:spPr/>
      <dgm:t>
        <a:bodyPr/>
        <a:lstStyle/>
        <a:p>
          <a:r>
            <a:rPr lang="fr-FR" dirty="0"/>
            <a:t>DOWNLINK : 25 MHz, de 869 à 894 MHz</a:t>
          </a:r>
        </a:p>
      </dgm:t>
    </dgm:pt>
    <dgm:pt modelId="{BB1DD41B-F2E4-4A45-82BA-261D3D1ABB55}" type="parTrans" cxnId="{34B71704-B37D-43C1-8FF7-482031960C7E}">
      <dgm:prSet/>
      <dgm:spPr/>
      <dgm:t>
        <a:bodyPr/>
        <a:lstStyle/>
        <a:p>
          <a:endParaRPr lang="fr-FR"/>
        </a:p>
      </dgm:t>
    </dgm:pt>
    <dgm:pt modelId="{907DA7A7-E94E-4ADA-8A9D-6AD3237A6700}" type="sibTrans" cxnId="{34B71704-B37D-43C1-8FF7-482031960C7E}">
      <dgm:prSet/>
      <dgm:spPr/>
      <dgm:t>
        <a:bodyPr/>
        <a:lstStyle/>
        <a:p>
          <a:endParaRPr lang="fr-FR"/>
        </a:p>
      </dgm:t>
    </dgm:pt>
    <dgm:pt modelId="{8BBCDB4F-0D29-4C6F-8C07-55496DA10BDF}">
      <dgm:prSet phldrT="[Texte]"/>
      <dgm:spPr/>
      <dgm:t>
        <a:bodyPr/>
        <a:lstStyle/>
        <a:p>
          <a:r>
            <a:rPr lang="fr-FR" dirty="0"/>
            <a:t>45 MHz entre la voie montante et la voie descendante d’une même communication</a:t>
          </a:r>
        </a:p>
      </dgm:t>
    </dgm:pt>
    <dgm:pt modelId="{B6C6369C-59C4-47F5-AFA0-A80813DD55BC}" type="parTrans" cxnId="{EF05DA2C-D501-48AD-84DC-34498A30D300}">
      <dgm:prSet/>
      <dgm:spPr/>
      <dgm:t>
        <a:bodyPr/>
        <a:lstStyle/>
        <a:p>
          <a:endParaRPr lang="fr-FR"/>
        </a:p>
      </dgm:t>
    </dgm:pt>
    <dgm:pt modelId="{3AACE561-C7DC-4E3A-9458-FBDF07E13CDD}" type="sibTrans" cxnId="{EF05DA2C-D501-48AD-84DC-34498A30D300}">
      <dgm:prSet/>
      <dgm:spPr/>
      <dgm:t>
        <a:bodyPr/>
        <a:lstStyle/>
        <a:p>
          <a:endParaRPr lang="fr-FR"/>
        </a:p>
      </dgm:t>
    </dgm:pt>
    <dgm:pt modelId="{ADABE692-C366-479B-A6CA-88686237FBA9}" type="pres">
      <dgm:prSet presAssocID="{4A509AEF-87AE-4E5C-83F0-CCF74BD6C4A9}" presName="Name0" presStyleCnt="0">
        <dgm:presLayoutVars>
          <dgm:dir/>
          <dgm:animLvl val="lvl"/>
          <dgm:resizeHandles val="exact"/>
        </dgm:presLayoutVars>
      </dgm:prSet>
      <dgm:spPr/>
    </dgm:pt>
    <dgm:pt modelId="{77648103-BA2F-4E28-8B8F-93A203D2D39F}" type="pres">
      <dgm:prSet presAssocID="{38A44B26-F3F5-4E27-83E3-FB442CD69C65}" presName="linNode" presStyleCnt="0"/>
      <dgm:spPr/>
    </dgm:pt>
    <dgm:pt modelId="{27EC2606-0F06-4D2D-B120-BBE6A84B6E6E}" type="pres">
      <dgm:prSet presAssocID="{38A44B26-F3F5-4E27-83E3-FB442CD69C65}" presName="parentText" presStyleLbl="node1" presStyleIdx="0" presStyleCnt="1" custScaleX="64185">
        <dgm:presLayoutVars>
          <dgm:chMax val="1"/>
          <dgm:bulletEnabled val="1"/>
        </dgm:presLayoutVars>
      </dgm:prSet>
      <dgm:spPr/>
    </dgm:pt>
    <dgm:pt modelId="{F17CB397-C020-459C-809E-1B2DAA54BF89}" type="pres">
      <dgm:prSet presAssocID="{38A44B26-F3F5-4E27-83E3-FB442CD69C65}" presName="descendantText" presStyleLbl="alignAccFollowNode1" presStyleIdx="0" presStyleCnt="1" custScaleX="117345">
        <dgm:presLayoutVars>
          <dgm:bulletEnabled val="1"/>
        </dgm:presLayoutVars>
      </dgm:prSet>
      <dgm:spPr/>
    </dgm:pt>
  </dgm:ptLst>
  <dgm:cxnLst>
    <dgm:cxn modelId="{34B71704-B37D-43C1-8FF7-482031960C7E}" srcId="{38A44B26-F3F5-4E27-83E3-FB442CD69C65}" destId="{D9D92F9D-C59F-4ACA-80F3-29D4CC18BE5C}" srcOrd="1" destOrd="0" parTransId="{BB1DD41B-F2E4-4A45-82BA-261D3D1ABB55}" sibTransId="{907DA7A7-E94E-4ADA-8A9D-6AD3237A6700}"/>
    <dgm:cxn modelId="{FDE76505-3CC2-420B-83EE-31726F23B958}" type="presOf" srcId="{8BBCDB4F-0D29-4C6F-8C07-55496DA10BDF}" destId="{F17CB397-C020-459C-809E-1B2DAA54BF89}" srcOrd="0" destOrd="2" presId="urn:microsoft.com/office/officeart/2005/8/layout/vList5"/>
    <dgm:cxn modelId="{EF05DA2C-D501-48AD-84DC-34498A30D300}" srcId="{38A44B26-F3F5-4E27-83E3-FB442CD69C65}" destId="{8BBCDB4F-0D29-4C6F-8C07-55496DA10BDF}" srcOrd="2" destOrd="0" parTransId="{B6C6369C-59C4-47F5-AFA0-A80813DD55BC}" sibTransId="{3AACE561-C7DC-4E3A-9458-FBDF07E13CDD}"/>
    <dgm:cxn modelId="{2657233A-DA09-4F42-BB5C-B2481609CB0D}" type="presOf" srcId="{4A509AEF-87AE-4E5C-83F0-CCF74BD6C4A9}" destId="{ADABE692-C366-479B-A6CA-88686237FBA9}" srcOrd="0" destOrd="0" presId="urn:microsoft.com/office/officeart/2005/8/layout/vList5"/>
    <dgm:cxn modelId="{EE1A026C-A655-4737-A99B-D3E8DC6AAE7A}" type="presOf" srcId="{38A44B26-F3F5-4E27-83E3-FB442CD69C65}" destId="{27EC2606-0F06-4D2D-B120-BBE6A84B6E6E}" srcOrd="0" destOrd="0" presId="urn:microsoft.com/office/officeart/2005/8/layout/vList5"/>
    <dgm:cxn modelId="{FB03A978-1BC6-42FB-9C74-4171764DEBF6}" type="presOf" srcId="{412265D4-1E51-4E08-BEF1-1C5D04C4D9F0}" destId="{F17CB397-C020-459C-809E-1B2DAA54BF89}" srcOrd="0" destOrd="0" presId="urn:microsoft.com/office/officeart/2005/8/layout/vList5"/>
    <dgm:cxn modelId="{C37CACAB-EE93-4C1D-B8E8-952F6A645ED1}" srcId="{4A509AEF-87AE-4E5C-83F0-CCF74BD6C4A9}" destId="{38A44B26-F3F5-4E27-83E3-FB442CD69C65}" srcOrd="0" destOrd="0" parTransId="{9B6D9FD4-A6E3-4107-82D4-2E060D53A018}" sibTransId="{D2449115-18E7-4744-86FF-5D9B3946227D}"/>
    <dgm:cxn modelId="{C4D444C5-E050-47E2-85D6-7BD50762A4A6}" srcId="{38A44B26-F3F5-4E27-83E3-FB442CD69C65}" destId="{412265D4-1E51-4E08-BEF1-1C5D04C4D9F0}" srcOrd="0" destOrd="0" parTransId="{BC2D973C-365B-4F17-BB2E-DCB38E57B4DD}" sibTransId="{A9CC48CA-CF17-44CA-8EB1-1C1B5DCF11AC}"/>
    <dgm:cxn modelId="{A69B9CCA-CA6B-449C-A418-C9428A7B2ECF}" type="presOf" srcId="{D9D92F9D-C59F-4ACA-80F3-29D4CC18BE5C}" destId="{F17CB397-C020-459C-809E-1B2DAA54BF89}" srcOrd="0" destOrd="1" presId="urn:microsoft.com/office/officeart/2005/8/layout/vList5"/>
    <dgm:cxn modelId="{2E944D6C-2C55-48AB-A457-7EB53C4778B2}" type="presParOf" srcId="{ADABE692-C366-479B-A6CA-88686237FBA9}" destId="{77648103-BA2F-4E28-8B8F-93A203D2D39F}" srcOrd="0" destOrd="0" presId="urn:microsoft.com/office/officeart/2005/8/layout/vList5"/>
    <dgm:cxn modelId="{C0F7B475-293D-41D5-A32D-B33208BCC9BA}" type="presParOf" srcId="{77648103-BA2F-4E28-8B8F-93A203D2D39F}" destId="{27EC2606-0F06-4D2D-B120-BBE6A84B6E6E}" srcOrd="0" destOrd="0" presId="urn:microsoft.com/office/officeart/2005/8/layout/vList5"/>
    <dgm:cxn modelId="{8A74DD03-8184-4478-9B29-74F48A225AA1}" type="presParOf" srcId="{77648103-BA2F-4E28-8B8F-93A203D2D39F}" destId="{F17CB397-C020-459C-809E-1B2DAA54BF8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56E9C-D275-42CF-979B-6EE763FED0BB}">
      <dsp:nvSpPr>
        <dsp:cNvPr id="0" name=""/>
        <dsp:cNvSpPr/>
      </dsp:nvSpPr>
      <dsp:spPr>
        <a:xfrm>
          <a:off x="1084" y="3380"/>
          <a:ext cx="7003468" cy="1358797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A la fin du module, l’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étudiant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saura analyser la conception des canaux physiques et logiques mis en œuvre au niveau de la couche physique des systèmes mobiles</a:t>
          </a:r>
        </a:p>
      </dsp:txBody>
      <dsp:txXfrm>
        <a:off x="40882" y="43178"/>
        <a:ext cx="6923872" cy="1279201"/>
      </dsp:txXfrm>
    </dsp:sp>
    <dsp:sp modelId="{BE95CECE-12CF-45A0-A3F2-56ECECAA3A60}">
      <dsp:nvSpPr>
        <dsp:cNvPr id="0" name=""/>
        <dsp:cNvSpPr/>
      </dsp:nvSpPr>
      <dsp:spPr>
        <a:xfrm>
          <a:off x="7920" y="1463704"/>
          <a:ext cx="6989796" cy="9313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Pour cela, 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il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rPr>
            <a:t>·</a:t>
          </a: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elle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devra savoir mener à bien les tâches ci-dessous</a:t>
          </a:r>
        </a:p>
      </dsp:txBody>
      <dsp:txXfrm>
        <a:off x="35198" y="1490982"/>
        <a:ext cx="6935240" cy="876790"/>
      </dsp:txXfrm>
    </dsp:sp>
    <dsp:sp modelId="{756D7609-167B-47CC-80BA-05CAA6A86414}">
      <dsp:nvSpPr>
        <dsp:cNvPr id="0" name=""/>
        <dsp:cNvSpPr/>
      </dsp:nvSpPr>
      <dsp:spPr>
        <a:xfrm>
          <a:off x="21551" y="2496577"/>
          <a:ext cx="3519166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Expliquer le fonctionnement des canaux</a:t>
          </a:r>
        </a:p>
      </dsp:txBody>
      <dsp:txXfrm>
        <a:off x="53737" y="2528763"/>
        <a:ext cx="3454794" cy="1034532"/>
      </dsp:txXfrm>
    </dsp:sp>
    <dsp:sp modelId="{81BE7C9C-EB6C-4971-B0E9-CE8E88CCA8A0}">
      <dsp:nvSpPr>
        <dsp:cNvPr id="0" name=""/>
        <dsp:cNvSpPr/>
      </dsp:nvSpPr>
      <dsp:spPr>
        <a:xfrm>
          <a:off x="3642984" y="2496577"/>
          <a:ext cx="3341100" cy="1098904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Justifier la pertinence de la conception des canaux</a:t>
          </a:r>
        </a:p>
      </dsp:txBody>
      <dsp:txXfrm>
        <a:off x="3675170" y="2528763"/>
        <a:ext cx="3276728" cy="103453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4B1DD-7491-48D5-A549-A0B04EEF6463}">
      <dsp:nvSpPr>
        <dsp:cNvPr id="0" name=""/>
        <dsp:cNvSpPr/>
      </dsp:nvSpPr>
      <dsp:spPr>
        <a:xfrm rot="5400000">
          <a:off x="4498628" y="-2029449"/>
          <a:ext cx="1375174" cy="577858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Bande totale divisée en sous-bandes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Une sous-bande = un canal </a:t>
          </a:r>
          <a:r>
            <a:rPr lang="fr-FR" sz="1600" kern="1200" dirty="0" err="1"/>
            <a:t>radio-fréquence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Suivant le standard, un ou plusieurs intervalles de garde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Sous-bandes de 200 kHz</a:t>
          </a:r>
        </a:p>
      </dsp:txBody>
      <dsp:txXfrm rot="-5400000">
        <a:off x="2296921" y="239388"/>
        <a:ext cx="5711459" cy="1240914"/>
      </dsp:txXfrm>
    </dsp:sp>
    <dsp:sp modelId="{E9685DD5-6F77-4059-80EC-C5C0A7333C3A}">
      <dsp:nvSpPr>
        <dsp:cNvPr id="0" name=""/>
        <dsp:cNvSpPr/>
      </dsp:nvSpPr>
      <dsp:spPr>
        <a:xfrm>
          <a:off x="102" y="361"/>
          <a:ext cx="2296817" cy="171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FDM (</a:t>
          </a:r>
          <a:r>
            <a:rPr lang="fr-FR" sz="1800" kern="1200" dirty="0" err="1"/>
            <a:t>Frequency</a:t>
          </a:r>
          <a:r>
            <a:rPr lang="fr-FR" sz="1800" kern="1200" dirty="0"/>
            <a:t> Division Multiplex)</a:t>
          </a:r>
        </a:p>
      </dsp:txBody>
      <dsp:txXfrm>
        <a:off x="84015" y="84274"/>
        <a:ext cx="2128991" cy="1551142"/>
      </dsp:txXfrm>
    </dsp:sp>
    <dsp:sp modelId="{959E1A6D-813C-483A-BE5A-C15B975E3CC6}">
      <dsp:nvSpPr>
        <dsp:cNvPr id="0" name=""/>
        <dsp:cNvSpPr/>
      </dsp:nvSpPr>
      <dsp:spPr>
        <a:xfrm rot="5400000">
          <a:off x="4978171" y="-777909"/>
          <a:ext cx="416087" cy="577858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Section 9 du standard 3GPP TS 45.001</a:t>
          </a:r>
        </a:p>
      </dsp:txBody>
      <dsp:txXfrm rot="-5400000">
        <a:off x="2296920" y="1923654"/>
        <a:ext cx="5758277" cy="375463"/>
      </dsp:txXfrm>
    </dsp:sp>
    <dsp:sp modelId="{9E9BEB21-8356-46CF-9843-EF7742498F26}">
      <dsp:nvSpPr>
        <dsp:cNvPr id="0" name=""/>
        <dsp:cNvSpPr/>
      </dsp:nvSpPr>
      <dsp:spPr>
        <a:xfrm>
          <a:off x="102" y="1851330"/>
          <a:ext cx="2296817" cy="5201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Document</a:t>
          </a:r>
        </a:p>
      </dsp:txBody>
      <dsp:txXfrm>
        <a:off x="25492" y="1876720"/>
        <a:ext cx="2246037" cy="469329"/>
      </dsp:txXfrm>
    </dsp:sp>
    <dsp:sp modelId="{A3664BE0-3658-4870-BB14-9ED1D8C907FB}">
      <dsp:nvSpPr>
        <dsp:cNvPr id="0" name=""/>
        <dsp:cNvSpPr/>
      </dsp:nvSpPr>
      <dsp:spPr>
        <a:xfrm rot="5400000">
          <a:off x="4978171" y="-125798"/>
          <a:ext cx="416087" cy="577858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Bande de 25 MHz : 124 canaux + intervalle de garde</a:t>
          </a:r>
        </a:p>
      </dsp:txBody>
      <dsp:txXfrm rot="-5400000">
        <a:off x="2296920" y="2575765"/>
        <a:ext cx="5758277" cy="375463"/>
      </dsp:txXfrm>
    </dsp:sp>
    <dsp:sp modelId="{CB8D5EC4-E46E-4853-B3E8-76D6AC2180CC}">
      <dsp:nvSpPr>
        <dsp:cNvPr id="0" name=""/>
        <dsp:cNvSpPr/>
      </dsp:nvSpPr>
      <dsp:spPr>
        <a:xfrm>
          <a:off x="102" y="2503441"/>
          <a:ext cx="2296817" cy="5201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Exemple GSM 850</a:t>
          </a:r>
        </a:p>
      </dsp:txBody>
      <dsp:txXfrm>
        <a:off x="25492" y="2528831"/>
        <a:ext cx="2246037" cy="4693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6CA40-0417-4760-A5BF-8CEAEA5C814B}">
      <dsp:nvSpPr>
        <dsp:cNvPr id="0" name=""/>
        <dsp:cNvSpPr/>
      </dsp:nvSpPr>
      <dsp:spPr>
        <a:xfrm rot="5400000">
          <a:off x="4135537" y="-2671196"/>
          <a:ext cx="1126288" cy="67525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TDMA : Time Division Multiple Access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Dans chaque sous-bande, est émis une trame TDMA  de 8 tranches de temps appelées « time-slot » </a:t>
          </a:r>
        </a:p>
      </dsp:txBody>
      <dsp:txXfrm rot="-5400000">
        <a:off x="1322404" y="196918"/>
        <a:ext cx="6697575" cy="1016326"/>
      </dsp:txXfrm>
    </dsp:sp>
    <dsp:sp modelId="{F3AF9B7E-0FC7-4CD9-9E3E-B5D7EFC68A58}">
      <dsp:nvSpPr>
        <dsp:cNvPr id="0" name=""/>
        <dsp:cNvSpPr/>
      </dsp:nvSpPr>
      <dsp:spPr>
        <a:xfrm>
          <a:off x="652" y="1151"/>
          <a:ext cx="1321751" cy="14078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Trames TDMA</a:t>
          </a:r>
        </a:p>
      </dsp:txBody>
      <dsp:txXfrm>
        <a:off x="65175" y="65674"/>
        <a:ext cx="1192705" cy="1278815"/>
      </dsp:txXfrm>
    </dsp:sp>
    <dsp:sp modelId="{C6EFF724-F94E-426B-B0FF-2406101CDAC2}">
      <dsp:nvSpPr>
        <dsp:cNvPr id="0" name=""/>
        <dsp:cNvSpPr/>
      </dsp:nvSpPr>
      <dsp:spPr>
        <a:xfrm rot="5400000">
          <a:off x="3974194" y="-971094"/>
          <a:ext cx="1448975" cy="675255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Multi-trames, super-trames et hyper-trames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/>
            <a:t>Intérêt : certaines informations ne sont pas transmises toutes les trames mais toutes les {multi, super, hyper}-trames, c’est-à-dire avec une périodicité plus faible</a:t>
          </a:r>
        </a:p>
      </dsp:txBody>
      <dsp:txXfrm rot="-5400000">
        <a:off x="1322404" y="1751429"/>
        <a:ext cx="6681823" cy="1307509"/>
      </dsp:txXfrm>
    </dsp:sp>
    <dsp:sp modelId="{9EB7C0DF-B1EA-4AEE-A30E-71E7E3B2C01D}">
      <dsp:nvSpPr>
        <dsp:cNvPr id="0" name=""/>
        <dsp:cNvSpPr/>
      </dsp:nvSpPr>
      <dsp:spPr>
        <a:xfrm>
          <a:off x="652" y="1499573"/>
          <a:ext cx="1321751" cy="18112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Trames TDMA ++</a:t>
          </a:r>
        </a:p>
      </dsp:txBody>
      <dsp:txXfrm>
        <a:off x="65175" y="1564096"/>
        <a:ext cx="1192705" cy="16821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CC3F1-1FA3-4B52-A0B3-6B8461801FC4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Une trame TDMA n’est jamais transmise dans la même sous-bande</a:t>
          </a:r>
        </a:p>
      </dsp:txBody>
      <dsp:txXfrm rot="-5400000">
        <a:off x="3785616" y="295201"/>
        <a:ext cx="6647092" cy="1532257"/>
      </dsp:txXfrm>
    </dsp:sp>
    <dsp:sp modelId="{887C2685-D8DC-4B8E-8003-2C5C0948817A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Principe du saut de fréquence</a:t>
          </a:r>
        </a:p>
      </dsp:txBody>
      <dsp:txXfrm>
        <a:off x="103614" y="103667"/>
        <a:ext cx="3578388" cy="1915324"/>
      </dsp:txXfrm>
    </dsp:sp>
    <dsp:sp modelId="{4A7A91CF-F886-4EDC-945A-0BC063DDCB51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300" kern="1200" dirty="0"/>
            <a:t>Le parcours des sous-bandes par une trame TDMA est géré par un code pseudo-aléatoire</a:t>
          </a:r>
        </a:p>
      </dsp:txBody>
      <dsp:txXfrm rot="-5400000">
        <a:off x="3785616" y="2523880"/>
        <a:ext cx="6647092" cy="1532257"/>
      </dsp:txXfrm>
    </dsp:sp>
    <dsp:sp modelId="{863221F1-D509-43FB-A040-0EDC4EC1596F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/>
            <a:t>Gestion du saut de fréquence</a:t>
          </a:r>
        </a:p>
      </dsp:txBody>
      <dsp:txXfrm>
        <a:off x="103614" y="2332346"/>
        <a:ext cx="3578388" cy="19153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013F7-45FA-43F8-90FD-BBCB8E6CB28B}">
      <dsp:nvSpPr>
        <dsp:cNvPr id="0" name=""/>
        <dsp:cNvSpPr/>
      </dsp:nvSpPr>
      <dsp:spPr>
        <a:xfrm rot="5400000">
          <a:off x="6509258" y="-2563304"/>
          <a:ext cx="128269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Temps pour vos questions sur ces diapositives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kern="1200" dirty="0"/>
            <a:t>Approfondissement de </a:t>
          </a:r>
          <a:r>
            <a:rPr lang="fr-FR" sz="2500" kern="1200"/>
            <a:t>certaines notions</a:t>
          </a:r>
          <a:endParaRPr lang="fr-FR" sz="2500" kern="1200" dirty="0"/>
        </a:p>
      </dsp:txBody>
      <dsp:txXfrm rot="-5400000">
        <a:off x="3785616" y="222954"/>
        <a:ext cx="6667368" cy="1157467"/>
      </dsp:txXfrm>
    </dsp:sp>
    <dsp:sp modelId="{5CC15B67-FC0F-4998-8F6A-D657D477A21B}">
      <dsp:nvSpPr>
        <dsp:cNvPr id="0" name=""/>
        <dsp:cNvSpPr/>
      </dsp:nvSpPr>
      <dsp:spPr>
        <a:xfrm>
          <a:off x="0" y="0"/>
          <a:ext cx="3785616" cy="1603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700" kern="1200" dirty="0"/>
            <a:t>Prochaine séance</a:t>
          </a:r>
        </a:p>
      </dsp:txBody>
      <dsp:txXfrm>
        <a:off x="78270" y="78270"/>
        <a:ext cx="3629076" cy="14468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DE9B6-20A0-42BA-93E6-74F1C7ED6F48}">
      <dsp:nvSpPr>
        <dsp:cNvPr id="0" name=""/>
        <dsp:cNvSpPr/>
      </dsp:nvSpPr>
      <dsp:spPr>
        <a:xfrm>
          <a:off x="4541" y="2425"/>
          <a:ext cx="1836318" cy="94759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Duplexage</a:t>
          </a:r>
        </a:p>
      </dsp:txBody>
      <dsp:txXfrm>
        <a:off x="32295" y="30179"/>
        <a:ext cx="1780810" cy="892090"/>
      </dsp:txXfrm>
    </dsp:sp>
    <dsp:sp modelId="{0D731BA5-87ED-4D46-B6BF-B026CD4CD1E2}">
      <dsp:nvSpPr>
        <dsp:cNvPr id="0" name=""/>
        <dsp:cNvSpPr/>
      </dsp:nvSpPr>
      <dsp:spPr>
        <a:xfrm>
          <a:off x="4541" y="1066978"/>
          <a:ext cx="1836318" cy="126533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>
                  <a:lumMod val="75000"/>
                  <a:lumOff val="25000"/>
                </a:schemeClr>
              </a:solidFill>
            </a:rPr>
            <a:t>Allocation des ressources entre la voie montante et la voie descendante</a:t>
          </a:r>
        </a:p>
      </dsp:txBody>
      <dsp:txXfrm>
        <a:off x="41601" y="1104038"/>
        <a:ext cx="1762198" cy="1191216"/>
      </dsp:txXfrm>
    </dsp:sp>
    <dsp:sp modelId="{A5C1A391-27C9-46E3-82EF-49C3104DE5D7}">
      <dsp:nvSpPr>
        <dsp:cNvPr id="0" name=""/>
        <dsp:cNvSpPr/>
      </dsp:nvSpPr>
      <dsp:spPr>
        <a:xfrm>
          <a:off x="2149361" y="2425"/>
          <a:ext cx="1836318" cy="94759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>
              <a:solidFill>
                <a:schemeClr val="tx1">
                  <a:lumMod val="75000"/>
                  <a:lumOff val="25000"/>
                </a:schemeClr>
              </a:solidFill>
            </a:rPr>
            <a:t>Multiplexage</a:t>
          </a:r>
          <a:endParaRPr lang="fr-FR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177115" y="30179"/>
        <a:ext cx="1780810" cy="892090"/>
      </dsp:txXfrm>
    </dsp:sp>
    <dsp:sp modelId="{4EC48069-B08A-421C-B761-EC7836DE412C}">
      <dsp:nvSpPr>
        <dsp:cNvPr id="0" name=""/>
        <dsp:cNvSpPr/>
      </dsp:nvSpPr>
      <dsp:spPr>
        <a:xfrm>
          <a:off x="2149361" y="1066978"/>
          <a:ext cx="1836318" cy="126533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>
                  <a:lumMod val="75000"/>
                  <a:lumOff val="25000"/>
                </a:schemeClr>
              </a:solidFill>
            </a:rPr>
            <a:t>Découpage des ressources (temps, fréquence, …)</a:t>
          </a:r>
        </a:p>
      </dsp:txBody>
      <dsp:txXfrm>
        <a:off x="2186421" y="1104038"/>
        <a:ext cx="1762198" cy="1191216"/>
      </dsp:txXfrm>
    </dsp:sp>
    <dsp:sp modelId="{000A47E5-9409-40BA-BCB7-58A8C3311749}">
      <dsp:nvSpPr>
        <dsp:cNvPr id="0" name=""/>
        <dsp:cNvSpPr/>
      </dsp:nvSpPr>
      <dsp:spPr>
        <a:xfrm>
          <a:off x="2149361" y="2449269"/>
          <a:ext cx="1836318" cy="126533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>
                  <a:lumMod val="75000"/>
                  <a:lumOff val="25000"/>
                </a:schemeClr>
              </a:solidFill>
            </a:rPr>
            <a:t>Analogie : façon de découper un gâteau </a:t>
          </a:r>
        </a:p>
      </dsp:txBody>
      <dsp:txXfrm>
        <a:off x="2186421" y="2486329"/>
        <a:ext cx="1762198" cy="1191216"/>
      </dsp:txXfrm>
    </dsp:sp>
    <dsp:sp modelId="{716B22E4-145F-47C3-BF79-D33CA64EC9E1}">
      <dsp:nvSpPr>
        <dsp:cNvPr id="0" name=""/>
        <dsp:cNvSpPr/>
      </dsp:nvSpPr>
      <dsp:spPr>
        <a:xfrm>
          <a:off x="4294181" y="2425"/>
          <a:ext cx="1836318" cy="94759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Accès multiple</a:t>
          </a:r>
        </a:p>
      </dsp:txBody>
      <dsp:txXfrm>
        <a:off x="4321935" y="30179"/>
        <a:ext cx="1780810" cy="892090"/>
      </dsp:txXfrm>
    </dsp:sp>
    <dsp:sp modelId="{4C2516E7-C47D-41FD-AFA7-FFE1EBB2A136}">
      <dsp:nvSpPr>
        <dsp:cNvPr id="0" name=""/>
        <dsp:cNvSpPr/>
      </dsp:nvSpPr>
      <dsp:spPr>
        <a:xfrm>
          <a:off x="4294181" y="1066978"/>
          <a:ext cx="1836318" cy="126533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>
                  <a:lumMod val="75000"/>
                  <a:lumOff val="25000"/>
                </a:schemeClr>
              </a:solidFill>
            </a:rPr>
            <a:t>Allocation des ressources aux utilisateurs</a:t>
          </a:r>
        </a:p>
      </dsp:txBody>
      <dsp:txXfrm>
        <a:off x="4331241" y="1104038"/>
        <a:ext cx="1762198" cy="1191216"/>
      </dsp:txXfrm>
    </dsp:sp>
    <dsp:sp modelId="{8965E3F6-0B64-4007-A9EE-4A01A0DDEA5B}">
      <dsp:nvSpPr>
        <dsp:cNvPr id="0" name=""/>
        <dsp:cNvSpPr/>
      </dsp:nvSpPr>
      <dsp:spPr>
        <a:xfrm>
          <a:off x="4294181" y="2449269"/>
          <a:ext cx="1836318" cy="126533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>
                  <a:lumMod val="75000"/>
                  <a:lumOff val="25000"/>
                </a:schemeClr>
              </a:solidFill>
            </a:rPr>
            <a:t>Analogie : répartir les parts du gâteau</a:t>
          </a:r>
        </a:p>
      </dsp:txBody>
      <dsp:txXfrm>
        <a:off x="4331241" y="2486329"/>
        <a:ext cx="1762198" cy="11912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54CFB1-8BF3-4416-A3B3-C06CE162BAB7}">
      <dsp:nvSpPr>
        <dsp:cNvPr id="0" name=""/>
        <dsp:cNvSpPr/>
      </dsp:nvSpPr>
      <dsp:spPr>
        <a:xfrm>
          <a:off x="3205" y="2022"/>
          <a:ext cx="3625898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Deux communications sur un canal : « réseau vers abonné » et « abonné vers réseau »</a:t>
          </a:r>
        </a:p>
      </dsp:txBody>
      <dsp:txXfrm>
        <a:off x="36248" y="35065"/>
        <a:ext cx="3559812" cy="1062073"/>
      </dsp:txXfrm>
    </dsp:sp>
    <dsp:sp modelId="{3A5270B3-CFEC-4098-B418-CC74442885B7}">
      <dsp:nvSpPr>
        <dsp:cNvPr id="0" name=""/>
        <dsp:cNvSpPr/>
      </dsp:nvSpPr>
      <dsp:spPr>
        <a:xfrm>
          <a:off x="3205" y="1235351"/>
          <a:ext cx="3625898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Bidirectionnel : dans les deux directions</a:t>
          </a:r>
        </a:p>
      </dsp:txBody>
      <dsp:txXfrm>
        <a:off x="36248" y="1268394"/>
        <a:ext cx="3559812" cy="1062073"/>
      </dsp:txXfrm>
    </dsp:sp>
    <dsp:sp modelId="{50108CDA-7CBB-4328-93FF-132A2452173B}">
      <dsp:nvSpPr>
        <dsp:cNvPr id="0" name=""/>
        <dsp:cNvSpPr/>
      </dsp:nvSpPr>
      <dsp:spPr>
        <a:xfrm>
          <a:off x="3205" y="2468681"/>
          <a:ext cx="1775660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Full-duplex : les deux en même temps</a:t>
          </a:r>
        </a:p>
      </dsp:txBody>
      <dsp:txXfrm>
        <a:off x="36248" y="2501724"/>
        <a:ext cx="1709574" cy="1062073"/>
      </dsp:txXfrm>
    </dsp:sp>
    <dsp:sp modelId="{436A7B47-4EF8-4D63-8A9D-B42294B38057}">
      <dsp:nvSpPr>
        <dsp:cNvPr id="0" name=""/>
        <dsp:cNvSpPr/>
      </dsp:nvSpPr>
      <dsp:spPr>
        <a:xfrm>
          <a:off x="1853443" y="2468681"/>
          <a:ext cx="1775660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Half-duplex : l’une après l’autre</a:t>
          </a:r>
        </a:p>
      </dsp:txBody>
      <dsp:txXfrm>
        <a:off x="1886486" y="2501724"/>
        <a:ext cx="1709574" cy="1062073"/>
      </dsp:txXfrm>
    </dsp:sp>
    <dsp:sp modelId="{8837C07C-492F-4E40-8B51-DC405372F5B7}">
      <dsp:nvSpPr>
        <dsp:cNvPr id="0" name=""/>
        <dsp:cNvSpPr/>
      </dsp:nvSpPr>
      <dsp:spPr>
        <a:xfrm>
          <a:off x="3927415" y="2022"/>
          <a:ext cx="2060405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Unidirectionnel : une seule direction</a:t>
          </a:r>
        </a:p>
      </dsp:txBody>
      <dsp:txXfrm>
        <a:off x="3960458" y="35065"/>
        <a:ext cx="1994319" cy="1062073"/>
      </dsp:txXfrm>
    </dsp:sp>
    <dsp:sp modelId="{E8E2DE91-6FC8-44FD-8CBC-30C39DC894A4}">
      <dsp:nvSpPr>
        <dsp:cNvPr id="0" name=""/>
        <dsp:cNvSpPr/>
      </dsp:nvSpPr>
      <dsp:spPr>
        <a:xfrm>
          <a:off x="4001247" y="1235351"/>
          <a:ext cx="1912741" cy="1128159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>
                  <a:lumMod val="75000"/>
                  <a:lumOff val="25000"/>
                </a:schemeClr>
              </a:solidFill>
            </a:rPr>
            <a:t>Simplex</a:t>
          </a:r>
        </a:p>
      </dsp:txBody>
      <dsp:txXfrm>
        <a:off x="4034290" y="1268394"/>
        <a:ext cx="1846655" cy="1062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92B7-5CF7-4BD1-B4B0-3469C1E38330}">
      <dsp:nvSpPr>
        <dsp:cNvPr id="0" name=""/>
        <dsp:cNvSpPr/>
      </dsp:nvSpPr>
      <dsp:spPr>
        <a:xfrm>
          <a:off x="1206" y="388"/>
          <a:ext cx="10513186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>
              <a:solidFill>
                <a:schemeClr val="tx1">
                  <a:lumMod val="75000"/>
                  <a:lumOff val="25000"/>
                </a:schemeClr>
              </a:solidFill>
            </a:rPr>
            <a:t>Comment nommer les liaisons du réseau vers l’abonné et inversement ?</a:t>
          </a:r>
          <a:endParaRPr lang="fr-FR" sz="23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9405" y="18587"/>
        <a:ext cx="10476788" cy="584945"/>
      </dsp:txXfrm>
    </dsp:sp>
    <dsp:sp modelId="{2B565A82-3C79-455A-B3EC-555B5742BA4A}">
      <dsp:nvSpPr>
        <dsp:cNvPr id="0" name=""/>
        <dsp:cNvSpPr/>
      </dsp:nvSpPr>
      <dsp:spPr>
        <a:xfrm>
          <a:off x="1206" y="788215"/>
          <a:ext cx="5185967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tx1">
                  <a:lumMod val="75000"/>
                  <a:lumOff val="25000"/>
                </a:schemeClr>
              </a:solidFill>
            </a:rPr>
            <a:t>Réseau vers abonné</a:t>
          </a:r>
        </a:p>
      </dsp:txBody>
      <dsp:txXfrm>
        <a:off x="19405" y="806414"/>
        <a:ext cx="5149569" cy="584945"/>
      </dsp:txXfrm>
    </dsp:sp>
    <dsp:sp modelId="{44DFF667-DA10-4E99-AF67-AFBC539A319F}">
      <dsp:nvSpPr>
        <dsp:cNvPr id="0" name=""/>
        <dsp:cNvSpPr/>
      </dsp:nvSpPr>
      <dsp:spPr>
        <a:xfrm>
          <a:off x="1206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Downlink</a:t>
          </a:r>
          <a:endParaRPr lang="fr-FR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19405" y="1594241"/>
        <a:ext cx="1645173" cy="584945"/>
      </dsp:txXfrm>
    </dsp:sp>
    <dsp:sp modelId="{8A40A316-7767-48C3-A7D4-D30EFF2B867E}">
      <dsp:nvSpPr>
        <dsp:cNvPr id="0" name=""/>
        <dsp:cNvSpPr/>
      </dsp:nvSpPr>
      <dsp:spPr>
        <a:xfrm>
          <a:off x="1753404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Voie descendante</a:t>
          </a:r>
        </a:p>
      </dsp:txBody>
      <dsp:txXfrm>
        <a:off x="1771603" y="1594241"/>
        <a:ext cx="1645173" cy="584945"/>
      </dsp:txXfrm>
    </dsp:sp>
    <dsp:sp modelId="{30720E69-DC44-446F-950A-44D38111ECBA}">
      <dsp:nvSpPr>
        <dsp:cNvPr id="0" name=""/>
        <dsp:cNvSpPr/>
      </dsp:nvSpPr>
      <dsp:spPr>
        <a:xfrm>
          <a:off x="3505602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Forward</a:t>
          </a: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fr-FR" sz="17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channel</a:t>
          </a:r>
          <a:endParaRPr lang="fr-FR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523801" y="1594241"/>
        <a:ext cx="1645173" cy="584945"/>
      </dsp:txXfrm>
    </dsp:sp>
    <dsp:sp modelId="{DCE8DFA6-1A0E-4818-A338-E606C42F95AF}">
      <dsp:nvSpPr>
        <dsp:cNvPr id="0" name=""/>
        <dsp:cNvSpPr/>
      </dsp:nvSpPr>
      <dsp:spPr>
        <a:xfrm>
          <a:off x="5328426" y="788215"/>
          <a:ext cx="5185967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tx1">
                  <a:lumMod val="75000"/>
                  <a:lumOff val="25000"/>
                </a:schemeClr>
              </a:solidFill>
            </a:rPr>
            <a:t>Abonné vers réseau</a:t>
          </a:r>
        </a:p>
      </dsp:txBody>
      <dsp:txXfrm>
        <a:off x="5346625" y="806414"/>
        <a:ext cx="5149569" cy="584945"/>
      </dsp:txXfrm>
    </dsp:sp>
    <dsp:sp modelId="{D906A3C5-9DD3-4C84-B799-46D89A4CB3CB}">
      <dsp:nvSpPr>
        <dsp:cNvPr id="0" name=""/>
        <dsp:cNvSpPr/>
      </dsp:nvSpPr>
      <dsp:spPr>
        <a:xfrm>
          <a:off x="5328426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Uplink</a:t>
          </a:r>
          <a:endParaRPr lang="fr-FR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5346625" y="1594241"/>
        <a:ext cx="1645173" cy="584945"/>
      </dsp:txXfrm>
    </dsp:sp>
    <dsp:sp modelId="{C97AC727-ED18-45B7-9DCE-94287C7177AA}">
      <dsp:nvSpPr>
        <dsp:cNvPr id="0" name=""/>
        <dsp:cNvSpPr/>
      </dsp:nvSpPr>
      <dsp:spPr>
        <a:xfrm>
          <a:off x="7080623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Voie montante</a:t>
          </a:r>
        </a:p>
      </dsp:txBody>
      <dsp:txXfrm>
        <a:off x="7098822" y="1594241"/>
        <a:ext cx="1645173" cy="584945"/>
      </dsp:txXfrm>
    </dsp:sp>
    <dsp:sp modelId="{C1E5D582-4CA3-4EAE-8DB4-C7B5BC0D31D3}">
      <dsp:nvSpPr>
        <dsp:cNvPr id="0" name=""/>
        <dsp:cNvSpPr/>
      </dsp:nvSpPr>
      <dsp:spPr>
        <a:xfrm>
          <a:off x="8832821" y="1576042"/>
          <a:ext cx="1681571" cy="621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Reverse </a:t>
          </a:r>
          <a:r>
            <a:rPr lang="fr-FR" sz="17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channel</a:t>
          </a:r>
          <a:endParaRPr lang="fr-FR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8851020" y="1594241"/>
        <a:ext cx="1645173" cy="5849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CAA6A-1270-48CA-B15A-583CE57A233B}">
      <dsp:nvSpPr>
        <dsp:cNvPr id="0" name=""/>
        <dsp:cNvSpPr/>
      </dsp:nvSpPr>
      <dsp:spPr>
        <a:xfrm>
          <a:off x="1663" y="952"/>
          <a:ext cx="2230429" cy="96289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solidFill>
                <a:schemeClr val="tx1">
                  <a:lumMod val="75000"/>
                  <a:lumOff val="25000"/>
                </a:schemeClr>
              </a:solidFill>
            </a:rPr>
            <a:t>FDM</a:t>
          </a:r>
        </a:p>
      </dsp:txBody>
      <dsp:txXfrm>
        <a:off x="29865" y="29154"/>
        <a:ext cx="2174025" cy="906491"/>
      </dsp:txXfrm>
    </dsp:sp>
    <dsp:sp modelId="{C88B4E2B-16C3-42F4-968C-2FAD1625C960}">
      <dsp:nvSpPr>
        <dsp:cNvPr id="0" name=""/>
        <dsp:cNvSpPr/>
      </dsp:nvSpPr>
      <dsp:spPr>
        <a:xfrm>
          <a:off x="1663" y="1056070"/>
          <a:ext cx="2230429" cy="122480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Multiplex</a:t>
          </a:r>
        </a:p>
      </dsp:txBody>
      <dsp:txXfrm>
        <a:off x="37536" y="1091943"/>
        <a:ext cx="2158683" cy="1153062"/>
      </dsp:txXfrm>
    </dsp:sp>
    <dsp:sp modelId="{0F4814E9-B112-4B14-AA56-C93E61157A7E}">
      <dsp:nvSpPr>
        <dsp:cNvPr id="0" name=""/>
        <dsp:cNvSpPr/>
      </dsp:nvSpPr>
      <dsp:spPr>
        <a:xfrm>
          <a:off x="1663" y="2373101"/>
          <a:ext cx="2230429" cy="122480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>
                  <a:lumMod val="75000"/>
                  <a:lumOff val="25000"/>
                </a:schemeClr>
              </a:solidFill>
            </a:rPr>
            <a:t>Découpage de la bande alloué au système en sous-bandes</a:t>
          </a:r>
        </a:p>
      </dsp:txBody>
      <dsp:txXfrm>
        <a:off x="37536" y="2408974"/>
        <a:ext cx="2158683" cy="1153062"/>
      </dsp:txXfrm>
    </dsp:sp>
    <dsp:sp modelId="{DC68A378-98CE-46E5-A5D8-F5FA71A77096}">
      <dsp:nvSpPr>
        <dsp:cNvPr id="0" name=""/>
        <dsp:cNvSpPr/>
      </dsp:nvSpPr>
      <dsp:spPr>
        <a:xfrm>
          <a:off x="2606805" y="952"/>
          <a:ext cx="2230429" cy="962895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300" kern="1200" dirty="0">
              <a:solidFill>
                <a:schemeClr val="tx1">
                  <a:lumMod val="75000"/>
                  <a:lumOff val="25000"/>
                </a:schemeClr>
              </a:solidFill>
            </a:rPr>
            <a:t>TDM</a:t>
          </a:r>
        </a:p>
      </dsp:txBody>
      <dsp:txXfrm>
        <a:off x="2635007" y="29154"/>
        <a:ext cx="2174025" cy="906491"/>
      </dsp:txXfrm>
    </dsp:sp>
    <dsp:sp modelId="{2A4C6C21-6D4D-46C7-9FB1-748A56907CF6}">
      <dsp:nvSpPr>
        <dsp:cNvPr id="0" name=""/>
        <dsp:cNvSpPr/>
      </dsp:nvSpPr>
      <dsp:spPr>
        <a:xfrm>
          <a:off x="2606805" y="1056070"/>
          <a:ext cx="2230429" cy="122480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chemeClr val="tx1">
                  <a:lumMod val="75000"/>
                  <a:lumOff val="25000"/>
                </a:schemeClr>
              </a:solidFill>
            </a:rPr>
            <a:t>Time Division Multiplex</a:t>
          </a:r>
        </a:p>
      </dsp:txBody>
      <dsp:txXfrm>
        <a:off x="2642678" y="1091943"/>
        <a:ext cx="2158683" cy="1153062"/>
      </dsp:txXfrm>
    </dsp:sp>
    <dsp:sp modelId="{0403717D-8036-40F5-8820-F935278F4F09}">
      <dsp:nvSpPr>
        <dsp:cNvPr id="0" name=""/>
        <dsp:cNvSpPr/>
      </dsp:nvSpPr>
      <dsp:spPr>
        <a:xfrm>
          <a:off x="2606805" y="2373101"/>
          <a:ext cx="2230429" cy="1224808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solidFill>
                <a:schemeClr val="tx1">
                  <a:lumMod val="75000"/>
                  <a:lumOff val="25000"/>
                </a:schemeClr>
              </a:solidFill>
            </a:rPr>
            <a:t>Découpage du temps en tranches</a:t>
          </a:r>
        </a:p>
      </dsp:txBody>
      <dsp:txXfrm>
        <a:off x="2642678" y="2408974"/>
        <a:ext cx="2158683" cy="1153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CAA6A-1270-48CA-B15A-583CE57A233B}">
      <dsp:nvSpPr>
        <dsp:cNvPr id="0" name=""/>
        <dsp:cNvSpPr/>
      </dsp:nvSpPr>
      <dsp:spPr>
        <a:xfrm>
          <a:off x="3848" y="1492"/>
          <a:ext cx="1556127" cy="670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>
                  <a:lumMod val="75000"/>
                  <a:lumOff val="25000"/>
                </a:schemeClr>
              </a:solidFill>
            </a:rPr>
            <a:t>FDMA</a:t>
          </a:r>
        </a:p>
      </dsp:txBody>
      <dsp:txXfrm>
        <a:off x="23482" y="21126"/>
        <a:ext cx="1516859" cy="631075"/>
      </dsp:txXfrm>
    </dsp:sp>
    <dsp:sp modelId="{C88B4E2B-16C3-42F4-968C-2FAD1625C960}">
      <dsp:nvSpPr>
        <dsp:cNvPr id="0" name=""/>
        <dsp:cNvSpPr/>
      </dsp:nvSpPr>
      <dsp:spPr>
        <a:xfrm>
          <a:off x="3848" y="781439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sp:txBody>
      <dsp:txXfrm>
        <a:off x="43680" y="821271"/>
        <a:ext cx="1476463" cy="1280307"/>
      </dsp:txXfrm>
    </dsp:sp>
    <dsp:sp modelId="{0F4814E9-B112-4B14-AA56-C93E61157A7E}">
      <dsp:nvSpPr>
        <dsp:cNvPr id="0" name=""/>
        <dsp:cNvSpPr/>
      </dsp:nvSpPr>
      <dsp:spPr>
        <a:xfrm>
          <a:off x="3848" y="2251015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Une bande de fréquence pour chaque utilisateur</a:t>
          </a:r>
        </a:p>
      </dsp:txBody>
      <dsp:txXfrm>
        <a:off x="43680" y="2290847"/>
        <a:ext cx="1476463" cy="1280307"/>
      </dsp:txXfrm>
    </dsp:sp>
    <dsp:sp modelId="{DC68A378-98CE-46E5-A5D8-F5FA71A77096}">
      <dsp:nvSpPr>
        <dsp:cNvPr id="0" name=""/>
        <dsp:cNvSpPr/>
      </dsp:nvSpPr>
      <dsp:spPr>
        <a:xfrm>
          <a:off x="1821405" y="1492"/>
          <a:ext cx="1556127" cy="670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>
                  <a:lumMod val="75000"/>
                  <a:lumOff val="25000"/>
                </a:schemeClr>
              </a:solidFill>
            </a:rPr>
            <a:t>TDMA</a:t>
          </a:r>
        </a:p>
      </dsp:txBody>
      <dsp:txXfrm>
        <a:off x="1841039" y="21126"/>
        <a:ext cx="1516859" cy="631075"/>
      </dsp:txXfrm>
    </dsp:sp>
    <dsp:sp modelId="{2A4C6C21-6D4D-46C7-9FB1-748A56907CF6}">
      <dsp:nvSpPr>
        <dsp:cNvPr id="0" name=""/>
        <dsp:cNvSpPr/>
      </dsp:nvSpPr>
      <dsp:spPr>
        <a:xfrm>
          <a:off x="1821405" y="781439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Time Division Multiple Access</a:t>
          </a:r>
        </a:p>
      </dsp:txBody>
      <dsp:txXfrm>
        <a:off x="1861237" y="821271"/>
        <a:ext cx="1476463" cy="1280307"/>
      </dsp:txXfrm>
    </dsp:sp>
    <dsp:sp modelId="{0403717D-8036-40F5-8820-F935278F4F09}">
      <dsp:nvSpPr>
        <dsp:cNvPr id="0" name=""/>
        <dsp:cNvSpPr/>
      </dsp:nvSpPr>
      <dsp:spPr>
        <a:xfrm>
          <a:off x="1821405" y="2251015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Une tranche de temps pour chaque utilisateur</a:t>
          </a:r>
        </a:p>
      </dsp:txBody>
      <dsp:txXfrm>
        <a:off x="1861237" y="2290847"/>
        <a:ext cx="1476463" cy="1280307"/>
      </dsp:txXfrm>
    </dsp:sp>
    <dsp:sp modelId="{5A6EC339-A99E-4488-87AD-354C6AA7006D}">
      <dsp:nvSpPr>
        <dsp:cNvPr id="0" name=""/>
        <dsp:cNvSpPr/>
      </dsp:nvSpPr>
      <dsp:spPr>
        <a:xfrm>
          <a:off x="3638962" y="1492"/>
          <a:ext cx="1556127" cy="670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>
                  <a:lumMod val="75000"/>
                  <a:lumOff val="25000"/>
                </a:schemeClr>
              </a:solidFill>
            </a:rPr>
            <a:t>CDMA</a:t>
          </a:r>
        </a:p>
      </dsp:txBody>
      <dsp:txXfrm>
        <a:off x="3658596" y="21126"/>
        <a:ext cx="1516859" cy="631075"/>
      </dsp:txXfrm>
    </dsp:sp>
    <dsp:sp modelId="{EA1DE93E-4DC0-4E55-94A4-ECEEE4790D08}">
      <dsp:nvSpPr>
        <dsp:cNvPr id="0" name=""/>
        <dsp:cNvSpPr/>
      </dsp:nvSpPr>
      <dsp:spPr>
        <a:xfrm>
          <a:off x="3638962" y="781439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Code </a:t>
          </a:r>
          <a:r>
            <a:rPr lang="fr-FR" sz="2000" kern="1200">
              <a:solidFill>
                <a:schemeClr val="tx1">
                  <a:lumMod val="75000"/>
                  <a:lumOff val="25000"/>
                </a:schemeClr>
              </a:solidFill>
            </a:rPr>
            <a:t>Division Multiple Access</a:t>
          </a:r>
          <a:endParaRPr lang="fr-FR" sz="20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3678794" y="821271"/>
        <a:ext cx="1476463" cy="1280307"/>
      </dsp:txXfrm>
    </dsp:sp>
    <dsp:sp modelId="{DB11969A-0E9D-403E-845C-09A1C4AEC3AB}">
      <dsp:nvSpPr>
        <dsp:cNvPr id="0" name=""/>
        <dsp:cNvSpPr/>
      </dsp:nvSpPr>
      <dsp:spPr>
        <a:xfrm>
          <a:off x="3638962" y="2251015"/>
          <a:ext cx="1556127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Un code pour chaque utilisateur</a:t>
          </a:r>
        </a:p>
      </dsp:txBody>
      <dsp:txXfrm>
        <a:off x="3678794" y="2290847"/>
        <a:ext cx="1476463" cy="12803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CAA6A-1270-48CA-B15A-583CE57A233B}">
      <dsp:nvSpPr>
        <dsp:cNvPr id="0" name=""/>
        <dsp:cNvSpPr/>
      </dsp:nvSpPr>
      <dsp:spPr>
        <a:xfrm>
          <a:off x="1787" y="1492"/>
          <a:ext cx="2396385" cy="670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>
                  <a:lumMod val="75000"/>
                  <a:lumOff val="25000"/>
                </a:schemeClr>
              </a:solidFill>
            </a:rPr>
            <a:t>OFDMA</a:t>
          </a:r>
        </a:p>
      </dsp:txBody>
      <dsp:txXfrm>
        <a:off x="21421" y="21126"/>
        <a:ext cx="2357117" cy="631075"/>
      </dsp:txXfrm>
    </dsp:sp>
    <dsp:sp modelId="{C88B4E2B-16C3-42F4-968C-2FAD1625C960}">
      <dsp:nvSpPr>
        <dsp:cNvPr id="0" name=""/>
        <dsp:cNvSpPr/>
      </dsp:nvSpPr>
      <dsp:spPr>
        <a:xfrm>
          <a:off x="1787" y="781439"/>
          <a:ext cx="2396385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Orthogonal </a:t>
          </a:r>
          <a:r>
            <a:rPr lang="fr-FR" sz="21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sp:txBody>
      <dsp:txXfrm>
        <a:off x="41619" y="821271"/>
        <a:ext cx="2316721" cy="1280307"/>
      </dsp:txXfrm>
    </dsp:sp>
    <dsp:sp modelId="{0F4814E9-B112-4B14-AA56-C93E61157A7E}">
      <dsp:nvSpPr>
        <dsp:cNvPr id="0" name=""/>
        <dsp:cNvSpPr/>
      </dsp:nvSpPr>
      <dsp:spPr>
        <a:xfrm>
          <a:off x="1787" y="2251015"/>
          <a:ext cx="2396385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Transmission d’un multiplex temps-fréquence d’utilisateurs</a:t>
          </a:r>
        </a:p>
      </dsp:txBody>
      <dsp:txXfrm>
        <a:off x="41619" y="2290847"/>
        <a:ext cx="2316721" cy="1280307"/>
      </dsp:txXfrm>
    </dsp:sp>
    <dsp:sp modelId="{DC68A378-98CE-46E5-A5D8-F5FA71A77096}">
      <dsp:nvSpPr>
        <dsp:cNvPr id="0" name=""/>
        <dsp:cNvSpPr/>
      </dsp:nvSpPr>
      <dsp:spPr>
        <a:xfrm>
          <a:off x="2800765" y="1492"/>
          <a:ext cx="2396385" cy="670343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>
              <a:solidFill>
                <a:schemeClr val="tx1">
                  <a:lumMod val="75000"/>
                  <a:lumOff val="25000"/>
                </a:schemeClr>
              </a:solidFill>
            </a:rPr>
            <a:t>SC-FDMA</a:t>
          </a:r>
        </a:p>
      </dsp:txBody>
      <dsp:txXfrm>
        <a:off x="2820399" y="21126"/>
        <a:ext cx="2357117" cy="631075"/>
      </dsp:txXfrm>
    </dsp:sp>
    <dsp:sp modelId="{2A4C6C21-6D4D-46C7-9FB1-748A56907CF6}">
      <dsp:nvSpPr>
        <dsp:cNvPr id="0" name=""/>
        <dsp:cNvSpPr/>
      </dsp:nvSpPr>
      <dsp:spPr>
        <a:xfrm>
          <a:off x="2800765" y="781439"/>
          <a:ext cx="2396385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Single Carrier </a:t>
          </a:r>
          <a:r>
            <a:rPr lang="fr-FR" sz="2100" kern="1200" dirty="0" err="1">
              <a:solidFill>
                <a:schemeClr val="tx1">
                  <a:lumMod val="75000"/>
                  <a:lumOff val="25000"/>
                </a:schemeClr>
              </a:solidFill>
            </a:rPr>
            <a:t>Frequency</a:t>
          </a:r>
          <a:r>
            <a:rPr lang="fr-FR" sz="2100" kern="1200" dirty="0">
              <a:solidFill>
                <a:schemeClr val="tx1">
                  <a:lumMod val="75000"/>
                  <a:lumOff val="25000"/>
                </a:schemeClr>
              </a:solidFill>
            </a:rPr>
            <a:t> Division Multiple Access</a:t>
          </a:r>
        </a:p>
      </dsp:txBody>
      <dsp:txXfrm>
        <a:off x="2840597" y="821271"/>
        <a:ext cx="2316721" cy="1280307"/>
      </dsp:txXfrm>
    </dsp:sp>
    <dsp:sp modelId="{0403717D-8036-40F5-8820-F935278F4F09}">
      <dsp:nvSpPr>
        <dsp:cNvPr id="0" name=""/>
        <dsp:cNvSpPr/>
      </dsp:nvSpPr>
      <dsp:spPr>
        <a:xfrm>
          <a:off x="2800765" y="2251015"/>
          <a:ext cx="2396385" cy="1359971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 w="76200" cap="flat" cmpd="sng" algn="ctr">
          <a:solidFill>
            <a:schemeClr val="bg1">
              <a:lumMod val="7500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>
                  <a:lumMod val="75000"/>
                  <a:lumOff val="25000"/>
                </a:schemeClr>
              </a:solidFill>
            </a:rPr>
            <a:t>Une tranche de temps pour chaque utilisateur</a:t>
          </a:r>
        </a:p>
      </dsp:txBody>
      <dsp:txXfrm>
        <a:off x="2840597" y="2290847"/>
        <a:ext cx="2316721" cy="12803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04432-CD62-4574-B199-7D58A86B73D1}">
      <dsp:nvSpPr>
        <dsp:cNvPr id="0" name=""/>
        <dsp:cNvSpPr/>
      </dsp:nvSpPr>
      <dsp:spPr>
        <a:xfrm rot="5400000">
          <a:off x="2291491" y="-416317"/>
          <a:ext cx="1698660" cy="29560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Pavage cellulaire de la zone de couverture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Deux cellules éloignées peuvent utiliser les mêmes bandes de fréquences</a:t>
          </a:r>
        </a:p>
      </dsp:txBody>
      <dsp:txXfrm rot="-5400000">
        <a:off x="1662788" y="295308"/>
        <a:ext cx="2873145" cy="1532816"/>
      </dsp:txXfrm>
    </dsp:sp>
    <dsp:sp modelId="{B5004B53-0CE7-44D6-94F0-8DB698F629AB}">
      <dsp:nvSpPr>
        <dsp:cNvPr id="0" name=""/>
        <dsp:cNvSpPr/>
      </dsp:nvSpPr>
      <dsp:spPr>
        <a:xfrm>
          <a:off x="0" y="53"/>
          <a:ext cx="1662788" cy="2123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Principe</a:t>
          </a:r>
        </a:p>
      </dsp:txBody>
      <dsp:txXfrm>
        <a:off x="81171" y="81224"/>
        <a:ext cx="1500446" cy="1960984"/>
      </dsp:txXfrm>
    </dsp:sp>
    <dsp:sp modelId="{771B09F7-E571-4A67-BBDE-EB7CC8B99DA8}">
      <dsp:nvSpPr>
        <dsp:cNvPr id="0" name=""/>
        <dsp:cNvSpPr/>
      </dsp:nvSpPr>
      <dsp:spPr>
        <a:xfrm rot="5400000">
          <a:off x="2291491" y="1813174"/>
          <a:ext cx="1698660" cy="2956067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« Pavage 4 couleurs » : les canaux sont divisés en 4 groupes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Exemple : s’il y a 124 canaux, il y a 4 groupes de 31 canaux chacun</a:t>
          </a:r>
        </a:p>
      </dsp:txBody>
      <dsp:txXfrm rot="-5400000">
        <a:off x="1662788" y="2524799"/>
        <a:ext cx="2873145" cy="1532816"/>
      </dsp:txXfrm>
    </dsp:sp>
    <dsp:sp modelId="{C5195B28-18B6-41E1-AB1D-8CA0CA791D11}">
      <dsp:nvSpPr>
        <dsp:cNvPr id="0" name=""/>
        <dsp:cNvSpPr/>
      </dsp:nvSpPr>
      <dsp:spPr>
        <a:xfrm>
          <a:off x="0" y="2229545"/>
          <a:ext cx="1662788" cy="2123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Application GSM</a:t>
          </a:r>
        </a:p>
      </dsp:txBody>
      <dsp:txXfrm>
        <a:off x="81171" y="2310716"/>
        <a:ext cx="1500446" cy="19609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CB397-C020-459C-809E-1B2DAA54BF89}">
      <dsp:nvSpPr>
        <dsp:cNvPr id="0" name=""/>
        <dsp:cNvSpPr/>
      </dsp:nvSpPr>
      <dsp:spPr>
        <a:xfrm rot="5400000">
          <a:off x="5113355" y="-2604661"/>
          <a:ext cx="1608634" cy="7220115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UPLINK : 25 Mhz, de 824 à 849 MHz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DOWNLINK : 25 MHz, de 869 à 894 MHz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45 MHz entre la voie montante et la voie descendante d’une même communication</a:t>
          </a:r>
        </a:p>
      </dsp:txBody>
      <dsp:txXfrm rot="-5400000">
        <a:off x="2307615" y="279606"/>
        <a:ext cx="7141588" cy="1451580"/>
      </dsp:txXfrm>
    </dsp:sp>
    <dsp:sp modelId="{27EC2606-0F06-4D2D-B120-BBE6A84B6E6E}">
      <dsp:nvSpPr>
        <dsp:cNvPr id="0" name=""/>
        <dsp:cNvSpPr/>
      </dsp:nvSpPr>
      <dsp:spPr>
        <a:xfrm>
          <a:off x="86169" y="0"/>
          <a:ext cx="2221445" cy="20107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Exemple GSM 850</a:t>
          </a:r>
        </a:p>
      </dsp:txBody>
      <dsp:txXfrm>
        <a:off x="184328" y="98159"/>
        <a:ext cx="2025127" cy="1814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85C48036-62A5-4343-8925-787D0A0ACDD2}" type="datetimeFigureOut">
              <a:rPr lang="fr-FR" smtClean="0"/>
              <a:pPr/>
              <a:t>22/01/2025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6743620"/>
            <a:ext cx="4435304" cy="35458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3" y="6743620"/>
            <a:ext cx="4435304" cy="354580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75461F08-BC8E-4235-8106-91FF26FA6EB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lIns="99040" tIns="49521" rIns="99040" bIns="49521" rtlCol="0"/>
          <a:lstStyle>
            <a:lvl1pPr algn="r">
              <a:defRPr sz="1300"/>
            </a:lvl1pPr>
          </a:lstStyle>
          <a:p>
            <a:fld id="{CEA47B9A-E8C7-48D0-93D5-452D259D0A1F}" type="datetimeFigureOut">
              <a:rPr lang="fr-FR" smtClean="0"/>
              <a:pPr/>
              <a:t>22/01/2025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1" rIns="99040" bIns="49521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vert="horz" lIns="99040" tIns="49521" rIns="99040" bIns="49521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3104"/>
            <a:ext cx="4434998" cy="35496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247" y="6743104"/>
            <a:ext cx="4434998" cy="354965"/>
          </a:xfrm>
          <a:prstGeom prst="rect">
            <a:avLst/>
          </a:prstGeom>
        </p:spPr>
        <p:txBody>
          <a:bodyPr vert="horz" lIns="99040" tIns="49521" rIns="99040" bIns="49521" rtlCol="0" anchor="b"/>
          <a:lstStyle>
            <a:lvl1pPr algn="r">
              <a:defRPr sz="1300"/>
            </a:lvl1pPr>
          </a:lstStyle>
          <a:p>
            <a:fld id="{27ACE3CB-195C-47FC-AF66-19F8BF19371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65675">
              <a:tabLst>
                <a:tab pos="751355" algn="l"/>
                <a:tab pos="1506009" algn="l"/>
                <a:tab pos="2259016" algn="l"/>
                <a:tab pos="3012019" algn="l"/>
                <a:tab pos="3766677" algn="l"/>
              </a:tabLst>
            </a:pPr>
            <a:fld id="{F3E7DABA-7C77-4054-A12D-E469988C1170}" type="slidenum">
              <a:rPr lang="en-GB"/>
              <a:pPr defTabSz="465675">
                <a:tabLst>
                  <a:tab pos="751355" algn="l"/>
                  <a:tab pos="1506009" algn="l"/>
                  <a:tab pos="2259016" algn="l"/>
                  <a:tab pos="3012019" algn="l"/>
                  <a:tab pos="3766677" algn="l"/>
                </a:tabLst>
              </a:pPr>
              <a:t>7</a:t>
            </a:fld>
            <a:endParaRPr lang="en-GB" dirty="0"/>
          </a:p>
        </p:txBody>
      </p:sp>
      <p:sp>
        <p:nvSpPr>
          <p:cNvPr id="370691" name="Text Box 1"/>
          <p:cNvSpPr txBox="1">
            <a:spLocks noChangeArrowheads="1"/>
          </p:cNvSpPr>
          <p:nvPr/>
        </p:nvSpPr>
        <p:spPr bwMode="auto">
          <a:xfrm>
            <a:off x="3361629" y="533858"/>
            <a:ext cx="3511361" cy="266099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82" tIns="45741" rIns="91482" bIns="45741" anchor="ctr"/>
          <a:lstStyle/>
          <a:p>
            <a:endParaRPr lang="fr-FR"/>
          </a:p>
        </p:txBody>
      </p:sp>
      <p:sp>
        <p:nvSpPr>
          <p:cNvPr id="370692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1023462" y="3372251"/>
            <a:ext cx="8181109" cy="3189877"/>
          </a:xfrm>
          <a:noFill/>
          <a:ln/>
        </p:spPr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6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5855225-171E-4266-9DF5-BA36CB302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304158"/>
            <a:ext cx="1932383" cy="70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17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158710-DF89-41EF-95A0-EC571228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12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41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8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44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73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BE - 01/04/2013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34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421704" y="6356350"/>
            <a:ext cx="2159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BE - 01/04/2013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Communications Numériques ENSEIRB-MATMECA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5FB8-90BE-47E1-9F88-00B54EEA6F9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269" y="6356350"/>
            <a:ext cx="1058048" cy="3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erve.com/lulu/circuit-switching-fdm-and-tdm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ttdocomo.co.jp/english/corporate/technology/rd/tech/network/multiple_access/01/index.html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SC-FDMA#/media/File:OFDMAandSC-FDMA.pn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akecentral.com/gallery/i/1300478/round-cake-cutting-and-serving-guide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www.gustotv.com/food/youve-cutting-round-cakes-wrong-tim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hafizahabdullah.blogspot.com/2013/08/fp303-cn-simplex-half-duplex-and-full.html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wiserepeater.com/4g-lte-bands-and-frequencies-tdd-fdd-lte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analog.intgckts.com/duplexing/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Support du Cours de Couches Physiques (2/5)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Benoît ESCRIG, ENSEEIHT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9425-DBC6-4AB6-B173-44759FB9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B6B70-7E91-4934-98C0-57C885AF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9888" cy="4351338"/>
          </a:xfrm>
        </p:spPr>
        <p:txBody>
          <a:bodyPr/>
          <a:lstStyle/>
          <a:p>
            <a:r>
              <a:rPr lang="fr-FR" dirty="0"/>
              <a:t>Visionner la vidéo</a:t>
            </a:r>
          </a:p>
          <a:p>
            <a:r>
              <a:rPr lang="fr-FR" dirty="0"/>
              <a:t>Relever les avantages et les inconvénients des modes de transmission TDD (Time Division Duplex) et FDD (Frequency Division Duplex)</a:t>
            </a:r>
          </a:p>
          <a:p>
            <a:r>
              <a:rPr lang="fr-FR" dirty="0"/>
              <a:t>Expliquer pourquoi il est nécessaire de ménager des intervalles de garde entre les liaisons montantes et les liaisons descendantes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031A1-581F-4BE3-9343-238DBD1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AD394B-B70A-4EDE-8596-4B42EC5A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825625"/>
            <a:ext cx="4564698" cy="28529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A0625E0-BEE5-4DDF-9F0F-3F9D6E884835}"/>
              </a:ext>
            </a:extLst>
          </p:cNvPr>
          <p:cNvSpPr txBox="1"/>
          <p:nvPr/>
        </p:nvSpPr>
        <p:spPr>
          <a:xfrm>
            <a:off x="1019436" y="5595204"/>
            <a:ext cx="10153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https://www.youtube.com/watch?v=MJFsDBzUr5U</a:t>
            </a:r>
          </a:p>
        </p:txBody>
      </p:sp>
    </p:spTree>
    <p:extLst>
      <p:ext uri="{BB962C8B-B14F-4D97-AF65-F5344CB8AC3E}">
        <p14:creationId xmlns:p14="http://schemas.microsoft.com/office/powerpoint/2010/main" val="208671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Multiplexage : comment partitionner les ressources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95568"/>
              </p:ext>
            </p:extLst>
          </p:nvPr>
        </p:nvGraphicFramePr>
        <p:xfrm>
          <a:off x="838200" y="2132856"/>
          <a:ext cx="4838898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11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072" y="2336800"/>
            <a:ext cx="4798483" cy="359886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320205" y="6415801"/>
            <a:ext cx="4522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https://www.slideserve.com/lulu/circuit-switching-fdm-and-tdm</a:t>
            </a:r>
            <a:r>
              <a:rPr lang="fr-F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9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multiple : répartir les ressources entre utilisateurs (premières techniques)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963050"/>
              </p:ext>
            </p:extLst>
          </p:nvPr>
        </p:nvGraphicFramePr>
        <p:xfrm>
          <a:off x="681038" y="2336800"/>
          <a:ext cx="5198938" cy="361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008" y="2924944"/>
            <a:ext cx="5832648" cy="194421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71464" y="6415801"/>
            <a:ext cx="72426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https://www.nttdocomo.co.jp/english/corporate/technology/rd/tech/network/multiple_access/01/index.html</a:t>
            </a:r>
            <a:r>
              <a:rPr lang="fr-F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6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Accès multiple : répartir les ressources entre utilisateurs (dernières techniques)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13</a:t>
            </a:fld>
            <a:endParaRPr lang="fr-FR"/>
          </a:p>
        </p:txBody>
      </p:sp>
      <p:graphicFrame>
        <p:nvGraphicFramePr>
          <p:cNvPr id="8" name="Espace réservé du contenu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6593"/>
              </p:ext>
            </p:extLst>
          </p:nvPr>
        </p:nvGraphicFramePr>
        <p:xfrm>
          <a:off x="681038" y="2336800"/>
          <a:ext cx="5198938" cy="361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635" y="2336800"/>
            <a:ext cx="5071971" cy="27699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43472" y="6415801"/>
            <a:ext cx="5174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https://fr.wikipedia.org/wiki/SC-FDMA#/media/File:OFDMAandSC-FDMA.png</a:t>
            </a:r>
            <a:r>
              <a:rPr lang="fr-F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9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lèche courbée vers le bas 81"/>
          <p:cNvSpPr/>
          <p:nvPr/>
        </p:nvSpPr>
        <p:spPr>
          <a:xfrm rot="19769831">
            <a:off x="7346748" y="1451472"/>
            <a:ext cx="172819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Flèche courbée vers le bas 77"/>
          <p:cNvSpPr/>
          <p:nvPr/>
        </p:nvSpPr>
        <p:spPr>
          <a:xfrm rot="16200000" flipH="1">
            <a:off x="6023992" y="3068960"/>
            <a:ext cx="1728192" cy="57606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dirty="0" err="1"/>
              <a:t>Ré-utilisation</a:t>
            </a:r>
            <a:r>
              <a:rPr lang="fr-FR" dirty="0"/>
              <a:t> de fréquence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err="1"/>
              <a:t>re</a:t>
            </a:r>
            <a:r>
              <a:rPr lang="fr-FR" dirty="0"/>
              <a:t>-use)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1981201" y="1773239"/>
          <a:ext cx="4618856" cy="4352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0" name="Hexagone 49"/>
          <p:cNvSpPr/>
          <p:nvPr/>
        </p:nvSpPr>
        <p:spPr>
          <a:xfrm>
            <a:off x="8878503" y="2502828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Hexagone 50"/>
          <p:cNvSpPr/>
          <p:nvPr/>
        </p:nvSpPr>
        <p:spPr>
          <a:xfrm>
            <a:off x="9391200" y="2780928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Hexagone 51"/>
          <p:cNvSpPr/>
          <p:nvPr/>
        </p:nvSpPr>
        <p:spPr>
          <a:xfrm>
            <a:off x="9382559" y="2204864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Hexagone 52"/>
          <p:cNvSpPr/>
          <p:nvPr/>
        </p:nvSpPr>
        <p:spPr>
          <a:xfrm>
            <a:off x="9895256" y="2502828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Hexagone 53"/>
          <p:cNvSpPr/>
          <p:nvPr/>
        </p:nvSpPr>
        <p:spPr>
          <a:xfrm>
            <a:off x="9399727" y="3357004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Hexagone 54"/>
          <p:cNvSpPr/>
          <p:nvPr/>
        </p:nvSpPr>
        <p:spPr>
          <a:xfrm>
            <a:off x="9903784" y="364196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Hexagone 55"/>
          <p:cNvSpPr/>
          <p:nvPr/>
        </p:nvSpPr>
        <p:spPr>
          <a:xfrm>
            <a:off x="9898903" y="305904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Hexagone 57"/>
          <p:cNvSpPr/>
          <p:nvPr/>
        </p:nvSpPr>
        <p:spPr>
          <a:xfrm>
            <a:off x="8374447" y="395292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Hexagone 58"/>
          <p:cNvSpPr/>
          <p:nvPr/>
        </p:nvSpPr>
        <p:spPr>
          <a:xfrm>
            <a:off x="8887144" y="423102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Hexagone 59"/>
          <p:cNvSpPr/>
          <p:nvPr/>
        </p:nvSpPr>
        <p:spPr>
          <a:xfrm>
            <a:off x="8878503" y="3654956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Hexagone 60"/>
          <p:cNvSpPr/>
          <p:nvPr/>
        </p:nvSpPr>
        <p:spPr>
          <a:xfrm>
            <a:off x="9391200" y="3933056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Hexagone 61"/>
          <p:cNvSpPr/>
          <p:nvPr/>
        </p:nvSpPr>
        <p:spPr>
          <a:xfrm>
            <a:off x="9399727" y="450912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Hexagone 63"/>
          <p:cNvSpPr/>
          <p:nvPr/>
        </p:nvSpPr>
        <p:spPr>
          <a:xfrm>
            <a:off x="9903783" y="4221088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Hexagone 65"/>
          <p:cNvSpPr/>
          <p:nvPr/>
        </p:nvSpPr>
        <p:spPr>
          <a:xfrm>
            <a:off x="7870391" y="4807084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Hexagone 66"/>
          <p:cNvSpPr/>
          <p:nvPr/>
        </p:nvSpPr>
        <p:spPr>
          <a:xfrm>
            <a:off x="8383088" y="5085184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Hexagone 67"/>
          <p:cNvSpPr/>
          <p:nvPr/>
        </p:nvSpPr>
        <p:spPr>
          <a:xfrm>
            <a:off x="8374447" y="450912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Hexagone 68"/>
          <p:cNvSpPr/>
          <p:nvPr/>
        </p:nvSpPr>
        <p:spPr>
          <a:xfrm>
            <a:off x="8887144" y="4807084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Hexagone 75"/>
          <p:cNvSpPr/>
          <p:nvPr/>
        </p:nvSpPr>
        <p:spPr>
          <a:xfrm>
            <a:off x="8374447" y="5661248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Hexagone 8"/>
          <p:cNvSpPr/>
          <p:nvPr/>
        </p:nvSpPr>
        <p:spPr>
          <a:xfrm>
            <a:off x="7853109" y="3078892"/>
            <a:ext cx="656713" cy="566132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Hexagone 9"/>
          <p:cNvSpPr/>
          <p:nvPr/>
        </p:nvSpPr>
        <p:spPr>
          <a:xfrm>
            <a:off x="8365806" y="3356992"/>
            <a:ext cx="656713" cy="566132"/>
          </a:xfrm>
          <a:prstGeom prst="hexagon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Hexagone 10"/>
          <p:cNvSpPr/>
          <p:nvPr/>
        </p:nvSpPr>
        <p:spPr>
          <a:xfrm>
            <a:off x="8357165" y="2780928"/>
            <a:ext cx="656713" cy="566132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Hexagone 11"/>
          <p:cNvSpPr/>
          <p:nvPr/>
        </p:nvSpPr>
        <p:spPr>
          <a:xfrm>
            <a:off x="8869862" y="3078892"/>
            <a:ext cx="656713" cy="566132"/>
          </a:xfrm>
          <a:prstGeom prst="hexagon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avec flèche 37"/>
          <p:cNvCxnSpPr/>
          <p:nvPr/>
        </p:nvCxnSpPr>
        <p:spPr>
          <a:xfrm>
            <a:off x="8155542" y="2420888"/>
            <a:ext cx="0" cy="1008112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à coins arrondis 38"/>
          <p:cNvSpPr/>
          <p:nvPr/>
        </p:nvSpPr>
        <p:spPr>
          <a:xfrm>
            <a:off x="7205036" y="2132856"/>
            <a:ext cx="1065718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31 canaux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>
            <a:off x="8659598" y="2060848"/>
            <a:ext cx="0" cy="1008112"/>
          </a:xfrm>
          <a:prstGeom prst="straightConnector1">
            <a:avLst/>
          </a:prstGeom>
          <a:ln w="571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à coins arrondis 40"/>
          <p:cNvSpPr/>
          <p:nvPr/>
        </p:nvSpPr>
        <p:spPr>
          <a:xfrm>
            <a:off x="8371566" y="1700808"/>
            <a:ext cx="1065718" cy="64807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31 canaux</a:t>
            </a:r>
          </a:p>
        </p:txBody>
      </p:sp>
      <p:cxnSp>
        <p:nvCxnSpPr>
          <p:cNvPr id="42" name="Connecteur droit avec flèche 41"/>
          <p:cNvCxnSpPr/>
          <p:nvPr/>
        </p:nvCxnSpPr>
        <p:spPr>
          <a:xfrm>
            <a:off x="8227550" y="4221088"/>
            <a:ext cx="489654" cy="0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à coins arrondis 42"/>
          <p:cNvSpPr/>
          <p:nvPr/>
        </p:nvSpPr>
        <p:spPr>
          <a:xfrm>
            <a:off x="7176120" y="4005064"/>
            <a:ext cx="1065718" cy="648072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31 canaux</a:t>
            </a:r>
          </a:p>
        </p:txBody>
      </p:sp>
      <p:sp>
        <p:nvSpPr>
          <p:cNvPr id="45" name="Hexagone 44"/>
          <p:cNvSpPr/>
          <p:nvPr/>
        </p:nvSpPr>
        <p:spPr>
          <a:xfrm>
            <a:off x="6844997" y="539308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Hexagone 45"/>
          <p:cNvSpPr/>
          <p:nvPr/>
        </p:nvSpPr>
        <p:spPr>
          <a:xfrm>
            <a:off x="7357694" y="567118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Hexagone 46"/>
          <p:cNvSpPr/>
          <p:nvPr/>
        </p:nvSpPr>
        <p:spPr>
          <a:xfrm>
            <a:off x="7349053" y="5095116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Hexagone 47"/>
          <p:cNvSpPr/>
          <p:nvPr/>
        </p:nvSpPr>
        <p:spPr>
          <a:xfrm>
            <a:off x="7861750" y="5393080"/>
            <a:ext cx="656713" cy="56613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à coins arrondis 78"/>
          <p:cNvSpPr/>
          <p:nvPr/>
        </p:nvSpPr>
        <p:spPr>
          <a:xfrm>
            <a:off x="6758474" y="1052736"/>
            <a:ext cx="1497766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Sous-bandes différentes</a:t>
            </a:r>
          </a:p>
        </p:txBody>
      </p:sp>
      <p:sp>
        <p:nvSpPr>
          <p:cNvPr id="80" name="Rectangle à coins arrondis 79"/>
          <p:cNvSpPr/>
          <p:nvPr/>
        </p:nvSpPr>
        <p:spPr>
          <a:xfrm>
            <a:off x="6240016" y="2924944"/>
            <a:ext cx="1497766" cy="93610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Sous-bandes identiques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F69425-DBC6-4AB6-B173-44759FB9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B6B70-7E91-4934-98C0-57C885AF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1856" cy="4351338"/>
          </a:xfrm>
        </p:spPr>
        <p:txBody>
          <a:bodyPr/>
          <a:lstStyle/>
          <a:p>
            <a:r>
              <a:rPr lang="fr-FR" dirty="0"/>
              <a:t>Visionner la vidéo</a:t>
            </a:r>
          </a:p>
          <a:p>
            <a:r>
              <a:rPr lang="fr-FR" dirty="0"/>
              <a:t>Recenser les cinq techniques d’accès multiple présentées dans la vidéo</a:t>
            </a:r>
          </a:p>
          <a:p>
            <a:r>
              <a:rPr lang="fr-FR" dirty="0"/>
              <a:t>Expliquer comment fonctionne la réutilisation de fréquences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031A1-581F-4BE3-9343-238DBD1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A0625E0-BEE5-4DDF-9F0F-3F9D6E884835}"/>
              </a:ext>
            </a:extLst>
          </p:cNvPr>
          <p:cNvSpPr txBox="1"/>
          <p:nvPr/>
        </p:nvSpPr>
        <p:spPr>
          <a:xfrm>
            <a:off x="1019436" y="5595204"/>
            <a:ext cx="10153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/>
              <a:t>https://www.youtube.com/watch?v=oYRMYSIVj1o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9C97DAB-5C8E-4DFF-B559-E73B2D830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01" y="1822609"/>
            <a:ext cx="4564699" cy="2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8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 aller plus loin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Combinaison de multiplexages</a:t>
            </a:r>
          </a:p>
          <a:p>
            <a:pPr lvl="1"/>
            <a:r>
              <a:rPr lang="fr-FR" dirty="0"/>
              <a:t>Exemple : GSM FD/TDMA, LTE FD/CDMA</a:t>
            </a:r>
          </a:p>
          <a:p>
            <a:r>
              <a:rPr lang="fr-FR" dirty="0"/>
              <a:t>Accès aléatoires</a:t>
            </a:r>
          </a:p>
          <a:p>
            <a:pPr lvl="1"/>
            <a:r>
              <a:rPr lang="fr-FR" dirty="0"/>
              <a:t>Aloha, CSMA (Carrier </a:t>
            </a:r>
            <a:r>
              <a:rPr lang="fr-FR" dirty="0" err="1"/>
              <a:t>Sense</a:t>
            </a:r>
            <a:r>
              <a:rPr lang="fr-FR" dirty="0"/>
              <a:t> Multiple Access)</a:t>
            </a:r>
          </a:p>
          <a:p>
            <a:pPr lvl="1"/>
            <a:r>
              <a:rPr lang="fr-FR" dirty="0"/>
              <a:t>Exemple : WIFI, CSMA/CA (CSMA </a:t>
            </a:r>
            <a:r>
              <a:rPr lang="fr-FR" dirty="0" err="1"/>
              <a:t>with</a:t>
            </a:r>
            <a:r>
              <a:rPr lang="fr-FR" dirty="0"/>
              <a:t> Collision </a:t>
            </a:r>
            <a:r>
              <a:rPr lang="fr-FR" dirty="0" err="1"/>
              <a:t>Avoidance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30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à coins arrondis 17"/>
          <p:cNvSpPr/>
          <p:nvPr/>
        </p:nvSpPr>
        <p:spPr>
          <a:xfrm>
            <a:off x="1703512" y="4653136"/>
            <a:ext cx="8590670" cy="1800200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Exemple : GSM (Global System for Mobile Communications)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28571"/>
              </p:ext>
            </p:extLst>
          </p:nvPr>
        </p:nvGraphicFramePr>
        <p:xfrm>
          <a:off x="681038" y="2336800"/>
          <a:ext cx="9613900" cy="2010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59632" y="585976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flipV="1">
            <a:off x="2516832" y="4869160"/>
            <a:ext cx="2514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flipV="1">
            <a:off x="6784032" y="4869160"/>
            <a:ext cx="2514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967557" y="5877273"/>
            <a:ext cx="1329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824 MHz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312295" y="5879976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849 MHz 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080770" y="5879976"/>
            <a:ext cx="1329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869 MHz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8427095" y="5919664"/>
            <a:ext cx="13292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894 MHz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716145" y="5250161"/>
            <a:ext cx="298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/>
              <a:t>f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5183832" y="5250161"/>
            <a:ext cx="1422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859 MHz 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01370" y="5707360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3278832" y="4945360"/>
            <a:ext cx="914400" cy="838200"/>
          </a:xfrm>
          <a:prstGeom prst="up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 rot="10800000">
            <a:off x="7608168" y="4941168"/>
            <a:ext cx="914400" cy="838200"/>
          </a:xfrm>
          <a:prstGeom prst="up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8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à coins arrondis 34"/>
          <p:cNvSpPr/>
          <p:nvPr/>
        </p:nvSpPr>
        <p:spPr>
          <a:xfrm>
            <a:off x="1991544" y="4869160"/>
            <a:ext cx="8064896" cy="1584176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6888088" y="5373216"/>
            <a:ext cx="2232248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2639616" y="5373216"/>
            <a:ext cx="2232248" cy="5760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888088" y="5373216"/>
            <a:ext cx="144016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39616" y="5373216"/>
            <a:ext cx="144016" cy="5760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Exemple de multiplex FDM en GSM</a:t>
            </a:r>
            <a:endParaRPr lang="fr-FR" sz="2800" b="1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1981201" y="1773240"/>
          <a:ext cx="8075613" cy="302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675FB8-90BE-47E1-9F88-00B54EEA6F95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131640" y="594928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9696400" y="5492081"/>
            <a:ext cx="2984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400" dirty="0"/>
              <a:t>f</a:t>
            </a: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873378" y="5779368"/>
            <a:ext cx="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567608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6816080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83632" y="5373216"/>
            <a:ext cx="144016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711624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2104" y="5373216"/>
            <a:ext cx="144016" cy="576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6960096" y="49318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503712" y="54359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…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824192" y="543593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7848" y="5373216"/>
            <a:ext cx="144016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511825" y="49318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982997" y="5373216"/>
            <a:ext cx="144016" cy="5760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8766974" y="493187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124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098283" y="6047656"/>
            <a:ext cx="1138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/>
              <a:t>824 MHz</a:t>
            </a: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443021" y="6007968"/>
            <a:ext cx="121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/>
              <a:t>849 MHz </a:t>
            </a:r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6211496" y="6007968"/>
            <a:ext cx="1138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/>
              <a:t>869 MHz</a:t>
            </a: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8557821" y="6047656"/>
            <a:ext cx="1138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/>
              <a:t>894 MHz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5314558" y="5322168"/>
            <a:ext cx="12153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/>
              <a:t>859 MHz </a:t>
            </a:r>
          </a:p>
        </p:txBody>
      </p:sp>
    </p:spTree>
    <p:extLst>
      <p:ext uri="{BB962C8B-B14F-4D97-AF65-F5344CB8AC3E}">
        <p14:creationId xmlns:p14="http://schemas.microsoft.com/office/powerpoint/2010/main" val="385837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À quel endroit de l’architecture du réseau GSM est utilisée la couche physique (PHY) ?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726" y="3717032"/>
            <a:ext cx="5619603" cy="258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Connecteur droit avec flèche 7"/>
          <p:cNvCxnSpPr/>
          <p:nvPr/>
        </p:nvCxnSpPr>
        <p:spPr>
          <a:xfrm>
            <a:off x="4094178" y="3068960"/>
            <a:ext cx="0" cy="1008112"/>
          </a:xfrm>
          <a:prstGeom prst="straightConnector1">
            <a:avLst/>
          </a:prstGeom>
          <a:ln w="5715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3662130" y="1916832"/>
            <a:ext cx="5026158" cy="151216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Ici, entre la station de base ou Base </a:t>
            </a:r>
            <a:r>
              <a:rPr lang="fr-FR" b="1" dirty="0" err="1"/>
              <a:t>Transceiver</a:t>
            </a:r>
            <a:r>
              <a:rPr lang="fr-FR" b="1" dirty="0"/>
              <a:t> Station (BTS) et le téléphone mobile ou MS (Mobile Station)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D3ADD-458E-4684-B9E7-304A1D2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E1174B-296A-410F-83DA-6605CB28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cours comprend des activités à faire </a:t>
            </a:r>
          </a:p>
          <a:p>
            <a:r>
              <a:rPr lang="fr-FR" dirty="0"/>
              <a:t>Vous serez interrogés et évalués sur ces activités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6CFEAB-42B4-40EE-B116-E6C1A453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9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Le partage des ressources temps-fréquences </a:t>
            </a:r>
            <a:br>
              <a:rPr lang="fr-FR" sz="2800" dirty="0"/>
            </a:br>
            <a:r>
              <a:rPr lang="fr-FR" sz="2800" b="1" dirty="0"/>
              <a:t>TEMPS : multiplexage en temps</a:t>
            </a:r>
            <a:endParaRPr lang="fr-FR" sz="2800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1981201" y="1773239"/>
          <a:ext cx="8075613" cy="331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1517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6851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2185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7519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2853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806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73140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7809384" y="5479504"/>
            <a:ext cx="419100" cy="469776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Pavage temps fréquence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675FB8-90BE-47E1-9F88-00B54EEA6F95}" type="slidenum">
              <a:rPr lang="fr-FR" smtClean="0"/>
              <a:pPr/>
              <a:t>21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647728" y="2195572"/>
            <a:ext cx="0" cy="345638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3503712" y="248360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à coins arrondis 10"/>
          <p:cNvSpPr/>
          <p:nvPr/>
        </p:nvSpPr>
        <p:spPr>
          <a:xfrm>
            <a:off x="371973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à coins arrondis 35"/>
          <p:cNvSpPr/>
          <p:nvPr/>
        </p:nvSpPr>
        <p:spPr>
          <a:xfrm>
            <a:off x="407977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à coins arrondis 36"/>
          <p:cNvSpPr/>
          <p:nvPr/>
        </p:nvSpPr>
        <p:spPr>
          <a:xfrm>
            <a:off x="443981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à coins arrondis 37"/>
          <p:cNvSpPr/>
          <p:nvPr/>
        </p:nvSpPr>
        <p:spPr>
          <a:xfrm>
            <a:off x="479985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à coins arrondis 38"/>
          <p:cNvSpPr/>
          <p:nvPr/>
        </p:nvSpPr>
        <p:spPr>
          <a:xfrm>
            <a:off x="515989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à coins arrondis 39"/>
          <p:cNvSpPr/>
          <p:nvPr/>
        </p:nvSpPr>
        <p:spPr>
          <a:xfrm>
            <a:off x="551993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à coins arrondis 40"/>
          <p:cNvSpPr/>
          <p:nvPr/>
        </p:nvSpPr>
        <p:spPr>
          <a:xfrm>
            <a:off x="587997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624001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67206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03210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739214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5218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811222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847226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à coins arrondis 48"/>
          <p:cNvSpPr/>
          <p:nvPr/>
        </p:nvSpPr>
        <p:spPr>
          <a:xfrm>
            <a:off x="883230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à coins arrondis 49"/>
          <p:cNvSpPr/>
          <p:nvPr/>
        </p:nvSpPr>
        <p:spPr>
          <a:xfrm>
            <a:off x="919234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à coins arrondis 50"/>
          <p:cNvSpPr/>
          <p:nvPr/>
        </p:nvSpPr>
        <p:spPr>
          <a:xfrm>
            <a:off x="371973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407977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à coins arrondis 52"/>
          <p:cNvSpPr/>
          <p:nvPr/>
        </p:nvSpPr>
        <p:spPr>
          <a:xfrm>
            <a:off x="443981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79985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à coins arrondis 54"/>
          <p:cNvSpPr/>
          <p:nvPr/>
        </p:nvSpPr>
        <p:spPr>
          <a:xfrm>
            <a:off x="515989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à coins arrondis 55"/>
          <p:cNvSpPr/>
          <p:nvPr/>
        </p:nvSpPr>
        <p:spPr>
          <a:xfrm>
            <a:off x="551993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587997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6240016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à coins arrondis 58"/>
          <p:cNvSpPr/>
          <p:nvPr/>
        </p:nvSpPr>
        <p:spPr>
          <a:xfrm>
            <a:off x="667206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703210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739214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à coins arrondis 61"/>
          <p:cNvSpPr/>
          <p:nvPr/>
        </p:nvSpPr>
        <p:spPr>
          <a:xfrm>
            <a:off x="775218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à coins arrondis 62"/>
          <p:cNvSpPr/>
          <p:nvPr/>
        </p:nvSpPr>
        <p:spPr>
          <a:xfrm>
            <a:off x="811222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à coins arrondis 63"/>
          <p:cNvSpPr/>
          <p:nvPr/>
        </p:nvSpPr>
        <p:spPr>
          <a:xfrm>
            <a:off x="847226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à coins arrondis 64"/>
          <p:cNvSpPr/>
          <p:nvPr/>
        </p:nvSpPr>
        <p:spPr>
          <a:xfrm>
            <a:off x="883230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à coins arrondis 65"/>
          <p:cNvSpPr/>
          <p:nvPr/>
        </p:nvSpPr>
        <p:spPr>
          <a:xfrm>
            <a:off x="919234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à coins arrondis 66"/>
          <p:cNvSpPr/>
          <p:nvPr/>
        </p:nvSpPr>
        <p:spPr>
          <a:xfrm>
            <a:off x="371973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à coins arrondis 67"/>
          <p:cNvSpPr/>
          <p:nvPr/>
        </p:nvSpPr>
        <p:spPr>
          <a:xfrm>
            <a:off x="407977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à coins arrondis 68"/>
          <p:cNvSpPr/>
          <p:nvPr/>
        </p:nvSpPr>
        <p:spPr>
          <a:xfrm>
            <a:off x="443981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à coins arrondis 69"/>
          <p:cNvSpPr/>
          <p:nvPr/>
        </p:nvSpPr>
        <p:spPr>
          <a:xfrm>
            <a:off x="479985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515989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551993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à coins arrondis 72"/>
          <p:cNvSpPr/>
          <p:nvPr/>
        </p:nvSpPr>
        <p:spPr>
          <a:xfrm>
            <a:off x="587997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à coins arrondis 73"/>
          <p:cNvSpPr/>
          <p:nvPr/>
        </p:nvSpPr>
        <p:spPr>
          <a:xfrm>
            <a:off x="624001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à coins arrondis 74"/>
          <p:cNvSpPr/>
          <p:nvPr/>
        </p:nvSpPr>
        <p:spPr>
          <a:xfrm>
            <a:off x="667206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à coins arrondis 75"/>
          <p:cNvSpPr/>
          <p:nvPr/>
        </p:nvSpPr>
        <p:spPr>
          <a:xfrm>
            <a:off x="703210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739214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à coins arrondis 77"/>
          <p:cNvSpPr/>
          <p:nvPr/>
        </p:nvSpPr>
        <p:spPr>
          <a:xfrm>
            <a:off x="775218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à coins arrondis 78"/>
          <p:cNvSpPr/>
          <p:nvPr/>
        </p:nvSpPr>
        <p:spPr>
          <a:xfrm>
            <a:off x="811222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847226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à coins arrondis 80"/>
          <p:cNvSpPr/>
          <p:nvPr/>
        </p:nvSpPr>
        <p:spPr>
          <a:xfrm>
            <a:off x="883230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à coins arrondis 81"/>
          <p:cNvSpPr/>
          <p:nvPr/>
        </p:nvSpPr>
        <p:spPr>
          <a:xfrm>
            <a:off x="919234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à coins arrondis 82"/>
          <p:cNvSpPr/>
          <p:nvPr/>
        </p:nvSpPr>
        <p:spPr>
          <a:xfrm>
            <a:off x="371973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à coins arrondis 83"/>
          <p:cNvSpPr/>
          <p:nvPr/>
        </p:nvSpPr>
        <p:spPr>
          <a:xfrm>
            <a:off x="407977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à coins arrondis 84"/>
          <p:cNvSpPr/>
          <p:nvPr/>
        </p:nvSpPr>
        <p:spPr>
          <a:xfrm>
            <a:off x="443981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479985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à coins arrondis 86"/>
          <p:cNvSpPr/>
          <p:nvPr/>
        </p:nvSpPr>
        <p:spPr>
          <a:xfrm>
            <a:off x="515989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à coins arrondis 87"/>
          <p:cNvSpPr/>
          <p:nvPr/>
        </p:nvSpPr>
        <p:spPr>
          <a:xfrm>
            <a:off x="551993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à coins arrondis 88"/>
          <p:cNvSpPr/>
          <p:nvPr/>
        </p:nvSpPr>
        <p:spPr>
          <a:xfrm>
            <a:off x="587997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à coins arrondis 89"/>
          <p:cNvSpPr/>
          <p:nvPr/>
        </p:nvSpPr>
        <p:spPr>
          <a:xfrm>
            <a:off x="624001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667206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703210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739214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775218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811222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à coins arrondis 95"/>
          <p:cNvSpPr/>
          <p:nvPr/>
        </p:nvSpPr>
        <p:spPr>
          <a:xfrm>
            <a:off x="847226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à coins arrondis 96"/>
          <p:cNvSpPr/>
          <p:nvPr/>
        </p:nvSpPr>
        <p:spPr>
          <a:xfrm>
            <a:off x="883230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à coins arrondis 97"/>
          <p:cNvSpPr/>
          <p:nvPr/>
        </p:nvSpPr>
        <p:spPr>
          <a:xfrm>
            <a:off x="9192344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à coins arrondis 98"/>
          <p:cNvSpPr/>
          <p:nvPr/>
        </p:nvSpPr>
        <p:spPr>
          <a:xfrm>
            <a:off x="371973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à coins arrondis 99"/>
          <p:cNvSpPr/>
          <p:nvPr/>
        </p:nvSpPr>
        <p:spPr>
          <a:xfrm>
            <a:off x="407977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à coins arrondis 100"/>
          <p:cNvSpPr/>
          <p:nvPr/>
        </p:nvSpPr>
        <p:spPr>
          <a:xfrm>
            <a:off x="443981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à coins arrondis 101"/>
          <p:cNvSpPr/>
          <p:nvPr/>
        </p:nvSpPr>
        <p:spPr>
          <a:xfrm>
            <a:off x="479985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à coins arrondis 102"/>
          <p:cNvSpPr/>
          <p:nvPr/>
        </p:nvSpPr>
        <p:spPr>
          <a:xfrm>
            <a:off x="5159896" y="3995772"/>
            <a:ext cx="288032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à coins arrondis 103"/>
          <p:cNvSpPr/>
          <p:nvPr/>
        </p:nvSpPr>
        <p:spPr>
          <a:xfrm>
            <a:off x="551993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587997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à coins arrondis 105"/>
          <p:cNvSpPr/>
          <p:nvPr/>
        </p:nvSpPr>
        <p:spPr>
          <a:xfrm>
            <a:off x="624001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à coins arrondis 106"/>
          <p:cNvSpPr/>
          <p:nvPr/>
        </p:nvSpPr>
        <p:spPr>
          <a:xfrm>
            <a:off x="667206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à coins arrondis 107"/>
          <p:cNvSpPr/>
          <p:nvPr/>
        </p:nvSpPr>
        <p:spPr>
          <a:xfrm>
            <a:off x="703210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à coins arrondis 108"/>
          <p:cNvSpPr/>
          <p:nvPr/>
        </p:nvSpPr>
        <p:spPr>
          <a:xfrm>
            <a:off x="739214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à coins arrondis 109"/>
          <p:cNvSpPr/>
          <p:nvPr/>
        </p:nvSpPr>
        <p:spPr>
          <a:xfrm>
            <a:off x="775218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à coins arrondis 110"/>
          <p:cNvSpPr/>
          <p:nvPr/>
        </p:nvSpPr>
        <p:spPr>
          <a:xfrm>
            <a:off x="811222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847226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à coins arrondis 112"/>
          <p:cNvSpPr/>
          <p:nvPr/>
        </p:nvSpPr>
        <p:spPr>
          <a:xfrm>
            <a:off x="883230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à coins arrondis 113"/>
          <p:cNvSpPr/>
          <p:nvPr/>
        </p:nvSpPr>
        <p:spPr>
          <a:xfrm>
            <a:off x="919234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à coins arrondis 114"/>
          <p:cNvSpPr/>
          <p:nvPr/>
        </p:nvSpPr>
        <p:spPr>
          <a:xfrm>
            <a:off x="371973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à coins arrondis 115"/>
          <p:cNvSpPr/>
          <p:nvPr/>
        </p:nvSpPr>
        <p:spPr>
          <a:xfrm>
            <a:off x="407977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à coins arrondis 116"/>
          <p:cNvSpPr/>
          <p:nvPr/>
        </p:nvSpPr>
        <p:spPr>
          <a:xfrm>
            <a:off x="443981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à coins arrondis 117"/>
          <p:cNvSpPr/>
          <p:nvPr/>
        </p:nvSpPr>
        <p:spPr>
          <a:xfrm>
            <a:off x="479985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à coins arrondis 118"/>
          <p:cNvSpPr/>
          <p:nvPr/>
        </p:nvSpPr>
        <p:spPr>
          <a:xfrm>
            <a:off x="515989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Rectangle à coins arrondis 119"/>
          <p:cNvSpPr/>
          <p:nvPr/>
        </p:nvSpPr>
        <p:spPr>
          <a:xfrm>
            <a:off x="551993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Rectangle à coins arrondis 120"/>
          <p:cNvSpPr/>
          <p:nvPr/>
        </p:nvSpPr>
        <p:spPr>
          <a:xfrm>
            <a:off x="587997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Rectangle à coins arrondis 121"/>
          <p:cNvSpPr/>
          <p:nvPr/>
        </p:nvSpPr>
        <p:spPr>
          <a:xfrm>
            <a:off x="624001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à coins arrondis 122"/>
          <p:cNvSpPr/>
          <p:nvPr/>
        </p:nvSpPr>
        <p:spPr>
          <a:xfrm>
            <a:off x="667206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à coins arrondis 123"/>
          <p:cNvSpPr/>
          <p:nvPr/>
        </p:nvSpPr>
        <p:spPr>
          <a:xfrm>
            <a:off x="703210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à coins arrondis 124"/>
          <p:cNvSpPr/>
          <p:nvPr/>
        </p:nvSpPr>
        <p:spPr>
          <a:xfrm>
            <a:off x="739214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à coins arrondis 125"/>
          <p:cNvSpPr/>
          <p:nvPr/>
        </p:nvSpPr>
        <p:spPr>
          <a:xfrm>
            <a:off x="775218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à coins arrondis 126"/>
          <p:cNvSpPr/>
          <p:nvPr/>
        </p:nvSpPr>
        <p:spPr>
          <a:xfrm>
            <a:off x="811222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à coins arrondis 127"/>
          <p:cNvSpPr/>
          <p:nvPr/>
        </p:nvSpPr>
        <p:spPr>
          <a:xfrm>
            <a:off x="847226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à coins arrondis 128"/>
          <p:cNvSpPr/>
          <p:nvPr/>
        </p:nvSpPr>
        <p:spPr>
          <a:xfrm>
            <a:off x="883230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à coins arrondis 129"/>
          <p:cNvSpPr/>
          <p:nvPr/>
        </p:nvSpPr>
        <p:spPr>
          <a:xfrm>
            <a:off x="919234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à coins arrondis 130"/>
          <p:cNvSpPr/>
          <p:nvPr/>
        </p:nvSpPr>
        <p:spPr>
          <a:xfrm>
            <a:off x="371973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à coins arrondis 131"/>
          <p:cNvSpPr/>
          <p:nvPr/>
        </p:nvSpPr>
        <p:spPr>
          <a:xfrm>
            <a:off x="407977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à coins arrondis 132"/>
          <p:cNvSpPr/>
          <p:nvPr/>
        </p:nvSpPr>
        <p:spPr>
          <a:xfrm>
            <a:off x="443981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Rectangle à coins arrondis 133"/>
          <p:cNvSpPr/>
          <p:nvPr/>
        </p:nvSpPr>
        <p:spPr>
          <a:xfrm>
            <a:off x="479985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à coins arrondis 134"/>
          <p:cNvSpPr/>
          <p:nvPr/>
        </p:nvSpPr>
        <p:spPr>
          <a:xfrm>
            <a:off x="515989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à coins arrondis 135"/>
          <p:cNvSpPr/>
          <p:nvPr/>
        </p:nvSpPr>
        <p:spPr>
          <a:xfrm>
            <a:off x="551993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à coins arrondis 136"/>
          <p:cNvSpPr/>
          <p:nvPr/>
        </p:nvSpPr>
        <p:spPr>
          <a:xfrm>
            <a:off x="587997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à coins arrondis 137"/>
          <p:cNvSpPr/>
          <p:nvPr/>
        </p:nvSpPr>
        <p:spPr>
          <a:xfrm>
            <a:off x="624001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à coins arrondis 138"/>
          <p:cNvSpPr/>
          <p:nvPr/>
        </p:nvSpPr>
        <p:spPr>
          <a:xfrm>
            <a:off x="667206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à coins arrondis 139"/>
          <p:cNvSpPr/>
          <p:nvPr/>
        </p:nvSpPr>
        <p:spPr>
          <a:xfrm>
            <a:off x="703210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à coins arrondis 140"/>
          <p:cNvSpPr/>
          <p:nvPr/>
        </p:nvSpPr>
        <p:spPr>
          <a:xfrm>
            <a:off x="739214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à coins arrondis 141"/>
          <p:cNvSpPr/>
          <p:nvPr/>
        </p:nvSpPr>
        <p:spPr>
          <a:xfrm>
            <a:off x="775218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à coins arrondis 142"/>
          <p:cNvSpPr/>
          <p:nvPr/>
        </p:nvSpPr>
        <p:spPr>
          <a:xfrm>
            <a:off x="811222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à coins arrondis 143"/>
          <p:cNvSpPr/>
          <p:nvPr/>
        </p:nvSpPr>
        <p:spPr>
          <a:xfrm>
            <a:off x="847226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à coins arrondis 144"/>
          <p:cNvSpPr/>
          <p:nvPr/>
        </p:nvSpPr>
        <p:spPr>
          <a:xfrm>
            <a:off x="883230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Rectangle à coins arrondis 145"/>
          <p:cNvSpPr/>
          <p:nvPr/>
        </p:nvSpPr>
        <p:spPr>
          <a:xfrm>
            <a:off x="919234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à coins arrondis 146"/>
          <p:cNvSpPr/>
          <p:nvPr/>
        </p:nvSpPr>
        <p:spPr>
          <a:xfrm>
            <a:off x="371973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à coins arrondis 147"/>
          <p:cNvSpPr/>
          <p:nvPr/>
        </p:nvSpPr>
        <p:spPr>
          <a:xfrm>
            <a:off x="407977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à coins arrondis 148"/>
          <p:cNvSpPr/>
          <p:nvPr/>
        </p:nvSpPr>
        <p:spPr>
          <a:xfrm>
            <a:off x="443981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à coins arrondis 149"/>
          <p:cNvSpPr/>
          <p:nvPr/>
        </p:nvSpPr>
        <p:spPr>
          <a:xfrm>
            <a:off x="479985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à coins arrondis 150"/>
          <p:cNvSpPr/>
          <p:nvPr/>
        </p:nvSpPr>
        <p:spPr>
          <a:xfrm>
            <a:off x="515989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à coins arrondis 151"/>
          <p:cNvSpPr/>
          <p:nvPr/>
        </p:nvSpPr>
        <p:spPr>
          <a:xfrm>
            <a:off x="551993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à coins arrondis 152"/>
          <p:cNvSpPr/>
          <p:nvPr/>
        </p:nvSpPr>
        <p:spPr>
          <a:xfrm>
            <a:off x="587997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à coins arrondis 153"/>
          <p:cNvSpPr/>
          <p:nvPr/>
        </p:nvSpPr>
        <p:spPr>
          <a:xfrm>
            <a:off x="624001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à coins arrondis 154"/>
          <p:cNvSpPr/>
          <p:nvPr/>
        </p:nvSpPr>
        <p:spPr>
          <a:xfrm>
            <a:off x="667206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703210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739214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775218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à coins arrondis 158"/>
          <p:cNvSpPr/>
          <p:nvPr/>
        </p:nvSpPr>
        <p:spPr>
          <a:xfrm>
            <a:off x="811222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à coins arrondis 159"/>
          <p:cNvSpPr/>
          <p:nvPr/>
        </p:nvSpPr>
        <p:spPr>
          <a:xfrm>
            <a:off x="847226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à coins arrondis 160"/>
          <p:cNvSpPr/>
          <p:nvPr/>
        </p:nvSpPr>
        <p:spPr>
          <a:xfrm>
            <a:off x="883230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à coins arrondis 161"/>
          <p:cNvSpPr/>
          <p:nvPr/>
        </p:nvSpPr>
        <p:spPr>
          <a:xfrm>
            <a:off x="919234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6" name="Connecteur droit 165"/>
          <p:cNvCxnSpPr/>
          <p:nvPr/>
        </p:nvCxnSpPr>
        <p:spPr>
          <a:xfrm>
            <a:off x="6600056" y="2195572"/>
            <a:ext cx="0" cy="338437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>
            <a:off x="3503712" y="284364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3503712" y="320368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3503712" y="356372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avec flèche 169"/>
          <p:cNvCxnSpPr/>
          <p:nvPr/>
        </p:nvCxnSpPr>
        <p:spPr>
          <a:xfrm>
            <a:off x="3503712" y="392376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/>
          <p:cNvCxnSpPr/>
          <p:nvPr/>
        </p:nvCxnSpPr>
        <p:spPr>
          <a:xfrm>
            <a:off x="3503712" y="428380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avec flèche 171"/>
          <p:cNvCxnSpPr/>
          <p:nvPr/>
        </p:nvCxnSpPr>
        <p:spPr>
          <a:xfrm>
            <a:off x="3575720" y="464384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/>
          <p:cNvCxnSpPr/>
          <p:nvPr/>
        </p:nvCxnSpPr>
        <p:spPr>
          <a:xfrm>
            <a:off x="3503712" y="500388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>
            <a:off x="3503712" y="5435932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/>
          <p:cNvSpPr txBox="1"/>
          <p:nvPr/>
        </p:nvSpPr>
        <p:spPr>
          <a:xfrm>
            <a:off x="9696401" y="1988840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164" name="ZoneTexte 163"/>
          <p:cNvSpPr txBox="1"/>
          <p:nvPr/>
        </p:nvSpPr>
        <p:spPr>
          <a:xfrm>
            <a:off x="2423593" y="572396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fréquence</a:t>
            </a:r>
          </a:p>
        </p:txBody>
      </p:sp>
      <p:cxnSp>
        <p:nvCxnSpPr>
          <p:cNvPr id="185" name="Connecteur droit 184"/>
          <p:cNvCxnSpPr/>
          <p:nvPr/>
        </p:nvCxnSpPr>
        <p:spPr>
          <a:xfrm>
            <a:off x="9552384" y="2195572"/>
            <a:ext cx="0" cy="338437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ZoneTexte 186"/>
          <p:cNvSpPr txBox="1"/>
          <p:nvPr/>
        </p:nvSpPr>
        <p:spPr>
          <a:xfrm>
            <a:off x="1703513" y="284364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sous-bande</a:t>
            </a:r>
          </a:p>
        </p:txBody>
      </p:sp>
      <p:sp>
        <p:nvSpPr>
          <p:cNvPr id="188" name="ZoneTexte 187"/>
          <p:cNvSpPr txBox="1"/>
          <p:nvPr/>
        </p:nvSpPr>
        <p:spPr>
          <a:xfrm>
            <a:off x="2999656" y="17008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Multiplex temporel de 8 « time-slots »</a:t>
            </a:r>
          </a:p>
        </p:txBody>
      </p:sp>
      <p:sp>
        <p:nvSpPr>
          <p:cNvPr id="189" name="Accolade ouvrante 188"/>
          <p:cNvSpPr/>
          <p:nvPr/>
        </p:nvSpPr>
        <p:spPr>
          <a:xfrm rot="5400000">
            <a:off x="4979876" y="800708"/>
            <a:ext cx="288032" cy="2808312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/>
          <p:cNvSpPr txBox="1"/>
          <p:nvPr/>
        </p:nvSpPr>
        <p:spPr>
          <a:xfrm>
            <a:off x="5159897" y="566124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 « time-slot »</a:t>
            </a:r>
          </a:p>
        </p:txBody>
      </p:sp>
      <p:cxnSp>
        <p:nvCxnSpPr>
          <p:cNvPr id="192" name="Connecteur droit avec flèche 191"/>
          <p:cNvCxnSpPr>
            <a:stCxn id="190" idx="0"/>
            <a:endCxn id="103" idx="2"/>
          </p:cNvCxnSpPr>
          <p:nvPr/>
        </p:nvCxnSpPr>
        <p:spPr>
          <a:xfrm flipH="1" flipV="1">
            <a:off x="5303913" y="4283804"/>
            <a:ext cx="701729" cy="137744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Saut de fréquence ou « frequency hopping »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« </a:t>
            </a:r>
            <a:r>
              <a:rPr lang="fr-FR" dirty="0" err="1"/>
              <a:t>frequency</a:t>
            </a:r>
            <a:r>
              <a:rPr lang="fr-FR" dirty="0"/>
              <a:t> </a:t>
            </a:r>
            <a:r>
              <a:rPr lang="fr-FR" dirty="0" err="1"/>
              <a:t>hopping</a:t>
            </a:r>
            <a:r>
              <a:rPr lang="fr-FR" dirty="0"/>
              <a:t>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5675FB8-90BE-47E1-9F88-00B54EEA6F95}" type="slidenum">
              <a:rPr lang="fr-FR" smtClean="0"/>
              <a:pPr/>
              <a:t>23</a:t>
            </a:fld>
            <a:endParaRPr lang="fr-FR"/>
          </a:p>
        </p:txBody>
      </p:sp>
      <p:cxnSp>
        <p:nvCxnSpPr>
          <p:cNvPr id="153" name="Connecteur droit avec flèche 152"/>
          <p:cNvCxnSpPr/>
          <p:nvPr/>
        </p:nvCxnSpPr>
        <p:spPr>
          <a:xfrm>
            <a:off x="3647728" y="2195572"/>
            <a:ext cx="0" cy="345638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/>
          <p:nvPr/>
        </p:nvCxnSpPr>
        <p:spPr>
          <a:xfrm>
            <a:off x="3503712" y="248360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à coins arrondis 154"/>
          <p:cNvSpPr/>
          <p:nvPr/>
        </p:nvSpPr>
        <p:spPr>
          <a:xfrm>
            <a:off x="371973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Rectangle à coins arrondis 155"/>
          <p:cNvSpPr/>
          <p:nvPr/>
        </p:nvSpPr>
        <p:spPr>
          <a:xfrm>
            <a:off x="407977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à coins arrondis 156"/>
          <p:cNvSpPr/>
          <p:nvPr/>
        </p:nvSpPr>
        <p:spPr>
          <a:xfrm>
            <a:off x="443981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à coins arrondis 157"/>
          <p:cNvSpPr/>
          <p:nvPr/>
        </p:nvSpPr>
        <p:spPr>
          <a:xfrm>
            <a:off x="479985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à coins arrondis 158"/>
          <p:cNvSpPr/>
          <p:nvPr/>
        </p:nvSpPr>
        <p:spPr>
          <a:xfrm>
            <a:off x="515989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à coins arrondis 159"/>
          <p:cNvSpPr/>
          <p:nvPr/>
        </p:nvSpPr>
        <p:spPr>
          <a:xfrm>
            <a:off x="551993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1" name="Rectangle à coins arrondis 160"/>
          <p:cNvSpPr/>
          <p:nvPr/>
        </p:nvSpPr>
        <p:spPr>
          <a:xfrm>
            <a:off x="587997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Rectangle à coins arrondis 161"/>
          <p:cNvSpPr/>
          <p:nvPr/>
        </p:nvSpPr>
        <p:spPr>
          <a:xfrm>
            <a:off x="6240016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3" name="Rectangle à coins arrondis 162"/>
          <p:cNvSpPr/>
          <p:nvPr/>
        </p:nvSpPr>
        <p:spPr>
          <a:xfrm>
            <a:off x="667206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Rectangle à coins arrondis 163"/>
          <p:cNvSpPr/>
          <p:nvPr/>
        </p:nvSpPr>
        <p:spPr>
          <a:xfrm>
            <a:off x="703210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Rectangle à coins arrondis 164"/>
          <p:cNvSpPr/>
          <p:nvPr/>
        </p:nvSpPr>
        <p:spPr>
          <a:xfrm>
            <a:off x="739214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6" name="Rectangle à coins arrondis 165"/>
          <p:cNvSpPr/>
          <p:nvPr/>
        </p:nvSpPr>
        <p:spPr>
          <a:xfrm>
            <a:off x="775218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7" name="Rectangle à coins arrondis 166"/>
          <p:cNvSpPr/>
          <p:nvPr/>
        </p:nvSpPr>
        <p:spPr>
          <a:xfrm>
            <a:off x="811222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8" name="Rectangle à coins arrondis 167"/>
          <p:cNvSpPr/>
          <p:nvPr/>
        </p:nvSpPr>
        <p:spPr>
          <a:xfrm>
            <a:off x="847226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9" name="Rectangle à coins arrondis 168"/>
          <p:cNvSpPr/>
          <p:nvPr/>
        </p:nvSpPr>
        <p:spPr>
          <a:xfrm>
            <a:off x="883230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à coins arrondis 169"/>
          <p:cNvSpPr/>
          <p:nvPr/>
        </p:nvSpPr>
        <p:spPr>
          <a:xfrm>
            <a:off x="9192344" y="25556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1" name="Rectangle à coins arrondis 170"/>
          <p:cNvSpPr/>
          <p:nvPr/>
        </p:nvSpPr>
        <p:spPr>
          <a:xfrm>
            <a:off x="3719736" y="2915652"/>
            <a:ext cx="288032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2" name="Rectangle à coins arrondis 171"/>
          <p:cNvSpPr/>
          <p:nvPr/>
        </p:nvSpPr>
        <p:spPr>
          <a:xfrm>
            <a:off x="4079776" y="2915652"/>
            <a:ext cx="288032" cy="2880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3" name="Rectangle à coins arrondis 172"/>
          <p:cNvSpPr/>
          <p:nvPr/>
        </p:nvSpPr>
        <p:spPr>
          <a:xfrm>
            <a:off x="4439816" y="2915652"/>
            <a:ext cx="288032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4" name="Rectangle à coins arrondis 173"/>
          <p:cNvSpPr/>
          <p:nvPr/>
        </p:nvSpPr>
        <p:spPr>
          <a:xfrm>
            <a:off x="4799856" y="2915652"/>
            <a:ext cx="288032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5" name="Rectangle à coins arrondis 174"/>
          <p:cNvSpPr/>
          <p:nvPr/>
        </p:nvSpPr>
        <p:spPr>
          <a:xfrm>
            <a:off x="5159896" y="2915652"/>
            <a:ext cx="288032" cy="2880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6" name="Rectangle à coins arrondis 175"/>
          <p:cNvSpPr/>
          <p:nvPr/>
        </p:nvSpPr>
        <p:spPr>
          <a:xfrm>
            <a:off x="5519936" y="2915652"/>
            <a:ext cx="28803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7" name="Rectangle à coins arrondis 176"/>
          <p:cNvSpPr/>
          <p:nvPr/>
        </p:nvSpPr>
        <p:spPr>
          <a:xfrm>
            <a:off x="5879976" y="2915652"/>
            <a:ext cx="28803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à coins arrondis 177"/>
          <p:cNvSpPr/>
          <p:nvPr/>
        </p:nvSpPr>
        <p:spPr>
          <a:xfrm>
            <a:off x="6240016" y="291565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9" name="Rectangle à coins arrondis 178"/>
          <p:cNvSpPr/>
          <p:nvPr/>
        </p:nvSpPr>
        <p:spPr>
          <a:xfrm>
            <a:off x="667206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à coins arrondis 179"/>
          <p:cNvSpPr/>
          <p:nvPr/>
        </p:nvSpPr>
        <p:spPr>
          <a:xfrm>
            <a:off x="703210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à coins arrondis 180"/>
          <p:cNvSpPr/>
          <p:nvPr/>
        </p:nvSpPr>
        <p:spPr>
          <a:xfrm>
            <a:off x="739214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2" name="Rectangle à coins arrondis 181"/>
          <p:cNvSpPr/>
          <p:nvPr/>
        </p:nvSpPr>
        <p:spPr>
          <a:xfrm>
            <a:off x="775218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Rectangle à coins arrondis 182"/>
          <p:cNvSpPr/>
          <p:nvPr/>
        </p:nvSpPr>
        <p:spPr>
          <a:xfrm>
            <a:off x="811222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4" name="Rectangle à coins arrondis 183"/>
          <p:cNvSpPr/>
          <p:nvPr/>
        </p:nvSpPr>
        <p:spPr>
          <a:xfrm>
            <a:off x="847226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Rectangle à coins arrondis 184"/>
          <p:cNvSpPr/>
          <p:nvPr/>
        </p:nvSpPr>
        <p:spPr>
          <a:xfrm>
            <a:off x="883230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6" name="Rectangle à coins arrondis 185"/>
          <p:cNvSpPr/>
          <p:nvPr/>
        </p:nvSpPr>
        <p:spPr>
          <a:xfrm>
            <a:off x="9192344" y="29156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7" name="Rectangle à coins arrondis 186"/>
          <p:cNvSpPr/>
          <p:nvPr/>
        </p:nvSpPr>
        <p:spPr>
          <a:xfrm>
            <a:off x="371973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Rectangle à coins arrondis 187"/>
          <p:cNvSpPr/>
          <p:nvPr/>
        </p:nvSpPr>
        <p:spPr>
          <a:xfrm>
            <a:off x="407977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9" name="Rectangle à coins arrondis 188"/>
          <p:cNvSpPr/>
          <p:nvPr/>
        </p:nvSpPr>
        <p:spPr>
          <a:xfrm>
            <a:off x="443981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Rectangle à coins arrondis 189"/>
          <p:cNvSpPr/>
          <p:nvPr/>
        </p:nvSpPr>
        <p:spPr>
          <a:xfrm>
            <a:off x="479985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1" name="Rectangle à coins arrondis 190"/>
          <p:cNvSpPr/>
          <p:nvPr/>
        </p:nvSpPr>
        <p:spPr>
          <a:xfrm>
            <a:off x="515989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2" name="Rectangle à coins arrondis 191"/>
          <p:cNvSpPr/>
          <p:nvPr/>
        </p:nvSpPr>
        <p:spPr>
          <a:xfrm>
            <a:off x="551993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3" name="Rectangle à coins arrondis 192"/>
          <p:cNvSpPr/>
          <p:nvPr/>
        </p:nvSpPr>
        <p:spPr>
          <a:xfrm>
            <a:off x="587997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4" name="Rectangle à coins arrondis 193"/>
          <p:cNvSpPr/>
          <p:nvPr/>
        </p:nvSpPr>
        <p:spPr>
          <a:xfrm>
            <a:off x="6240016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5" name="Rectangle à coins arrondis 194"/>
          <p:cNvSpPr/>
          <p:nvPr/>
        </p:nvSpPr>
        <p:spPr>
          <a:xfrm>
            <a:off x="667206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à coins arrondis 195"/>
          <p:cNvSpPr/>
          <p:nvPr/>
        </p:nvSpPr>
        <p:spPr>
          <a:xfrm>
            <a:off x="703210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Rectangle à coins arrondis 196"/>
          <p:cNvSpPr/>
          <p:nvPr/>
        </p:nvSpPr>
        <p:spPr>
          <a:xfrm>
            <a:off x="739214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8" name="Rectangle à coins arrondis 197"/>
          <p:cNvSpPr/>
          <p:nvPr/>
        </p:nvSpPr>
        <p:spPr>
          <a:xfrm>
            <a:off x="775218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9" name="Rectangle à coins arrondis 198"/>
          <p:cNvSpPr/>
          <p:nvPr/>
        </p:nvSpPr>
        <p:spPr>
          <a:xfrm>
            <a:off x="811222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Rectangle à coins arrondis 199"/>
          <p:cNvSpPr/>
          <p:nvPr/>
        </p:nvSpPr>
        <p:spPr>
          <a:xfrm>
            <a:off x="847226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Rectangle à coins arrondis 200"/>
          <p:cNvSpPr/>
          <p:nvPr/>
        </p:nvSpPr>
        <p:spPr>
          <a:xfrm>
            <a:off x="883230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à coins arrondis 201"/>
          <p:cNvSpPr/>
          <p:nvPr/>
        </p:nvSpPr>
        <p:spPr>
          <a:xfrm>
            <a:off x="9192344" y="32756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Rectangle à coins arrondis 202"/>
          <p:cNvSpPr/>
          <p:nvPr/>
        </p:nvSpPr>
        <p:spPr>
          <a:xfrm>
            <a:off x="371973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4" name="Rectangle à coins arrondis 203"/>
          <p:cNvSpPr/>
          <p:nvPr/>
        </p:nvSpPr>
        <p:spPr>
          <a:xfrm>
            <a:off x="407977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" name="Rectangle à coins arrondis 204"/>
          <p:cNvSpPr/>
          <p:nvPr/>
        </p:nvSpPr>
        <p:spPr>
          <a:xfrm>
            <a:off x="443981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à coins arrondis 205"/>
          <p:cNvSpPr/>
          <p:nvPr/>
        </p:nvSpPr>
        <p:spPr>
          <a:xfrm>
            <a:off x="479985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Rectangle à coins arrondis 206"/>
          <p:cNvSpPr/>
          <p:nvPr/>
        </p:nvSpPr>
        <p:spPr>
          <a:xfrm>
            <a:off x="515989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8" name="Rectangle à coins arrondis 207"/>
          <p:cNvSpPr/>
          <p:nvPr/>
        </p:nvSpPr>
        <p:spPr>
          <a:xfrm>
            <a:off x="551993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Rectangle à coins arrondis 208"/>
          <p:cNvSpPr/>
          <p:nvPr/>
        </p:nvSpPr>
        <p:spPr>
          <a:xfrm>
            <a:off x="587997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0" name="Rectangle à coins arrondis 209"/>
          <p:cNvSpPr/>
          <p:nvPr/>
        </p:nvSpPr>
        <p:spPr>
          <a:xfrm>
            <a:off x="6240016" y="363573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Rectangle à coins arrondis 218"/>
          <p:cNvSpPr/>
          <p:nvPr/>
        </p:nvSpPr>
        <p:spPr>
          <a:xfrm>
            <a:off x="371973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Rectangle à coins arrondis 219"/>
          <p:cNvSpPr/>
          <p:nvPr/>
        </p:nvSpPr>
        <p:spPr>
          <a:xfrm>
            <a:off x="407977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1" name="Rectangle à coins arrondis 220"/>
          <p:cNvSpPr/>
          <p:nvPr/>
        </p:nvSpPr>
        <p:spPr>
          <a:xfrm>
            <a:off x="443981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2" name="Rectangle à coins arrondis 221"/>
          <p:cNvSpPr/>
          <p:nvPr/>
        </p:nvSpPr>
        <p:spPr>
          <a:xfrm>
            <a:off x="479985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à coins arrondis 222"/>
          <p:cNvSpPr/>
          <p:nvPr/>
        </p:nvSpPr>
        <p:spPr>
          <a:xfrm>
            <a:off x="515989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à coins arrondis 223"/>
          <p:cNvSpPr/>
          <p:nvPr/>
        </p:nvSpPr>
        <p:spPr>
          <a:xfrm>
            <a:off x="551993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Rectangle à coins arrondis 224"/>
          <p:cNvSpPr/>
          <p:nvPr/>
        </p:nvSpPr>
        <p:spPr>
          <a:xfrm>
            <a:off x="587997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à coins arrondis 225"/>
          <p:cNvSpPr/>
          <p:nvPr/>
        </p:nvSpPr>
        <p:spPr>
          <a:xfrm>
            <a:off x="6240016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à coins arrondis 226"/>
          <p:cNvSpPr/>
          <p:nvPr/>
        </p:nvSpPr>
        <p:spPr>
          <a:xfrm>
            <a:off x="667206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à coins arrondis 227"/>
          <p:cNvSpPr/>
          <p:nvPr/>
        </p:nvSpPr>
        <p:spPr>
          <a:xfrm>
            <a:off x="703210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à coins arrondis 228"/>
          <p:cNvSpPr/>
          <p:nvPr/>
        </p:nvSpPr>
        <p:spPr>
          <a:xfrm>
            <a:off x="739214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Rectangle à coins arrondis 229"/>
          <p:cNvSpPr/>
          <p:nvPr/>
        </p:nvSpPr>
        <p:spPr>
          <a:xfrm>
            <a:off x="775218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à coins arrondis 230"/>
          <p:cNvSpPr/>
          <p:nvPr/>
        </p:nvSpPr>
        <p:spPr>
          <a:xfrm>
            <a:off x="811222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à coins arrondis 231"/>
          <p:cNvSpPr/>
          <p:nvPr/>
        </p:nvSpPr>
        <p:spPr>
          <a:xfrm>
            <a:off x="847226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Rectangle à coins arrondis 232"/>
          <p:cNvSpPr/>
          <p:nvPr/>
        </p:nvSpPr>
        <p:spPr>
          <a:xfrm>
            <a:off x="883230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Rectangle à coins arrondis 233"/>
          <p:cNvSpPr/>
          <p:nvPr/>
        </p:nvSpPr>
        <p:spPr>
          <a:xfrm>
            <a:off x="9192344" y="399577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5" name="Rectangle à coins arrondis 234"/>
          <p:cNvSpPr/>
          <p:nvPr/>
        </p:nvSpPr>
        <p:spPr>
          <a:xfrm>
            <a:off x="371973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6" name="Rectangle à coins arrondis 235"/>
          <p:cNvSpPr/>
          <p:nvPr/>
        </p:nvSpPr>
        <p:spPr>
          <a:xfrm>
            <a:off x="407977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7" name="Rectangle à coins arrondis 236"/>
          <p:cNvSpPr/>
          <p:nvPr/>
        </p:nvSpPr>
        <p:spPr>
          <a:xfrm>
            <a:off x="443981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8" name="Rectangle à coins arrondis 237"/>
          <p:cNvSpPr/>
          <p:nvPr/>
        </p:nvSpPr>
        <p:spPr>
          <a:xfrm>
            <a:off x="479985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9" name="Rectangle à coins arrondis 238"/>
          <p:cNvSpPr/>
          <p:nvPr/>
        </p:nvSpPr>
        <p:spPr>
          <a:xfrm>
            <a:off x="515989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0" name="Rectangle à coins arrondis 239"/>
          <p:cNvSpPr/>
          <p:nvPr/>
        </p:nvSpPr>
        <p:spPr>
          <a:xfrm>
            <a:off x="551993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1" name="Rectangle à coins arrondis 240"/>
          <p:cNvSpPr/>
          <p:nvPr/>
        </p:nvSpPr>
        <p:spPr>
          <a:xfrm>
            <a:off x="587997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2" name="Rectangle à coins arrondis 241"/>
          <p:cNvSpPr/>
          <p:nvPr/>
        </p:nvSpPr>
        <p:spPr>
          <a:xfrm>
            <a:off x="6240016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3" name="Rectangle à coins arrondis 242"/>
          <p:cNvSpPr/>
          <p:nvPr/>
        </p:nvSpPr>
        <p:spPr>
          <a:xfrm>
            <a:off x="667206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4" name="Rectangle à coins arrondis 243"/>
          <p:cNvSpPr/>
          <p:nvPr/>
        </p:nvSpPr>
        <p:spPr>
          <a:xfrm>
            <a:off x="703210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5" name="Rectangle à coins arrondis 244"/>
          <p:cNvSpPr/>
          <p:nvPr/>
        </p:nvSpPr>
        <p:spPr>
          <a:xfrm>
            <a:off x="739214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6" name="Rectangle à coins arrondis 245"/>
          <p:cNvSpPr/>
          <p:nvPr/>
        </p:nvSpPr>
        <p:spPr>
          <a:xfrm>
            <a:off x="775218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7" name="Rectangle à coins arrondis 246"/>
          <p:cNvSpPr/>
          <p:nvPr/>
        </p:nvSpPr>
        <p:spPr>
          <a:xfrm>
            <a:off x="811222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8" name="Rectangle à coins arrondis 247"/>
          <p:cNvSpPr/>
          <p:nvPr/>
        </p:nvSpPr>
        <p:spPr>
          <a:xfrm>
            <a:off x="847226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9" name="Rectangle à coins arrondis 248"/>
          <p:cNvSpPr/>
          <p:nvPr/>
        </p:nvSpPr>
        <p:spPr>
          <a:xfrm>
            <a:off x="883230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0" name="Rectangle à coins arrondis 249"/>
          <p:cNvSpPr/>
          <p:nvPr/>
        </p:nvSpPr>
        <p:spPr>
          <a:xfrm>
            <a:off x="9192344" y="435581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1" name="Rectangle à coins arrondis 250"/>
          <p:cNvSpPr/>
          <p:nvPr/>
        </p:nvSpPr>
        <p:spPr>
          <a:xfrm>
            <a:off x="371973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2" name="Rectangle à coins arrondis 251"/>
          <p:cNvSpPr/>
          <p:nvPr/>
        </p:nvSpPr>
        <p:spPr>
          <a:xfrm>
            <a:off x="407977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3" name="Rectangle à coins arrondis 252"/>
          <p:cNvSpPr/>
          <p:nvPr/>
        </p:nvSpPr>
        <p:spPr>
          <a:xfrm>
            <a:off x="443981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4" name="Rectangle à coins arrondis 253"/>
          <p:cNvSpPr/>
          <p:nvPr/>
        </p:nvSpPr>
        <p:spPr>
          <a:xfrm>
            <a:off x="479985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5" name="Rectangle à coins arrondis 254"/>
          <p:cNvSpPr/>
          <p:nvPr/>
        </p:nvSpPr>
        <p:spPr>
          <a:xfrm>
            <a:off x="515989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6" name="Rectangle à coins arrondis 255"/>
          <p:cNvSpPr/>
          <p:nvPr/>
        </p:nvSpPr>
        <p:spPr>
          <a:xfrm>
            <a:off x="551993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7" name="Rectangle à coins arrondis 256"/>
          <p:cNvSpPr/>
          <p:nvPr/>
        </p:nvSpPr>
        <p:spPr>
          <a:xfrm>
            <a:off x="587997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Rectangle à coins arrondis 257"/>
          <p:cNvSpPr/>
          <p:nvPr/>
        </p:nvSpPr>
        <p:spPr>
          <a:xfrm>
            <a:off x="6240016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Rectangle à coins arrondis 258"/>
          <p:cNvSpPr/>
          <p:nvPr/>
        </p:nvSpPr>
        <p:spPr>
          <a:xfrm>
            <a:off x="667206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Rectangle à coins arrondis 259"/>
          <p:cNvSpPr/>
          <p:nvPr/>
        </p:nvSpPr>
        <p:spPr>
          <a:xfrm>
            <a:off x="703210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Rectangle à coins arrondis 260"/>
          <p:cNvSpPr/>
          <p:nvPr/>
        </p:nvSpPr>
        <p:spPr>
          <a:xfrm>
            <a:off x="739214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2" name="Rectangle à coins arrondis 261"/>
          <p:cNvSpPr/>
          <p:nvPr/>
        </p:nvSpPr>
        <p:spPr>
          <a:xfrm>
            <a:off x="775218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3" name="Rectangle à coins arrondis 262"/>
          <p:cNvSpPr/>
          <p:nvPr/>
        </p:nvSpPr>
        <p:spPr>
          <a:xfrm>
            <a:off x="811222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4" name="Rectangle à coins arrondis 263"/>
          <p:cNvSpPr/>
          <p:nvPr/>
        </p:nvSpPr>
        <p:spPr>
          <a:xfrm>
            <a:off x="847226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Rectangle à coins arrondis 264"/>
          <p:cNvSpPr/>
          <p:nvPr/>
        </p:nvSpPr>
        <p:spPr>
          <a:xfrm>
            <a:off x="883230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6" name="Rectangle à coins arrondis 265"/>
          <p:cNvSpPr/>
          <p:nvPr/>
        </p:nvSpPr>
        <p:spPr>
          <a:xfrm>
            <a:off x="9192344" y="471585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7" name="Rectangle à coins arrondis 266"/>
          <p:cNvSpPr/>
          <p:nvPr/>
        </p:nvSpPr>
        <p:spPr>
          <a:xfrm>
            <a:off x="371973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8" name="Rectangle à coins arrondis 267"/>
          <p:cNvSpPr/>
          <p:nvPr/>
        </p:nvSpPr>
        <p:spPr>
          <a:xfrm>
            <a:off x="407977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9" name="Rectangle à coins arrondis 268"/>
          <p:cNvSpPr/>
          <p:nvPr/>
        </p:nvSpPr>
        <p:spPr>
          <a:xfrm>
            <a:off x="443981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0" name="Rectangle à coins arrondis 269"/>
          <p:cNvSpPr/>
          <p:nvPr/>
        </p:nvSpPr>
        <p:spPr>
          <a:xfrm>
            <a:off x="479985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1" name="Rectangle à coins arrondis 270"/>
          <p:cNvSpPr/>
          <p:nvPr/>
        </p:nvSpPr>
        <p:spPr>
          <a:xfrm>
            <a:off x="515989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2" name="Rectangle à coins arrondis 271"/>
          <p:cNvSpPr/>
          <p:nvPr/>
        </p:nvSpPr>
        <p:spPr>
          <a:xfrm>
            <a:off x="551993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3" name="Rectangle à coins arrondis 272"/>
          <p:cNvSpPr/>
          <p:nvPr/>
        </p:nvSpPr>
        <p:spPr>
          <a:xfrm>
            <a:off x="587997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4" name="Rectangle à coins arrondis 273"/>
          <p:cNvSpPr/>
          <p:nvPr/>
        </p:nvSpPr>
        <p:spPr>
          <a:xfrm>
            <a:off x="6240016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5" name="Rectangle à coins arrondis 274"/>
          <p:cNvSpPr/>
          <p:nvPr/>
        </p:nvSpPr>
        <p:spPr>
          <a:xfrm>
            <a:off x="667206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6" name="Rectangle à coins arrondis 275"/>
          <p:cNvSpPr/>
          <p:nvPr/>
        </p:nvSpPr>
        <p:spPr>
          <a:xfrm>
            <a:off x="703210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7" name="Rectangle à coins arrondis 276"/>
          <p:cNvSpPr/>
          <p:nvPr/>
        </p:nvSpPr>
        <p:spPr>
          <a:xfrm>
            <a:off x="739214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8" name="Rectangle à coins arrondis 277"/>
          <p:cNvSpPr/>
          <p:nvPr/>
        </p:nvSpPr>
        <p:spPr>
          <a:xfrm>
            <a:off x="775218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9" name="Rectangle à coins arrondis 278"/>
          <p:cNvSpPr/>
          <p:nvPr/>
        </p:nvSpPr>
        <p:spPr>
          <a:xfrm>
            <a:off x="811222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0" name="Rectangle à coins arrondis 279"/>
          <p:cNvSpPr/>
          <p:nvPr/>
        </p:nvSpPr>
        <p:spPr>
          <a:xfrm>
            <a:off x="847226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1" name="Rectangle à coins arrondis 280"/>
          <p:cNvSpPr/>
          <p:nvPr/>
        </p:nvSpPr>
        <p:spPr>
          <a:xfrm>
            <a:off x="883230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2" name="Rectangle à coins arrondis 281"/>
          <p:cNvSpPr/>
          <p:nvPr/>
        </p:nvSpPr>
        <p:spPr>
          <a:xfrm>
            <a:off x="9192344" y="5075892"/>
            <a:ext cx="288032" cy="28803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3" name="Connecteur droit 282"/>
          <p:cNvCxnSpPr/>
          <p:nvPr/>
        </p:nvCxnSpPr>
        <p:spPr>
          <a:xfrm>
            <a:off x="6600056" y="2195572"/>
            <a:ext cx="0" cy="338437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/>
          <p:nvPr/>
        </p:nvCxnSpPr>
        <p:spPr>
          <a:xfrm>
            <a:off x="3503712" y="284364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284"/>
          <p:cNvCxnSpPr/>
          <p:nvPr/>
        </p:nvCxnSpPr>
        <p:spPr>
          <a:xfrm>
            <a:off x="3503712" y="320368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eur droit avec flèche 285"/>
          <p:cNvCxnSpPr/>
          <p:nvPr/>
        </p:nvCxnSpPr>
        <p:spPr>
          <a:xfrm>
            <a:off x="3503712" y="356372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avec flèche 286"/>
          <p:cNvCxnSpPr/>
          <p:nvPr/>
        </p:nvCxnSpPr>
        <p:spPr>
          <a:xfrm>
            <a:off x="3503712" y="392376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 droit avec flèche 287"/>
          <p:cNvCxnSpPr/>
          <p:nvPr/>
        </p:nvCxnSpPr>
        <p:spPr>
          <a:xfrm>
            <a:off x="3503712" y="428380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avec flèche 288"/>
          <p:cNvCxnSpPr/>
          <p:nvPr/>
        </p:nvCxnSpPr>
        <p:spPr>
          <a:xfrm>
            <a:off x="3575720" y="464384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avec flèche 289"/>
          <p:cNvCxnSpPr/>
          <p:nvPr/>
        </p:nvCxnSpPr>
        <p:spPr>
          <a:xfrm>
            <a:off x="3503712" y="5003884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avec flèche 290"/>
          <p:cNvCxnSpPr/>
          <p:nvPr/>
        </p:nvCxnSpPr>
        <p:spPr>
          <a:xfrm>
            <a:off x="3503712" y="5435932"/>
            <a:ext cx="640871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ZoneTexte 291"/>
          <p:cNvSpPr txBox="1"/>
          <p:nvPr/>
        </p:nvSpPr>
        <p:spPr>
          <a:xfrm>
            <a:off x="9696401" y="1988840"/>
            <a:ext cx="769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293" name="ZoneTexte 292"/>
          <p:cNvSpPr txBox="1"/>
          <p:nvPr/>
        </p:nvSpPr>
        <p:spPr>
          <a:xfrm>
            <a:off x="2423593" y="572396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fréquence</a:t>
            </a:r>
          </a:p>
        </p:txBody>
      </p:sp>
      <p:cxnSp>
        <p:nvCxnSpPr>
          <p:cNvPr id="294" name="Connecteur droit 293"/>
          <p:cNvCxnSpPr/>
          <p:nvPr/>
        </p:nvCxnSpPr>
        <p:spPr>
          <a:xfrm>
            <a:off x="9552384" y="2195572"/>
            <a:ext cx="0" cy="338437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ZoneTexte 294"/>
          <p:cNvSpPr txBox="1"/>
          <p:nvPr/>
        </p:nvSpPr>
        <p:spPr>
          <a:xfrm>
            <a:off x="1703513" y="2843644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sous-bande</a:t>
            </a:r>
          </a:p>
        </p:txBody>
      </p:sp>
      <p:sp>
        <p:nvSpPr>
          <p:cNvPr id="296" name="ZoneTexte 295"/>
          <p:cNvSpPr txBox="1"/>
          <p:nvPr/>
        </p:nvSpPr>
        <p:spPr>
          <a:xfrm>
            <a:off x="2999656" y="1700808"/>
            <a:ext cx="37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Multiplex temporel de 8 « time-slots »</a:t>
            </a:r>
          </a:p>
        </p:txBody>
      </p:sp>
      <p:sp>
        <p:nvSpPr>
          <p:cNvPr id="297" name="Accolade ouvrante 296"/>
          <p:cNvSpPr/>
          <p:nvPr/>
        </p:nvSpPr>
        <p:spPr>
          <a:xfrm rot="5400000">
            <a:off x="4979876" y="800708"/>
            <a:ext cx="288032" cy="2808312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8" name="ZoneTexte 297"/>
          <p:cNvSpPr txBox="1"/>
          <p:nvPr/>
        </p:nvSpPr>
        <p:spPr>
          <a:xfrm>
            <a:off x="5159896" y="5661248"/>
            <a:ext cx="280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Changement de sous-bande</a:t>
            </a:r>
          </a:p>
        </p:txBody>
      </p:sp>
      <p:cxnSp>
        <p:nvCxnSpPr>
          <p:cNvPr id="299" name="Connecteur droit avec flèche 298"/>
          <p:cNvCxnSpPr>
            <a:stCxn id="298" idx="0"/>
            <a:endCxn id="174" idx="2"/>
          </p:cNvCxnSpPr>
          <p:nvPr/>
        </p:nvCxnSpPr>
        <p:spPr>
          <a:xfrm flipH="1" flipV="1">
            <a:off x="4943872" y="3203684"/>
            <a:ext cx="1620800" cy="245756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à coins arrondis 299"/>
          <p:cNvSpPr/>
          <p:nvPr/>
        </p:nvSpPr>
        <p:spPr>
          <a:xfrm>
            <a:off x="6668664" y="3613792"/>
            <a:ext cx="288032" cy="28803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1" name="Rectangle à coins arrondis 300"/>
          <p:cNvSpPr/>
          <p:nvPr/>
        </p:nvSpPr>
        <p:spPr>
          <a:xfrm>
            <a:off x="7028704" y="3613792"/>
            <a:ext cx="288032" cy="28803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2" name="Rectangle à coins arrondis 301"/>
          <p:cNvSpPr/>
          <p:nvPr/>
        </p:nvSpPr>
        <p:spPr>
          <a:xfrm>
            <a:off x="7388744" y="3613792"/>
            <a:ext cx="288032" cy="28803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3" name="Rectangle à coins arrondis 302"/>
          <p:cNvSpPr/>
          <p:nvPr/>
        </p:nvSpPr>
        <p:spPr>
          <a:xfrm>
            <a:off x="7748784" y="3613792"/>
            <a:ext cx="288032" cy="28803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4" name="Rectangle à coins arrondis 303"/>
          <p:cNvSpPr/>
          <p:nvPr/>
        </p:nvSpPr>
        <p:spPr>
          <a:xfrm>
            <a:off x="8108824" y="3613792"/>
            <a:ext cx="288032" cy="28803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5" name="Rectangle à coins arrondis 304"/>
          <p:cNvSpPr/>
          <p:nvPr/>
        </p:nvSpPr>
        <p:spPr>
          <a:xfrm>
            <a:off x="8468864" y="3613792"/>
            <a:ext cx="288032" cy="28803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6" name="Rectangle à coins arrondis 305"/>
          <p:cNvSpPr/>
          <p:nvPr/>
        </p:nvSpPr>
        <p:spPr>
          <a:xfrm>
            <a:off x="8828904" y="3613792"/>
            <a:ext cx="288032" cy="28803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7" name="Rectangle à coins arrondis 306"/>
          <p:cNvSpPr/>
          <p:nvPr/>
        </p:nvSpPr>
        <p:spPr>
          <a:xfrm>
            <a:off x="9188944" y="3613792"/>
            <a:ext cx="288032" cy="28803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8" name="Connecteur droit avec flèche 307"/>
          <p:cNvCxnSpPr>
            <a:stCxn id="298" idx="0"/>
            <a:endCxn id="303" idx="2"/>
          </p:cNvCxnSpPr>
          <p:nvPr/>
        </p:nvCxnSpPr>
        <p:spPr>
          <a:xfrm flipV="1">
            <a:off x="6564672" y="3901824"/>
            <a:ext cx="1328128" cy="17594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Fin de la préparation de la </a:t>
            </a:r>
            <a:r>
              <a:rPr lang="fr-FR"/>
              <a:t>séance de cours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525574"/>
              </p:ext>
            </p:extLst>
          </p:nvPr>
        </p:nvGraphicFramePr>
        <p:xfrm>
          <a:off x="838200" y="1825625"/>
          <a:ext cx="10515600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75FB8-90BE-47E1-9F88-00B54EEA6F95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91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d’apprentissage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</p:nvPr>
        </p:nvGraphicFramePr>
        <p:xfrm>
          <a:off x="838200" y="2134043"/>
          <a:ext cx="700563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362075" y="6415801"/>
            <a:ext cx="1547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flaticon.com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DC011F-8969-4A90-8437-C82C5097D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575" y="2714105"/>
            <a:ext cx="2438740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Objectifs d’apprentissage de la séance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B5DB7A-3CCD-4041-AD42-43C86035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fr-FR" dirty="0"/>
              <a:t>A la fin de la séance, l’</a:t>
            </a:r>
            <a:r>
              <a:rPr lang="fr-FR" dirty="0" err="1"/>
              <a:t>étudiant·e</a:t>
            </a:r>
            <a:r>
              <a:rPr lang="fr-FR" dirty="0"/>
              <a:t> saura </a:t>
            </a:r>
          </a:p>
          <a:p>
            <a:pPr lvl="1"/>
            <a:r>
              <a:rPr lang="fr-FR" dirty="0"/>
              <a:t>Expliquer le fonctionnement des techniques de duplexage, de multiplexage et d’accès multiple</a:t>
            </a:r>
          </a:p>
          <a:p>
            <a:pPr lvl="1"/>
            <a:r>
              <a:rPr lang="fr-FR" dirty="0"/>
              <a:t>Analyser ces techniques, leurs avantages et inconvénients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75FB8-90BE-47E1-9F88-00B54EEA6F9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7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Deux points à traiter en couches physiques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5</a:t>
            </a:fld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719736" y="4149080"/>
            <a:ext cx="2088232" cy="21602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519936" y="4365104"/>
            <a:ext cx="37444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be 11"/>
          <p:cNvSpPr/>
          <p:nvPr/>
        </p:nvSpPr>
        <p:spPr>
          <a:xfrm>
            <a:off x="5519936" y="393305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/>
          <p:cNvSpPr/>
          <p:nvPr/>
        </p:nvSpPr>
        <p:spPr>
          <a:xfrm>
            <a:off x="6096000" y="393305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/>
          <p:cNvSpPr/>
          <p:nvPr/>
        </p:nvSpPr>
        <p:spPr>
          <a:xfrm>
            <a:off x="6672064" y="393305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/>
          <p:cNvSpPr/>
          <p:nvPr/>
        </p:nvSpPr>
        <p:spPr>
          <a:xfrm>
            <a:off x="7248128" y="393305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/>
          <p:cNvSpPr/>
          <p:nvPr/>
        </p:nvSpPr>
        <p:spPr>
          <a:xfrm>
            <a:off x="5303912" y="4149080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ube 16"/>
          <p:cNvSpPr/>
          <p:nvPr/>
        </p:nvSpPr>
        <p:spPr>
          <a:xfrm>
            <a:off x="5879976" y="4149080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/>
          <p:cNvSpPr/>
          <p:nvPr/>
        </p:nvSpPr>
        <p:spPr>
          <a:xfrm>
            <a:off x="6456040" y="4149080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/>
          <p:cNvSpPr/>
          <p:nvPr/>
        </p:nvSpPr>
        <p:spPr>
          <a:xfrm>
            <a:off x="7032104" y="4149080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/>
          <p:cNvSpPr/>
          <p:nvPr/>
        </p:nvSpPr>
        <p:spPr>
          <a:xfrm>
            <a:off x="5087888" y="4365104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be 20"/>
          <p:cNvSpPr/>
          <p:nvPr/>
        </p:nvSpPr>
        <p:spPr>
          <a:xfrm>
            <a:off x="5663952" y="4365104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/>
          <p:cNvSpPr/>
          <p:nvPr/>
        </p:nvSpPr>
        <p:spPr>
          <a:xfrm>
            <a:off x="6240016" y="4365104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/>
          <p:cNvSpPr/>
          <p:nvPr/>
        </p:nvSpPr>
        <p:spPr>
          <a:xfrm>
            <a:off x="6816080" y="4365104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/>
          <p:cNvSpPr/>
          <p:nvPr/>
        </p:nvSpPr>
        <p:spPr>
          <a:xfrm>
            <a:off x="4871864" y="4581128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ube 24"/>
          <p:cNvSpPr/>
          <p:nvPr/>
        </p:nvSpPr>
        <p:spPr>
          <a:xfrm>
            <a:off x="5447928" y="4581128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Cube 25"/>
          <p:cNvSpPr/>
          <p:nvPr/>
        </p:nvSpPr>
        <p:spPr>
          <a:xfrm>
            <a:off x="6023992" y="4581128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/>
          <p:cNvSpPr/>
          <p:nvPr/>
        </p:nvSpPr>
        <p:spPr>
          <a:xfrm>
            <a:off x="6600056" y="4581128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/>
          <p:cNvSpPr/>
          <p:nvPr/>
        </p:nvSpPr>
        <p:spPr>
          <a:xfrm>
            <a:off x="4655840" y="4797152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/>
          <p:cNvSpPr/>
          <p:nvPr/>
        </p:nvSpPr>
        <p:spPr>
          <a:xfrm>
            <a:off x="5231904" y="4797152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/>
          <p:cNvSpPr/>
          <p:nvPr/>
        </p:nvSpPr>
        <p:spPr>
          <a:xfrm>
            <a:off x="5807968" y="4797152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ube 30"/>
          <p:cNvSpPr/>
          <p:nvPr/>
        </p:nvSpPr>
        <p:spPr>
          <a:xfrm>
            <a:off x="6384032" y="4797152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Cube 31"/>
          <p:cNvSpPr/>
          <p:nvPr/>
        </p:nvSpPr>
        <p:spPr>
          <a:xfrm>
            <a:off x="4439816" y="501317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ube 32"/>
          <p:cNvSpPr/>
          <p:nvPr/>
        </p:nvSpPr>
        <p:spPr>
          <a:xfrm>
            <a:off x="5015880" y="501317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ube 33"/>
          <p:cNvSpPr/>
          <p:nvPr/>
        </p:nvSpPr>
        <p:spPr>
          <a:xfrm>
            <a:off x="5591944" y="501317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Cube 34"/>
          <p:cNvSpPr/>
          <p:nvPr/>
        </p:nvSpPr>
        <p:spPr>
          <a:xfrm>
            <a:off x="6168008" y="5013176"/>
            <a:ext cx="648072" cy="576064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472265" y="393305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temps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007769" y="601199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fréquence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99455" y="3945250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Point #2 : la transmission des canaux, les contenus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8638293" y="3211432"/>
            <a:ext cx="3051302" cy="5040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 de la séance</a:t>
            </a:r>
          </a:p>
        </p:txBody>
      </p:sp>
      <p:cxnSp>
        <p:nvCxnSpPr>
          <p:cNvPr id="9" name="Connecteur droit avec flèche 8"/>
          <p:cNvCxnSpPr>
            <a:cxnSpLocks/>
            <a:stCxn id="41" idx="2"/>
            <a:endCxn id="4" idx="0"/>
          </p:cNvCxnSpPr>
          <p:nvPr/>
        </p:nvCxnSpPr>
        <p:spPr>
          <a:xfrm>
            <a:off x="7896200" y="2799999"/>
            <a:ext cx="2267744" cy="411433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4BFD4B5A-85C1-4851-BCA0-4674905ED4F0}"/>
              </a:ext>
            </a:extLst>
          </p:cNvPr>
          <p:cNvSpPr/>
          <p:nvPr/>
        </p:nvSpPr>
        <p:spPr>
          <a:xfrm>
            <a:off x="5761486" y="1914417"/>
            <a:ext cx="4269428" cy="8855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#1 : la gestion des ressources, les contenants</a:t>
            </a:r>
          </a:p>
        </p:txBody>
      </p:sp>
    </p:spTree>
    <p:extLst>
      <p:ext uri="{BB962C8B-B14F-4D97-AF65-F5344CB8AC3E}">
        <p14:creationId xmlns:p14="http://schemas.microsoft.com/office/powerpoint/2010/main" val="34620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Trois points sur la façon de répartir les ressources physiques entre les utilisateurs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89576"/>
              </p:ext>
            </p:extLst>
          </p:nvPr>
        </p:nvGraphicFramePr>
        <p:xfrm>
          <a:off x="681038" y="2336800"/>
          <a:ext cx="6135042" cy="3717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316" y="2336800"/>
            <a:ext cx="4646290" cy="371703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15480" y="6338857"/>
            <a:ext cx="616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https://www.cakecentral.com/gallery/i/1300478/round-cake-cutting-and-serving-guide</a:t>
            </a:r>
            <a:r>
              <a:rPr lang="fr-FR" sz="1000" dirty="0"/>
              <a:t>, </a:t>
            </a:r>
          </a:p>
          <a:p>
            <a:r>
              <a:rPr lang="fr-FR" sz="1000" dirty="0">
                <a:hlinkClick r:id="rId9"/>
              </a:rPr>
              <a:t>https://www.gustotv.com/food/youve-cutting-round-cakes-wrong-time/</a:t>
            </a:r>
            <a:r>
              <a:rPr lang="fr-FR" sz="1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12224" y="3357720"/>
            <a:ext cx="3096344" cy="17281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6240" y="3429728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Préalable : allouer une bande de fréquences au système</a:t>
            </a:r>
            <a:endParaRPr lang="fr-FR" dirty="0"/>
          </a:p>
        </p:txBody>
      </p:sp>
      <p:sp>
        <p:nvSpPr>
          <p:cNvPr id="168966" name="Rectangle 2"/>
          <p:cNvSpPr>
            <a:spLocks noGrp="1" noChangeArrowheads="1"/>
          </p:cNvSpPr>
          <p:nvPr>
            <p:ph idx="1"/>
          </p:nvPr>
        </p:nvSpPr>
        <p:spPr>
          <a:xfrm>
            <a:off x="708822" y="2541727"/>
            <a:ext cx="9613861" cy="3083253"/>
          </a:xfrm>
        </p:spPr>
        <p:txBody>
          <a:bodyPr>
            <a:normAutofit/>
          </a:bodyPr>
          <a:lstStyle/>
          <a:p>
            <a:r>
              <a:rPr lang="fr-FR" sz="2000" dirty="0"/>
              <a:t>Bande de fréquence, fréquence centrale ou fréquence porteuse </a:t>
            </a:r>
            <a:r>
              <a:rPr lang="fr-FR" sz="2000" i="1" dirty="0" err="1"/>
              <a:t>f</a:t>
            </a:r>
            <a:r>
              <a:rPr lang="fr-FR" sz="2000" i="1" baseline="-25000" dirty="0" err="1"/>
              <a:t>c</a:t>
            </a:r>
            <a:r>
              <a:rPr lang="fr-FR" sz="2000" dirty="0"/>
              <a:t> (carrier </a:t>
            </a:r>
            <a:r>
              <a:rPr lang="fr-FR" sz="2000" dirty="0" err="1"/>
              <a:t>frequency</a:t>
            </a:r>
            <a:r>
              <a:rPr lang="fr-FR" sz="2000" dirty="0"/>
              <a:t>) : position dans le spectre </a:t>
            </a:r>
            <a:r>
              <a:rPr lang="fr-FR" sz="2000" dirty="0" err="1"/>
              <a:t>radio-fréquence</a:t>
            </a:r>
            <a:r>
              <a:rPr lang="fr-FR" sz="2000" dirty="0"/>
              <a:t> (normalisation)</a:t>
            </a:r>
          </a:p>
          <a:p>
            <a:r>
              <a:rPr lang="fr-FR" sz="2000" dirty="0"/>
              <a:t>Bande passante </a:t>
            </a:r>
            <a:r>
              <a:rPr lang="fr-FR" sz="2000" i="1" dirty="0"/>
              <a:t>W</a:t>
            </a:r>
            <a:r>
              <a:rPr lang="fr-FR" sz="2000" dirty="0"/>
              <a:t> : largeur de la bande de fréquences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BEC91-E493-4CB1-8DA6-A4317482A1D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18" name="Rectangle à coins arrondis 17"/>
          <p:cNvSpPr/>
          <p:nvPr/>
        </p:nvSpPr>
        <p:spPr>
          <a:xfrm>
            <a:off x="2092053" y="1821648"/>
            <a:ext cx="2121307" cy="4977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+mj-lt"/>
              </a:rPr>
              <a:t>UN SYSTEME</a:t>
            </a:r>
          </a:p>
        </p:txBody>
      </p:sp>
      <p:sp>
        <p:nvSpPr>
          <p:cNvPr id="19" name="Rectangle à coins arrondis 18"/>
          <p:cNvSpPr/>
          <p:nvPr/>
        </p:nvSpPr>
        <p:spPr>
          <a:xfrm>
            <a:off x="5591944" y="1821648"/>
            <a:ext cx="4204964" cy="49778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+mj-lt"/>
              </a:rPr>
              <a:t>UNE BANDE DE FREQUENCE</a:t>
            </a:r>
          </a:p>
        </p:txBody>
      </p:sp>
      <p:sp>
        <p:nvSpPr>
          <p:cNvPr id="20" name="Flèche droite 19"/>
          <p:cNvSpPr/>
          <p:nvPr/>
        </p:nvSpPr>
        <p:spPr>
          <a:xfrm>
            <a:off x="4591813" y="1882442"/>
            <a:ext cx="729199" cy="44326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>
              <a:latin typeface="+mj-lt"/>
            </a:endParaRPr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68754"/>
              </p:ext>
            </p:extLst>
          </p:nvPr>
        </p:nvGraphicFramePr>
        <p:xfrm>
          <a:off x="1660005" y="5070016"/>
          <a:ext cx="8501120" cy="1188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itchFamily="34" charset="0"/>
                        </a:rPr>
                        <a:t>GSM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Calibri" pitchFamily="34" charset="0"/>
                        </a:rPr>
                        <a:t>WiFi</a:t>
                      </a:r>
                      <a:r>
                        <a:rPr lang="fr-FR" sz="2000" dirty="0">
                          <a:latin typeface="Calibri" pitchFamily="34" charset="0"/>
                        </a:rPr>
                        <a:t> 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Calibri" pitchFamily="34" charset="0"/>
                        </a:rPr>
                        <a:t>WiMAX</a:t>
                      </a:r>
                      <a:endParaRPr lang="fr-FR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Calibri" pitchFamily="34" charset="0"/>
                        </a:rPr>
                        <a:t>DVB-S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alibri" pitchFamily="34" charset="0"/>
                        </a:rPr>
                        <a:t>Bande Passante </a:t>
                      </a:r>
                      <a:r>
                        <a:rPr lang="fr-FR" sz="2000" i="1" dirty="0">
                          <a:latin typeface="Calibri" pitchFamily="34" charset="0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200 kHz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20 MHz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 MHz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50 MHz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000" dirty="0">
                          <a:latin typeface="Calibri" pitchFamily="34" charset="0"/>
                        </a:rPr>
                        <a:t>Fréquence porteuse </a:t>
                      </a:r>
                      <a:r>
                        <a:rPr lang="fr-FR" sz="2000" i="1" dirty="0" err="1">
                          <a:latin typeface="Calibri" pitchFamily="34" charset="0"/>
                        </a:rPr>
                        <a:t>f</a:t>
                      </a:r>
                      <a:r>
                        <a:rPr lang="fr-FR" sz="2000" i="1" baseline="-25000" dirty="0" err="1">
                          <a:latin typeface="Calibri" pitchFamily="34" charset="0"/>
                        </a:rPr>
                        <a:t>c</a:t>
                      </a:r>
                      <a:endParaRPr lang="fr-FR" sz="2000" i="1" baseline="-25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900 MHz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5 GHz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10 GHz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fr-FR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</a:rPr>
                        <a:t>12 GHz</a:t>
                      </a:r>
                      <a:endParaRPr kumimoji="0" lang="fr-F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marL="91458" marR="9145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8627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2333" y="3773873"/>
            <a:ext cx="5574010" cy="12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Image 28" descr="attention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4621" y="3854032"/>
            <a:ext cx="432048" cy="423896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660005" y="4002091"/>
            <a:ext cx="29949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+mj-lt"/>
              </a:rPr>
              <a:t>Débit</a:t>
            </a:r>
            <a:r>
              <a:rPr lang="en-GB" sz="2000" dirty="0">
                <a:latin typeface="+mj-lt"/>
              </a:rPr>
              <a:t> </a:t>
            </a:r>
            <a:r>
              <a:rPr lang="en-GB" sz="2000" i="1" dirty="0">
                <a:latin typeface="+mj-lt"/>
              </a:rPr>
              <a:t>D</a:t>
            </a:r>
            <a:r>
              <a:rPr lang="en-GB" sz="2000" i="1" baseline="-25000" dirty="0">
                <a:latin typeface="+mj-lt"/>
              </a:rPr>
              <a:t>b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conditionné</a:t>
            </a:r>
            <a:r>
              <a:rPr lang="en-GB" sz="2000" dirty="0">
                <a:latin typeface="+mj-lt"/>
              </a:rPr>
              <a:t> par la </a:t>
            </a:r>
            <a:r>
              <a:rPr lang="en-GB" sz="2000" dirty="0" err="1">
                <a:latin typeface="+mj-lt"/>
              </a:rPr>
              <a:t>bande</a:t>
            </a:r>
            <a:r>
              <a:rPr lang="en-GB" sz="2000" dirty="0">
                <a:latin typeface="+mj-lt"/>
              </a:rPr>
              <a:t> </a:t>
            </a:r>
            <a:r>
              <a:rPr lang="en-GB" sz="2000" dirty="0" err="1">
                <a:latin typeface="+mj-lt"/>
              </a:rPr>
              <a:t>passante</a:t>
            </a:r>
            <a:r>
              <a:rPr lang="en-GB" sz="2000" dirty="0">
                <a:latin typeface="+mj-lt"/>
              </a:rPr>
              <a:t> </a:t>
            </a:r>
            <a:r>
              <a:rPr lang="en-GB" sz="2000" i="1" dirty="0">
                <a:latin typeface="+mj-lt"/>
              </a:rPr>
              <a:t>W</a:t>
            </a:r>
            <a:endParaRPr lang="fr-F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439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Duplexage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36753"/>
              </p:ext>
            </p:extLst>
          </p:nvPr>
        </p:nvGraphicFramePr>
        <p:xfrm>
          <a:off x="617043" y="1931690"/>
          <a:ext cx="5991026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75FB8-90BE-47E1-9F88-00B54EEA6F95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9756" y="780985"/>
            <a:ext cx="4219575" cy="29908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7328" y="6597352"/>
            <a:ext cx="103973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http://hafizahabdullah.blogspot.com/2013/08/fp303-cn-simplex-half-duplex-and-full.html</a:t>
            </a:r>
            <a:r>
              <a:rPr lang="fr-FR" sz="1000" dirty="0"/>
              <a:t> , </a:t>
            </a:r>
            <a:r>
              <a:rPr lang="fr-FR" sz="1000" dirty="0">
                <a:hlinkClick r:id="rId9"/>
              </a:rPr>
              <a:t>https://www.wiserepeater.com/4g-lte-bands-and-frequencies-tdd-fdd-lte</a:t>
            </a:r>
            <a:r>
              <a:rPr lang="fr-FR" sz="1000" dirty="0"/>
              <a:t>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44072" y="4427380"/>
            <a:ext cx="5210944" cy="14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0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Terminologie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11675"/>
              </p:ext>
            </p:extLst>
          </p:nvPr>
        </p:nvGraphicFramePr>
        <p:xfrm>
          <a:off x="838200" y="2204863"/>
          <a:ext cx="10515600" cy="2197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5675FB8-90BE-47E1-9F88-00B54EEA6F95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79776" y="4700193"/>
            <a:ext cx="3793557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1343472" y="6415801"/>
            <a:ext cx="3013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Source : </a:t>
            </a:r>
            <a:r>
              <a:rPr lang="fr-FR" sz="1000" dirty="0">
                <a:hlinkClick r:id="rId8"/>
              </a:rPr>
              <a:t>http://analog.intgckts.com/duplexing/</a:t>
            </a:r>
            <a:r>
              <a:rPr lang="fr-F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0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_APC_INSA_TOULOUSE">
  <a:themeElements>
    <a:clrScheme name="Papi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ersonnalisé 1">
      <a:majorFont>
        <a:latin typeface="Arial Rounded MT Bold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APC_INSA_TOULOUSE" id="{AC96515E-2DB1-460C-8CFA-4E63A63EE365}" vid="{1859254D-5F38-4D7F-9F6B-9A34134AC7D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Theme_APC_INSA_TOULOUSE</Template>
  <TotalTime>43852</TotalTime>
  <Words>1200</Words>
  <Application>Microsoft Office PowerPoint</Application>
  <PresentationFormat>Grand écran</PresentationFormat>
  <Paragraphs>216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Arial Rounded MT Bold</vt:lpstr>
      <vt:lpstr>Calibri</vt:lpstr>
      <vt:lpstr>Theme_APC_INSA_TOULOUSE</vt:lpstr>
      <vt:lpstr>Support du Cours de Couches Physiques (2/5)</vt:lpstr>
      <vt:lpstr>Activités </vt:lpstr>
      <vt:lpstr>Objectifs d’apprentissage</vt:lpstr>
      <vt:lpstr>Objectifs d’apprentissage de la séance</vt:lpstr>
      <vt:lpstr>Deux points à traiter en couches physiques</vt:lpstr>
      <vt:lpstr>Trois points sur la façon de répartir les ressources physiques entre les utilisateurs</vt:lpstr>
      <vt:lpstr>Préalable : allouer une bande de fréquences au système</vt:lpstr>
      <vt:lpstr>Duplexage</vt:lpstr>
      <vt:lpstr>Terminologie </vt:lpstr>
      <vt:lpstr>Activité</vt:lpstr>
      <vt:lpstr>Multiplexage : comment partitionner les ressources</vt:lpstr>
      <vt:lpstr>Accès multiple : répartir les ressources entre utilisateurs (premières techniques)</vt:lpstr>
      <vt:lpstr>Accès multiple : répartir les ressources entre utilisateurs (dernières techniques)</vt:lpstr>
      <vt:lpstr>Ré-utilisation de fréquence  (frequency re-use)</vt:lpstr>
      <vt:lpstr>Activité</vt:lpstr>
      <vt:lpstr>Pour aller plus loin …</vt:lpstr>
      <vt:lpstr>Exemple : GSM (Global System for Mobile Communications)</vt:lpstr>
      <vt:lpstr>Exemple de multiplex FDM en GSM</vt:lpstr>
      <vt:lpstr>À quel endroit de l’architecture du réseau GSM est utilisée la couche physique (PHY) ?</vt:lpstr>
      <vt:lpstr>Le partage des ressources temps-fréquences  TEMPS : multiplexage en temps</vt:lpstr>
      <vt:lpstr>Pavage temps fréquence</vt:lpstr>
      <vt:lpstr>Saut de fréquence ou « frequency hopping »</vt:lpstr>
      <vt:lpstr>Exemple de « frequency hopping »</vt:lpstr>
      <vt:lpstr>Fin de la préparation de la séance de cours</vt:lpstr>
    </vt:vector>
  </TitlesOfParts>
  <Company>IRIT-N7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Couche PHY du GSM</dc:title>
  <dc:creator>Benoît Escrig</dc:creator>
  <cp:lastModifiedBy>benoit.escrig</cp:lastModifiedBy>
  <cp:revision>1270</cp:revision>
  <dcterms:created xsi:type="dcterms:W3CDTF">2014-12-23T09:29:08Z</dcterms:created>
  <dcterms:modified xsi:type="dcterms:W3CDTF">2025-01-22T12:55:05Z</dcterms:modified>
</cp:coreProperties>
</file>