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7"/>
  </p:notesMasterIdLst>
  <p:sldIdLst>
    <p:sldId id="256" r:id="rId3"/>
    <p:sldId id="257" r:id="rId4"/>
    <p:sldId id="258" r:id="rId5"/>
    <p:sldId id="264" r:id="rId6"/>
    <p:sldId id="265" r:id="rId7"/>
    <p:sldId id="259" r:id="rId8"/>
    <p:sldId id="266" r:id="rId9"/>
    <p:sldId id="260" r:id="rId10"/>
    <p:sldId id="261" r:id="rId11"/>
    <p:sldId id="270" r:id="rId12"/>
    <p:sldId id="269" r:id="rId13"/>
    <p:sldId id="268" r:id="rId14"/>
    <p:sldId id="262" r:id="rId15"/>
    <p:sldId id="263" r:id="rId16"/>
  </p:sldIdLst>
  <p:sldSz cx="12192000" cy="6858000"/>
  <p:notesSz cx="6858000" cy="9144000"/>
  <p:embeddedFontLst>
    <p:embeddedFont>
      <p:font typeface="Gill Sans" panose="020B0604020202020204" charset="0"/>
      <p:regular r:id="rId18"/>
      <p:bold r:id="rId19"/>
    </p:embeddedFont>
    <p:embeddedFont>
      <p:font typeface="Open Sans" panose="020B0606030504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zGTgOWWw0CI8Q0XxOedrJhF9mG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496662-B73B-4241-AF3B-C0854946ECFD}" v="5" dt="2022-02-21T17:50:23.770"/>
    <p1510:client id="{BEB53332-CED4-4F39-AC66-70F0F5B45076}" v="3" dt="2022-02-22T02:04:12.745"/>
  </p1510:revLst>
</p1510:revInfo>
</file>

<file path=ppt/tableStyles.xml><?xml version="1.0" encoding="utf-8"?>
<a:tblStyleLst xmlns:a="http://schemas.openxmlformats.org/drawingml/2006/main" def="{7B7AC827-4151-4DB3-8C7F-1B4AC0BAEE73}">
  <a:tblStyle styleId="{7B7AC827-4151-4DB3-8C7F-1B4AC0BAEE73}"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F0F7"/>
          </a:solidFill>
        </a:fill>
      </a:tcStyle>
    </a:wholeTbl>
    <a:band1H>
      <a:tcTxStyle/>
      <a:tcStyle>
        <a:tcBdr/>
        <a:fill>
          <a:solidFill>
            <a:srgbClr val="CDDFEF"/>
          </a:solidFill>
        </a:fill>
      </a:tcStyle>
    </a:band1H>
    <a:band2H>
      <a:tcTxStyle/>
      <a:tcStyle>
        <a:tcBdr/>
      </a:tcStyle>
    </a:band2H>
    <a:band1V>
      <a:tcTxStyle/>
      <a:tcStyle>
        <a:tcBdr/>
        <a:fill>
          <a:solidFill>
            <a:srgbClr val="CDDFEF"/>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8" d="100"/>
          <a:sy n="78" d="100"/>
        </p:scale>
        <p:origin x="19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2.fntdata"/><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e" userId="d15b897789ec2377" providerId="LiveId" clId="{BEB53332-CED4-4F39-AC66-70F0F5B45076}"/>
    <pc:docChg chg="undo custSel delSld modSld sldOrd">
      <pc:chgData name="Simone" userId="d15b897789ec2377" providerId="LiveId" clId="{BEB53332-CED4-4F39-AC66-70F0F5B45076}" dt="2022-02-22T02:34:50.354" v="3852" actId="27636"/>
      <pc:docMkLst>
        <pc:docMk/>
      </pc:docMkLst>
      <pc:sldChg chg="modSp mod">
        <pc:chgData name="Simone" userId="d15b897789ec2377" providerId="LiveId" clId="{BEB53332-CED4-4F39-AC66-70F0F5B45076}" dt="2022-02-03T04:08:52.032" v="880" actId="20577"/>
        <pc:sldMkLst>
          <pc:docMk/>
          <pc:sldMk cId="0" sldId="257"/>
        </pc:sldMkLst>
        <pc:spChg chg="mod">
          <ac:chgData name="Simone" userId="d15b897789ec2377" providerId="LiveId" clId="{BEB53332-CED4-4F39-AC66-70F0F5B45076}" dt="2022-02-03T04:08:52.032" v="880" actId="20577"/>
          <ac:spMkLst>
            <pc:docMk/>
            <pc:sldMk cId="0" sldId="257"/>
            <ac:spMk id="129" creationId="{00000000-0000-0000-0000-000000000000}"/>
          </ac:spMkLst>
        </pc:spChg>
      </pc:sldChg>
      <pc:sldChg chg="modSp mod">
        <pc:chgData name="Simone" userId="d15b897789ec2377" providerId="LiveId" clId="{BEB53332-CED4-4F39-AC66-70F0F5B45076}" dt="2022-02-22T02:29:17.161" v="3579" actId="20577"/>
        <pc:sldMkLst>
          <pc:docMk/>
          <pc:sldMk cId="0" sldId="258"/>
        </pc:sldMkLst>
        <pc:spChg chg="mod">
          <ac:chgData name="Simone" userId="d15b897789ec2377" providerId="LiveId" clId="{BEB53332-CED4-4F39-AC66-70F0F5B45076}" dt="2022-02-22T02:29:17.161" v="3579" actId="20577"/>
          <ac:spMkLst>
            <pc:docMk/>
            <pc:sldMk cId="0" sldId="258"/>
            <ac:spMk id="141" creationId="{00000000-0000-0000-0000-000000000000}"/>
          </ac:spMkLst>
        </pc:spChg>
      </pc:sldChg>
      <pc:sldChg chg="modSp mod">
        <pc:chgData name="Simone" userId="d15b897789ec2377" providerId="LiveId" clId="{BEB53332-CED4-4F39-AC66-70F0F5B45076}" dt="2022-02-22T02:28:57.341" v="3578" actId="20577"/>
        <pc:sldMkLst>
          <pc:docMk/>
          <pc:sldMk cId="0" sldId="261"/>
        </pc:sldMkLst>
        <pc:spChg chg="mod">
          <ac:chgData name="Simone" userId="d15b897789ec2377" providerId="LiveId" clId="{BEB53332-CED4-4F39-AC66-70F0F5B45076}" dt="2022-02-22T02:28:57.341" v="3578" actId="20577"/>
          <ac:spMkLst>
            <pc:docMk/>
            <pc:sldMk cId="0" sldId="261"/>
            <ac:spMk id="183" creationId="{00000000-0000-0000-0000-000000000000}"/>
          </ac:spMkLst>
        </pc:spChg>
      </pc:sldChg>
      <pc:sldChg chg="modSp mod">
        <pc:chgData name="Simone" userId="d15b897789ec2377" providerId="LiveId" clId="{BEB53332-CED4-4F39-AC66-70F0F5B45076}" dt="2022-02-22T02:34:24.167" v="3850" actId="14100"/>
        <pc:sldMkLst>
          <pc:docMk/>
          <pc:sldMk cId="0" sldId="262"/>
        </pc:sldMkLst>
        <pc:spChg chg="mod">
          <ac:chgData name="Simone" userId="d15b897789ec2377" providerId="LiveId" clId="{BEB53332-CED4-4F39-AC66-70F0F5B45076}" dt="2022-02-22T02:34:24.167" v="3850" actId="14100"/>
          <ac:spMkLst>
            <pc:docMk/>
            <pc:sldMk cId="0" sldId="262"/>
            <ac:spMk id="189" creationId="{00000000-0000-0000-0000-000000000000}"/>
          </ac:spMkLst>
        </pc:spChg>
      </pc:sldChg>
      <pc:sldChg chg="modSp mod">
        <pc:chgData name="Simone" userId="d15b897789ec2377" providerId="LiveId" clId="{BEB53332-CED4-4F39-AC66-70F0F5B45076}" dt="2022-02-22T02:34:50.354" v="3852" actId="27636"/>
        <pc:sldMkLst>
          <pc:docMk/>
          <pc:sldMk cId="0" sldId="263"/>
        </pc:sldMkLst>
        <pc:spChg chg="mod">
          <ac:chgData name="Simone" userId="d15b897789ec2377" providerId="LiveId" clId="{BEB53332-CED4-4F39-AC66-70F0F5B45076}" dt="2022-02-22T02:34:50.354" v="3852" actId="27636"/>
          <ac:spMkLst>
            <pc:docMk/>
            <pc:sldMk cId="0" sldId="263"/>
            <ac:spMk id="195" creationId="{00000000-0000-0000-0000-000000000000}"/>
          </ac:spMkLst>
        </pc:spChg>
      </pc:sldChg>
      <pc:sldChg chg="ord">
        <pc:chgData name="Simone" userId="d15b897789ec2377" providerId="LiveId" clId="{BEB53332-CED4-4F39-AC66-70F0F5B45076}" dt="2022-02-22T01:25:02.205" v="1103"/>
        <pc:sldMkLst>
          <pc:docMk/>
          <pc:sldMk cId="1930886955" sldId="269"/>
        </pc:sldMkLst>
      </pc:sldChg>
      <pc:sldChg chg="addSp delSp modSp mod">
        <pc:chgData name="Simone" userId="d15b897789ec2377" providerId="LiveId" clId="{BEB53332-CED4-4F39-AC66-70F0F5B45076}" dt="2022-02-22T02:06:53.013" v="2721" actId="255"/>
        <pc:sldMkLst>
          <pc:docMk/>
          <pc:sldMk cId="3025595791" sldId="270"/>
        </pc:sldMkLst>
        <pc:spChg chg="add del mod">
          <ac:chgData name="Simone" userId="d15b897789ec2377" providerId="LiveId" clId="{BEB53332-CED4-4F39-AC66-70F0F5B45076}" dt="2022-02-22T02:03:47.804" v="2678"/>
          <ac:spMkLst>
            <pc:docMk/>
            <pc:sldMk cId="3025595791" sldId="270"/>
            <ac:spMk id="2" creationId="{D415187F-1664-4C66-886C-EB3875F5CD13}"/>
          </ac:spMkLst>
        </pc:spChg>
        <pc:spChg chg="add del mod">
          <ac:chgData name="Simone" userId="d15b897789ec2377" providerId="LiveId" clId="{BEB53332-CED4-4F39-AC66-70F0F5B45076}" dt="2022-02-22T02:03:57.777" v="2681"/>
          <ac:spMkLst>
            <pc:docMk/>
            <pc:sldMk cId="3025595791" sldId="270"/>
            <ac:spMk id="3" creationId="{A0C06DB6-206B-4E6D-9CDB-A6766C8A14BF}"/>
          </ac:spMkLst>
        </pc:spChg>
        <pc:spChg chg="add mod">
          <ac:chgData name="Simone" userId="d15b897789ec2377" providerId="LiveId" clId="{BEB53332-CED4-4F39-AC66-70F0F5B45076}" dt="2022-02-22T02:06:53.013" v="2721" actId="255"/>
          <ac:spMkLst>
            <pc:docMk/>
            <pc:sldMk cId="3025595791" sldId="270"/>
            <ac:spMk id="4" creationId="{C989F3A5-7C70-451A-8C70-CD89DAC19FC9}"/>
          </ac:spMkLst>
        </pc:spChg>
        <pc:spChg chg="mod">
          <ac:chgData name="Simone" userId="d15b897789ec2377" providerId="LiveId" clId="{BEB53332-CED4-4F39-AC66-70F0F5B45076}" dt="2022-02-22T02:03:18.306" v="2675" actId="12"/>
          <ac:spMkLst>
            <pc:docMk/>
            <pc:sldMk cId="3025595791" sldId="270"/>
            <ac:spMk id="6" creationId="{8AB614E4-A669-4904-AE24-DB7FF79BCE1E}"/>
          </ac:spMkLst>
        </pc:spChg>
      </pc:sldChg>
      <pc:sldChg chg="modSp del mod">
        <pc:chgData name="Simone" userId="d15b897789ec2377" providerId="LiveId" clId="{BEB53332-CED4-4F39-AC66-70F0F5B45076}" dt="2022-02-22T01:20:49.253" v="907" actId="2696"/>
        <pc:sldMkLst>
          <pc:docMk/>
          <pc:sldMk cId="200702556" sldId="271"/>
        </pc:sldMkLst>
        <pc:spChg chg="mod">
          <ac:chgData name="Simone" userId="d15b897789ec2377" providerId="LiveId" clId="{BEB53332-CED4-4F39-AC66-70F0F5B45076}" dt="2022-02-22T01:19:14.931" v="881" actId="21"/>
          <ac:spMkLst>
            <pc:docMk/>
            <pc:sldMk cId="200702556" sldId="271"/>
            <ac:spMk id="3" creationId="{2F5BC732-E317-497C-A856-EEEA8BA310C4}"/>
          </ac:spMkLst>
        </pc:spChg>
      </pc:sldChg>
      <pc:sldMasterChg chg="delSldLayout">
        <pc:chgData name="Simone" userId="d15b897789ec2377" providerId="LiveId" clId="{BEB53332-CED4-4F39-AC66-70F0F5B45076}" dt="2022-02-22T01:20:49.253" v="907" actId="2696"/>
        <pc:sldMasterMkLst>
          <pc:docMk/>
          <pc:sldMasterMk cId="0" sldId="2147483650"/>
        </pc:sldMasterMkLst>
        <pc:sldLayoutChg chg="del">
          <pc:chgData name="Simone" userId="d15b897789ec2377" providerId="LiveId" clId="{BEB53332-CED4-4F39-AC66-70F0F5B45076}" dt="2022-02-22T01:20:49.253" v="907" actId="2696"/>
          <pc:sldLayoutMkLst>
            <pc:docMk/>
            <pc:sldMasterMk cId="0" sldId="2147483650"/>
            <pc:sldLayoutMk cId="0" sldId="2147483659"/>
          </pc:sldLayoutMkLst>
        </pc:sldLayoutChg>
      </pc:sldMasterChg>
    </pc:docChg>
  </pc:docChgLst>
  <pc:docChgLst>
    <pc:chgData name="Simone Canty" userId="d15b897789ec2377" providerId="LiveId" clId="{55496662-B73B-4241-AF3B-C0854946ECFD}"/>
    <pc:docChg chg="undo custSel addSld delSld modSld">
      <pc:chgData name="Simone Canty" userId="d15b897789ec2377" providerId="LiveId" clId="{55496662-B73B-4241-AF3B-C0854946ECFD}" dt="2022-02-21T19:06:15.910" v="4665" actId="5793"/>
      <pc:docMkLst>
        <pc:docMk/>
      </pc:docMkLst>
      <pc:sldChg chg="modSp mod">
        <pc:chgData name="Simone Canty" userId="d15b897789ec2377" providerId="LiveId" clId="{55496662-B73B-4241-AF3B-C0854946ECFD}" dt="2022-02-21T17:52:59.415" v="2301" actId="2"/>
        <pc:sldMkLst>
          <pc:docMk/>
          <pc:sldMk cId="0" sldId="257"/>
        </pc:sldMkLst>
        <pc:spChg chg="mod">
          <ac:chgData name="Simone Canty" userId="d15b897789ec2377" providerId="LiveId" clId="{55496662-B73B-4241-AF3B-C0854946ECFD}" dt="2022-02-21T17:52:59.415" v="2301" actId="2"/>
          <ac:spMkLst>
            <pc:docMk/>
            <pc:sldMk cId="0" sldId="257"/>
            <ac:spMk id="129" creationId="{00000000-0000-0000-0000-000000000000}"/>
          </ac:spMkLst>
        </pc:spChg>
      </pc:sldChg>
      <pc:sldChg chg="modSp mod">
        <pc:chgData name="Simone Canty" userId="d15b897789ec2377" providerId="LiveId" clId="{55496662-B73B-4241-AF3B-C0854946ECFD}" dt="2022-02-04T20:02:48.593" v="1184" actId="20577"/>
        <pc:sldMkLst>
          <pc:docMk/>
          <pc:sldMk cId="0" sldId="258"/>
        </pc:sldMkLst>
        <pc:spChg chg="mod">
          <ac:chgData name="Simone Canty" userId="d15b897789ec2377" providerId="LiveId" clId="{55496662-B73B-4241-AF3B-C0854946ECFD}" dt="2022-02-04T20:02:48.593" v="1184" actId="20577"/>
          <ac:spMkLst>
            <pc:docMk/>
            <pc:sldMk cId="0" sldId="258"/>
            <ac:spMk id="141" creationId="{00000000-0000-0000-0000-000000000000}"/>
          </ac:spMkLst>
        </pc:spChg>
      </pc:sldChg>
      <pc:sldChg chg="modSp mod">
        <pc:chgData name="Simone Canty" userId="d15b897789ec2377" providerId="LiveId" clId="{55496662-B73B-4241-AF3B-C0854946ECFD}" dt="2022-02-21T17:53:21.198" v="2304" actId="2"/>
        <pc:sldMkLst>
          <pc:docMk/>
          <pc:sldMk cId="0" sldId="260"/>
        </pc:sldMkLst>
        <pc:graphicFrameChg chg="modGraphic">
          <ac:chgData name="Simone Canty" userId="d15b897789ec2377" providerId="LiveId" clId="{55496662-B73B-4241-AF3B-C0854946ECFD}" dt="2022-02-21T17:53:21.198" v="2304" actId="2"/>
          <ac:graphicFrameMkLst>
            <pc:docMk/>
            <pc:sldMk cId="0" sldId="260"/>
            <ac:graphicFrameMk id="168" creationId="{00000000-0000-0000-0000-000000000000}"/>
          </ac:graphicFrameMkLst>
        </pc:graphicFrameChg>
      </pc:sldChg>
      <pc:sldChg chg="modSp mod">
        <pc:chgData name="Simone Canty" userId="d15b897789ec2377" providerId="LiveId" clId="{55496662-B73B-4241-AF3B-C0854946ECFD}" dt="2022-02-21T18:10:50.632" v="2311" actId="20577"/>
        <pc:sldMkLst>
          <pc:docMk/>
          <pc:sldMk cId="0" sldId="261"/>
        </pc:sldMkLst>
        <pc:spChg chg="mod">
          <ac:chgData name="Simone Canty" userId="d15b897789ec2377" providerId="LiveId" clId="{55496662-B73B-4241-AF3B-C0854946ECFD}" dt="2022-02-21T18:10:50.632" v="2311" actId="20577"/>
          <ac:spMkLst>
            <pc:docMk/>
            <pc:sldMk cId="0" sldId="261"/>
            <ac:spMk id="183" creationId="{00000000-0000-0000-0000-000000000000}"/>
          </ac:spMkLst>
        </pc:spChg>
      </pc:sldChg>
      <pc:sldChg chg="modSp mod">
        <pc:chgData name="Simone Canty" userId="d15b897789ec2377" providerId="LiveId" clId="{55496662-B73B-4241-AF3B-C0854946ECFD}" dt="2022-02-21T18:54:15.668" v="3858" actId="27636"/>
        <pc:sldMkLst>
          <pc:docMk/>
          <pc:sldMk cId="0" sldId="262"/>
        </pc:sldMkLst>
        <pc:spChg chg="mod">
          <ac:chgData name="Simone Canty" userId="d15b897789ec2377" providerId="LiveId" clId="{55496662-B73B-4241-AF3B-C0854946ECFD}" dt="2022-02-21T18:54:15.668" v="3858" actId="27636"/>
          <ac:spMkLst>
            <pc:docMk/>
            <pc:sldMk cId="0" sldId="262"/>
            <ac:spMk id="189" creationId="{00000000-0000-0000-0000-000000000000}"/>
          </ac:spMkLst>
        </pc:spChg>
      </pc:sldChg>
      <pc:sldChg chg="addSp delSp modSp new mod">
        <pc:chgData name="Simone Canty" userId="d15b897789ec2377" providerId="LiveId" clId="{55496662-B73B-4241-AF3B-C0854946ECFD}" dt="2022-02-21T17:52:26.968" v="2298" actId="313"/>
        <pc:sldMkLst>
          <pc:docMk/>
          <pc:sldMk cId="3025595791" sldId="270"/>
        </pc:sldMkLst>
        <pc:spChg chg="add del mod">
          <ac:chgData name="Simone Canty" userId="d15b897789ec2377" providerId="LiveId" clId="{55496662-B73B-4241-AF3B-C0854946ECFD}" dt="2022-02-21T17:48:35.666" v="2237" actId="478"/>
          <ac:spMkLst>
            <pc:docMk/>
            <pc:sldMk cId="3025595791" sldId="270"/>
            <ac:spMk id="2" creationId="{2FB277E7-C52A-457F-A45E-4473462E22F5}"/>
          </ac:spMkLst>
        </pc:spChg>
        <pc:spChg chg="add del mod">
          <ac:chgData name="Simone Canty" userId="d15b897789ec2377" providerId="LiveId" clId="{55496662-B73B-4241-AF3B-C0854946ECFD}" dt="2022-02-21T17:49:32.078" v="2243"/>
          <ac:spMkLst>
            <pc:docMk/>
            <pc:sldMk cId="3025595791" sldId="270"/>
            <ac:spMk id="3" creationId="{326FD59F-1D49-4023-A033-873DA4C59723}"/>
          </ac:spMkLst>
        </pc:spChg>
        <pc:spChg chg="add del mod">
          <ac:chgData name="Simone Canty" userId="d15b897789ec2377" providerId="LiveId" clId="{55496662-B73B-4241-AF3B-C0854946ECFD}" dt="2022-02-21T17:49:32.075" v="2241" actId="478"/>
          <ac:spMkLst>
            <pc:docMk/>
            <pc:sldMk cId="3025595791" sldId="270"/>
            <ac:spMk id="4" creationId="{016B9E29-3C7E-43CA-8E49-46684C98AC2B}"/>
          </ac:spMkLst>
        </pc:spChg>
        <pc:spChg chg="add del mod">
          <ac:chgData name="Simone Canty" userId="d15b897789ec2377" providerId="LiveId" clId="{55496662-B73B-4241-AF3B-C0854946ECFD}" dt="2022-02-21T17:50:01.404" v="2247"/>
          <ac:spMkLst>
            <pc:docMk/>
            <pc:sldMk cId="3025595791" sldId="270"/>
            <ac:spMk id="5" creationId="{9796884A-2A1A-477B-B6DD-731D86B6C8EA}"/>
          </ac:spMkLst>
        </pc:spChg>
        <pc:spChg chg="add mod">
          <ac:chgData name="Simone Canty" userId="d15b897789ec2377" providerId="LiveId" clId="{55496662-B73B-4241-AF3B-C0854946ECFD}" dt="2022-02-21T17:52:26.968" v="2298" actId="313"/>
          <ac:spMkLst>
            <pc:docMk/>
            <pc:sldMk cId="3025595791" sldId="270"/>
            <ac:spMk id="6" creationId="{8AB614E4-A669-4904-AE24-DB7FF79BCE1E}"/>
          </ac:spMkLst>
        </pc:spChg>
      </pc:sldChg>
      <pc:sldChg chg="new del">
        <pc:chgData name="Simone Canty" userId="d15b897789ec2377" providerId="LiveId" clId="{55496662-B73B-4241-AF3B-C0854946ECFD}" dt="2022-02-21T17:46:30.230" v="2219" actId="2696"/>
        <pc:sldMkLst>
          <pc:docMk/>
          <pc:sldMk cId="4236759009" sldId="270"/>
        </pc:sldMkLst>
      </pc:sldChg>
      <pc:sldChg chg="delSp modSp new mod">
        <pc:chgData name="Simone Canty" userId="d15b897789ec2377" providerId="LiveId" clId="{55496662-B73B-4241-AF3B-C0854946ECFD}" dt="2022-02-21T19:06:15.910" v="4665" actId="5793"/>
        <pc:sldMkLst>
          <pc:docMk/>
          <pc:sldMk cId="200702556" sldId="271"/>
        </pc:sldMkLst>
        <pc:spChg chg="mod">
          <ac:chgData name="Simone Canty" userId="d15b897789ec2377" providerId="LiveId" clId="{55496662-B73B-4241-AF3B-C0854946ECFD}" dt="2022-02-21T18:57:17.191" v="3868" actId="207"/>
          <ac:spMkLst>
            <pc:docMk/>
            <pc:sldMk cId="200702556" sldId="271"/>
            <ac:spMk id="2" creationId="{93B6A77E-927B-4A7D-A415-DC9DB7A2BB8E}"/>
          </ac:spMkLst>
        </pc:spChg>
        <pc:spChg chg="mod">
          <ac:chgData name="Simone Canty" userId="d15b897789ec2377" providerId="LiveId" clId="{55496662-B73B-4241-AF3B-C0854946ECFD}" dt="2022-02-21T19:06:15.910" v="4665" actId="5793"/>
          <ac:spMkLst>
            <pc:docMk/>
            <pc:sldMk cId="200702556" sldId="271"/>
            <ac:spMk id="3" creationId="{2F5BC732-E317-497C-A856-EEEA8BA310C4}"/>
          </ac:spMkLst>
        </pc:spChg>
        <pc:spChg chg="del">
          <ac:chgData name="Simone Canty" userId="d15b897789ec2377" providerId="LiveId" clId="{55496662-B73B-4241-AF3B-C0854946ECFD}" dt="2022-02-21T18:55:14.050" v="3860" actId="478"/>
          <ac:spMkLst>
            <pc:docMk/>
            <pc:sldMk cId="200702556" sldId="271"/>
            <ac:spMk id="4" creationId="{916784D1-5373-4A98-8475-E7A5AFD94A60}"/>
          </ac:spMkLst>
        </pc:spChg>
      </pc:sldChg>
      <pc:sldMasterChg chg="delSldLayout">
        <pc:chgData name="Simone Canty" userId="d15b897789ec2377" providerId="LiveId" clId="{55496662-B73B-4241-AF3B-C0854946ECFD}" dt="2022-02-21T17:46:30.230" v="2219" actId="2696"/>
        <pc:sldMasterMkLst>
          <pc:docMk/>
          <pc:sldMasterMk cId="0" sldId="2147483650"/>
        </pc:sldMasterMkLst>
        <pc:sldLayoutChg chg="del">
          <pc:chgData name="Simone Canty" userId="d15b897789ec2377" providerId="LiveId" clId="{55496662-B73B-4241-AF3B-C0854946ECFD}" dt="2022-02-21T17:46:30.230" v="2219" actId="2696"/>
          <pc:sldLayoutMkLst>
            <pc:docMk/>
            <pc:sldMasterMk cId="0" sldId="2147483650"/>
            <pc:sldLayoutMk cId="0" sldId="2147483654"/>
          </pc:sldLayoutMkLst>
        </pc:sldLayoutChg>
      </pc:sldMasterChg>
    </pc:docChg>
  </pc:docChgLst>
  <pc:docChgLst>
    <pc:chgData name="Simone Canty" userId="d15b897789ec2377" providerId="LiveId" clId="{AA992895-2A76-47FC-A724-1437A8A98EA3}"/>
    <pc:docChg chg="undo custSel addSld delSld modSld sldOrd">
      <pc:chgData name="Simone Canty" userId="d15b897789ec2377" providerId="LiveId" clId="{AA992895-2A76-47FC-A724-1437A8A98EA3}" dt="2022-02-15T03:08:10.359" v="624" actId="20577"/>
      <pc:docMkLst>
        <pc:docMk/>
      </pc:docMkLst>
      <pc:sldChg chg="modSp mod">
        <pc:chgData name="Simone Canty" userId="d15b897789ec2377" providerId="LiveId" clId="{AA992895-2A76-47FC-A724-1437A8A98EA3}" dt="2022-02-08T01:33:15.720" v="9" actId="6549"/>
        <pc:sldMkLst>
          <pc:docMk/>
          <pc:sldMk cId="0" sldId="258"/>
        </pc:sldMkLst>
        <pc:spChg chg="mod">
          <ac:chgData name="Simone Canty" userId="d15b897789ec2377" providerId="LiveId" clId="{AA992895-2A76-47FC-A724-1437A8A98EA3}" dt="2022-02-08T01:33:15.720" v="9" actId="6549"/>
          <ac:spMkLst>
            <pc:docMk/>
            <pc:sldMk cId="0" sldId="258"/>
            <ac:spMk id="141" creationId="{00000000-0000-0000-0000-000000000000}"/>
          </ac:spMkLst>
        </pc:spChg>
      </pc:sldChg>
      <pc:sldChg chg="modSp mod">
        <pc:chgData name="Simone Canty" userId="d15b897789ec2377" providerId="LiveId" clId="{AA992895-2A76-47FC-A724-1437A8A98EA3}" dt="2022-02-08T01:34:58.603" v="17" actId="20577"/>
        <pc:sldMkLst>
          <pc:docMk/>
          <pc:sldMk cId="0" sldId="259"/>
        </pc:sldMkLst>
        <pc:spChg chg="mod">
          <ac:chgData name="Simone Canty" userId="d15b897789ec2377" providerId="LiveId" clId="{AA992895-2A76-47FC-A724-1437A8A98EA3}" dt="2022-02-08T01:34:58.603" v="17" actId="20577"/>
          <ac:spMkLst>
            <pc:docMk/>
            <pc:sldMk cId="0" sldId="259"/>
            <ac:spMk id="153" creationId="{00000000-0000-0000-0000-000000000000}"/>
          </ac:spMkLst>
        </pc:spChg>
      </pc:sldChg>
      <pc:sldChg chg="delSp modSp mod">
        <pc:chgData name="Simone Canty" userId="d15b897789ec2377" providerId="LiveId" clId="{AA992895-2A76-47FC-A724-1437A8A98EA3}" dt="2022-02-08T02:01:15.586" v="524" actId="1076"/>
        <pc:sldMkLst>
          <pc:docMk/>
          <pc:sldMk cId="0" sldId="260"/>
        </pc:sldMkLst>
        <pc:spChg chg="mod">
          <ac:chgData name="Simone Canty" userId="d15b897789ec2377" providerId="LiveId" clId="{AA992895-2A76-47FC-A724-1437A8A98EA3}" dt="2022-02-08T02:00:30.080" v="521" actId="1076"/>
          <ac:spMkLst>
            <pc:docMk/>
            <pc:sldMk cId="0" sldId="260"/>
            <ac:spMk id="161" creationId="{00000000-0000-0000-0000-000000000000}"/>
          </ac:spMkLst>
        </pc:spChg>
        <pc:spChg chg="mod">
          <ac:chgData name="Simone Canty" userId="d15b897789ec2377" providerId="LiveId" clId="{AA992895-2A76-47FC-A724-1437A8A98EA3}" dt="2022-02-08T01:57:14.608" v="506" actId="1076"/>
          <ac:spMkLst>
            <pc:docMk/>
            <pc:sldMk cId="0" sldId="260"/>
            <ac:spMk id="167" creationId="{00000000-0000-0000-0000-000000000000}"/>
          </ac:spMkLst>
        </pc:spChg>
        <pc:spChg chg="mod">
          <ac:chgData name="Simone Canty" userId="d15b897789ec2377" providerId="LiveId" clId="{AA992895-2A76-47FC-A724-1437A8A98EA3}" dt="2022-02-08T01:59:23.495" v="513" actId="1076"/>
          <ac:spMkLst>
            <pc:docMk/>
            <pc:sldMk cId="0" sldId="260"/>
            <ac:spMk id="169" creationId="{00000000-0000-0000-0000-000000000000}"/>
          </ac:spMkLst>
        </pc:spChg>
        <pc:spChg chg="del mod">
          <ac:chgData name="Simone Canty" userId="d15b897789ec2377" providerId="LiveId" clId="{AA992895-2A76-47FC-A724-1437A8A98EA3}" dt="2022-02-08T01:58:39.005" v="512" actId="478"/>
          <ac:spMkLst>
            <pc:docMk/>
            <pc:sldMk cId="0" sldId="260"/>
            <ac:spMk id="171" creationId="{00000000-0000-0000-0000-000000000000}"/>
          </ac:spMkLst>
        </pc:spChg>
        <pc:graphicFrameChg chg="mod modGraphic">
          <ac:chgData name="Simone Canty" userId="d15b897789ec2377" providerId="LiveId" clId="{AA992895-2A76-47FC-A724-1437A8A98EA3}" dt="2022-02-08T01:56:22.148" v="502" actId="1076"/>
          <ac:graphicFrameMkLst>
            <pc:docMk/>
            <pc:sldMk cId="0" sldId="260"/>
            <ac:graphicFrameMk id="166" creationId="{00000000-0000-0000-0000-000000000000}"/>
          </ac:graphicFrameMkLst>
        </pc:graphicFrameChg>
        <pc:graphicFrameChg chg="mod modGraphic">
          <ac:chgData name="Simone Canty" userId="d15b897789ec2377" providerId="LiveId" clId="{AA992895-2A76-47FC-A724-1437A8A98EA3}" dt="2022-02-08T01:57:21.590" v="507" actId="1076"/>
          <ac:graphicFrameMkLst>
            <pc:docMk/>
            <pc:sldMk cId="0" sldId="260"/>
            <ac:graphicFrameMk id="168" creationId="{00000000-0000-0000-0000-000000000000}"/>
          </ac:graphicFrameMkLst>
        </pc:graphicFrameChg>
        <pc:graphicFrameChg chg="mod modGraphic">
          <ac:chgData name="Simone Canty" userId="d15b897789ec2377" providerId="LiveId" clId="{AA992895-2A76-47FC-A724-1437A8A98EA3}" dt="2022-02-08T02:01:15.586" v="524" actId="1076"/>
          <ac:graphicFrameMkLst>
            <pc:docMk/>
            <pc:sldMk cId="0" sldId="260"/>
            <ac:graphicFrameMk id="170" creationId="{00000000-0000-0000-0000-000000000000}"/>
          </ac:graphicFrameMkLst>
        </pc:graphicFrameChg>
      </pc:sldChg>
      <pc:sldChg chg="addSp delSp modSp mod">
        <pc:chgData name="Simone Canty" userId="d15b897789ec2377" providerId="LiveId" clId="{AA992895-2A76-47FC-A724-1437A8A98EA3}" dt="2022-02-15T03:08:10.359" v="624" actId="20577"/>
        <pc:sldMkLst>
          <pc:docMk/>
          <pc:sldMk cId="0" sldId="261"/>
        </pc:sldMkLst>
        <pc:spChg chg="mod">
          <ac:chgData name="Simone Canty" userId="d15b897789ec2377" providerId="LiveId" clId="{AA992895-2A76-47FC-A724-1437A8A98EA3}" dt="2022-02-15T03:08:10.359" v="624" actId="20577"/>
          <ac:spMkLst>
            <pc:docMk/>
            <pc:sldMk cId="0" sldId="261"/>
            <ac:spMk id="183" creationId="{00000000-0000-0000-0000-000000000000}"/>
          </ac:spMkLst>
        </pc:spChg>
        <pc:picChg chg="add del mod">
          <ac:chgData name="Simone Canty" userId="d15b897789ec2377" providerId="LiveId" clId="{AA992895-2A76-47FC-A724-1437A8A98EA3}" dt="2022-02-15T03:04:53.354" v="536" actId="21"/>
          <ac:picMkLst>
            <pc:docMk/>
            <pc:sldMk cId="0" sldId="261"/>
            <ac:picMk id="3" creationId="{044B6BB8-79A9-48E8-94AC-21E361FAC0D6}"/>
          </ac:picMkLst>
        </pc:picChg>
      </pc:sldChg>
      <pc:sldChg chg="delSp new del mod">
        <pc:chgData name="Simone Canty" userId="d15b897789ec2377" providerId="LiveId" clId="{AA992895-2A76-47FC-A724-1437A8A98EA3}" dt="2022-02-08T01:24:35.885" v="2" actId="2696"/>
        <pc:sldMkLst>
          <pc:docMk/>
          <pc:sldMk cId="518160305" sldId="264"/>
        </pc:sldMkLst>
        <pc:spChg chg="del">
          <ac:chgData name="Simone Canty" userId="d15b897789ec2377" providerId="LiveId" clId="{AA992895-2A76-47FC-A724-1437A8A98EA3}" dt="2022-02-08T01:24:03.167" v="1" actId="478"/>
          <ac:spMkLst>
            <pc:docMk/>
            <pc:sldMk cId="518160305" sldId="264"/>
            <ac:spMk id="2" creationId="{E011244C-2363-44FA-9634-471D017E1586}"/>
          </ac:spMkLst>
        </pc:spChg>
      </pc:sldChg>
      <pc:sldChg chg="addSp new mod">
        <pc:chgData name="Simone Canty" userId="d15b897789ec2377" providerId="LiveId" clId="{AA992895-2A76-47FC-A724-1437A8A98EA3}" dt="2022-02-08T01:27:21.662" v="4" actId="22"/>
        <pc:sldMkLst>
          <pc:docMk/>
          <pc:sldMk cId="2591513574" sldId="264"/>
        </pc:sldMkLst>
        <pc:picChg chg="add">
          <ac:chgData name="Simone Canty" userId="d15b897789ec2377" providerId="LiveId" clId="{AA992895-2A76-47FC-A724-1437A8A98EA3}" dt="2022-02-08T01:27:21.662" v="4" actId="22"/>
          <ac:picMkLst>
            <pc:docMk/>
            <pc:sldMk cId="2591513574" sldId="264"/>
            <ac:picMk id="3" creationId="{857D35FD-BC01-446B-B36E-3F61926FC762}"/>
          </ac:picMkLst>
        </pc:picChg>
      </pc:sldChg>
      <pc:sldChg chg="addSp modSp new mod ord">
        <pc:chgData name="Simone Canty" userId="d15b897789ec2377" providerId="LiveId" clId="{AA992895-2A76-47FC-A724-1437A8A98EA3}" dt="2022-02-08T01:37:16.096" v="45" actId="113"/>
        <pc:sldMkLst>
          <pc:docMk/>
          <pc:sldMk cId="1493572313" sldId="265"/>
        </pc:sldMkLst>
        <pc:spChg chg="add mod">
          <ac:chgData name="Simone Canty" userId="d15b897789ec2377" providerId="LiveId" clId="{AA992895-2A76-47FC-A724-1437A8A98EA3}" dt="2022-02-08T01:37:16.096" v="45" actId="113"/>
          <ac:spMkLst>
            <pc:docMk/>
            <pc:sldMk cId="1493572313" sldId="265"/>
            <ac:spMk id="4" creationId="{57E18AF1-FBF5-49AF-A8CC-7DB9617BD84A}"/>
          </ac:spMkLst>
        </pc:spChg>
        <pc:picChg chg="add mod">
          <ac:chgData name="Simone Canty" userId="d15b897789ec2377" providerId="LiveId" clId="{AA992895-2A76-47FC-A724-1437A8A98EA3}" dt="2022-02-08T01:37:07.349" v="44" actId="1076"/>
          <ac:picMkLst>
            <pc:docMk/>
            <pc:sldMk cId="1493572313" sldId="265"/>
            <ac:picMk id="3" creationId="{B7855FBA-0A3A-4B40-A643-C0828D3F1D02}"/>
          </ac:picMkLst>
        </pc:picChg>
      </pc:sldChg>
      <pc:sldChg chg="addSp modSp new mod ord">
        <pc:chgData name="Simone Canty" userId="d15b897789ec2377" providerId="LiveId" clId="{AA992895-2A76-47FC-A724-1437A8A98EA3}" dt="2022-02-08T01:36:22.913" v="34"/>
        <pc:sldMkLst>
          <pc:docMk/>
          <pc:sldMk cId="1797289733" sldId="266"/>
        </pc:sldMkLst>
        <pc:spChg chg="mod">
          <ac:chgData name="Simone Canty" userId="d15b897789ec2377" providerId="LiveId" clId="{AA992895-2A76-47FC-A724-1437A8A98EA3}" dt="2022-02-08T01:36:04.218" v="31" actId="20577"/>
          <ac:spMkLst>
            <pc:docMk/>
            <pc:sldMk cId="1797289733" sldId="266"/>
            <ac:spMk id="2" creationId="{245D6C71-4B12-4D1A-AF31-F1F1B5F6B3F8}"/>
          </ac:spMkLst>
        </pc:spChg>
        <pc:picChg chg="add">
          <ac:chgData name="Simone Canty" userId="d15b897789ec2377" providerId="LiveId" clId="{AA992895-2A76-47FC-A724-1437A8A98EA3}" dt="2022-02-08T01:36:10.024" v="32" actId="22"/>
          <ac:picMkLst>
            <pc:docMk/>
            <pc:sldMk cId="1797289733" sldId="266"/>
            <ac:picMk id="4" creationId="{4631786D-AAFC-46E6-A2D1-DCA160C696FA}"/>
          </ac:picMkLst>
        </pc:picChg>
      </pc:sldChg>
      <pc:sldChg chg="addSp delSp modSp new del mod">
        <pc:chgData name="Simone Canty" userId="d15b897789ec2377" providerId="LiveId" clId="{AA992895-2A76-47FC-A724-1437A8A98EA3}" dt="2022-02-15T03:03:57.169" v="531" actId="2696"/>
        <pc:sldMkLst>
          <pc:docMk/>
          <pc:sldMk cId="1837143049" sldId="267"/>
        </pc:sldMkLst>
        <pc:picChg chg="add del mod">
          <ac:chgData name="Simone Canty" userId="d15b897789ec2377" providerId="LiveId" clId="{AA992895-2A76-47FC-A724-1437A8A98EA3}" dt="2022-02-15T03:03:42.652" v="529" actId="21"/>
          <ac:picMkLst>
            <pc:docMk/>
            <pc:sldMk cId="1837143049" sldId="267"/>
            <ac:picMk id="5" creationId="{C4EE4458-2BE3-451C-9549-9EBECC3345DF}"/>
          </ac:picMkLst>
        </pc:picChg>
      </pc:sldChg>
      <pc:sldChg chg="addSp modSp new mod">
        <pc:chgData name="Simone Canty" userId="d15b897789ec2377" providerId="LiveId" clId="{AA992895-2A76-47FC-A724-1437A8A98EA3}" dt="2022-02-15T03:05:42.894" v="580" actId="14100"/>
        <pc:sldMkLst>
          <pc:docMk/>
          <pc:sldMk cId="3592319381" sldId="268"/>
        </pc:sldMkLst>
        <pc:picChg chg="add mod">
          <ac:chgData name="Simone Canty" userId="d15b897789ec2377" providerId="LiveId" clId="{AA992895-2A76-47FC-A724-1437A8A98EA3}" dt="2022-02-15T03:05:42.894" v="580" actId="14100"/>
          <ac:picMkLst>
            <pc:docMk/>
            <pc:sldMk cId="3592319381" sldId="268"/>
            <ac:picMk id="2" creationId="{2F7ACE08-395E-447E-91A2-F6037FBFDE19}"/>
          </ac:picMkLst>
        </pc:picChg>
      </pc:sldChg>
      <pc:sldChg chg="addSp modSp new mod">
        <pc:chgData name="Simone Canty" userId="d15b897789ec2377" providerId="LiveId" clId="{AA992895-2A76-47FC-A724-1437A8A98EA3}" dt="2022-02-15T03:05:19.154" v="571" actId="1076"/>
        <pc:sldMkLst>
          <pc:docMk/>
          <pc:sldMk cId="1930886955" sldId="269"/>
        </pc:sldMkLst>
        <pc:picChg chg="add mod">
          <ac:chgData name="Simone Canty" userId="d15b897789ec2377" providerId="LiveId" clId="{AA992895-2A76-47FC-A724-1437A8A98EA3}" dt="2022-02-15T03:05:19.154" v="571" actId="1076"/>
          <ac:picMkLst>
            <pc:docMk/>
            <pc:sldMk cId="1930886955" sldId="269"/>
            <ac:picMk id="2" creationId="{34A51714-221B-4972-8C27-FABA6352A883}"/>
          </ac:picMkLst>
        </pc:picChg>
      </pc:sldChg>
      <pc:sldMasterChg chg="delSldLayout">
        <pc:chgData name="Simone Canty" userId="d15b897789ec2377" providerId="LiveId" clId="{AA992895-2A76-47FC-A724-1437A8A98EA3}" dt="2022-02-15T03:03:57.169" v="531" actId="2696"/>
        <pc:sldMasterMkLst>
          <pc:docMk/>
          <pc:sldMasterMk cId="0" sldId="2147483650"/>
        </pc:sldMasterMkLst>
        <pc:sldLayoutChg chg="del">
          <pc:chgData name="Simone Canty" userId="d15b897789ec2377" providerId="LiveId" clId="{AA992895-2A76-47FC-A724-1437A8A98EA3}" dt="2022-02-08T01:24:35.885" v="2" actId="2696"/>
          <pc:sldLayoutMkLst>
            <pc:docMk/>
            <pc:sldMasterMk cId="0" sldId="2147483650"/>
            <pc:sldLayoutMk cId="0" sldId="2147483652"/>
          </pc:sldLayoutMkLst>
        </pc:sldLayoutChg>
        <pc:sldLayoutChg chg="del">
          <pc:chgData name="Simone Canty" userId="d15b897789ec2377" providerId="LiveId" clId="{AA992895-2A76-47FC-A724-1437A8A98EA3}" dt="2022-02-15T03:03:57.169" v="531" actId="2696"/>
          <pc:sldLayoutMkLst>
            <pc:docMk/>
            <pc:sldMasterMk cId="0" sldId="2147483650"/>
            <pc:sldLayoutMk cId="0" sldId="21474836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7" name="Google Shape;10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8" name="Google Shape;11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6" name="Google Shape;1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4" name="Google Shape;17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6" name="Google Shape;1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2" name="Google Shape;19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12"/>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7" name="Google Shape;17;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 name="Google Shape;18;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 name="Google Shape;19;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Gill Sans"/>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a:spLocks noGrp="1"/>
          </p:cNvSpPr>
          <p:nvPr>
            <p:ph type="pic" idx="2"/>
          </p:nvPr>
        </p:nvSpPr>
        <p:spPr>
          <a:xfrm>
            <a:off x="447817" y="641350"/>
            <a:ext cx="11290859" cy="3651249"/>
          </a:xfrm>
          <a:prstGeom prst="rect">
            <a:avLst/>
          </a:prstGeom>
          <a:noFill/>
          <a:ln>
            <a:noFill/>
          </a:ln>
        </p:spPr>
        <p:txBody>
          <a:bodyPr spcFirstLastPara="1" wrap="square" lIns="91425" tIns="45700" rIns="91425" bIns="45700" anchor="t" anchorCtr="0">
            <a:normAutofit/>
          </a:bodyPr>
          <a:lstStyle>
            <a:lvl1pPr marR="0" lvl="0" algn="ctr" rtl="0">
              <a:lnSpc>
                <a:spcPct val="100000"/>
              </a:lnSpc>
              <a:spcBef>
                <a:spcPts val="32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1pPr>
            <a:lvl2pPr marR="0" lvl="1"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2pPr>
            <a:lvl3pPr marR="0" lvl="2"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3pPr>
            <a:lvl4pPr marR="0" lvl="3"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4pPr>
            <a:lvl5pPr marR="0" lvl="4"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9pPr>
          </a:lstStyle>
          <a:p>
            <a:endParaRPr dirty="0"/>
          </a:p>
        </p:txBody>
      </p:sp>
      <p:sp>
        <p:nvSpPr>
          <p:cNvPr id="32" name="Google Shape;32;p13"/>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33" name="Google Shape;33;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5" name="Google Shape;35;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16"/>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body" idx="1"/>
          </p:nvPr>
        </p:nvSpPr>
        <p:spPr>
          <a:xfrm>
            <a:off x="581193" y="2228003"/>
            <a:ext cx="5194767"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9" name="Google Shape;59;p16"/>
          <p:cNvSpPr txBox="1">
            <a:spLocks noGrp="1"/>
          </p:cNvSpPr>
          <p:nvPr>
            <p:ph type="body" idx="2"/>
          </p:nvPr>
        </p:nvSpPr>
        <p:spPr>
          <a:xfrm>
            <a:off x="6416039" y="2228003"/>
            <a:ext cx="5194769"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0" name="Google Shape;60;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1" name="Google Shape;61;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2" name="Google Shape;62;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6" name="Google Shape;66;p1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7" name="Google Shape;67;p1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8" name="Google Shape;68;p1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9" name="Google Shape;69;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0" name="Google Shape;70;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1" name="Google Shape;71;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5" name="Google Shape;7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6" name="Google Shape;7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0" name="Google Shape;8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txBox="1">
            <a:spLocks noGrp="1"/>
          </p:cNvSpPr>
          <p:nvPr>
            <p:ph type="body" idx="1"/>
          </p:nvPr>
        </p:nvSpPr>
        <p:spPr>
          <a:xfrm rot="5400000">
            <a:off x="4269976" y="-1352783"/>
            <a:ext cx="3652047" cy="11029616"/>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2" name="Google Shape;92;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3" name="Google Shape;93;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4" name="Google Shape;94;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2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Gill Sans"/>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9" name="Google Shape;99;p2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2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2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3" name="Google Shape;103;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4" name="Google Shape;104;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FEFEFE"/>
              </a:buClr>
              <a:buSzPts val="2800"/>
              <a:buFont typeface="Gill Sans"/>
              <a:buNone/>
              <a:defRPr sz="28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0"/>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1"/>
              </a:buClr>
              <a:buSzPts val="1656"/>
              <a:buFont typeface="Noto Sans Symbols"/>
              <a:buChar char="◼"/>
              <a:defRPr sz="1800" b="0" i="0" u="none" strike="noStrike" cap="none">
                <a:solidFill>
                  <a:srgbClr val="FEFEFE"/>
                </a:solidFill>
                <a:latin typeface="Gill Sans"/>
                <a:ea typeface="Gill Sans"/>
                <a:cs typeface="Gill Sans"/>
                <a:sym typeface="Gill Sans"/>
              </a:defRPr>
            </a:lvl1pPr>
            <a:lvl2pPr marL="914400" marR="0" lvl="1" indent="-322072" algn="l" rtl="0">
              <a:spcBef>
                <a:spcPts val="600"/>
              </a:spcBef>
              <a:spcAft>
                <a:spcPts val="0"/>
              </a:spcAft>
              <a:buClr>
                <a:schemeClr val="accent1"/>
              </a:buClr>
              <a:buSzPts val="1472"/>
              <a:buFont typeface="Noto Sans Symbols"/>
              <a:buChar char="◼"/>
              <a:defRPr sz="1600" b="0" i="0" u="none" strike="noStrike" cap="none">
                <a:solidFill>
                  <a:srgbClr val="FEFEFE"/>
                </a:solidFill>
                <a:latin typeface="Gill Sans"/>
                <a:ea typeface="Gill Sans"/>
                <a:cs typeface="Gill Sans"/>
                <a:sym typeface="Gill Sans"/>
              </a:defRPr>
            </a:lvl2pPr>
            <a:lvl3pPr marL="1371600" marR="0" lvl="2" indent="-310388" algn="l" rtl="0">
              <a:spcBef>
                <a:spcPts val="600"/>
              </a:spcBef>
              <a:spcAft>
                <a:spcPts val="0"/>
              </a:spcAft>
              <a:buClr>
                <a:schemeClr val="accent1"/>
              </a:buClr>
              <a:buSzPts val="1288"/>
              <a:buFont typeface="Noto Sans Symbols"/>
              <a:buChar char="◼"/>
              <a:defRPr sz="1400" b="0" i="0" u="none" strike="noStrike" cap="none">
                <a:solidFill>
                  <a:srgbClr val="FEFEFE"/>
                </a:solidFill>
                <a:latin typeface="Gill Sans"/>
                <a:ea typeface="Gill Sans"/>
                <a:cs typeface="Gill Sans"/>
                <a:sym typeface="Gill Sans"/>
              </a:defRPr>
            </a:lvl3pPr>
            <a:lvl4pPr marL="1828800" marR="0" lvl="3" indent="-298703" algn="l" rtl="0">
              <a:spcBef>
                <a:spcPts val="600"/>
              </a:spcBef>
              <a:spcAft>
                <a:spcPts val="0"/>
              </a:spcAft>
              <a:buClr>
                <a:schemeClr val="accent1"/>
              </a:buClr>
              <a:buSzPts val="1104"/>
              <a:buFont typeface="Noto Sans Symbols"/>
              <a:buChar char="◼"/>
              <a:defRPr sz="1200" b="0" i="0" u="none" strike="noStrike" cap="none">
                <a:solidFill>
                  <a:srgbClr val="FEFEFE"/>
                </a:solidFill>
                <a:latin typeface="Gill Sans"/>
                <a:ea typeface="Gill Sans"/>
                <a:cs typeface="Gill Sans"/>
                <a:sym typeface="Gill Sans"/>
              </a:defRPr>
            </a:lvl4pPr>
            <a:lvl5pPr marL="2286000" marR="0" lvl="4" indent="-298704" algn="l" rtl="0">
              <a:spcBef>
                <a:spcPts val="600"/>
              </a:spcBef>
              <a:spcAft>
                <a:spcPts val="0"/>
              </a:spcAft>
              <a:buClr>
                <a:schemeClr val="accent1"/>
              </a:buClr>
              <a:buSzPts val="1104"/>
              <a:buFont typeface="Noto Sans Symbols"/>
              <a:buChar char="◼"/>
              <a:defRPr sz="1200" b="0" i="0" u="none" strike="noStrike" cap="none">
                <a:solidFill>
                  <a:srgbClr val="FEFEFE"/>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9pPr>
          </a:lstStyle>
          <a:p>
            <a:endParaRPr/>
          </a:p>
        </p:txBody>
      </p:sp>
      <p:sp>
        <p:nvSpPr>
          <p:cNvPr id="8" name="Google Shape;8;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dirty="0"/>
          </a:p>
        </p:txBody>
      </p:sp>
      <p:sp>
        <p:nvSpPr>
          <p:cNvPr id="9" name="Google Shape;9;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dirty="0"/>
          </a:p>
        </p:txBody>
      </p:sp>
      <p:sp>
        <p:nvSpPr>
          <p:cNvPr id="10" name="Google Shape;10;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FEFEFE"/>
                </a:solidFill>
                <a:latin typeface="Gill Sans"/>
                <a:ea typeface="Gill Sans"/>
                <a:cs typeface="Gill Sans"/>
                <a:sym typeface="Gill Sans"/>
              </a:defRPr>
            </a:lvl1pPr>
            <a:lvl2pPr marL="0" marR="0" lvl="1" indent="0" algn="r" rtl="0">
              <a:spcBef>
                <a:spcPts val="0"/>
              </a:spcBef>
              <a:buNone/>
              <a:defRPr sz="900" b="0" i="0" u="none" strike="noStrike" cap="none">
                <a:solidFill>
                  <a:srgbClr val="FEFEFE"/>
                </a:solidFill>
                <a:latin typeface="Gill Sans"/>
                <a:ea typeface="Gill Sans"/>
                <a:cs typeface="Gill Sans"/>
                <a:sym typeface="Gill Sans"/>
              </a:defRPr>
            </a:lvl2pPr>
            <a:lvl3pPr marL="0" marR="0" lvl="2" indent="0" algn="r" rtl="0">
              <a:spcBef>
                <a:spcPts val="0"/>
              </a:spcBef>
              <a:buNone/>
              <a:defRPr sz="900" b="0" i="0" u="none" strike="noStrike" cap="none">
                <a:solidFill>
                  <a:srgbClr val="FEFEFE"/>
                </a:solidFill>
                <a:latin typeface="Gill Sans"/>
                <a:ea typeface="Gill Sans"/>
                <a:cs typeface="Gill Sans"/>
                <a:sym typeface="Gill Sans"/>
              </a:defRPr>
            </a:lvl3pPr>
            <a:lvl4pPr marL="0" marR="0" lvl="3" indent="0" algn="r" rtl="0">
              <a:spcBef>
                <a:spcPts val="0"/>
              </a:spcBef>
              <a:buNone/>
              <a:defRPr sz="900" b="0" i="0" u="none" strike="noStrike" cap="none">
                <a:solidFill>
                  <a:srgbClr val="FEFEFE"/>
                </a:solidFill>
                <a:latin typeface="Gill Sans"/>
                <a:ea typeface="Gill Sans"/>
                <a:cs typeface="Gill Sans"/>
                <a:sym typeface="Gill Sans"/>
              </a:defRPr>
            </a:lvl4pPr>
            <a:lvl5pPr marL="0" marR="0" lvl="4" indent="0" algn="r" rtl="0">
              <a:spcBef>
                <a:spcPts val="0"/>
              </a:spcBef>
              <a:buNone/>
              <a:defRPr sz="900" b="0" i="0" u="none" strike="noStrike" cap="none">
                <a:solidFill>
                  <a:srgbClr val="FEFEFE"/>
                </a:solidFill>
                <a:latin typeface="Gill Sans"/>
                <a:ea typeface="Gill Sans"/>
                <a:cs typeface="Gill Sans"/>
                <a:sym typeface="Gill Sans"/>
              </a:defRPr>
            </a:lvl5pPr>
            <a:lvl6pPr marL="0" marR="0" lvl="5" indent="0" algn="r" rtl="0">
              <a:spcBef>
                <a:spcPts val="0"/>
              </a:spcBef>
              <a:buNone/>
              <a:defRPr sz="900" b="0" i="0" u="none" strike="noStrike" cap="none">
                <a:solidFill>
                  <a:srgbClr val="FEFEFE"/>
                </a:solidFill>
                <a:latin typeface="Gill Sans"/>
                <a:ea typeface="Gill Sans"/>
                <a:cs typeface="Gill Sans"/>
                <a:sym typeface="Gill Sans"/>
              </a:defRPr>
            </a:lvl6pPr>
            <a:lvl7pPr marL="0" marR="0" lvl="6" indent="0" algn="r" rtl="0">
              <a:spcBef>
                <a:spcPts val="0"/>
              </a:spcBef>
              <a:buNone/>
              <a:defRPr sz="900" b="0" i="0" u="none" strike="noStrike" cap="none">
                <a:solidFill>
                  <a:srgbClr val="FEFEFE"/>
                </a:solidFill>
                <a:latin typeface="Gill Sans"/>
                <a:ea typeface="Gill Sans"/>
                <a:cs typeface="Gill Sans"/>
                <a:sym typeface="Gill Sans"/>
              </a:defRPr>
            </a:lvl7pPr>
            <a:lvl8pPr marL="0" marR="0" lvl="7" indent="0" algn="r" rtl="0">
              <a:spcBef>
                <a:spcPts val="0"/>
              </a:spcBef>
              <a:buNone/>
              <a:defRPr sz="900" b="0" i="0" u="none" strike="noStrike" cap="none">
                <a:solidFill>
                  <a:srgbClr val="FEFEFE"/>
                </a:solidFill>
                <a:latin typeface="Gill Sans"/>
                <a:ea typeface="Gill Sans"/>
                <a:cs typeface="Gill Sans"/>
                <a:sym typeface="Gill Sans"/>
              </a:defRPr>
            </a:lvl8pPr>
            <a:lvl9pPr marL="0" marR="0" lvl="8" indent="0" algn="r" rtl="0">
              <a:spcBef>
                <a:spcPts val="0"/>
              </a:spcBef>
              <a:buNone/>
              <a:defRPr sz="900" b="0" i="0" u="none" strike="noStrike" cap="none">
                <a:solidFill>
                  <a:srgbClr val="FEFEF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dirty="0"/>
          </a:p>
        </p:txBody>
      </p:sp>
      <p:sp>
        <p:nvSpPr>
          <p:cNvPr id="11" name="Google Shape;11;p10"/>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10"/>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10"/>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sp>
        <p:nvSpPr>
          <p:cNvPr id="21" name="Google Shape;21;p9"/>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Gill Sans"/>
              <a:buNone/>
              <a:defRPr sz="28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9"/>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1"/>
              </a:buClr>
              <a:buSzPts val="1656"/>
              <a:buFont typeface="Noto Sans Symbols"/>
              <a:buChar char="◼"/>
              <a:defRPr sz="1800" b="0" i="0" u="none" strike="noStrike" cap="none">
                <a:solidFill>
                  <a:srgbClr val="3F3F3F"/>
                </a:solidFill>
                <a:latin typeface="Gill Sans"/>
                <a:ea typeface="Gill Sans"/>
                <a:cs typeface="Gill Sans"/>
                <a:sym typeface="Gill Sans"/>
              </a:defRPr>
            </a:lvl1pPr>
            <a:lvl2pPr marL="914400" marR="0" lvl="1" indent="-322072" algn="l" rtl="0">
              <a:spcBef>
                <a:spcPts val="600"/>
              </a:spcBef>
              <a:spcAft>
                <a:spcPts val="0"/>
              </a:spcAft>
              <a:buClr>
                <a:schemeClr val="accent1"/>
              </a:buClr>
              <a:buSzPts val="1472"/>
              <a:buFont typeface="Noto Sans Symbols"/>
              <a:buChar char="◼"/>
              <a:defRPr sz="1600" b="0" i="0" u="none" strike="noStrike" cap="none">
                <a:solidFill>
                  <a:srgbClr val="3F3F3F"/>
                </a:solidFill>
                <a:latin typeface="Gill Sans"/>
                <a:ea typeface="Gill Sans"/>
                <a:cs typeface="Gill Sans"/>
                <a:sym typeface="Gill Sans"/>
              </a:defRPr>
            </a:lvl2pPr>
            <a:lvl3pPr marL="1371600" marR="0" lvl="2" indent="-310388" algn="l" rtl="0">
              <a:spcBef>
                <a:spcPts val="600"/>
              </a:spcBef>
              <a:spcAft>
                <a:spcPts val="0"/>
              </a:spcAft>
              <a:buClr>
                <a:schemeClr val="accent1"/>
              </a:buClr>
              <a:buSzPts val="1288"/>
              <a:buFont typeface="Noto Sans Symbols"/>
              <a:buChar char="◼"/>
              <a:defRPr sz="1400" b="0" i="0" u="none" strike="noStrike" cap="none">
                <a:solidFill>
                  <a:srgbClr val="3F3F3F"/>
                </a:solidFill>
                <a:latin typeface="Gill Sans"/>
                <a:ea typeface="Gill Sans"/>
                <a:cs typeface="Gill Sans"/>
                <a:sym typeface="Gill Sans"/>
              </a:defRPr>
            </a:lvl3pPr>
            <a:lvl4pPr marL="1828800" marR="0" lvl="3" indent="-298703"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4pPr>
            <a:lvl5pPr marL="2286000" marR="0" lvl="4" indent="-298704"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23" name="Google Shape;23;p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dirty="0"/>
          </a:p>
        </p:txBody>
      </p:sp>
      <p:sp>
        <p:nvSpPr>
          <p:cNvPr id="24" name="Google Shape;24;p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dirty="0"/>
          </a:p>
        </p:txBody>
      </p:sp>
      <p:sp>
        <p:nvSpPr>
          <p:cNvPr id="25" name="Google Shape;25;p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Gill Sans"/>
                <a:ea typeface="Gill Sans"/>
                <a:cs typeface="Gill Sans"/>
                <a:sym typeface="Gill Sans"/>
              </a:defRPr>
            </a:lvl1pPr>
            <a:lvl2pPr marL="0" marR="0" lvl="1" indent="0" algn="r" rtl="0">
              <a:spcBef>
                <a:spcPts val="0"/>
              </a:spcBef>
              <a:buNone/>
              <a:defRPr sz="900" b="0" i="0" u="none" strike="noStrike" cap="none">
                <a:solidFill>
                  <a:srgbClr val="3F3F3F"/>
                </a:solidFill>
                <a:latin typeface="Gill Sans"/>
                <a:ea typeface="Gill Sans"/>
                <a:cs typeface="Gill Sans"/>
                <a:sym typeface="Gill Sans"/>
              </a:defRPr>
            </a:lvl2pPr>
            <a:lvl3pPr marL="0" marR="0" lvl="2" indent="0" algn="r" rtl="0">
              <a:spcBef>
                <a:spcPts val="0"/>
              </a:spcBef>
              <a:buNone/>
              <a:defRPr sz="900" b="0" i="0" u="none" strike="noStrike" cap="none">
                <a:solidFill>
                  <a:srgbClr val="3F3F3F"/>
                </a:solidFill>
                <a:latin typeface="Gill Sans"/>
                <a:ea typeface="Gill Sans"/>
                <a:cs typeface="Gill Sans"/>
                <a:sym typeface="Gill Sans"/>
              </a:defRPr>
            </a:lvl3pPr>
            <a:lvl4pPr marL="0" marR="0" lvl="3" indent="0" algn="r" rtl="0">
              <a:spcBef>
                <a:spcPts val="0"/>
              </a:spcBef>
              <a:buNone/>
              <a:defRPr sz="900" b="0" i="0" u="none" strike="noStrike" cap="none">
                <a:solidFill>
                  <a:srgbClr val="3F3F3F"/>
                </a:solidFill>
                <a:latin typeface="Gill Sans"/>
                <a:ea typeface="Gill Sans"/>
                <a:cs typeface="Gill Sans"/>
                <a:sym typeface="Gill Sans"/>
              </a:defRPr>
            </a:lvl4pPr>
            <a:lvl5pPr marL="0" marR="0" lvl="4" indent="0" algn="r" rtl="0">
              <a:spcBef>
                <a:spcPts val="0"/>
              </a:spcBef>
              <a:buNone/>
              <a:defRPr sz="900" b="0" i="0" u="none" strike="noStrike" cap="none">
                <a:solidFill>
                  <a:srgbClr val="3F3F3F"/>
                </a:solidFill>
                <a:latin typeface="Gill Sans"/>
                <a:ea typeface="Gill Sans"/>
                <a:cs typeface="Gill Sans"/>
                <a:sym typeface="Gill Sans"/>
              </a:defRPr>
            </a:lvl5pPr>
            <a:lvl6pPr marL="0" marR="0" lvl="5" indent="0" algn="r" rtl="0">
              <a:spcBef>
                <a:spcPts val="0"/>
              </a:spcBef>
              <a:buNone/>
              <a:defRPr sz="900" b="0" i="0" u="none" strike="noStrike" cap="none">
                <a:solidFill>
                  <a:srgbClr val="3F3F3F"/>
                </a:solidFill>
                <a:latin typeface="Gill Sans"/>
                <a:ea typeface="Gill Sans"/>
                <a:cs typeface="Gill Sans"/>
                <a:sym typeface="Gill Sans"/>
              </a:defRPr>
            </a:lvl6pPr>
            <a:lvl7pPr marL="0" marR="0" lvl="6" indent="0" algn="r" rtl="0">
              <a:spcBef>
                <a:spcPts val="0"/>
              </a:spcBef>
              <a:buNone/>
              <a:defRPr sz="900" b="0" i="0" u="none" strike="noStrike" cap="none">
                <a:solidFill>
                  <a:srgbClr val="3F3F3F"/>
                </a:solidFill>
                <a:latin typeface="Gill Sans"/>
                <a:ea typeface="Gill Sans"/>
                <a:cs typeface="Gill Sans"/>
                <a:sym typeface="Gill Sans"/>
              </a:defRPr>
            </a:lvl7pPr>
            <a:lvl8pPr marL="0" marR="0" lvl="7" indent="0" algn="r" rtl="0">
              <a:spcBef>
                <a:spcPts val="0"/>
              </a:spcBef>
              <a:buNone/>
              <a:defRPr sz="900" b="0" i="0" u="none" strike="noStrike" cap="none">
                <a:solidFill>
                  <a:srgbClr val="3F3F3F"/>
                </a:solidFill>
                <a:latin typeface="Gill Sans"/>
                <a:ea typeface="Gill Sans"/>
                <a:cs typeface="Gill Sans"/>
                <a:sym typeface="Gill Sans"/>
              </a:defRPr>
            </a:lvl8pPr>
            <a:lvl9pPr marL="0" marR="0" lvl="8" indent="0" algn="r" rtl="0">
              <a:spcBef>
                <a:spcPts val="0"/>
              </a:spcBef>
              <a:buNone/>
              <a:defRPr sz="900" b="0" i="0" u="none" strike="noStrike" cap="none">
                <a:solidFill>
                  <a:srgbClr val="3F3F3F"/>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dirty="0"/>
          </a:p>
        </p:txBody>
      </p:sp>
      <p:sp>
        <p:nvSpPr>
          <p:cNvPr id="26" name="Google Shape;26;p9"/>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9"/>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9"/>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51" r:id="rId1"/>
    <p:sldLayoutId id="2147483655" r:id="rId2"/>
    <p:sldLayoutId id="2147483656" r:id="rId3"/>
    <p:sldLayoutId id="2147483657" r:id="rId4"/>
    <p:sldLayoutId id="2147483658" r:id="rId5"/>
    <p:sldLayoutId id="2147483660" r:id="rId6"/>
    <p:sldLayoutId id="214748366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8"/>
        <p:cNvGrpSpPr/>
        <p:nvPr/>
      </p:nvGrpSpPr>
      <p:grpSpPr>
        <a:xfrm>
          <a:off x="0" y="0"/>
          <a:ext cx="0" cy="0"/>
          <a:chOff x="0" y="0"/>
          <a:chExt cx="0" cy="0"/>
        </a:xfrm>
      </p:grpSpPr>
      <p:sp>
        <p:nvSpPr>
          <p:cNvPr id="109" name="Google Shape;109;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1"/>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
          <p:cNvSpPr/>
          <p:nvPr/>
        </p:nvSpPr>
        <p:spPr>
          <a:xfrm>
            <a:off x="0" y="0"/>
            <a:ext cx="12192000" cy="6858000"/>
          </a:xfrm>
          <a:prstGeom prst="rect">
            <a:avLst/>
          </a:prstGeom>
          <a:solidFill>
            <a:srgbClr val="3C47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Gill Sans"/>
              <a:ea typeface="Gill Sans"/>
              <a:cs typeface="Gill Sans"/>
              <a:sym typeface="Gill Sans"/>
            </a:endParaRPr>
          </a:p>
        </p:txBody>
      </p:sp>
      <p:sp>
        <p:nvSpPr>
          <p:cNvPr id="114" name="Google Shape;114;p1"/>
          <p:cNvSpPr txBox="1">
            <a:spLocks noGrp="1"/>
          </p:cNvSpPr>
          <p:nvPr>
            <p:ph type="title"/>
          </p:nvPr>
        </p:nvSpPr>
        <p:spPr>
          <a:xfrm>
            <a:off x="783771" y="1066800"/>
            <a:ext cx="5727760" cy="47244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FFFFFF"/>
              </a:buClr>
              <a:buSzPts val="6600"/>
              <a:buFont typeface="Gill Sans"/>
              <a:buNone/>
            </a:pPr>
            <a:r>
              <a:rPr lang="en-US" sz="6600" b="0" cap="none" dirty="0">
                <a:solidFill>
                  <a:srgbClr val="FFFFFF"/>
                </a:solidFill>
                <a:latin typeface="Gill Sans"/>
                <a:ea typeface="Gill Sans"/>
                <a:cs typeface="Gill Sans"/>
                <a:sym typeface="Gill Sans"/>
              </a:rPr>
              <a:t>FINAL PROJECT TEMPLATE</a:t>
            </a:r>
            <a:endParaRPr dirty="0"/>
          </a:p>
        </p:txBody>
      </p:sp>
      <p:sp>
        <p:nvSpPr>
          <p:cNvPr id="115" name="Google Shape;115;p1"/>
          <p:cNvSpPr/>
          <p:nvPr/>
        </p:nvSpPr>
        <p:spPr>
          <a:xfrm rot="-5400000">
            <a:off x="5171433" y="3396996"/>
            <a:ext cx="3703320"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AB614E4-A669-4904-AE24-DB7FF79BCE1E}"/>
              </a:ext>
            </a:extLst>
          </p:cNvPr>
          <p:cNvSpPr txBox="1"/>
          <p:nvPr/>
        </p:nvSpPr>
        <p:spPr>
          <a:xfrm>
            <a:off x="5910943" y="1051286"/>
            <a:ext cx="4968774" cy="1477328"/>
          </a:xfrm>
          <a:prstGeom prst="rect">
            <a:avLst/>
          </a:prstGeom>
          <a:noFill/>
        </p:spPr>
        <p:txBody>
          <a:bodyPr wrap="square" rtlCol="0">
            <a:spAutoFit/>
          </a:bodyPr>
          <a:lstStyle/>
          <a:p>
            <a:pPr marL="285750" indent="-285750">
              <a:buFont typeface="Wingdings" panose="05000000000000000000" pitchFamily="2" charset="2"/>
              <a:buChar char="§"/>
            </a:pPr>
            <a:r>
              <a:rPr lang="en-US" sz="1500" dirty="0">
                <a:latin typeface="Gill Sans" panose="020B0604020202020204" charset="0"/>
              </a:rPr>
              <a:t>Multi-factor Authentication</a:t>
            </a:r>
          </a:p>
          <a:p>
            <a:endParaRPr lang="en-US" sz="1500" dirty="0">
              <a:latin typeface="Gill Sans" panose="020B0604020202020204" charset="0"/>
            </a:endParaRPr>
          </a:p>
          <a:p>
            <a:r>
              <a:rPr lang="en-US" sz="1500" dirty="0">
                <a:latin typeface="Gill Sans" panose="020B0604020202020204" charset="0"/>
              </a:rPr>
              <a:t>Setting the Account Lockout Policy: </a:t>
            </a:r>
          </a:p>
          <a:p>
            <a:r>
              <a:rPr lang="en-US" sz="1500" dirty="0">
                <a:latin typeface="Gill Sans" panose="020B0604020202020204" charset="0"/>
              </a:rPr>
              <a:t>1. ▪ Local Security Policy&gt;Account Policies&gt;Account Lockout Policy&gt;Account Lockout Threshold&gt;change to 5 invalid logon attempt</a:t>
            </a:r>
          </a:p>
        </p:txBody>
      </p:sp>
      <p:sp>
        <p:nvSpPr>
          <p:cNvPr id="4" name="TextBox 3">
            <a:extLst>
              <a:ext uri="{FF2B5EF4-FFF2-40B4-BE49-F238E27FC236}">
                <a16:creationId xmlns:a16="http://schemas.microsoft.com/office/drawing/2014/main" id="{C989F3A5-7C70-451A-8C70-CD89DAC19FC9}"/>
              </a:ext>
            </a:extLst>
          </p:cNvPr>
          <p:cNvSpPr txBox="1"/>
          <p:nvPr/>
        </p:nvSpPr>
        <p:spPr>
          <a:xfrm>
            <a:off x="754023" y="884089"/>
            <a:ext cx="4188278" cy="4698298"/>
          </a:xfrm>
          <a:prstGeom prst="rect">
            <a:avLst/>
          </a:prstGeom>
          <a:noFill/>
        </p:spPr>
        <p:txBody>
          <a:bodyPr wrap="square" bIns="0" rtlCol="0" anchor="ctr">
            <a:noAutofit/>
          </a:bodyPr>
          <a:lstStyle/>
          <a:p>
            <a:pPr algn="ctr"/>
            <a:r>
              <a:rPr lang="en-US" sz="2800" b="0" cap="none" dirty="0">
                <a:solidFill>
                  <a:schemeClr val="dk2"/>
                </a:solidFill>
                <a:latin typeface="Gill Sans"/>
                <a:ea typeface="Gill Sans"/>
                <a:cs typeface="Gill Sans"/>
                <a:sym typeface="Gill Sans"/>
              </a:rPr>
              <a:t>PASSWORD PENETRATION TEST OUTCOME</a:t>
            </a:r>
            <a:endParaRPr lang="en-US" sz="2800" dirty="0"/>
          </a:p>
        </p:txBody>
      </p:sp>
    </p:spTree>
    <p:extLst>
      <p:ext uri="{BB962C8B-B14F-4D97-AF65-F5344CB8AC3E}">
        <p14:creationId xmlns:p14="http://schemas.microsoft.com/office/powerpoint/2010/main" val="3025595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A51714-221B-4972-8C27-FABA6352A883}"/>
              </a:ext>
            </a:extLst>
          </p:cNvPr>
          <p:cNvPicPr>
            <a:picLocks noChangeAspect="1"/>
          </p:cNvPicPr>
          <p:nvPr/>
        </p:nvPicPr>
        <p:blipFill>
          <a:blip r:embed="rId2"/>
          <a:stretch>
            <a:fillRect/>
          </a:stretch>
        </p:blipFill>
        <p:spPr>
          <a:xfrm>
            <a:off x="1197563" y="1233145"/>
            <a:ext cx="9982319" cy="5303520"/>
          </a:xfrm>
          <a:prstGeom prst="rect">
            <a:avLst/>
          </a:prstGeom>
        </p:spPr>
      </p:pic>
    </p:spTree>
    <p:extLst>
      <p:ext uri="{BB962C8B-B14F-4D97-AF65-F5344CB8AC3E}">
        <p14:creationId xmlns:p14="http://schemas.microsoft.com/office/powerpoint/2010/main" val="193088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7ACE08-395E-447E-91A2-F6037FBFDE19}"/>
              </a:ext>
            </a:extLst>
          </p:cNvPr>
          <p:cNvPicPr>
            <a:picLocks noChangeAspect="1"/>
          </p:cNvPicPr>
          <p:nvPr/>
        </p:nvPicPr>
        <p:blipFill>
          <a:blip r:embed="rId2"/>
          <a:stretch>
            <a:fillRect/>
          </a:stretch>
        </p:blipFill>
        <p:spPr>
          <a:xfrm>
            <a:off x="2217458" y="1384035"/>
            <a:ext cx="7514380" cy="4572000"/>
          </a:xfrm>
          <a:prstGeom prst="rect">
            <a:avLst/>
          </a:prstGeom>
        </p:spPr>
      </p:pic>
    </p:spTree>
    <p:extLst>
      <p:ext uri="{BB962C8B-B14F-4D97-AF65-F5344CB8AC3E}">
        <p14:creationId xmlns:p14="http://schemas.microsoft.com/office/powerpoint/2010/main" val="3592319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rPr>
              <a:t>INCIDENT RESPONSE PRELIMINARY ASSESSMENT</a:t>
            </a:r>
            <a:endParaRPr sz="2800" b="0" cap="none" dirty="0">
              <a:solidFill>
                <a:schemeClr val="dk2"/>
              </a:solidFill>
              <a:latin typeface="Gill Sans"/>
              <a:ea typeface="Gill Sans"/>
              <a:cs typeface="Gill Sans"/>
              <a:sym typeface="Gill Sans"/>
            </a:endParaRPr>
          </a:p>
        </p:txBody>
      </p:sp>
      <p:sp>
        <p:nvSpPr>
          <p:cNvPr id="189" name="Google Shape;189;p7"/>
          <p:cNvSpPr txBox="1">
            <a:spLocks noGrp="1"/>
          </p:cNvSpPr>
          <p:nvPr>
            <p:ph type="body" idx="1"/>
          </p:nvPr>
        </p:nvSpPr>
        <p:spPr>
          <a:xfrm>
            <a:off x="4776743" y="640896"/>
            <a:ext cx="6484091" cy="6044628"/>
          </a:xfrm>
          <a:prstGeom prst="rect">
            <a:avLst/>
          </a:prstGeom>
          <a:noFill/>
          <a:ln>
            <a:noFill/>
          </a:ln>
        </p:spPr>
        <p:txBody>
          <a:bodyPr spcFirstLastPara="1" wrap="square" lIns="91425" tIns="45700" rIns="91425" bIns="45700" anchor="ctr" anchorCtr="0">
            <a:normAutofit fontScale="92500" lnSpcReduction="20000"/>
          </a:bodyPr>
          <a:lstStyle/>
          <a:p>
            <a:pPr marL="0" lvl="0" indent="-93472" algn="l" rtl="0">
              <a:lnSpc>
                <a:spcPct val="100000"/>
              </a:lnSpc>
              <a:spcBef>
                <a:spcPts val="0"/>
              </a:spcBef>
              <a:spcAft>
                <a:spcPts val="0"/>
              </a:spcAft>
              <a:buSzPts val="1472"/>
              <a:buFont typeface="Noto Sans Symbols"/>
              <a:buChar char="◼"/>
            </a:pPr>
            <a:r>
              <a:rPr lang="en-US" dirty="0"/>
              <a:t>Summarize ongoing incident: </a:t>
            </a:r>
            <a:endParaRPr dirty="0"/>
          </a:p>
          <a:p>
            <a:pPr marL="457200" lvl="1" indent="-70104" algn="l" rtl="0">
              <a:spcBef>
                <a:spcPts val="840"/>
              </a:spcBef>
              <a:spcAft>
                <a:spcPts val="0"/>
              </a:spcAft>
              <a:buSzPts val="1104"/>
              <a:buFont typeface="Noto Sans Symbols"/>
              <a:buChar char="◼"/>
            </a:pPr>
            <a:r>
              <a:rPr lang="en-US" dirty="0"/>
              <a:t>This is the 3</a:t>
            </a:r>
            <a:r>
              <a:rPr lang="en-US" baseline="30000" dirty="0"/>
              <a:t>rd</a:t>
            </a:r>
            <a:r>
              <a:rPr lang="en-US" dirty="0"/>
              <a:t> update.</a:t>
            </a:r>
          </a:p>
          <a:p>
            <a:pPr marL="457200" lvl="1" indent="-70104" algn="l" rtl="0">
              <a:spcBef>
                <a:spcPts val="840"/>
              </a:spcBef>
              <a:spcAft>
                <a:spcPts val="0"/>
              </a:spcAft>
              <a:buSzPts val="1104"/>
              <a:buFont typeface="Noto Sans Symbols"/>
              <a:buChar char="◼"/>
            </a:pPr>
            <a:r>
              <a:rPr lang="en-US" dirty="0"/>
              <a:t> Several hospital staff are not able to access systems unless they pay one million dollars in Bitcoin.</a:t>
            </a:r>
            <a:endParaRPr dirty="0"/>
          </a:p>
          <a:p>
            <a:pPr marL="0" lvl="0" indent="-93472" algn="l" rtl="0">
              <a:lnSpc>
                <a:spcPct val="100000"/>
              </a:lnSpc>
              <a:spcBef>
                <a:spcPts val="920"/>
              </a:spcBef>
              <a:spcAft>
                <a:spcPts val="0"/>
              </a:spcAft>
              <a:buSzPts val="1472"/>
              <a:buFont typeface="Noto Sans Symbols"/>
              <a:buChar char="◼"/>
            </a:pPr>
            <a:r>
              <a:rPr lang="en-US" dirty="0"/>
              <a:t>Document actions or notes from the following steps of the initial incident response checklist</a:t>
            </a:r>
            <a:endParaRPr dirty="0"/>
          </a:p>
          <a:p>
            <a:pPr marL="342900" lvl="0" indent="-342900" algn="l" rtl="0">
              <a:lnSpc>
                <a:spcPct val="100000"/>
              </a:lnSpc>
              <a:spcBef>
                <a:spcPts val="920"/>
              </a:spcBef>
              <a:spcAft>
                <a:spcPts val="0"/>
              </a:spcAft>
              <a:buSzPts val="1472"/>
              <a:buFont typeface="Arial"/>
              <a:buChar char="•"/>
            </a:pPr>
            <a:r>
              <a:rPr lang="en-US" dirty="0"/>
              <a:t>Step 1: The Help Desk provide a note that the End Users(Doctors, Nurses, and Administrative Staff ) discovered that they were asked to pay billion dollars in Bitcoin to access their systems. </a:t>
            </a:r>
            <a:endParaRPr dirty="0"/>
          </a:p>
          <a:p>
            <a:pPr marL="342900" lvl="0" indent="-342900" algn="l" rtl="0">
              <a:lnSpc>
                <a:spcPct val="100000"/>
              </a:lnSpc>
              <a:spcBef>
                <a:spcPts val="920"/>
              </a:spcBef>
              <a:spcAft>
                <a:spcPts val="0"/>
              </a:spcAft>
              <a:buSzPts val="1472"/>
              <a:buFont typeface="Arial"/>
              <a:buChar char="•"/>
            </a:pPr>
            <a:r>
              <a:rPr lang="en-US" dirty="0"/>
              <a:t>Step 2: The incident team gathers and using the incident checklist, determines that this incident should be escalated to a critical incident. Based upon:</a:t>
            </a:r>
          </a:p>
          <a:p>
            <a:pPr marL="800100" lvl="1" indent="-342900">
              <a:spcBef>
                <a:spcPts val="920"/>
              </a:spcBef>
              <a:buSzPts val="1472"/>
              <a:buFont typeface="Arial"/>
              <a:buChar char="•"/>
            </a:pPr>
            <a:r>
              <a:rPr lang="en-US" b="0" i="0" dirty="0">
                <a:solidFill>
                  <a:srgbClr val="4F4F4F"/>
                </a:solidFill>
                <a:effectLst/>
                <a:latin typeface="Open Sans" panose="020B0604020202020204" pitchFamily="34" charset="0"/>
              </a:rPr>
              <a:t>Some doctors report being unable to render treatments because they cannot view detailed information about patient status.</a:t>
            </a:r>
          </a:p>
          <a:p>
            <a:pPr marL="800100" lvl="1" indent="-342900">
              <a:spcBef>
                <a:spcPts val="920"/>
              </a:spcBef>
              <a:buSzPts val="1472"/>
              <a:buFont typeface="Arial"/>
              <a:buChar char="•"/>
            </a:pPr>
            <a:r>
              <a:rPr lang="en-US" b="0" i="0" dirty="0">
                <a:solidFill>
                  <a:srgbClr val="4F4F4F"/>
                </a:solidFill>
                <a:effectLst/>
                <a:latin typeface="Open Sans" panose="020B0606030504020204" pitchFamily="34" charset="0"/>
              </a:rPr>
              <a:t>The control systems used to monitor patient stats are no longer available through the standard user interface.</a:t>
            </a:r>
          </a:p>
          <a:p>
            <a:pPr marL="800100" lvl="1" indent="-342900">
              <a:spcBef>
                <a:spcPts val="920"/>
              </a:spcBef>
              <a:buSzPts val="1472"/>
              <a:buFont typeface="Arial"/>
              <a:buChar char="•"/>
            </a:pPr>
            <a:r>
              <a:rPr lang="en-US" b="0" i="0" dirty="0">
                <a:solidFill>
                  <a:srgbClr val="4F4F4F"/>
                </a:solidFill>
                <a:effectLst/>
                <a:latin typeface="Open Sans" panose="020B0606030504020204" pitchFamily="34" charset="0"/>
              </a:rPr>
              <a:t>attempt to log into the log analysis tool, but that’s no longer accessible.</a:t>
            </a:r>
            <a:endParaRPr lang="en-US" b="0" i="0" dirty="0">
              <a:solidFill>
                <a:srgbClr val="4F4F4F"/>
              </a:solidFill>
              <a:effectLst/>
              <a:latin typeface="Open Sans" panose="020B0604020202020204" pitchFamily="34" charset="0"/>
            </a:endParaRPr>
          </a:p>
          <a:p>
            <a:pPr marL="342900" indent="-342900">
              <a:spcBef>
                <a:spcPts val="920"/>
              </a:spcBef>
              <a:buFont typeface="Arial"/>
              <a:buChar char="•"/>
            </a:pPr>
            <a:r>
              <a:rPr lang="en-US" dirty="0"/>
              <a:t>Step 3: The following questions on triage are asked:</a:t>
            </a:r>
          </a:p>
          <a:p>
            <a:pPr marL="800100" lvl="1" indent="-342900">
              <a:spcBef>
                <a:spcPts val="920"/>
              </a:spcBef>
              <a:buFont typeface="Arial"/>
              <a:buChar char="•"/>
            </a:pPr>
            <a:r>
              <a:rPr lang="en-US" dirty="0"/>
              <a:t>Is the incident confirmed: Yes</a:t>
            </a:r>
          </a:p>
          <a:p>
            <a:pPr marL="800100" lvl="1" indent="-342900">
              <a:spcBef>
                <a:spcPts val="920"/>
              </a:spcBef>
              <a:buFont typeface="Arial"/>
              <a:buChar char="•"/>
            </a:pPr>
            <a:r>
              <a:rPr lang="en-US" dirty="0"/>
              <a:t>Is the incident contained already or still in progress?  Still in progress</a:t>
            </a:r>
          </a:p>
          <a:p>
            <a:pPr marL="800100" lvl="1" indent="-342900">
              <a:spcBef>
                <a:spcPts val="920"/>
              </a:spcBef>
              <a:buFont typeface="Arial"/>
              <a:buChar char="•"/>
            </a:pPr>
            <a:r>
              <a:rPr lang="en-US" dirty="0"/>
              <a:t>What type of incident is this?  Malware, Ransomware</a:t>
            </a:r>
            <a:endParaRPr dirty="0"/>
          </a:p>
          <a:p>
            <a:pPr marL="342900" lvl="0" indent="-342900" algn="l" rtl="0">
              <a:lnSpc>
                <a:spcPct val="100000"/>
              </a:lnSpc>
              <a:spcBef>
                <a:spcPts val="920"/>
              </a:spcBef>
              <a:spcAft>
                <a:spcPts val="0"/>
              </a:spcAft>
              <a:buSzPts val="1472"/>
              <a:buFont typeface="Arial"/>
              <a:buChar char="•"/>
            </a:pPr>
            <a:r>
              <a:rPr lang="en-US" dirty="0"/>
              <a:t>Step 4: Is safety or human like at immediate risk?</a:t>
            </a:r>
          </a:p>
          <a:p>
            <a:pPr marL="800100" lvl="1" indent="-342900">
              <a:spcBef>
                <a:spcPts val="920"/>
              </a:spcBef>
              <a:buSzPts val="1472"/>
              <a:buFont typeface="Arial"/>
              <a:buChar char="•"/>
            </a:pPr>
            <a:r>
              <a:rPr lang="en-US" dirty="0"/>
              <a:t>Yes,  patient safety is at risk due the reasons outlined in Step 2</a:t>
            </a:r>
            <a:endParaRPr dirty="0"/>
          </a:p>
          <a:p>
            <a:pPr marL="342900" lvl="0" indent="-342900" algn="l" rtl="0">
              <a:lnSpc>
                <a:spcPct val="100000"/>
              </a:lnSpc>
              <a:spcBef>
                <a:spcPts val="920"/>
              </a:spcBef>
              <a:spcAft>
                <a:spcPts val="0"/>
              </a:spcAft>
              <a:buSzPts val="1472"/>
              <a:buFont typeface="Arial"/>
              <a:buChar char="•"/>
            </a:pPr>
            <a:r>
              <a:rPr lang="en-US" dirty="0"/>
              <a:t>Step 6:  An incident ticket should be created by the Incident Response (IR) team.  The category ticket should be opened to:</a:t>
            </a:r>
          </a:p>
          <a:p>
            <a:pPr marL="800100" lvl="1" indent="-342900">
              <a:spcBef>
                <a:spcPts val="920"/>
              </a:spcBef>
              <a:buSzPts val="1472"/>
              <a:buFont typeface="Arial"/>
              <a:buChar char="•"/>
            </a:pPr>
            <a:r>
              <a:rPr lang="en-US" dirty="0"/>
              <a:t>Category one-A threat to public safety or life.  The reason for this category is outlined  in Step 2.</a:t>
            </a:r>
            <a:endParaRPr dirty="0"/>
          </a:p>
          <a:p>
            <a:pPr marL="0" lvl="0" indent="0" algn="l" rtl="0">
              <a:lnSpc>
                <a:spcPct val="100000"/>
              </a:lnSpc>
              <a:spcBef>
                <a:spcPts val="920"/>
              </a:spcBef>
              <a:spcAft>
                <a:spcPts val="0"/>
              </a:spcAft>
              <a:buSzPts val="1472"/>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8"/>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rPr>
              <a:t>INCIDENT RESPONSE RECOMMENDED ACTION</a:t>
            </a:r>
            <a:endParaRPr sz="2800" b="0" cap="none" dirty="0">
              <a:solidFill>
                <a:schemeClr val="dk2"/>
              </a:solidFill>
              <a:latin typeface="Gill Sans"/>
              <a:ea typeface="Gill Sans"/>
              <a:cs typeface="Gill Sans"/>
              <a:sym typeface="Gill Sans"/>
            </a:endParaRPr>
          </a:p>
        </p:txBody>
      </p:sp>
      <p:sp>
        <p:nvSpPr>
          <p:cNvPr id="195" name="Google Shape;195;p8"/>
          <p:cNvSpPr txBox="1">
            <a:spLocks noGrp="1"/>
          </p:cNvSpPr>
          <p:nvPr>
            <p:ph type="body" idx="1"/>
          </p:nvPr>
        </p:nvSpPr>
        <p:spPr>
          <a:xfrm>
            <a:off x="4776743" y="702156"/>
            <a:ext cx="6484091" cy="5923162"/>
          </a:xfrm>
          <a:prstGeom prst="rect">
            <a:avLst/>
          </a:prstGeom>
          <a:noFill/>
          <a:ln>
            <a:noFill/>
          </a:ln>
        </p:spPr>
        <p:txBody>
          <a:bodyPr spcFirstLastPara="1" wrap="square" lIns="91425" tIns="45700" rIns="91425" bIns="45700" anchor="ctr" anchorCtr="0">
            <a:normAutofit fontScale="25000" lnSpcReduction="20000"/>
          </a:bodyPr>
          <a:lstStyle/>
          <a:p>
            <a:pPr marL="0" lvl="0" indent="-93472" algn="l" rtl="0">
              <a:lnSpc>
                <a:spcPct val="100000"/>
              </a:lnSpc>
              <a:spcBef>
                <a:spcPts val="0"/>
              </a:spcBef>
              <a:spcAft>
                <a:spcPts val="0"/>
              </a:spcAft>
              <a:buSzPts val="1472"/>
              <a:buFont typeface="Noto Sans Symbols"/>
              <a:buChar char="◼"/>
            </a:pPr>
            <a:r>
              <a:rPr lang="en-US" sz="3300" dirty="0">
                <a:solidFill>
                  <a:srgbClr val="404040"/>
                </a:solidFill>
                <a:latin typeface="Arial"/>
                <a:ea typeface="Arial"/>
                <a:cs typeface="Arial"/>
                <a:sym typeface="Arial"/>
              </a:rPr>
              <a:t>Summarize recommendation to contain, eradicate, and recover:</a:t>
            </a:r>
            <a:endParaRPr sz="3300" dirty="0"/>
          </a:p>
          <a:p>
            <a:pPr marL="457200" lvl="1" indent="-70104" algn="l" rtl="0">
              <a:spcBef>
                <a:spcPts val="840"/>
              </a:spcBef>
              <a:spcAft>
                <a:spcPts val="0"/>
              </a:spcAft>
              <a:buSzPts val="1104"/>
              <a:buFont typeface="Noto Sans Symbols"/>
              <a:buChar char="◼"/>
            </a:pPr>
            <a:r>
              <a:rPr lang="en-US" sz="3300" dirty="0"/>
              <a:t>Containment Strategy</a:t>
            </a:r>
          </a:p>
          <a:p>
            <a:pPr marL="914400" lvl="2" indent="-70104">
              <a:spcBef>
                <a:spcPts val="840"/>
              </a:spcBef>
              <a:buSzPts val="1104"/>
              <a:buFont typeface="Noto Sans Symbols"/>
              <a:buChar char="◼"/>
            </a:pPr>
            <a:r>
              <a:rPr lang="en-US" sz="3300" dirty="0"/>
              <a:t>Redirect the attacker to a sandbox so they can monitor the attacker’s activity, to help gather additional evidence.</a:t>
            </a:r>
          </a:p>
          <a:p>
            <a:pPr marL="914400" lvl="2" indent="-70104">
              <a:spcBef>
                <a:spcPts val="840"/>
              </a:spcBef>
              <a:buSzPts val="1104"/>
              <a:buFont typeface="Noto Sans Symbols"/>
              <a:buChar char="◼"/>
            </a:pPr>
            <a:r>
              <a:rPr lang="en-US" sz="3300" dirty="0"/>
              <a:t>Discuss this strategy with the legal department if possible.</a:t>
            </a:r>
          </a:p>
          <a:p>
            <a:pPr marL="914400" lvl="2" indent="-70104">
              <a:spcBef>
                <a:spcPts val="840"/>
              </a:spcBef>
              <a:buSzPts val="1104"/>
              <a:buFont typeface="Noto Sans Symbols"/>
              <a:buChar char="◼"/>
            </a:pPr>
            <a:r>
              <a:rPr lang="en-US" sz="3300" dirty="0"/>
              <a:t>Gather evidence during an incident is to resole the incident, it may need for legal proceedings. Evidence should be collected according to procedures that meet all applicable laws and regulations that have been developed </a:t>
            </a:r>
            <a:r>
              <a:rPr lang="en-US" sz="3300" dirty="0" err="1"/>
              <a:t>fromo</a:t>
            </a:r>
            <a:r>
              <a:rPr lang="en-US" sz="3300" dirty="0"/>
              <a:t> previous discussion  with legal staff and appropriate law enforcement agencies so that any evidence can be admissible in court.</a:t>
            </a:r>
          </a:p>
          <a:p>
            <a:pPr marL="457200" lvl="1" indent="-70104">
              <a:spcBef>
                <a:spcPts val="840"/>
              </a:spcBef>
              <a:buFont typeface="Noto Sans Symbols"/>
              <a:buChar char="◼"/>
            </a:pPr>
            <a:r>
              <a:rPr lang="en-US" sz="3300" dirty="0"/>
              <a:t>Eradication and Recovery Strategy</a:t>
            </a:r>
          </a:p>
          <a:p>
            <a:pPr marL="914400" lvl="2" indent="-70104">
              <a:spcBef>
                <a:spcPts val="840"/>
              </a:spcBef>
              <a:buFont typeface="Noto Sans Symbols"/>
              <a:buChar char="◼"/>
            </a:pPr>
            <a:r>
              <a:rPr lang="en-US" sz="3300" dirty="0"/>
              <a:t> Eradication is necessary to eliminate the incident such as malware, disabling breached user accounts, as well as identifying and mitigating all vulnerabilities that were exploited.  </a:t>
            </a:r>
          </a:p>
          <a:p>
            <a:pPr marL="914400" lvl="2" indent="-70104">
              <a:spcBef>
                <a:spcPts val="840"/>
              </a:spcBef>
              <a:buFont typeface="Noto Sans Symbols"/>
              <a:buChar char="◼"/>
            </a:pPr>
            <a:r>
              <a:rPr lang="en-US" sz="3300" dirty="0"/>
              <a:t> Identify the all the affected hosts within the hospitals so they can be remediated. </a:t>
            </a:r>
          </a:p>
          <a:p>
            <a:pPr marL="914400" lvl="2" indent="-70104">
              <a:spcBef>
                <a:spcPts val="840"/>
              </a:spcBef>
              <a:buFont typeface="Noto Sans Symbols"/>
              <a:buChar char="◼"/>
            </a:pPr>
            <a:r>
              <a:rPr lang="en-US" sz="3300" dirty="0"/>
              <a:t>Incident Response (IR) team and administrators restore systems to normal operations, confirm that the systems are functioning normally</a:t>
            </a:r>
          </a:p>
          <a:p>
            <a:pPr marL="914400" lvl="2" indent="-70104">
              <a:spcBef>
                <a:spcPts val="840"/>
              </a:spcBef>
              <a:buFont typeface="Noto Sans Symbols"/>
              <a:buChar char="◼"/>
            </a:pPr>
            <a:r>
              <a:rPr lang="en-US" sz="3300" dirty="0"/>
              <a:t>  Remediate vulnerabilities to prevent similar incidents.  </a:t>
            </a:r>
            <a:endParaRPr sz="3300" dirty="0"/>
          </a:p>
          <a:p>
            <a:pPr marL="0" lvl="0" indent="-93472" algn="l" rtl="0">
              <a:lnSpc>
                <a:spcPct val="100000"/>
              </a:lnSpc>
              <a:spcBef>
                <a:spcPts val="920"/>
              </a:spcBef>
              <a:spcAft>
                <a:spcPts val="0"/>
              </a:spcAft>
              <a:buSzPts val="1472"/>
              <a:buFont typeface="Noto Sans Symbols"/>
              <a:buChar char="◼"/>
            </a:pPr>
            <a:r>
              <a:rPr lang="en-US" sz="3300" dirty="0"/>
              <a:t>Documented actions and notes from the IR checklist</a:t>
            </a:r>
            <a:endParaRPr sz="3300" dirty="0"/>
          </a:p>
          <a:p>
            <a:pPr>
              <a:buFont typeface="Wingdings" panose="05000000000000000000" pitchFamily="2" charset="2"/>
              <a:buChar char="§"/>
            </a:pPr>
            <a:r>
              <a:rPr lang="en-US" sz="3300" dirty="0"/>
              <a:t>Step 7: Which applicable procedure should the IR team follow based on their understanding of the incident:</a:t>
            </a:r>
          </a:p>
          <a:p>
            <a:pPr lvl="1">
              <a:buFont typeface="Wingdings" panose="05000000000000000000" pitchFamily="2" charset="2"/>
              <a:buChar char="§"/>
            </a:pPr>
            <a:r>
              <a:rPr lang="en-US" sz="3300" dirty="0"/>
              <a:t>Database or file denial of service response procedure</a:t>
            </a:r>
          </a:p>
          <a:p>
            <a:pPr>
              <a:buFont typeface="Wingdings" panose="05000000000000000000" pitchFamily="2" charset="2"/>
              <a:buChar char="§"/>
            </a:pPr>
            <a:r>
              <a:rPr lang="en-US" sz="3300" dirty="0"/>
              <a:t>Step 8:  Since not able to log into the log analysis tool, you can try the following:</a:t>
            </a:r>
          </a:p>
          <a:p>
            <a:pPr lvl="1">
              <a:buFont typeface="Wingdings" panose="05000000000000000000" pitchFamily="2" charset="2"/>
              <a:buChar char="§"/>
            </a:pPr>
            <a:r>
              <a:rPr lang="en-US" sz="3300" dirty="0"/>
              <a:t>Profile Networks and Systems:  measure the characteristics of expected activity so that changes to it can be easily identified.</a:t>
            </a:r>
          </a:p>
          <a:p>
            <a:pPr lvl="1">
              <a:buFont typeface="Wingdings" panose="05000000000000000000" pitchFamily="2" charset="2"/>
              <a:buChar char="§"/>
            </a:pPr>
            <a:r>
              <a:rPr lang="en-US" sz="3300" dirty="0"/>
              <a:t>Understand Normal Behaviors. The Incident Response (IR) team should study the networks, systems and applications to understand the normal behaviors is so that abnormal behavior is easily recognized.</a:t>
            </a:r>
          </a:p>
          <a:p>
            <a:pPr lvl="1">
              <a:buFont typeface="Wingdings" panose="05000000000000000000" pitchFamily="2" charset="2"/>
              <a:buChar char="§"/>
            </a:pPr>
            <a:r>
              <a:rPr lang="en-US" sz="3300" dirty="0"/>
              <a:t>Evidence of an incident may be captured in several logs:</a:t>
            </a:r>
          </a:p>
          <a:p>
            <a:pPr lvl="2">
              <a:buFont typeface="Wingdings" panose="05000000000000000000" pitchFamily="2" charset="2"/>
              <a:buChar char="§"/>
            </a:pPr>
            <a:r>
              <a:rPr lang="en-US" sz="3300" dirty="0"/>
              <a:t>Firewall logs may have the source IP address that was used</a:t>
            </a:r>
          </a:p>
          <a:p>
            <a:pPr lvl="2">
              <a:buFont typeface="Wingdings" panose="05000000000000000000" pitchFamily="2" charset="2"/>
              <a:buChar char="§"/>
            </a:pPr>
            <a:r>
              <a:rPr lang="en-US" sz="3300" dirty="0"/>
              <a:t>Network IDPS may detect that an attack was launched against a particular host.</a:t>
            </a:r>
          </a:p>
          <a:p>
            <a:pPr>
              <a:buFont typeface="Wingdings" panose="05000000000000000000" pitchFamily="2" charset="2"/>
              <a:buChar char="§"/>
            </a:pPr>
            <a:r>
              <a:rPr lang="en-US" sz="3300" dirty="0"/>
              <a:t>Step 9:  IR team should make the following changes to prevent the occurrence from happening again or infecting other systems:</a:t>
            </a:r>
          </a:p>
          <a:p>
            <a:pPr lvl="1">
              <a:buFont typeface="Wingdings" panose="05000000000000000000" pitchFamily="2" charset="2"/>
              <a:buChar char="§"/>
            </a:pPr>
            <a:r>
              <a:rPr lang="en-US" sz="3300" dirty="0"/>
              <a:t>Re-install the affected system form scratch and restore data from backups. Preserve evidence before doing this.</a:t>
            </a:r>
          </a:p>
          <a:p>
            <a:pPr lvl="1">
              <a:buFont typeface="Wingdings" panose="05000000000000000000" pitchFamily="2" charset="2"/>
              <a:buChar char="§"/>
            </a:pPr>
            <a:r>
              <a:rPr lang="en-US" sz="3300" dirty="0"/>
              <a:t>Make users change passwords if passwords may have been sniffed.</a:t>
            </a:r>
          </a:p>
          <a:p>
            <a:pPr lvl="1">
              <a:buFont typeface="Wingdings" panose="05000000000000000000" pitchFamily="2" charset="2"/>
              <a:buChar char="§"/>
            </a:pPr>
            <a:r>
              <a:rPr lang="en-US" sz="3300" dirty="0"/>
              <a:t>Ensure the system is fully patched.</a:t>
            </a:r>
          </a:p>
          <a:p>
            <a:pPr lvl="1">
              <a:buFont typeface="Wingdings" panose="05000000000000000000" pitchFamily="2" charset="2"/>
              <a:buChar char="§"/>
            </a:pPr>
            <a:r>
              <a:rPr lang="en-US" sz="3300" dirty="0"/>
              <a:t>Be sure real time virus protection and intrusion detection is running.</a:t>
            </a:r>
          </a:p>
          <a:p>
            <a:pPr lvl="1">
              <a:buFont typeface="Wingdings" panose="05000000000000000000" pitchFamily="2" charset="2"/>
              <a:buChar char="§"/>
            </a:pPr>
            <a:r>
              <a:rPr lang="en-US" sz="3300" dirty="0"/>
              <a:t>Ensure the system has been hardened by turning off or  uninstalling unused service</a:t>
            </a:r>
            <a:r>
              <a:rPr lang="en-US" sz="2400" dirty="0"/>
              <a: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
          <p:cNvSpPr/>
          <p:nvPr/>
        </p:nvSpPr>
        <p:spPr>
          <a:xfrm>
            <a:off x="0" y="0"/>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Gill Sans"/>
              <a:ea typeface="Gill Sans"/>
              <a:cs typeface="Gill Sans"/>
              <a:sym typeface="Gill Sans"/>
            </a:endParaRPr>
          </a:p>
        </p:txBody>
      </p:sp>
      <p:sp>
        <p:nvSpPr>
          <p:cNvPr id="124" name="Google Shape;124;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2"/>
          <p:cNvSpPr/>
          <p:nvPr/>
        </p:nvSpPr>
        <p:spPr>
          <a:xfrm>
            <a:off x="446534" y="597643"/>
            <a:ext cx="3703320" cy="5792922"/>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EFF"/>
              </a:buClr>
              <a:buSzPts val="2800"/>
              <a:buFont typeface="Gill Sans"/>
              <a:buNone/>
            </a:pPr>
            <a:r>
              <a:rPr lang="en-US" sz="2800" b="0" cap="none" dirty="0">
                <a:solidFill>
                  <a:srgbClr val="FFFEFF"/>
                </a:solidFill>
                <a:latin typeface="Gill Sans"/>
                <a:ea typeface="Gill Sans"/>
                <a:cs typeface="Gill Sans"/>
                <a:sym typeface="Gill Sans"/>
              </a:rPr>
              <a:t>THREAT SUMMARY</a:t>
            </a:r>
            <a:endParaRPr dirty="0"/>
          </a:p>
        </p:txBody>
      </p:sp>
      <p:sp>
        <p:nvSpPr>
          <p:cNvPr id="129" name="Google Shape;129;p2"/>
          <p:cNvSpPr txBox="1">
            <a:spLocks noGrp="1"/>
          </p:cNvSpPr>
          <p:nvPr>
            <p:ph type="body" idx="1"/>
          </p:nvPr>
        </p:nvSpPr>
        <p:spPr>
          <a:xfrm>
            <a:off x="4534935" y="1352436"/>
            <a:ext cx="6725899" cy="4506364"/>
          </a:xfrm>
          <a:prstGeom prst="rect">
            <a:avLst/>
          </a:prstGeom>
          <a:noFill/>
          <a:ln>
            <a:noFill/>
          </a:ln>
        </p:spPr>
        <p:txBody>
          <a:bodyPr spcFirstLastPara="1" wrap="square" lIns="91425" tIns="45700" rIns="91425" bIns="45700" anchor="ctr" anchorCtr="0">
            <a:normAutofit fontScale="77500" lnSpcReduction="20000"/>
          </a:bodyPr>
          <a:lstStyle/>
          <a:p>
            <a:pPr marL="0" lvl="0" indent="-93472" algn="l" rtl="0">
              <a:lnSpc>
                <a:spcPct val="100000"/>
              </a:lnSpc>
              <a:spcBef>
                <a:spcPts val="0"/>
              </a:spcBef>
              <a:spcAft>
                <a:spcPts val="0"/>
              </a:spcAft>
              <a:buSzPts val="1472"/>
              <a:buFont typeface="Noto Sans Symbols"/>
              <a:buChar char="◼"/>
            </a:pPr>
            <a:r>
              <a:rPr lang="en-US" b="1" dirty="0"/>
              <a:t>Summary of Situation:  </a:t>
            </a:r>
            <a:r>
              <a:rPr lang="en-US" dirty="0"/>
              <a:t>(Summarize the current threat situation)</a:t>
            </a:r>
          </a:p>
          <a:p>
            <a:pPr marL="0" lvl="0" indent="0" algn="l" rtl="0">
              <a:lnSpc>
                <a:spcPct val="100000"/>
              </a:lnSpc>
              <a:spcBef>
                <a:spcPts val="0"/>
              </a:spcBef>
              <a:spcAft>
                <a:spcPts val="0"/>
              </a:spcAft>
              <a:buSzPts val="1472"/>
            </a:pPr>
            <a:endParaRPr lang="en-US" dirty="0"/>
          </a:p>
          <a:p>
            <a:pPr marL="457200" lvl="1" indent="-93472">
              <a:spcBef>
                <a:spcPts val="0"/>
              </a:spcBef>
              <a:buSzPts val="1472"/>
              <a:buFont typeface="Noto Sans Symbols"/>
              <a:buChar char="◼"/>
            </a:pPr>
            <a:r>
              <a:rPr lang="en-US" dirty="0"/>
              <a:t>Hospital A, Hospital B, and Hospital C have reported ransomware attack when logging into their centralized log management system</a:t>
            </a:r>
          </a:p>
          <a:p>
            <a:pPr marL="457200" lvl="1" indent="-93472">
              <a:spcBef>
                <a:spcPts val="0"/>
              </a:spcBef>
              <a:buSzPts val="1472"/>
              <a:buFont typeface="Noto Sans Symbols"/>
              <a:buChar char="◼"/>
            </a:pPr>
            <a:endParaRPr lang="en-US" dirty="0"/>
          </a:p>
          <a:p>
            <a:pPr marL="457200" lvl="1" indent="-93472">
              <a:spcBef>
                <a:spcPts val="0"/>
              </a:spcBef>
              <a:buSzPts val="1472"/>
              <a:buFont typeface="Noto Sans Symbols"/>
              <a:buChar char="◼"/>
            </a:pPr>
            <a:r>
              <a:rPr lang="en-US" dirty="0"/>
              <a:t>Hospital X has not experienced this ransomware attack.</a:t>
            </a:r>
          </a:p>
          <a:p>
            <a:pPr marL="363728" lvl="1" indent="0">
              <a:spcBef>
                <a:spcPts val="0"/>
              </a:spcBef>
              <a:buSzPts val="1472"/>
            </a:pPr>
            <a:endParaRPr lang="en-US" dirty="0"/>
          </a:p>
          <a:p>
            <a:pPr marL="457200" lvl="1" indent="-93472">
              <a:spcBef>
                <a:spcPts val="0"/>
              </a:spcBef>
              <a:buSzPts val="1472"/>
              <a:buFont typeface="Noto Sans Symbols"/>
              <a:buChar char="◼"/>
            </a:pPr>
            <a:r>
              <a:rPr lang="en-US" dirty="0"/>
              <a:t>These hospitals reported that information was disclosed by an user in the technology department opening an email attachment resource</a:t>
            </a:r>
            <a:endParaRPr dirty="0"/>
          </a:p>
          <a:p>
            <a:pPr marL="0" lvl="0" indent="-93472" algn="l" rtl="0">
              <a:spcBef>
                <a:spcPts val="920"/>
              </a:spcBef>
              <a:spcAft>
                <a:spcPts val="0"/>
              </a:spcAft>
              <a:buSzPts val="1472"/>
              <a:buChar char="◼"/>
            </a:pPr>
            <a:r>
              <a:rPr lang="en-US" b="1" dirty="0"/>
              <a:t>Asset: Target confidential information related to public financial market, particularly healthcare companies</a:t>
            </a:r>
            <a:endParaRPr b="1" dirty="0"/>
          </a:p>
          <a:p>
            <a:pPr marL="0" lvl="0" indent="-93472" algn="l" rtl="0">
              <a:spcBef>
                <a:spcPts val="920"/>
              </a:spcBef>
              <a:spcAft>
                <a:spcPts val="0"/>
              </a:spcAft>
              <a:buSzPts val="1472"/>
              <a:buChar char="◼"/>
            </a:pPr>
            <a:r>
              <a:rPr lang="en-US" b="1" dirty="0"/>
              <a:t>Impact: Confidentiality, Authentication</a:t>
            </a:r>
            <a:endParaRPr dirty="0"/>
          </a:p>
          <a:p>
            <a:pPr marL="0" lvl="0" indent="-93472" algn="l" rtl="0">
              <a:lnSpc>
                <a:spcPct val="100000"/>
              </a:lnSpc>
              <a:spcBef>
                <a:spcPts val="920"/>
              </a:spcBef>
              <a:spcAft>
                <a:spcPts val="0"/>
              </a:spcAft>
              <a:buSzPts val="1472"/>
              <a:buFont typeface="Noto Sans Symbols"/>
              <a:buChar char="◼"/>
            </a:pPr>
            <a:r>
              <a:rPr lang="en-US" b="1" dirty="0"/>
              <a:t>Threat Actor: FIN4</a:t>
            </a:r>
            <a:endParaRPr dirty="0"/>
          </a:p>
          <a:p>
            <a:pPr marL="0" lvl="0" indent="-93472" algn="l" rtl="0">
              <a:lnSpc>
                <a:spcPct val="100000"/>
              </a:lnSpc>
              <a:spcBef>
                <a:spcPts val="920"/>
              </a:spcBef>
              <a:spcAft>
                <a:spcPts val="0"/>
              </a:spcAft>
              <a:buSzPts val="1472"/>
              <a:buFont typeface="Noto Sans Symbols"/>
              <a:buChar char="◼"/>
            </a:pPr>
            <a:r>
              <a:rPr lang="en-US" b="1" dirty="0"/>
              <a:t>Threat Actor Motivation: Financially motivated group</a:t>
            </a:r>
            <a:endParaRPr dirty="0"/>
          </a:p>
          <a:p>
            <a:pPr marL="0" lvl="0" indent="-93472" algn="l" rtl="0">
              <a:lnSpc>
                <a:spcPct val="100000"/>
              </a:lnSpc>
              <a:spcBef>
                <a:spcPts val="920"/>
              </a:spcBef>
              <a:spcAft>
                <a:spcPts val="0"/>
              </a:spcAft>
              <a:buSzPts val="1472"/>
              <a:buChar char="◼"/>
            </a:pPr>
            <a:r>
              <a:rPr lang="en-US" b="1" dirty="0"/>
              <a:t>Common Threat Actor Techniques: </a:t>
            </a:r>
            <a:r>
              <a:rPr lang="en-US" dirty="0"/>
              <a:t>(Share attack methods commonly used by the threat actor.)</a:t>
            </a:r>
          </a:p>
          <a:p>
            <a:pPr marL="457200" lvl="1" indent="-93472">
              <a:spcBef>
                <a:spcPts val="920"/>
              </a:spcBef>
              <a:buSzPts val="1472"/>
              <a:buChar char="◼"/>
            </a:pPr>
            <a:r>
              <a:rPr lang="en-US" b="1" dirty="0"/>
              <a:t>Email Collection: Remote Email Collection</a:t>
            </a:r>
            <a:r>
              <a:rPr lang="en-US" dirty="0"/>
              <a:t>: FIN4 has accessed and hijacked online email communications using stolen credentials.</a:t>
            </a:r>
          </a:p>
          <a:p>
            <a:pPr marL="457200" lvl="1" indent="-93472">
              <a:spcBef>
                <a:spcPts val="920"/>
              </a:spcBef>
              <a:buSzPts val="1472"/>
              <a:buChar char="◼"/>
            </a:pPr>
            <a:r>
              <a:rPr lang="en-US" b="1" dirty="0"/>
              <a:t>Hide Artifacts: Email Hiding Rules: </a:t>
            </a:r>
            <a:r>
              <a:rPr lang="en-US" dirty="0"/>
              <a:t>FIN4 has created rules in victim’s Microsoft Outlook accounts to automatically delete emails containing words such as “hacked”, “phish”, and “malware” in a likely attempt to prevent organizations from communicating about their activities.</a:t>
            </a:r>
          </a:p>
          <a:p>
            <a:pPr marL="457200" lvl="1" indent="-93472">
              <a:spcBef>
                <a:spcPts val="920"/>
              </a:spcBef>
              <a:buSzPts val="1472"/>
              <a:buChar char="◼"/>
            </a:pPr>
            <a:r>
              <a:rPr lang="en-US" b="1" dirty="0"/>
              <a:t>Phishing: Spear phishing Attachment: </a:t>
            </a:r>
            <a:r>
              <a:rPr lang="en-US" dirty="0"/>
              <a:t>FIN4 has used spearphising emails containing attachments with embedded malicious macros.</a:t>
            </a:r>
          </a:p>
          <a:p>
            <a:pPr marL="457200" lvl="1" indent="-93472">
              <a:spcBef>
                <a:spcPts val="920"/>
              </a:spcBef>
              <a:buSzPts val="1472"/>
              <a:buChar char="◼"/>
            </a:pPr>
            <a:r>
              <a:rPr lang="en-US" b="1" dirty="0"/>
              <a:t>User Execution: Malicious Link</a:t>
            </a:r>
            <a:r>
              <a:rPr lang="en-US" dirty="0"/>
              <a:t>:  FIN4 has lured victims to click malicious links delivered via spearphising emails.</a:t>
            </a:r>
          </a:p>
          <a:p>
            <a:pPr marL="457200" lvl="1" indent="-93472">
              <a:spcBef>
                <a:spcPts val="920"/>
              </a:spcBef>
              <a:buSzPts val="1472"/>
              <a:buChar char="◼"/>
            </a:pPr>
            <a:r>
              <a:rPr lang="en-US" b="1" dirty="0"/>
              <a:t>Common and Scripting Interpreter: Visual Basic</a:t>
            </a:r>
            <a:r>
              <a:rPr lang="en-US" dirty="0"/>
              <a:t>:  FIN4 used VBA macros to display a dialogue box and collect victim credentials.</a:t>
            </a:r>
          </a:p>
          <a:p>
            <a:pPr marL="363728" lvl="1" indent="0">
              <a:spcBef>
                <a:spcPts val="920"/>
              </a:spcBef>
              <a:buSzPts val="1472"/>
            </a:pPr>
            <a:endParaRPr lang="en-US" dirty="0"/>
          </a:p>
          <a:p>
            <a:pPr marL="363728" lvl="1" indent="0">
              <a:spcBef>
                <a:spcPts val="920"/>
              </a:spcBef>
              <a:buSzPts val="1472"/>
            </a:pPr>
            <a:endParaRPr lang="en-US" dirty="0"/>
          </a:p>
          <a:p>
            <a:pPr marL="0" lvl="0" indent="0" algn="l" rtl="0">
              <a:lnSpc>
                <a:spcPct val="100000"/>
              </a:lnSpc>
              <a:spcBef>
                <a:spcPts val="920"/>
              </a:spcBef>
              <a:spcAft>
                <a:spcPts val="0"/>
              </a:spcAft>
              <a:buNone/>
            </a:pPr>
            <a:endParaRPr dirty="0"/>
          </a:p>
          <a:p>
            <a:pPr marL="0" lvl="0" indent="0" algn="l" rtl="0">
              <a:lnSpc>
                <a:spcPct val="100000"/>
              </a:lnSpc>
              <a:spcBef>
                <a:spcPts val="920"/>
              </a:spcBef>
              <a:spcAft>
                <a:spcPts val="0"/>
              </a:spcAft>
              <a:buSzPts val="1472"/>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3"/>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3"/>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Gill Sans"/>
              <a:ea typeface="Gill Sans"/>
              <a:cs typeface="Gill Sans"/>
              <a:sym typeface="Gill Sans"/>
            </a:endParaRPr>
          </a:p>
        </p:txBody>
      </p:sp>
      <p:sp>
        <p:nvSpPr>
          <p:cNvPr id="138" name="Google Shape;138;p3"/>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VULNERABILITY SCANNING TARGETS</a:t>
            </a:r>
            <a:endParaRPr dirty="0"/>
          </a:p>
        </p:txBody>
      </p:sp>
      <p:sp>
        <p:nvSpPr>
          <p:cNvPr id="139" name="Google Shape;139;p3"/>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3"/>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3"/>
          <p:cNvSpPr txBox="1">
            <a:spLocks noGrp="1"/>
          </p:cNvSpPr>
          <p:nvPr>
            <p:ph type="body" idx="1"/>
          </p:nvPr>
        </p:nvSpPr>
        <p:spPr>
          <a:xfrm>
            <a:off x="4776743" y="702156"/>
            <a:ext cx="6484091" cy="5156643"/>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b="1" dirty="0"/>
              <a:t>Summary of scan targets:</a:t>
            </a:r>
            <a:endParaRPr dirty="0"/>
          </a:p>
          <a:p>
            <a:pPr marL="457200" lvl="1" indent="-70104" algn="l" rtl="0">
              <a:spcBef>
                <a:spcPts val="840"/>
              </a:spcBef>
              <a:spcAft>
                <a:spcPts val="0"/>
              </a:spcAft>
              <a:buSzPts val="1104"/>
              <a:buFont typeface="Noto Sans Symbols"/>
              <a:buChar char="◼"/>
            </a:pPr>
            <a:r>
              <a:rPr lang="en-US" dirty="0"/>
              <a:t>Number of devices scanned: 1 </a:t>
            </a:r>
            <a:endParaRPr dirty="0"/>
          </a:p>
          <a:p>
            <a:pPr marL="457200" lvl="1" indent="-70104" algn="l" rtl="0">
              <a:spcBef>
                <a:spcPts val="840"/>
              </a:spcBef>
              <a:spcAft>
                <a:spcPts val="0"/>
              </a:spcAft>
              <a:buSzPts val="1104"/>
              <a:buFont typeface="Noto Sans Symbols"/>
              <a:buChar char="◼"/>
            </a:pPr>
            <a:r>
              <a:rPr lang="en-US" dirty="0"/>
              <a:t>Device type: (operating system and version) Windows 10 Pro Version </a:t>
            </a:r>
            <a:endParaRPr dirty="0"/>
          </a:p>
          <a:p>
            <a:pPr marL="457200" lvl="1" indent="-70104" algn="l" rtl="0">
              <a:spcBef>
                <a:spcPts val="840"/>
              </a:spcBef>
              <a:spcAft>
                <a:spcPts val="0"/>
              </a:spcAft>
              <a:buSzPts val="1104"/>
              <a:buFont typeface="Noto Sans Symbols"/>
              <a:buChar char="◼"/>
            </a:pPr>
            <a:r>
              <a:rPr lang="en-US" dirty="0"/>
              <a:t>Primary purpose of device: The devices are servers and used to contain data such as patient information.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7D35FD-BC01-446B-B36E-3F61926FC762}"/>
              </a:ext>
            </a:extLst>
          </p:cNvPr>
          <p:cNvPicPr>
            <a:picLocks noChangeAspect="1"/>
          </p:cNvPicPr>
          <p:nvPr/>
        </p:nvPicPr>
        <p:blipFill>
          <a:blip r:embed="rId2"/>
          <a:stretch>
            <a:fillRect/>
          </a:stretch>
        </p:blipFill>
        <p:spPr>
          <a:xfrm>
            <a:off x="1952625" y="1585912"/>
            <a:ext cx="8286750" cy="3686175"/>
          </a:xfrm>
          <a:prstGeom prst="rect">
            <a:avLst/>
          </a:prstGeom>
        </p:spPr>
      </p:pic>
    </p:spTree>
    <p:extLst>
      <p:ext uri="{BB962C8B-B14F-4D97-AF65-F5344CB8AC3E}">
        <p14:creationId xmlns:p14="http://schemas.microsoft.com/office/powerpoint/2010/main" val="259151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855FBA-0A3A-4B40-A643-C0828D3F1D02}"/>
              </a:ext>
            </a:extLst>
          </p:cNvPr>
          <p:cNvPicPr>
            <a:picLocks noChangeAspect="1"/>
          </p:cNvPicPr>
          <p:nvPr/>
        </p:nvPicPr>
        <p:blipFill>
          <a:blip r:embed="rId2"/>
          <a:stretch>
            <a:fillRect/>
          </a:stretch>
        </p:blipFill>
        <p:spPr>
          <a:xfrm>
            <a:off x="1833468" y="2127051"/>
            <a:ext cx="7810500" cy="1609725"/>
          </a:xfrm>
          <a:prstGeom prst="rect">
            <a:avLst/>
          </a:prstGeom>
        </p:spPr>
      </p:pic>
      <p:sp>
        <p:nvSpPr>
          <p:cNvPr id="4" name="TextBox 3">
            <a:extLst>
              <a:ext uri="{FF2B5EF4-FFF2-40B4-BE49-F238E27FC236}">
                <a16:creationId xmlns:a16="http://schemas.microsoft.com/office/drawing/2014/main" id="{57E18AF1-FBF5-49AF-A8CC-7DB9617BD84A}"/>
              </a:ext>
            </a:extLst>
          </p:cNvPr>
          <p:cNvSpPr txBox="1"/>
          <p:nvPr/>
        </p:nvSpPr>
        <p:spPr>
          <a:xfrm>
            <a:off x="2071025" y="932567"/>
            <a:ext cx="7139587" cy="307777"/>
          </a:xfrm>
          <a:prstGeom prst="rect">
            <a:avLst/>
          </a:prstGeom>
          <a:noFill/>
        </p:spPr>
        <p:txBody>
          <a:bodyPr wrap="square" rtlCol="0">
            <a:spAutoFit/>
          </a:bodyPr>
          <a:lstStyle/>
          <a:p>
            <a:pPr algn="ctr"/>
            <a:r>
              <a:rPr lang="en-US" b="1" dirty="0"/>
              <a:t>Plugins</a:t>
            </a:r>
          </a:p>
        </p:txBody>
      </p:sp>
    </p:spTree>
    <p:extLst>
      <p:ext uri="{BB962C8B-B14F-4D97-AF65-F5344CB8AC3E}">
        <p14:creationId xmlns:p14="http://schemas.microsoft.com/office/powerpoint/2010/main" val="1493572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4"/>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4"/>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Gill Sans"/>
              <a:ea typeface="Gill Sans"/>
              <a:cs typeface="Gill Sans"/>
              <a:sym typeface="Gill Sans"/>
            </a:endParaRPr>
          </a:p>
        </p:txBody>
      </p:sp>
      <p:sp>
        <p:nvSpPr>
          <p:cNvPr id="150" name="Google Shape;150;p4"/>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VULNERABILITY SCAN RESULTS</a:t>
            </a:r>
            <a:endParaRPr dirty="0"/>
          </a:p>
        </p:txBody>
      </p:sp>
      <p:sp>
        <p:nvSpPr>
          <p:cNvPr id="151" name="Google Shape;151;p4"/>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4"/>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4"/>
          <p:cNvSpPr txBox="1">
            <a:spLocks noGrp="1"/>
          </p:cNvSpPr>
          <p:nvPr>
            <p:ph type="body" idx="1"/>
          </p:nvPr>
        </p:nvSpPr>
        <p:spPr>
          <a:xfrm>
            <a:off x="4776743" y="702156"/>
            <a:ext cx="6484091" cy="5156643"/>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b="1" dirty="0"/>
              <a:t>Summary of findings:</a:t>
            </a:r>
            <a:endParaRPr dirty="0"/>
          </a:p>
          <a:p>
            <a:pPr marL="457200" lvl="1" indent="-70104" algn="l" rtl="0">
              <a:spcBef>
                <a:spcPts val="840"/>
              </a:spcBef>
              <a:spcAft>
                <a:spcPts val="0"/>
              </a:spcAft>
              <a:buSzPts val="1104"/>
              <a:buFont typeface="Noto Sans Symbols"/>
              <a:buChar char="◼"/>
            </a:pPr>
            <a:r>
              <a:rPr lang="en-US" dirty="0"/>
              <a:t>Total number of actionable findings: </a:t>
            </a:r>
            <a:endParaRPr dirty="0"/>
          </a:p>
          <a:p>
            <a:pPr marL="914400" lvl="2" indent="-58419" algn="l" rtl="0">
              <a:spcBef>
                <a:spcPts val="800"/>
              </a:spcBef>
              <a:spcAft>
                <a:spcPts val="0"/>
              </a:spcAft>
              <a:buSzPts val="920"/>
              <a:buFont typeface="Noto Sans Symbols"/>
              <a:buChar char="◼"/>
            </a:pPr>
            <a:r>
              <a:rPr lang="en-US" dirty="0"/>
              <a:t>Critical: 0</a:t>
            </a:r>
            <a:endParaRPr dirty="0"/>
          </a:p>
          <a:p>
            <a:pPr marL="914400" lvl="2" indent="-58419" algn="l" rtl="0">
              <a:spcBef>
                <a:spcPts val="800"/>
              </a:spcBef>
              <a:spcAft>
                <a:spcPts val="0"/>
              </a:spcAft>
              <a:buSzPts val="920"/>
              <a:buFont typeface="Noto Sans Symbols"/>
              <a:buChar char="◼"/>
            </a:pPr>
            <a:r>
              <a:rPr lang="en-US" dirty="0"/>
              <a:t>High:  0</a:t>
            </a:r>
            <a:endParaRPr dirty="0"/>
          </a:p>
          <a:p>
            <a:pPr marL="914400" lvl="2" indent="-58419" algn="l" rtl="0">
              <a:spcBef>
                <a:spcPts val="800"/>
              </a:spcBef>
              <a:spcAft>
                <a:spcPts val="0"/>
              </a:spcAft>
              <a:buSzPts val="920"/>
              <a:buFont typeface="Noto Sans Symbols"/>
              <a:buChar char="◼"/>
            </a:pPr>
            <a:r>
              <a:rPr lang="en-US" dirty="0"/>
              <a:t>Medium: 2</a:t>
            </a:r>
            <a:endParaRPr dirty="0"/>
          </a:p>
          <a:p>
            <a:pPr marL="914400" lvl="2" indent="-58419" algn="l" rtl="0">
              <a:spcBef>
                <a:spcPts val="800"/>
              </a:spcBef>
              <a:spcAft>
                <a:spcPts val="0"/>
              </a:spcAft>
              <a:buSzPts val="920"/>
              <a:buFont typeface="Noto Sans Symbols"/>
              <a:buChar char="◼"/>
            </a:pPr>
            <a:r>
              <a:rPr lang="en-US" dirty="0"/>
              <a:t>Low:1</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6C71-4B12-4D1A-AF31-F1F1B5F6B3F8}"/>
              </a:ext>
            </a:extLst>
          </p:cNvPr>
          <p:cNvSpPr>
            <a:spLocks noGrp="1"/>
          </p:cNvSpPr>
          <p:nvPr>
            <p:ph type="title"/>
          </p:nvPr>
        </p:nvSpPr>
        <p:spPr/>
        <p:txBody>
          <a:bodyPr/>
          <a:lstStyle/>
          <a:p>
            <a:pPr algn="ctr"/>
            <a:r>
              <a:rPr lang="en-US" dirty="0"/>
              <a:t>Scan Results</a:t>
            </a:r>
          </a:p>
        </p:txBody>
      </p:sp>
      <p:pic>
        <p:nvPicPr>
          <p:cNvPr id="4" name="Picture 3">
            <a:extLst>
              <a:ext uri="{FF2B5EF4-FFF2-40B4-BE49-F238E27FC236}">
                <a16:creationId xmlns:a16="http://schemas.microsoft.com/office/drawing/2014/main" id="{4631786D-AAFC-46E6-A2D1-DCA160C696FA}"/>
              </a:ext>
            </a:extLst>
          </p:cNvPr>
          <p:cNvPicPr>
            <a:picLocks noChangeAspect="1"/>
          </p:cNvPicPr>
          <p:nvPr/>
        </p:nvPicPr>
        <p:blipFill>
          <a:blip r:embed="rId2"/>
          <a:stretch>
            <a:fillRect/>
          </a:stretch>
        </p:blipFill>
        <p:spPr>
          <a:xfrm>
            <a:off x="0" y="1901227"/>
            <a:ext cx="12192000" cy="3055545"/>
          </a:xfrm>
          <a:prstGeom prst="rect">
            <a:avLst/>
          </a:prstGeom>
        </p:spPr>
      </p:pic>
    </p:spTree>
    <p:extLst>
      <p:ext uri="{BB962C8B-B14F-4D97-AF65-F5344CB8AC3E}">
        <p14:creationId xmlns:p14="http://schemas.microsoft.com/office/powerpoint/2010/main" val="179728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5"/>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5"/>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5"/>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5"/>
          <p:cNvSpPr/>
          <p:nvPr/>
        </p:nvSpPr>
        <p:spPr>
          <a:xfrm>
            <a:off x="102946" y="453643"/>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Gill Sans"/>
              <a:ea typeface="Gill Sans"/>
              <a:cs typeface="Gill Sans"/>
              <a:sym typeface="Gill Sans"/>
            </a:endParaRPr>
          </a:p>
        </p:txBody>
      </p:sp>
      <p:sp>
        <p:nvSpPr>
          <p:cNvPr id="162" name="Google Shape;162;p5"/>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REMEDIATION RECOMMENDATION</a:t>
            </a:r>
            <a:endParaRPr dirty="0"/>
          </a:p>
        </p:txBody>
      </p:sp>
      <p:sp>
        <p:nvSpPr>
          <p:cNvPr id="163" name="Google Shape;163;p5"/>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5"/>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5"/>
          <p:cNvSpPr txBox="1">
            <a:spLocks noGrp="1"/>
          </p:cNvSpPr>
          <p:nvPr>
            <p:ph type="body" idx="1"/>
          </p:nvPr>
        </p:nvSpPr>
        <p:spPr>
          <a:xfrm>
            <a:off x="4776743" y="702157"/>
            <a:ext cx="6484091" cy="335384"/>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dirty="0"/>
              <a:t>Fix within 7 days</a:t>
            </a:r>
            <a:endParaRPr dirty="0"/>
          </a:p>
        </p:txBody>
      </p:sp>
      <p:graphicFrame>
        <p:nvGraphicFramePr>
          <p:cNvPr id="166" name="Google Shape;166;p5"/>
          <p:cNvGraphicFramePr/>
          <p:nvPr>
            <p:extLst>
              <p:ext uri="{D42A27DB-BD31-4B8C-83A1-F6EECF244321}">
                <p14:modId xmlns:p14="http://schemas.microsoft.com/office/powerpoint/2010/main" val="1906805297"/>
              </p:ext>
            </p:extLst>
          </p:nvPr>
        </p:nvGraphicFramePr>
        <p:xfrm>
          <a:off x="4693843" y="984017"/>
          <a:ext cx="6458913" cy="1661200"/>
        </p:xfrm>
        <a:graphic>
          <a:graphicData uri="http://schemas.openxmlformats.org/drawingml/2006/table">
            <a:tbl>
              <a:tblPr firstRow="1" bandRow="1">
                <a:noFill/>
                <a:tableStyleId>{7B7AC827-4151-4DB3-8C7F-1B4AC0BAEE73}</a:tableStyleId>
              </a:tblPr>
              <a:tblGrid>
                <a:gridCol w="2136163">
                  <a:extLst>
                    <a:ext uri="{9D8B030D-6E8A-4147-A177-3AD203B41FA5}">
                      <a16:colId xmlns:a16="http://schemas.microsoft.com/office/drawing/2014/main" val="20000"/>
                    </a:ext>
                  </a:extLst>
                </a:gridCol>
                <a:gridCol w="2161375">
                  <a:extLst>
                    <a:ext uri="{9D8B030D-6E8A-4147-A177-3AD203B41FA5}">
                      <a16:colId xmlns:a16="http://schemas.microsoft.com/office/drawing/2014/main" val="20001"/>
                    </a:ext>
                  </a:extLst>
                </a:gridCol>
                <a:gridCol w="216137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600" u="none" strike="noStrike" cap="none" dirty="0"/>
                        <a:t>Finding</a:t>
                      </a:r>
                      <a:endParaRPr dirty="0"/>
                    </a:p>
                  </a:txBody>
                  <a:tcPr marL="91450" marR="91450" marT="45725" marB="45725"/>
                </a:tc>
                <a:tc>
                  <a:txBody>
                    <a:bodyPr/>
                    <a:lstStyle/>
                    <a:p>
                      <a:pPr marL="0" marR="0" lvl="0" indent="0" algn="l" rtl="0">
                        <a:spcBef>
                          <a:spcPts val="0"/>
                        </a:spcBef>
                        <a:spcAft>
                          <a:spcPts val="0"/>
                        </a:spcAft>
                        <a:buNone/>
                      </a:pPr>
                      <a:r>
                        <a:rPr lang="en-US" sz="1600" dirty="0"/>
                        <a:t>Severity Rating</a:t>
                      </a:r>
                      <a:endParaRPr dirty="0"/>
                    </a:p>
                  </a:txBody>
                  <a:tcPr marL="91450" marR="91450" marT="45725" marB="45725"/>
                </a:tc>
                <a:tc>
                  <a:txBody>
                    <a:bodyPr/>
                    <a:lstStyle/>
                    <a:p>
                      <a:pPr marL="0" marR="0" lvl="0" indent="0" algn="l" rtl="0">
                        <a:spcBef>
                          <a:spcPts val="0"/>
                        </a:spcBef>
                        <a:spcAft>
                          <a:spcPts val="0"/>
                        </a:spcAft>
                        <a:buNone/>
                      </a:pPr>
                      <a:r>
                        <a:rPr lang="en-US" sz="1600" dirty="0"/>
                        <a:t>Recommended Fix</a:t>
                      </a:r>
                      <a:endParaRPr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000" dirty="0"/>
                        <a:t>DNS Server Spoofed Request Amplification DDoS</a:t>
                      </a:r>
                      <a:endParaRPr sz="1000" dirty="0"/>
                    </a:p>
                  </a:txBody>
                  <a:tcPr marL="91450" marR="91450" marT="45725" marB="45725"/>
                </a:tc>
                <a:tc>
                  <a:txBody>
                    <a:bodyPr/>
                    <a:lstStyle/>
                    <a:p>
                      <a:pPr marL="0" marR="0" lvl="0" indent="0" algn="l" rtl="0">
                        <a:spcBef>
                          <a:spcPts val="0"/>
                        </a:spcBef>
                        <a:spcAft>
                          <a:spcPts val="0"/>
                        </a:spcAft>
                        <a:buNone/>
                      </a:pPr>
                      <a:r>
                        <a:rPr lang="en-US" sz="1000" dirty="0"/>
                        <a:t>Medium</a:t>
                      </a:r>
                      <a:endParaRPr sz="1000" dirty="0"/>
                    </a:p>
                  </a:txBody>
                  <a:tcPr marL="91450" marR="91450" marT="45725" marB="45725"/>
                </a:tc>
                <a:tc>
                  <a:txBody>
                    <a:bodyPr/>
                    <a:lstStyle/>
                    <a:p>
                      <a:pPr marL="0" marR="0" lvl="0" indent="0" algn="l" rtl="0">
                        <a:spcBef>
                          <a:spcPts val="0"/>
                        </a:spcBef>
                        <a:spcAft>
                          <a:spcPts val="0"/>
                        </a:spcAft>
                        <a:buNone/>
                      </a:pPr>
                      <a:r>
                        <a:rPr lang="en-US" sz="1000" dirty="0"/>
                        <a:t>Restrict access to your DNS server from public network or reconfigure it to reject such queries</a:t>
                      </a:r>
                      <a:endParaRPr sz="10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bl>
          </a:graphicData>
        </a:graphic>
      </p:graphicFrame>
      <p:sp>
        <p:nvSpPr>
          <p:cNvPr id="167" name="Google Shape;167;p5"/>
          <p:cNvSpPr txBox="1"/>
          <p:nvPr/>
        </p:nvSpPr>
        <p:spPr>
          <a:xfrm>
            <a:off x="4722704" y="1944122"/>
            <a:ext cx="6484091" cy="335384"/>
          </a:xfrm>
          <a:prstGeom prst="rect">
            <a:avLst/>
          </a:prstGeom>
          <a:noFill/>
          <a:ln>
            <a:noFill/>
          </a:ln>
        </p:spPr>
        <p:txBody>
          <a:bodyPr spcFirstLastPara="1" wrap="square" lIns="91425" tIns="45700" rIns="91425" bIns="45700" anchor="ctr" anchorCtr="0">
            <a:normAutofit/>
          </a:bodyPr>
          <a:lstStyle/>
          <a:p>
            <a:pPr marL="0" marR="0" lvl="0" indent="-93472" algn="l" rtl="0">
              <a:lnSpc>
                <a:spcPct val="100000"/>
              </a:lnSpc>
              <a:spcBef>
                <a:spcPts val="0"/>
              </a:spcBef>
              <a:spcAft>
                <a:spcPts val="0"/>
              </a:spcAft>
              <a:buClr>
                <a:schemeClr val="accent1"/>
              </a:buClr>
              <a:buSzPts val="1472"/>
              <a:buFont typeface="Noto Sans Symbols"/>
              <a:buChar char="◼"/>
            </a:pPr>
            <a:r>
              <a:rPr lang="en-US" sz="1600" b="0" i="0" u="none" strike="noStrike" cap="none" dirty="0">
                <a:solidFill>
                  <a:srgbClr val="3F3F3F"/>
                </a:solidFill>
                <a:latin typeface="Gill Sans"/>
                <a:ea typeface="Gill Sans"/>
                <a:cs typeface="Gill Sans"/>
                <a:sym typeface="Gill Sans"/>
              </a:rPr>
              <a:t>Fix within 30 days </a:t>
            </a:r>
            <a:endParaRPr dirty="0"/>
          </a:p>
        </p:txBody>
      </p:sp>
      <p:graphicFrame>
        <p:nvGraphicFramePr>
          <p:cNvPr id="168" name="Google Shape;168;p5"/>
          <p:cNvGraphicFramePr/>
          <p:nvPr>
            <p:extLst>
              <p:ext uri="{D42A27DB-BD31-4B8C-83A1-F6EECF244321}">
                <p14:modId xmlns:p14="http://schemas.microsoft.com/office/powerpoint/2010/main" val="1988643124"/>
              </p:ext>
            </p:extLst>
          </p:nvPr>
        </p:nvGraphicFramePr>
        <p:xfrm>
          <a:off x="4680576" y="2279506"/>
          <a:ext cx="6460234" cy="4069120"/>
        </p:xfrm>
        <a:graphic>
          <a:graphicData uri="http://schemas.openxmlformats.org/drawingml/2006/table">
            <a:tbl>
              <a:tblPr firstRow="1" bandRow="1">
                <a:noFill/>
                <a:tableStyleId>{7B7AC827-4151-4DB3-8C7F-1B4AC0BAEE73}</a:tableStyleId>
              </a:tblPr>
              <a:tblGrid>
                <a:gridCol w="2137484">
                  <a:extLst>
                    <a:ext uri="{9D8B030D-6E8A-4147-A177-3AD203B41FA5}">
                      <a16:colId xmlns:a16="http://schemas.microsoft.com/office/drawing/2014/main" val="20000"/>
                    </a:ext>
                  </a:extLst>
                </a:gridCol>
                <a:gridCol w="2127193">
                  <a:extLst>
                    <a:ext uri="{9D8B030D-6E8A-4147-A177-3AD203B41FA5}">
                      <a16:colId xmlns:a16="http://schemas.microsoft.com/office/drawing/2014/main" val="20001"/>
                    </a:ext>
                  </a:extLst>
                </a:gridCol>
                <a:gridCol w="2195557">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600" dirty="0"/>
                        <a:t>Finding</a:t>
                      </a:r>
                      <a:endParaRPr dirty="0"/>
                    </a:p>
                  </a:txBody>
                  <a:tcPr marL="91450" marR="91450" marT="45725" marB="45725"/>
                </a:tc>
                <a:tc>
                  <a:txBody>
                    <a:bodyPr/>
                    <a:lstStyle/>
                    <a:p>
                      <a:pPr marL="0" marR="0" lvl="0" indent="0" algn="l" rtl="0">
                        <a:spcBef>
                          <a:spcPts val="0"/>
                        </a:spcBef>
                        <a:spcAft>
                          <a:spcPts val="0"/>
                        </a:spcAft>
                        <a:buNone/>
                      </a:pPr>
                      <a:r>
                        <a:rPr lang="en-US" sz="1600" dirty="0"/>
                        <a:t>Severity Rating</a:t>
                      </a:r>
                      <a:endParaRPr dirty="0"/>
                    </a:p>
                  </a:txBody>
                  <a:tcPr marL="91450" marR="91450" marT="45725" marB="45725"/>
                </a:tc>
                <a:tc>
                  <a:txBody>
                    <a:bodyPr/>
                    <a:lstStyle/>
                    <a:p>
                      <a:pPr marL="0" marR="0" lvl="0" indent="0" algn="l" rtl="0">
                        <a:spcBef>
                          <a:spcPts val="0"/>
                        </a:spcBef>
                        <a:spcAft>
                          <a:spcPts val="0"/>
                        </a:spcAft>
                        <a:buNone/>
                      </a:pPr>
                      <a:r>
                        <a:rPr lang="en-US" sz="1600" dirty="0"/>
                        <a:t>Recommended Fix</a:t>
                      </a:r>
                      <a:endParaRPr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000" dirty="0"/>
                        <a:t>DNS Server Recursive Query Cache Poisoning Weakness</a:t>
                      </a:r>
                    </a:p>
                    <a:p>
                      <a:pPr marL="0" marR="0" lvl="0" indent="0" algn="l" rtl="0">
                        <a:spcBef>
                          <a:spcPts val="0"/>
                        </a:spcBef>
                        <a:spcAft>
                          <a:spcPts val="0"/>
                        </a:spcAft>
                        <a:buNone/>
                      </a:pPr>
                      <a:endParaRPr lang="en-US" sz="1000" dirty="0"/>
                    </a:p>
                    <a:p>
                      <a:pPr marL="0" marR="0" lvl="0" indent="0" algn="l" rtl="0">
                        <a:spcBef>
                          <a:spcPts val="0"/>
                        </a:spcBef>
                        <a:spcAft>
                          <a:spcPts val="0"/>
                        </a:spcAft>
                        <a:buNone/>
                      </a:pPr>
                      <a:endParaRPr lang="en-US" sz="1000" dirty="0"/>
                    </a:p>
                    <a:p>
                      <a:pPr marL="0" marR="0" lvl="0" indent="0" algn="l" rtl="0">
                        <a:spcBef>
                          <a:spcPts val="0"/>
                        </a:spcBef>
                        <a:spcAft>
                          <a:spcPts val="0"/>
                        </a:spcAft>
                        <a:buNone/>
                      </a:pPr>
                      <a:endParaRPr lang="en-US" sz="1000" dirty="0"/>
                    </a:p>
                    <a:p>
                      <a:pPr marL="0" marR="0" lvl="0" indent="0" algn="l" rtl="0">
                        <a:spcBef>
                          <a:spcPts val="0"/>
                        </a:spcBef>
                        <a:spcAft>
                          <a:spcPts val="0"/>
                        </a:spcAft>
                        <a:buNone/>
                      </a:pPr>
                      <a:endParaRPr lang="en-US" sz="1000" dirty="0"/>
                    </a:p>
                    <a:p>
                      <a:pPr marL="0" marR="0" lvl="0" indent="0" algn="l" rtl="0">
                        <a:spcBef>
                          <a:spcPts val="0"/>
                        </a:spcBef>
                        <a:spcAft>
                          <a:spcPts val="0"/>
                        </a:spcAft>
                        <a:buNone/>
                      </a:pPr>
                      <a:endParaRPr lang="en-US" sz="1000" dirty="0"/>
                    </a:p>
                    <a:p>
                      <a:pPr marL="0" marR="0" lvl="0" indent="0" algn="l" rtl="0">
                        <a:spcBef>
                          <a:spcPts val="0"/>
                        </a:spcBef>
                        <a:spcAft>
                          <a:spcPts val="0"/>
                        </a:spcAft>
                        <a:buNone/>
                      </a:pPr>
                      <a:endParaRPr lang="en-US" sz="1000" dirty="0"/>
                    </a:p>
                    <a:p>
                      <a:pPr marL="0" marR="0" lvl="0" indent="0" algn="l" rtl="0">
                        <a:spcBef>
                          <a:spcPts val="0"/>
                        </a:spcBef>
                        <a:spcAft>
                          <a:spcPts val="0"/>
                        </a:spcAft>
                        <a:buNone/>
                      </a:pPr>
                      <a:endParaRPr lang="en-US" sz="1000" dirty="0"/>
                    </a:p>
                    <a:p>
                      <a:pPr marL="0" marR="0" lvl="0" indent="0" algn="l" rtl="0">
                        <a:spcBef>
                          <a:spcPts val="0"/>
                        </a:spcBef>
                        <a:spcAft>
                          <a:spcPts val="0"/>
                        </a:spcAft>
                        <a:buNone/>
                      </a:pPr>
                      <a:endParaRPr lang="en-US" sz="1000" dirty="0"/>
                    </a:p>
                    <a:p>
                      <a:pPr marL="0" marR="0" lvl="0" indent="0" algn="l" rtl="0">
                        <a:spcBef>
                          <a:spcPts val="0"/>
                        </a:spcBef>
                        <a:spcAft>
                          <a:spcPts val="0"/>
                        </a:spcAft>
                        <a:buNone/>
                      </a:pPr>
                      <a:endParaRPr sz="1000" dirty="0"/>
                    </a:p>
                  </a:txBody>
                  <a:tcPr marL="91450" marR="91450" marT="45725" marB="45725"/>
                </a:tc>
                <a:tc>
                  <a:txBody>
                    <a:bodyPr/>
                    <a:lstStyle/>
                    <a:p>
                      <a:pPr marL="0" marR="0" lvl="0" indent="0" algn="l" rtl="0">
                        <a:spcBef>
                          <a:spcPts val="0"/>
                        </a:spcBef>
                        <a:spcAft>
                          <a:spcPts val="0"/>
                        </a:spcAft>
                        <a:buNone/>
                      </a:pPr>
                      <a:r>
                        <a:rPr lang="en-US" sz="1000" dirty="0"/>
                        <a:t>Medium</a:t>
                      </a:r>
                      <a:endParaRPr sz="1000" dirty="0"/>
                    </a:p>
                  </a:txBody>
                  <a:tcPr marL="91450" marR="91450" marT="45725" marB="45725"/>
                </a:tc>
                <a:tc>
                  <a:txBody>
                    <a:bodyPr/>
                    <a:lstStyle/>
                    <a:p>
                      <a:pPr marL="0" marR="0" lvl="0" indent="0" algn="l" rtl="0">
                        <a:spcBef>
                          <a:spcPts val="0"/>
                        </a:spcBef>
                        <a:spcAft>
                          <a:spcPts val="0"/>
                        </a:spcAft>
                        <a:buNone/>
                      </a:pPr>
                      <a:r>
                        <a:rPr lang="en-US" sz="1000" dirty="0"/>
                        <a:t>Restrict recursive queries to the hosts that should use this nameserver (such as those of the LAN connected to it).</a:t>
                      </a:r>
                    </a:p>
                    <a:p>
                      <a:pPr marL="0" marR="0" lvl="0" indent="0" algn="l" rtl="0">
                        <a:spcBef>
                          <a:spcPts val="0"/>
                        </a:spcBef>
                        <a:spcAft>
                          <a:spcPts val="0"/>
                        </a:spcAft>
                        <a:buNone/>
                      </a:pPr>
                      <a:endParaRPr lang="en-US" sz="1000" dirty="0"/>
                    </a:p>
                    <a:p>
                      <a:pPr marL="0" marR="0" lvl="0" indent="0" algn="l" rtl="0">
                        <a:spcBef>
                          <a:spcPts val="0"/>
                        </a:spcBef>
                        <a:spcAft>
                          <a:spcPts val="0"/>
                        </a:spcAft>
                        <a:buNone/>
                      </a:pPr>
                      <a:r>
                        <a:rPr lang="en-US" sz="1000" dirty="0"/>
                        <a:t>If you are using bind 8, you can do this by using the instruction 'allow-recursion' in the 'options' section of your named.conf.</a:t>
                      </a:r>
                    </a:p>
                    <a:p>
                      <a:pPr marL="0" marR="0" lvl="0" indent="0" algn="l" rtl="0">
                        <a:spcBef>
                          <a:spcPts val="0"/>
                        </a:spcBef>
                        <a:spcAft>
                          <a:spcPts val="0"/>
                        </a:spcAft>
                        <a:buNone/>
                      </a:pPr>
                      <a:endParaRPr lang="en-US" sz="1000" dirty="0"/>
                    </a:p>
                    <a:p>
                      <a:pPr marL="0" marR="0" lvl="0" indent="0" algn="l" rtl="0">
                        <a:spcBef>
                          <a:spcPts val="0"/>
                        </a:spcBef>
                        <a:spcAft>
                          <a:spcPts val="0"/>
                        </a:spcAft>
                        <a:buNone/>
                      </a:pPr>
                      <a:r>
                        <a:rPr lang="en-US" sz="1000" dirty="0"/>
                        <a:t>If you are using bind 9, you can define a grouping of internal addresses using the 'acl' command.</a:t>
                      </a:r>
                    </a:p>
                    <a:p>
                      <a:pPr marL="0" marR="0" lvl="0" indent="0" algn="l" rtl="0">
                        <a:spcBef>
                          <a:spcPts val="0"/>
                        </a:spcBef>
                        <a:spcAft>
                          <a:spcPts val="0"/>
                        </a:spcAft>
                        <a:buNone/>
                      </a:pPr>
                      <a:endParaRPr lang="en-US" sz="1000" dirty="0"/>
                    </a:p>
                    <a:p>
                      <a:pPr marL="0" marR="0" lvl="0" indent="0" algn="l" rtl="0">
                        <a:spcBef>
                          <a:spcPts val="0"/>
                        </a:spcBef>
                        <a:spcAft>
                          <a:spcPts val="0"/>
                        </a:spcAft>
                        <a:buNone/>
                      </a:pPr>
                      <a:r>
                        <a:rPr lang="en-US" sz="1000" dirty="0"/>
                        <a:t>Then, within the options block, you can explicitly state:</a:t>
                      </a:r>
                    </a:p>
                    <a:p>
                      <a:pPr marL="0" marR="0" lvl="0" indent="0" algn="l" rtl="0">
                        <a:spcBef>
                          <a:spcPts val="0"/>
                        </a:spcBef>
                        <a:spcAft>
                          <a:spcPts val="0"/>
                        </a:spcAft>
                        <a:buNone/>
                      </a:pPr>
                      <a:r>
                        <a:rPr lang="en-US" sz="1000" dirty="0"/>
                        <a:t>'allow-recursion { hosts_defined_in_acl }'</a:t>
                      </a:r>
                    </a:p>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bl>
          </a:graphicData>
        </a:graphic>
      </p:graphicFrame>
      <p:sp>
        <p:nvSpPr>
          <p:cNvPr id="169" name="Google Shape;169;p5"/>
          <p:cNvSpPr txBox="1"/>
          <p:nvPr/>
        </p:nvSpPr>
        <p:spPr>
          <a:xfrm>
            <a:off x="4724320" y="5185809"/>
            <a:ext cx="6484091" cy="335384"/>
          </a:xfrm>
          <a:prstGeom prst="rect">
            <a:avLst/>
          </a:prstGeom>
          <a:noFill/>
          <a:ln>
            <a:noFill/>
          </a:ln>
        </p:spPr>
        <p:txBody>
          <a:bodyPr spcFirstLastPara="1" wrap="square" lIns="91425" tIns="45700" rIns="91425" bIns="45700" anchor="ctr" anchorCtr="0">
            <a:normAutofit/>
          </a:bodyPr>
          <a:lstStyle/>
          <a:p>
            <a:pPr marL="0" marR="0" lvl="0" indent="-93472" algn="l" rtl="0">
              <a:lnSpc>
                <a:spcPct val="100000"/>
              </a:lnSpc>
              <a:spcBef>
                <a:spcPts val="0"/>
              </a:spcBef>
              <a:spcAft>
                <a:spcPts val="0"/>
              </a:spcAft>
              <a:buClr>
                <a:schemeClr val="accent1"/>
              </a:buClr>
              <a:buSzPts val="1472"/>
              <a:buFont typeface="Noto Sans Symbols"/>
              <a:buChar char="◼"/>
            </a:pPr>
            <a:r>
              <a:rPr lang="en-US" sz="1600" b="0" i="0" u="none" strike="noStrike" cap="none" dirty="0">
                <a:solidFill>
                  <a:srgbClr val="3F3F3F"/>
                </a:solidFill>
                <a:latin typeface="Gill Sans"/>
                <a:ea typeface="Gill Sans"/>
                <a:cs typeface="Gill Sans"/>
                <a:sym typeface="Gill Sans"/>
              </a:rPr>
              <a:t>Fix within 60 days </a:t>
            </a:r>
            <a:endParaRPr dirty="0"/>
          </a:p>
        </p:txBody>
      </p:sp>
      <p:graphicFrame>
        <p:nvGraphicFramePr>
          <p:cNvPr id="170" name="Google Shape;170;p5"/>
          <p:cNvGraphicFramePr/>
          <p:nvPr>
            <p:extLst>
              <p:ext uri="{D42A27DB-BD31-4B8C-83A1-F6EECF244321}">
                <p14:modId xmlns:p14="http://schemas.microsoft.com/office/powerpoint/2010/main" val="2565408237"/>
              </p:ext>
            </p:extLst>
          </p:nvPr>
        </p:nvGraphicFramePr>
        <p:xfrm>
          <a:off x="4693843" y="5464686"/>
          <a:ext cx="6484125" cy="1767880"/>
        </p:xfrm>
        <a:graphic>
          <a:graphicData uri="http://schemas.openxmlformats.org/drawingml/2006/table">
            <a:tbl>
              <a:tblPr firstRow="1" bandRow="1">
                <a:noFill/>
                <a:tableStyleId>{7B7AC827-4151-4DB3-8C7F-1B4AC0BAEE73}</a:tableStyleId>
              </a:tblPr>
              <a:tblGrid>
                <a:gridCol w="2161375">
                  <a:extLst>
                    <a:ext uri="{9D8B030D-6E8A-4147-A177-3AD203B41FA5}">
                      <a16:colId xmlns:a16="http://schemas.microsoft.com/office/drawing/2014/main" val="20000"/>
                    </a:ext>
                  </a:extLst>
                </a:gridCol>
                <a:gridCol w="2161375">
                  <a:extLst>
                    <a:ext uri="{9D8B030D-6E8A-4147-A177-3AD203B41FA5}">
                      <a16:colId xmlns:a16="http://schemas.microsoft.com/office/drawing/2014/main" val="20001"/>
                    </a:ext>
                  </a:extLst>
                </a:gridCol>
                <a:gridCol w="2161375">
                  <a:extLst>
                    <a:ext uri="{9D8B030D-6E8A-4147-A177-3AD203B41FA5}">
                      <a16:colId xmlns:a16="http://schemas.microsoft.com/office/drawing/2014/main" val="20002"/>
                    </a:ext>
                  </a:extLst>
                </a:gridCol>
              </a:tblGrid>
              <a:tr h="268901">
                <a:tc>
                  <a:txBody>
                    <a:bodyPr/>
                    <a:lstStyle/>
                    <a:p>
                      <a:pPr marL="0" marR="0" lvl="0" indent="0" algn="l" rtl="0">
                        <a:spcBef>
                          <a:spcPts val="0"/>
                        </a:spcBef>
                        <a:spcAft>
                          <a:spcPts val="0"/>
                        </a:spcAft>
                        <a:buNone/>
                      </a:pPr>
                      <a:r>
                        <a:rPr lang="en-US" sz="1600" dirty="0"/>
                        <a:t>Finding</a:t>
                      </a:r>
                      <a:endParaRPr dirty="0"/>
                    </a:p>
                  </a:txBody>
                  <a:tcPr marL="91450" marR="91450" marT="45725" marB="45725"/>
                </a:tc>
                <a:tc>
                  <a:txBody>
                    <a:bodyPr/>
                    <a:lstStyle/>
                    <a:p>
                      <a:pPr marL="0" marR="0" lvl="0" indent="0" algn="l" rtl="0">
                        <a:spcBef>
                          <a:spcPts val="0"/>
                        </a:spcBef>
                        <a:spcAft>
                          <a:spcPts val="0"/>
                        </a:spcAft>
                        <a:buNone/>
                      </a:pPr>
                      <a:r>
                        <a:rPr lang="en-US" sz="1600" dirty="0"/>
                        <a:t>Severity Rating</a:t>
                      </a:r>
                      <a:endParaRPr dirty="0"/>
                    </a:p>
                  </a:txBody>
                  <a:tcPr marL="91450" marR="91450" marT="45725" marB="45725"/>
                </a:tc>
                <a:tc>
                  <a:txBody>
                    <a:bodyPr/>
                    <a:lstStyle/>
                    <a:p>
                      <a:pPr marL="0" marR="0" lvl="0" indent="0" algn="l" rtl="0">
                        <a:spcBef>
                          <a:spcPts val="0"/>
                        </a:spcBef>
                        <a:spcAft>
                          <a:spcPts val="0"/>
                        </a:spcAft>
                        <a:buNone/>
                      </a:pPr>
                      <a:r>
                        <a:rPr lang="en-US" sz="1600" dirty="0"/>
                        <a:t>Recommended Fix</a:t>
                      </a:r>
                      <a:endParaRPr dirty="0"/>
                    </a:p>
                  </a:txBody>
                  <a:tcPr marL="91450" marR="91450" marT="45725" marB="45725"/>
                </a:tc>
                <a:extLst>
                  <a:ext uri="{0D108BD9-81ED-4DB2-BD59-A6C34878D82A}">
                    <a16:rowId xmlns:a16="http://schemas.microsoft.com/office/drawing/2014/main" val="10000"/>
                  </a:ext>
                </a:extLst>
              </a:tr>
              <a:tr h="562240">
                <a:tc>
                  <a:txBody>
                    <a:bodyPr/>
                    <a:lstStyle/>
                    <a:p>
                      <a:pPr marL="0" marR="0" lvl="0" indent="0" algn="l" rtl="0">
                        <a:spcBef>
                          <a:spcPts val="0"/>
                        </a:spcBef>
                        <a:spcAft>
                          <a:spcPts val="0"/>
                        </a:spcAft>
                        <a:buNone/>
                      </a:pPr>
                      <a:r>
                        <a:rPr lang="en-US" sz="1000" dirty="0"/>
                        <a:t>DHCP Server Detection</a:t>
                      </a:r>
                      <a:endParaRPr sz="1000" dirty="0"/>
                    </a:p>
                  </a:txBody>
                  <a:tcPr marL="91450" marR="91450" marT="45725" marB="45725"/>
                </a:tc>
                <a:tc>
                  <a:txBody>
                    <a:bodyPr/>
                    <a:lstStyle/>
                    <a:p>
                      <a:pPr marL="0" marR="0" lvl="0" indent="0" algn="l" rtl="0">
                        <a:spcBef>
                          <a:spcPts val="0"/>
                        </a:spcBef>
                        <a:spcAft>
                          <a:spcPts val="0"/>
                        </a:spcAft>
                        <a:buNone/>
                      </a:pPr>
                      <a:r>
                        <a:rPr lang="en-US" sz="1000" dirty="0"/>
                        <a:t>Low</a:t>
                      </a:r>
                      <a:endParaRPr sz="1000" dirty="0"/>
                    </a:p>
                  </a:txBody>
                  <a:tcPr marL="91450" marR="91450" marT="45725" marB="45725"/>
                </a:tc>
                <a:tc>
                  <a:txBody>
                    <a:bodyPr/>
                    <a:lstStyle/>
                    <a:p>
                      <a:pPr marL="0" marR="0" lvl="0" indent="0" algn="l" rtl="0">
                        <a:spcBef>
                          <a:spcPts val="0"/>
                        </a:spcBef>
                        <a:spcAft>
                          <a:spcPts val="0"/>
                        </a:spcAft>
                        <a:buNone/>
                      </a:pPr>
                      <a:r>
                        <a:rPr lang="en-US" sz="1000" dirty="0"/>
                        <a:t>Apply filtering to keep this information off the network and remove any options that are not in use.</a:t>
                      </a:r>
                      <a:endParaRPr sz="1000" dirty="0"/>
                    </a:p>
                  </a:txBody>
                  <a:tcPr marL="91450" marR="91450" marT="45725" marB="45725"/>
                </a:tc>
                <a:extLst>
                  <a:ext uri="{0D108BD9-81ED-4DB2-BD59-A6C34878D82A}">
                    <a16:rowId xmlns:a16="http://schemas.microsoft.com/office/drawing/2014/main" val="10001"/>
                  </a:ext>
                </a:extLst>
              </a:tr>
              <a:tr h="293346">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2"/>
                  </a:ext>
                </a:extLst>
              </a:tr>
              <a:tr h="293346">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6"/>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6"/>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6"/>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Gill Sans"/>
              <a:ea typeface="Gill Sans"/>
              <a:cs typeface="Gill Sans"/>
              <a:sym typeface="Gill Sans"/>
            </a:endParaRPr>
          </a:p>
        </p:txBody>
      </p:sp>
      <p:sp>
        <p:nvSpPr>
          <p:cNvPr id="180" name="Google Shape;180;p6"/>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PASSWORD PENETRATION TEST OUTCOME</a:t>
            </a:r>
            <a:endParaRPr dirty="0"/>
          </a:p>
        </p:txBody>
      </p:sp>
      <p:sp>
        <p:nvSpPr>
          <p:cNvPr id="181" name="Google Shape;181;p6"/>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6"/>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6"/>
          <p:cNvSpPr txBox="1">
            <a:spLocks noGrp="1"/>
          </p:cNvSpPr>
          <p:nvPr>
            <p:ph type="body" idx="1"/>
          </p:nvPr>
        </p:nvSpPr>
        <p:spPr>
          <a:xfrm>
            <a:off x="4776743" y="702156"/>
            <a:ext cx="6484091" cy="6061715"/>
          </a:xfrm>
          <a:prstGeom prst="rect">
            <a:avLst/>
          </a:prstGeom>
          <a:noFill/>
          <a:ln>
            <a:noFill/>
          </a:ln>
        </p:spPr>
        <p:txBody>
          <a:bodyPr spcFirstLastPara="1" wrap="square" lIns="91425" tIns="45700" rIns="91425" bIns="45700" anchor="ctr" anchorCtr="0">
            <a:normAutofit fontScale="77500" lnSpcReduction="20000"/>
          </a:bodyPr>
          <a:lstStyle/>
          <a:p>
            <a:pPr marL="0" lvl="0" indent="-93472" algn="l" rtl="0">
              <a:lnSpc>
                <a:spcPct val="100000"/>
              </a:lnSpc>
              <a:spcBef>
                <a:spcPts val="0"/>
              </a:spcBef>
              <a:spcAft>
                <a:spcPts val="0"/>
              </a:spcAft>
              <a:buSzPts val="1472"/>
              <a:buFont typeface="Noto Sans Symbols"/>
              <a:buChar char="◼"/>
            </a:pPr>
            <a:r>
              <a:rPr lang="en-US" b="1" dirty="0"/>
              <a:t>Methodology: </a:t>
            </a:r>
            <a:r>
              <a:rPr lang="en-US" dirty="0"/>
              <a:t>(Summarize steps taken to test password security)</a:t>
            </a:r>
          </a:p>
          <a:p>
            <a:pPr marL="0" lvl="0" indent="0" algn="l" rtl="0">
              <a:lnSpc>
                <a:spcPct val="100000"/>
              </a:lnSpc>
              <a:spcBef>
                <a:spcPts val="0"/>
              </a:spcBef>
              <a:spcAft>
                <a:spcPts val="0"/>
              </a:spcAft>
              <a:buSzPts val="1472"/>
            </a:pPr>
            <a:endParaRPr lang="en-US" dirty="0"/>
          </a:p>
          <a:p>
            <a:pPr marL="249428" lvl="0" indent="-342900" algn="l" rtl="0">
              <a:lnSpc>
                <a:spcPct val="100000"/>
              </a:lnSpc>
              <a:spcBef>
                <a:spcPts val="0"/>
              </a:spcBef>
              <a:spcAft>
                <a:spcPts val="0"/>
              </a:spcAft>
              <a:buSzPts val="1472"/>
              <a:buFont typeface="+mj-lt"/>
              <a:buAutoNum type="arabicPeriod"/>
            </a:pPr>
            <a:r>
              <a:rPr lang="en-US" dirty="0"/>
              <a:t>Use and downloaded Hashcat</a:t>
            </a:r>
          </a:p>
          <a:p>
            <a:pPr marL="249428" lvl="0" indent="-342900" algn="l" rtl="0">
              <a:lnSpc>
                <a:spcPct val="100000"/>
              </a:lnSpc>
              <a:spcBef>
                <a:spcPts val="0"/>
              </a:spcBef>
              <a:spcAft>
                <a:spcPts val="0"/>
              </a:spcAft>
              <a:buSzPts val="1472"/>
              <a:buFont typeface="+mj-lt"/>
              <a:buAutoNum type="arabicPeriod"/>
            </a:pPr>
            <a:r>
              <a:rPr lang="en-US" dirty="0"/>
              <a:t>Using GitHub to downloaded rockyou.txt which is list of passwords.</a:t>
            </a:r>
          </a:p>
          <a:p>
            <a:pPr marL="249428" lvl="0" indent="-342900" algn="l" rtl="0">
              <a:lnSpc>
                <a:spcPct val="100000"/>
              </a:lnSpc>
              <a:spcBef>
                <a:spcPts val="0"/>
              </a:spcBef>
              <a:spcAft>
                <a:spcPts val="0"/>
              </a:spcAft>
              <a:buSzPts val="1472"/>
              <a:buFont typeface="+mj-lt"/>
              <a:buAutoNum type="arabicPeriod"/>
            </a:pPr>
            <a:r>
              <a:rPr lang="en-US" dirty="0"/>
              <a:t>Created a folder within the Hashcat-6.2.5 folder called wordlists</a:t>
            </a:r>
          </a:p>
          <a:p>
            <a:pPr marL="249428" lvl="0" indent="-342900" algn="l" rtl="0">
              <a:lnSpc>
                <a:spcPct val="100000"/>
              </a:lnSpc>
              <a:spcBef>
                <a:spcPts val="0"/>
              </a:spcBef>
              <a:spcAft>
                <a:spcPts val="0"/>
              </a:spcAft>
              <a:buSzPts val="1472"/>
              <a:buFont typeface="+mj-lt"/>
              <a:buAutoNum type="arabicPeriod"/>
            </a:pPr>
            <a:r>
              <a:rPr lang="en-US" dirty="0"/>
              <a:t>Created to 2 text documents: new password and hash.  The newpassword.txt had 3 passwords obtained from the rockyou.txt.  Using MD5 hash converter via internet, I obtained the hashes for the 3 passwords. I placed these hashes in hash.txt.</a:t>
            </a:r>
          </a:p>
          <a:p>
            <a:pPr marL="249428" lvl="0" indent="-342900" algn="l" rtl="0">
              <a:lnSpc>
                <a:spcPct val="100000"/>
              </a:lnSpc>
              <a:spcBef>
                <a:spcPts val="0"/>
              </a:spcBef>
              <a:spcAft>
                <a:spcPts val="0"/>
              </a:spcAft>
              <a:buSzPts val="1472"/>
              <a:buFont typeface="+mj-lt"/>
              <a:buAutoNum type="arabicPeriod"/>
            </a:pPr>
            <a:r>
              <a:rPr lang="en-US" dirty="0"/>
              <a:t>Using the Command Prompt (CMD), cracked the password using the dictionary file and </a:t>
            </a:r>
            <a:r>
              <a:rPr lang="en-US" sz="1800" dirty="0">
                <a:solidFill>
                  <a:srgbClr val="4F4F4F"/>
                </a:solidFill>
                <a:effectLst/>
                <a:latin typeface="Gill Sans" panose="020B0604020202020204" charset="0"/>
              </a:rPr>
              <a:t>specify this command </a:t>
            </a:r>
            <a:r>
              <a:rPr lang="en-US" sz="1800" b="1" dirty="0">
                <a:solidFill>
                  <a:srgbClr val="4F4F4F"/>
                </a:solidFill>
                <a:effectLst/>
                <a:latin typeface="Gill Sans" panose="020B0604020202020204" charset="0"/>
              </a:rPr>
              <a:t>-m 0 -a 0 hash.txt file.txt</a:t>
            </a:r>
            <a:r>
              <a:rPr lang="en-US" sz="1800" dirty="0">
                <a:solidFill>
                  <a:srgbClr val="4F4F4F"/>
                </a:solidFill>
                <a:effectLst/>
                <a:latin typeface="Gill Sans" panose="020B0604020202020204" charset="0"/>
              </a:rPr>
              <a:t> which translates into the following arguments:</a:t>
            </a:r>
          </a:p>
          <a:p>
            <a:pPr rtl="0" fontAlgn="ctr">
              <a:spcBef>
                <a:spcPts val="0"/>
              </a:spcBef>
              <a:spcAft>
                <a:spcPts val="0"/>
              </a:spcAft>
              <a:buFont typeface="Arial" panose="020B0604020202020204" pitchFamily="34" charset="0"/>
              <a:buChar char="•"/>
            </a:pPr>
            <a:r>
              <a:rPr lang="en-US" sz="1800" dirty="0">
                <a:solidFill>
                  <a:srgbClr val="4F4F4F"/>
                </a:solidFill>
                <a:effectLst/>
                <a:latin typeface="Gill Sans" panose="020B0604020202020204" charset="0"/>
              </a:rPr>
              <a:t>Hash type: - m 0</a:t>
            </a:r>
          </a:p>
          <a:p>
            <a:pPr rtl="0" fontAlgn="ctr">
              <a:spcBef>
                <a:spcPts val="0"/>
              </a:spcBef>
              <a:spcAft>
                <a:spcPts val="0"/>
              </a:spcAft>
              <a:buFont typeface="Arial" panose="020B0604020202020204" pitchFamily="34" charset="0"/>
              <a:buChar char="•"/>
            </a:pPr>
            <a:r>
              <a:rPr lang="en-US" sz="1800" dirty="0">
                <a:solidFill>
                  <a:srgbClr val="4F4F4F"/>
                </a:solidFill>
                <a:effectLst/>
                <a:latin typeface="Gill Sans" panose="020B0604020202020204" charset="0"/>
              </a:rPr>
              <a:t>Attack mode: -a 0</a:t>
            </a:r>
          </a:p>
          <a:p>
            <a:pPr rtl="0" fontAlgn="ctr">
              <a:spcBef>
                <a:spcPts val="0"/>
              </a:spcBef>
              <a:spcAft>
                <a:spcPts val="0"/>
              </a:spcAft>
              <a:buFont typeface="Arial" panose="020B0604020202020204" pitchFamily="34" charset="0"/>
              <a:buChar char="•"/>
            </a:pPr>
            <a:r>
              <a:rPr lang="en-US" sz="1800" dirty="0">
                <a:solidFill>
                  <a:srgbClr val="4F4F4F"/>
                </a:solidFill>
                <a:effectLst/>
                <a:latin typeface="Gill Sans" panose="020B0604020202020204" charset="0"/>
              </a:rPr>
              <a:t>Hash file: hash.txt</a:t>
            </a:r>
          </a:p>
          <a:p>
            <a:pPr rtl="0" fontAlgn="ctr">
              <a:spcBef>
                <a:spcPts val="0"/>
              </a:spcBef>
              <a:spcAft>
                <a:spcPts val="0"/>
              </a:spcAft>
              <a:buFont typeface="Arial" panose="020B0604020202020204" pitchFamily="34" charset="0"/>
              <a:buChar char="•"/>
            </a:pPr>
            <a:r>
              <a:rPr lang="en-US" sz="1800" dirty="0">
                <a:solidFill>
                  <a:srgbClr val="4F4F4F"/>
                </a:solidFill>
                <a:effectLst/>
                <a:latin typeface="Gill Sans" panose="020B0604020202020204" charset="0"/>
              </a:rPr>
              <a:t>Dictionary file: </a:t>
            </a:r>
            <a:r>
              <a:rPr lang="en-US" sz="1800" dirty="0" err="1">
                <a:solidFill>
                  <a:srgbClr val="4F4F4F"/>
                </a:solidFill>
                <a:effectLst/>
                <a:latin typeface="Gill Sans" panose="020B0604020202020204" charset="0"/>
              </a:rPr>
              <a:t>file.dict</a:t>
            </a:r>
            <a:endParaRPr lang="en-US" sz="1800" dirty="0">
              <a:solidFill>
                <a:srgbClr val="4F4F4F"/>
              </a:solidFill>
              <a:effectLst/>
              <a:latin typeface="Gill Sans" panose="020B0604020202020204" charset="0"/>
            </a:endParaRPr>
          </a:p>
          <a:p>
            <a:pPr rtl="0" fontAlgn="ctr">
              <a:spcBef>
                <a:spcPts val="0"/>
              </a:spcBef>
              <a:spcAft>
                <a:spcPts val="0"/>
              </a:spcAft>
              <a:buFont typeface="Arial" panose="020B0604020202020204" pitchFamily="34" charset="0"/>
              <a:buChar char="•"/>
            </a:pPr>
            <a:r>
              <a:rPr lang="en-US" sz="1800" dirty="0">
                <a:solidFill>
                  <a:srgbClr val="4F4F4F"/>
                </a:solidFill>
                <a:effectLst/>
                <a:latin typeface="Gill Sans" panose="020B0604020202020204" charset="0"/>
              </a:rPr>
              <a:t>-m 0 represents the hash type MD5</a:t>
            </a:r>
          </a:p>
          <a:p>
            <a:pPr rtl="0" fontAlgn="ctr">
              <a:spcBef>
                <a:spcPts val="0"/>
              </a:spcBef>
              <a:spcAft>
                <a:spcPts val="0"/>
              </a:spcAft>
              <a:buFont typeface="Arial" panose="020B0604020202020204" pitchFamily="34" charset="0"/>
              <a:buChar char="•"/>
            </a:pPr>
            <a:r>
              <a:rPr lang="en-US" sz="1800" dirty="0">
                <a:solidFill>
                  <a:srgbClr val="4F4F4F"/>
                </a:solidFill>
                <a:effectLst/>
                <a:latin typeface="Gill Sans" panose="020B0604020202020204" charset="0"/>
              </a:rPr>
              <a:t>-a 0 represents to dictionary attack mode</a:t>
            </a:r>
          </a:p>
          <a:p>
            <a:pPr marL="249428" lvl="0" indent="-342900" algn="l" rtl="0">
              <a:lnSpc>
                <a:spcPct val="100000"/>
              </a:lnSpc>
              <a:spcBef>
                <a:spcPts val="0"/>
              </a:spcBef>
              <a:spcAft>
                <a:spcPts val="0"/>
              </a:spcAft>
              <a:buSzPts val="1472"/>
              <a:buFont typeface="+mj-lt"/>
              <a:buAutoNum type="arabicPeriod"/>
            </a:pPr>
            <a:endParaRPr lang="en-US" dirty="0"/>
          </a:p>
          <a:p>
            <a:pPr marL="0" lvl="0" indent="-93472" algn="l" rtl="0">
              <a:lnSpc>
                <a:spcPct val="100000"/>
              </a:lnSpc>
              <a:spcBef>
                <a:spcPts val="920"/>
              </a:spcBef>
              <a:spcAft>
                <a:spcPts val="0"/>
              </a:spcAft>
              <a:buSzPts val="1472"/>
              <a:buFont typeface="Noto Sans Symbols"/>
              <a:buChar char="◼"/>
            </a:pPr>
            <a:r>
              <a:rPr lang="en-US" b="1" dirty="0"/>
              <a:t>Number of passwords tested: </a:t>
            </a:r>
            <a:r>
              <a:rPr lang="en-US" dirty="0"/>
              <a:t>3</a:t>
            </a:r>
            <a:endParaRPr dirty="0"/>
          </a:p>
          <a:p>
            <a:pPr marL="0" lvl="0" indent="-93472" algn="l" rtl="0">
              <a:lnSpc>
                <a:spcPct val="100000"/>
              </a:lnSpc>
              <a:spcBef>
                <a:spcPts val="920"/>
              </a:spcBef>
              <a:spcAft>
                <a:spcPts val="0"/>
              </a:spcAft>
              <a:buSzPts val="1472"/>
              <a:buFont typeface="Noto Sans Symbols"/>
              <a:buChar char="◼"/>
            </a:pPr>
            <a:r>
              <a:rPr lang="en-US" b="1" dirty="0"/>
              <a:t>Number of passwords cracked: </a:t>
            </a:r>
            <a:r>
              <a:rPr lang="en-US" dirty="0"/>
              <a:t>3</a:t>
            </a:r>
            <a:endParaRPr dirty="0"/>
          </a:p>
          <a:p>
            <a:pPr marL="0" lvl="0" indent="-93472" algn="l" rtl="0">
              <a:lnSpc>
                <a:spcPct val="100000"/>
              </a:lnSpc>
              <a:spcBef>
                <a:spcPts val="920"/>
              </a:spcBef>
              <a:spcAft>
                <a:spcPts val="0"/>
              </a:spcAft>
              <a:buSzPts val="1472"/>
              <a:buFont typeface="Noto Sans Symbols"/>
              <a:buChar char="◼"/>
            </a:pPr>
            <a:r>
              <a:rPr lang="en-US" b="1" dirty="0"/>
              <a:t>Evidence of weak passwords: refer to Slide #11 and Slide #12</a:t>
            </a:r>
            <a:endParaRPr dirty="0"/>
          </a:p>
          <a:p>
            <a:pPr marL="0" lvl="0" indent="-93472" algn="l" rtl="0">
              <a:lnSpc>
                <a:spcPct val="100000"/>
              </a:lnSpc>
              <a:spcBef>
                <a:spcPts val="920"/>
              </a:spcBef>
              <a:spcAft>
                <a:spcPts val="0"/>
              </a:spcAft>
              <a:buSzPts val="1472"/>
              <a:buFont typeface="Noto Sans Symbols"/>
              <a:buChar char="◼"/>
            </a:pPr>
            <a:r>
              <a:rPr lang="en-US" b="1" dirty="0"/>
              <a:t>Recommended steps to improve passwords security: </a:t>
            </a:r>
          </a:p>
          <a:p>
            <a:pPr marL="0" lvl="0" indent="-93472" algn="l" rtl="0">
              <a:lnSpc>
                <a:spcPct val="100000"/>
              </a:lnSpc>
              <a:spcBef>
                <a:spcPts val="920"/>
              </a:spcBef>
              <a:spcAft>
                <a:spcPts val="0"/>
              </a:spcAft>
              <a:buSzPts val="1472"/>
              <a:buFont typeface="Noto Sans Symbols"/>
              <a:buChar char="◼"/>
            </a:pPr>
            <a:r>
              <a:rPr lang="en-US" dirty="0"/>
              <a:t>Setting the Password Policy: </a:t>
            </a:r>
          </a:p>
          <a:p>
            <a:pPr marL="342900" indent="-342900">
              <a:spcBef>
                <a:spcPts val="920"/>
              </a:spcBef>
              <a:buAutoNum type="arabicPeriod"/>
            </a:pPr>
            <a:r>
              <a:rPr lang="en-US" dirty="0"/>
              <a:t>▪ Local Security Policy&gt;Account Policies&gt;Password Policy&gt;Password must meet complexity requirements&gt;change to Enable</a:t>
            </a:r>
          </a:p>
          <a:p>
            <a:pPr marL="342900" indent="-342900">
              <a:spcBef>
                <a:spcPts val="920"/>
              </a:spcBef>
              <a:buAutoNum type="arabicPeriod"/>
            </a:pPr>
            <a:r>
              <a:rPr lang="en-US" dirty="0"/>
              <a:t> ▪ Local Security Policy&gt;Account Policies&gt;Password Policy&gt;Minimum password length&gt;8 characters </a:t>
            </a:r>
          </a:p>
          <a:p>
            <a:pPr marL="342900" indent="-342900">
              <a:spcBef>
                <a:spcPts val="920"/>
              </a:spcBef>
              <a:buAutoNum type="arabicPeriod"/>
            </a:pPr>
            <a:r>
              <a:rPr lang="en-US" dirty="0"/>
              <a:t>▪ Local Security Policy&gt;Account Policies&gt;Password Policy&gt;Minimum password age&gt;120 days </a:t>
            </a:r>
          </a:p>
          <a:p>
            <a:pPr marL="342900" indent="-342900">
              <a:spcBef>
                <a:spcPts val="920"/>
              </a:spcBef>
              <a:buAutoNum type="arabicPeriod"/>
            </a:pPr>
            <a:r>
              <a:rPr lang="en-US" dirty="0"/>
              <a:t>▪ Local Security Policy&gt;Account Policies&gt;Password Policy&gt;Enforce password history&gt;change to 5 passwords remembered.</a:t>
            </a:r>
          </a:p>
          <a:p>
            <a:pPr marL="342900" indent="-342900">
              <a:spcBef>
                <a:spcPts val="920"/>
              </a:spcBef>
              <a:buAutoNum type="arabicPeriod"/>
            </a:pPr>
            <a:endParaRPr dirty="0"/>
          </a:p>
        </p:txBody>
      </p:sp>
    </p:spTree>
  </p:cSld>
  <p:clrMapOvr>
    <a:masterClrMapping/>
  </p:clrMapOvr>
</p:sld>
</file>

<file path=ppt/theme/theme1.xml><?xml version="1.0" encoding="utf-8"?>
<a:theme xmlns:a="http://schemas.openxmlformats.org/drawingml/2006/main" name="DividendVTI">
  <a:themeElements>
    <a:clrScheme name="AnalogousFromDarkSeedRightStep">
      <a:dk1>
        <a:srgbClr val="000000"/>
      </a:dk1>
      <a:lt1>
        <a:srgbClr val="FFFFFF"/>
      </a:lt1>
      <a:dk2>
        <a:srgbClr val="243741"/>
      </a:dk2>
      <a:lt2>
        <a:srgbClr val="E8E4E2"/>
      </a:lt2>
      <a:accent1>
        <a:srgbClr val="3DA2D3"/>
      </a:accent1>
      <a:accent2>
        <a:srgbClr val="375BC5"/>
      </a:accent2>
      <a:accent3>
        <a:srgbClr val="604AD6"/>
      </a:accent3>
      <a:accent4>
        <a:srgbClr val="8938C5"/>
      </a:accent4>
      <a:accent5>
        <a:srgbClr val="D23DD3"/>
      </a:accent5>
      <a:accent6>
        <a:srgbClr val="C12B84"/>
      </a:accent6>
      <a:hlink>
        <a:srgbClr val="41923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AnalogousFromDarkSeedRightStep">
      <a:dk1>
        <a:srgbClr val="000000"/>
      </a:dk1>
      <a:lt1>
        <a:srgbClr val="FFFFFF"/>
      </a:lt1>
      <a:dk2>
        <a:srgbClr val="243741"/>
      </a:dk2>
      <a:lt2>
        <a:srgbClr val="E8E4E2"/>
      </a:lt2>
      <a:accent1>
        <a:srgbClr val="3DA2D3"/>
      </a:accent1>
      <a:accent2>
        <a:srgbClr val="375BC5"/>
      </a:accent2>
      <a:accent3>
        <a:srgbClr val="604AD6"/>
      </a:accent3>
      <a:accent4>
        <a:srgbClr val="8938C5"/>
      </a:accent4>
      <a:accent5>
        <a:srgbClr val="D23DD3"/>
      </a:accent5>
      <a:accent6>
        <a:srgbClr val="C12B84"/>
      </a:accent6>
      <a:hlink>
        <a:srgbClr val="41923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TotalTime>
  <Words>1490</Words>
  <Application>Microsoft Office PowerPoint</Application>
  <PresentationFormat>Widescreen</PresentationFormat>
  <Paragraphs>144</Paragraphs>
  <Slides>14</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Wingdings</vt:lpstr>
      <vt:lpstr>Noto Sans Symbols</vt:lpstr>
      <vt:lpstr>Arial</vt:lpstr>
      <vt:lpstr>Gill Sans</vt:lpstr>
      <vt:lpstr>Open Sans</vt:lpstr>
      <vt:lpstr>DividendVTI</vt:lpstr>
      <vt:lpstr>DividendVTI</vt:lpstr>
      <vt:lpstr>FINAL PROJECT TEMPLATE</vt:lpstr>
      <vt:lpstr>THREAT SUMMARY</vt:lpstr>
      <vt:lpstr>VULNERABILITY SCANNING TARGETS</vt:lpstr>
      <vt:lpstr>PowerPoint Presentation</vt:lpstr>
      <vt:lpstr>PowerPoint Presentation</vt:lpstr>
      <vt:lpstr>VULNERABILITY SCAN RESULTS</vt:lpstr>
      <vt:lpstr>Scan Results</vt:lpstr>
      <vt:lpstr>REMEDIATION RECOMMENDATION</vt:lpstr>
      <vt:lpstr>PASSWORD PENETRATION TEST OUTCOME</vt:lpstr>
      <vt:lpstr>PowerPoint Presentation</vt:lpstr>
      <vt:lpstr>PowerPoint Presentation</vt:lpstr>
      <vt:lpstr>PowerPoint Presentation</vt:lpstr>
      <vt:lpstr>INCIDENT RESPONSE PRELIMINARY ASSESSMENT</vt:lpstr>
      <vt:lpstr>INCIDENT RESPONSE RECOMMENDED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TEMPLATE</dc:title>
  <dc:creator>Christine Izuakor</dc:creator>
  <cp:lastModifiedBy>Simone</cp:lastModifiedBy>
  <cp:revision>1</cp:revision>
  <dcterms:created xsi:type="dcterms:W3CDTF">2020-04-24T02:20:58Z</dcterms:created>
  <dcterms:modified xsi:type="dcterms:W3CDTF">2022-02-22T02:34:59Z</dcterms:modified>
</cp:coreProperties>
</file>