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533"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Pathania" userId="2475ef3f519120d1" providerId="LiveId" clId="{EB4F01ED-A131-44BC-8CD4-840B8E55DE2F}"/>
    <pc:docChg chg="undo custSel addSld modSld">
      <pc:chgData name="Sumit Pathania" userId="2475ef3f519120d1" providerId="LiveId" clId="{EB4F01ED-A131-44BC-8CD4-840B8E55DE2F}" dt="2022-06-30T17:08:36.604" v="1872" actId="1076"/>
      <pc:docMkLst>
        <pc:docMk/>
      </pc:docMkLst>
      <pc:sldChg chg="modSp new mod">
        <pc:chgData name="Sumit Pathania" userId="2475ef3f519120d1" providerId="LiveId" clId="{EB4F01ED-A131-44BC-8CD4-840B8E55DE2F}" dt="2022-06-29T18:09:57.172" v="138"/>
        <pc:sldMkLst>
          <pc:docMk/>
          <pc:sldMk cId="3177972940" sldId="256"/>
        </pc:sldMkLst>
        <pc:spChg chg="mod">
          <ac:chgData name="Sumit Pathania" userId="2475ef3f519120d1" providerId="LiveId" clId="{EB4F01ED-A131-44BC-8CD4-840B8E55DE2F}" dt="2022-06-29T18:09:57.172" v="138"/>
          <ac:spMkLst>
            <pc:docMk/>
            <pc:sldMk cId="3177972940" sldId="256"/>
            <ac:spMk id="2" creationId="{219C6B53-3441-F5E7-E907-BE41C27927B8}"/>
          </ac:spMkLst>
        </pc:spChg>
        <pc:spChg chg="mod">
          <ac:chgData name="Sumit Pathania" userId="2475ef3f519120d1" providerId="LiveId" clId="{EB4F01ED-A131-44BC-8CD4-840B8E55DE2F}" dt="2022-06-29T18:09:57.172" v="138"/>
          <ac:spMkLst>
            <pc:docMk/>
            <pc:sldMk cId="3177972940" sldId="256"/>
            <ac:spMk id="3" creationId="{796D41EA-B05F-4CAD-9E66-DBAC6FE73048}"/>
          </ac:spMkLst>
        </pc:spChg>
      </pc:sldChg>
      <pc:sldChg chg="modSp new mod">
        <pc:chgData name="Sumit Pathania" userId="2475ef3f519120d1" providerId="LiveId" clId="{EB4F01ED-A131-44BC-8CD4-840B8E55DE2F}" dt="2022-06-30T17:01:57.937" v="1646" actId="20577"/>
        <pc:sldMkLst>
          <pc:docMk/>
          <pc:sldMk cId="1623856716" sldId="257"/>
        </pc:sldMkLst>
        <pc:spChg chg="mod">
          <ac:chgData name="Sumit Pathania" userId="2475ef3f519120d1" providerId="LiveId" clId="{EB4F01ED-A131-44BC-8CD4-840B8E55DE2F}" dt="2022-06-29T18:11:04.728" v="155" actId="113"/>
          <ac:spMkLst>
            <pc:docMk/>
            <pc:sldMk cId="1623856716" sldId="257"/>
            <ac:spMk id="2" creationId="{DFFDC67E-F954-B9A7-A275-E27234A3AA78}"/>
          </ac:spMkLst>
        </pc:spChg>
        <pc:spChg chg="mod">
          <ac:chgData name="Sumit Pathania" userId="2475ef3f519120d1" providerId="LiveId" clId="{EB4F01ED-A131-44BC-8CD4-840B8E55DE2F}" dt="2022-06-30T17:01:57.937" v="1646" actId="20577"/>
          <ac:spMkLst>
            <pc:docMk/>
            <pc:sldMk cId="1623856716" sldId="257"/>
            <ac:spMk id="3" creationId="{8181B6EE-411C-B535-2A92-08CDCF778F67}"/>
          </ac:spMkLst>
        </pc:spChg>
      </pc:sldChg>
      <pc:sldChg chg="modSp new mod">
        <pc:chgData name="Sumit Pathania" userId="2475ef3f519120d1" providerId="LiveId" clId="{EB4F01ED-A131-44BC-8CD4-840B8E55DE2F}" dt="2022-06-30T16:17:02.101" v="741" actId="313"/>
        <pc:sldMkLst>
          <pc:docMk/>
          <pc:sldMk cId="3534287629" sldId="258"/>
        </pc:sldMkLst>
        <pc:spChg chg="mod">
          <ac:chgData name="Sumit Pathania" userId="2475ef3f519120d1" providerId="LiveId" clId="{EB4F01ED-A131-44BC-8CD4-840B8E55DE2F}" dt="2022-06-30T16:06:14.008" v="184" actId="403"/>
          <ac:spMkLst>
            <pc:docMk/>
            <pc:sldMk cId="3534287629" sldId="258"/>
            <ac:spMk id="2" creationId="{14084582-62BD-6B59-5DC7-A7A62BFAB32D}"/>
          </ac:spMkLst>
        </pc:spChg>
        <pc:spChg chg="mod">
          <ac:chgData name="Sumit Pathania" userId="2475ef3f519120d1" providerId="LiveId" clId="{EB4F01ED-A131-44BC-8CD4-840B8E55DE2F}" dt="2022-06-30T16:17:02.101" v="741" actId="313"/>
          <ac:spMkLst>
            <pc:docMk/>
            <pc:sldMk cId="3534287629" sldId="258"/>
            <ac:spMk id="3" creationId="{47154271-8E78-DB67-6054-999756D0B55F}"/>
          </ac:spMkLst>
        </pc:spChg>
      </pc:sldChg>
      <pc:sldChg chg="modSp new mod">
        <pc:chgData name="Sumit Pathania" userId="2475ef3f519120d1" providerId="LiveId" clId="{EB4F01ED-A131-44BC-8CD4-840B8E55DE2F}" dt="2022-06-30T16:34:33.644" v="849" actId="404"/>
        <pc:sldMkLst>
          <pc:docMk/>
          <pc:sldMk cId="4282009896" sldId="259"/>
        </pc:sldMkLst>
        <pc:spChg chg="mod">
          <ac:chgData name="Sumit Pathania" userId="2475ef3f519120d1" providerId="LiveId" clId="{EB4F01ED-A131-44BC-8CD4-840B8E55DE2F}" dt="2022-06-30T16:17:51.461" v="754" actId="20577"/>
          <ac:spMkLst>
            <pc:docMk/>
            <pc:sldMk cId="4282009896" sldId="259"/>
            <ac:spMk id="2" creationId="{A39DA25E-47E4-0D92-81A0-CFF63B9C61A2}"/>
          </ac:spMkLst>
        </pc:spChg>
        <pc:spChg chg="mod">
          <ac:chgData name="Sumit Pathania" userId="2475ef3f519120d1" providerId="LiveId" clId="{EB4F01ED-A131-44BC-8CD4-840B8E55DE2F}" dt="2022-06-30T16:34:33.644" v="849" actId="404"/>
          <ac:spMkLst>
            <pc:docMk/>
            <pc:sldMk cId="4282009896" sldId="259"/>
            <ac:spMk id="3" creationId="{FA32317E-DA04-77A0-EFE6-AC2A5D6ED84F}"/>
          </ac:spMkLst>
        </pc:spChg>
      </pc:sldChg>
      <pc:sldChg chg="addSp delSp modSp new mod">
        <pc:chgData name="Sumit Pathania" userId="2475ef3f519120d1" providerId="LiveId" clId="{EB4F01ED-A131-44BC-8CD4-840B8E55DE2F}" dt="2022-06-30T16:47:56.239" v="1003" actId="207"/>
        <pc:sldMkLst>
          <pc:docMk/>
          <pc:sldMk cId="300429891" sldId="260"/>
        </pc:sldMkLst>
        <pc:spChg chg="mod">
          <ac:chgData name="Sumit Pathania" userId="2475ef3f519120d1" providerId="LiveId" clId="{EB4F01ED-A131-44BC-8CD4-840B8E55DE2F}" dt="2022-06-30T16:35:08.265" v="882" actId="20577"/>
          <ac:spMkLst>
            <pc:docMk/>
            <pc:sldMk cId="300429891" sldId="260"/>
            <ac:spMk id="2" creationId="{990A65D5-955E-B759-89B4-B391F5AE1F84}"/>
          </ac:spMkLst>
        </pc:spChg>
        <pc:spChg chg="del">
          <ac:chgData name="Sumit Pathania" userId="2475ef3f519120d1" providerId="LiveId" clId="{EB4F01ED-A131-44BC-8CD4-840B8E55DE2F}" dt="2022-06-30T16:42:02.764" v="883"/>
          <ac:spMkLst>
            <pc:docMk/>
            <pc:sldMk cId="300429891" sldId="260"/>
            <ac:spMk id="3" creationId="{4B9DC38F-F0FB-A156-0F32-E7A26A6B1A6C}"/>
          </ac:spMkLst>
        </pc:spChg>
        <pc:spChg chg="add mod">
          <ac:chgData name="Sumit Pathania" userId="2475ef3f519120d1" providerId="LiveId" clId="{EB4F01ED-A131-44BC-8CD4-840B8E55DE2F}" dt="2022-06-30T16:47:56.239" v="1003" actId="207"/>
          <ac:spMkLst>
            <pc:docMk/>
            <pc:sldMk cId="300429891" sldId="260"/>
            <ac:spMk id="4" creationId="{E953C95E-774B-2186-12FD-6D48DDBE3583}"/>
          </ac:spMkLst>
        </pc:spChg>
        <pc:picChg chg="add mod">
          <ac:chgData name="Sumit Pathania" userId="2475ef3f519120d1" providerId="LiveId" clId="{EB4F01ED-A131-44BC-8CD4-840B8E55DE2F}" dt="2022-06-30T16:47:01.344" v="987" actId="1076"/>
          <ac:picMkLst>
            <pc:docMk/>
            <pc:sldMk cId="300429891" sldId="260"/>
            <ac:picMk id="6" creationId="{2B267AEE-CAB3-0AE2-D0BE-0B9972AF7BBD}"/>
          </ac:picMkLst>
        </pc:picChg>
        <pc:picChg chg="add del mod">
          <ac:chgData name="Sumit Pathania" userId="2475ef3f519120d1" providerId="LiveId" clId="{EB4F01ED-A131-44BC-8CD4-840B8E55DE2F}" dt="2022-06-30T16:42:10.316" v="885" actId="478"/>
          <ac:picMkLst>
            <pc:docMk/>
            <pc:sldMk cId="300429891" sldId="260"/>
            <ac:picMk id="1026" creationId="{4BF0B12F-C546-8EA1-7323-B41720419891}"/>
          </ac:picMkLst>
        </pc:picChg>
        <pc:picChg chg="add del mod">
          <ac:chgData name="Sumit Pathania" userId="2475ef3f519120d1" providerId="LiveId" clId="{EB4F01ED-A131-44BC-8CD4-840B8E55DE2F}" dt="2022-06-30T16:45:46.359" v="976"/>
          <ac:picMkLst>
            <pc:docMk/>
            <pc:sldMk cId="300429891" sldId="260"/>
            <ac:picMk id="1028" creationId="{6CFF4C4B-C864-45FB-1DDC-5F226F3F8141}"/>
          </ac:picMkLst>
        </pc:picChg>
        <pc:picChg chg="add del mod">
          <ac:chgData name="Sumit Pathania" userId="2475ef3f519120d1" providerId="LiveId" clId="{EB4F01ED-A131-44BC-8CD4-840B8E55DE2F}" dt="2022-06-30T16:46:09.249" v="982"/>
          <ac:picMkLst>
            <pc:docMk/>
            <pc:sldMk cId="300429891" sldId="260"/>
            <ac:picMk id="1030" creationId="{5919F10D-6C8F-580B-3344-B81C43AB21B5}"/>
          </ac:picMkLst>
        </pc:picChg>
      </pc:sldChg>
      <pc:sldChg chg="addSp modSp new mod">
        <pc:chgData name="Sumit Pathania" userId="2475ef3f519120d1" providerId="LiveId" clId="{EB4F01ED-A131-44BC-8CD4-840B8E55DE2F}" dt="2022-06-30T16:58:01.329" v="1406" actId="313"/>
        <pc:sldMkLst>
          <pc:docMk/>
          <pc:sldMk cId="3699534637" sldId="261"/>
        </pc:sldMkLst>
        <pc:spChg chg="mod">
          <ac:chgData name="Sumit Pathania" userId="2475ef3f519120d1" providerId="LiveId" clId="{EB4F01ED-A131-44BC-8CD4-840B8E55DE2F}" dt="2022-06-30T16:52:18.462" v="1052" actId="5793"/>
          <ac:spMkLst>
            <pc:docMk/>
            <pc:sldMk cId="3699534637" sldId="261"/>
            <ac:spMk id="2" creationId="{7A3C4B87-AE7F-767E-82AD-4BB86005AF9A}"/>
          </ac:spMkLst>
        </pc:spChg>
        <pc:spChg chg="mod">
          <ac:chgData name="Sumit Pathania" userId="2475ef3f519120d1" providerId="LiveId" clId="{EB4F01ED-A131-44BC-8CD4-840B8E55DE2F}" dt="2022-06-30T16:58:01.329" v="1406" actId="313"/>
          <ac:spMkLst>
            <pc:docMk/>
            <pc:sldMk cId="3699534637" sldId="261"/>
            <ac:spMk id="3" creationId="{A01C71D7-D933-0974-6D24-7424B108C0D9}"/>
          </ac:spMkLst>
        </pc:spChg>
        <pc:picChg chg="add mod">
          <ac:chgData name="Sumit Pathania" userId="2475ef3f519120d1" providerId="LiveId" clId="{EB4F01ED-A131-44BC-8CD4-840B8E55DE2F}" dt="2022-06-30T16:57:50.546" v="1405" actId="1076"/>
          <ac:picMkLst>
            <pc:docMk/>
            <pc:sldMk cId="3699534637" sldId="261"/>
            <ac:picMk id="5" creationId="{B24F3F94-0CB9-2812-1E92-77B232F1684D}"/>
          </ac:picMkLst>
        </pc:picChg>
      </pc:sldChg>
      <pc:sldChg chg="modSp new mod">
        <pc:chgData name="Sumit Pathania" userId="2475ef3f519120d1" providerId="LiveId" clId="{EB4F01ED-A131-44BC-8CD4-840B8E55DE2F}" dt="2022-06-30T17:06:45.225" v="1861" actId="2711"/>
        <pc:sldMkLst>
          <pc:docMk/>
          <pc:sldMk cId="2952805218" sldId="262"/>
        </pc:sldMkLst>
        <pc:spChg chg="mod">
          <ac:chgData name="Sumit Pathania" userId="2475ef3f519120d1" providerId="LiveId" clId="{EB4F01ED-A131-44BC-8CD4-840B8E55DE2F}" dt="2022-06-30T16:58:12.131" v="1421" actId="20577"/>
          <ac:spMkLst>
            <pc:docMk/>
            <pc:sldMk cId="2952805218" sldId="262"/>
            <ac:spMk id="2" creationId="{10B44744-5FD7-B65D-C9C1-93D7B3548398}"/>
          </ac:spMkLst>
        </pc:spChg>
        <pc:spChg chg="mod">
          <ac:chgData name="Sumit Pathania" userId="2475ef3f519120d1" providerId="LiveId" clId="{EB4F01ED-A131-44BC-8CD4-840B8E55DE2F}" dt="2022-06-30T17:06:45.225" v="1861" actId="2711"/>
          <ac:spMkLst>
            <pc:docMk/>
            <pc:sldMk cId="2952805218" sldId="262"/>
            <ac:spMk id="3" creationId="{72436C70-F66F-9B07-A2B0-419A41B618EC}"/>
          </ac:spMkLst>
        </pc:spChg>
      </pc:sldChg>
      <pc:sldChg chg="addSp delSp modSp new mod">
        <pc:chgData name="Sumit Pathania" userId="2475ef3f519120d1" providerId="LiveId" clId="{EB4F01ED-A131-44BC-8CD4-840B8E55DE2F}" dt="2022-06-30T17:08:36.604" v="1872" actId="1076"/>
        <pc:sldMkLst>
          <pc:docMk/>
          <pc:sldMk cId="934948387" sldId="263"/>
        </pc:sldMkLst>
        <pc:spChg chg="del mod">
          <ac:chgData name="Sumit Pathania" userId="2475ef3f519120d1" providerId="LiveId" clId="{EB4F01ED-A131-44BC-8CD4-840B8E55DE2F}" dt="2022-06-30T17:08:28.764" v="1871" actId="478"/>
          <ac:spMkLst>
            <pc:docMk/>
            <pc:sldMk cId="934948387" sldId="263"/>
            <ac:spMk id="2" creationId="{B3E3C4A0-62FD-4516-F1D0-520CCC18B6A6}"/>
          </ac:spMkLst>
        </pc:spChg>
        <pc:spChg chg="add del">
          <ac:chgData name="Sumit Pathania" userId="2475ef3f519120d1" providerId="LiveId" clId="{EB4F01ED-A131-44BC-8CD4-840B8E55DE2F}" dt="2022-06-30T17:08:03.052" v="1865" actId="931"/>
          <ac:spMkLst>
            <pc:docMk/>
            <pc:sldMk cId="934948387" sldId="263"/>
            <ac:spMk id="3" creationId="{268ADD4E-5970-18BF-18FF-5F8D6D03BFE4}"/>
          </ac:spMkLst>
        </pc:spChg>
        <pc:picChg chg="add mod">
          <ac:chgData name="Sumit Pathania" userId="2475ef3f519120d1" providerId="LiveId" clId="{EB4F01ED-A131-44BC-8CD4-840B8E55DE2F}" dt="2022-06-30T17:08:36.604" v="1872" actId="1076"/>
          <ac:picMkLst>
            <pc:docMk/>
            <pc:sldMk cId="934948387" sldId="263"/>
            <ac:picMk id="5" creationId="{5CEECB97-2AC8-54CA-8BF8-E7C02036C0F9}"/>
          </ac:picMkLst>
        </pc:picChg>
        <pc:picChg chg="add del mod">
          <ac:chgData name="Sumit Pathania" userId="2475ef3f519120d1" providerId="LiveId" clId="{EB4F01ED-A131-44BC-8CD4-840B8E55DE2F}" dt="2022-06-30T17:07:37.573" v="1864"/>
          <ac:picMkLst>
            <pc:docMk/>
            <pc:sldMk cId="934948387" sldId="263"/>
            <ac:picMk id="2050" creationId="{30BFDA84-9E9E-D94A-3B93-2CD7D868A9B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36439466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6D56A-0F89-4E2D-800B-E7756E93A6C2}"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221571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403676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152792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567969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1315319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334629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95542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281578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139983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6D56A-0F89-4E2D-800B-E7756E93A6C2}"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154809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6D56A-0F89-4E2D-800B-E7756E93A6C2}"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243008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6D56A-0F89-4E2D-800B-E7756E93A6C2}"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342492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6D56A-0F89-4E2D-800B-E7756E93A6C2}"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208668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46D56A-0F89-4E2D-800B-E7756E93A6C2}"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368244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6D56A-0F89-4E2D-800B-E7756E93A6C2}"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182428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6D56A-0F89-4E2D-800B-E7756E93A6C2}"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98AF-C240-4FB3-8FB3-AF71A5078148}" type="slidenum">
              <a:rPr lang="en-IN" smtClean="0"/>
              <a:t>‹#›</a:t>
            </a:fld>
            <a:endParaRPr lang="en-IN"/>
          </a:p>
        </p:txBody>
      </p:sp>
    </p:spTree>
    <p:extLst>
      <p:ext uri="{BB962C8B-B14F-4D97-AF65-F5344CB8AC3E}">
        <p14:creationId xmlns:p14="http://schemas.microsoft.com/office/powerpoint/2010/main" val="197543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46D56A-0F89-4E2D-800B-E7756E93A6C2}" type="datetimeFigureOut">
              <a:rPr lang="en-IN" smtClean="0"/>
              <a:t>30-06-2022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0498AF-C240-4FB3-8FB3-AF71A5078148}" type="slidenum">
              <a:rPr lang="en-IN" smtClean="0"/>
              <a:t>‹#›</a:t>
            </a:fld>
            <a:endParaRPr lang="en-IN"/>
          </a:p>
        </p:txBody>
      </p:sp>
    </p:spTree>
    <p:extLst>
      <p:ext uri="{BB962C8B-B14F-4D97-AF65-F5344CB8AC3E}">
        <p14:creationId xmlns:p14="http://schemas.microsoft.com/office/powerpoint/2010/main" val="1246264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NumPy" TargetMode="External"/><Relationship Id="rId3" Type="http://schemas.openxmlformats.org/officeDocument/2006/relationships/hyperlink" Target="https://en.wikipedia.org/wiki/Regression_analysis" TargetMode="External"/><Relationship Id="rId7" Type="http://schemas.openxmlformats.org/officeDocument/2006/relationships/hyperlink" Target="https://en.wikipedia.org/wiki/Gradient_boosting" TargetMode="External"/><Relationship Id="rId2" Type="http://schemas.openxmlformats.org/officeDocument/2006/relationships/hyperlink" Target="https://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s://en.wikipedia.org/wiki/Random_forests" TargetMode="External"/><Relationship Id="rId5" Type="http://schemas.openxmlformats.org/officeDocument/2006/relationships/hyperlink" Target="https://en.wikipedia.org/wiki/Support_vector_machine" TargetMode="External"/><Relationship Id="rId10" Type="http://schemas.openxmlformats.org/officeDocument/2006/relationships/image" Target="../media/image4.png"/><Relationship Id="rId4" Type="http://schemas.openxmlformats.org/officeDocument/2006/relationships/hyperlink" Target="https://en.wikipedia.org/wiki/Cluster_analysis" TargetMode="External"/><Relationship Id="rId9" Type="http://schemas.openxmlformats.org/officeDocument/2006/relationships/hyperlink" Target="https://en.wikipedia.org/wiki/SciP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B53-3441-F5E7-E907-BE41C27927B8}"/>
              </a:ext>
            </a:extLst>
          </p:cNvPr>
          <p:cNvSpPr>
            <a:spLocks noGrp="1"/>
          </p:cNvSpPr>
          <p:nvPr>
            <p:ph type="ctrTitle"/>
          </p:nvPr>
        </p:nvSpPr>
        <p:spPr/>
        <p:txBody>
          <a:bodyPr/>
          <a:lstStyle/>
          <a:p>
            <a:r>
              <a:rPr lang="en-IN" dirty="0">
                <a:latin typeface="Algerian" panose="04020705040A02060702" pitchFamily="82" charset="0"/>
              </a:rPr>
              <a:t>STOCK MARKET</a:t>
            </a:r>
            <a:br>
              <a:rPr lang="en-IN" dirty="0">
                <a:latin typeface="Algerian" panose="04020705040A02060702" pitchFamily="82" charset="0"/>
              </a:rPr>
            </a:br>
            <a:r>
              <a:rPr lang="en-IN" dirty="0">
                <a:latin typeface="Algerian" panose="04020705040A02060702" pitchFamily="82" charset="0"/>
              </a:rPr>
              <a:t>PREDICTION</a:t>
            </a:r>
          </a:p>
        </p:txBody>
      </p:sp>
      <p:sp>
        <p:nvSpPr>
          <p:cNvPr id="3" name="Subtitle 2">
            <a:extLst>
              <a:ext uri="{FF2B5EF4-FFF2-40B4-BE49-F238E27FC236}">
                <a16:creationId xmlns:a16="http://schemas.microsoft.com/office/drawing/2014/main" id="{796D41EA-B05F-4CAD-9E66-DBAC6FE73048}"/>
              </a:ext>
            </a:extLst>
          </p:cNvPr>
          <p:cNvSpPr>
            <a:spLocks noGrp="1"/>
          </p:cNvSpPr>
          <p:nvPr>
            <p:ph type="subTitle" idx="1"/>
          </p:nvPr>
        </p:nvSpPr>
        <p:spPr/>
        <p:txBody>
          <a:bodyPr/>
          <a:lstStyle/>
          <a:p>
            <a:pPr algn="r"/>
            <a:r>
              <a:rPr lang="en-IN" dirty="0"/>
              <a:t>by: Sumit Pathania</a:t>
            </a:r>
          </a:p>
        </p:txBody>
      </p:sp>
    </p:spTree>
    <p:extLst>
      <p:ext uri="{BB962C8B-B14F-4D97-AF65-F5344CB8AC3E}">
        <p14:creationId xmlns:p14="http://schemas.microsoft.com/office/powerpoint/2010/main" val="317797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7E-F954-B9A7-A275-E27234A3AA78}"/>
              </a:ext>
            </a:extLst>
          </p:cNvPr>
          <p:cNvSpPr>
            <a:spLocks noGrp="1"/>
          </p:cNvSpPr>
          <p:nvPr>
            <p:ph type="title"/>
          </p:nvPr>
        </p:nvSpPr>
        <p:spPr/>
        <p:txBody>
          <a:bodyPr>
            <a:normAutofit/>
          </a:bodyPr>
          <a:lstStyle/>
          <a:p>
            <a:r>
              <a:rPr lang="en-IN" sz="4400" b="1" dirty="0"/>
              <a:t>CONTENTS :</a:t>
            </a:r>
          </a:p>
        </p:txBody>
      </p:sp>
      <p:sp>
        <p:nvSpPr>
          <p:cNvPr id="3" name="Content Placeholder 2">
            <a:extLst>
              <a:ext uri="{FF2B5EF4-FFF2-40B4-BE49-F238E27FC236}">
                <a16:creationId xmlns:a16="http://schemas.microsoft.com/office/drawing/2014/main" id="{8181B6EE-411C-B535-2A92-08CDCF778F67}"/>
              </a:ext>
            </a:extLst>
          </p:cNvPr>
          <p:cNvSpPr>
            <a:spLocks noGrp="1"/>
          </p:cNvSpPr>
          <p:nvPr>
            <p:ph idx="1"/>
          </p:nvPr>
        </p:nvSpPr>
        <p:spPr/>
        <p:txBody>
          <a:bodyPr/>
          <a:lstStyle/>
          <a:p>
            <a:r>
              <a:rPr lang="en-IN" dirty="0"/>
              <a:t>Overview</a:t>
            </a:r>
          </a:p>
          <a:p>
            <a:r>
              <a:rPr lang="en-IN" dirty="0"/>
              <a:t>Why Python ?</a:t>
            </a:r>
          </a:p>
          <a:p>
            <a:r>
              <a:rPr lang="en-IN" dirty="0"/>
              <a:t>Scikit-learn</a:t>
            </a:r>
          </a:p>
          <a:p>
            <a:r>
              <a:rPr lang="en-IN" dirty="0"/>
              <a:t>My model</a:t>
            </a:r>
          </a:p>
          <a:p>
            <a:r>
              <a:rPr lang="en-IN" dirty="0"/>
              <a:t>Future Scope</a:t>
            </a:r>
          </a:p>
          <a:p>
            <a:endParaRPr lang="en-IN" dirty="0"/>
          </a:p>
          <a:p>
            <a:endParaRPr lang="en-IN" dirty="0"/>
          </a:p>
        </p:txBody>
      </p:sp>
    </p:spTree>
    <p:extLst>
      <p:ext uri="{BB962C8B-B14F-4D97-AF65-F5344CB8AC3E}">
        <p14:creationId xmlns:p14="http://schemas.microsoft.com/office/powerpoint/2010/main" val="16238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4582-62BD-6B59-5DC7-A7A62BFAB32D}"/>
              </a:ext>
            </a:extLst>
          </p:cNvPr>
          <p:cNvSpPr>
            <a:spLocks noGrp="1"/>
          </p:cNvSpPr>
          <p:nvPr>
            <p:ph type="title"/>
          </p:nvPr>
        </p:nvSpPr>
        <p:spPr/>
        <p:txBody>
          <a:bodyPr>
            <a:normAutofit/>
          </a:bodyPr>
          <a:lstStyle/>
          <a:p>
            <a:r>
              <a:rPr lang="en-IN" sz="4000" b="1" dirty="0"/>
              <a:t>OVERVIEW: </a:t>
            </a:r>
          </a:p>
        </p:txBody>
      </p:sp>
      <p:sp>
        <p:nvSpPr>
          <p:cNvPr id="3" name="Content Placeholder 2">
            <a:extLst>
              <a:ext uri="{FF2B5EF4-FFF2-40B4-BE49-F238E27FC236}">
                <a16:creationId xmlns:a16="http://schemas.microsoft.com/office/drawing/2014/main" id="{47154271-8E78-DB67-6054-999756D0B55F}"/>
              </a:ext>
            </a:extLst>
          </p:cNvPr>
          <p:cNvSpPr>
            <a:spLocks noGrp="1"/>
          </p:cNvSpPr>
          <p:nvPr>
            <p:ph idx="1"/>
          </p:nvPr>
        </p:nvSpPr>
        <p:spPr/>
        <p:txBody>
          <a:bodyPr/>
          <a:lstStyle/>
          <a:p>
            <a:r>
              <a:rPr lang="en-IN" dirty="0"/>
              <a:t>In this project I have taken the 5 years all stocks dataset and isolated the top 100 data points of a single stock named AAL.</a:t>
            </a:r>
          </a:p>
          <a:p>
            <a:r>
              <a:rPr lang="en-IN" dirty="0"/>
              <a:t>In order to predict the closing value of the stock I then figured out the co-relation between the opening and closing price of the stock.</a:t>
            </a:r>
          </a:p>
          <a:p>
            <a:r>
              <a:rPr lang="en-IN" dirty="0"/>
              <a:t>Then I trained my model after splitting the training and test set into 75% and 25% respectively.</a:t>
            </a:r>
          </a:p>
          <a:p>
            <a:r>
              <a:rPr lang="en-IN" dirty="0"/>
              <a:t>After training the model I tested it to find out its accuracy and also figured out the probability of error.</a:t>
            </a:r>
          </a:p>
          <a:p>
            <a:endParaRPr lang="en-IN" dirty="0"/>
          </a:p>
        </p:txBody>
      </p:sp>
    </p:spTree>
    <p:extLst>
      <p:ext uri="{BB962C8B-B14F-4D97-AF65-F5344CB8AC3E}">
        <p14:creationId xmlns:p14="http://schemas.microsoft.com/office/powerpoint/2010/main" val="353428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A25E-47E4-0D92-81A0-CFF63B9C61A2}"/>
              </a:ext>
            </a:extLst>
          </p:cNvPr>
          <p:cNvSpPr>
            <a:spLocks noGrp="1"/>
          </p:cNvSpPr>
          <p:nvPr>
            <p:ph type="title"/>
          </p:nvPr>
        </p:nvSpPr>
        <p:spPr/>
        <p:txBody>
          <a:bodyPr/>
          <a:lstStyle/>
          <a:p>
            <a:r>
              <a:rPr lang="en-IN" dirty="0"/>
              <a:t>Why python: </a:t>
            </a:r>
          </a:p>
        </p:txBody>
      </p:sp>
      <p:sp>
        <p:nvSpPr>
          <p:cNvPr id="3" name="Content Placeholder 2">
            <a:extLst>
              <a:ext uri="{FF2B5EF4-FFF2-40B4-BE49-F238E27FC236}">
                <a16:creationId xmlns:a16="http://schemas.microsoft.com/office/drawing/2014/main" id="{FA32317E-DA04-77A0-EFE6-AC2A5D6ED84F}"/>
              </a:ext>
            </a:extLst>
          </p:cNvPr>
          <p:cNvSpPr>
            <a:spLocks noGrp="1"/>
          </p:cNvSpPr>
          <p:nvPr>
            <p:ph idx="1"/>
          </p:nvPr>
        </p:nvSpPr>
        <p:spPr/>
        <p:txBody>
          <a:bodyPr/>
          <a:lstStyle/>
          <a:p>
            <a:r>
              <a:rPr lang="en-IN" sz="2000" dirty="0"/>
              <a:t>Simple and Consistent: </a:t>
            </a:r>
            <a:r>
              <a:rPr lang="en-US" sz="1600" b="0" i="0" dirty="0">
                <a:effectLst/>
              </a:rPr>
              <a:t>Python offers concise and readable code. While complex algorithms and versatile workflows stand behind machine learning and AI, Python’s simplicity allows developers to write reliable systems.</a:t>
            </a:r>
          </a:p>
          <a:p>
            <a:r>
              <a:rPr lang="en-US" sz="2000" dirty="0"/>
              <a:t>Libraries and Frameworks: </a:t>
            </a:r>
            <a:r>
              <a:rPr lang="en-US" sz="1600" b="0" i="0" dirty="0">
                <a:effectLst/>
              </a:rPr>
              <a:t>To reduce development time, programmers turn to a number of Python frameworks and libraries. A software library is pre-written code that developers use to solve common programming tasks.</a:t>
            </a:r>
          </a:p>
          <a:p>
            <a:r>
              <a:rPr lang="en-US" sz="2000" dirty="0"/>
              <a:t>Platform Independence: </a:t>
            </a:r>
            <a:r>
              <a:rPr lang="en-US" sz="1600" b="0" i="0" dirty="0">
                <a:effectLst/>
              </a:rPr>
              <a:t>Platform independence refers to a programming language or framework allowing developers to implement things on one machine and use them on another machine without any (or with only minimal) changes.</a:t>
            </a:r>
            <a:endParaRPr lang="en-IN" dirty="0"/>
          </a:p>
        </p:txBody>
      </p:sp>
    </p:spTree>
    <p:extLst>
      <p:ext uri="{BB962C8B-B14F-4D97-AF65-F5344CB8AC3E}">
        <p14:creationId xmlns:p14="http://schemas.microsoft.com/office/powerpoint/2010/main" val="428200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65D5-955E-B759-89B4-B391F5AE1F84}"/>
              </a:ext>
            </a:extLst>
          </p:cNvPr>
          <p:cNvSpPr>
            <a:spLocks noGrp="1"/>
          </p:cNvSpPr>
          <p:nvPr>
            <p:ph type="title"/>
          </p:nvPr>
        </p:nvSpPr>
        <p:spPr/>
        <p:txBody>
          <a:bodyPr/>
          <a:lstStyle/>
          <a:p>
            <a:r>
              <a:rPr lang="en-IN" dirty="0"/>
              <a:t>Scikit Learn: </a:t>
            </a:r>
          </a:p>
        </p:txBody>
      </p:sp>
      <p:sp>
        <p:nvSpPr>
          <p:cNvPr id="4" name="Content Placeholder 3">
            <a:extLst>
              <a:ext uri="{FF2B5EF4-FFF2-40B4-BE49-F238E27FC236}">
                <a16:creationId xmlns:a16="http://schemas.microsoft.com/office/drawing/2014/main" id="{E953C95E-774B-2186-12FD-6D48DDBE3583}"/>
              </a:ext>
            </a:extLst>
          </p:cNvPr>
          <p:cNvSpPr>
            <a:spLocks noGrp="1"/>
          </p:cNvSpPr>
          <p:nvPr>
            <p:ph idx="1"/>
          </p:nvPr>
        </p:nvSpPr>
        <p:spPr/>
        <p:txBody>
          <a:bodyPr>
            <a:normAutofit/>
          </a:bodyPr>
          <a:lstStyle/>
          <a:p>
            <a:r>
              <a:rPr lang="en-US" sz="1600" b="1" i="0" dirty="0">
                <a:effectLst/>
                <a:latin typeface="Arial" panose="020B0604020202020204" pitchFamily="34" charset="0"/>
              </a:rPr>
              <a:t>Scikit-learn</a:t>
            </a:r>
            <a:r>
              <a:rPr lang="en-US" sz="1600" b="0" i="0" dirty="0">
                <a:effectLst/>
                <a:latin typeface="Arial" panose="020B0604020202020204" pitchFamily="34" charset="0"/>
              </a:rPr>
              <a:t> is a free software machine learning library for the Python programing Language. </a:t>
            </a:r>
          </a:p>
          <a:p>
            <a:r>
              <a:rPr lang="en-US" sz="1600" b="0" i="0" dirty="0">
                <a:effectLst/>
                <a:latin typeface="Arial" panose="020B0604020202020204" pitchFamily="34" charset="0"/>
              </a:rPr>
              <a:t>It features various </a:t>
            </a:r>
            <a:r>
              <a:rPr lang="en-US" sz="1600" b="0" i="0" strike="noStrike" dirty="0">
                <a:effectLst/>
                <a:latin typeface="Arial" panose="020B0604020202020204" pitchFamily="34" charset="0"/>
                <a:hlinkClick r:id="rId2" tooltip="Statistical classification">
                  <a:extLst>
                    <a:ext uri="{A12FA001-AC4F-418D-AE19-62706E023703}">
                      <ahyp:hlinkClr xmlns:ahyp="http://schemas.microsoft.com/office/drawing/2018/hyperlinkcolor" val="tx"/>
                    </a:ext>
                  </a:extLst>
                </a:hlinkClick>
              </a:rPr>
              <a:t>classification</a:t>
            </a:r>
            <a:r>
              <a:rPr lang="en-US" sz="1600" b="0" i="0" dirty="0">
                <a:effectLst/>
                <a:latin typeface="Arial" panose="020B0604020202020204" pitchFamily="34" charset="0"/>
              </a:rPr>
              <a:t>, </a:t>
            </a:r>
            <a:r>
              <a:rPr lang="en-US" sz="1600" b="0" i="0" strike="noStrike" dirty="0">
                <a:effectLst/>
                <a:latin typeface="Arial" panose="020B0604020202020204" pitchFamily="34" charset="0"/>
                <a:hlinkClick r:id="rId3" tooltip="Regression analysis">
                  <a:extLst>
                    <a:ext uri="{A12FA001-AC4F-418D-AE19-62706E023703}">
                      <ahyp:hlinkClr xmlns:ahyp="http://schemas.microsoft.com/office/drawing/2018/hyperlinkcolor" val="tx"/>
                    </a:ext>
                  </a:extLst>
                </a:hlinkClick>
              </a:rPr>
              <a:t>regression</a:t>
            </a:r>
            <a:r>
              <a:rPr lang="en-US" sz="1600" b="0" i="0" dirty="0">
                <a:effectLst/>
                <a:latin typeface="Arial" panose="020B0604020202020204" pitchFamily="34" charset="0"/>
              </a:rPr>
              <a:t> and </a:t>
            </a:r>
            <a:r>
              <a:rPr lang="en-US" sz="1600" b="0" i="0" strike="noStrike" dirty="0">
                <a:effectLst/>
                <a:latin typeface="Arial" panose="020B0604020202020204" pitchFamily="34" charset="0"/>
                <a:hlinkClick r:id="rId4" tooltip="Cluster analysis">
                  <a:extLst>
                    <a:ext uri="{A12FA001-AC4F-418D-AE19-62706E023703}">
                      <ahyp:hlinkClr xmlns:ahyp="http://schemas.microsoft.com/office/drawing/2018/hyperlinkcolor" val="tx"/>
                    </a:ext>
                  </a:extLst>
                </a:hlinkClick>
              </a:rPr>
              <a:t>clustering</a:t>
            </a:r>
            <a:r>
              <a:rPr lang="en-US" sz="1600" b="0" i="0" dirty="0">
                <a:effectLst/>
                <a:latin typeface="Arial" panose="020B0604020202020204" pitchFamily="34" charset="0"/>
              </a:rPr>
              <a:t> algorithms including </a:t>
            </a:r>
            <a:r>
              <a:rPr lang="en-US" sz="1600" b="0" i="0" strike="noStrike" dirty="0">
                <a:effectLst/>
                <a:latin typeface="Arial" panose="020B0604020202020204" pitchFamily="34" charset="0"/>
                <a:hlinkClick r:id="rId5" tooltip="Support vector machine">
                  <a:extLst>
                    <a:ext uri="{A12FA001-AC4F-418D-AE19-62706E023703}">
                      <ahyp:hlinkClr xmlns:ahyp="http://schemas.microsoft.com/office/drawing/2018/hyperlinkcolor" val="tx"/>
                    </a:ext>
                  </a:extLst>
                </a:hlinkClick>
              </a:rPr>
              <a:t>support-vector machines</a:t>
            </a:r>
            <a:r>
              <a:rPr lang="en-US" sz="1600" b="0" i="0" dirty="0">
                <a:effectLst/>
                <a:latin typeface="Arial" panose="020B0604020202020204" pitchFamily="34" charset="0"/>
              </a:rPr>
              <a:t>, </a:t>
            </a:r>
            <a:r>
              <a:rPr lang="en-US" sz="1600" b="0" i="0" strike="noStrike" dirty="0">
                <a:effectLst/>
                <a:latin typeface="Arial" panose="020B0604020202020204" pitchFamily="34" charset="0"/>
                <a:hlinkClick r:id="rId6" tooltip="Random forests">
                  <a:extLst>
                    <a:ext uri="{A12FA001-AC4F-418D-AE19-62706E023703}">
                      <ahyp:hlinkClr xmlns:ahyp="http://schemas.microsoft.com/office/drawing/2018/hyperlinkcolor" val="tx"/>
                    </a:ext>
                  </a:extLst>
                </a:hlinkClick>
              </a:rPr>
              <a:t>random forests</a:t>
            </a:r>
            <a:r>
              <a:rPr lang="en-US" sz="1600" b="0" i="0" dirty="0">
                <a:effectLst/>
                <a:latin typeface="Arial" panose="020B0604020202020204" pitchFamily="34" charset="0"/>
              </a:rPr>
              <a:t>, </a:t>
            </a:r>
            <a:r>
              <a:rPr lang="en-US" sz="1600" b="0" i="0" strike="noStrike" dirty="0">
                <a:effectLst/>
                <a:latin typeface="Arial" panose="020B0604020202020204" pitchFamily="34" charset="0"/>
                <a:hlinkClick r:id="rId7" tooltip="Gradient boosting">
                  <a:extLst>
                    <a:ext uri="{A12FA001-AC4F-418D-AE19-62706E023703}">
                      <ahyp:hlinkClr xmlns:ahyp="http://schemas.microsoft.com/office/drawing/2018/hyperlinkcolor" val="tx"/>
                    </a:ext>
                  </a:extLst>
                </a:hlinkClick>
              </a:rPr>
              <a:t>gradient boosting</a:t>
            </a:r>
            <a:r>
              <a:rPr lang="en-US" sz="1600" b="0" i="0" dirty="0">
                <a:effectLst/>
                <a:latin typeface="Arial" panose="020B0604020202020204" pitchFamily="34" charset="0"/>
              </a:rPr>
              <a:t>, and is designed to interoperate with the Python numerical and scientific libraries </a:t>
            </a:r>
            <a:r>
              <a:rPr lang="en-US" sz="1600" b="0" i="0" strike="noStrike" dirty="0">
                <a:effectLst/>
                <a:latin typeface="Arial" panose="020B0604020202020204" pitchFamily="34" charset="0"/>
                <a:hlinkClick r:id="rId8" tooltip="NumPy">
                  <a:extLst>
                    <a:ext uri="{A12FA001-AC4F-418D-AE19-62706E023703}">
                      <ahyp:hlinkClr xmlns:ahyp="http://schemas.microsoft.com/office/drawing/2018/hyperlinkcolor" val="tx"/>
                    </a:ext>
                  </a:extLst>
                </a:hlinkClick>
              </a:rPr>
              <a:t>NumPy</a:t>
            </a:r>
            <a:r>
              <a:rPr lang="en-US" sz="1600" b="0" i="0" dirty="0">
                <a:effectLst/>
                <a:latin typeface="Arial" panose="020B0604020202020204" pitchFamily="34" charset="0"/>
              </a:rPr>
              <a:t> and </a:t>
            </a:r>
            <a:r>
              <a:rPr lang="en-US" sz="1600" b="0" i="0" strike="noStrike" dirty="0">
                <a:effectLst/>
                <a:latin typeface="Arial" panose="020B0604020202020204" pitchFamily="34" charset="0"/>
                <a:hlinkClick r:id="rId9" tooltip="SciPy">
                  <a:extLst>
                    <a:ext uri="{A12FA001-AC4F-418D-AE19-62706E023703}">
                      <ahyp:hlinkClr xmlns:ahyp="http://schemas.microsoft.com/office/drawing/2018/hyperlinkcolor" val="tx"/>
                    </a:ext>
                  </a:extLst>
                </a:hlinkClick>
              </a:rPr>
              <a:t>SciPy</a:t>
            </a:r>
            <a:r>
              <a:rPr lang="en-US" sz="1600" b="0" i="0" dirty="0">
                <a:effectLst/>
                <a:latin typeface="Arial" panose="020B0604020202020204" pitchFamily="34" charset="0"/>
              </a:rPr>
              <a:t>.</a:t>
            </a:r>
          </a:p>
          <a:p>
            <a:endParaRPr lang="en-US" sz="1600" dirty="0">
              <a:latin typeface="Arial" panose="020B0604020202020204" pitchFamily="34" charset="0"/>
            </a:endParaRPr>
          </a:p>
          <a:p>
            <a:r>
              <a:rPr lang="en-US" sz="1600" b="0" i="0" dirty="0">
                <a:effectLst/>
                <a:latin typeface="Arial" panose="020B0604020202020204" pitchFamily="34" charset="0"/>
              </a:rPr>
              <a:t>Scikit-learn is largely written in Python, and uses </a:t>
            </a:r>
            <a:r>
              <a:rPr lang="en-US" sz="1600" b="0" i="0" u="none" strike="noStrike" dirty="0">
                <a:effectLst/>
                <a:latin typeface="Arial" panose="020B0604020202020204" pitchFamily="34" charset="0"/>
                <a:hlinkClick r:id="rId8" tooltip="NumPy">
                  <a:extLst>
                    <a:ext uri="{A12FA001-AC4F-418D-AE19-62706E023703}">
                      <ahyp:hlinkClr xmlns:ahyp="http://schemas.microsoft.com/office/drawing/2018/hyperlinkcolor" val="tx"/>
                    </a:ext>
                  </a:extLst>
                </a:hlinkClick>
              </a:rPr>
              <a:t>NumPy</a:t>
            </a:r>
            <a:r>
              <a:rPr lang="en-US" sz="1600" b="0" i="0" dirty="0">
                <a:effectLst/>
                <a:latin typeface="Arial" panose="020B0604020202020204" pitchFamily="34" charset="0"/>
              </a:rPr>
              <a:t> extensively for</a:t>
            </a:r>
          </a:p>
          <a:p>
            <a:pPr marL="0" indent="0">
              <a:buNone/>
            </a:pPr>
            <a:r>
              <a:rPr lang="en-US" sz="1600" b="0" i="0" dirty="0">
                <a:effectLst/>
                <a:latin typeface="Arial" panose="020B0604020202020204" pitchFamily="34" charset="0"/>
              </a:rPr>
              <a:t> high-performance linear algebra and array operations.</a:t>
            </a:r>
          </a:p>
          <a:p>
            <a:pPr marL="0" indent="0">
              <a:buNone/>
            </a:pPr>
            <a:endParaRPr lang="en-US" sz="1600" b="0" i="0" dirty="0">
              <a:effectLst/>
              <a:latin typeface="Arial" panose="020B0604020202020204" pitchFamily="34" charset="0"/>
            </a:endParaRPr>
          </a:p>
          <a:p>
            <a:endParaRPr lang="en-IN" sz="1600" dirty="0"/>
          </a:p>
        </p:txBody>
      </p:sp>
      <p:pic>
        <p:nvPicPr>
          <p:cNvPr id="6" name="Picture 5">
            <a:extLst>
              <a:ext uri="{FF2B5EF4-FFF2-40B4-BE49-F238E27FC236}">
                <a16:creationId xmlns:a16="http://schemas.microsoft.com/office/drawing/2014/main" id="{2B267AEE-CAB3-0AE2-D0BE-0B9972AF7B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6573" y="3686452"/>
            <a:ext cx="3833073" cy="2340064"/>
          </a:xfrm>
          <a:prstGeom prst="rect">
            <a:avLst/>
          </a:prstGeom>
        </p:spPr>
      </p:pic>
    </p:spTree>
    <p:extLst>
      <p:ext uri="{BB962C8B-B14F-4D97-AF65-F5344CB8AC3E}">
        <p14:creationId xmlns:p14="http://schemas.microsoft.com/office/powerpoint/2010/main" val="30042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4B87-AE7F-767E-82AD-4BB86005AF9A}"/>
              </a:ext>
            </a:extLst>
          </p:cNvPr>
          <p:cNvSpPr>
            <a:spLocks noGrp="1"/>
          </p:cNvSpPr>
          <p:nvPr>
            <p:ph type="title"/>
          </p:nvPr>
        </p:nvSpPr>
        <p:spPr/>
        <p:txBody>
          <a:bodyPr/>
          <a:lstStyle/>
          <a:p>
            <a:r>
              <a:rPr lang="en-IN" dirty="0"/>
              <a:t>My Prediction model:</a:t>
            </a:r>
          </a:p>
        </p:txBody>
      </p:sp>
      <p:sp>
        <p:nvSpPr>
          <p:cNvPr id="3" name="Content Placeholder 2">
            <a:extLst>
              <a:ext uri="{FF2B5EF4-FFF2-40B4-BE49-F238E27FC236}">
                <a16:creationId xmlns:a16="http://schemas.microsoft.com/office/drawing/2014/main" id="{A01C71D7-D933-0974-6D24-7424B108C0D9}"/>
              </a:ext>
            </a:extLst>
          </p:cNvPr>
          <p:cNvSpPr>
            <a:spLocks noGrp="1"/>
          </p:cNvSpPr>
          <p:nvPr>
            <p:ph idx="1"/>
          </p:nvPr>
        </p:nvSpPr>
        <p:spPr/>
        <p:txBody>
          <a:bodyPr>
            <a:normAutofit/>
          </a:bodyPr>
          <a:lstStyle/>
          <a:p>
            <a:r>
              <a:rPr lang="en-IN" dirty="0"/>
              <a:t>My prediction model uses scikit-learn library to implement linear </a:t>
            </a:r>
          </a:p>
          <a:p>
            <a:pPr marL="0" indent="0">
              <a:buNone/>
            </a:pPr>
            <a:r>
              <a:rPr lang="en-IN" dirty="0"/>
              <a:t>regression on opening and closing values of the stock and figure out </a:t>
            </a:r>
          </a:p>
          <a:p>
            <a:pPr marL="0" indent="0">
              <a:buNone/>
            </a:pPr>
            <a:r>
              <a:rPr lang="en-IN" dirty="0"/>
              <a:t>the relations between them.</a:t>
            </a:r>
          </a:p>
          <a:p>
            <a:r>
              <a:rPr lang="en-IN" dirty="0"/>
              <a:t>After training the model, I tested it on the dataset and plotted a </a:t>
            </a:r>
          </a:p>
          <a:p>
            <a:pPr marL="0" indent="0">
              <a:buNone/>
            </a:pPr>
            <a:r>
              <a:rPr lang="en-IN" dirty="0"/>
              <a:t>graph with tested values to see how close were the values to the </a:t>
            </a:r>
          </a:p>
          <a:p>
            <a:pPr marL="0" indent="0">
              <a:buNone/>
            </a:pPr>
            <a:r>
              <a:rPr lang="en-IN" dirty="0"/>
              <a:t>actual values.</a:t>
            </a:r>
          </a:p>
        </p:txBody>
      </p:sp>
      <p:pic>
        <p:nvPicPr>
          <p:cNvPr id="5" name="Picture 4">
            <a:extLst>
              <a:ext uri="{FF2B5EF4-FFF2-40B4-BE49-F238E27FC236}">
                <a16:creationId xmlns:a16="http://schemas.microsoft.com/office/drawing/2014/main" id="{B24F3F94-0CB9-2812-1E92-77B232F16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747" y="2065867"/>
            <a:ext cx="4884843" cy="3528366"/>
          </a:xfrm>
          <a:prstGeom prst="rect">
            <a:avLst/>
          </a:prstGeom>
        </p:spPr>
      </p:pic>
    </p:spTree>
    <p:extLst>
      <p:ext uri="{BB962C8B-B14F-4D97-AF65-F5344CB8AC3E}">
        <p14:creationId xmlns:p14="http://schemas.microsoft.com/office/powerpoint/2010/main" val="369953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4744-5FD7-B65D-C9C1-93D7B3548398}"/>
              </a:ext>
            </a:extLst>
          </p:cNvPr>
          <p:cNvSpPr>
            <a:spLocks noGrp="1"/>
          </p:cNvSpPr>
          <p:nvPr>
            <p:ph type="title"/>
          </p:nvPr>
        </p:nvSpPr>
        <p:spPr/>
        <p:txBody>
          <a:bodyPr/>
          <a:lstStyle/>
          <a:p>
            <a:r>
              <a:rPr lang="en-IN" dirty="0"/>
              <a:t>Future Scope: </a:t>
            </a:r>
          </a:p>
        </p:txBody>
      </p:sp>
      <p:sp>
        <p:nvSpPr>
          <p:cNvPr id="3" name="Content Placeholder 2">
            <a:extLst>
              <a:ext uri="{FF2B5EF4-FFF2-40B4-BE49-F238E27FC236}">
                <a16:creationId xmlns:a16="http://schemas.microsoft.com/office/drawing/2014/main" id="{72436C70-F66F-9B07-A2B0-419A41B618EC}"/>
              </a:ext>
            </a:extLst>
          </p:cNvPr>
          <p:cNvSpPr>
            <a:spLocks noGrp="1"/>
          </p:cNvSpPr>
          <p:nvPr>
            <p:ph idx="1"/>
          </p:nvPr>
        </p:nvSpPr>
        <p:spPr/>
        <p:txBody>
          <a:bodyPr/>
          <a:lstStyle/>
          <a:p>
            <a:r>
              <a:rPr lang="en-IN" dirty="0"/>
              <a:t>The linear regression model is good, however it does not predict values with respect to time. For predicting stocks value accurately with taking in the time factor we need to use the keras library.</a:t>
            </a:r>
          </a:p>
          <a:p>
            <a:r>
              <a:rPr lang="en-US" dirty="0">
                <a:effectLst/>
              </a:rPr>
              <a:t>Keras is a high-level neural network library that wraps an API similar to scikit-learn around the Theano or TensorFlow backend.</a:t>
            </a:r>
          </a:p>
          <a:p>
            <a:r>
              <a:rPr lang="en-US" dirty="0"/>
              <a:t>With the help of Keras library we can Build a LSTM (long short-term memory) model.</a:t>
            </a:r>
          </a:p>
          <a:p>
            <a:r>
              <a:rPr lang="en-US" i="0" dirty="0">
                <a:effectLst/>
              </a:rPr>
              <a:t>Long Short-Term Memory (LSTM) networks are a type of recurrent neural network capable of learning order dependence in sequence prediction problems.</a:t>
            </a:r>
            <a:endParaRPr lang="en-IN" dirty="0"/>
          </a:p>
        </p:txBody>
      </p:sp>
    </p:spTree>
    <p:extLst>
      <p:ext uri="{BB962C8B-B14F-4D97-AF65-F5344CB8AC3E}">
        <p14:creationId xmlns:p14="http://schemas.microsoft.com/office/powerpoint/2010/main" val="295280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EECB97-2AC8-54CA-8BF8-E7C02036C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359" y="1419683"/>
            <a:ext cx="6393281" cy="4018634"/>
          </a:xfrm>
        </p:spPr>
      </p:pic>
    </p:spTree>
    <p:extLst>
      <p:ext uri="{BB962C8B-B14F-4D97-AF65-F5344CB8AC3E}">
        <p14:creationId xmlns:p14="http://schemas.microsoft.com/office/powerpoint/2010/main" val="934948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82</TotalTime>
  <Words>456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Calibri Light</vt:lpstr>
      <vt:lpstr>Celestial</vt:lpstr>
      <vt:lpstr>STOCK MARKET PREDICTION</vt:lpstr>
      <vt:lpstr>CONTENTS :</vt:lpstr>
      <vt:lpstr>OVERVIEW: </vt:lpstr>
      <vt:lpstr>Why python: </vt:lpstr>
      <vt:lpstr>Scikit Learn: </vt:lpstr>
      <vt:lpstr>My Prediction model:</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Sumit Pathania</dc:creator>
  <cp:lastModifiedBy>Sumit Pathania</cp:lastModifiedBy>
  <cp:revision>7</cp:revision>
  <dcterms:created xsi:type="dcterms:W3CDTF">2022-06-29T17:59:21Z</dcterms:created>
  <dcterms:modified xsi:type="dcterms:W3CDTF">2022-06-30T17:08:40Z</dcterms:modified>
</cp:coreProperties>
</file>