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112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AA97-408F-9DFF-EE73-796D61BE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439F1-2199-9E17-9B3B-6271D3C4D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53CB-DBAE-B781-F116-C91CC454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861D-4876-2E7E-E846-9781C43F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4E93-8006-25CD-564F-E408C24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E7A3-1127-3266-F950-A825B175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18059-434A-37E7-8B94-94ECD1DB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5075-27FD-0EE1-44BC-A6B162B0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CD1-D1C6-26D4-16F4-5473E145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02C1-8970-E27B-B7A1-27316D3B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967B1-EAA6-640C-DE3F-260645AF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53EF5-8BAE-D840-07FB-B5698B51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6099-B396-9733-9EC3-AD126B92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3F9D-F48B-7C7F-DC64-BBDE92C2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4EDB-3317-C2A0-7821-0100C6C2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1D5D-B301-EE43-464B-B8D88033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9C0C-A4EF-A4A4-EE05-022904F0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DBDC-6249-C806-E58F-529854CE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9071-598D-2712-DB9A-49554B30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5E54-098C-46F9-622D-235B80EC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884-31BA-6791-A837-A754AC4A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5071-01EE-27CB-F793-F1F03EB8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BC441-6625-FA8E-C742-61366C73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AEFA-61EE-A5C4-A12F-BBA35AD2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E5CB-8CCC-746C-9EB7-3DF3B1A7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3607-C315-966E-5389-BEDBB390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52EC-84AE-083F-B69C-B6CC56A6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598BC-EE1D-2FA4-68D4-B90B8549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99931-525A-D847-9A4E-06BC5444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5CA6A-BCD0-DA22-0105-C9AE980F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69DC-2FB9-7CA6-2537-91A1C4CA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EA52-17C7-0A74-08C7-3FD64008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C3CA-FE15-EC34-B455-94D3D45C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BBB9-C6F7-E916-610F-4D4CDC58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1853B-A229-9179-52A6-4C578E819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1DEDD-4211-06DF-21EA-4A0FDBEFD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FC714-4466-6680-F83F-DEC3DF28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187DF-D730-6C6A-EDFE-F5D8AECF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50374-48EA-A5C3-83D6-FBDD947F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8555-A472-9EBD-EABB-77157EBE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8062E-04E1-1957-EA81-A95932E3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1D57E-235D-4A96-E78D-8FB6270B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D0EAC-BC44-5CDC-24CB-FC190BBB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9BB2F-E91E-DB77-4140-A3CCD73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510B2-70D3-E857-4CAD-578B7BA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0719-570B-2DF1-783D-D591A02B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CA92-AD74-A6B7-F813-3CE69E77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953E-2A77-A3EB-9DD8-673E87ED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E2C5-B634-30F7-F070-6BE469E5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BD676-5BED-9DFE-4276-B00BE85D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DFBC-6A90-1E2C-9C37-D219E26A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1A8A-5E23-4207-6BAB-7CA7F583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A254-B630-8818-7C45-242BECA3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2169D-D1DD-B589-54E7-A51274F4D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472CA-BCFC-9E2E-B4E2-BFAAEB16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96AB5-84A6-7670-5A90-BE6EF69B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CA7B9-A588-00E2-B3D9-ACD44A6C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D059-0FC7-9180-0758-F142174B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955D7-3BA9-933C-2521-9EA828EC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E0A0-4BFB-F108-DF38-F6B28C08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3C6A-9B64-AD3B-6F41-40355E99A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0695-030B-9245-9AD3-84362AD4BE8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C746-7646-B7AD-D0B3-1DE727DD8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5837-BF13-C671-3EF9-BD9E338A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B67A4-A7EF-6A57-0A43-32768D7EB3C8}"/>
              </a:ext>
            </a:extLst>
          </p:cNvPr>
          <p:cNvSpPr txBox="1"/>
          <p:nvPr/>
        </p:nvSpPr>
        <p:spPr>
          <a:xfrm>
            <a:off x="3315644" y="84763"/>
            <a:ext cx="39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 views: KG, Social, 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D8EFA-F8C6-6595-6B89-14FAD0F77A29}"/>
              </a:ext>
            </a:extLst>
          </p:cNvPr>
          <p:cNvSpPr/>
          <p:nvPr/>
        </p:nvSpPr>
        <p:spPr>
          <a:xfrm>
            <a:off x="2682239" y="3954852"/>
            <a:ext cx="5286103" cy="2499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F423C5-3964-23EC-6393-A8926F506DDB}"/>
              </a:ext>
            </a:extLst>
          </p:cNvPr>
          <p:cNvGrpSpPr/>
          <p:nvPr/>
        </p:nvGrpSpPr>
        <p:grpSpPr>
          <a:xfrm>
            <a:off x="2689496" y="464165"/>
            <a:ext cx="5206276" cy="2859605"/>
            <a:chOff x="2689496" y="696394"/>
            <a:chExt cx="5206276" cy="28596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B7ABAA-3D0C-F2FF-6BA9-72F1ABD1910F}"/>
                </a:ext>
              </a:extLst>
            </p:cNvPr>
            <p:cNvSpPr/>
            <p:nvPr/>
          </p:nvSpPr>
          <p:spPr>
            <a:xfrm>
              <a:off x="2689496" y="696394"/>
              <a:ext cx="5206276" cy="28596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47B3F8-EA75-1B3E-8656-40EF14C28703}"/>
                </a:ext>
              </a:extLst>
            </p:cNvPr>
            <p:cNvGrpSpPr/>
            <p:nvPr/>
          </p:nvGrpSpPr>
          <p:grpSpPr>
            <a:xfrm>
              <a:off x="2992845" y="943430"/>
              <a:ext cx="4452987" cy="2450131"/>
              <a:chOff x="3413760" y="943430"/>
              <a:chExt cx="4452987" cy="2450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C94DAB1-D033-D75A-C709-338C1A5EC1A0}"/>
                  </a:ext>
                </a:extLst>
              </p:cNvPr>
              <p:cNvGrpSpPr/>
              <p:nvPr/>
            </p:nvGrpSpPr>
            <p:grpSpPr>
              <a:xfrm>
                <a:off x="4238173" y="943430"/>
                <a:ext cx="3628574" cy="2104571"/>
                <a:chOff x="2595156" y="856343"/>
                <a:chExt cx="7100389" cy="521062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1507D3-8246-9FAA-6429-8E9C65EDD485}"/>
                    </a:ext>
                  </a:extLst>
                </p:cNvPr>
                <p:cNvSpPr/>
                <p:nvPr/>
              </p:nvSpPr>
              <p:spPr>
                <a:xfrm>
                  <a:off x="2595156" y="856343"/>
                  <a:ext cx="7100389" cy="521062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9C37212E-904A-EE22-0F27-2B7399997F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78792" y="1046842"/>
                  <a:ext cx="6921500" cy="48514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6283255-D49F-B7FF-BBA5-65BE913AA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b="30805"/>
              <a:stretch/>
            </p:blipFill>
            <p:spPr>
              <a:xfrm>
                <a:off x="4580709" y="1218671"/>
                <a:ext cx="2920238" cy="182932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0B26ACB-B33A-4C5E-C0AC-3F4537FCA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3760" y="1595628"/>
                <a:ext cx="3707166" cy="1797933"/>
              </a:xfrm>
              <a:prstGeom prst="rect">
                <a:avLst/>
              </a:prstGeom>
            </p:spPr>
          </p:pic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CA112E8-CA64-BFCF-8066-CE53C2A0A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831" y="4194048"/>
            <a:ext cx="3102458" cy="1927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F2172D-0FC1-CB36-CD60-FE89F40030FD}"/>
              </a:ext>
            </a:extLst>
          </p:cNvPr>
          <p:cNvSpPr txBox="1"/>
          <p:nvPr/>
        </p:nvSpPr>
        <p:spPr>
          <a:xfrm>
            <a:off x="9157643" y="266192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5.1 Enterprise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4917EA-AB09-1D4B-85B3-CFF311938A6F}"/>
              </a:ext>
            </a:extLst>
          </p:cNvPr>
          <p:cNvSpPr txBox="1"/>
          <p:nvPr/>
        </p:nvSpPr>
        <p:spPr>
          <a:xfrm>
            <a:off x="3032615" y="6488668"/>
            <a:ext cx="472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Distrbuted</a:t>
            </a:r>
            <a:r>
              <a:rPr lang="en-US" dirty="0"/>
              <a:t> Computing View: SW nodes, HSTP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3A544-439E-8540-8479-68A796610D44}"/>
              </a:ext>
            </a:extLst>
          </p:cNvPr>
          <p:cNvSpPr txBox="1"/>
          <p:nvPr/>
        </p:nvSpPr>
        <p:spPr>
          <a:xfrm>
            <a:off x="3620443" y="3510133"/>
            <a:ext cx="2683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Conceptual content hosted on SW nodes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FC7AE7-9B6C-42A9-F176-E10839EC284F}"/>
              </a:ext>
            </a:extLst>
          </p:cNvPr>
          <p:cNvCxnSpPr/>
          <p:nvPr/>
        </p:nvCxnSpPr>
        <p:spPr>
          <a:xfrm>
            <a:off x="3265714" y="3367314"/>
            <a:ext cx="0" cy="5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1F1EA1-338B-85DC-ECE8-373387D0575C}"/>
              </a:ext>
            </a:extLst>
          </p:cNvPr>
          <p:cNvCxnSpPr/>
          <p:nvPr/>
        </p:nvCxnSpPr>
        <p:spPr>
          <a:xfrm>
            <a:off x="7090229" y="3360057"/>
            <a:ext cx="0" cy="5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0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288D-9935-419E-D4FD-EF88545F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30765-3984-9E90-5204-DF5BC43C02BC}"/>
              </a:ext>
            </a:extLst>
          </p:cNvPr>
          <p:cNvSpPr txBox="1"/>
          <p:nvPr/>
        </p:nvSpPr>
        <p:spPr>
          <a:xfrm>
            <a:off x="3523488" y="890016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UDG Graph of </a:t>
            </a:r>
            <a:r>
              <a:rPr lang="en-US" dirty="0" err="1"/>
              <a:t>sw</a:t>
            </a:r>
            <a:r>
              <a:rPr lang="en-US" dirty="0"/>
              <a:t> entities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15814-7487-61BB-6D15-A3A507A1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939800"/>
            <a:ext cx="5499100" cy="497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CFD80A-8973-7B8D-A170-C09FDEAA5473}"/>
              </a:ext>
            </a:extLst>
          </p:cNvPr>
          <p:cNvSpPr txBox="1"/>
          <p:nvPr/>
        </p:nvSpPr>
        <p:spPr>
          <a:xfrm>
            <a:off x="7914997" y="219299"/>
            <a:ext cx="3728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6.1 Spatial Web Ontology</a:t>
            </a:r>
          </a:p>
          <a:p>
            <a:r>
              <a:rPr lang="en-US" dirty="0"/>
              <a:t>ALREADY EXISTS no need to remake</a:t>
            </a:r>
          </a:p>
        </p:txBody>
      </p:sp>
    </p:spTree>
    <p:extLst>
      <p:ext uri="{BB962C8B-B14F-4D97-AF65-F5344CB8AC3E}">
        <p14:creationId xmlns:p14="http://schemas.microsoft.com/office/powerpoint/2010/main" val="374426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18FEC-4556-CFA3-96F1-A0087D370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901A9D-9662-55A6-304D-A36FEBBEBD9F}"/>
              </a:ext>
            </a:extLst>
          </p:cNvPr>
          <p:cNvSpPr txBox="1"/>
          <p:nvPr/>
        </p:nvSpPr>
        <p:spPr>
          <a:xfrm>
            <a:off x="1694688" y="526600"/>
            <a:ext cx="228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Registries in the UDG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FD3C0-01C9-BEED-384C-C1EA83BE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11" y="1097084"/>
            <a:ext cx="6921500" cy="485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B01D8A-B5C8-4661-92FD-99BFABECDBCC}"/>
              </a:ext>
            </a:extLst>
          </p:cNvPr>
          <p:cNvSpPr txBox="1"/>
          <p:nvPr/>
        </p:nvSpPr>
        <p:spPr>
          <a:xfrm>
            <a:off x="8663354" y="152399"/>
            <a:ext cx="3580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7.1 UDG network of registries</a:t>
            </a:r>
          </a:p>
          <a:p>
            <a:r>
              <a:rPr lang="en-US" dirty="0" err="1"/>
              <a:t>Orginally</a:t>
            </a:r>
            <a:r>
              <a:rPr lang="en-US" dirty="0"/>
              <a:t> developed by </a:t>
            </a:r>
            <a:r>
              <a:rPr lang="en-US" dirty="0" err="1"/>
              <a:t>Capm</a:t>
            </a:r>
            <a:endParaRPr lang="en-US" dirty="0"/>
          </a:p>
          <a:p>
            <a:r>
              <a:rPr lang="en-US" dirty="0"/>
              <a:t>Needs 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look like other SWF diagrams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be simplified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84B8C-0777-97A9-C37D-C8021AAA9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4404AB-3D68-0490-A3BD-6DE9925BEF4C}"/>
              </a:ext>
            </a:extLst>
          </p:cNvPr>
          <p:cNvSpPr txBox="1"/>
          <p:nvPr/>
        </p:nvSpPr>
        <p:spPr>
          <a:xfrm>
            <a:off x="3523488" y="890016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UDG social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4E9FA-CD20-2A2E-C0E7-830E4785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2095500"/>
            <a:ext cx="5499100" cy="266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4B0CDF-D3D9-CE58-5F2C-AE6CB5532E07}"/>
              </a:ext>
            </a:extLst>
          </p:cNvPr>
          <p:cNvSpPr txBox="1"/>
          <p:nvPr/>
        </p:nvSpPr>
        <p:spPr>
          <a:xfrm>
            <a:off x="9015046" y="762000"/>
            <a:ext cx="205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Already exists.</a:t>
            </a:r>
          </a:p>
          <a:p>
            <a:r>
              <a:rPr lang="en-US" dirty="0"/>
              <a:t>No need to remake</a:t>
            </a:r>
          </a:p>
        </p:txBody>
      </p:sp>
    </p:spTree>
    <p:extLst>
      <p:ext uri="{BB962C8B-B14F-4D97-AF65-F5344CB8AC3E}">
        <p14:creationId xmlns:p14="http://schemas.microsoft.com/office/powerpoint/2010/main" val="47149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96F1-1A46-3355-D015-3EF0E9A9E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BC9C90-7488-127E-CE49-CDCE9932AA18}"/>
              </a:ext>
            </a:extLst>
          </p:cNvPr>
          <p:cNvSpPr txBox="1"/>
          <p:nvPr/>
        </p:nvSpPr>
        <p:spPr>
          <a:xfrm>
            <a:off x="3523488" y="890016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A461-01A1-6AA5-916B-1DAED662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622044"/>
            <a:ext cx="7772400" cy="4828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3891E0-6F37-FD6E-EBFA-8A5F9BEC9A25}"/>
              </a:ext>
            </a:extLst>
          </p:cNvPr>
          <p:cNvSpPr txBox="1"/>
          <p:nvPr/>
        </p:nvSpPr>
        <p:spPr>
          <a:xfrm>
            <a:off x="9015046" y="762000"/>
            <a:ext cx="205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Already exists.</a:t>
            </a:r>
          </a:p>
          <a:p>
            <a:r>
              <a:rPr lang="en-US" dirty="0"/>
              <a:t>No need to remake</a:t>
            </a:r>
          </a:p>
        </p:txBody>
      </p:sp>
    </p:spTree>
    <p:extLst>
      <p:ext uri="{BB962C8B-B14F-4D97-AF65-F5344CB8AC3E}">
        <p14:creationId xmlns:p14="http://schemas.microsoft.com/office/powerpoint/2010/main" val="390585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83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Percivall</dc:creator>
  <cp:lastModifiedBy>George Percivall</cp:lastModifiedBy>
  <cp:revision>3</cp:revision>
  <dcterms:created xsi:type="dcterms:W3CDTF">2025-09-16T07:25:57Z</dcterms:created>
  <dcterms:modified xsi:type="dcterms:W3CDTF">2025-10-13T18:23:05Z</dcterms:modified>
</cp:coreProperties>
</file>