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741" r:id="rId6"/>
    <p:sldId id="742" r:id="rId7"/>
    <p:sldId id="277" r:id="rId8"/>
    <p:sldId id="697" r:id="rId9"/>
    <p:sldId id="727" r:id="rId10"/>
    <p:sldId id="353" r:id="rId11"/>
    <p:sldId id="297" r:id="rId12"/>
    <p:sldId id="665" r:id="rId13"/>
    <p:sldId id="675" r:id="rId14"/>
    <p:sldId id="667" r:id="rId15"/>
    <p:sldId id="700" r:id="rId16"/>
    <p:sldId id="701" r:id="rId17"/>
    <p:sldId id="671" r:id="rId18"/>
    <p:sldId id="732" r:id="rId19"/>
    <p:sldId id="734" r:id="rId20"/>
    <p:sldId id="737" r:id="rId21"/>
    <p:sldId id="730" r:id="rId22"/>
    <p:sldId id="740" r:id="rId23"/>
    <p:sldId id="739" r:id="rId24"/>
    <p:sldId id="733" r:id="rId25"/>
    <p:sldId id="731" r:id="rId26"/>
    <p:sldId id="726" r:id="rId27"/>
    <p:sldId id="725" r:id="rId28"/>
    <p:sldId id="719" r:id="rId29"/>
    <p:sldId id="699" r:id="rId30"/>
    <p:sldId id="743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FE"/>
    <a:srgbClr val="D4D4D4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D7B9E-0D63-4899-B92F-A8CCFE985D6E}" v="23" dt="2021-11-29T10:35:43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6" autoAdjust="0"/>
    <p:restoredTop sz="94660"/>
  </p:normalViewPr>
  <p:slideViewPr>
    <p:cSldViewPr showGuides="1">
      <p:cViewPr varScale="1">
        <p:scale>
          <a:sx n="96" d="100"/>
          <a:sy n="96" d="100"/>
        </p:scale>
        <p:origin x="3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wardziok, Sven Olaf" userId="4f69aad7-611f-444a-a9cf-e02af61fd71d" providerId="ADAL" clId="{FF7CD7C9-4557-4E07-8C5C-0AC1234AA0E9}"/>
    <pc:docChg chg="undo custSel addSld delSld modSld sldOrd modMainMaster">
      <pc:chgData name="Twardziok, Sven Olaf" userId="4f69aad7-611f-444a-a9cf-e02af61fd71d" providerId="ADAL" clId="{FF7CD7C9-4557-4E07-8C5C-0AC1234AA0E9}" dt="2021-11-28T11:41:58.483" v="580" actId="47"/>
      <pc:docMkLst>
        <pc:docMk/>
      </pc:docMkLst>
      <pc:sldChg chg="addSp delSp modSp mod">
        <pc:chgData name="Twardziok, Sven Olaf" userId="4f69aad7-611f-444a-a9cf-e02af61fd71d" providerId="ADAL" clId="{FF7CD7C9-4557-4E07-8C5C-0AC1234AA0E9}" dt="2021-11-22T15:51:46.419" v="71" actId="1076"/>
        <pc:sldMkLst>
          <pc:docMk/>
          <pc:sldMk cId="1333752664" sldId="256"/>
        </pc:sldMkLst>
        <pc:spChg chg="mod">
          <ac:chgData name="Twardziok, Sven Olaf" userId="4f69aad7-611f-444a-a9cf-e02af61fd71d" providerId="ADAL" clId="{FF7CD7C9-4557-4E07-8C5C-0AC1234AA0E9}" dt="2021-11-22T15:51:46.419" v="71" actId="1076"/>
          <ac:spMkLst>
            <pc:docMk/>
            <pc:sldMk cId="1333752664" sldId="256"/>
            <ac:spMk id="18" creationId="{464994C8-4928-4625-A312-7FA41BDA0744}"/>
          </ac:spMkLst>
        </pc:spChg>
        <pc:picChg chg="add del mod">
          <ac:chgData name="Twardziok, Sven Olaf" userId="4f69aad7-611f-444a-a9cf-e02af61fd71d" providerId="ADAL" clId="{FF7CD7C9-4557-4E07-8C5C-0AC1234AA0E9}" dt="2021-11-22T15:51:01.121" v="69" actId="1037"/>
          <ac:picMkLst>
            <pc:docMk/>
            <pc:sldMk cId="1333752664" sldId="256"/>
            <ac:picMk id="7" creationId="{E9BB9236-6829-42D7-A391-3C741F83DBB3}"/>
          </ac:picMkLst>
        </pc:picChg>
        <pc:picChg chg="mod">
          <ac:chgData name="Twardziok, Sven Olaf" userId="4f69aad7-611f-444a-a9cf-e02af61fd71d" providerId="ADAL" clId="{FF7CD7C9-4557-4E07-8C5C-0AC1234AA0E9}" dt="2021-11-22T15:50:26.006" v="63" actId="1076"/>
          <ac:picMkLst>
            <pc:docMk/>
            <pc:sldMk cId="1333752664" sldId="256"/>
            <ac:picMk id="8" creationId="{D176E8E9-8BB5-4B99-960A-35B4E1DA7E1E}"/>
          </ac:picMkLst>
        </pc:picChg>
      </pc:sldChg>
      <pc:sldChg chg="modSp add mod">
        <pc:chgData name="Twardziok, Sven Olaf" userId="4f69aad7-611f-444a-a9cf-e02af61fd71d" providerId="ADAL" clId="{FF7CD7C9-4557-4E07-8C5C-0AC1234AA0E9}" dt="2021-11-22T16:05:49.010" v="188" actId="27636"/>
        <pc:sldMkLst>
          <pc:docMk/>
          <pc:sldMk cId="3186481684" sldId="277"/>
        </pc:sldMkLst>
        <pc:spChg chg="mod">
          <ac:chgData name="Twardziok, Sven Olaf" userId="4f69aad7-611f-444a-a9cf-e02af61fd71d" providerId="ADAL" clId="{FF7CD7C9-4557-4E07-8C5C-0AC1234AA0E9}" dt="2021-11-22T16:05:39.958" v="185" actId="14100"/>
          <ac:spMkLst>
            <pc:docMk/>
            <pc:sldMk cId="3186481684" sldId="277"/>
            <ac:spMk id="2" creationId="{2949B1BC-DE14-4C2F-B51A-7A8BEED4F245}"/>
          </ac:spMkLst>
        </pc:spChg>
        <pc:spChg chg="mod">
          <ac:chgData name="Twardziok, Sven Olaf" userId="4f69aad7-611f-444a-a9cf-e02af61fd71d" providerId="ADAL" clId="{FF7CD7C9-4557-4E07-8C5C-0AC1234AA0E9}" dt="2021-11-22T16:05:49.010" v="188" actId="27636"/>
          <ac:spMkLst>
            <pc:docMk/>
            <pc:sldMk cId="3186481684" sldId="277"/>
            <ac:spMk id="10" creationId="{7A39C1F7-973E-4B16-911E-929625CA0C14}"/>
          </ac:spMkLst>
        </pc:spChg>
        <pc:spChg chg="mod">
          <ac:chgData name="Twardziok, Sven Olaf" userId="4f69aad7-611f-444a-a9cf-e02af61fd71d" providerId="ADAL" clId="{FF7CD7C9-4557-4E07-8C5C-0AC1234AA0E9}" dt="2021-11-22T16:05:24.319" v="181" actId="14100"/>
          <ac:spMkLst>
            <pc:docMk/>
            <pc:sldMk cId="3186481684" sldId="277"/>
            <ac:spMk id="11" creationId="{688054A6-BC2D-4CC1-BA80-5A4B246E4AE0}"/>
          </ac:spMkLst>
        </pc:spChg>
        <pc:picChg chg="mod">
          <ac:chgData name="Twardziok, Sven Olaf" userId="4f69aad7-611f-444a-a9cf-e02af61fd71d" providerId="ADAL" clId="{FF7CD7C9-4557-4E07-8C5C-0AC1234AA0E9}" dt="2021-11-22T16:05:46.651" v="186" actId="14100"/>
          <ac:picMkLst>
            <pc:docMk/>
            <pc:sldMk cId="3186481684" sldId="277"/>
            <ac:picMk id="8" creationId="{65C799A2-8567-4081-ABBF-AF48E495E8D3}"/>
          </ac:picMkLst>
        </pc:picChg>
      </pc:sldChg>
      <pc:sldChg chg="modSp mod ord">
        <pc:chgData name="Twardziok, Sven Olaf" userId="4f69aad7-611f-444a-a9cf-e02af61fd71d" providerId="ADAL" clId="{FF7CD7C9-4557-4E07-8C5C-0AC1234AA0E9}" dt="2021-11-22T16:08:14.043" v="197" actId="1076"/>
        <pc:sldMkLst>
          <pc:docMk/>
          <pc:sldMk cId="2045459543" sldId="297"/>
        </pc:sldMkLst>
        <pc:spChg chg="mod">
          <ac:chgData name="Twardziok, Sven Olaf" userId="4f69aad7-611f-444a-a9cf-e02af61fd71d" providerId="ADAL" clId="{FF7CD7C9-4557-4E07-8C5C-0AC1234AA0E9}" dt="2021-11-22T16:08:14.043" v="197" actId="1076"/>
          <ac:spMkLst>
            <pc:docMk/>
            <pc:sldMk cId="2045459543" sldId="297"/>
            <ac:spMk id="4" creationId="{25BA4539-A1C7-4823-8AEF-A9C004674B1A}"/>
          </ac:spMkLst>
        </pc:spChg>
        <pc:spChg chg="mod">
          <ac:chgData name="Twardziok, Sven Olaf" userId="4f69aad7-611f-444a-a9cf-e02af61fd71d" providerId="ADAL" clId="{FF7CD7C9-4557-4E07-8C5C-0AC1234AA0E9}" dt="2021-11-22T16:07:56.114" v="191" actId="1076"/>
          <ac:spMkLst>
            <pc:docMk/>
            <pc:sldMk cId="2045459543" sldId="297"/>
            <ac:spMk id="11" creationId="{EEA28B11-88B0-4831-8AF9-F332CE3081A5}"/>
          </ac:spMkLst>
        </pc:spChg>
        <pc:picChg chg="mod">
          <ac:chgData name="Twardziok, Sven Olaf" userId="4f69aad7-611f-444a-a9cf-e02af61fd71d" providerId="ADAL" clId="{FF7CD7C9-4557-4E07-8C5C-0AC1234AA0E9}" dt="2021-11-22T16:08:10.784" v="196" actId="1076"/>
          <ac:picMkLst>
            <pc:docMk/>
            <pc:sldMk cId="2045459543" sldId="297"/>
            <ac:picMk id="6" creationId="{5704322F-8A81-4B48-B2BF-28CCD4F5B113}"/>
          </ac:picMkLst>
        </pc:picChg>
        <pc:picChg chg="mod">
          <ac:chgData name="Twardziok, Sven Olaf" userId="4f69aad7-611f-444a-a9cf-e02af61fd71d" providerId="ADAL" clId="{FF7CD7C9-4557-4E07-8C5C-0AC1234AA0E9}" dt="2021-11-22T16:07:48.870" v="190" actId="1076"/>
          <ac:picMkLst>
            <pc:docMk/>
            <pc:sldMk cId="2045459543" sldId="297"/>
            <ac:picMk id="9" creationId="{3362BE43-F71D-4C7C-9FD9-477F1B949FC6}"/>
          </ac:picMkLst>
        </pc:picChg>
      </pc:sldChg>
      <pc:sldChg chg="add del">
        <pc:chgData name="Twardziok, Sven Olaf" userId="4f69aad7-611f-444a-a9cf-e02af61fd71d" providerId="ADAL" clId="{FF7CD7C9-4557-4E07-8C5C-0AC1234AA0E9}" dt="2021-11-22T15:35:34.864" v="18" actId="47"/>
        <pc:sldMkLst>
          <pc:docMk/>
          <pc:sldMk cId="1352102395" sldId="329"/>
        </pc:sldMkLst>
      </pc:sldChg>
      <pc:sldChg chg="add del">
        <pc:chgData name="Twardziok, Sven Olaf" userId="4f69aad7-611f-444a-a9cf-e02af61fd71d" providerId="ADAL" clId="{FF7CD7C9-4557-4E07-8C5C-0AC1234AA0E9}" dt="2021-11-22T15:35:34.864" v="18" actId="47"/>
        <pc:sldMkLst>
          <pc:docMk/>
          <pc:sldMk cId="456070858" sldId="330"/>
        </pc:sldMkLst>
      </pc:sldChg>
      <pc:sldChg chg="ord">
        <pc:chgData name="Twardziok, Sven Olaf" userId="4f69aad7-611f-444a-a9cf-e02af61fd71d" providerId="ADAL" clId="{FF7CD7C9-4557-4E07-8C5C-0AC1234AA0E9}" dt="2021-11-22T15:30:38.361" v="9"/>
        <pc:sldMkLst>
          <pc:docMk/>
          <pc:sldMk cId="1798197813" sldId="665"/>
        </pc:sldMkLst>
      </pc:sldChg>
      <pc:sldChg chg="modSp">
        <pc:chgData name="Twardziok, Sven Olaf" userId="4f69aad7-611f-444a-a9cf-e02af61fd71d" providerId="ADAL" clId="{FF7CD7C9-4557-4E07-8C5C-0AC1234AA0E9}" dt="2021-11-22T16:08:33.345" v="198" actId="1076"/>
        <pc:sldMkLst>
          <pc:docMk/>
          <pc:sldMk cId="2628965324" sldId="667"/>
        </pc:sldMkLst>
        <pc:picChg chg="mod">
          <ac:chgData name="Twardziok, Sven Olaf" userId="4f69aad7-611f-444a-a9cf-e02af61fd71d" providerId="ADAL" clId="{FF7CD7C9-4557-4E07-8C5C-0AC1234AA0E9}" dt="2021-11-22T16:08:33.345" v="198" actId="1076"/>
          <ac:picMkLst>
            <pc:docMk/>
            <pc:sldMk cId="2628965324" sldId="667"/>
            <ac:picMk id="10" creationId="{881DF651-24B6-453E-90E3-349B1B96CC38}"/>
          </ac:picMkLst>
        </pc:picChg>
      </pc:sldChg>
      <pc:sldChg chg="modSp mod">
        <pc:chgData name="Twardziok, Sven Olaf" userId="4f69aad7-611f-444a-a9cf-e02af61fd71d" providerId="ADAL" clId="{FF7CD7C9-4557-4E07-8C5C-0AC1234AA0E9}" dt="2021-11-22T15:38:31.820" v="44" actId="1076"/>
        <pc:sldMkLst>
          <pc:docMk/>
          <pc:sldMk cId="3578607245" sldId="671"/>
        </pc:sldMkLst>
        <pc:spChg chg="mod">
          <ac:chgData name="Twardziok, Sven Olaf" userId="4f69aad7-611f-444a-a9cf-e02af61fd71d" providerId="ADAL" clId="{FF7CD7C9-4557-4E07-8C5C-0AC1234AA0E9}" dt="2021-11-22T15:38:31.820" v="44" actId="1076"/>
          <ac:spMkLst>
            <pc:docMk/>
            <pc:sldMk cId="3578607245" sldId="671"/>
            <ac:spMk id="22" creationId="{EBFF4C80-F5E8-48C2-8DF6-88D913093E94}"/>
          </ac:spMkLst>
        </pc:spChg>
      </pc:sldChg>
      <pc:sldChg chg="addSp modSp del mod ord">
        <pc:chgData name="Twardziok, Sven Olaf" userId="4f69aad7-611f-444a-a9cf-e02af61fd71d" providerId="ADAL" clId="{FF7CD7C9-4557-4E07-8C5C-0AC1234AA0E9}" dt="2021-11-28T11:41:58.483" v="580" actId="47"/>
        <pc:sldMkLst>
          <pc:docMk/>
          <pc:sldMk cId="1216255443" sldId="674"/>
        </pc:sldMkLst>
        <pc:spChg chg="add mod">
          <ac:chgData name="Twardziok, Sven Olaf" userId="4f69aad7-611f-444a-a9cf-e02af61fd71d" providerId="ADAL" clId="{FF7CD7C9-4557-4E07-8C5C-0AC1234AA0E9}" dt="2021-11-22T15:31:52.239" v="17" actId="1076"/>
          <ac:spMkLst>
            <pc:docMk/>
            <pc:sldMk cId="1216255443" sldId="674"/>
            <ac:spMk id="52" creationId="{5811B87B-090F-4609-BF0E-73EFA4B52B0C}"/>
          </ac:spMkLst>
        </pc:spChg>
        <pc:spChg chg="add mod">
          <ac:chgData name="Twardziok, Sven Olaf" userId="4f69aad7-611f-444a-a9cf-e02af61fd71d" providerId="ADAL" clId="{FF7CD7C9-4557-4E07-8C5C-0AC1234AA0E9}" dt="2021-11-22T15:31:52.239" v="17" actId="1076"/>
          <ac:spMkLst>
            <pc:docMk/>
            <pc:sldMk cId="1216255443" sldId="674"/>
            <ac:spMk id="53" creationId="{A900B43B-5E4A-4538-8E8F-9A68DE027B6F}"/>
          </ac:spMkLst>
        </pc:spChg>
      </pc:sldChg>
      <pc:sldChg chg="add del">
        <pc:chgData name="Twardziok, Sven Olaf" userId="4f69aad7-611f-444a-a9cf-e02af61fd71d" providerId="ADAL" clId="{FF7CD7C9-4557-4E07-8C5C-0AC1234AA0E9}" dt="2021-11-22T15:35:34.864" v="18" actId="47"/>
        <pc:sldMkLst>
          <pc:docMk/>
          <pc:sldMk cId="2338550472" sldId="677"/>
        </pc:sldMkLst>
      </pc:sldChg>
      <pc:sldChg chg="del">
        <pc:chgData name="Twardziok, Sven Olaf" userId="4f69aad7-611f-444a-a9cf-e02af61fd71d" providerId="ADAL" clId="{FF7CD7C9-4557-4E07-8C5C-0AC1234AA0E9}" dt="2021-11-22T15:35:36.840" v="19" actId="47"/>
        <pc:sldMkLst>
          <pc:docMk/>
          <pc:sldMk cId="3579193765" sldId="678"/>
        </pc:sldMkLst>
      </pc:sldChg>
      <pc:sldChg chg="add del">
        <pc:chgData name="Twardziok, Sven Olaf" userId="4f69aad7-611f-444a-a9cf-e02af61fd71d" providerId="ADAL" clId="{FF7CD7C9-4557-4E07-8C5C-0AC1234AA0E9}" dt="2021-11-22T15:35:34.864" v="18" actId="47"/>
        <pc:sldMkLst>
          <pc:docMk/>
          <pc:sldMk cId="208952991" sldId="697"/>
        </pc:sldMkLst>
      </pc:sldChg>
      <pc:sldChg chg="add">
        <pc:chgData name="Twardziok, Sven Olaf" userId="4f69aad7-611f-444a-a9cf-e02af61fd71d" providerId="ADAL" clId="{FF7CD7C9-4557-4E07-8C5C-0AC1234AA0E9}" dt="2021-11-22T15:47:46.800" v="49"/>
        <pc:sldMkLst>
          <pc:docMk/>
          <pc:sldMk cId="2242506392" sldId="697"/>
        </pc:sldMkLst>
      </pc:sldChg>
      <pc:sldChg chg="modSp mod">
        <pc:chgData name="Twardziok, Sven Olaf" userId="4f69aad7-611f-444a-a9cf-e02af61fd71d" providerId="ADAL" clId="{FF7CD7C9-4557-4E07-8C5C-0AC1234AA0E9}" dt="2021-11-22T16:04:17.101" v="157" actId="1076"/>
        <pc:sldMkLst>
          <pc:docMk/>
          <pc:sldMk cId="1099287403" sldId="700"/>
        </pc:sldMkLst>
        <pc:spChg chg="mod">
          <ac:chgData name="Twardziok, Sven Olaf" userId="4f69aad7-611f-444a-a9cf-e02af61fd71d" providerId="ADAL" clId="{FF7CD7C9-4557-4E07-8C5C-0AC1234AA0E9}" dt="2021-11-22T16:01:54.527" v="152" actId="1036"/>
          <ac:spMkLst>
            <pc:docMk/>
            <pc:sldMk cId="1099287403" sldId="700"/>
            <ac:spMk id="20" creationId="{5E7F6B2A-E0A9-4E7B-A028-2FAED7E3C0A7}"/>
          </ac:spMkLst>
        </pc:spChg>
        <pc:graphicFrameChg chg="mod modGraphic">
          <ac:chgData name="Twardziok, Sven Olaf" userId="4f69aad7-611f-444a-a9cf-e02af61fd71d" providerId="ADAL" clId="{FF7CD7C9-4557-4E07-8C5C-0AC1234AA0E9}" dt="2021-11-22T16:04:17.101" v="157" actId="1076"/>
          <ac:graphicFrameMkLst>
            <pc:docMk/>
            <pc:sldMk cId="1099287403" sldId="700"/>
            <ac:graphicFrameMk id="16" creationId="{C8F2CDEB-6683-43CA-9188-58056B809D04}"/>
          </ac:graphicFrameMkLst>
        </pc:graphicFrameChg>
      </pc:sldChg>
      <pc:sldChg chg="add del">
        <pc:chgData name="Twardziok, Sven Olaf" userId="4f69aad7-611f-444a-a9cf-e02af61fd71d" providerId="ADAL" clId="{FF7CD7C9-4557-4E07-8C5C-0AC1234AA0E9}" dt="2021-11-22T15:35:34.864" v="18" actId="47"/>
        <pc:sldMkLst>
          <pc:docMk/>
          <pc:sldMk cId="3602883833" sldId="703"/>
        </pc:sldMkLst>
      </pc:sldChg>
      <pc:sldChg chg="del">
        <pc:chgData name="Twardziok, Sven Olaf" userId="4f69aad7-611f-444a-a9cf-e02af61fd71d" providerId="ADAL" clId="{FF7CD7C9-4557-4E07-8C5C-0AC1234AA0E9}" dt="2021-11-28T11:41:58.483" v="580" actId="47"/>
        <pc:sldMkLst>
          <pc:docMk/>
          <pc:sldMk cId="347131099" sldId="712"/>
        </pc:sldMkLst>
      </pc:sldChg>
      <pc:sldChg chg="modSp del mod">
        <pc:chgData name="Twardziok, Sven Olaf" userId="4f69aad7-611f-444a-a9cf-e02af61fd71d" providerId="ADAL" clId="{FF7CD7C9-4557-4E07-8C5C-0AC1234AA0E9}" dt="2021-11-22T15:48:03.156" v="50" actId="47"/>
        <pc:sldMkLst>
          <pc:docMk/>
          <pc:sldMk cId="3098564547" sldId="713"/>
        </pc:sldMkLst>
        <pc:spChg chg="mod">
          <ac:chgData name="Twardziok, Sven Olaf" userId="4f69aad7-611f-444a-a9cf-e02af61fd71d" providerId="ADAL" clId="{FF7CD7C9-4557-4E07-8C5C-0AC1234AA0E9}" dt="2021-11-22T15:31:49.489" v="16" actId="27636"/>
          <ac:spMkLst>
            <pc:docMk/>
            <pc:sldMk cId="3098564547" sldId="713"/>
            <ac:spMk id="10" creationId="{7A39C1F7-973E-4B16-911E-929625CA0C14}"/>
          </ac:spMkLst>
        </pc:spChg>
      </pc:sldChg>
      <pc:sldChg chg="del">
        <pc:chgData name="Twardziok, Sven Olaf" userId="4f69aad7-611f-444a-a9cf-e02af61fd71d" providerId="ADAL" clId="{FF7CD7C9-4557-4E07-8C5C-0AC1234AA0E9}" dt="2021-11-22T15:48:03.156" v="50" actId="47"/>
        <pc:sldMkLst>
          <pc:docMk/>
          <pc:sldMk cId="3661071364" sldId="714"/>
        </pc:sldMkLst>
      </pc:sldChg>
      <pc:sldChg chg="del">
        <pc:chgData name="Twardziok, Sven Olaf" userId="4f69aad7-611f-444a-a9cf-e02af61fd71d" providerId="ADAL" clId="{FF7CD7C9-4557-4E07-8C5C-0AC1234AA0E9}" dt="2021-11-22T15:48:03.156" v="50" actId="47"/>
        <pc:sldMkLst>
          <pc:docMk/>
          <pc:sldMk cId="2915830199" sldId="715"/>
        </pc:sldMkLst>
      </pc:sldChg>
      <pc:sldChg chg="del ord">
        <pc:chgData name="Twardziok, Sven Olaf" userId="4f69aad7-611f-444a-a9cf-e02af61fd71d" providerId="ADAL" clId="{FF7CD7C9-4557-4E07-8C5C-0AC1234AA0E9}" dt="2021-11-28T11:41:58.483" v="580" actId="47"/>
        <pc:sldMkLst>
          <pc:docMk/>
          <pc:sldMk cId="3893626520" sldId="716"/>
        </pc:sldMkLst>
      </pc:sldChg>
      <pc:sldChg chg="del">
        <pc:chgData name="Twardziok, Sven Olaf" userId="4f69aad7-611f-444a-a9cf-e02af61fd71d" providerId="ADAL" clId="{FF7CD7C9-4557-4E07-8C5C-0AC1234AA0E9}" dt="2021-11-28T11:41:58.483" v="580" actId="47"/>
        <pc:sldMkLst>
          <pc:docMk/>
          <pc:sldMk cId="3056399781" sldId="718"/>
        </pc:sldMkLst>
      </pc:sldChg>
      <pc:sldChg chg="delSp modSp mod">
        <pc:chgData name="Twardziok, Sven Olaf" userId="4f69aad7-611f-444a-a9cf-e02af61fd71d" providerId="ADAL" clId="{FF7CD7C9-4557-4E07-8C5C-0AC1234AA0E9}" dt="2021-11-28T11:41:53.340" v="579"/>
        <pc:sldMkLst>
          <pc:docMk/>
          <pc:sldMk cId="1769881371" sldId="719"/>
        </pc:sldMkLst>
        <pc:spChg chg="del mod">
          <ac:chgData name="Twardziok, Sven Olaf" userId="4f69aad7-611f-444a-a9cf-e02af61fd71d" providerId="ADAL" clId="{FF7CD7C9-4557-4E07-8C5C-0AC1234AA0E9}" dt="2021-11-28T11:41:53.340" v="579"/>
          <ac:spMkLst>
            <pc:docMk/>
            <pc:sldMk cId="1769881371" sldId="719"/>
            <ac:spMk id="6" creationId="{C09FE695-3564-4A37-8D5C-A3D4DC756881}"/>
          </ac:spMkLst>
        </pc:spChg>
      </pc:sldChg>
      <pc:sldChg chg="add del">
        <pc:chgData name="Twardziok, Sven Olaf" userId="4f69aad7-611f-444a-a9cf-e02af61fd71d" providerId="ADAL" clId="{FF7CD7C9-4557-4E07-8C5C-0AC1234AA0E9}" dt="2021-11-22T15:35:34.864" v="18" actId="47"/>
        <pc:sldMkLst>
          <pc:docMk/>
          <pc:sldMk cId="651743686" sldId="720"/>
        </pc:sldMkLst>
      </pc:sldChg>
      <pc:sldChg chg="add del">
        <pc:chgData name="Twardziok, Sven Olaf" userId="4f69aad7-611f-444a-a9cf-e02af61fd71d" providerId="ADAL" clId="{FF7CD7C9-4557-4E07-8C5C-0AC1234AA0E9}" dt="2021-11-22T15:35:34.864" v="18" actId="47"/>
        <pc:sldMkLst>
          <pc:docMk/>
          <pc:sldMk cId="3131289830" sldId="722"/>
        </pc:sldMkLst>
      </pc:sldChg>
      <pc:sldChg chg="addSp delSp modSp new mod">
        <pc:chgData name="Twardziok, Sven Olaf" userId="4f69aad7-611f-444a-a9cf-e02af61fd71d" providerId="ADAL" clId="{FF7CD7C9-4557-4E07-8C5C-0AC1234AA0E9}" dt="2021-11-22T16:19:45.864" v="481" actId="20577"/>
        <pc:sldMkLst>
          <pc:docMk/>
          <pc:sldMk cId="2819182947" sldId="723"/>
        </pc:sldMkLst>
        <pc:spChg chg="add mod">
          <ac:chgData name="Twardziok, Sven Olaf" userId="4f69aad7-611f-444a-a9cf-e02af61fd71d" providerId="ADAL" clId="{FF7CD7C9-4557-4E07-8C5C-0AC1234AA0E9}" dt="2021-11-22T16:18:21.123" v="367" actId="1076"/>
          <ac:spMkLst>
            <pc:docMk/>
            <pc:sldMk cId="2819182947" sldId="723"/>
            <ac:spMk id="5" creationId="{1B5EEBD0-9F77-4274-B869-49DD901F6E33}"/>
          </ac:spMkLst>
        </pc:spChg>
        <pc:spChg chg="add del">
          <ac:chgData name="Twardziok, Sven Olaf" userId="4f69aad7-611f-444a-a9cf-e02af61fd71d" providerId="ADAL" clId="{FF7CD7C9-4557-4E07-8C5C-0AC1234AA0E9}" dt="2021-11-22T16:17:43.827" v="351" actId="11529"/>
          <ac:spMkLst>
            <pc:docMk/>
            <pc:sldMk cId="2819182947" sldId="723"/>
            <ac:spMk id="6" creationId="{EA98E033-5C5A-4DA4-B39F-B062A24DE0A1}"/>
          </ac:spMkLst>
        </pc:spChg>
        <pc:spChg chg="add mod">
          <ac:chgData name="Twardziok, Sven Olaf" userId="4f69aad7-611f-444a-a9cf-e02af61fd71d" providerId="ADAL" clId="{FF7CD7C9-4557-4E07-8C5C-0AC1234AA0E9}" dt="2021-11-22T16:18:40.377" v="370" actId="14100"/>
          <ac:spMkLst>
            <pc:docMk/>
            <pc:sldMk cId="2819182947" sldId="723"/>
            <ac:spMk id="7" creationId="{EC3AA0CE-F981-4536-AE06-F8A8580BEF7D}"/>
          </ac:spMkLst>
        </pc:spChg>
        <pc:spChg chg="add mod">
          <ac:chgData name="Twardziok, Sven Olaf" userId="4f69aad7-611f-444a-a9cf-e02af61fd71d" providerId="ADAL" clId="{FF7CD7C9-4557-4E07-8C5C-0AC1234AA0E9}" dt="2021-11-22T16:19:45.864" v="481" actId="20577"/>
          <ac:spMkLst>
            <pc:docMk/>
            <pc:sldMk cId="2819182947" sldId="723"/>
            <ac:spMk id="9" creationId="{1B1CDA39-FF08-4A01-9C9A-768C6D249188}"/>
          </ac:spMkLst>
        </pc:spChg>
        <pc:picChg chg="add mod">
          <ac:chgData name="Twardziok, Sven Olaf" userId="4f69aad7-611f-444a-a9cf-e02af61fd71d" providerId="ADAL" clId="{FF7CD7C9-4557-4E07-8C5C-0AC1234AA0E9}" dt="2021-11-22T16:18:25.429" v="368" actId="1076"/>
          <ac:picMkLst>
            <pc:docMk/>
            <pc:sldMk cId="2819182947" sldId="723"/>
            <ac:picMk id="8" creationId="{DB26F437-2CBE-43CF-BB77-42235404F2F7}"/>
          </ac:picMkLst>
        </pc:picChg>
      </pc:sldChg>
      <pc:sldChg chg="modSp add del mod ord">
        <pc:chgData name="Twardziok, Sven Olaf" userId="4f69aad7-611f-444a-a9cf-e02af61fd71d" providerId="ADAL" clId="{FF7CD7C9-4557-4E07-8C5C-0AC1234AA0E9}" dt="2021-11-28T11:41:58.483" v="580" actId="47"/>
        <pc:sldMkLst>
          <pc:docMk/>
          <pc:sldMk cId="4281507856" sldId="724"/>
        </pc:sldMkLst>
        <pc:spChg chg="mod">
          <ac:chgData name="Twardziok, Sven Olaf" userId="4f69aad7-611f-444a-a9cf-e02af61fd71d" providerId="ADAL" clId="{FF7CD7C9-4557-4E07-8C5C-0AC1234AA0E9}" dt="2021-11-22T15:40:59.053" v="46" actId="14100"/>
          <ac:spMkLst>
            <pc:docMk/>
            <pc:sldMk cId="4281507856" sldId="724"/>
            <ac:spMk id="2" creationId="{FEBC8C44-C4A2-4FCE-A798-B6FF6ACC1BC5}"/>
          </ac:spMkLst>
        </pc:spChg>
      </pc:sldChg>
      <pc:sldChg chg="add">
        <pc:chgData name="Twardziok, Sven Olaf" userId="4f69aad7-611f-444a-a9cf-e02af61fd71d" providerId="ADAL" clId="{FF7CD7C9-4557-4E07-8C5C-0AC1234AA0E9}" dt="2021-11-22T15:40:48.332" v="45"/>
        <pc:sldMkLst>
          <pc:docMk/>
          <pc:sldMk cId="1677132945" sldId="725"/>
        </pc:sldMkLst>
      </pc:sldChg>
      <pc:sldChg chg="modSp add mod">
        <pc:chgData name="Twardziok, Sven Olaf" userId="4f69aad7-611f-444a-a9cf-e02af61fd71d" providerId="ADAL" clId="{FF7CD7C9-4557-4E07-8C5C-0AC1234AA0E9}" dt="2021-11-28T11:40:37.617" v="576" actId="14100"/>
        <pc:sldMkLst>
          <pc:docMk/>
          <pc:sldMk cId="1449231753" sldId="726"/>
        </pc:sldMkLst>
        <pc:spChg chg="mod">
          <ac:chgData name="Twardziok, Sven Olaf" userId="4f69aad7-611f-444a-a9cf-e02af61fd71d" providerId="ADAL" clId="{FF7CD7C9-4557-4E07-8C5C-0AC1234AA0E9}" dt="2021-11-28T11:40:37.617" v="576" actId="14100"/>
          <ac:spMkLst>
            <pc:docMk/>
            <pc:sldMk cId="1449231753" sldId="726"/>
            <ac:spMk id="71" creationId="{6E6A53A8-9F84-41B6-8F2C-0774B6AD6FD2}"/>
          </ac:spMkLst>
        </pc:spChg>
      </pc:sldChg>
      <pc:sldChg chg="add">
        <pc:chgData name="Twardziok, Sven Olaf" userId="4f69aad7-611f-444a-a9cf-e02af61fd71d" providerId="ADAL" clId="{FF7CD7C9-4557-4E07-8C5C-0AC1234AA0E9}" dt="2021-11-22T15:47:46.800" v="49"/>
        <pc:sldMkLst>
          <pc:docMk/>
          <pc:sldMk cId="365728627" sldId="727"/>
        </pc:sldMkLst>
      </pc:sldChg>
      <pc:sldChg chg="addSp delSp modSp new del mod">
        <pc:chgData name="Twardziok, Sven Olaf" userId="4f69aad7-611f-444a-a9cf-e02af61fd71d" providerId="ADAL" clId="{FF7CD7C9-4557-4E07-8C5C-0AC1234AA0E9}" dt="2021-11-28T11:41:58.483" v="580" actId="47"/>
        <pc:sldMkLst>
          <pc:docMk/>
          <pc:sldMk cId="1119171603" sldId="728"/>
        </pc:sldMkLst>
        <pc:spChg chg="mod">
          <ac:chgData name="Twardziok, Sven Olaf" userId="4f69aad7-611f-444a-a9cf-e02af61fd71d" providerId="ADAL" clId="{FF7CD7C9-4557-4E07-8C5C-0AC1234AA0E9}" dt="2021-11-22T16:16:18.353" v="313" actId="1076"/>
          <ac:spMkLst>
            <pc:docMk/>
            <pc:sldMk cId="1119171603" sldId="728"/>
            <ac:spMk id="2" creationId="{6BFD7B30-6454-4658-BFCE-2834EB4CDEC0}"/>
          </ac:spMkLst>
        </pc:spChg>
        <pc:spChg chg="del">
          <ac:chgData name="Twardziok, Sven Olaf" userId="4f69aad7-611f-444a-a9cf-e02af61fd71d" providerId="ADAL" clId="{FF7CD7C9-4557-4E07-8C5C-0AC1234AA0E9}" dt="2021-11-22T16:08:54.952" v="205" actId="478"/>
          <ac:spMkLst>
            <pc:docMk/>
            <pc:sldMk cId="1119171603" sldId="728"/>
            <ac:spMk id="3" creationId="{98C5508B-549E-4786-BD3A-EEAE3729FFF7}"/>
          </ac:spMkLst>
        </pc:spChg>
        <pc:spChg chg="add mod">
          <ac:chgData name="Twardziok, Sven Olaf" userId="4f69aad7-611f-444a-a9cf-e02af61fd71d" providerId="ADAL" clId="{FF7CD7C9-4557-4E07-8C5C-0AC1234AA0E9}" dt="2021-11-22T16:21:30.222" v="482" actId="207"/>
          <ac:spMkLst>
            <pc:docMk/>
            <pc:sldMk cId="1119171603" sldId="728"/>
            <ac:spMk id="7" creationId="{11653349-D951-46F5-A43A-480563FCB54C}"/>
          </ac:spMkLst>
        </pc:spChg>
        <pc:spChg chg="add del mod">
          <ac:chgData name="Twardziok, Sven Olaf" userId="4f69aad7-611f-444a-a9cf-e02af61fd71d" providerId="ADAL" clId="{FF7CD7C9-4557-4E07-8C5C-0AC1234AA0E9}" dt="2021-11-22T16:09:32.341" v="220" actId="478"/>
          <ac:spMkLst>
            <pc:docMk/>
            <pc:sldMk cId="1119171603" sldId="728"/>
            <ac:spMk id="8" creationId="{5DBC4045-8C31-4034-88EB-6D3A527D020C}"/>
          </ac:spMkLst>
        </pc:spChg>
        <pc:spChg chg="add del mod">
          <ac:chgData name="Twardziok, Sven Olaf" userId="4f69aad7-611f-444a-a9cf-e02af61fd71d" providerId="ADAL" clId="{FF7CD7C9-4557-4E07-8C5C-0AC1234AA0E9}" dt="2021-11-22T16:09:31.456" v="219" actId="478"/>
          <ac:spMkLst>
            <pc:docMk/>
            <pc:sldMk cId="1119171603" sldId="728"/>
            <ac:spMk id="9" creationId="{ADC2D957-05E4-4282-AD34-FCE29B443508}"/>
          </ac:spMkLst>
        </pc:spChg>
        <pc:spChg chg="add del mod">
          <ac:chgData name="Twardziok, Sven Olaf" userId="4f69aad7-611f-444a-a9cf-e02af61fd71d" providerId="ADAL" clId="{FF7CD7C9-4557-4E07-8C5C-0AC1234AA0E9}" dt="2021-11-22T16:09:31.456" v="219" actId="478"/>
          <ac:spMkLst>
            <pc:docMk/>
            <pc:sldMk cId="1119171603" sldId="728"/>
            <ac:spMk id="10" creationId="{74E0278D-4EEC-461B-8EE9-1F39523E3DBE}"/>
          </ac:spMkLst>
        </pc:spChg>
        <pc:spChg chg="add del mod">
          <ac:chgData name="Twardziok, Sven Olaf" userId="4f69aad7-611f-444a-a9cf-e02af61fd71d" providerId="ADAL" clId="{FF7CD7C9-4557-4E07-8C5C-0AC1234AA0E9}" dt="2021-11-22T16:11:50.871" v="260" actId="478"/>
          <ac:spMkLst>
            <pc:docMk/>
            <pc:sldMk cId="1119171603" sldId="728"/>
            <ac:spMk id="11" creationId="{B6B3281C-13F2-432E-A7F7-8BF9C52AF504}"/>
          </ac:spMkLst>
        </pc:spChg>
        <pc:spChg chg="add del mod">
          <ac:chgData name="Twardziok, Sven Olaf" userId="4f69aad7-611f-444a-a9cf-e02af61fd71d" providerId="ADAL" clId="{FF7CD7C9-4557-4E07-8C5C-0AC1234AA0E9}" dt="2021-11-22T16:11:47.975" v="258" actId="478"/>
          <ac:spMkLst>
            <pc:docMk/>
            <pc:sldMk cId="1119171603" sldId="728"/>
            <ac:spMk id="12" creationId="{6F81AA61-A6AF-4DC0-B7B4-EBC8AB191AC1}"/>
          </ac:spMkLst>
        </pc:spChg>
        <pc:spChg chg="add del mod">
          <ac:chgData name="Twardziok, Sven Olaf" userId="4f69aad7-611f-444a-a9cf-e02af61fd71d" providerId="ADAL" clId="{FF7CD7C9-4557-4E07-8C5C-0AC1234AA0E9}" dt="2021-11-22T16:11:49.494" v="259" actId="478"/>
          <ac:spMkLst>
            <pc:docMk/>
            <pc:sldMk cId="1119171603" sldId="728"/>
            <ac:spMk id="13" creationId="{6D0F2994-CEC7-4D05-9DC1-DAD69CAE4C74}"/>
          </ac:spMkLst>
        </pc:spChg>
        <pc:spChg chg="add mod ord">
          <ac:chgData name="Twardziok, Sven Olaf" userId="4f69aad7-611f-444a-a9cf-e02af61fd71d" providerId="ADAL" clId="{FF7CD7C9-4557-4E07-8C5C-0AC1234AA0E9}" dt="2021-11-22T16:11:29.572" v="248" actId="1076"/>
          <ac:spMkLst>
            <pc:docMk/>
            <pc:sldMk cId="1119171603" sldId="728"/>
            <ac:spMk id="14" creationId="{FDD0489E-C57C-402C-A402-EE69298492ED}"/>
          </ac:spMkLst>
        </pc:spChg>
        <pc:spChg chg="add mod ord">
          <ac:chgData name="Twardziok, Sven Olaf" userId="4f69aad7-611f-444a-a9cf-e02af61fd71d" providerId="ADAL" clId="{FF7CD7C9-4557-4E07-8C5C-0AC1234AA0E9}" dt="2021-11-22T16:12:17.384" v="269" actId="1076"/>
          <ac:spMkLst>
            <pc:docMk/>
            <pc:sldMk cId="1119171603" sldId="728"/>
            <ac:spMk id="15" creationId="{CE0AAFEA-6641-4F7C-B091-CF2463229A9D}"/>
          </ac:spMkLst>
        </pc:spChg>
        <pc:spChg chg="add mod ord">
          <ac:chgData name="Twardziok, Sven Olaf" userId="4f69aad7-611f-444a-a9cf-e02af61fd71d" providerId="ADAL" clId="{FF7CD7C9-4557-4E07-8C5C-0AC1234AA0E9}" dt="2021-11-22T16:21:43.795" v="485" actId="1076"/>
          <ac:spMkLst>
            <pc:docMk/>
            <pc:sldMk cId="1119171603" sldId="728"/>
            <ac:spMk id="16" creationId="{04D64798-0F63-48C5-9169-E290D3AA2360}"/>
          </ac:spMkLst>
        </pc:spChg>
        <pc:spChg chg="add mod ord">
          <ac:chgData name="Twardziok, Sven Olaf" userId="4f69aad7-611f-444a-a9cf-e02af61fd71d" providerId="ADAL" clId="{FF7CD7C9-4557-4E07-8C5C-0AC1234AA0E9}" dt="2021-11-22T16:12:13.624" v="267" actId="1076"/>
          <ac:spMkLst>
            <pc:docMk/>
            <pc:sldMk cId="1119171603" sldId="728"/>
            <ac:spMk id="17" creationId="{FBCF8F4F-78DA-4BD6-86EB-870E4CA61AA2}"/>
          </ac:spMkLst>
        </pc:spChg>
        <pc:spChg chg="add mod">
          <ac:chgData name="Twardziok, Sven Olaf" userId="4f69aad7-611f-444a-a9cf-e02af61fd71d" providerId="ADAL" clId="{FF7CD7C9-4557-4E07-8C5C-0AC1234AA0E9}" dt="2021-11-22T16:21:30.222" v="482" actId="207"/>
          <ac:spMkLst>
            <pc:docMk/>
            <pc:sldMk cId="1119171603" sldId="728"/>
            <ac:spMk id="18" creationId="{572AD601-EEC2-4F3F-9736-56AB2C1ABE8C}"/>
          </ac:spMkLst>
        </pc:spChg>
        <pc:spChg chg="add mod">
          <ac:chgData name="Twardziok, Sven Olaf" userId="4f69aad7-611f-444a-a9cf-e02af61fd71d" providerId="ADAL" clId="{FF7CD7C9-4557-4E07-8C5C-0AC1234AA0E9}" dt="2021-11-22T16:21:43.795" v="485" actId="1076"/>
          <ac:spMkLst>
            <pc:docMk/>
            <pc:sldMk cId="1119171603" sldId="728"/>
            <ac:spMk id="19" creationId="{9771801C-4EE7-4275-84E4-4201DDF9B714}"/>
          </ac:spMkLst>
        </pc:spChg>
        <pc:spChg chg="add mod">
          <ac:chgData name="Twardziok, Sven Olaf" userId="4f69aad7-611f-444a-a9cf-e02af61fd71d" providerId="ADAL" clId="{FF7CD7C9-4557-4E07-8C5C-0AC1234AA0E9}" dt="2021-11-22T16:21:36.167" v="483" actId="1076"/>
          <ac:spMkLst>
            <pc:docMk/>
            <pc:sldMk cId="1119171603" sldId="728"/>
            <ac:spMk id="20" creationId="{6A45B8B6-B1DA-468F-8AE8-43F757FCC276}"/>
          </ac:spMkLst>
        </pc:spChg>
      </pc:sldChg>
      <pc:sldChg chg="addSp delSp modSp new mod">
        <pc:chgData name="Twardziok, Sven Olaf" userId="4f69aad7-611f-444a-a9cf-e02af61fd71d" providerId="ADAL" clId="{FF7CD7C9-4557-4E07-8C5C-0AC1234AA0E9}" dt="2021-11-22T16:17:37.220" v="349"/>
        <pc:sldMkLst>
          <pc:docMk/>
          <pc:sldMk cId="3824429465" sldId="729"/>
        </pc:sldMkLst>
        <pc:spChg chg="add del mod">
          <ac:chgData name="Twardziok, Sven Olaf" userId="4f69aad7-611f-444a-a9cf-e02af61fd71d" providerId="ADAL" clId="{FF7CD7C9-4557-4E07-8C5C-0AC1234AA0E9}" dt="2021-11-22T16:17:37.220" v="349"/>
          <ac:spMkLst>
            <pc:docMk/>
            <pc:sldMk cId="3824429465" sldId="729"/>
            <ac:spMk id="5" creationId="{D4B86983-A65A-4618-A04E-0DB2B7453014}"/>
          </ac:spMkLst>
        </pc:spChg>
      </pc:sldChg>
      <pc:sldChg chg="modSp mod">
        <pc:chgData name="Twardziok, Sven Olaf" userId="4f69aad7-611f-444a-a9cf-e02af61fd71d" providerId="ADAL" clId="{FF7CD7C9-4557-4E07-8C5C-0AC1234AA0E9}" dt="2021-11-28T09:34:51.633" v="500" actId="20577"/>
        <pc:sldMkLst>
          <pc:docMk/>
          <pc:sldMk cId="1626177515" sldId="730"/>
        </pc:sldMkLst>
        <pc:spChg chg="mod">
          <ac:chgData name="Twardziok, Sven Olaf" userId="4f69aad7-611f-444a-a9cf-e02af61fd71d" providerId="ADAL" clId="{FF7CD7C9-4557-4E07-8C5C-0AC1234AA0E9}" dt="2021-11-28T09:34:51.633" v="500" actId="20577"/>
          <ac:spMkLst>
            <pc:docMk/>
            <pc:sldMk cId="1626177515" sldId="730"/>
            <ac:spMk id="2" creationId="{5E44DA2C-C65E-4FA6-9B95-9174A2C15554}"/>
          </ac:spMkLst>
        </pc:spChg>
      </pc:sldChg>
      <pc:sldChg chg="new del">
        <pc:chgData name="Twardziok, Sven Olaf" userId="4f69aad7-611f-444a-a9cf-e02af61fd71d" providerId="ADAL" clId="{FF7CD7C9-4557-4E07-8C5C-0AC1234AA0E9}" dt="2021-11-28T11:40:09.785" v="575" actId="2696"/>
        <pc:sldMkLst>
          <pc:docMk/>
          <pc:sldMk cId="894958798" sldId="738"/>
        </pc:sldMkLst>
      </pc:sldChg>
      <pc:sldChg chg="add">
        <pc:chgData name="Twardziok, Sven Olaf" userId="4f69aad7-611f-444a-a9cf-e02af61fd71d" providerId="ADAL" clId="{FF7CD7C9-4557-4E07-8C5C-0AC1234AA0E9}" dt="2021-11-28T09:34:46.309" v="487" actId="2890"/>
        <pc:sldMkLst>
          <pc:docMk/>
          <pc:sldMk cId="807447560" sldId="739"/>
        </pc:sldMkLst>
      </pc:sldChg>
      <pc:sldChg chg="addSp delSp modSp add mod">
        <pc:chgData name="Twardziok, Sven Olaf" userId="4f69aad7-611f-444a-a9cf-e02af61fd71d" providerId="ADAL" clId="{FF7CD7C9-4557-4E07-8C5C-0AC1234AA0E9}" dt="2021-11-28T10:02:42.710" v="574" actId="1076"/>
        <pc:sldMkLst>
          <pc:docMk/>
          <pc:sldMk cId="1257108550" sldId="740"/>
        </pc:sldMkLst>
        <pc:spChg chg="del mod">
          <ac:chgData name="Twardziok, Sven Olaf" userId="4f69aad7-611f-444a-a9cf-e02af61fd71d" providerId="ADAL" clId="{FF7CD7C9-4557-4E07-8C5C-0AC1234AA0E9}" dt="2021-11-28T09:35:47.880" v="541" actId="478"/>
          <ac:spMkLst>
            <pc:docMk/>
            <pc:sldMk cId="1257108550" sldId="740"/>
            <ac:spMk id="5" creationId="{BDEB24D0-FE56-4FF3-A597-8F725F6599DD}"/>
          </ac:spMkLst>
        </pc:spChg>
        <pc:spChg chg="mod">
          <ac:chgData name="Twardziok, Sven Olaf" userId="4f69aad7-611f-444a-a9cf-e02af61fd71d" providerId="ADAL" clId="{FF7CD7C9-4557-4E07-8C5C-0AC1234AA0E9}" dt="2021-11-28T09:36:04.670" v="545" actId="164"/>
          <ac:spMkLst>
            <pc:docMk/>
            <pc:sldMk cId="1257108550" sldId="740"/>
            <ac:spMk id="9" creationId="{FCABCDA7-D3A2-4B76-954D-99408B85FAE6}"/>
          </ac:spMkLst>
        </pc:spChg>
        <pc:spChg chg="mod">
          <ac:chgData name="Twardziok, Sven Olaf" userId="4f69aad7-611f-444a-a9cf-e02af61fd71d" providerId="ADAL" clId="{FF7CD7C9-4557-4E07-8C5C-0AC1234AA0E9}" dt="2021-11-28T09:36:48.408" v="556" actId="20577"/>
          <ac:spMkLst>
            <pc:docMk/>
            <pc:sldMk cId="1257108550" sldId="740"/>
            <ac:spMk id="11" creationId="{AC5C11F7-0F11-4BE3-9AF5-0A5E7943ED0F}"/>
          </ac:spMkLst>
        </pc:spChg>
        <pc:spChg chg="del">
          <ac:chgData name="Twardziok, Sven Olaf" userId="4f69aad7-611f-444a-a9cf-e02af61fd71d" providerId="ADAL" clId="{FF7CD7C9-4557-4E07-8C5C-0AC1234AA0E9}" dt="2021-11-28T09:35:47.880" v="541" actId="478"/>
          <ac:spMkLst>
            <pc:docMk/>
            <pc:sldMk cId="1257108550" sldId="740"/>
            <ac:spMk id="14" creationId="{416BCBFE-15A5-4B26-81F4-B44D55F5A826}"/>
          </ac:spMkLst>
        </pc:spChg>
        <pc:spChg chg="mod">
          <ac:chgData name="Twardziok, Sven Olaf" userId="4f69aad7-611f-444a-a9cf-e02af61fd71d" providerId="ADAL" clId="{FF7CD7C9-4557-4E07-8C5C-0AC1234AA0E9}" dt="2021-11-28T10:01:59.821" v="562" actId="6549"/>
          <ac:spMkLst>
            <pc:docMk/>
            <pc:sldMk cId="1257108550" sldId="740"/>
            <ac:spMk id="17" creationId="{38F2B98E-9302-46C4-8EBA-54F4AEC0E0D5}"/>
          </ac:spMkLst>
        </pc:spChg>
        <pc:spChg chg="del">
          <ac:chgData name="Twardziok, Sven Olaf" userId="4f69aad7-611f-444a-a9cf-e02af61fd71d" providerId="ADAL" clId="{FF7CD7C9-4557-4E07-8C5C-0AC1234AA0E9}" dt="2021-11-28T09:35:50.193" v="542" actId="478"/>
          <ac:spMkLst>
            <pc:docMk/>
            <pc:sldMk cId="1257108550" sldId="740"/>
            <ac:spMk id="24" creationId="{5CF62EB1-355F-497E-82A1-B399043B38A7}"/>
          </ac:spMkLst>
        </pc:spChg>
        <pc:spChg chg="del">
          <ac:chgData name="Twardziok, Sven Olaf" userId="4f69aad7-611f-444a-a9cf-e02af61fd71d" providerId="ADAL" clId="{FF7CD7C9-4557-4E07-8C5C-0AC1234AA0E9}" dt="2021-11-28T09:35:50.193" v="542" actId="478"/>
          <ac:spMkLst>
            <pc:docMk/>
            <pc:sldMk cId="1257108550" sldId="740"/>
            <ac:spMk id="25" creationId="{604D3C2B-4BAF-4C28-BC35-4631BA8CE452}"/>
          </ac:spMkLst>
        </pc:spChg>
        <pc:spChg chg="add mod">
          <ac:chgData name="Twardziok, Sven Olaf" userId="4f69aad7-611f-444a-a9cf-e02af61fd71d" providerId="ADAL" clId="{FF7CD7C9-4557-4E07-8C5C-0AC1234AA0E9}" dt="2021-11-28T10:02:42.710" v="574" actId="1076"/>
          <ac:spMkLst>
            <pc:docMk/>
            <pc:sldMk cId="1257108550" sldId="740"/>
            <ac:spMk id="30" creationId="{E21CD937-F3F1-4E32-A612-05A73FB19060}"/>
          </ac:spMkLst>
        </pc:spChg>
        <pc:spChg chg="mod">
          <ac:chgData name="Twardziok, Sven Olaf" userId="4f69aad7-611f-444a-a9cf-e02af61fd71d" providerId="ADAL" clId="{FF7CD7C9-4557-4E07-8C5C-0AC1234AA0E9}" dt="2021-11-28T09:36:04.670" v="545" actId="164"/>
          <ac:spMkLst>
            <pc:docMk/>
            <pc:sldMk cId="1257108550" sldId="740"/>
            <ac:spMk id="40" creationId="{1C0AA4E9-8193-4685-87B7-C2485D7B6348}"/>
          </ac:spMkLst>
        </pc:spChg>
        <pc:spChg chg="mod">
          <ac:chgData name="Twardziok, Sven Olaf" userId="4f69aad7-611f-444a-a9cf-e02af61fd71d" providerId="ADAL" clId="{FF7CD7C9-4557-4E07-8C5C-0AC1234AA0E9}" dt="2021-11-28T09:36:04.670" v="545" actId="164"/>
          <ac:spMkLst>
            <pc:docMk/>
            <pc:sldMk cId="1257108550" sldId="740"/>
            <ac:spMk id="58" creationId="{34815640-784E-4298-BFB4-DD41DC62A503}"/>
          </ac:spMkLst>
        </pc:spChg>
        <pc:spChg chg="mod">
          <ac:chgData name="Twardziok, Sven Olaf" userId="4f69aad7-611f-444a-a9cf-e02af61fd71d" providerId="ADAL" clId="{FF7CD7C9-4557-4E07-8C5C-0AC1234AA0E9}" dt="2021-11-28T09:36:04.670" v="545" actId="164"/>
          <ac:spMkLst>
            <pc:docMk/>
            <pc:sldMk cId="1257108550" sldId="740"/>
            <ac:spMk id="62" creationId="{F7A5690B-33D4-4883-B7B2-7704146D8621}"/>
          </ac:spMkLst>
        </pc:spChg>
        <pc:spChg chg="del mod">
          <ac:chgData name="Twardziok, Sven Olaf" userId="4f69aad7-611f-444a-a9cf-e02af61fd71d" providerId="ADAL" clId="{FF7CD7C9-4557-4E07-8C5C-0AC1234AA0E9}" dt="2021-11-28T10:02:01.117" v="563" actId="478"/>
          <ac:spMkLst>
            <pc:docMk/>
            <pc:sldMk cId="1257108550" sldId="740"/>
            <ac:spMk id="74" creationId="{612D6AFD-D759-4201-AA4E-E6B04F08E363}"/>
          </ac:spMkLst>
        </pc:spChg>
        <pc:grpChg chg="add mod">
          <ac:chgData name="Twardziok, Sven Olaf" userId="4f69aad7-611f-444a-a9cf-e02af61fd71d" providerId="ADAL" clId="{FF7CD7C9-4557-4E07-8C5C-0AC1234AA0E9}" dt="2021-11-28T09:36:07.308" v="546" actId="1076"/>
          <ac:grpSpMkLst>
            <pc:docMk/>
            <pc:sldMk cId="1257108550" sldId="740"/>
            <ac:grpSpMk id="6" creationId="{60BE9660-42D6-4AA4-98A0-0612CB45D32D}"/>
          </ac:grpSpMkLst>
        </pc:grpChg>
        <pc:picChg chg="del">
          <ac:chgData name="Twardziok, Sven Olaf" userId="4f69aad7-611f-444a-a9cf-e02af61fd71d" providerId="ADAL" clId="{FF7CD7C9-4557-4E07-8C5C-0AC1234AA0E9}" dt="2021-11-28T09:35:42.459" v="539" actId="478"/>
          <ac:picMkLst>
            <pc:docMk/>
            <pc:sldMk cId="1257108550" sldId="740"/>
            <ac:picMk id="10" creationId="{40A684E4-52B9-4B81-93A8-22C648921E42}"/>
          </ac:picMkLst>
        </pc:picChg>
        <pc:picChg chg="mod">
          <ac:chgData name="Twardziok, Sven Olaf" userId="4f69aad7-611f-444a-a9cf-e02af61fd71d" providerId="ADAL" clId="{FF7CD7C9-4557-4E07-8C5C-0AC1234AA0E9}" dt="2021-11-28T09:36:04.670" v="545" actId="164"/>
          <ac:picMkLst>
            <pc:docMk/>
            <pc:sldMk cId="1257108550" sldId="740"/>
            <ac:picMk id="72" creationId="{061B8E8E-F87F-4923-A3CB-C82A6D226AA9}"/>
          </ac:picMkLst>
        </pc:picChg>
        <pc:cxnChg chg="add mod">
          <ac:chgData name="Twardziok, Sven Olaf" userId="4f69aad7-611f-444a-a9cf-e02af61fd71d" providerId="ADAL" clId="{FF7CD7C9-4557-4E07-8C5C-0AC1234AA0E9}" dt="2021-11-28T10:01:38.763" v="559" actId="14100"/>
          <ac:cxnSpMkLst>
            <pc:docMk/>
            <pc:sldMk cId="1257108550" sldId="740"/>
            <ac:cxnSpMk id="23" creationId="{02518358-B82F-4543-85E8-633F68268B7F}"/>
          </ac:cxnSpMkLst>
        </pc:cxnChg>
        <pc:cxnChg chg="add mod">
          <ac:chgData name="Twardziok, Sven Olaf" userId="4f69aad7-611f-444a-a9cf-e02af61fd71d" providerId="ADAL" clId="{FF7CD7C9-4557-4E07-8C5C-0AC1234AA0E9}" dt="2021-11-28T10:01:43.989" v="560" actId="1076"/>
          <ac:cxnSpMkLst>
            <pc:docMk/>
            <pc:sldMk cId="1257108550" sldId="740"/>
            <ac:cxnSpMk id="26" creationId="{64DD2D40-A574-4755-AA7C-99845C7B81E7}"/>
          </ac:cxnSpMkLst>
        </pc:cxnChg>
        <pc:cxnChg chg="del mod">
          <ac:chgData name="Twardziok, Sven Olaf" userId="4f69aad7-611f-444a-a9cf-e02af61fd71d" providerId="ADAL" clId="{FF7CD7C9-4557-4E07-8C5C-0AC1234AA0E9}" dt="2021-11-28T09:35:50.193" v="542" actId="478"/>
          <ac:cxnSpMkLst>
            <pc:docMk/>
            <pc:sldMk cId="1257108550" sldId="740"/>
            <ac:cxnSpMk id="34" creationId="{802EB18C-9747-4830-8EB1-E5B720E808F3}"/>
          </ac:cxnSpMkLst>
        </pc:cxnChg>
        <pc:cxnChg chg="mod">
          <ac:chgData name="Twardziok, Sven Olaf" userId="4f69aad7-611f-444a-a9cf-e02af61fd71d" providerId="ADAL" clId="{FF7CD7C9-4557-4E07-8C5C-0AC1234AA0E9}" dt="2021-11-28T09:36:07.308" v="546" actId="1076"/>
          <ac:cxnSpMkLst>
            <pc:docMk/>
            <pc:sldMk cId="1257108550" sldId="740"/>
            <ac:cxnSpMk id="43" creationId="{13F9279C-4432-441B-885B-A55D0E600735}"/>
          </ac:cxnSpMkLst>
        </pc:cxnChg>
        <pc:cxnChg chg="mod">
          <ac:chgData name="Twardziok, Sven Olaf" userId="4f69aad7-611f-444a-a9cf-e02af61fd71d" providerId="ADAL" clId="{FF7CD7C9-4557-4E07-8C5C-0AC1234AA0E9}" dt="2021-11-28T09:36:07.308" v="546" actId="1076"/>
          <ac:cxnSpMkLst>
            <pc:docMk/>
            <pc:sldMk cId="1257108550" sldId="740"/>
            <ac:cxnSpMk id="59" creationId="{7C13F45B-6834-47F7-9851-B714C7E6EE10}"/>
          </ac:cxnSpMkLst>
        </pc:cxnChg>
        <pc:cxnChg chg="mod">
          <ac:chgData name="Twardziok, Sven Olaf" userId="4f69aad7-611f-444a-a9cf-e02af61fd71d" providerId="ADAL" clId="{FF7CD7C9-4557-4E07-8C5C-0AC1234AA0E9}" dt="2021-11-28T09:36:07.308" v="546" actId="1076"/>
          <ac:cxnSpMkLst>
            <pc:docMk/>
            <pc:sldMk cId="1257108550" sldId="740"/>
            <ac:cxnSpMk id="63" creationId="{55B8295E-5069-44BD-A6AF-8E109322BBF5}"/>
          </ac:cxnSpMkLst>
        </pc:cxnChg>
      </pc:sldChg>
      <pc:sldMasterChg chg="addSp delSp modSp mod modSldLayout">
        <pc:chgData name="Twardziok, Sven Olaf" userId="4f69aad7-611f-444a-a9cf-e02af61fd71d" providerId="ADAL" clId="{FF7CD7C9-4557-4E07-8C5C-0AC1234AA0E9}" dt="2021-11-22T15:37:28.382" v="41"/>
        <pc:sldMasterMkLst>
          <pc:docMk/>
          <pc:sldMasterMk cId="1108284508" sldId="2147483648"/>
        </pc:sldMasterMkLst>
        <pc:picChg chg="del">
          <ac:chgData name="Twardziok, Sven Olaf" userId="4f69aad7-611f-444a-a9cf-e02af61fd71d" providerId="ADAL" clId="{FF7CD7C9-4557-4E07-8C5C-0AC1234AA0E9}" dt="2021-11-22T15:37:03.076" v="33" actId="478"/>
          <ac:picMkLst>
            <pc:docMk/>
            <pc:sldMasterMk cId="1108284508" sldId="2147483648"/>
            <ac:picMk id="7" creationId="{42B7599F-C812-4FBA-A171-0DAD1E79BCA7}"/>
          </ac:picMkLst>
        </pc:picChg>
        <pc:picChg chg="add mod">
          <ac:chgData name="Twardziok, Sven Olaf" userId="4f69aad7-611f-444a-a9cf-e02af61fd71d" providerId="ADAL" clId="{FF7CD7C9-4557-4E07-8C5C-0AC1234AA0E9}" dt="2021-11-22T15:37:02.018" v="32" actId="1076"/>
          <ac:picMkLst>
            <pc:docMk/>
            <pc:sldMasterMk cId="1108284508" sldId="2147483648"/>
            <ac:picMk id="8" creationId="{AC68DB3B-84F8-40E4-A2ED-F148168A6937}"/>
          </ac:picMkLst>
        </pc:picChg>
        <pc:sldLayoutChg chg="addSp delSp modSp mod">
          <pc:chgData name="Twardziok, Sven Olaf" userId="4f69aad7-611f-444a-a9cf-e02af61fd71d" providerId="ADAL" clId="{FF7CD7C9-4557-4E07-8C5C-0AC1234AA0E9}" dt="2021-11-22T15:37:13.612" v="37" actId="478"/>
          <pc:sldLayoutMkLst>
            <pc:docMk/>
            <pc:sldMasterMk cId="1108284508" sldId="2147483648"/>
            <pc:sldLayoutMk cId="1591280964" sldId="2147483649"/>
          </pc:sldLayoutMkLst>
          <pc:picChg chg="add mod">
            <ac:chgData name="Twardziok, Sven Olaf" userId="4f69aad7-611f-444a-a9cf-e02af61fd71d" providerId="ADAL" clId="{FF7CD7C9-4557-4E07-8C5C-0AC1234AA0E9}" dt="2021-11-22T15:37:10.950" v="36" actId="1076"/>
            <ac:picMkLst>
              <pc:docMk/>
              <pc:sldMasterMk cId="1108284508" sldId="2147483648"/>
              <pc:sldLayoutMk cId="1591280964" sldId="2147483649"/>
              <ac:picMk id="11" creationId="{979B3A54-F28E-46CF-B056-5C470A608718}"/>
            </ac:picMkLst>
          </pc:picChg>
          <pc:picChg chg="del">
            <ac:chgData name="Twardziok, Sven Olaf" userId="4f69aad7-611f-444a-a9cf-e02af61fd71d" providerId="ADAL" clId="{FF7CD7C9-4557-4E07-8C5C-0AC1234AA0E9}" dt="2021-11-22T15:37:13.612" v="37" actId="478"/>
            <ac:picMkLst>
              <pc:docMk/>
              <pc:sldMasterMk cId="1108284508" sldId="2147483648"/>
              <pc:sldLayoutMk cId="1591280964" sldId="2147483649"/>
              <ac:picMk id="18" creationId="{795DFA0A-BE13-4D82-A5CA-C0EE6074F79F}"/>
            </ac:picMkLst>
          </pc:picChg>
        </pc:sldLayoutChg>
        <pc:sldLayoutChg chg="addSp delSp modSp mod">
          <pc:chgData name="Twardziok, Sven Olaf" userId="4f69aad7-611f-444a-a9cf-e02af61fd71d" providerId="ADAL" clId="{FF7CD7C9-4557-4E07-8C5C-0AC1234AA0E9}" dt="2021-11-22T15:37:28.382" v="41"/>
          <pc:sldLayoutMkLst>
            <pc:docMk/>
            <pc:sldMasterMk cId="1108284508" sldId="2147483648"/>
            <pc:sldLayoutMk cId="4098200627" sldId="2147483667"/>
          </pc:sldLayoutMkLst>
          <pc:picChg chg="add del mod">
            <ac:chgData name="Twardziok, Sven Olaf" userId="4f69aad7-611f-444a-a9cf-e02af61fd71d" providerId="ADAL" clId="{FF7CD7C9-4557-4E07-8C5C-0AC1234AA0E9}" dt="2021-11-22T15:37:24.293" v="40"/>
            <ac:picMkLst>
              <pc:docMk/>
              <pc:sldMasterMk cId="1108284508" sldId="2147483648"/>
              <pc:sldLayoutMk cId="4098200627" sldId="2147483667"/>
              <ac:picMk id="11" creationId="{6554D886-E28D-4127-8009-F5BABB28DAF0}"/>
            </ac:picMkLst>
          </pc:picChg>
          <pc:picChg chg="del">
            <ac:chgData name="Twardziok, Sven Olaf" userId="4f69aad7-611f-444a-a9cf-e02af61fd71d" providerId="ADAL" clId="{FF7CD7C9-4557-4E07-8C5C-0AC1234AA0E9}" dt="2021-11-22T15:37:22.021" v="38" actId="478"/>
            <ac:picMkLst>
              <pc:docMk/>
              <pc:sldMasterMk cId="1108284508" sldId="2147483648"/>
              <pc:sldLayoutMk cId="4098200627" sldId="2147483667"/>
              <ac:picMk id="14" creationId="{29FA95CB-1ED2-4FB5-AB90-495B45FAAB29}"/>
            </ac:picMkLst>
          </pc:picChg>
          <pc:picChg chg="add mod">
            <ac:chgData name="Twardziok, Sven Olaf" userId="4f69aad7-611f-444a-a9cf-e02af61fd71d" providerId="ADAL" clId="{FF7CD7C9-4557-4E07-8C5C-0AC1234AA0E9}" dt="2021-11-22T15:37:28.382" v="41"/>
            <ac:picMkLst>
              <pc:docMk/>
              <pc:sldMasterMk cId="1108284508" sldId="2147483648"/>
              <pc:sldLayoutMk cId="4098200627" sldId="2147483667"/>
              <ac:picMk id="16" creationId="{BF2BC59F-27FF-4874-82A8-436E6B46479C}"/>
            </ac:picMkLst>
          </pc:picChg>
        </pc:sldLayoutChg>
      </pc:sldMasterChg>
    </pc:docChg>
  </pc:docChgLst>
  <pc:docChgLst>
    <pc:chgData name="Twardziok, Sven Olaf" userId="4f69aad7-611f-444a-a9cf-e02af61fd71d" providerId="ADAL" clId="{F00EB113-B0D2-49B2-A8B5-3358E3FD410F}"/>
    <pc:docChg chg="undo custSel modSld">
      <pc:chgData name="Twardziok, Sven Olaf" userId="4f69aad7-611f-444a-a9cf-e02af61fd71d" providerId="ADAL" clId="{F00EB113-B0D2-49B2-A8B5-3358E3FD410F}" dt="2021-03-02T15:20:41.899" v="2" actId="1076"/>
      <pc:docMkLst>
        <pc:docMk/>
      </pc:docMkLst>
      <pc:sldChg chg="modSp mod">
        <pc:chgData name="Twardziok, Sven Olaf" userId="4f69aad7-611f-444a-a9cf-e02af61fd71d" providerId="ADAL" clId="{F00EB113-B0D2-49B2-A8B5-3358E3FD410F}" dt="2021-03-02T15:20:41.899" v="2" actId="1076"/>
        <pc:sldMkLst>
          <pc:docMk/>
          <pc:sldMk cId="3578607245" sldId="671"/>
        </pc:sldMkLst>
        <pc:spChg chg="mod">
          <ac:chgData name="Twardziok, Sven Olaf" userId="4f69aad7-611f-444a-a9cf-e02af61fd71d" providerId="ADAL" clId="{F00EB113-B0D2-49B2-A8B5-3358E3FD410F}" dt="2021-03-02T15:20:41.899" v="2" actId="1076"/>
          <ac:spMkLst>
            <pc:docMk/>
            <pc:sldMk cId="3578607245" sldId="671"/>
            <ac:spMk id="2" creationId="{868F7672-CDE3-4BB0-9D65-DF70276E3C1C}"/>
          </ac:spMkLst>
        </pc:spChg>
      </pc:sldChg>
      <pc:sldChg chg="modSp mod">
        <pc:chgData name="Twardziok, Sven Olaf" userId="4f69aad7-611f-444a-a9cf-e02af61fd71d" providerId="ADAL" clId="{F00EB113-B0D2-49B2-A8B5-3358E3FD410F}" dt="2021-03-01T10:33:21.507" v="1" actId="1076"/>
        <pc:sldMkLst>
          <pc:docMk/>
          <pc:sldMk cId="3912443755" sldId="701"/>
        </pc:sldMkLst>
        <pc:spChg chg="mod">
          <ac:chgData name="Twardziok, Sven Olaf" userId="4f69aad7-611f-444a-a9cf-e02af61fd71d" providerId="ADAL" clId="{F00EB113-B0D2-49B2-A8B5-3358E3FD410F}" dt="2021-03-01T10:33:21.507" v="1" actId="1076"/>
          <ac:spMkLst>
            <pc:docMk/>
            <pc:sldMk cId="3912443755" sldId="701"/>
            <ac:spMk id="2" creationId="{868F7672-CDE3-4BB0-9D65-DF70276E3C1C}"/>
          </ac:spMkLst>
        </pc:spChg>
      </pc:sldChg>
    </pc:docChg>
  </pc:docChgLst>
  <pc:docChgLst>
    <pc:chgData name="Twardziok, Sven Olaf" userId="4f69aad7-611f-444a-a9cf-e02af61fd71d" providerId="ADAL" clId="{52A9F1B9-E4BC-4937-B12F-0B24FDBBC3A3}"/>
    <pc:docChg chg="undo custSel mod addSld delSld modSld sldOrd">
      <pc:chgData name="Twardziok, Sven Olaf" userId="4f69aad7-611f-444a-a9cf-e02af61fd71d" providerId="ADAL" clId="{52A9F1B9-E4BC-4937-B12F-0B24FDBBC3A3}" dt="2021-01-12T10:14:20.419" v="4853"/>
      <pc:docMkLst>
        <pc:docMk/>
      </pc:docMkLst>
      <pc:sldChg chg="addSp modSp">
        <pc:chgData name="Twardziok, Sven Olaf" userId="4f69aad7-611f-444a-a9cf-e02af61fd71d" providerId="ADAL" clId="{52A9F1B9-E4BC-4937-B12F-0B24FDBBC3A3}" dt="2021-01-12T06:12:27.706" v="3231" actId="20577"/>
        <pc:sldMkLst>
          <pc:docMk/>
          <pc:sldMk cId="1333752664" sldId="256"/>
        </pc:sldMkLst>
        <pc:spChg chg="mod">
          <ac:chgData name="Twardziok, Sven Olaf" userId="4f69aad7-611f-444a-a9cf-e02af61fd71d" providerId="ADAL" clId="{52A9F1B9-E4BC-4937-B12F-0B24FDBBC3A3}" dt="2021-01-04T10:50:20.955" v="1338" actId="14100"/>
          <ac:spMkLst>
            <pc:docMk/>
            <pc:sldMk cId="1333752664" sldId="256"/>
            <ac:spMk id="10" creationId="{FF6F3ACB-E5B2-4F09-998E-035BD106EEDA}"/>
          </ac:spMkLst>
        </pc:spChg>
        <pc:spChg chg="mod">
          <ac:chgData name="Twardziok, Sven Olaf" userId="4f69aad7-611f-444a-a9cf-e02af61fd71d" providerId="ADAL" clId="{52A9F1B9-E4BC-4937-B12F-0B24FDBBC3A3}" dt="2021-01-12T06:12:07.034" v="3215" actId="6549"/>
          <ac:spMkLst>
            <pc:docMk/>
            <pc:sldMk cId="1333752664" sldId="256"/>
            <ac:spMk id="18" creationId="{464994C8-4928-4625-A312-7FA41BDA0744}"/>
          </ac:spMkLst>
        </pc:spChg>
        <pc:spChg chg="mod">
          <ac:chgData name="Twardziok, Sven Olaf" userId="4f69aad7-611f-444a-a9cf-e02af61fd71d" providerId="ADAL" clId="{52A9F1B9-E4BC-4937-B12F-0B24FDBBC3A3}" dt="2021-01-04T10:59:57.356" v="1455" actId="20577"/>
          <ac:spMkLst>
            <pc:docMk/>
            <pc:sldMk cId="1333752664" sldId="256"/>
            <ac:spMk id="19" creationId="{5E4F06A7-FE5B-48C9-8335-BDA2001AB1AE}"/>
          </ac:spMkLst>
        </pc:spChg>
        <pc:spChg chg="mod">
          <ac:chgData name="Twardziok, Sven Olaf" userId="4f69aad7-611f-444a-a9cf-e02af61fd71d" providerId="ADAL" clId="{52A9F1B9-E4BC-4937-B12F-0B24FDBBC3A3}" dt="2021-01-12T06:12:27.706" v="3231" actId="20577"/>
          <ac:spMkLst>
            <pc:docMk/>
            <pc:sldMk cId="1333752664" sldId="256"/>
            <ac:spMk id="20" creationId="{FA1B9125-6F9B-4A4A-B985-9544002A418D}"/>
          </ac:spMkLst>
        </pc:spChg>
        <pc:picChg chg="add mod">
          <ac:chgData name="Twardziok, Sven Olaf" userId="4f69aad7-611f-444a-a9cf-e02af61fd71d" providerId="ADAL" clId="{52A9F1B9-E4BC-4937-B12F-0B24FDBBC3A3}" dt="2021-01-11T10:39:43.795" v="2910" actId="1076"/>
          <ac:picMkLst>
            <pc:docMk/>
            <pc:sldMk cId="1333752664" sldId="256"/>
            <ac:picMk id="7" creationId="{E9BB9236-6829-42D7-A391-3C741F83DBB3}"/>
          </ac:picMkLst>
        </pc:picChg>
        <pc:picChg chg="add mod">
          <ac:chgData name="Twardziok, Sven Olaf" userId="4f69aad7-611f-444a-a9cf-e02af61fd71d" providerId="ADAL" clId="{52A9F1B9-E4BC-4937-B12F-0B24FDBBC3A3}" dt="2021-01-12T06:11:22.010" v="3210" actId="1076"/>
          <ac:picMkLst>
            <pc:docMk/>
            <pc:sldMk cId="1333752664" sldId="256"/>
            <ac:picMk id="8" creationId="{D176E8E9-8BB5-4B99-960A-35B4E1DA7E1E}"/>
          </ac:picMkLst>
        </pc:picChg>
      </pc:sldChg>
      <pc:sldChg chg="del">
        <pc:chgData name="Twardziok, Sven Olaf" userId="4f69aad7-611f-444a-a9cf-e02af61fd71d" providerId="ADAL" clId="{52A9F1B9-E4BC-4937-B12F-0B24FDBBC3A3}" dt="2020-12-23T10:41:20.174" v="36" actId="2696"/>
        <pc:sldMkLst>
          <pc:docMk/>
          <pc:sldMk cId="856438277" sldId="257"/>
        </pc:sldMkLst>
      </pc:sldChg>
      <pc:sldChg chg="del">
        <pc:chgData name="Twardziok, Sven Olaf" userId="4f69aad7-611f-444a-a9cf-e02af61fd71d" providerId="ADAL" clId="{52A9F1B9-E4BC-4937-B12F-0B24FDBBC3A3}" dt="2020-12-23T10:41:20.166" v="33" actId="2696"/>
        <pc:sldMkLst>
          <pc:docMk/>
          <pc:sldMk cId="482796999" sldId="258"/>
        </pc:sldMkLst>
      </pc:sldChg>
      <pc:sldChg chg="del">
        <pc:chgData name="Twardziok, Sven Olaf" userId="4f69aad7-611f-444a-a9cf-e02af61fd71d" providerId="ADAL" clId="{52A9F1B9-E4BC-4937-B12F-0B24FDBBC3A3}" dt="2020-12-23T10:40:21.664" v="6" actId="2696"/>
        <pc:sldMkLst>
          <pc:docMk/>
          <pc:sldMk cId="3846152740" sldId="259"/>
        </pc:sldMkLst>
      </pc:sldChg>
      <pc:sldChg chg="del">
        <pc:chgData name="Twardziok, Sven Olaf" userId="4f69aad7-611f-444a-a9cf-e02af61fd71d" providerId="ADAL" clId="{52A9F1B9-E4BC-4937-B12F-0B24FDBBC3A3}" dt="2020-12-23T10:40:21.670" v="7" actId="2696"/>
        <pc:sldMkLst>
          <pc:docMk/>
          <pc:sldMk cId="2797045394" sldId="260"/>
        </pc:sldMkLst>
      </pc:sldChg>
      <pc:sldChg chg="del">
        <pc:chgData name="Twardziok, Sven Olaf" userId="4f69aad7-611f-444a-a9cf-e02af61fd71d" providerId="ADAL" clId="{52A9F1B9-E4BC-4937-B12F-0B24FDBBC3A3}" dt="2020-12-23T10:40:21.679" v="8" actId="2696"/>
        <pc:sldMkLst>
          <pc:docMk/>
          <pc:sldMk cId="456920448" sldId="261"/>
        </pc:sldMkLst>
      </pc:sldChg>
      <pc:sldChg chg="del">
        <pc:chgData name="Twardziok, Sven Olaf" userId="4f69aad7-611f-444a-a9cf-e02af61fd71d" providerId="ADAL" clId="{52A9F1B9-E4BC-4937-B12F-0B24FDBBC3A3}" dt="2020-12-23T10:40:21.709" v="9" actId="2696"/>
        <pc:sldMkLst>
          <pc:docMk/>
          <pc:sldMk cId="3315494330" sldId="262"/>
        </pc:sldMkLst>
      </pc:sldChg>
      <pc:sldChg chg="del">
        <pc:chgData name="Twardziok, Sven Olaf" userId="4f69aad7-611f-444a-a9cf-e02af61fd71d" providerId="ADAL" clId="{52A9F1B9-E4BC-4937-B12F-0B24FDBBC3A3}" dt="2020-12-23T10:40:21.656" v="5" actId="2696"/>
        <pc:sldMkLst>
          <pc:docMk/>
          <pc:sldMk cId="3696394923" sldId="263"/>
        </pc:sldMkLst>
      </pc:sldChg>
      <pc:sldChg chg="del">
        <pc:chgData name="Twardziok, Sven Olaf" userId="4f69aad7-611f-444a-a9cf-e02af61fd71d" providerId="ADAL" clId="{52A9F1B9-E4BC-4937-B12F-0B24FDBBC3A3}" dt="2020-12-23T10:41:24.639" v="39" actId="2696"/>
        <pc:sldMkLst>
          <pc:docMk/>
          <pc:sldMk cId="57100008" sldId="264"/>
        </pc:sldMkLst>
      </pc:sldChg>
      <pc:sldChg chg="del">
        <pc:chgData name="Twardziok, Sven Olaf" userId="4f69aad7-611f-444a-a9cf-e02af61fd71d" providerId="ADAL" clId="{52A9F1B9-E4BC-4937-B12F-0B24FDBBC3A3}" dt="2020-12-23T10:41:23.462" v="38" actId="2696"/>
        <pc:sldMkLst>
          <pc:docMk/>
          <pc:sldMk cId="847485382" sldId="265"/>
        </pc:sldMkLst>
      </pc:sldChg>
      <pc:sldChg chg="del">
        <pc:chgData name="Twardziok, Sven Olaf" userId="4f69aad7-611f-444a-a9cf-e02af61fd71d" providerId="ADAL" clId="{52A9F1B9-E4BC-4937-B12F-0B24FDBBC3A3}" dt="2020-12-23T10:41:22.044" v="37" actId="2696"/>
        <pc:sldMkLst>
          <pc:docMk/>
          <pc:sldMk cId="4072312627" sldId="266"/>
        </pc:sldMkLst>
      </pc:sldChg>
      <pc:sldChg chg="del ord">
        <pc:chgData name="Twardziok, Sven Olaf" userId="4f69aad7-611f-444a-a9cf-e02af61fd71d" providerId="ADAL" clId="{52A9F1B9-E4BC-4937-B12F-0B24FDBBC3A3}" dt="2020-12-23T10:41:20.169" v="34" actId="2696"/>
        <pc:sldMkLst>
          <pc:docMk/>
          <pc:sldMk cId="1104164920" sldId="267"/>
        </pc:sldMkLst>
      </pc:sldChg>
      <pc:sldChg chg="del">
        <pc:chgData name="Twardziok, Sven Olaf" userId="4f69aad7-611f-444a-a9cf-e02af61fd71d" providerId="ADAL" clId="{52A9F1B9-E4BC-4937-B12F-0B24FDBBC3A3}" dt="2020-12-23T10:41:36.841" v="42" actId="2696"/>
        <pc:sldMkLst>
          <pc:docMk/>
          <pc:sldMk cId="4034704142" sldId="268"/>
        </pc:sldMkLst>
      </pc:sldChg>
      <pc:sldChg chg="del">
        <pc:chgData name="Twardziok, Sven Olaf" userId="4f69aad7-611f-444a-a9cf-e02af61fd71d" providerId="ADAL" clId="{52A9F1B9-E4BC-4937-B12F-0B24FDBBC3A3}" dt="2020-12-23T10:41:29.268" v="40" actId="2696"/>
        <pc:sldMkLst>
          <pc:docMk/>
          <pc:sldMk cId="1056115463" sldId="271"/>
        </pc:sldMkLst>
      </pc:sldChg>
      <pc:sldChg chg="add del">
        <pc:chgData name="Twardziok, Sven Olaf" userId="4f69aad7-611f-444a-a9cf-e02af61fd71d" providerId="ADAL" clId="{52A9F1B9-E4BC-4937-B12F-0B24FDBBC3A3}" dt="2021-01-11T14:43:03.570" v="2999" actId="2696"/>
        <pc:sldMkLst>
          <pc:docMk/>
          <pc:sldMk cId="2823991057" sldId="271"/>
        </pc:sldMkLst>
      </pc:sldChg>
      <pc:sldChg chg="addSp modSp add del">
        <pc:chgData name="Twardziok, Sven Olaf" userId="4f69aad7-611f-444a-a9cf-e02af61fd71d" providerId="ADAL" clId="{52A9F1B9-E4BC-4937-B12F-0B24FDBBC3A3}" dt="2021-01-11T14:43:03.555" v="2998" actId="2696"/>
        <pc:sldMkLst>
          <pc:docMk/>
          <pc:sldMk cId="3584386116" sldId="272"/>
        </pc:sldMkLst>
        <pc:picChg chg="add mod">
          <ac:chgData name="Twardziok, Sven Olaf" userId="4f69aad7-611f-444a-a9cf-e02af61fd71d" providerId="ADAL" clId="{52A9F1B9-E4BC-4937-B12F-0B24FDBBC3A3}" dt="2021-01-11T10:39:58.804" v="2912" actId="1076"/>
          <ac:picMkLst>
            <pc:docMk/>
            <pc:sldMk cId="3584386116" sldId="272"/>
            <ac:picMk id="5" creationId="{1C4E489E-D96D-40A2-8BD2-9ECA8691AA29}"/>
          </ac:picMkLst>
        </pc:picChg>
      </pc:sldChg>
      <pc:sldChg chg="del">
        <pc:chgData name="Twardziok, Sven Olaf" userId="4f69aad7-611f-444a-a9cf-e02af61fd71d" providerId="ADAL" clId="{52A9F1B9-E4BC-4937-B12F-0B24FDBBC3A3}" dt="2020-12-23T10:40:21.739" v="10" actId="2696"/>
        <pc:sldMkLst>
          <pc:docMk/>
          <pc:sldMk cId="3192819039" sldId="273"/>
        </pc:sldMkLst>
      </pc:sldChg>
      <pc:sldChg chg="del">
        <pc:chgData name="Twardziok, Sven Olaf" userId="4f69aad7-611f-444a-a9cf-e02af61fd71d" providerId="ADAL" clId="{52A9F1B9-E4BC-4937-B12F-0B24FDBBC3A3}" dt="2020-12-23T10:40:21.749" v="11" actId="2696"/>
        <pc:sldMkLst>
          <pc:docMk/>
          <pc:sldMk cId="2848913477" sldId="275"/>
        </pc:sldMkLst>
      </pc:sldChg>
      <pc:sldChg chg="del">
        <pc:chgData name="Twardziok, Sven Olaf" userId="4f69aad7-611f-444a-a9cf-e02af61fd71d" providerId="ADAL" clId="{52A9F1B9-E4BC-4937-B12F-0B24FDBBC3A3}" dt="2020-12-23T10:41:20.171" v="35" actId="2696"/>
        <pc:sldMkLst>
          <pc:docMk/>
          <pc:sldMk cId="551340958" sldId="276"/>
        </pc:sldMkLst>
      </pc:sldChg>
      <pc:sldChg chg="add del">
        <pc:chgData name="Twardziok, Sven Olaf" userId="4f69aad7-611f-444a-a9cf-e02af61fd71d" providerId="ADAL" clId="{52A9F1B9-E4BC-4937-B12F-0B24FDBBC3A3}" dt="2021-01-11T14:40:02.093" v="2977" actId="2696"/>
        <pc:sldMkLst>
          <pc:docMk/>
          <pc:sldMk cId="3186481684" sldId="277"/>
        </pc:sldMkLst>
      </pc:sldChg>
      <pc:sldChg chg="add">
        <pc:chgData name="Twardziok, Sven Olaf" userId="4f69aad7-611f-444a-a9cf-e02af61fd71d" providerId="ADAL" clId="{52A9F1B9-E4BC-4937-B12F-0B24FDBBC3A3}" dt="2020-12-23T10:39:11.491" v="1"/>
        <pc:sldMkLst>
          <pc:docMk/>
          <pc:sldMk cId="2045459543" sldId="297"/>
        </pc:sldMkLst>
      </pc:sldChg>
      <pc:sldChg chg="add del">
        <pc:chgData name="Twardziok, Sven Olaf" userId="4f69aad7-611f-444a-a9cf-e02af61fd71d" providerId="ADAL" clId="{52A9F1B9-E4BC-4937-B12F-0B24FDBBC3A3}" dt="2020-12-29T08:43:59.313" v="183" actId="2696"/>
        <pc:sldMkLst>
          <pc:docMk/>
          <pc:sldMk cId="2204529260" sldId="310"/>
        </pc:sldMkLst>
      </pc:sldChg>
      <pc:sldChg chg="modSp add">
        <pc:chgData name="Twardziok, Sven Olaf" userId="4f69aad7-611f-444a-a9cf-e02af61fd71d" providerId="ADAL" clId="{52A9F1B9-E4BC-4937-B12F-0B24FDBBC3A3}" dt="2021-01-12T09:17:27.795" v="4662" actId="20577"/>
        <pc:sldMkLst>
          <pc:docMk/>
          <pc:sldMk cId="1352102395" sldId="329"/>
        </pc:sldMkLst>
        <pc:spChg chg="mod">
          <ac:chgData name="Twardziok, Sven Olaf" userId="4f69aad7-611f-444a-a9cf-e02af61fd71d" providerId="ADAL" clId="{52A9F1B9-E4BC-4937-B12F-0B24FDBBC3A3}" dt="2020-12-23T10:47:34.540" v="80" actId="27636"/>
          <ac:spMkLst>
            <pc:docMk/>
            <pc:sldMk cId="1352102395" sldId="329"/>
            <ac:spMk id="2" creationId="{00000000-0000-0000-0000-000000000000}"/>
          </ac:spMkLst>
        </pc:spChg>
        <pc:spChg chg="mod">
          <ac:chgData name="Twardziok, Sven Olaf" userId="4f69aad7-611f-444a-a9cf-e02af61fd71d" providerId="ADAL" clId="{52A9F1B9-E4BC-4937-B12F-0B24FDBBC3A3}" dt="2021-01-12T09:17:27.795" v="4662" actId="20577"/>
          <ac:spMkLst>
            <pc:docMk/>
            <pc:sldMk cId="1352102395" sldId="329"/>
            <ac:spMk id="4" creationId="{F122ADC4-5666-4447-A49C-A07B07AEFDB9}"/>
          </ac:spMkLst>
        </pc:spChg>
        <pc:spChg chg="mod">
          <ac:chgData name="Twardziok, Sven Olaf" userId="4f69aad7-611f-444a-a9cf-e02af61fd71d" providerId="ADAL" clId="{52A9F1B9-E4BC-4937-B12F-0B24FDBBC3A3}" dt="2021-01-04T10:55:25.939" v="1432" actId="207"/>
          <ac:spMkLst>
            <pc:docMk/>
            <pc:sldMk cId="1352102395" sldId="329"/>
            <ac:spMk id="6" creationId="{00000000-0000-0000-0000-000000000000}"/>
          </ac:spMkLst>
        </pc:spChg>
        <pc:spChg chg="mod">
          <ac:chgData name="Twardziok, Sven Olaf" userId="4f69aad7-611f-444a-a9cf-e02af61fd71d" providerId="ADAL" clId="{52A9F1B9-E4BC-4937-B12F-0B24FDBBC3A3}" dt="2021-01-04T10:56:30.359" v="1439" actId="2085"/>
          <ac:spMkLst>
            <pc:docMk/>
            <pc:sldMk cId="1352102395" sldId="329"/>
            <ac:spMk id="13" creationId="{00000000-0000-0000-0000-000000000000}"/>
          </ac:spMkLst>
        </pc:spChg>
        <pc:spChg chg="mod">
          <ac:chgData name="Twardziok, Sven Olaf" userId="4f69aad7-611f-444a-a9cf-e02af61fd71d" providerId="ADAL" clId="{52A9F1B9-E4BC-4937-B12F-0B24FDBBC3A3}" dt="2021-01-04T10:56:30.359" v="1439" actId="2085"/>
          <ac:spMkLst>
            <pc:docMk/>
            <pc:sldMk cId="1352102395" sldId="329"/>
            <ac:spMk id="14" creationId="{00000000-0000-0000-0000-000000000000}"/>
          </ac:spMkLst>
        </pc:spChg>
        <pc:spChg chg="mod">
          <ac:chgData name="Twardziok, Sven Olaf" userId="4f69aad7-611f-444a-a9cf-e02af61fd71d" providerId="ADAL" clId="{52A9F1B9-E4BC-4937-B12F-0B24FDBBC3A3}" dt="2021-01-04T10:55:25.939" v="1432" actId="207"/>
          <ac:spMkLst>
            <pc:docMk/>
            <pc:sldMk cId="1352102395" sldId="329"/>
            <ac:spMk id="22" creationId="{00000000-0000-0000-0000-000000000000}"/>
          </ac:spMkLst>
        </pc:spChg>
        <pc:spChg chg="mod">
          <ac:chgData name="Twardziok, Sven Olaf" userId="4f69aad7-611f-444a-a9cf-e02af61fd71d" providerId="ADAL" clId="{52A9F1B9-E4BC-4937-B12F-0B24FDBBC3A3}" dt="2021-01-12T07:46:03.976" v="4433" actId="1076"/>
          <ac:spMkLst>
            <pc:docMk/>
            <pc:sldMk cId="1352102395" sldId="329"/>
            <ac:spMk id="35" creationId="{00000000-0000-0000-0000-000000000000}"/>
          </ac:spMkLst>
        </pc:spChg>
        <pc:spChg chg="mod">
          <ac:chgData name="Twardziok, Sven Olaf" userId="4f69aad7-611f-444a-a9cf-e02af61fd71d" providerId="ADAL" clId="{52A9F1B9-E4BC-4937-B12F-0B24FDBBC3A3}" dt="2021-01-04T10:55:25.939" v="1432" actId="207"/>
          <ac:spMkLst>
            <pc:docMk/>
            <pc:sldMk cId="1352102395" sldId="329"/>
            <ac:spMk id="36" creationId="{E73AB9CE-04A0-47F6-83A3-FF34711AEADD}"/>
          </ac:spMkLst>
        </pc:spChg>
        <pc:spChg chg="mod">
          <ac:chgData name="Twardziok, Sven Olaf" userId="4f69aad7-611f-444a-a9cf-e02af61fd71d" providerId="ADAL" clId="{52A9F1B9-E4BC-4937-B12F-0B24FDBBC3A3}" dt="2021-01-04T10:55:25.939" v="1432" actId="207"/>
          <ac:spMkLst>
            <pc:docMk/>
            <pc:sldMk cId="1352102395" sldId="329"/>
            <ac:spMk id="71" creationId="{2AD2656C-D307-42B3-949B-0BA86FBFFFCE}"/>
          </ac:spMkLst>
        </pc:spChg>
      </pc:sldChg>
      <pc:sldChg chg="addSp delSp modSp add">
        <pc:chgData name="Twardziok, Sven Olaf" userId="4f69aad7-611f-444a-a9cf-e02af61fd71d" providerId="ADAL" clId="{52A9F1B9-E4BC-4937-B12F-0B24FDBBC3A3}" dt="2021-01-12T09:15:28.076" v="4590" actId="255"/>
        <pc:sldMkLst>
          <pc:docMk/>
          <pc:sldMk cId="456070858" sldId="330"/>
        </pc:sldMkLst>
        <pc:spChg chg="del mod">
          <ac:chgData name="Twardziok, Sven Olaf" userId="4f69aad7-611f-444a-a9cf-e02af61fd71d" providerId="ADAL" clId="{52A9F1B9-E4BC-4937-B12F-0B24FDBBC3A3}" dt="2021-01-11T09:14:57.750" v="2760" actId="478"/>
          <ac:spMkLst>
            <pc:docMk/>
            <pc:sldMk cId="456070858" sldId="330"/>
            <ac:spMk id="2" creationId="{00000000-0000-0000-0000-000000000000}"/>
          </ac:spMkLst>
        </pc:spChg>
        <pc:spChg chg="mod">
          <ac:chgData name="Twardziok, Sven Olaf" userId="4f69aad7-611f-444a-a9cf-e02af61fd71d" providerId="ADAL" clId="{52A9F1B9-E4BC-4937-B12F-0B24FDBBC3A3}" dt="2021-01-12T08:30:14.024" v="4485" actId="1076"/>
          <ac:spMkLst>
            <pc:docMk/>
            <pc:sldMk cId="456070858" sldId="330"/>
            <ac:spMk id="3" creationId="{46EB7B36-B99C-4B61-9A7D-B61634050D07}"/>
          </ac:spMkLst>
        </pc:spChg>
        <pc:spChg chg="add mod ord">
          <ac:chgData name="Twardziok, Sven Olaf" userId="4f69aad7-611f-444a-a9cf-e02af61fd71d" providerId="ADAL" clId="{52A9F1B9-E4BC-4937-B12F-0B24FDBBC3A3}" dt="2021-01-12T07:32:40.668" v="4331" actId="1035"/>
          <ac:spMkLst>
            <pc:docMk/>
            <pc:sldMk cId="456070858" sldId="330"/>
            <ac:spMk id="4" creationId="{D1319799-0B75-4F07-9873-39E149670206}"/>
          </ac:spMkLst>
        </pc:spChg>
        <pc:spChg chg="mod">
          <ac:chgData name="Twardziok, Sven Olaf" userId="4f69aad7-611f-444a-a9cf-e02af61fd71d" providerId="ADAL" clId="{52A9F1B9-E4BC-4937-B12F-0B24FDBBC3A3}" dt="2021-01-12T09:15:28.076" v="4590" actId="255"/>
          <ac:spMkLst>
            <pc:docMk/>
            <pc:sldMk cId="456070858" sldId="330"/>
            <ac:spMk id="6" creationId="{D5577613-AE07-4948-BD0D-C461CBB5F6DF}"/>
          </ac:spMkLst>
        </pc:spChg>
        <pc:picChg chg="del">
          <ac:chgData name="Twardziok, Sven Olaf" userId="4f69aad7-611f-444a-a9cf-e02af61fd71d" providerId="ADAL" clId="{52A9F1B9-E4BC-4937-B12F-0B24FDBBC3A3}" dt="2021-01-11T09:12:57.332" v="2747" actId="478"/>
          <ac:picMkLst>
            <pc:docMk/>
            <pc:sldMk cId="456070858" sldId="330"/>
            <ac:picMk id="16" creationId="{00000000-0000-0000-0000-000000000000}"/>
          </ac:picMkLst>
        </pc:picChg>
        <pc:picChg chg="add mod">
          <ac:chgData name="Twardziok, Sven Olaf" userId="4f69aad7-611f-444a-a9cf-e02af61fd71d" providerId="ADAL" clId="{52A9F1B9-E4BC-4937-B12F-0B24FDBBC3A3}" dt="2021-01-12T07:32:45.674" v="4338" actId="1035"/>
          <ac:picMkLst>
            <pc:docMk/>
            <pc:sldMk cId="456070858" sldId="330"/>
            <ac:picMk id="1026" creationId="{3E3F6879-A696-4987-9807-869BAAF4D1C1}"/>
          </ac:picMkLst>
        </pc:picChg>
      </pc:sldChg>
      <pc:sldChg chg="add del ord">
        <pc:chgData name="Twardziok, Sven Olaf" userId="4f69aad7-611f-444a-a9cf-e02af61fd71d" providerId="ADAL" clId="{52A9F1B9-E4BC-4937-B12F-0B24FDBBC3A3}" dt="2021-01-11T14:40:02.139" v="2980" actId="2696"/>
        <pc:sldMkLst>
          <pc:docMk/>
          <pc:sldMk cId="3391697501" sldId="351"/>
        </pc:sldMkLst>
      </pc:sldChg>
      <pc:sldChg chg="add del">
        <pc:chgData name="Twardziok, Sven Olaf" userId="4f69aad7-611f-444a-a9cf-e02af61fd71d" providerId="ADAL" clId="{52A9F1B9-E4BC-4937-B12F-0B24FDBBC3A3}" dt="2021-01-11T15:48:36.728" v="3153" actId="2696"/>
        <pc:sldMkLst>
          <pc:docMk/>
          <pc:sldMk cId="3333357150" sldId="353"/>
        </pc:sldMkLst>
      </pc:sldChg>
      <pc:sldChg chg="modSp add">
        <pc:chgData name="Twardziok, Sven Olaf" userId="4f69aad7-611f-444a-a9cf-e02af61fd71d" providerId="ADAL" clId="{52A9F1B9-E4BC-4937-B12F-0B24FDBBC3A3}" dt="2021-01-12T07:46:36.907" v="4434" actId="20577"/>
        <pc:sldMkLst>
          <pc:docMk/>
          <pc:sldMk cId="3938849450" sldId="353"/>
        </pc:sldMkLst>
        <pc:spChg chg="mod">
          <ac:chgData name="Twardziok, Sven Olaf" userId="4f69aad7-611f-444a-a9cf-e02af61fd71d" providerId="ADAL" clId="{52A9F1B9-E4BC-4937-B12F-0B24FDBBC3A3}" dt="2021-01-12T07:46:36.907" v="4434" actId="20577"/>
          <ac:spMkLst>
            <pc:docMk/>
            <pc:sldMk cId="3938849450" sldId="353"/>
            <ac:spMk id="4" creationId="{5A4AA022-2838-45DE-8C77-B866F51B6AB8}"/>
          </ac:spMkLst>
        </pc:spChg>
      </pc:sldChg>
      <pc:sldChg chg="addSp delSp modSp add mod setBg setClrOvrMap">
        <pc:chgData name="Twardziok, Sven Olaf" userId="4f69aad7-611f-444a-a9cf-e02af61fd71d" providerId="ADAL" clId="{52A9F1B9-E4BC-4937-B12F-0B24FDBBC3A3}" dt="2021-01-12T07:37:28.442" v="4346" actId="1035"/>
        <pc:sldMkLst>
          <pc:docMk/>
          <pc:sldMk cId="1798197813" sldId="665"/>
        </pc:sldMkLst>
        <pc:spChg chg="mod ord">
          <ac:chgData name="Twardziok, Sven Olaf" userId="4f69aad7-611f-444a-a9cf-e02af61fd71d" providerId="ADAL" clId="{52A9F1B9-E4BC-4937-B12F-0B24FDBBC3A3}" dt="2021-01-12T06:49:59.079" v="3729" actId="26606"/>
          <ac:spMkLst>
            <pc:docMk/>
            <pc:sldMk cId="1798197813" sldId="665"/>
            <ac:spMk id="2" creationId="{33D36EB4-C7E4-497D-9068-F8C636E043E9}"/>
          </ac:spMkLst>
        </pc:spChg>
        <pc:spChg chg="mod ord">
          <ac:chgData name="Twardziok, Sven Olaf" userId="4f69aad7-611f-444a-a9cf-e02af61fd71d" providerId="ADAL" clId="{52A9F1B9-E4BC-4937-B12F-0B24FDBBC3A3}" dt="2021-01-12T06:49:59.079" v="3729" actId="26606"/>
          <ac:spMkLst>
            <pc:docMk/>
            <pc:sldMk cId="1798197813" sldId="665"/>
            <ac:spMk id="3" creationId="{EEA5569C-9F11-4B34-A9CB-B2383363E369}"/>
          </ac:spMkLst>
        </pc:spChg>
        <pc:spChg chg="add del">
          <ac:chgData name="Twardziok, Sven Olaf" userId="4f69aad7-611f-444a-a9cf-e02af61fd71d" providerId="ADAL" clId="{52A9F1B9-E4BC-4937-B12F-0B24FDBBC3A3}" dt="2021-01-12T06:49:56.705" v="3724" actId="26606"/>
          <ac:spMkLst>
            <pc:docMk/>
            <pc:sldMk cId="1798197813" sldId="665"/>
            <ac:spMk id="112" creationId="{57845966-6EFC-468A-9CC7-BAB4B95854E7}"/>
          </ac:spMkLst>
        </pc:spChg>
        <pc:spChg chg="add del">
          <ac:chgData name="Twardziok, Sven Olaf" userId="4f69aad7-611f-444a-a9cf-e02af61fd71d" providerId="ADAL" clId="{52A9F1B9-E4BC-4937-B12F-0B24FDBBC3A3}" dt="2021-01-12T06:49:56.705" v="3724" actId="26606"/>
          <ac:spMkLst>
            <pc:docMk/>
            <pc:sldMk cId="1798197813" sldId="665"/>
            <ac:spMk id="116" creationId="{ADAD1991-FFD1-4E94-ABAB-7560D33008E4}"/>
          </ac:spMkLst>
        </pc:spChg>
        <pc:spChg chg="add del">
          <ac:chgData name="Twardziok, Sven Olaf" userId="4f69aad7-611f-444a-a9cf-e02af61fd71d" providerId="ADAL" clId="{52A9F1B9-E4BC-4937-B12F-0B24FDBBC3A3}" dt="2021-01-12T06:49:59.021" v="3728" actId="26606"/>
          <ac:spMkLst>
            <pc:docMk/>
            <pc:sldMk cId="1798197813" sldId="665"/>
            <ac:spMk id="429" creationId="{C3896A03-3945-419A-B66B-4EE266EDD152}"/>
          </ac:spMkLst>
        </pc:spChg>
        <pc:spChg chg="add">
          <ac:chgData name="Twardziok, Sven Olaf" userId="4f69aad7-611f-444a-a9cf-e02af61fd71d" providerId="ADAL" clId="{52A9F1B9-E4BC-4937-B12F-0B24FDBBC3A3}" dt="2021-01-12T06:49:59.079" v="3729" actId="26606"/>
          <ac:spMkLst>
            <pc:docMk/>
            <pc:sldMk cId="1798197813" sldId="665"/>
            <ac:spMk id="431" creationId="{42A4FC2C-047E-45A5-965D-8E1E3BF09BC6}"/>
          </ac:spMkLst>
        </pc:spChg>
        <pc:picChg chg="add del">
          <ac:chgData name="Twardziok, Sven Olaf" userId="4f69aad7-611f-444a-a9cf-e02af61fd71d" providerId="ADAL" clId="{52A9F1B9-E4BC-4937-B12F-0B24FDBBC3A3}" dt="2021-01-12T06:49:56.705" v="3724" actId="26606"/>
          <ac:picMkLst>
            <pc:docMk/>
            <pc:sldMk cId="1798197813" sldId="665"/>
            <ac:picMk id="114" creationId="{75554383-98AF-4A47-BB65-705FAAA4BE6A}"/>
          </ac:picMkLst>
        </pc:picChg>
        <pc:picChg chg="mod">
          <ac:chgData name="Twardziok, Sven Olaf" userId="4f69aad7-611f-444a-a9cf-e02af61fd71d" providerId="ADAL" clId="{52A9F1B9-E4BC-4937-B12F-0B24FDBBC3A3}" dt="2021-01-12T07:37:28.442" v="4346" actId="1035"/>
          <ac:picMkLst>
            <pc:docMk/>
            <pc:sldMk cId="1798197813" sldId="665"/>
            <ac:picMk id="427" creationId="{00000000-0000-0000-0000-000000000000}"/>
          </ac:picMkLst>
        </pc:picChg>
      </pc:sldChg>
      <pc:sldChg chg="addSp modSp add">
        <pc:chgData name="Twardziok, Sven Olaf" userId="4f69aad7-611f-444a-a9cf-e02af61fd71d" providerId="ADAL" clId="{52A9F1B9-E4BC-4937-B12F-0B24FDBBC3A3}" dt="2021-01-12T06:35:24.802" v="3722" actId="1076"/>
        <pc:sldMkLst>
          <pc:docMk/>
          <pc:sldMk cId="2628965324" sldId="667"/>
        </pc:sldMkLst>
        <pc:picChg chg="add mod">
          <ac:chgData name="Twardziok, Sven Olaf" userId="4f69aad7-611f-444a-a9cf-e02af61fd71d" providerId="ADAL" clId="{52A9F1B9-E4BC-4937-B12F-0B24FDBBC3A3}" dt="2021-01-12T06:35:24.802" v="3722" actId="1076"/>
          <ac:picMkLst>
            <pc:docMk/>
            <pc:sldMk cId="2628965324" sldId="667"/>
            <ac:picMk id="10" creationId="{881DF651-24B6-453E-90E3-349B1B96CC38}"/>
          </ac:picMkLst>
        </pc:picChg>
      </pc:sldChg>
      <pc:sldChg chg="addSp delSp modSp add ord">
        <pc:chgData name="Twardziok, Sven Olaf" userId="4f69aad7-611f-444a-a9cf-e02af61fd71d" providerId="ADAL" clId="{52A9F1B9-E4BC-4937-B12F-0B24FDBBC3A3}" dt="2021-01-12T10:10:17.709" v="4852" actId="20577"/>
        <pc:sldMkLst>
          <pc:docMk/>
          <pc:sldMk cId="3578607245" sldId="671"/>
        </pc:sldMkLst>
        <pc:spChg chg="mod">
          <ac:chgData name="Twardziok, Sven Olaf" userId="4f69aad7-611f-444a-a9cf-e02af61fd71d" providerId="ADAL" clId="{52A9F1B9-E4BC-4937-B12F-0B24FDBBC3A3}" dt="2021-01-04T12:33:49.120" v="2087" actId="1076"/>
          <ac:spMkLst>
            <pc:docMk/>
            <pc:sldMk cId="3578607245" sldId="671"/>
            <ac:spMk id="2" creationId="{868F7672-CDE3-4BB0-9D65-DF70276E3C1C}"/>
          </ac:spMkLst>
        </pc:spChg>
        <pc:spChg chg="add del mod">
          <ac:chgData name="Twardziok, Sven Olaf" userId="4f69aad7-611f-444a-a9cf-e02af61fd71d" providerId="ADAL" clId="{52A9F1B9-E4BC-4937-B12F-0B24FDBBC3A3}" dt="2021-01-04T12:16:42.347" v="2068" actId="478"/>
          <ac:spMkLst>
            <pc:docMk/>
            <pc:sldMk cId="3578607245" sldId="671"/>
            <ac:spMk id="4" creationId="{838D9788-2FCD-447F-9D11-38E046F25335}"/>
          </ac:spMkLst>
        </pc:spChg>
        <pc:spChg chg="del mod">
          <ac:chgData name="Twardziok, Sven Olaf" userId="4f69aad7-611f-444a-a9cf-e02af61fd71d" providerId="ADAL" clId="{52A9F1B9-E4BC-4937-B12F-0B24FDBBC3A3}" dt="2021-01-04T11:51:43.364" v="1930"/>
          <ac:spMkLst>
            <pc:docMk/>
            <pc:sldMk cId="3578607245" sldId="671"/>
            <ac:spMk id="7" creationId="{C65295A4-553E-4832-B8D0-26883FDB0961}"/>
          </ac:spMkLst>
        </pc:spChg>
        <pc:spChg chg="mod">
          <ac:chgData name="Twardziok, Sven Olaf" userId="4f69aad7-611f-444a-a9cf-e02af61fd71d" providerId="ADAL" clId="{52A9F1B9-E4BC-4937-B12F-0B24FDBBC3A3}" dt="2021-01-04T12:01:02.116" v="2023" actId="1076"/>
          <ac:spMkLst>
            <pc:docMk/>
            <pc:sldMk cId="3578607245" sldId="671"/>
            <ac:spMk id="13" creationId="{BA7E0EE7-EC0C-4EE8-B97F-E74F2D9BDFA7}"/>
          </ac:spMkLst>
        </pc:spChg>
        <pc:spChg chg="add mod">
          <ac:chgData name="Twardziok, Sven Olaf" userId="4f69aad7-611f-444a-a9cf-e02af61fd71d" providerId="ADAL" clId="{52A9F1B9-E4BC-4937-B12F-0B24FDBBC3A3}" dt="2021-01-04T11:56:57.572" v="2011" actId="1076"/>
          <ac:spMkLst>
            <pc:docMk/>
            <pc:sldMk cId="3578607245" sldId="671"/>
            <ac:spMk id="17" creationId="{BE322568-951D-4EEC-B383-76911CEB7F33}"/>
          </ac:spMkLst>
        </pc:spChg>
        <pc:spChg chg="add del">
          <ac:chgData name="Twardziok, Sven Olaf" userId="4f69aad7-611f-444a-a9cf-e02af61fd71d" providerId="ADAL" clId="{52A9F1B9-E4BC-4937-B12F-0B24FDBBC3A3}" dt="2021-01-04T12:01:46.993" v="2027"/>
          <ac:spMkLst>
            <pc:docMk/>
            <pc:sldMk cId="3578607245" sldId="671"/>
            <ac:spMk id="18" creationId="{F76A0C37-3882-40E7-9705-E1CDF47D9E6F}"/>
          </ac:spMkLst>
        </pc:spChg>
        <pc:spChg chg="add del mod">
          <ac:chgData name="Twardziok, Sven Olaf" userId="4f69aad7-611f-444a-a9cf-e02af61fd71d" providerId="ADAL" clId="{52A9F1B9-E4BC-4937-B12F-0B24FDBBC3A3}" dt="2021-01-04T12:33:45.375" v="2085" actId="478"/>
          <ac:spMkLst>
            <pc:docMk/>
            <pc:sldMk cId="3578607245" sldId="671"/>
            <ac:spMk id="20" creationId="{2674F130-6AAD-472D-B67B-8BF297936A37}"/>
          </ac:spMkLst>
        </pc:spChg>
        <pc:spChg chg="add del mod">
          <ac:chgData name="Twardziok, Sven Olaf" userId="4f69aad7-611f-444a-a9cf-e02af61fd71d" providerId="ADAL" clId="{52A9F1B9-E4BC-4937-B12F-0B24FDBBC3A3}" dt="2021-01-04T12:34:25.488" v="2089" actId="478"/>
          <ac:spMkLst>
            <pc:docMk/>
            <pc:sldMk cId="3578607245" sldId="671"/>
            <ac:spMk id="21" creationId="{3B64553F-1513-4B75-9FB7-E50571DD2F29}"/>
          </ac:spMkLst>
        </pc:spChg>
        <pc:spChg chg="add mod">
          <ac:chgData name="Twardziok, Sven Olaf" userId="4f69aad7-611f-444a-a9cf-e02af61fd71d" providerId="ADAL" clId="{52A9F1B9-E4BC-4937-B12F-0B24FDBBC3A3}" dt="2021-01-12T10:10:17.709" v="4852" actId="20577"/>
          <ac:spMkLst>
            <pc:docMk/>
            <pc:sldMk cId="3578607245" sldId="671"/>
            <ac:spMk id="22" creationId="{EBFF4C80-F5E8-48C2-8DF6-88D913093E94}"/>
          </ac:spMkLst>
        </pc:spChg>
        <pc:grpChg chg="add del mod">
          <ac:chgData name="Twardziok, Sven Olaf" userId="4f69aad7-611f-444a-a9cf-e02af61fd71d" providerId="ADAL" clId="{52A9F1B9-E4BC-4937-B12F-0B24FDBBC3A3}" dt="2021-01-04T11:50:59.243" v="1915" actId="478"/>
          <ac:grpSpMkLst>
            <pc:docMk/>
            <pc:sldMk cId="3578607245" sldId="671"/>
            <ac:grpSpMk id="5" creationId="{EA187704-A020-4017-84F5-6FC5DFC1A07D}"/>
          </ac:grpSpMkLst>
        </pc:grpChg>
        <pc:picChg chg="del">
          <ac:chgData name="Twardziok, Sven Olaf" userId="4f69aad7-611f-444a-a9cf-e02af61fd71d" providerId="ADAL" clId="{52A9F1B9-E4BC-4937-B12F-0B24FDBBC3A3}" dt="2021-01-04T11:19:28.743" v="1778" actId="478"/>
          <ac:picMkLst>
            <pc:docMk/>
            <pc:sldMk cId="3578607245" sldId="671"/>
            <ac:picMk id="3" creationId="{1D69BB99-645D-433D-B065-B351773F7EF6}"/>
          </ac:picMkLst>
        </pc:picChg>
        <pc:picChg chg="del">
          <ac:chgData name="Twardziok, Sven Olaf" userId="4f69aad7-611f-444a-a9cf-e02af61fd71d" providerId="ADAL" clId="{52A9F1B9-E4BC-4937-B12F-0B24FDBBC3A3}" dt="2021-01-04T11:50:59.243" v="1915" actId="478"/>
          <ac:picMkLst>
            <pc:docMk/>
            <pc:sldMk cId="3578607245" sldId="671"/>
            <ac:picMk id="6" creationId="{1A065F63-3654-4D33-921C-A7C9BC1D8BAF}"/>
          </ac:picMkLst>
        </pc:picChg>
        <pc:picChg chg="del">
          <ac:chgData name="Twardziok, Sven Olaf" userId="4f69aad7-611f-444a-a9cf-e02af61fd71d" providerId="ADAL" clId="{52A9F1B9-E4BC-4937-B12F-0B24FDBBC3A3}" dt="2020-12-29T08:44:30.998" v="185" actId="478"/>
          <ac:picMkLst>
            <pc:docMk/>
            <pc:sldMk cId="3578607245" sldId="671"/>
            <ac:picMk id="11" creationId="{D36E1CDE-3964-4201-8131-53CF6C43D760}"/>
          </ac:picMkLst>
        </pc:picChg>
        <pc:picChg chg="add mod ord">
          <ac:chgData name="Twardziok, Sven Olaf" userId="4f69aad7-611f-444a-a9cf-e02af61fd71d" providerId="ADAL" clId="{52A9F1B9-E4BC-4937-B12F-0B24FDBBC3A3}" dt="2021-01-04T11:56:57.572" v="2011" actId="1076"/>
          <ac:picMkLst>
            <pc:docMk/>
            <pc:sldMk cId="3578607245" sldId="671"/>
            <ac:picMk id="15" creationId="{FB093F9B-B496-4E8F-AD8D-BF88E2EC0F0D}"/>
          </ac:picMkLst>
        </pc:picChg>
        <pc:picChg chg="mod">
          <ac:chgData name="Twardziok, Sven Olaf" userId="4f69aad7-611f-444a-a9cf-e02af61fd71d" providerId="ADAL" clId="{52A9F1B9-E4BC-4937-B12F-0B24FDBBC3A3}" dt="2021-01-04T11:52:40.902" v="1947" actId="1076"/>
          <ac:picMkLst>
            <pc:docMk/>
            <pc:sldMk cId="3578607245" sldId="671"/>
            <ac:picMk id="16" creationId="{93FD2F8F-E07C-4B42-AA1F-D8191CBC4A89}"/>
          </ac:picMkLst>
        </pc:picChg>
        <pc:picChg chg="add del mod">
          <ac:chgData name="Twardziok, Sven Olaf" userId="4f69aad7-611f-444a-a9cf-e02af61fd71d" providerId="ADAL" clId="{52A9F1B9-E4BC-4937-B12F-0B24FDBBC3A3}" dt="2020-12-29T08:45:39.711" v="189" actId="478"/>
          <ac:picMkLst>
            <pc:docMk/>
            <pc:sldMk cId="3578607245" sldId="671"/>
            <ac:picMk id="17" creationId="{77F3D2C7-82D9-4E7E-BF68-8859861D7ADE}"/>
          </ac:picMkLst>
        </pc:picChg>
        <pc:picChg chg="add mod">
          <ac:chgData name="Twardziok, Sven Olaf" userId="4f69aad7-611f-444a-a9cf-e02af61fd71d" providerId="ADAL" clId="{52A9F1B9-E4BC-4937-B12F-0B24FDBBC3A3}" dt="2021-01-04T11:52:42.992" v="1948" actId="1076"/>
          <ac:picMkLst>
            <pc:docMk/>
            <pc:sldMk cId="3578607245" sldId="671"/>
            <ac:picMk id="19" creationId="{2294F17A-5E3D-479D-881E-882B8DE44EE9}"/>
          </ac:picMkLst>
        </pc:picChg>
        <pc:cxnChg chg="mod">
          <ac:chgData name="Twardziok, Sven Olaf" userId="4f69aad7-611f-444a-a9cf-e02af61fd71d" providerId="ADAL" clId="{52A9F1B9-E4BC-4937-B12F-0B24FDBBC3A3}" dt="2021-01-04T12:02:42.608" v="2053" actId="692"/>
          <ac:cxnSpMkLst>
            <pc:docMk/>
            <pc:sldMk cId="3578607245" sldId="671"/>
            <ac:cxnSpMk id="12" creationId="{DB44FBCC-0B0D-409E-AFE1-13DFCBACD45B}"/>
          </ac:cxnSpMkLst>
        </pc:cxnChg>
        <pc:cxnChg chg="mod">
          <ac:chgData name="Twardziok, Sven Olaf" userId="4f69aad7-611f-444a-a9cf-e02af61fd71d" providerId="ADAL" clId="{52A9F1B9-E4BC-4937-B12F-0B24FDBBC3A3}" dt="2021-01-04T11:52:38.867" v="1946" actId="1076"/>
          <ac:cxnSpMkLst>
            <pc:docMk/>
            <pc:sldMk cId="3578607245" sldId="671"/>
            <ac:cxnSpMk id="14" creationId="{DF3A475F-2538-41C5-BCAB-50A2B41A5563}"/>
          </ac:cxnSpMkLst>
        </pc:cxnChg>
      </pc:sldChg>
      <pc:sldChg chg="delSp modSp add">
        <pc:chgData name="Twardziok, Sven Olaf" userId="4f69aad7-611f-444a-a9cf-e02af61fd71d" providerId="ADAL" clId="{52A9F1B9-E4BC-4937-B12F-0B24FDBBC3A3}" dt="2021-01-12T08:37:58.270" v="4574" actId="14100"/>
        <pc:sldMkLst>
          <pc:docMk/>
          <pc:sldMk cId="1216255443" sldId="674"/>
        </pc:sldMkLst>
        <pc:spChg chg="mod topLvl">
          <ac:chgData name="Twardziok, Sven Olaf" userId="4f69aad7-611f-444a-a9cf-e02af61fd71d" providerId="ADAL" clId="{52A9F1B9-E4BC-4937-B12F-0B24FDBBC3A3}" dt="2021-01-04T10:53:28.311" v="1419" actId="207"/>
          <ac:spMkLst>
            <pc:docMk/>
            <pc:sldMk cId="1216255443" sldId="674"/>
            <ac:spMk id="5" creationId="{A6F7EA3B-6400-49BB-A8FB-4E2A48416711}"/>
          </ac:spMkLst>
        </pc:spChg>
        <pc:spChg chg="mod topLvl">
          <ac:chgData name="Twardziok, Sven Olaf" userId="4f69aad7-611f-444a-a9cf-e02af61fd71d" providerId="ADAL" clId="{52A9F1B9-E4BC-4937-B12F-0B24FDBBC3A3}" dt="2021-01-04T10:53:28.311" v="1419" actId="207"/>
          <ac:spMkLst>
            <pc:docMk/>
            <pc:sldMk cId="1216255443" sldId="674"/>
            <ac:spMk id="6" creationId="{A7ED8E4B-559E-4623-B47D-926A9745BE23}"/>
          </ac:spMkLst>
        </pc:spChg>
        <pc:spChg chg="mod topLvl">
          <ac:chgData name="Twardziok, Sven Olaf" userId="4f69aad7-611f-444a-a9cf-e02af61fd71d" providerId="ADAL" clId="{52A9F1B9-E4BC-4937-B12F-0B24FDBBC3A3}" dt="2021-01-04T10:53:28.311" v="1419" actId="207"/>
          <ac:spMkLst>
            <pc:docMk/>
            <pc:sldMk cId="1216255443" sldId="674"/>
            <ac:spMk id="7" creationId="{C8C64959-EF9A-4FB8-97F1-13E3DBBE070E}"/>
          </ac:spMkLst>
        </pc:spChg>
        <pc:spChg chg="mod topLvl">
          <ac:chgData name="Twardziok, Sven Olaf" userId="4f69aad7-611f-444a-a9cf-e02af61fd71d" providerId="ADAL" clId="{52A9F1B9-E4BC-4937-B12F-0B24FDBBC3A3}" dt="2021-01-04T10:53:28.311" v="1419" actId="207"/>
          <ac:spMkLst>
            <pc:docMk/>
            <pc:sldMk cId="1216255443" sldId="674"/>
            <ac:spMk id="8" creationId="{B99172E5-5FA1-451E-9961-DDD3ED8065AB}"/>
          </ac:spMkLst>
        </pc:spChg>
        <pc:spChg chg="mod topLvl">
          <ac:chgData name="Twardziok, Sven Olaf" userId="4f69aad7-611f-444a-a9cf-e02af61fd71d" providerId="ADAL" clId="{52A9F1B9-E4BC-4937-B12F-0B24FDBBC3A3}" dt="2021-01-04T10:53:28.311" v="1419" actId="207"/>
          <ac:spMkLst>
            <pc:docMk/>
            <pc:sldMk cId="1216255443" sldId="674"/>
            <ac:spMk id="9" creationId="{7A4C0FE7-3F70-4B8D-B763-8C09645A71F8}"/>
          </ac:spMkLst>
        </pc:spChg>
        <pc:spChg chg="mod topLvl">
          <ac:chgData name="Twardziok, Sven Olaf" userId="4f69aad7-611f-444a-a9cf-e02af61fd71d" providerId="ADAL" clId="{52A9F1B9-E4BC-4937-B12F-0B24FDBBC3A3}" dt="2021-01-04T10:53:28.311" v="1419" actId="207"/>
          <ac:spMkLst>
            <pc:docMk/>
            <pc:sldMk cId="1216255443" sldId="674"/>
            <ac:spMk id="10" creationId="{869A370D-203F-4D65-BDF9-6C1EB23B881A}"/>
          </ac:spMkLst>
        </pc:spChg>
        <pc:spChg chg="mod topLvl">
          <ac:chgData name="Twardziok, Sven Olaf" userId="4f69aad7-611f-444a-a9cf-e02af61fd71d" providerId="ADAL" clId="{52A9F1B9-E4BC-4937-B12F-0B24FDBBC3A3}" dt="2021-01-04T10:53:28.311" v="1419" actId="207"/>
          <ac:spMkLst>
            <pc:docMk/>
            <pc:sldMk cId="1216255443" sldId="674"/>
            <ac:spMk id="11" creationId="{30221AEE-73C1-43FD-BD3A-6B3BFD6E3FC7}"/>
          </ac:spMkLst>
        </pc:spChg>
        <pc:spChg chg="mod topLvl">
          <ac:chgData name="Twardziok, Sven Olaf" userId="4f69aad7-611f-444a-a9cf-e02af61fd71d" providerId="ADAL" clId="{52A9F1B9-E4BC-4937-B12F-0B24FDBBC3A3}" dt="2021-01-04T10:53:28.311" v="1419" actId="207"/>
          <ac:spMkLst>
            <pc:docMk/>
            <pc:sldMk cId="1216255443" sldId="674"/>
            <ac:spMk id="12" creationId="{5DC6F897-55A8-42EF-AB6B-0D65E36ADA77}"/>
          </ac:spMkLst>
        </pc:spChg>
        <pc:spChg chg="mod topLvl">
          <ac:chgData name="Twardziok, Sven Olaf" userId="4f69aad7-611f-444a-a9cf-e02af61fd71d" providerId="ADAL" clId="{52A9F1B9-E4BC-4937-B12F-0B24FDBBC3A3}" dt="2021-01-04T10:53:16.833" v="1418" actId="207"/>
          <ac:spMkLst>
            <pc:docMk/>
            <pc:sldMk cId="1216255443" sldId="674"/>
            <ac:spMk id="13" creationId="{8AC51A76-10F1-4085-85CD-B9E7C94CEAFD}"/>
          </ac:spMkLst>
        </pc:spChg>
        <pc:spChg chg="mod topLvl">
          <ac:chgData name="Twardziok, Sven Olaf" userId="4f69aad7-611f-444a-a9cf-e02af61fd71d" providerId="ADAL" clId="{52A9F1B9-E4BC-4937-B12F-0B24FDBBC3A3}" dt="2021-01-04T10:53:16.833" v="1418" actId="207"/>
          <ac:spMkLst>
            <pc:docMk/>
            <pc:sldMk cId="1216255443" sldId="674"/>
            <ac:spMk id="14" creationId="{9D0544E0-EFEC-4462-963A-A15235520A2D}"/>
          </ac:spMkLst>
        </pc:spChg>
        <pc:spChg chg="mod topLvl">
          <ac:chgData name="Twardziok, Sven Olaf" userId="4f69aad7-611f-444a-a9cf-e02af61fd71d" providerId="ADAL" clId="{52A9F1B9-E4BC-4937-B12F-0B24FDBBC3A3}" dt="2021-01-04T10:53:16.833" v="1418" actId="207"/>
          <ac:spMkLst>
            <pc:docMk/>
            <pc:sldMk cId="1216255443" sldId="674"/>
            <ac:spMk id="15" creationId="{4ED526B6-5948-46D0-BE0B-14488F49C804}"/>
          </ac:spMkLst>
        </pc:spChg>
        <pc:spChg chg="mod topLvl">
          <ac:chgData name="Twardziok, Sven Olaf" userId="4f69aad7-611f-444a-a9cf-e02af61fd71d" providerId="ADAL" clId="{52A9F1B9-E4BC-4937-B12F-0B24FDBBC3A3}" dt="2021-01-04T10:53:16.833" v="1418" actId="207"/>
          <ac:spMkLst>
            <pc:docMk/>
            <pc:sldMk cId="1216255443" sldId="674"/>
            <ac:spMk id="16" creationId="{5E3BEF8B-DDFA-4CE7-BFAE-6A409A54957A}"/>
          </ac:spMkLst>
        </pc:spChg>
        <pc:spChg chg="mod topLvl">
          <ac:chgData name="Twardziok, Sven Olaf" userId="4f69aad7-611f-444a-a9cf-e02af61fd71d" providerId="ADAL" clId="{52A9F1B9-E4BC-4937-B12F-0B24FDBBC3A3}" dt="2021-01-04T10:53:16.833" v="1418" actId="207"/>
          <ac:spMkLst>
            <pc:docMk/>
            <pc:sldMk cId="1216255443" sldId="674"/>
            <ac:spMk id="17" creationId="{03426B7E-DCB1-43C3-96C8-1FEB7FE6DE4F}"/>
          </ac:spMkLst>
        </pc:spChg>
        <pc:spChg chg="mod topLvl">
          <ac:chgData name="Twardziok, Sven Olaf" userId="4f69aad7-611f-444a-a9cf-e02af61fd71d" providerId="ADAL" clId="{52A9F1B9-E4BC-4937-B12F-0B24FDBBC3A3}" dt="2021-01-04T10:53:16.833" v="1418" actId="207"/>
          <ac:spMkLst>
            <pc:docMk/>
            <pc:sldMk cId="1216255443" sldId="674"/>
            <ac:spMk id="18" creationId="{31C8B04E-DB2C-4E3B-AF18-2DABB10323F3}"/>
          </ac:spMkLst>
        </pc:spChg>
        <pc:spChg chg="mod topLvl">
          <ac:chgData name="Twardziok, Sven Olaf" userId="4f69aad7-611f-444a-a9cf-e02af61fd71d" providerId="ADAL" clId="{52A9F1B9-E4BC-4937-B12F-0B24FDBBC3A3}" dt="2021-01-04T10:53:16.833" v="1418" actId="207"/>
          <ac:spMkLst>
            <pc:docMk/>
            <pc:sldMk cId="1216255443" sldId="674"/>
            <ac:spMk id="19" creationId="{629A782C-8598-4AED-8779-8EF2C2F264AC}"/>
          </ac:spMkLst>
        </pc:spChg>
        <pc:spChg chg="mod topLvl">
          <ac:chgData name="Twardziok, Sven Olaf" userId="4f69aad7-611f-444a-a9cf-e02af61fd71d" providerId="ADAL" clId="{52A9F1B9-E4BC-4937-B12F-0B24FDBBC3A3}" dt="2021-01-04T10:53:16.833" v="1418" actId="207"/>
          <ac:spMkLst>
            <pc:docMk/>
            <pc:sldMk cId="1216255443" sldId="674"/>
            <ac:spMk id="21" creationId="{5510C461-2697-417D-9079-9E56452C1987}"/>
          </ac:spMkLst>
        </pc:spChg>
        <pc:spChg chg="mod topLvl">
          <ac:chgData name="Twardziok, Sven Olaf" userId="4f69aad7-611f-444a-a9cf-e02af61fd71d" providerId="ADAL" clId="{52A9F1B9-E4BC-4937-B12F-0B24FDBBC3A3}" dt="2021-01-04T10:53:16.833" v="1418" actId="207"/>
          <ac:spMkLst>
            <pc:docMk/>
            <pc:sldMk cId="1216255443" sldId="674"/>
            <ac:spMk id="22" creationId="{BC6A5570-06A2-493A-A415-571422B9A928}"/>
          </ac:spMkLst>
        </pc:spChg>
        <pc:spChg chg="mod topLvl">
          <ac:chgData name="Twardziok, Sven Olaf" userId="4f69aad7-611f-444a-a9cf-e02af61fd71d" providerId="ADAL" clId="{52A9F1B9-E4BC-4937-B12F-0B24FDBBC3A3}" dt="2021-01-04T10:53:16.833" v="1418" actId="207"/>
          <ac:spMkLst>
            <pc:docMk/>
            <pc:sldMk cId="1216255443" sldId="674"/>
            <ac:spMk id="23" creationId="{4CC4835B-AF38-4878-BC06-78116D899794}"/>
          </ac:spMkLst>
        </pc:spChg>
        <pc:spChg chg="mod">
          <ac:chgData name="Twardziok, Sven Olaf" userId="4f69aad7-611f-444a-a9cf-e02af61fd71d" providerId="ADAL" clId="{52A9F1B9-E4BC-4937-B12F-0B24FDBBC3A3}" dt="2021-01-12T08:37:12.859" v="4569" actId="6549"/>
          <ac:spMkLst>
            <pc:docMk/>
            <pc:sldMk cId="1216255443" sldId="674"/>
            <ac:spMk id="98" creationId="{4D8CF6EB-51D2-4E99-9036-E5522F0AA71B}"/>
          </ac:spMkLst>
        </pc:spChg>
        <pc:spChg chg="mod">
          <ac:chgData name="Twardziok, Sven Olaf" userId="4f69aad7-611f-444a-a9cf-e02af61fd71d" providerId="ADAL" clId="{52A9F1B9-E4BC-4937-B12F-0B24FDBBC3A3}" dt="2021-01-12T08:37:23.835" v="4573" actId="20577"/>
          <ac:spMkLst>
            <pc:docMk/>
            <pc:sldMk cId="1216255443" sldId="674"/>
            <ac:spMk id="100" creationId="{A3985F7F-98C3-424A-B999-5DE7E6FFE94A}"/>
          </ac:spMkLst>
        </pc:spChg>
        <pc:spChg chg="mod">
          <ac:chgData name="Twardziok, Sven Olaf" userId="4f69aad7-611f-444a-a9cf-e02af61fd71d" providerId="ADAL" clId="{52A9F1B9-E4BC-4937-B12F-0B24FDBBC3A3}" dt="2021-01-12T08:36:54.188" v="4554" actId="20577"/>
          <ac:spMkLst>
            <pc:docMk/>
            <pc:sldMk cId="1216255443" sldId="674"/>
            <ac:spMk id="110" creationId="{D3204FFE-B128-417C-B483-AD1369928A01}"/>
          </ac:spMkLst>
        </pc:spChg>
        <pc:grpChg chg="del">
          <ac:chgData name="Twardziok, Sven Olaf" userId="4f69aad7-611f-444a-a9cf-e02af61fd71d" providerId="ADAL" clId="{52A9F1B9-E4BC-4937-B12F-0B24FDBBC3A3}" dt="2021-01-04T10:53:01.798" v="1417" actId="165"/>
          <ac:grpSpMkLst>
            <pc:docMk/>
            <pc:sldMk cId="1216255443" sldId="674"/>
            <ac:grpSpMk id="94" creationId="{584B2F7E-19C1-457F-8C12-154A454B3DEB}"/>
          </ac:grpSpMkLst>
        </pc:grp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26" creationId="{2A81844A-4E3C-4870-9306-0A63A132D4CE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27" creationId="{D44BAF8A-67AB-4333-8E68-2235E979938D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30" creationId="{B83280B0-01BA-4CBA-BD2C-D24249430C8C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33" creationId="{5819E229-A099-4368-A9C0-89611A2B0896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36" creationId="{81520AAC-7EDF-4C28-AC9D-8029F451BC7A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39" creationId="{D88D591D-7FE7-4583-A502-BE7925E60EFC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42" creationId="{380521BA-AE71-4CCD-BECE-66A0EC1A6D2D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45" creationId="{3276ECE7-4118-4AE7-8213-8D60FA09BF10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48" creationId="{D72B0CC0-0D94-47C1-80DE-5133B4C9D3FB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51" creationId="{374656AF-9D0D-4598-AE38-B912A1461784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54" creationId="{2C959B8F-8D43-467E-BEE9-72417C0A3EF9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57" creationId="{52F16464-B324-4F50-9C8F-42105285C417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60" creationId="{5B0F5BF4-3D36-436C-8BAD-06903E75946A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63" creationId="{3D7DD5C6-06C4-4A1D-9CA7-25590E987F0E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66" creationId="{E3D1A13A-E067-4A0B-A652-936E4D5CAEF5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69" creationId="{F94CC55F-C01C-450B-AE7B-B6C20B52F588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77" creationId="{3916364C-C67D-4FCB-9FEE-A037496CAC60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80" creationId="{954762DD-031F-4F4B-9AEC-49B44362B248}"/>
          </ac:cxnSpMkLst>
        </pc:cxnChg>
        <pc:cxnChg chg="mod topLvl">
          <ac:chgData name="Twardziok, Sven Olaf" userId="4f69aad7-611f-444a-a9cf-e02af61fd71d" providerId="ADAL" clId="{52A9F1B9-E4BC-4937-B12F-0B24FDBBC3A3}" dt="2021-01-04T10:53:01.798" v="1417" actId="165"/>
          <ac:cxnSpMkLst>
            <pc:docMk/>
            <pc:sldMk cId="1216255443" sldId="674"/>
            <ac:cxnSpMk id="85" creationId="{4FFC0748-6B5D-4EDF-A10D-BB784725B80C}"/>
          </ac:cxnSpMkLst>
        </pc:cxnChg>
        <pc:cxnChg chg="mod">
          <ac:chgData name="Twardziok, Sven Olaf" userId="4f69aad7-611f-444a-a9cf-e02af61fd71d" providerId="ADAL" clId="{52A9F1B9-E4BC-4937-B12F-0B24FDBBC3A3}" dt="2021-01-08T08:17:40.535" v="2369" actId="1076"/>
          <ac:cxnSpMkLst>
            <pc:docMk/>
            <pc:sldMk cId="1216255443" sldId="674"/>
            <ac:cxnSpMk id="102" creationId="{C7942E81-A87D-42E4-BCFE-65FF5C15C130}"/>
          </ac:cxnSpMkLst>
        </pc:cxnChg>
        <pc:cxnChg chg="mod">
          <ac:chgData name="Twardziok, Sven Olaf" userId="4f69aad7-611f-444a-a9cf-e02af61fd71d" providerId="ADAL" clId="{52A9F1B9-E4BC-4937-B12F-0B24FDBBC3A3}" dt="2021-01-08T08:17:24.350" v="2364" actId="1076"/>
          <ac:cxnSpMkLst>
            <pc:docMk/>
            <pc:sldMk cId="1216255443" sldId="674"/>
            <ac:cxnSpMk id="106" creationId="{0353E548-C8CF-4F95-AE93-019DD7D3F07E}"/>
          </ac:cxnSpMkLst>
        </pc:cxnChg>
        <pc:cxnChg chg="mod">
          <ac:chgData name="Twardziok, Sven Olaf" userId="4f69aad7-611f-444a-a9cf-e02af61fd71d" providerId="ADAL" clId="{52A9F1B9-E4BC-4937-B12F-0B24FDBBC3A3}" dt="2021-01-08T08:17:42.395" v="2370" actId="14100"/>
          <ac:cxnSpMkLst>
            <pc:docMk/>
            <pc:sldMk cId="1216255443" sldId="674"/>
            <ac:cxnSpMk id="116" creationId="{53DEA37E-2FE5-421E-82F5-0216EE67DF09}"/>
          </ac:cxnSpMkLst>
        </pc:cxnChg>
        <pc:cxnChg chg="mod">
          <ac:chgData name="Twardziok, Sven Olaf" userId="4f69aad7-611f-444a-a9cf-e02af61fd71d" providerId="ADAL" clId="{52A9F1B9-E4BC-4937-B12F-0B24FDBBC3A3}" dt="2021-01-12T08:37:58.270" v="4574" actId="14100"/>
          <ac:cxnSpMkLst>
            <pc:docMk/>
            <pc:sldMk cId="1216255443" sldId="674"/>
            <ac:cxnSpMk id="119" creationId="{F7187F68-378E-4978-B6E7-B52A3A91349F}"/>
          </ac:cxnSpMkLst>
        </pc:cxnChg>
      </pc:sldChg>
      <pc:sldChg chg="modSp add">
        <pc:chgData name="Twardziok, Sven Olaf" userId="4f69aad7-611f-444a-a9cf-e02af61fd71d" providerId="ADAL" clId="{52A9F1B9-E4BC-4937-B12F-0B24FDBBC3A3}" dt="2021-01-12T07:37:37.670" v="4347" actId="1076"/>
        <pc:sldMkLst>
          <pc:docMk/>
          <pc:sldMk cId="0" sldId="675"/>
        </pc:sldMkLst>
        <pc:spChg chg="mod">
          <ac:chgData name="Twardziok, Sven Olaf" userId="4f69aad7-611f-444a-a9cf-e02af61fd71d" providerId="ADAL" clId="{52A9F1B9-E4BC-4937-B12F-0B24FDBBC3A3}" dt="2021-01-12T07:37:37.670" v="4347" actId="1076"/>
          <ac:spMkLst>
            <pc:docMk/>
            <pc:sldMk cId="0" sldId="675"/>
            <ac:spMk id="2" creationId="{D34A3B26-C3C2-4BDF-9AFB-31A92CBF1754}"/>
          </ac:spMkLst>
        </pc:spChg>
        <pc:spChg chg="mod">
          <ac:chgData name="Twardziok, Sven Olaf" userId="4f69aad7-611f-444a-a9cf-e02af61fd71d" providerId="ADAL" clId="{52A9F1B9-E4BC-4937-B12F-0B24FDBBC3A3}" dt="2020-12-23T10:39:36.805" v="4" actId="1076"/>
          <ac:spMkLst>
            <pc:docMk/>
            <pc:sldMk cId="0" sldId="675"/>
            <ac:spMk id="188" creationId="{00000000-0000-0000-0000-000000000000}"/>
          </ac:spMkLst>
        </pc:spChg>
        <pc:spChg chg="mod">
          <ac:chgData name="Twardziok, Sven Olaf" userId="4f69aad7-611f-444a-a9cf-e02af61fd71d" providerId="ADAL" clId="{52A9F1B9-E4BC-4937-B12F-0B24FDBBC3A3}" dt="2020-12-23T10:39:26.653" v="2" actId="207"/>
          <ac:spMkLst>
            <pc:docMk/>
            <pc:sldMk cId="0" sldId="675"/>
            <ac:spMk id="201" creationId="{00000000-0000-0000-0000-000000000000}"/>
          </ac:spMkLst>
        </pc:spChg>
      </pc:sldChg>
      <pc:sldChg chg="add del">
        <pc:chgData name="Twardziok, Sven Olaf" userId="4f69aad7-611f-444a-a9cf-e02af61fd71d" providerId="ADAL" clId="{52A9F1B9-E4BC-4937-B12F-0B24FDBBC3A3}" dt="2021-01-08T09:43:15.043" v="2372" actId="2696"/>
        <pc:sldMkLst>
          <pc:docMk/>
          <pc:sldMk cId="1652206816" sldId="676"/>
        </pc:sldMkLst>
      </pc:sldChg>
      <pc:sldChg chg="modSp add ord">
        <pc:chgData name="Twardziok, Sven Olaf" userId="4f69aad7-611f-444a-a9cf-e02af61fd71d" providerId="ADAL" clId="{52A9F1B9-E4BC-4937-B12F-0B24FDBBC3A3}" dt="2021-01-12T09:56:14.151" v="4836" actId="20577"/>
        <pc:sldMkLst>
          <pc:docMk/>
          <pc:sldMk cId="2338550472" sldId="677"/>
        </pc:sldMkLst>
        <pc:spChg chg="mod">
          <ac:chgData name="Twardziok, Sven Olaf" userId="4f69aad7-611f-444a-a9cf-e02af61fd71d" providerId="ADAL" clId="{52A9F1B9-E4BC-4937-B12F-0B24FDBBC3A3}" dt="2021-01-12T09:56:14.151" v="4836" actId="20577"/>
          <ac:spMkLst>
            <pc:docMk/>
            <pc:sldMk cId="2338550472" sldId="677"/>
            <ac:spMk id="2" creationId="{5E44DA2C-C65E-4FA6-9B95-9174A2C15554}"/>
          </ac:spMkLst>
        </pc:spChg>
      </pc:sldChg>
      <pc:sldChg chg="modSp add">
        <pc:chgData name="Twardziok, Sven Olaf" userId="4f69aad7-611f-444a-a9cf-e02af61fd71d" providerId="ADAL" clId="{52A9F1B9-E4BC-4937-B12F-0B24FDBBC3A3}" dt="2021-01-12T09:19:32.989" v="4680" actId="20577"/>
        <pc:sldMkLst>
          <pc:docMk/>
          <pc:sldMk cId="3579193765" sldId="678"/>
        </pc:sldMkLst>
        <pc:spChg chg="mod">
          <ac:chgData name="Twardziok, Sven Olaf" userId="4f69aad7-611f-444a-a9cf-e02af61fd71d" providerId="ADAL" clId="{52A9F1B9-E4BC-4937-B12F-0B24FDBBC3A3}" dt="2021-01-12T09:19:32.989" v="4680" actId="20577"/>
          <ac:spMkLst>
            <pc:docMk/>
            <pc:sldMk cId="3579193765" sldId="678"/>
            <ac:spMk id="2" creationId="{5E44DA2C-C65E-4FA6-9B95-9174A2C15554}"/>
          </ac:spMkLst>
        </pc:spChg>
      </pc:sldChg>
      <pc:sldChg chg="modSp add del">
        <pc:chgData name="Twardziok, Sven Olaf" userId="4f69aad7-611f-444a-a9cf-e02af61fd71d" providerId="ADAL" clId="{52A9F1B9-E4BC-4937-B12F-0B24FDBBC3A3}" dt="2020-12-29T08:35:39.566" v="180" actId="2696"/>
        <pc:sldMkLst>
          <pc:docMk/>
          <pc:sldMk cId="1826026628" sldId="679"/>
        </pc:sldMkLst>
        <pc:spChg chg="mod">
          <ac:chgData name="Twardziok, Sven Olaf" userId="4f69aad7-611f-444a-a9cf-e02af61fd71d" providerId="ADAL" clId="{52A9F1B9-E4BC-4937-B12F-0B24FDBBC3A3}" dt="2020-12-23T10:41:07.852" v="29" actId="20577"/>
          <ac:spMkLst>
            <pc:docMk/>
            <pc:sldMk cId="1826026628" sldId="679"/>
            <ac:spMk id="3" creationId="{8F1DF341-B0C1-44B8-81E1-A73D48D00FA5}"/>
          </ac:spMkLst>
        </pc:spChg>
      </pc:sldChg>
      <pc:sldChg chg="add del">
        <pc:chgData name="Twardziok, Sven Olaf" userId="4f69aad7-611f-444a-a9cf-e02af61fd71d" providerId="ADAL" clId="{52A9F1B9-E4BC-4937-B12F-0B24FDBBC3A3}" dt="2020-12-29T08:35:39.547" v="177" actId="2696"/>
        <pc:sldMkLst>
          <pc:docMk/>
          <pc:sldMk cId="618539212" sldId="680"/>
        </pc:sldMkLst>
      </pc:sldChg>
      <pc:sldChg chg="add del">
        <pc:chgData name="Twardziok, Sven Olaf" userId="4f69aad7-611f-444a-a9cf-e02af61fd71d" providerId="ADAL" clId="{52A9F1B9-E4BC-4937-B12F-0B24FDBBC3A3}" dt="2020-12-29T08:35:39.552" v="178" actId="2696"/>
        <pc:sldMkLst>
          <pc:docMk/>
          <pc:sldMk cId="3565517214" sldId="681"/>
        </pc:sldMkLst>
      </pc:sldChg>
      <pc:sldChg chg="add del ord">
        <pc:chgData name="Twardziok, Sven Olaf" userId="4f69aad7-611f-444a-a9cf-e02af61fd71d" providerId="ADAL" clId="{52A9F1B9-E4BC-4937-B12F-0B24FDBBC3A3}" dt="2021-01-11T14:43:08.136" v="3001" actId="2696"/>
        <pc:sldMkLst>
          <pc:docMk/>
          <pc:sldMk cId="415383853" sldId="682"/>
        </pc:sldMkLst>
      </pc:sldChg>
      <pc:sldChg chg="add del">
        <pc:chgData name="Twardziok, Sven Olaf" userId="4f69aad7-611f-444a-a9cf-e02af61fd71d" providerId="ADAL" clId="{52A9F1B9-E4BC-4937-B12F-0B24FDBBC3A3}" dt="2020-12-29T08:35:39.558" v="179" actId="2696"/>
        <pc:sldMkLst>
          <pc:docMk/>
          <pc:sldMk cId="3773995352" sldId="682"/>
        </pc:sldMkLst>
      </pc:sldChg>
      <pc:sldChg chg="addSp delSp modSp add del ord">
        <pc:chgData name="Twardziok, Sven Olaf" userId="4f69aad7-611f-444a-a9cf-e02af61fd71d" providerId="ADAL" clId="{52A9F1B9-E4BC-4937-B12F-0B24FDBBC3A3}" dt="2020-12-23T10:44:08.576" v="54" actId="2696"/>
        <pc:sldMkLst>
          <pc:docMk/>
          <pc:sldMk cId="2103675497" sldId="683"/>
        </pc:sldMkLst>
        <pc:spChg chg="add del mod">
          <ac:chgData name="Twardziok, Sven Olaf" userId="4f69aad7-611f-444a-a9cf-e02af61fd71d" providerId="ADAL" clId="{52A9F1B9-E4BC-4937-B12F-0B24FDBBC3A3}" dt="2020-12-23T10:43:56.515" v="50"/>
          <ac:spMkLst>
            <pc:docMk/>
            <pc:sldMk cId="2103675497" sldId="683"/>
            <ac:spMk id="5" creationId="{97BA1A53-86A7-4CCC-AD3C-F3F4FBE28B3F}"/>
          </ac:spMkLst>
        </pc:spChg>
      </pc:sldChg>
      <pc:sldChg chg="addSp delSp modSp add del">
        <pc:chgData name="Twardziok, Sven Olaf" userId="4f69aad7-611f-444a-a9cf-e02af61fd71d" providerId="ADAL" clId="{52A9F1B9-E4BC-4937-B12F-0B24FDBBC3A3}" dt="2021-01-11T14:42:15.574" v="2993" actId="2696"/>
        <pc:sldMkLst>
          <pc:docMk/>
          <pc:sldMk cId="2187815611" sldId="683"/>
        </pc:sldMkLst>
        <pc:spChg chg="del mod">
          <ac:chgData name="Twardziok, Sven Olaf" userId="4f69aad7-611f-444a-a9cf-e02af61fd71d" providerId="ADAL" clId="{52A9F1B9-E4BC-4937-B12F-0B24FDBBC3A3}" dt="2020-12-29T09:25:40.227" v="310" actId="478"/>
          <ac:spMkLst>
            <pc:docMk/>
            <pc:sldMk cId="2187815611" sldId="683"/>
            <ac:spMk id="2" creationId="{207E34D8-5A88-4E34-B4CD-5E56485172E0}"/>
          </ac:spMkLst>
        </pc:spChg>
        <pc:spChg chg="mod">
          <ac:chgData name="Twardziok, Sven Olaf" userId="4f69aad7-611f-444a-a9cf-e02af61fd71d" providerId="ADAL" clId="{52A9F1B9-E4BC-4937-B12F-0B24FDBBC3A3}" dt="2020-12-29T11:36:59.845" v="1087" actId="1076"/>
          <ac:spMkLst>
            <pc:docMk/>
            <pc:sldMk cId="2187815611" sldId="683"/>
            <ac:spMk id="3" creationId="{B6EDA4C3-9EB9-454D-8062-D91A82122231}"/>
          </ac:spMkLst>
        </pc:spChg>
        <pc:spChg chg="del mod">
          <ac:chgData name="Twardziok, Sven Olaf" userId="4f69aad7-611f-444a-a9cf-e02af61fd71d" providerId="ADAL" clId="{52A9F1B9-E4BC-4937-B12F-0B24FDBBC3A3}" dt="2020-12-29T09:30:21.243" v="425" actId="478"/>
          <ac:spMkLst>
            <pc:docMk/>
            <pc:sldMk cId="2187815611" sldId="683"/>
            <ac:spMk id="11" creationId="{126AC584-F541-4B08-969E-75B8536493AC}"/>
          </ac:spMkLst>
        </pc:spChg>
        <pc:spChg chg="del">
          <ac:chgData name="Twardziok, Sven Olaf" userId="4f69aad7-611f-444a-a9cf-e02af61fd71d" providerId="ADAL" clId="{52A9F1B9-E4BC-4937-B12F-0B24FDBBC3A3}" dt="2020-12-29T09:10:14.182" v="290" actId="478"/>
          <ac:spMkLst>
            <pc:docMk/>
            <pc:sldMk cId="2187815611" sldId="683"/>
            <ac:spMk id="12" creationId="{04457DC9-021A-471D-9655-04AA518C3132}"/>
          </ac:spMkLst>
        </pc:spChg>
        <pc:spChg chg="del">
          <ac:chgData name="Twardziok, Sven Olaf" userId="4f69aad7-611f-444a-a9cf-e02af61fd71d" providerId="ADAL" clId="{52A9F1B9-E4BC-4937-B12F-0B24FDBBC3A3}" dt="2020-12-29T10:12:02.890" v="551" actId="478"/>
          <ac:spMkLst>
            <pc:docMk/>
            <pc:sldMk cId="2187815611" sldId="683"/>
            <ac:spMk id="13" creationId="{C1790FE5-A604-49FB-83B2-509EC157328B}"/>
          </ac:spMkLst>
        </pc:spChg>
        <pc:spChg chg="del">
          <ac:chgData name="Twardziok, Sven Olaf" userId="4f69aad7-611f-444a-a9cf-e02af61fd71d" providerId="ADAL" clId="{52A9F1B9-E4BC-4937-B12F-0B24FDBBC3A3}" dt="2020-12-29T08:52:49.722" v="206" actId="478"/>
          <ac:spMkLst>
            <pc:docMk/>
            <pc:sldMk cId="2187815611" sldId="683"/>
            <ac:spMk id="14" creationId="{D23D8BAD-3661-464B-99BF-86EA54787531}"/>
          </ac:spMkLst>
        </pc:spChg>
        <pc:spChg chg="del">
          <ac:chgData name="Twardziok, Sven Olaf" userId="4f69aad7-611f-444a-a9cf-e02af61fd71d" providerId="ADAL" clId="{52A9F1B9-E4BC-4937-B12F-0B24FDBBC3A3}" dt="2020-12-29T08:52:56.345" v="212" actId="478"/>
          <ac:spMkLst>
            <pc:docMk/>
            <pc:sldMk cId="2187815611" sldId="683"/>
            <ac:spMk id="15" creationId="{9147C00A-45D2-4426-A49E-EBD705BF9140}"/>
          </ac:spMkLst>
        </pc:spChg>
        <pc:spChg chg="del">
          <ac:chgData name="Twardziok, Sven Olaf" userId="4f69aad7-611f-444a-a9cf-e02af61fd71d" providerId="ADAL" clId="{52A9F1B9-E4BC-4937-B12F-0B24FDBBC3A3}" dt="2020-12-29T08:52:50.412" v="207" actId="478"/>
          <ac:spMkLst>
            <pc:docMk/>
            <pc:sldMk cId="2187815611" sldId="683"/>
            <ac:spMk id="16" creationId="{B1C13AA3-4B6E-4B16-AE7C-910F3B464993}"/>
          </ac:spMkLst>
        </pc:spChg>
        <pc:spChg chg="del">
          <ac:chgData name="Twardziok, Sven Olaf" userId="4f69aad7-611f-444a-a9cf-e02af61fd71d" providerId="ADAL" clId="{52A9F1B9-E4BC-4937-B12F-0B24FDBBC3A3}" dt="2020-12-29T08:52:51.292" v="208" actId="478"/>
          <ac:spMkLst>
            <pc:docMk/>
            <pc:sldMk cId="2187815611" sldId="683"/>
            <ac:spMk id="17" creationId="{98F00F03-9F6D-4655-8DEC-5333BD08ECB9}"/>
          </ac:spMkLst>
        </pc:spChg>
        <pc:spChg chg="del mod">
          <ac:chgData name="Twardziok, Sven Olaf" userId="4f69aad7-611f-444a-a9cf-e02af61fd71d" providerId="ADAL" clId="{52A9F1B9-E4BC-4937-B12F-0B24FDBBC3A3}" dt="2020-12-29T09:15:12.506" v="293" actId="478"/>
          <ac:spMkLst>
            <pc:docMk/>
            <pc:sldMk cId="2187815611" sldId="683"/>
            <ac:spMk id="19" creationId="{0C0F7DBF-0868-4848-AD72-D677E3D80020}"/>
          </ac:spMkLst>
        </pc:spChg>
        <pc:spChg chg="del">
          <ac:chgData name="Twardziok, Sven Olaf" userId="4f69aad7-611f-444a-a9cf-e02af61fd71d" providerId="ADAL" clId="{52A9F1B9-E4BC-4937-B12F-0B24FDBBC3A3}" dt="2020-12-29T08:52:57.535" v="213" actId="478"/>
          <ac:spMkLst>
            <pc:docMk/>
            <pc:sldMk cId="2187815611" sldId="683"/>
            <ac:spMk id="21" creationId="{3E73E123-E634-49EC-8477-3667CC3F662A}"/>
          </ac:spMkLst>
        </pc:spChg>
        <pc:spChg chg="del">
          <ac:chgData name="Twardziok, Sven Olaf" userId="4f69aad7-611f-444a-a9cf-e02af61fd71d" providerId="ADAL" clId="{52A9F1B9-E4BC-4937-B12F-0B24FDBBC3A3}" dt="2020-12-29T08:52:48.632" v="205" actId="478"/>
          <ac:spMkLst>
            <pc:docMk/>
            <pc:sldMk cId="2187815611" sldId="683"/>
            <ac:spMk id="22" creationId="{DACE2C1A-C046-4080-BDBD-B654BE9EC155}"/>
          </ac:spMkLst>
        </pc:spChg>
        <pc:spChg chg="mod">
          <ac:chgData name="Twardziok, Sven Olaf" userId="4f69aad7-611f-444a-a9cf-e02af61fd71d" providerId="ADAL" clId="{52A9F1B9-E4BC-4937-B12F-0B24FDBBC3A3}" dt="2020-12-29T10:37:50.903" v="803" actId="1076"/>
          <ac:spMkLst>
            <pc:docMk/>
            <pc:sldMk cId="2187815611" sldId="683"/>
            <ac:spMk id="23" creationId="{DB3C474F-E3D5-46A7-9EF1-4B12059632EF}"/>
          </ac:spMkLst>
        </pc:spChg>
        <pc:spChg chg="add del mod">
          <ac:chgData name="Twardziok, Sven Olaf" userId="4f69aad7-611f-444a-a9cf-e02af61fd71d" providerId="ADAL" clId="{52A9F1B9-E4BC-4937-B12F-0B24FDBBC3A3}" dt="2020-12-29T09:29:52.627" v="404" actId="478"/>
          <ac:spMkLst>
            <pc:docMk/>
            <pc:sldMk cId="2187815611" sldId="683"/>
            <ac:spMk id="25" creationId="{F06BCEF2-D823-4346-B27C-8D92DEEC4A8B}"/>
          </ac:spMkLst>
        </pc:spChg>
        <pc:spChg chg="add mod">
          <ac:chgData name="Twardziok, Sven Olaf" userId="4f69aad7-611f-444a-a9cf-e02af61fd71d" providerId="ADAL" clId="{52A9F1B9-E4BC-4937-B12F-0B24FDBBC3A3}" dt="2021-01-04T10:02:07.289" v="1336" actId="20577"/>
          <ac:spMkLst>
            <pc:docMk/>
            <pc:sldMk cId="2187815611" sldId="683"/>
            <ac:spMk id="30" creationId="{A8C7C98D-A3EC-4F48-9244-0C7AFEF49D2E}"/>
          </ac:spMkLst>
        </pc:spChg>
        <pc:spChg chg="add mod">
          <ac:chgData name="Twardziok, Sven Olaf" userId="4f69aad7-611f-444a-a9cf-e02af61fd71d" providerId="ADAL" clId="{52A9F1B9-E4BC-4937-B12F-0B24FDBBC3A3}" dt="2020-12-29T10:28:25.502" v="681" actId="2085"/>
          <ac:spMkLst>
            <pc:docMk/>
            <pc:sldMk cId="2187815611" sldId="683"/>
            <ac:spMk id="31" creationId="{2168218F-6A29-4A2A-B661-0A4F1547E432}"/>
          </ac:spMkLst>
        </pc:spChg>
        <pc:spChg chg="add mod">
          <ac:chgData name="Twardziok, Sven Olaf" userId="4f69aad7-611f-444a-a9cf-e02af61fd71d" providerId="ADAL" clId="{52A9F1B9-E4BC-4937-B12F-0B24FDBBC3A3}" dt="2020-12-29T10:56:27.322" v="881" actId="1582"/>
          <ac:spMkLst>
            <pc:docMk/>
            <pc:sldMk cId="2187815611" sldId="683"/>
            <ac:spMk id="32" creationId="{3304FE79-E759-4355-9D62-8552B359B857}"/>
          </ac:spMkLst>
        </pc:spChg>
        <pc:spChg chg="add mod ord">
          <ac:chgData name="Twardziok, Sven Olaf" userId="4f69aad7-611f-444a-a9cf-e02af61fd71d" providerId="ADAL" clId="{52A9F1B9-E4BC-4937-B12F-0B24FDBBC3A3}" dt="2021-01-08T09:43:36.639" v="2377" actId="14100"/>
          <ac:spMkLst>
            <pc:docMk/>
            <pc:sldMk cId="2187815611" sldId="683"/>
            <ac:spMk id="33" creationId="{CEE0A9CA-411A-4A8B-ACCD-4DF43FB56D59}"/>
          </ac:spMkLst>
        </pc:spChg>
        <pc:spChg chg="add mod">
          <ac:chgData name="Twardziok, Sven Olaf" userId="4f69aad7-611f-444a-a9cf-e02af61fd71d" providerId="ADAL" clId="{52A9F1B9-E4BC-4937-B12F-0B24FDBBC3A3}" dt="2020-12-29T10:36:37.846" v="778" actId="1076"/>
          <ac:spMkLst>
            <pc:docMk/>
            <pc:sldMk cId="2187815611" sldId="683"/>
            <ac:spMk id="42" creationId="{7C72F653-C057-42DB-AA7F-03B6FA159CEF}"/>
          </ac:spMkLst>
        </pc:spChg>
        <pc:spChg chg="add del mod">
          <ac:chgData name="Twardziok, Sven Olaf" userId="4f69aad7-611f-444a-a9cf-e02af61fd71d" providerId="ADAL" clId="{52A9F1B9-E4BC-4937-B12F-0B24FDBBC3A3}" dt="2020-12-29T10:26:23.051" v="637" actId="478"/>
          <ac:spMkLst>
            <pc:docMk/>
            <pc:sldMk cId="2187815611" sldId="683"/>
            <ac:spMk id="67" creationId="{7418AAB6-DF4C-46D3-94E4-44A58FE7F29D}"/>
          </ac:spMkLst>
        </pc:spChg>
        <pc:spChg chg="add mod">
          <ac:chgData name="Twardziok, Sven Olaf" userId="4f69aad7-611f-444a-a9cf-e02af61fd71d" providerId="ADAL" clId="{52A9F1B9-E4BC-4937-B12F-0B24FDBBC3A3}" dt="2020-12-29T11:42:57.678" v="1149" actId="20577"/>
          <ac:spMkLst>
            <pc:docMk/>
            <pc:sldMk cId="2187815611" sldId="683"/>
            <ac:spMk id="72" creationId="{4688F06C-7A43-4AE9-B991-E90089CFED99}"/>
          </ac:spMkLst>
        </pc:spChg>
        <pc:spChg chg="add mod ord">
          <ac:chgData name="Twardziok, Sven Olaf" userId="4f69aad7-611f-444a-a9cf-e02af61fd71d" providerId="ADAL" clId="{52A9F1B9-E4BC-4937-B12F-0B24FDBBC3A3}" dt="2020-12-29T11:01:48.473" v="927" actId="14100"/>
          <ac:spMkLst>
            <pc:docMk/>
            <pc:sldMk cId="2187815611" sldId="683"/>
            <ac:spMk id="74" creationId="{289E2A6D-EDE3-4537-8D6D-C5F7F63C7279}"/>
          </ac:spMkLst>
        </pc:spChg>
        <pc:spChg chg="add del mod ord">
          <ac:chgData name="Twardziok, Sven Olaf" userId="4f69aad7-611f-444a-a9cf-e02af61fd71d" providerId="ADAL" clId="{52A9F1B9-E4BC-4937-B12F-0B24FDBBC3A3}" dt="2020-12-29T10:30:43.765" v="695" actId="478"/>
          <ac:spMkLst>
            <pc:docMk/>
            <pc:sldMk cId="2187815611" sldId="683"/>
            <ac:spMk id="79" creationId="{68701C51-7094-4CF0-B81C-08C346106BE3}"/>
          </ac:spMkLst>
        </pc:spChg>
        <pc:spChg chg="add del mod">
          <ac:chgData name="Twardziok, Sven Olaf" userId="4f69aad7-611f-444a-a9cf-e02af61fd71d" providerId="ADAL" clId="{52A9F1B9-E4BC-4937-B12F-0B24FDBBC3A3}" dt="2020-12-29T11:07:02.607" v="957" actId="478"/>
          <ac:spMkLst>
            <pc:docMk/>
            <pc:sldMk cId="2187815611" sldId="683"/>
            <ac:spMk id="80" creationId="{C7F947D4-6288-409C-9368-7A224AD19D51}"/>
          </ac:spMkLst>
        </pc:spChg>
        <pc:spChg chg="add del mod">
          <ac:chgData name="Twardziok, Sven Olaf" userId="4f69aad7-611f-444a-a9cf-e02af61fd71d" providerId="ADAL" clId="{52A9F1B9-E4BC-4937-B12F-0B24FDBBC3A3}" dt="2020-12-29T10:38:50.605" v="838" actId="478"/>
          <ac:spMkLst>
            <pc:docMk/>
            <pc:sldMk cId="2187815611" sldId="683"/>
            <ac:spMk id="81" creationId="{68FCDBF8-B1F3-4998-B895-90202E739058}"/>
          </ac:spMkLst>
        </pc:spChg>
        <pc:spChg chg="add del mod">
          <ac:chgData name="Twardziok, Sven Olaf" userId="4f69aad7-611f-444a-a9cf-e02af61fd71d" providerId="ADAL" clId="{52A9F1B9-E4BC-4937-B12F-0B24FDBBC3A3}" dt="2020-12-29T10:56:15.645" v="880" actId="478"/>
          <ac:spMkLst>
            <pc:docMk/>
            <pc:sldMk cId="2187815611" sldId="683"/>
            <ac:spMk id="105" creationId="{CF67E95F-8E47-4153-BE60-50E7C66EFE26}"/>
          </ac:spMkLst>
        </pc:spChg>
        <pc:spChg chg="add mod">
          <ac:chgData name="Twardziok, Sven Olaf" userId="4f69aad7-611f-444a-a9cf-e02af61fd71d" providerId="ADAL" clId="{52A9F1B9-E4BC-4937-B12F-0B24FDBBC3A3}" dt="2020-12-29T11:06:44.204" v="951" actId="1076"/>
          <ac:spMkLst>
            <pc:docMk/>
            <pc:sldMk cId="2187815611" sldId="683"/>
            <ac:spMk id="108" creationId="{ED0F5791-925B-42CD-BD77-AA8F66F1DFD9}"/>
          </ac:spMkLst>
        </pc:spChg>
        <pc:spChg chg="add mod">
          <ac:chgData name="Twardziok, Sven Olaf" userId="4f69aad7-611f-444a-a9cf-e02af61fd71d" providerId="ADAL" clId="{52A9F1B9-E4BC-4937-B12F-0B24FDBBC3A3}" dt="2020-12-29T11:30:09.951" v="1053" actId="164"/>
          <ac:spMkLst>
            <pc:docMk/>
            <pc:sldMk cId="2187815611" sldId="683"/>
            <ac:spMk id="111" creationId="{A5C86043-EE57-4A90-BD9D-CBB1B4A0A05F}"/>
          </ac:spMkLst>
        </pc:spChg>
        <pc:spChg chg="add mod">
          <ac:chgData name="Twardziok, Sven Olaf" userId="4f69aad7-611f-444a-a9cf-e02af61fd71d" providerId="ADAL" clId="{52A9F1B9-E4BC-4937-B12F-0B24FDBBC3A3}" dt="2020-12-29T11:30:09.951" v="1053" actId="164"/>
          <ac:spMkLst>
            <pc:docMk/>
            <pc:sldMk cId="2187815611" sldId="683"/>
            <ac:spMk id="112" creationId="{0988968D-46C0-455A-A2C3-022E43D8C5C1}"/>
          </ac:spMkLst>
        </pc:spChg>
        <pc:spChg chg="add mod">
          <ac:chgData name="Twardziok, Sven Olaf" userId="4f69aad7-611f-444a-a9cf-e02af61fd71d" providerId="ADAL" clId="{52A9F1B9-E4BC-4937-B12F-0B24FDBBC3A3}" dt="2020-12-29T11:30:09.951" v="1053" actId="164"/>
          <ac:spMkLst>
            <pc:docMk/>
            <pc:sldMk cId="2187815611" sldId="683"/>
            <ac:spMk id="113" creationId="{4B4A3F64-EE51-48A8-B802-D647DB336A48}"/>
          </ac:spMkLst>
        </pc:spChg>
        <pc:spChg chg="add mod">
          <ac:chgData name="Twardziok, Sven Olaf" userId="4f69aad7-611f-444a-a9cf-e02af61fd71d" providerId="ADAL" clId="{52A9F1B9-E4BC-4937-B12F-0B24FDBBC3A3}" dt="2020-12-29T11:35:01.053" v="1064" actId="207"/>
          <ac:spMkLst>
            <pc:docMk/>
            <pc:sldMk cId="2187815611" sldId="683"/>
            <ac:spMk id="116" creationId="{9C891CCC-BE37-44D2-AFCF-539491AF4E8F}"/>
          </ac:spMkLst>
        </pc:spChg>
        <pc:spChg chg="add mod">
          <ac:chgData name="Twardziok, Sven Olaf" userId="4f69aad7-611f-444a-a9cf-e02af61fd71d" providerId="ADAL" clId="{52A9F1B9-E4BC-4937-B12F-0B24FDBBC3A3}" dt="2020-12-29T11:35:17.872" v="1067" actId="207"/>
          <ac:spMkLst>
            <pc:docMk/>
            <pc:sldMk cId="2187815611" sldId="683"/>
            <ac:spMk id="117" creationId="{5CCB6DCD-E9EA-4607-9EFA-EDA1C0AC5D1D}"/>
          </ac:spMkLst>
        </pc:spChg>
        <pc:spChg chg="add mod">
          <ac:chgData name="Twardziok, Sven Olaf" userId="4f69aad7-611f-444a-a9cf-e02af61fd71d" providerId="ADAL" clId="{52A9F1B9-E4BC-4937-B12F-0B24FDBBC3A3}" dt="2020-12-29T11:35:11.840" v="1066" actId="207"/>
          <ac:spMkLst>
            <pc:docMk/>
            <pc:sldMk cId="2187815611" sldId="683"/>
            <ac:spMk id="118" creationId="{5440E046-F350-4FAC-A9DA-39ED076CED00}"/>
          </ac:spMkLst>
        </pc:spChg>
        <pc:spChg chg="add mod">
          <ac:chgData name="Twardziok, Sven Olaf" userId="4f69aad7-611f-444a-a9cf-e02af61fd71d" providerId="ADAL" clId="{52A9F1B9-E4BC-4937-B12F-0B24FDBBC3A3}" dt="2020-12-29T11:35:11.840" v="1066" actId="207"/>
          <ac:spMkLst>
            <pc:docMk/>
            <pc:sldMk cId="2187815611" sldId="683"/>
            <ac:spMk id="119" creationId="{EE56DEC7-E3B3-44EB-A242-30CEF37F1043}"/>
          </ac:spMkLst>
        </pc:spChg>
        <pc:spChg chg="add mod">
          <ac:chgData name="Twardziok, Sven Olaf" userId="4f69aad7-611f-444a-a9cf-e02af61fd71d" providerId="ADAL" clId="{52A9F1B9-E4BC-4937-B12F-0B24FDBBC3A3}" dt="2020-12-29T11:35:11.840" v="1066" actId="207"/>
          <ac:spMkLst>
            <pc:docMk/>
            <pc:sldMk cId="2187815611" sldId="683"/>
            <ac:spMk id="120" creationId="{7E30DCC1-A513-41C1-9326-98EAB08F804B}"/>
          </ac:spMkLst>
        </pc:spChg>
        <pc:spChg chg="add del mod ord">
          <ac:chgData name="Twardziok, Sven Olaf" userId="4f69aad7-611f-444a-a9cf-e02af61fd71d" providerId="ADAL" clId="{52A9F1B9-E4BC-4937-B12F-0B24FDBBC3A3}" dt="2020-12-29T11:53:48.064" v="1262" actId="478"/>
          <ac:spMkLst>
            <pc:docMk/>
            <pc:sldMk cId="2187815611" sldId="683"/>
            <ac:spMk id="122" creationId="{351AAC4B-0CCC-456D-B39F-790839C15BBF}"/>
          </ac:spMkLst>
        </pc:spChg>
        <pc:spChg chg="add mod">
          <ac:chgData name="Twardziok, Sven Olaf" userId="4f69aad7-611f-444a-a9cf-e02af61fd71d" providerId="ADAL" clId="{52A9F1B9-E4BC-4937-B12F-0B24FDBBC3A3}" dt="2021-01-08T09:43:54.169" v="2380" actId="1076"/>
          <ac:spMkLst>
            <pc:docMk/>
            <pc:sldMk cId="2187815611" sldId="683"/>
            <ac:spMk id="125" creationId="{96200009-8CA9-423D-9344-CE6A3C7F3617}"/>
          </ac:spMkLst>
        </pc:spChg>
        <pc:spChg chg="add mod ord">
          <ac:chgData name="Twardziok, Sven Olaf" userId="4f69aad7-611f-444a-a9cf-e02af61fd71d" providerId="ADAL" clId="{52A9F1B9-E4BC-4937-B12F-0B24FDBBC3A3}" dt="2021-01-08T09:44:10.677" v="2386" actId="1076"/>
          <ac:spMkLst>
            <pc:docMk/>
            <pc:sldMk cId="2187815611" sldId="683"/>
            <ac:spMk id="127" creationId="{E3015ABD-3A56-4DD1-8AE9-83615EB863AE}"/>
          </ac:spMkLst>
        </pc:spChg>
        <pc:spChg chg="add mod ord">
          <ac:chgData name="Twardziok, Sven Olaf" userId="4f69aad7-611f-444a-a9cf-e02af61fd71d" providerId="ADAL" clId="{52A9F1B9-E4BC-4937-B12F-0B24FDBBC3A3}" dt="2021-01-08T09:44:08.767" v="2384" actId="1076"/>
          <ac:spMkLst>
            <pc:docMk/>
            <pc:sldMk cId="2187815611" sldId="683"/>
            <ac:spMk id="128" creationId="{07BBDA42-62D5-4879-ACF5-35670513FF53}"/>
          </ac:spMkLst>
        </pc:spChg>
        <pc:grpChg chg="add del mod">
          <ac:chgData name="Twardziok, Sven Olaf" userId="4f69aad7-611f-444a-a9cf-e02af61fd71d" providerId="ADAL" clId="{52A9F1B9-E4BC-4937-B12F-0B24FDBBC3A3}" dt="2020-12-29T11:37:02.238" v="1088" actId="478"/>
          <ac:grpSpMkLst>
            <pc:docMk/>
            <pc:sldMk cId="2187815611" sldId="683"/>
            <ac:grpSpMk id="115" creationId="{1187DC94-B987-4DD7-89AC-9DF42952FB31}"/>
          </ac:grpSpMkLst>
        </pc:grpChg>
        <pc:grpChg chg="add del mod">
          <ac:chgData name="Twardziok, Sven Olaf" userId="4f69aad7-611f-444a-a9cf-e02af61fd71d" providerId="ADAL" clId="{52A9F1B9-E4BC-4937-B12F-0B24FDBBC3A3}" dt="2020-12-29T11:35:47.038" v="1070" actId="478"/>
          <ac:grpSpMkLst>
            <pc:docMk/>
            <pc:sldMk cId="2187815611" sldId="683"/>
            <ac:grpSpMk id="121" creationId="{7EA482D2-8C8E-4F83-967B-287440B1AB86}"/>
          </ac:grpSpMkLst>
        </pc:grpChg>
        <pc:picChg chg="add del mod">
          <ac:chgData name="Twardziok, Sven Olaf" userId="4f69aad7-611f-444a-a9cf-e02af61fd71d" providerId="ADAL" clId="{52A9F1B9-E4BC-4937-B12F-0B24FDBBC3A3}" dt="2020-12-29T10:29:19.701" v="692" actId="478"/>
          <ac:picMkLst>
            <pc:docMk/>
            <pc:sldMk cId="2187815611" sldId="683"/>
            <ac:picMk id="5" creationId="{67EE25F7-8EEB-4C58-AC8C-B78C175E3236}"/>
          </ac:picMkLst>
        </pc:picChg>
        <pc:picChg chg="del mod">
          <ac:chgData name="Twardziok, Sven Olaf" userId="4f69aad7-611f-444a-a9cf-e02af61fd71d" providerId="ADAL" clId="{52A9F1B9-E4BC-4937-B12F-0B24FDBBC3A3}" dt="2020-12-29T10:42:07.482" v="841" actId="478"/>
          <ac:picMkLst>
            <pc:docMk/>
            <pc:sldMk cId="2187815611" sldId="683"/>
            <ac:picMk id="6" creationId="{3D46DDD8-1E8B-4A74-8A83-18ED09C4EEB3}"/>
          </ac:picMkLst>
        </pc:picChg>
        <pc:picChg chg="del mod">
          <ac:chgData name="Twardziok, Sven Olaf" userId="4f69aad7-611f-444a-a9cf-e02af61fd71d" providerId="ADAL" clId="{52A9F1B9-E4BC-4937-B12F-0B24FDBBC3A3}" dt="2020-12-29T10:42:39.054" v="842" actId="478"/>
          <ac:picMkLst>
            <pc:docMk/>
            <pc:sldMk cId="2187815611" sldId="683"/>
            <ac:picMk id="7" creationId="{B9628F77-63F0-4E6E-B768-836FD4955DDE}"/>
          </ac:picMkLst>
        </pc:picChg>
        <pc:picChg chg="del mod">
          <ac:chgData name="Twardziok, Sven Olaf" userId="4f69aad7-611f-444a-a9cf-e02af61fd71d" providerId="ADAL" clId="{52A9F1B9-E4BC-4937-B12F-0B24FDBBC3A3}" dt="2020-12-29T09:30:23.007" v="426" actId="478"/>
          <ac:picMkLst>
            <pc:docMk/>
            <pc:sldMk cId="2187815611" sldId="683"/>
            <ac:picMk id="8" creationId="{91B6271D-76E3-47ED-978F-CE63A360AC2D}"/>
          </ac:picMkLst>
        </pc:picChg>
        <pc:picChg chg="del mod">
          <ac:chgData name="Twardziok, Sven Olaf" userId="4f69aad7-611f-444a-a9cf-e02af61fd71d" providerId="ADAL" clId="{52A9F1B9-E4BC-4937-B12F-0B24FDBBC3A3}" dt="2020-12-29T10:42:41.348" v="843" actId="478"/>
          <ac:picMkLst>
            <pc:docMk/>
            <pc:sldMk cId="2187815611" sldId="683"/>
            <ac:picMk id="9" creationId="{E6AEDE66-3BA5-40AC-8315-C943325337DB}"/>
          </ac:picMkLst>
        </pc:picChg>
        <pc:picChg chg="del mod">
          <ac:chgData name="Twardziok, Sven Olaf" userId="4f69aad7-611f-444a-a9cf-e02af61fd71d" providerId="ADAL" clId="{52A9F1B9-E4BC-4937-B12F-0B24FDBBC3A3}" dt="2020-12-29T09:31:06.710" v="435" actId="478"/>
          <ac:picMkLst>
            <pc:docMk/>
            <pc:sldMk cId="2187815611" sldId="683"/>
            <ac:picMk id="10" creationId="{3116046D-02C3-4796-ACCA-4C87DFC2D5C7}"/>
          </ac:picMkLst>
        </pc:picChg>
        <pc:picChg chg="del mod">
          <ac:chgData name="Twardziok, Sven Olaf" userId="4f69aad7-611f-444a-a9cf-e02af61fd71d" providerId="ADAL" clId="{52A9F1B9-E4BC-4937-B12F-0B24FDBBC3A3}" dt="2020-12-29T09:10:13.045" v="289" actId="478"/>
          <ac:picMkLst>
            <pc:docMk/>
            <pc:sldMk cId="2187815611" sldId="683"/>
            <ac:picMk id="18" creationId="{72478A36-1E40-4A95-8588-4ED3D754CF54}"/>
          </ac:picMkLst>
        </pc:picChg>
        <pc:picChg chg="add del mod">
          <ac:chgData name="Twardziok, Sven Olaf" userId="4f69aad7-611f-444a-a9cf-e02af61fd71d" providerId="ADAL" clId="{52A9F1B9-E4BC-4937-B12F-0B24FDBBC3A3}" dt="2020-12-29T11:36:06.385" v="1074" actId="478"/>
          <ac:picMkLst>
            <pc:docMk/>
            <pc:sldMk cId="2187815611" sldId="683"/>
            <ac:picMk id="27" creationId="{77A9F3C2-BF3B-40E3-B07B-26B78F0B4517}"/>
          </ac:picMkLst>
        </pc:picChg>
        <pc:picChg chg="add del mod">
          <ac:chgData name="Twardziok, Sven Olaf" userId="4f69aad7-611f-444a-a9cf-e02af61fd71d" providerId="ADAL" clId="{52A9F1B9-E4BC-4937-B12F-0B24FDBBC3A3}" dt="2020-12-29T08:59:29.347" v="285" actId="478"/>
          <ac:picMkLst>
            <pc:docMk/>
            <pc:sldMk cId="2187815611" sldId="683"/>
            <ac:picMk id="29" creationId="{993D31FA-F35A-4B98-8228-8CEEE874EC2D}"/>
          </ac:picMkLst>
        </pc:picChg>
        <pc:picChg chg="add mod">
          <ac:chgData name="Twardziok, Sven Olaf" userId="4f69aad7-611f-444a-a9cf-e02af61fd71d" providerId="ADAL" clId="{52A9F1B9-E4BC-4937-B12F-0B24FDBBC3A3}" dt="2020-12-29T10:56:46.038" v="884" actId="1076"/>
          <ac:picMkLst>
            <pc:docMk/>
            <pc:sldMk cId="2187815611" sldId="683"/>
            <ac:picMk id="66" creationId="{EF75216E-6038-49FB-B870-838781C0D14C}"/>
          </ac:picMkLst>
        </pc:picChg>
        <pc:picChg chg="add del mod">
          <ac:chgData name="Twardziok, Sven Olaf" userId="4f69aad7-611f-444a-a9cf-e02af61fd71d" providerId="ADAL" clId="{52A9F1B9-E4BC-4937-B12F-0B24FDBBC3A3}" dt="2020-12-29T10:36:28.634" v="774" actId="478"/>
          <ac:picMkLst>
            <pc:docMk/>
            <pc:sldMk cId="2187815611" sldId="683"/>
            <ac:picMk id="83" creationId="{85F9685C-DF8A-46F9-8148-5DADAE0DDEE9}"/>
          </ac:picMkLst>
        </pc:picChg>
        <pc:picChg chg="add del mod">
          <ac:chgData name="Twardziok, Sven Olaf" userId="4f69aad7-611f-444a-a9cf-e02af61fd71d" providerId="ADAL" clId="{52A9F1B9-E4BC-4937-B12F-0B24FDBBC3A3}" dt="2020-12-29T10:36:29.389" v="775" actId="478"/>
          <ac:picMkLst>
            <pc:docMk/>
            <pc:sldMk cId="2187815611" sldId="683"/>
            <ac:picMk id="84" creationId="{1C551690-4B95-443A-B9AF-16E20560B666}"/>
          </ac:picMkLst>
        </pc:picChg>
        <pc:picChg chg="add del mod">
          <ac:chgData name="Twardziok, Sven Olaf" userId="4f69aad7-611f-444a-a9cf-e02af61fd71d" providerId="ADAL" clId="{52A9F1B9-E4BC-4937-B12F-0B24FDBBC3A3}" dt="2020-12-29T10:36:26.421" v="771" actId="478"/>
          <ac:picMkLst>
            <pc:docMk/>
            <pc:sldMk cId="2187815611" sldId="683"/>
            <ac:picMk id="85" creationId="{80358660-4DCC-4681-A190-F5F56332C0C0}"/>
          </ac:picMkLst>
        </pc:picChg>
        <pc:picChg chg="add del mod">
          <ac:chgData name="Twardziok, Sven Olaf" userId="4f69aad7-611f-444a-a9cf-e02af61fd71d" providerId="ADAL" clId="{52A9F1B9-E4BC-4937-B12F-0B24FDBBC3A3}" dt="2020-12-29T10:36:28.058" v="773" actId="478"/>
          <ac:picMkLst>
            <pc:docMk/>
            <pc:sldMk cId="2187815611" sldId="683"/>
            <ac:picMk id="86" creationId="{3049D844-117E-4B4F-9410-09549C097E53}"/>
          </ac:picMkLst>
        </pc:picChg>
        <pc:picChg chg="add del mod">
          <ac:chgData name="Twardziok, Sven Olaf" userId="4f69aad7-611f-444a-a9cf-e02af61fd71d" providerId="ADAL" clId="{52A9F1B9-E4BC-4937-B12F-0B24FDBBC3A3}" dt="2020-12-29T10:36:30.142" v="776" actId="478"/>
          <ac:picMkLst>
            <pc:docMk/>
            <pc:sldMk cId="2187815611" sldId="683"/>
            <ac:picMk id="87" creationId="{7FB64BB2-E1A6-4E10-ADF6-F003FCC6BF7E}"/>
          </ac:picMkLst>
        </pc:picChg>
        <pc:picChg chg="add del mod">
          <ac:chgData name="Twardziok, Sven Olaf" userId="4f69aad7-611f-444a-a9cf-e02af61fd71d" providerId="ADAL" clId="{52A9F1B9-E4BC-4937-B12F-0B24FDBBC3A3}" dt="2020-12-29T10:36:27.069" v="772" actId="478"/>
          <ac:picMkLst>
            <pc:docMk/>
            <pc:sldMk cId="2187815611" sldId="683"/>
            <ac:picMk id="88" creationId="{FCF7BA7C-510A-43E3-80BF-24E9ACAAE055}"/>
          </ac:picMkLst>
        </pc:picChg>
        <pc:picChg chg="add del mod">
          <ac:chgData name="Twardziok, Sven Olaf" userId="4f69aad7-611f-444a-a9cf-e02af61fd71d" providerId="ADAL" clId="{52A9F1B9-E4BC-4937-B12F-0B24FDBBC3A3}" dt="2020-12-29T11:55:40.126" v="1269" actId="478"/>
          <ac:picMkLst>
            <pc:docMk/>
            <pc:sldMk cId="2187815611" sldId="683"/>
            <ac:picMk id="129" creationId="{8D05C370-7BC9-462F-A30F-C3EC4F4C0373}"/>
          </ac:picMkLst>
        </pc:picChg>
        <pc:picChg chg="add del mod">
          <ac:chgData name="Twardziok, Sven Olaf" userId="4f69aad7-611f-444a-a9cf-e02af61fd71d" providerId="ADAL" clId="{52A9F1B9-E4BC-4937-B12F-0B24FDBBC3A3}" dt="2020-12-29T11:53:51.054" v="1263" actId="478"/>
          <ac:picMkLst>
            <pc:docMk/>
            <pc:sldMk cId="2187815611" sldId="683"/>
            <ac:picMk id="1026" creationId="{1793CA7E-4F0E-4254-8C12-480231A386AA}"/>
          </ac:picMkLst>
        </pc:picChg>
        <pc:picChg chg="add mod">
          <ac:chgData name="Twardziok, Sven Olaf" userId="4f69aad7-611f-444a-a9cf-e02af61fd71d" providerId="ADAL" clId="{52A9F1B9-E4BC-4937-B12F-0B24FDBBC3A3}" dt="2021-01-08T09:44:02.707" v="2383" actId="1076"/>
          <ac:picMkLst>
            <pc:docMk/>
            <pc:sldMk cId="2187815611" sldId="683"/>
            <ac:picMk id="1028" creationId="{218E6377-00C3-49C6-8DF6-1263822FBA23}"/>
          </ac:picMkLst>
        </pc:picChg>
        <pc:picChg chg="add del mod">
          <ac:chgData name="Twardziok, Sven Olaf" userId="4f69aad7-611f-444a-a9cf-e02af61fd71d" providerId="ADAL" clId="{52A9F1B9-E4BC-4937-B12F-0B24FDBBC3A3}" dt="2020-12-29T11:43:56.525" v="1151" actId="478"/>
          <ac:picMkLst>
            <pc:docMk/>
            <pc:sldMk cId="2187815611" sldId="683"/>
            <ac:picMk id="1030" creationId="{23BAABEE-636F-45BC-B87D-5F87BB1FEF7B}"/>
          </ac:picMkLst>
        </pc:picChg>
        <pc:cxnChg chg="add del mod">
          <ac:chgData name="Twardziok, Sven Olaf" userId="4f69aad7-611f-444a-a9cf-e02af61fd71d" providerId="ADAL" clId="{52A9F1B9-E4BC-4937-B12F-0B24FDBBC3A3}" dt="2020-12-29T10:14:51.949" v="580" actId="478"/>
          <ac:cxnSpMkLst>
            <pc:docMk/>
            <pc:sldMk cId="2187815611" sldId="683"/>
            <ac:cxnSpMk id="35" creationId="{362E47AD-A14C-4051-B0B7-34AECDF756E1}"/>
          </ac:cxnSpMkLst>
        </pc:cxnChg>
        <pc:cxnChg chg="add del mod">
          <ac:chgData name="Twardziok, Sven Olaf" userId="4f69aad7-611f-444a-a9cf-e02af61fd71d" providerId="ADAL" clId="{52A9F1B9-E4BC-4937-B12F-0B24FDBBC3A3}" dt="2020-12-29T10:14:51.949" v="580" actId="478"/>
          <ac:cxnSpMkLst>
            <pc:docMk/>
            <pc:sldMk cId="2187815611" sldId="683"/>
            <ac:cxnSpMk id="36" creationId="{67DC5F97-9622-4CDE-87A9-4F405BFDF55D}"/>
          </ac:cxnSpMkLst>
        </pc:cxnChg>
        <pc:cxnChg chg="add del mod">
          <ac:chgData name="Twardziok, Sven Olaf" userId="4f69aad7-611f-444a-a9cf-e02af61fd71d" providerId="ADAL" clId="{52A9F1B9-E4BC-4937-B12F-0B24FDBBC3A3}" dt="2020-12-29T10:31:57.557" v="735" actId="478"/>
          <ac:cxnSpMkLst>
            <pc:docMk/>
            <pc:sldMk cId="2187815611" sldId="683"/>
            <ac:cxnSpMk id="44" creationId="{99DEAEED-55D0-4A2F-A033-2686D00075E0}"/>
          </ac:cxnSpMkLst>
        </pc:cxnChg>
        <pc:cxnChg chg="add del mod">
          <ac:chgData name="Twardziok, Sven Olaf" userId="4f69aad7-611f-444a-a9cf-e02af61fd71d" providerId="ADAL" clId="{52A9F1B9-E4BC-4937-B12F-0B24FDBBC3A3}" dt="2020-12-29T10:31:54.761" v="732" actId="478"/>
          <ac:cxnSpMkLst>
            <pc:docMk/>
            <pc:sldMk cId="2187815611" sldId="683"/>
            <ac:cxnSpMk id="48" creationId="{1E742009-AE15-4F2E-B657-25CE6E8F6FDD}"/>
          </ac:cxnSpMkLst>
        </pc:cxnChg>
        <pc:cxnChg chg="add del mod">
          <ac:chgData name="Twardziok, Sven Olaf" userId="4f69aad7-611f-444a-a9cf-e02af61fd71d" providerId="ADAL" clId="{52A9F1B9-E4BC-4937-B12F-0B24FDBBC3A3}" dt="2020-12-29T10:31:55.773" v="733" actId="478"/>
          <ac:cxnSpMkLst>
            <pc:docMk/>
            <pc:sldMk cId="2187815611" sldId="683"/>
            <ac:cxnSpMk id="51" creationId="{CB454EC3-4CEC-4C69-9CC5-29865B572C98}"/>
          </ac:cxnSpMkLst>
        </pc:cxnChg>
        <pc:cxnChg chg="add del mod">
          <ac:chgData name="Twardziok, Sven Olaf" userId="4f69aad7-611f-444a-a9cf-e02af61fd71d" providerId="ADAL" clId="{52A9F1B9-E4BC-4937-B12F-0B24FDBBC3A3}" dt="2020-12-29T10:31:54.287" v="731" actId="478"/>
          <ac:cxnSpMkLst>
            <pc:docMk/>
            <pc:sldMk cId="2187815611" sldId="683"/>
            <ac:cxnSpMk id="57" creationId="{2A1E737D-E689-4920-A0A7-5638DB307F79}"/>
          </ac:cxnSpMkLst>
        </pc:cxnChg>
        <pc:cxnChg chg="add del mod">
          <ac:chgData name="Twardziok, Sven Olaf" userId="4f69aad7-611f-444a-a9cf-e02af61fd71d" providerId="ADAL" clId="{52A9F1B9-E4BC-4937-B12F-0B24FDBBC3A3}" dt="2020-12-29T10:31:56.645" v="734" actId="478"/>
          <ac:cxnSpMkLst>
            <pc:docMk/>
            <pc:sldMk cId="2187815611" sldId="683"/>
            <ac:cxnSpMk id="63" creationId="{6996554F-10B2-4A68-84C6-15032E8AE57E}"/>
          </ac:cxnSpMkLst>
        </pc:cxnChg>
        <pc:cxnChg chg="add del mod">
          <ac:chgData name="Twardziok, Sven Olaf" userId="4f69aad7-611f-444a-a9cf-e02af61fd71d" providerId="ADAL" clId="{52A9F1B9-E4BC-4937-B12F-0B24FDBBC3A3}" dt="2020-12-29T10:32:07.303" v="752" actId="478"/>
          <ac:cxnSpMkLst>
            <pc:docMk/>
            <pc:sldMk cId="2187815611" sldId="683"/>
            <ac:cxnSpMk id="68" creationId="{62571495-9252-4E2B-AB3D-BBA89E51100C}"/>
          </ac:cxnSpMkLst>
        </pc:cxnChg>
        <pc:cxnChg chg="add del mod">
          <ac:chgData name="Twardziok, Sven Olaf" userId="4f69aad7-611f-444a-a9cf-e02af61fd71d" providerId="ADAL" clId="{52A9F1B9-E4BC-4937-B12F-0B24FDBBC3A3}" dt="2020-12-29T10:31:58.525" v="736" actId="478"/>
          <ac:cxnSpMkLst>
            <pc:docMk/>
            <pc:sldMk cId="2187815611" sldId="683"/>
            <ac:cxnSpMk id="73" creationId="{2BE92DED-D324-48C1-85F0-EC9E6E7A2131}"/>
          </ac:cxnSpMkLst>
        </pc:cxnChg>
        <pc:cxnChg chg="add mod">
          <ac:chgData name="Twardziok, Sven Olaf" userId="4f69aad7-611f-444a-a9cf-e02af61fd71d" providerId="ADAL" clId="{52A9F1B9-E4BC-4937-B12F-0B24FDBBC3A3}" dt="2020-12-29T11:16:49.351" v="1039" actId="1076"/>
          <ac:cxnSpMkLst>
            <pc:docMk/>
            <pc:sldMk cId="2187815611" sldId="683"/>
            <ac:cxnSpMk id="90" creationId="{DF551936-60F3-4B11-A10A-B0377FBC1AF3}"/>
          </ac:cxnSpMkLst>
        </pc:cxnChg>
        <pc:cxnChg chg="add mod">
          <ac:chgData name="Twardziok, Sven Olaf" userId="4f69aad7-611f-444a-a9cf-e02af61fd71d" providerId="ADAL" clId="{52A9F1B9-E4BC-4937-B12F-0B24FDBBC3A3}" dt="2020-12-29T10:37:27.910" v="790" actId="1076"/>
          <ac:cxnSpMkLst>
            <pc:docMk/>
            <pc:sldMk cId="2187815611" sldId="683"/>
            <ac:cxnSpMk id="92" creationId="{920DFEB9-8CAE-4C4A-A278-E94DA8E6A26B}"/>
          </ac:cxnSpMkLst>
        </pc:cxnChg>
        <pc:cxnChg chg="add mod">
          <ac:chgData name="Twardziok, Sven Olaf" userId="4f69aad7-611f-444a-a9cf-e02af61fd71d" providerId="ADAL" clId="{52A9F1B9-E4BC-4937-B12F-0B24FDBBC3A3}" dt="2020-12-29T11:16:53.497" v="1040" actId="1076"/>
          <ac:cxnSpMkLst>
            <pc:docMk/>
            <pc:sldMk cId="2187815611" sldId="683"/>
            <ac:cxnSpMk id="93" creationId="{6ADB9375-E67F-4CAD-A1EF-CC6126426C43}"/>
          </ac:cxnSpMkLst>
        </pc:cxnChg>
        <pc:cxnChg chg="add mod">
          <ac:chgData name="Twardziok, Sven Olaf" userId="4f69aad7-611f-444a-a9cf-e02af61fd71d" providerId="ADAL" clId="{52A9F1B9-E4BC-4937-B12F-0B24FDBBC3A3}" dt="2020-12-29T11:17:01.336" v="1043" actId="1076"/>
          <ac:cxnSpMkLst>
            <pc:docMk/>
            <pc:sldMk cId="2187815611" sldId="683"/>
            <ac:cxnSpMk id="96" creationId="{5BB82FA6-814F-4F0A-98B9-ED6B2BE709B7}"/>
          </ac:cxnSpMkLst>
        </pc:cxnChg>
        <pc:cxnChg chg="add mod">
          <ac:chgData name="Twardziok, Sven Olaf" userId="4f69aad7-611f-444a-a9cf-e02af61fd71d" providerId="ADAL" clId="{52A9F1B9-E4BC-4937-B12F-0B24FDBBC3A3}" dt="2020-12-29T11:16:40.010" v="1036" actId="14100"/>
          <ac:cxnSpMkLst>
            <pc:docMk/>
            <pc:sldMk cId="2187815611" sldId="683"/>
            <ac:cxnSpMk id="97" creationId="{45F28363-333E-4BA5-A4C0-48DBE935330B}"/>
          </ac:cxnSpMkLst>
        </pc:cxnChg>
        <pc:cxnChg chg="add mod">
          <ac:chgData name="Twardziok, Sven Olaf" userId="4f69aad7-611f-444a-a9cf-e02af61fd71d" providerId="ADAL" clId="{52A9F1B9-E4BC-4937-B12F-0B24FDBBC3A3}" dt="2020-12-29T11:17:09.997" v="1045" actId="1076"/>
          <ac:cxnSpMkLst>
            <pc:docMk/>
            <pc:sldMk cId="2187815611" sldId="683"/>
            <ac:cxnSpMk id="100" creationId="{7AF927C0-F02B-4558-B61E-222E8AA20C9E}"/>
          </ac:cxnSpMkLst>
        </pc:cxnChg>
        <pc:cxnChg chg="add mod">
          <ac:chgData name="Twardziok, Sven Olaf" userId="4f69aad7-611f-444a-a9cf-e02af61fd71d" providerId="ADAL" clId="{52A9F1B9-E4BC-4937-B12F-0B24FDBBC3A3}" dt="2021-01-08T09:43:41.047" v="2379" actId="14100"/>
          <ac:cxnSpMkLst>
            <pc:docMk/>
            <pc:sldMk cId="2187815611" sldId="683"/>
            <ac:cxnSpMk id="103" creationId="{C73E0BE9-C729-4A79-93BF-B0B4793C244B}"/>
          </ac:cxnSpMkLst>
        </pc:cxnChg>
        <pc:cxnChg chg="add mod">
          <ac:chgData name="Twardziok, Sven Olaf" userId="4f69aad7-611f-444a-a9cf-e02af61fd71d" providerId="ADAL" clId="{52A9F1B9-E4BC-4937-B12F-0B24FDBBC3A3}" dt="2020-12-29T11:00:51.113" v="885" actId="14100"/>
          <ac:cxnSpMkLst>
            <pc:docMk/>
            <pc:sldMk cId="2187815611" sldId="683"/>
            <ac:cxnSpMk id="106" creationId="{630D58AA-45EE-4983-93D8-FC4BA1874EB0}"/>
          </ac:cxnSpMkLst>
        </pc:cxnChg>
        <pc:cxnChg chg="add mod">
          <ac:chgData name="Twardziok, Sven Olaf" userId="4f69aad7-611f-444a-a9cf-e02af61fd71d" providerId="ADAL" clId="{52A9F1B9-E4BC-4937-B12F-0B24FDBBC3A3}" dt="2020-12-29T11:30:09.951" v="1053" actId="164"/>
          <ac:cxnSpMkLst>
            <pc:docMk/>
            <pc:sldMk cId="2187815611" sldId="683"/>
            <ac:cxnSpMk id="114" creationId="{EA6F7B22-39E9-4D1E-AFAF-90AB08992F88}"/>
          </ac:cxnSpMkLst>
        </pc:cxnChg>
      </pc:sldChg>
      <pc:sldChg chg="add del">
        <pc:chgData name="Twardziok, Sven Olaf" userId="4f69aad7-611f-444a-a9cf-e02af61fd71d" providerId="ADAL" clId="{52A9F1B9-E4BC-4937-B12F-0B24FDBBC3A3}" dt="2020-12-23T10:43:35.187" v="45" actId="2696"/>
        <pc:sldMkLst>
          <pc:docMk/>
          <pc:sldMk cId="3929492957" sldId="683"/>
        </pc:sldMkLst>
      </pc:sldChg>
      <pc:sldChg chg="add del">
        <pc:chgData name="Twardziok, Sven Olaf" userId="4f69aad7-611f-444a-a9cf-e02af61fd71d" providerId="ADAL" clId="{52A9F1B9-E4BC-4937-B12F-0B24FDBBC3A3}" dt="2020-12-23T10:44:09.603" v="55" actId="2696"/>
        <pc:sldMkLst>
          <pc:docMk/>
          <pc:sldMk cId="801701724" sldId="684"/>
        </pc:sldMkLst>
      </pc:sldChg>
      <pc:sldChg chg="addSp delSp modSp add del">
        <pc:chgData name="Twardziok, Sven Olaf" userId="4f69aad7-611f-444a-a9cf-e02af61fd71d" providerId="ADAL" clId="{52A9F1B9-E4BC-4937-B12F-0B24FDBBC3A3}" dt="2020-12-29T08:35:39.540" v="176" actId="2696"/>
        <pc:sldMkLst>
          <pc:docMk/>
          <pc:sldMk cId="4234707868" sldId="685"/>
        </pc:sldMkLst>
        <pc:spChg chg="add mod">
          <ac:chgData name="Twardziok, Sven Olaf" userId="4f69aad7-611f-444a-a9cf-e02af61fd71d" providerId="ADAL" clId="{52A9F1B9-E4BC-4937-B12F-0B24FDBBC3A3}" dt="2020-12-29T07:54:58.749" v="151" actId="1076"/>
          <ac:spMkLst>
            <pc:docMk/>
            <pc:sldMk cId="4234707868" sldId="685"/>
            <ac:spMk id="7" creationId="{71FBE326-D7C2-4ECB-9DBC-7E8EC6189F1B}"/>
          </ac:spMkLst>
        </pc:spChg>
        <pc:spChg chg="add del mod">
          <ac:chgData name="Twardziok, Sven Olaf" userId="4f69aad7-611f-444a-a9cf-e02af61fd71d" providerId="ADAL" clId="{52A9F1B9-E4BC-4937-B12F-0B24FDBBC3A3}" dt="2020-12-29T07:54:53.591" v="149" actId="164"/>
          <ac:spMkLst>
            <pc:docMk/>
            <pc:sldMk cId="4234707868" sldId="685"/>
            <ac:spMk id="8" creationId="{FC2A09E9-77CB-475C-A063-4BE55AFF74A8}"/>
          </ac:spMkLst>
        </pc:spChg>
        <pc:spChg chg="add del mod">
          <ac:chgData name="Twardziok, Sven Olaf" userId="4f69aad7-611f-444a-a9cf-e02af61fd71d" providerId="ADAL" clId="{52A9F1B9-E4BC-4937-B12F-0B24FDBBC3A3}" dt="2020-12-29T07:54:53.591" v="149" actId="164"/>
          <ac:spMkLst>
            <pc:docMk/>
            <pc:sldMk cId="4234707868" sldId="685"/>
            <ac:spMk id="9" creationId="{44420F21-74B5-4495-8E20-764AC54B9F67}"/>
          </ac:spMkLst>
        </pc:spChg>
        <pc:spChg chg="add mod">
          <ac:chgData name="Twardziok, Sven Olaf" userId="4f69aad7-611f-444a-a9cf-e02af61fd71d" providerId="ADAL" clId="{52A9F1B9-E4BC-4937-B12F-0B24FDBBC3A3}" dt="2020-12-29T07:54:53.591" v="149" actId="164"/>
          <ac:spMkLst>
            <pc:docMk/>
            <pc:sldMk cId="4234707868" sldId="685"/>
            <ac:spMk id="11" creationId="{0693DFCC-B0BA-4BF5-B44B-18D44DF6BBDB}"/>
          </ac:spMkLst>
        </pc:spChg>
        <pc:spChg chg="add mod">
          <ac:chgData name="Twardziok, Sven Olaf" userId="4f69aad7-611f-444a-a9cf-e02af61fd71d" providerId="ADAL" clId="{52A9F1B9-E4BC-4937-B12F-0B24FDBBC3A3}" dt="2020-12-29T07:54:53.591" v="149" actId="164"/>
          <ac:spMkLst>
            <pc:docMk/>
            <pc:sldMk cId="4234707868" sldId="685"/>
            <ac:spMk id="12" creationId="{E04B223F-BE96-4999-8A47-4194763F840E}"/>
          </ac:spMkLst>
        </pc:spChg>
        <pc:grpChg chg="add del mod">
          <ac:chgData name="Twardziok, Sven Olaf" userId="4f69aad7-611f-444a-a9cf-e02af61fd71d" providerId="ADAL" clId="{52A9F1B9-E4BC-4937-B12F-0B24FDBBC3A3}" dt="2020-12-29T07:55:27.492" v="159" actId="478"/>
          <ac:grpSpMkLst>
            <pc:docMk/>
            <pc:sldMk cId="4234707868" sldId="685"/>
            <ac:grpSpMk id="13" creationId="{5D322ED1-4BF4-4032-926A-03BB84351058}"/>
          </ac:grpSpMkLst>
        </pc:grpChg>
        <pc:cxnChg chg="add del mod">
          <ac:chgData name="Twardziok, Sven Olaf" userId="4f69aad7-611f-444a-a9cf-e02af61fd71d" providerId="ADAL" clId="{52A9F1B9-E4BC-4937-B12F-0B24FDBBC3A3}" dt="2020-12-29T07:53:18.055" v="133" actId="478"/>
          <ac:cxnSpMkLst>
            <pc:docMk/>
            <pc:sldMk cId="4234707868" sldId="685"/>
            <ac:cxnSpMk id="10" creationId="{86EF5E77-3E76-4EB1-B662-71EB866F3929}"/>
          </ac:cxnSpMkLst>
        </pc:cxnChg>
      </pc:sldChg>
      <pc:sldChg chg="modSp add del ord">
        <pc:chgData name="Twardziok, Sven Olaf" userId="4f69aad7-611f-444a-a9cf-e02af61fd71d" providerId="ADAL" clId="{52A9F1B9-E4BC-4937-B12F-0B24FDBBC3A3}" dt="2020-12-29T08:46:15.996" v="191" actId="2696"/>
        <pc:sldMkLst>
          <pc:docMk/>
          <pc:sldMk cId="3289771875" sldId="686"/>
        </pc:sldMkLst>
        <pc:spChg chg="mod">
          <ac:chgData name="Twardziok, Sven Olaf" userId="4f69aad7-611f-444a-a9cf-e02af61fd71d" providerId="ADAL" clId="{52A9F1B9-E4BC-4937-B12F-0B24FDBBC3A3}" dt="2020-12-23T11:17:07.445" v="127" actId="20577"/>
          <ac:spMkLst>
            <pc:docMk/>
            <pc:sldMk cId="3289771875" sldId="686"/>
            <ac:spMk id="3" creationId="{5015BBAE-4381-48BF-8E82-A9EBB73B0BFA}"/>
          </ac:spMkLst>
        </pc:spChg>
      </pc:sldChg>
      <pc:sldChg chg="modSp add del ord">
        <pc:chgData name="Twardziok, Sven Olaf" userId="4f69aad7-611f-444a-a9cf-e02af61fd71d" providerId="ADAL" clId="{52A9F1B9-E4BC-4937-B12F-0B24FDBBC3A3}" dt="2021-01-11T14:43:08.143" v="3002" actId="2696"/>
        <pc:sldMkLst>
          <pc:docMk/>
          <pc:sldMk cId="1877461296" sldId="687"/>
        </pc:sldMkLst>
        <pc:spChg chg="mod">
          <ac:chgData name="Twardziok, Sven Olaf" userId="4f69aad7-611f-444a-a9cf-e02af61fd71d" providerId="ADAL" clId="{52A9F1B9-E4BC-4937-B12F-0B24FDBBC3A3}" dt="2020-12-29T08:34:34.621" v="175" actId="20577"/>
          <ac:spMkLst>
            <pc:docMk/>
            <pc:sldMk cId="1877461296" sldId="687"/>
            <ac:spMk id="3" creationId="{985815F1-C4FE-4E0A-847F-2AAF0E7E7131}"/>
          </ac:spMkLst>
        </pc:spChg>
      </pc:sldChg>
      <pc:sldChg chg="addSp delSp modSp add del ord">
        <pc:chgData name="Twardziok, Sven Olaf" userId="4f69aad7-611f-444a-a9cf-e02af61fd71d" providerId="ADAL" clId="{52A9F1B9-E4BC-4937-B12F-0B24FDBBC3A3}" dt="2021-01-11T14:43:08.167" v="3003" actId="2696"/>
        <pc:sldMkLst>
          <pc:docMk/>
          <pc:sldMk cId="2195146520" sldId="688"/>
        </pc:sldMkLst>
        <pc:spChg chg="mod">
          <ac:chgData name="Twardziok, Sven Olaf" userId="4f69aad7-611f-444a-a9cf-e02af61fd71d" providerId="ADAL" clId="{52A9F1B9-E4BC-4937-B12F-0B24FDBBC3A3}" dt="2020-12-29T11:58:17.062" v="1287" actId="207"/>
          <ac:spMkLst>
            <pc:docMk/>
            <pc:sldMk cId="2195146520" sldId="688"/>
            <ac:spMk id="2" creationId="{7ED6DE95-3E26-413A-87A4-694B8AA9EA94}"/>
          </ac:spMkLst>
        </pc:spChg>
        <pc:spChg chg="del mod">
          <ac:chgData name="Twardziok, Sven Olaf" userId="4f69aad7-611f-444a-a9cf-e02af61fd71d" providerId="ADAL" clId="{52A9F1B9-E4BC-4937-B12F-0B24FDBBC3A3}" dt="2020-12-29T11:59:11.352" v="1291" actId="478"/>
          <ac:spMkLst>
            <pc:docMk/>
            <pc:sldMk cId="2195146520" sldId="688"/>
            <ac:spMk id="3" creationId="{538C04EC-605F-476A-B459-18DB385008CD}"/>
          </ac:spMkLst>
        </pc:spChg>
        <pc:spChg chg="add del mod">
          <ac:chgData name="Twardziok, Sven Olaf" userId="4f69aad7-611f-444a-a9cf-e02af61fd71d" providerId="ADAL" clId="{52A9F1B9-E4BC-4937-B12F-0B24FDBBC3A3}" dt="2020-12-29T11:48:00.314" v="1179" actId="478"/>
          <ac:spMkLst>
            <pc:docMk/>
            <pc:sldMk cId="2195146520" sldId="688"/>
            <ac:spMk id="7" creationId="{83628755-2B03-43AF-AF04-358F6C64B02D}"/>
          </ac:spMkLst>
        </pc:spChg>
        <pc:spChg chg="add del mod">
          <ac:chgData name="Twardziok, Sven Olaf" userId="4f69aad7-611f-444a-a9cf-e02af61fd71d" providerId="ADAL" clId="{52A9F1B9-E4BC-4937-B12F-0B24FDBBC3A3}" dt="2020-12-29T11:48:00.314" v="1179" actId="478"/>
          <ac:spMkLst>
            <pc:docMk/>
            <pc:sldMk cId="2195146520" sldId="688"/>
            <ac:spMk id="8" creationId="{FD740391-5F63-46BD-9B6D-AF68D80247D9}"/>
          </ac:spMkLst>
        </pc:spChg>
        <pc:spChg chg="add del mod">
          <ac:chgData name="Twardziok, Sven Olaf" userId="4f69aad7-611f-444a-a9cf-e02af61fd71d" providerId="ADAL" clId="{52A9F1B9-E4BC-4937-B12F-0B24FDBBC3A3}" dt="2020-12-29T11:48:00.314" v="1179" actId="478"/>
          <ac:spMkLst>
            <pc:docMk/>
            <pc:sldMk cId="2195146520" sldId="688"/>
            <ac:spMk id="9" creationId="{5212A94D-3D07-4DAF-BAE6-6ACA914EF659}"/>
          </ac:spMkLst>
        </pc:spChg>
        <pc:spChg chg="add del mod">
          <ac:chgData name="Twardziok, Sven Olaf" userId="4f69aad7-611f-444a-a9cf-e02af61fd71d" providerId="ADAL" clId="{52A9F1B9-E4BC-4937-B12F-0B24FDBBC3A3}" dt="2020-12-29T11:48:00.314" v="1179" actId="478"/>
          <ac:spMkLst>
            <pc:docMk/>
            <pc:sldMk cId="2195146520" sldId="688"/>
            <ac:spMk id="10" creationId="{D81B5F38-706D-4B83-91EE-C49FFFECED1E}"/>
          </ac:spMkLst>
        </pc:spChg>
        <pc:spChg chg="add mod">
          <ac:chgData name="Twardziok, Sven Olaf" userId="4f69aad7-611f-444a-a9cf-e02af61fd71d" providerId="ADAL" clId="{52A9F1B9-E4BC-4937-B12F-0B24FDBBC3A3}" dt="2020-12-29T14:06:21.845" v="1310" actId="14100"/>
          <ac:spMkLst>
            <pc:docMk/>
            <pc:sldMk cId="2195146520" sldId="688"/>
            <ac:spMk id="11" creationId="{9BAC8137-CB9A-40EF-B444-D75B3EE8B928}"/>
          </ac:spMkLst>
        </pc:spChg>
        <pc:spChg chg="add mod ord">
          <ac:chgData name="Twardziok, Sven Olaf" userId="4f69aad7-611f-444a-a9cf-e02af61fd71d" providerId="ADAL" clId="{52A9F1B9-E4BC-4937-B12F-0B24FDBBC3A3}" dt="2020-12-29T14:06:19.672" v="1309" actId="14100"/>
          <ac:spMkLst>
            <pc:docMk/>
            <pc:sldMk cId="2195146520" sldId="688"/>
            <ac:spMk id="12" creationId="{BCFFD8BB-6FC5-4F40-BFBA-7287A43FECC1}"/>
          </ac:spMkLst>
        </pc:spChg>
        <pc:spChg chg="add del mod">
          <ac:chgData name="Twardziok, Sven Olaf" userId="4f69aad7-611f-444a-a9cf-e02af61fd71d" providerId="ADAL" clId="{52A9F1B9-E4BC-4937-B12F-0B24FDBBC3A3}" dt="2020-12-29T11:59:24.822" v="1298" actId="478"/>
          <ac:spMkLst>
            <pc:docMk/>
            <pc:sldMk cId="2195146520" sldId="688"/>
            <ac:spMk id="14" creationId="{21D25FCD-7A47-42E7-92A6-6D50FE8B4063}"/>
          </ac:spMkLst>
        </pc:spChg>
        <pc:spChg chg="add mod">
          <ac:chgData name="Twardziok, Sven Olaf" userId="4f69aad7-611f-444a-a9cf-e02af61fd71d" providerId="ADAL" clId="{52A9F1B9-E4BC-4937-B12F-0B24FDBBC3A3}" dt="2020-12-29T11:59:34.635" v="1307" actId="20577"/>
          <ac:spMkLst>
            <pc:docMk/>
            <pc:sldMk cId="2195146520" sldId="688"/>
            <ac:spMk id="16" creationId="{0CF2719C-7F30-4A96-A877-650C09DE46A2}"/>
          </ac:spMkLst>
        </pc:spChg>
        <pc:grpChg chg="add mod">
          <ac:chgData name="Twardziok, Sven Olaf" userId="4f69aad7-611f-444a-a9cf-e02af61fd71d" providerId="ADAL" clId="{52A9F1B9-E4BC-4937-B12F-0B24FDBBC3A3}" dt="2020-12-29T11:59:07.583" v="1290" actId="1076"/>
          <ac:grpSpMkLst>
            <pc:docMk/>
            <pc:sldMk cId="2195146520" sldId="688"/>
            <ac:grpSpMk id="13" creationId="{CA5EBF4E-AA31-45E4-9D5E-4398A3E3A5A7}"/>
          </ac:grpSpMkLst>
        </pc:grpChg>
      </pc:sldChg>
      <pc:sldChg chg="modSp add del">
        <pc:chgData name="Twardziok, Sven Olaf" userId="4f69aad7-611f-444a-a9cf-e02af61fd71d" providerId="ADAL" clId="{52A9F1B9-E4BC-4937-B12F-0B24FDBBC3A3}" dt="2021-01-11T14:40:02.117" v="2978" actId="2696"/>
        <pc:sldMkLst>
          <pc:docMk/>
          <pc:sldMk cId="737944573" sldId="689"/>
        </pc:sldMkLst>
        <pc:spChg chg="mod">
          <ac:chgData name="Twardziok, Sven Olaf" userId="4f69aad7-611f-444a-a9cf-e02af61fd71d" providerId="ADAL" clId="{52A9F1B9-E4BC-4937-B12F-0B24FDBBC3A3}" dt="2021-01-04T11:00:27.011" v="1476" actId="20577"/>
          <ac:spMkLst>
            <pc:docMk/>
            <pc:sldMk cId="737944573" sldId="689"/>
            <ac:spMk id="5" creationId="{674DB127-76A9-4226-A3EA-A45429B48B66}"/>
          </ac:spMkLst>
        </pc:spChg>
      </pc:sldChg>
      <pc:sldChg chg="add del">
        <pc:chgData name="Twardziok, Sven Olaf" userId="4f69aad7-611f-444a-a9cf-e02af61fd71d" providerId="ADAL" clId="{52A9F1B9-E4BC-4937-B12F-0B24FDBBC3A3}" dt="2020-12-23T11:16:39.412" v="118" actId="2696"/>
        <pc:sldMkLst>
          <pc:docMk/>
          <pc:sldMk cId="4009185667" sldId="689"/>
        </pc:sldMkLst>
      </pc:sldChg>
      <pc:sldChg chg="add del ord">
        <pc:chgData name="Twardziok, Sven Olaf" userId="4f69aad7-611f-444a-a9cf-e02af61fd71d" providerId="ADAL" clId="{52A9F1B9-E4BC-4937-B12F-0B24FDBBC3A3}" dt="2021-01-11T14:43:08.125" v="3000" actId="2696"/>
        <pc:sldMkLst>
          <pc:docMk/>
          <pc:sldMk cId="3240960406" sldId="693"/>
        </pc:sldMkLst>
      </pc:sldChg>
      <pc:sldChg chg="delSp modSp add del">
        <pc:chgData name="Twardziok, Sven Olaf" userId="4f69aad7-611f-444a-a9cf-e02af61fd71d" providerId="ADAL" clId="{52A9F1B9-E4BC-4937-B12F-0B24FDBBC3A3}" dt="2021-01-12T07:45:45.301" v="4432" actId="2696"/>
        <pc:sldMkLst>
          <pc:docMk/>
          <pc:sldMk cId="2360238889" sldId="694"/>
        </pc:sldMkLst>
        <pc:spChg chg="mod topLvl">
          <ac:chgData name="Twardziok, Sven Olaf" userId="4f69aad7-611f-444a-a9cf-e02af61fd71d" providerId="ADAL" clId="{52A9F1B9-E4BC-4937-B12F-0B24FDBBC3A3}" dt="2021-01-04T10:53:49.197" v="1421" actId="165"/>
          <ac:spMkLst>
            <pc:docMk/>
            <pc:sldMk cId="2360238889" sldId="694"/>
            <ac:spMk id="9" creationId="{9FC95905-1970-43E9-B5B4-3F763B41FA7B}"/>
          </ac:spMkLst>
        </pc:spChg>
        <pc:spChg chg="mod topLvl">
          <ac:chgData name="Twardziok, Sven Olaf" userId="4f69aad7-611f-444a-a9cf-e02af61fd71d" providerId="ADAL" clId="{52A9F1B9-E4BC-4937-B12F-0B24FDBBC3A3}" dt="2021-01-11T09:16:47.969" v="2780" actId="207"/>
          <ac:spMkLst>
            <pc:docMk/>
            <pc:sldMk cId="2360238889" sldId="694"/>
            <ac:spMk id="11" creationId="{2C8321DB-E14C-4FFF-876C-23D2CFA84454}"/>
          </ac:spMkLst>
        </pc:spChg>
        <pc:spChg chg="mod topLvl">
          <ac:chgData name="Twardziok, Sven Olaf" userId="4f69aad7-611f-444a-a9cf-e02af61fd71d" providerId="ADAL" clId="{52A9F1B9-E4BC-4937-B12F-0B24FDBBC3A3}" dt="2021-01-04T10:54:30.137" v="1427" actId="122"/>
          <ac:spMkLst>
            <pc:docMk/>
            <pc:sldMk cId="2360238889" sldId="694"/>
            <ac:spMk id="13" creationId="{DBC89733-5670-4318-8069-5870A3E3048D}"/>
          </ac:spMkLst>
        </pc:spChg>
        <pc:spChg chg="mod">
          <ac:chgData name="Twardziok, Sven Olaf" userId="4f69aad7-611f-444a-a9cf-e02af61fd71d" providerId="ADAL" clId="{52A9F1B9-E4BC-4937-B12F-0B24FDBBC3A3}" dt="2021-01-11T09:16:53.106" v="2781" actId="207"/>
          <ac:spMkLst>
            <pc:docMk/>
            <pc:sldMk cId="2360238889" sldId="694"/>
            <ac:spMk id="26" creationId="{3B89F53A-C8EB-4187-8905-F112D81EC34D}"/>
          </ac:spMkLst>
        </pc:spChg>
        <pc:spChg chg="mod">
          <ac:chgData name="Twardziok, Sven Olaf" userId="4f69aad7-611f-444a-a9cf-e02af61fd71d" providerId="ADAL" clId="{52A9F1B9-E4BC-4937-B12F-0B24FDBBC3A3}" dt="2021-01-04T10:54:49.644" v="1430" actId="207"/>
          <ac:spMkLst>
            <pc:docMk/>
            <pc:sldMk cId="2360238889" sldId="694"/>
            <ac:spMk id="28" creationId="{4387B6CB-08EA-48F1-8080-15CD8F25DF94}"/>
          </ac:spMkLst>
        </pc:spChg>
        <pc:spChg chg="mod">
          <ac:chgData name="Twardziok, Sven Olaf" userId="4f69aad7-611f-444a-a9cf-e02af61fd71d" providerId="ADAL" clId="{52A9F1B9-E4BC-4937-B12F-0B24FDBBC3A3}" dt="2021-01-04T11:04:36.717" v="1482" actId="1035"/>
          <ac:spMkLst>
            <pc:docMk/>
            <pc:sldMk cId="2360238889" sldId="694"/>
            <ac:spMk id="36" creationId="{78CA8F3F-A207-4937-9469-26606722ECD6}"/>
          </ac:spMkLst>
        </pc:spChg>
        <pc:grpChg chg="del mod">
          <ac:chgData name="Twardziok, Sven Olaf" userId="4f69aad7-611f-444a-a9cf-e02af61fd71d" providerId="ADAL" clId="{52A9F1B9-E4BC-4937-B12F-0B24FDBBC3A3}" dt="2021-01-04T10:53:49.197" v="1421" actId="165"/>
          <ac:grpSpMkLst>
            <pc:docMk/>
            <pc:sldMk cId="2360238889" sldId="694"/>
            <ac:grpSpMk id="8" creationId="{F6ED207E-C539-4E7F-A5AD-20D20F51C999}"/>
          </ac:grpSpMkLst>
        </pc:grpChg>
        <pc:grpChg chg="del mod topLvl">
          <ac:chgData name="Twardziok, Sven Olaf" userId="4f69aad7-611f-444a-a9cf-e02af61fd71d" providerId="ADAL" clId="{52A9F1B9-E4BC-4937-B12F-0B24FDBBC3A3}" dt="2021-01-04T10:53:58.724" v="1423" actId="165"/>
          <ac:grpSpMkLst>
            <pc:docMk/>
            <pc:sldMk cId="2360238889" sldId="694"/>
            <ac:grpSpMk id="10" creationId="{496A47E5-24D9-42FC-B911-11A3F67CCA7B}"/>
          </ac:grpSpMkLst>
        </pc:grpChg>
        <pc:grpChg chg="mod topLvl">
          <ac:chgData name="Twardziok, Sven Olaf" userId="4f69aad7-611f-444a-a9cf-e02af61fd71d" providerId="ADAL" clId="{52A9F1B9-E4BC-4937-B12F-0B24FDBBC3A3}" dt="2021-01-04T10:53:58.724" v="1423" actId="165"/>
          <ac:grpSpMkLst>
            <pc:docMk/>
            <pc:sldMk cId="2360238889" sldId="694"/>
            <ac:grpSpMk id="12" creationId="{37F519CF-1C69-4800-A505-DEC545BC1540}"/>
          </ac:grpSpMkLst>
        </pc:grpChg>
        <pc:grpChg chg="mod">
          <ac:chgData name="Twardziok, Sven Olaf" userId="4f69aad7-611f-444a-a9cf-e02af61fd71d" providerId="ADAL" clId="{52A9F1B9-E4BC-4937-B12F-0B24FDBBC3A3}" dt="2021-01-11T09:16:34.053" v="2779" actId="207"/>
          <ac:grpSpMkLst>
            <pc:docMk/>
            <pc:sldMk cId="2360238889" sldId="694"/>
            <ac:grpSpMk id="23" creationId="{21E11039-AB33-438C-A8DC-7FE73BC47127}"/>
          </ac:grpSpMkLst>
        </pc:grpChg>
      </pc:sldChg>
      <pc:sldChg chg="add del">
        <pc:chgData name="Twardziok, Sven Olaf" userId="4f69aad7-611f-444a-a9cf-e02af61fd71d" providerId="ADAL" clId="{52A9F1B9-E4BC-4937-B12F-0B24FDBBC3A3}" dt="2021-01-11T14:40:02.129" v="2979" actId="2696"/>
        <pc:sldMkLst>
          <pc:docMk/>
          <pc:sldMk cId="2390832230" sldId="696"/>
        </pc:sldMkLst>
      </pc:sldChg>
      <pc:sldChg chg="addSp delSp modSp add">
        <pc:chgData name="Twardziok, Sven Olaf" userId="4f69aad7-611f-444a-a9cf-e02af61fd71d" providerId="ADAL" clId="{52A9F1B9-E4BC-4937-B12F-0B24FDBBC3A3}" dt="2021-01-12T09:24:41.645" v="4771" actId="1076"/>
        <pc:sldMkLst>
          <pc:docMk/>
          <pc:sldMk cId="208952991" sldId="697"/>
        </pc:sldMkLst>
        <pc:spChg chg="mod">
          <ac:chgData name="Twardziok, Sven Olaf" userId="4f69aad7-611f-444a-a9cf-e02af61fd71d" providerId="ADAL" clId="{52A9F1B9-E4BC-4937-B12F-0B24FDBBC3A3}" dt="2021-01-04T10:55:34.907" v="1433" actId="207"/>
          <ac:spMkLst>
            <pc:docMk/>
            <pc:sldMk cId="208952991" sldId="697"/>
            <ac:spMk id="6" creationId="{00000000-0000-0000-0000-000000000000}"/>
          </ac:spMkLst>
        </pc:spChg>
        <pc:spChg chg="mod">
          <ac:chgData name="Twardziok, Sven Olaf" userId="4f69aad7-611f-444a-a9cf-e02af61fd71d" providerId="ADAL" clId="{52A9F1B9-E4BC-4937-B12F-0B24FDBBC3A3}" dt="2021-01-04T10:55:34.907" v="1433" actId="207"/>
          <ac:spMkLst>
            <pc:docMk/>
            <pc:sldMk cId="208952991" sldId="697"/>
            <ac:spMk id="11" creationId="{00000000-0000-0000-0000-000000000000}"/>
          </ac:spMkLst>
        </pc:spChg>
        <pc:spChg chg="add del mod">
          <ac:chgData name="Twardziok, Sven Olaf" userId="4f69aad7-611f-444a-a9cf-e02af61fd71d" providerId="ADAL" clId="{52A9F1B9-E4BC-4937-B12F-0B24FDBBC3A3}" dt="2021-01-12T09:24:18.878" v="4715" actId="478"/>
          <ac:spMkLst>
            <pc:docMk/>
            <pc:sldMk cId="208952991" sldId="697"/>
            <ac:spMk id="14" creationId="{922F098D-FA2F-49BF-9A56-E5C74DFCBF5E}"/>
          </ac:spMkLst>
        </pc:spChg>
        <pc:spChg chg="mod">
          <ac:chgData name="Twardziok, Sven Olaf" userId="4f69aad7-611f-444a-a9cf-e02af61fd71d" providerId="ADAL" clId="{52A9F1B9-E4BC-4937-B12F-0B24FDBBC3A3}" dt="2021-01-04T10:55:38.558" v="1434" actId="207"/>
          <ac:spMkLst>
            <pc:docMk/>
            <pc:sldMk cId="208952991" sldId="697"/>
            <ac:spMk id="16" creationId="{00000000-0000-0000-0000-000000000000}"/>
          </ac:spMkLst>
        </pc:spChg>
        <pc:spChg chg="del mod">
          <ac:chgData name="Twardziok, Sven Olaf" userId="4f69aad7-611f-444a-a9cf-e02af61fd71d" providerId="ADAL" clId="{52A9F1B9-E4BC-4937-B12F-0B24FDBBC3A3}" dt="2021-01-12T09:24:20.587" v="4716" actId="478"/>
          <ac:spMkLst>
            <pc:docMk/>
            <pc:sldMk cId="208952991" sldId="697"/>
            <ac:spMk id="23" creationId="{00000000-0000-0000-0000-000000000000}"/>
          </ac:spMkLst>
        </pc:spChg>
        <pc:spChg chg="mod">
          <ac:chgData name="Twardziok, Sven Olaf" userId="4f69aad7-611f-444a-a9cf-e02af61fd71d" providerId="ADAL" clId="{52A9F1B9-E4BC-4937-B12F-0B24FDBBC3A3}" dt="2021-01-12T08:14:25.733" v="4462" actId="1076"/>
          <ac:spMkLst>
            <pc:docMk/>
            <pc:sldMk cId="208952991" sldId="697"/>
            <ac:spMk id="25" creationId="{C2CE204E-E6FB-42A0-B899-EA08A05F3E5A}"/>
          </ac:spMkLst>
        </pc:spChg>
        <pc:spChg chg="mod">
          <ac:chgData name="Twardziok, Sven Olaf" userId="4f69aad7-611f-444a-a9cf-e02af61fd71d" providerId="ADAL" clId="{52A9F1B9-E4BC-4937-B12F-0B24FDBBC3A3}" dt="2021-01-12T09:24:41.645" v="4771" actId="1076"/>
          <ac:spMkLst>
            <pc:docMk/>
            <pc:sldMk cId="208952991" sldId="697"/>
            <ac:spMk id="27" creationId="{00000000-0000-0000-0000-000000000000}"/>
          </ac:spMkLst>
        </pc:spChg>
        <pc:grpChg chg="mod">
          <ac:chgData name="Twardziok, Sven Olaf" userId="4f69aad7-611f-444a-a9cf-e02af61fd71d" providerId="ADAL" clId="{52A9F1B9-E4BC-4937-B12F-0B24FDBBC3A3}" dt="2021-01-12T09:22:50.952" v="4681" actId="1076"/>
          <ac:grpSpMkLst>
            <pc:docMk/>
            <pc:sldMk cId="208952991" sldId="697"/>
            <ac:grpSpMk id="47" creationId="{00000000-0000-0000-0000-000000000000}"/>
          </ac:grpSpMkLst>
        </pc:grpChg>
      </pc:sldChg>
      <pc:sldChg chg="modSp add del">
        <pc:chgData name="Twardziok, Sven Olaf" userId="4f69aad7-611f-444a-a9cf-e02af61fd71d" providerId="ADAL" clId="{52A9F1B9-E4BC-4937-B12F-0B24FDBBC3A3}" dt="2021-01-12T07:45:45.279" v="4431" actId="2696"/>
        <pc:sldMkLst>
          <pc:docMk/>
          <pc:sldMk cId="1440526685" sldId="698"/>
        </pc:sldMkLst>
        <pc:spChg chg="mod">
          <ac:chgData name="Twardziok, Sven Olaf" userId="4f69aad7-611f-444a-a9cf-e02af61fd71d" providerId="ADAL" clId="{52A9F1B9-E4BC-4937-B12F-0B24FDBBC3A3}" dt="2021-01-11T09:16:23.690" v="2778" actId="2085"/>
          <ac:spMkLst>
            <pc:docMk/>
            <pc:sldMk cId="1440526685" sldId="698"/>
            <ac:spMk id="24" creationId="{EA6F414E-4D1C-4865-B80A-7691EE325206}"/>
          </ac:spMkLst>
        </pc:spChg>
        <pc:spChg chg="mod">
          <ac:chgData name="Twardziok, Sven Olaf" userId="4f69aad7-611f-444a-a9cf-e02af61fd71d" providerId="ADAL" clId="{52A9F1B9-E4BC-4937-B12F-0B24FDBBC3A3}" dt="2021-01-04T10:56:04.783" v="1438" actId="207"/>
          <ac:spMkLst>
            <pc:docMk/>
            <pc:sldMk cId="1440526685" sldId="698"/>
            <ac:spMk id="27" creationId="{A5D2A69E-6FBE-42A1-BAE6-8F00773E90E2}"/>
          </ac:spMkLst>
        </pc:spChg>
        <pc:spChg chg="mod">
          <ac:chgData name="Twardziok, Sven Olaf" userId="4f69aad7-611f-444a-a9cf-e02af61fd71d" providerId="ADAL" clId="{52A9F1B9-E4BC-4937-B12F-0B24FDBBC3A3}" dt="2021-01-04T10:56:00.135" v="1437" actId="207"/>
          <ac:spMkLst>
            <pc:docMk/>
            <pc:sldMk cId="1440526685" sldId="698"/>
            <ac:spMk id="28" creationId="{F403D09A-04A8-4F81-BAC3-B621B2A0E1A7}"/>
          </ac:spMkLst>
        </pc:spChg>
        <pc:spChg chg="mod">
          <ac:chgData name="Twardziok, Sven Olaf" userId="4f69aad7-611f-444a-a9cf-e02af61fd71d" providerId="ADAL" clId="{52A9F1B9-E4BC-4937-B12F-0B24FDBBC3A3}" dt="2021-01-04T10:56:00.135" v="1437" actId="207"/>
          <ac:spMkLst>
            <pc:docMk/>
            <pc:sldMk cId="1440526685" sldId="698"/>
            <ac:spMk id="29" creationId="{CBCFCD1E-A368-4BB4-B98B-A904A618CDFA}"/>
          </ac:spMkLst>
        </pc:spChg>
        <pc:spChg chg="mod">
          <ac:chgData name="Twardziok, Sven Olaf" userId="4f69aad7-611f-444a-a9cf-e02af61fd71d" providerId="ADAL" clId="{52A9F1B9-E4BC-4937-B12F-0B24FDBBC3A3}" dt="2021-01-04T10:55:55.094" v="1436" actId="207"/>
          <ac:spMkLst>
            <pc:docMk/>
            <pc:sldMk cId="1440526685" sldId="698"/>
            <ac:spMk id="35" creationId="{8234719A-69AA-4E5E-90DC-F53ADBC1D519}"/>
          </ac:spMkLst>
        </pc:spChg>
        <pc:spChg chg="mod">
          <ac:chgData name="Twardziok, Sven Olaf" userId="4f69aad7-611f-444a-a9cf-e02af61fd71d" providerId="ADAL" clId="{52A9F1B9-E4BC-4937-B12F-0B24FDBBC3A3}" dt="2021-01-04T10:55:55.094" v="1436" actId="207"/>
          <ac:spMkLst>
            <pc:docMk/>
            <pc:sldMk cId="1440526685" sldId="698"/>
            <ac:spMk id="36" creationId="{5249FA58-10EC-410D-ACDA-E0988DFB78B7}"/>
          </ac:spMkLst>
        </pc:spChg>
        <pc:spChg chg="mod">
          <ac:chgData name="Twardziok, Sven Olaf" userId="4f69aad7-611f-444a-a9cf-e02af61fd71d" providerId="ADAL" clId="{52A9F1B9-E4BC-4937-B12F-0B24FDBBC3A3}" dt="2021-01-04T10:55:55.094" v="1436" actId="207"/>
          <ac:spMkLst>
            <pc:docMk/>
            <pc:sldMk cId="1440526685" sldId="698"/>
            <ac:spMk id="37" creationId="{E4F9EA52-A402-43C8-87CE-35128C043952}"/>
          </ac:spMkLst>
        </pc:spChg>
        <pc:spChg chg="mod">
          <ac:chgData name="Twardziok, Sven Olaf" userId="4f69aad7-611f-444a-a9cf-e02af61fd71d" providerId="ADAL" clId="{52A9F1B9-E4BC-4937-B12F-0B24FDBBC3A3}" dt="2021-01-04T10:55:50.310" v="1435" actId="207"/>
          <ac:spMkLst>
            <pc:docMk/>
            <pc:sldMk cId="1440526685" sldId="698"/>
            <ac:spMk id="38" creationId="{E42E5A72-E134-4207-A5A6-9BE2A1CF819D}"/>
          </ac:spMkLst>
        </pc:spChg>
        <pc:spChg chg="mod">
          <ac:chgData name="Twardziok, Sven Olaf" userId="4f69aad7-611f-444a-a9cf-e02af61fd71d" providerId="ADAL" clId="{52A9F1B9-E4BC-4937-B12F-0B24FDBBC3A3}" dt="2021-01-04T10:55:50.310" v="1435" actId="207"/>
          <ac:spMkLst>
            <pc:docMk/>
            <pc:sldMk cId="1440526685" sldId="698"/>
            <ac:spMk id="39" creationId="{7679D18C-BD62-4166-A5F6-1A59FEDEE205}"/>
          </ac:spMkLst>
        </pc:spChg>
      </pc:sldChg>
      <pc:sldChg chg="addSp modSp add del">
        <pc:chgData name="Twardziok, Sven Olaf" userId="4f69aad7-611f-444a-a9cf-e02af61fd71d" providerId="ADAL" clId="{52A9F1B9-E4BC-4937-B12F-0B24FDBBC3A3}" dt="2021-01-04T12:01:52.053" v="2029" actId="2696"/>
        <pc:sldMkLst>
          <pc:docMk/>
          <pc:sldMk cId="1206110452" sldId="699"/>
        </pc:sldMkLst>
        <pc:spChg chg="add mod">
          <ac:chgData name="Twardziok, Sven Olaf" userId="4f69aad7-611f-444a-a9cf-e02af61fd71d" providerId="ADAL" clId="{52A9F1B9-E4BC-4937-B12F-0B24FDBBC3A3}" dt="2020-12-29T09:17:25.287" v="308" actId="20577"/>
          <ac:spMkLst>
            <pc:docMk/>
            <pc:sldMk cId="1206110452" sldId="699"/>
            <ac:spMk id="5" creationId="{84EFE993-BF17-4FB6-9FBA-74029FEF40C9}"/>
          </ac:spMkLst>
        </pc:spChg>
      </pc:sldChg>
      <pc:sldChg chg="modSp add">
        <pc:chgData name="Twardziok, Sven Olaf" userId="4f69aad7-611f-444a-a9cf-e02af61fd71d" providerId="ADAL" clId="{52A9F1B9-E4BC-4937-B12F-0B24FDBBC3A3}" dt="2021-01-12T07:12:30.013" v="3847" actId="20577"/>
        <pc:sldMkLst>
          <pc:docMk/>
          <pc:sldMk cId="1355320951" sldId="699"/>
        </pc:sldMkLst>
        <pc:spChg chg="mod">
          <ac:chgData name="Twardziok, Sven Olaf" userId="4f69aad7-611f-444a-a9cf-e02af61fd71d" providerId="ADAL" clId="{52A9F1B9-E4BC-4937-B12F-0B24FDBBC3A3}" dt="2021-01-12T07:12:30.013" v="3847" actId="20577"/>
          <ac:spMkLst>
            <pc:docMk/>
            <pc:sldMk cId="1355320951" sldId="699"/>
            <ac:spMk id="4" creationId="{887D373E-45B0-4B2A-9728-384DBF23BA31}"/>
          </ac:spMkLst>
        </pc:spChg>
      </pc:sldChg>
      <pc:sldChg chg="addSp modSp add del">
        <pc:chgData name="Twardziok, Sven Olaf" userId="4f69aad7-611f-444a-a9cf-e02af61fd71d" providerId="ADAL" clId="{52A9F1B9-E4BC-4937-B12F-0B24FDBBC3A3}" dt="2020-12-29T08:52:31.556" v="201" actId="2696"/>
        <pc:sldMkLst>
          <pc:docMk/>
          <pc:sldMk cId="3630164756" sldId="699"/>
        </pc:sldMkLst>
        <pc:picChg chg="add mod">
          <ac:chgData name="Twardziok, Sven Olaf" userId="4f69aad7-611f-444a-a9cf-e02af61fd71d" providerId="ADAL" clId="{52A9F1B9-E4BC-4937-B12F-0B24FDBBC3A3}" dt="2020-12-29T08:52:10.463" v="200" actId="1076"/>
          <ac:picMkLst>
            <pc:docMk/>
            <pc:sldMk cId="3630164756" sldId="699"/>
            <ac:picMk id="5" creationId="{9CF08564-1D6B-456B-9727-087C87E48346}"/>
          </ac:picMkLst>
        </pc:picChg>
      </pc:sldChg>
      <pc:sldChg chg="add del">
        <pc:chgData name="Twardziok, Sven Olaf" userId="4f69aad7-611f-444a-a9cf-e02af61fd71d" providerId="ADAL" clId="{52A9F1B9-E4BC-4937-B12F-0B24FDBBC3A3}" dt="2020-12-29T08:47:32.952" v="193" actId="2696"/>
        <pc:sldMkLst>
          <pc:docMk/>
          <pc:sldMk cId="3966242637" sldId="699"/>
        </pc:sldMkLst>
      </pc:sldChg>
      <pc:sldChg chg="addSp delSp modSp add ord">
        <pc:chgData name="Twardziok, Sven Olaf" userId="4f69aad7-611f-444a-a9cf-e02af61fd71d" providerId="ADAL" clId="{52A9F1B9-E4BC-4937-B12F-0B24FDBBC3A3}" dt="2021-01-12T10:06:06.518" v="4847" actId="1076"/>
        <pc:sldMkLst>
          <pc:docMk/>
          <pc:sldMk cId="1099287403" sldId="700"/>
        </pc:sldMkLst>
        <pc:spChg chg="add del mod">
          <ac:chgData name="Twardziok, Sven Olaf" userId="4f69aad7-611f-444a-a9cf-e02af61fd71d" providerId="ADAL" clId="{52A9F1B9-E4BC-4937-B12F-0B24FDBBC3A3}" dt="2021-01-04T11:17:24.196" v="1696" actId="478"/>
          <ac:spMkLst>
            <pc:docMk/>
            <pc:sldMk cId="1099287403" sldId="700"/>
            <ac:spMk id="5" creationId="{C9F79E0C-25B2-44AC-AA4A-04895A48608A}"/>
          </ac:spMkLst>
        </pc:spChg>
        <pc:spChg chg="add del mod">
          <ac:chgData name="Twardziok, Sven Olaf" userId="4f69aad7-611f-444a-a9cf-e02af61fd71d" providerId="ADAL" clId="{52A9F1B9-E4BC-4937-B12F-0B24FDBBC3A3}" dt="2021-01-04T11:17:24.196" v="1696" actId="478"/>
          <ac:spMkLst>
            <pc:docMk/>
            <pc:sldMk cId="1099287403" sldId="700"/>
            <ac:spMk id="6" creationId="{5BD2AA25-AD8A-4A6C-876D-B5A3636FF198}"/>
          </ac:spMkLst>
        </pc:spChg>
        <pc:spChg chg="add del mod">
          <ac:chgData name="Twardziok, Sven Olaf" userId="4f69aad7-611f-444a-a9cf-e02af61fd71d" providerId="ADAL" clId="{52A9F1B9-E4BC-4937-B12F-0B24FDBBC3A3}" dt="2021-01-04T11:17:24.196" v="1696" actId="478"/>
          <ac:spMkLst>
            <pc:docMk/>
            <pc:sldMk cId="1099287403" sldId="700"/>
            <ac:spMk id="7" creationId="{26F383AC-8BF5-4B03-9817-1C3871023DFE}"/>
          </ac:spMkLst>
        </pc:spChg>
        <pc:spChg chg="add del mod">
          <ac:chgData name="Twardziok, Sven Olaf" userId="4f69aad7-611f-444a-a9cf-e02af61fd71d" providerId="ADAL" clId="{52A9F1B9-E4BC-4937-B12F-0B24FDBBC3A3}" dt="2021-01-04T11:17:24.196" v="1696" actId="478"/>
          <ac:spMkLst>
            <pc:docMk/>
            <pc:sldMk cId="1099287403" sldId="700"/>
            <ac:spMk id="8" creationId="{CAFF9336-D58D-40F7-A483-21D6799CA6AD}"/>
          </ac:spMkLst>
        </pc:spChg>
        <pc:spChg chg="add del mod">
          <ac:chgData name="Twardziok, Sven Olaf" userId="4f69aad7-611f-444a-a9cf-e02af61fd71d" providerId="ADAL" clId="{52A9F1B9-E4BC-4937-B12F-0B24FDBBC3A3}" dt="2021-01-04T11:17:24.196" v="1696" actId="478"/>
          <ac:spMkLst>
            <pc:docMk/>
            <pc:sldMk cId="1099287403" sldId="700"/>
            <ac:spMk id="9" creationId="{5E429222-1E77-4A64-A979-88D03A450715}"/>
          </ac:spMkLst>
        </pc:spChg>
        <pc:spChg chg="add del mod">
          <ac:chgData name="Twardziok, Sven Olaf" userId="4f69aad7-611f-444a-a9cf-e02af61fd71d" providerId="ADAL" clId="{52A9F1B9-E4BC-4937-B12F-0B24FDBBC3A3}" dt="2021-01-04T11:20:11.797" v="1801" actId="478"/>
          <ac:spMkLst>
            <pc:docMk/>
            <pc:sldMk cId="1099287403" sldId="700"/>
            <ac:spMk id="14" creationId="{B67EDC06-B4E5-436B-B790-58847DD66F88}"/>
          </ac:spMkLst>
        </pc:spChg>
        <pc:spChg chg="add del mod">
          <ac:chgData name="Twardziok, Sven Olaf" userId="4f69aad7-611f-444a-a9cf-e02af61fd71d" providerId="ADAL" clId="{52A9F1B9-E4BC-4937-B12F-0B24FDBBC3A3}" dt="2021-01-04T11:12:33.983" v="1540" actId="478"/>
          <ac:spMkLst>
            <pc:docMk/>
            <pc:sldMk cId="1099287403" sldId="700"/>
            <ac:spMk id="15" creationId="{ACF01971-A627-42A3-9714-71CD05B72D75}"/>
          </ac:spMkLst>
        </pc:spChg>
        <pc:spChg chg="add del mod">
          <ac:chgData name="Twardziok, Sven Olaf" userId="4f69aad7-611f-444a-a9cf-e02af61fd71d" providerId="ADAL" clId="{52A9F1B9-E4BC-4937-B12F-0B24FDBBC3A3}" dt="2021-01-04T11:21:43.606" v="1819" actId="478"/>
          <ac:spMkLst>
            <pc:docMk/>
            <pc:sldMk cId="1099287403" sldId="700"/>
            <ac:spMk id="18" creationId="{43432F7B-CC04-4E0E-BE11-B3199FE41448}"/>
          </ac:spMkLst>
        </pc:spChg>
        <pc:spChg chg="add mod">
          <ac:chgData name="Twardziok, Sven Olaf" userId="4f69aad7-611f-444a-a9cf-e02af61fd71d" providerId="ADAL" clId="{52A9F1B9-E4BC-4937-B12F-0B24FDBBC3A3}" dt="2021-01-04T11:19:40.905" v="1790" actId="20577"/>
          <ac:spMkLst>
            <pc:docMk/>
            <pc:sldMk cId="1099287403" sldId="700"/>
            <ac:spMk id="19" creationId="{533F7BD2-864F-4DE5-A8F0-FFDA627E40DB}"/>
          </ac:spMkLst>
        </pc:spChg>
        <pc:spChg chg="add mod">
          <ac:chgData name="Twardziok, Sven Olaf" userId="4f69aad7-611f-444a-a9cf-e02af61fd71d" providerId="ADAL" clId="{52A9F1B9-E4BC-4937-B12F-0B24FDBBC3A3}" dt="2021-01-12T10:06:06.518" v="4847" actId="1076"/>
          <ac:spMkLst>
            <pc:docMk/>
            <pc:sldMk cId="1099287403" sldId="700"/>
            <ac:spMk id="20" creationId="{5E7F6B2A-E0A9-4E7B-A028-2FAED7E3C0A7}"/>
          </ac:spMkLst>
        </pc:spChg>
        <pc:grpChg chg="add del mod">
          <ac:chgData name="Twardziok, Sven Olaf" userId="4f69aad7-611f-444a-a9cf-e02af61fd71d" providerId="ADAL" clId="{52A9F1B9-E4BC-4937-B12F-0B24FDBBC3A3}" dt="2021-01-04T11:21:43.606" v="1819" actId="478"/>
          <ac:grpSpMkLst>
            <pc:docMk/>
            <pc:sldMk cId="1099287403" sldId="700"/>
            <ac:grpSpMk id="11" creationId="{98E881FE-16E9-4F38-A8E1-2DED2464E188}"/>
          </ac:grpSpMkLst>
        </pc:grpChg>
        <pc:graphicFrameChg chg="add mod modGraphic">
          <ac:chgData name="Twardziok, Sven Olaf" userId="4f69aad7-611f-444a-a9cf-e02af61fd71d" providerId="ADAL" clId="{52A9F1B9-E4BC-4937-B12F-0B24FDBBC3A3}" dt="2021-01-12T06:34:56.978" v="3717" actId="12385"/>
          <ac:graphicFrameMkLst>
            <pc:docMk/>
            <pc:sldMk cId="1099287403" sldId="700"/>
            <ac:graphicFrameMk id="16" creationId="{C8F2CDEB-6683-43CA-9188-58056B809D04}"/>
          </ac:graphicFrameMkLst>
        </pc:graphicFrameChg>
        <pc:picChg chg="add del mod">
          <ac:chgData name="Twardziok, Sven Olaf" userId="4f69aad7-611f-444a-a9cf-e02af61fd71d" providerId="ADAL" clId="{52A9F1B9-E4BC-4937-B12F-0B24FDBBC3A3}" dt="2021-01-04T11:21:43.606" v="1819" actId="478"/>
          <ac:picMkLst>
            <pc:docMk/>
            <pc:sldMk cId="1099287403" sldId="700"/>
            <ac:picMk id="10" creationId="{02350C3A-CA24-4034-AFB4-59C0E4D90111}"/>
          </ac:picMkLst>
        </pc:picChg>
      </pc:sldChg>
      <pc:sldChg chg="modSp add">
        <pc:chgData name="Twardziok, Sven Olaf" userId="4f69aad7-611f-444a-a9cf-e02af61fd71d" providerId="ADAL" clId="{52A9F1B9-E4BC-4937-B12F-0B24FDBBC3A3}" dt="2021-01-12T10:08:28.672" v="4851"/>
        <pc:sldMkLst>
          <pc:docMk/>
          <pc:sldMk cId="3912443755" sldId="701"/>
        </pc:sldMkLst>
        <pc:spChg chg="mod">
          <ac:chgData name="Twardziok, Sven Olaf" userId="4f69aad7-611f-444a-a9cf-e02af61fd71d" providerId="ADAL" clId="{52A9F1B9-E4BC-4937-B12F-0B24FDBBC3A3}" dt="2021-01-08T09:56:01.156" v="2557" actId="20577"/>
          <ac:spMkLst>
            <pc:docMk/>
            <pc:sldMk cId="3912443755" sldId="701"/>
            <ac:spMk id="2" creationId="{868F7672-CDE3-4BB0-9D65-DF70276E3C1C}"/>
          </ac:spMkLst>
        </pc:spChg>
        <pc:spChg chg="mod">
          <ac:chgData name="Twardziok, Sven Olaf" userId="4f69aad7-611f-444a-a9cf-e02af61fd71d" providerId="ADAL" clId="{52A9F1B9-E4BC-4937-B12F-0B24FDBBC3A3}" dt="2021-01-12T10:08:28.672" v="4851"/>
          <ac:spMkLst>
            <pc:docMk/>
            <pc:sldMk cId="3912443755" sldId="701"/>
            <ac:spMk id="4" creationId="{838D9788-2FCD-447F-9D11-38E046F25335}"/>
          </ac:spMkLst>
        </pc:spChg>
      </pc:sldChg>
      <pc:sldChg chg="addSp delSp modSp add del">
        <pc:chgData name="Twardziok, Sven Olaf" userId="4f69aad7-611f-444a-a9cf-e02af61fd71d" providerId="ADAL" clId="{52A9F1B9-E4BC-4937-B12F-0B24FDBBC3A3}" dt="2021-01-11T14:53:57.339" v="3029" actId="2696"/>
        <pc:sldMkLst>
          <pc:docMk/>
          <pc:sldMk cId="3693045403" sldId="702"/>
        </pc:sldMkLst>
        <pc:spChg chg="add del mod">
          <ac:chgData name="Twardziok, Sven Olaf" userId="4f69aad7-611f-444a-a9cf-e02af61fd71d" providerId="ADAL" clId="{52A9F1B9-E4BC-4937-B12F-0B24FDBBC3A3}" dt="2021-01-04T15:44:15.550" v="2234"/>
          <ac:spMkLst>
            <pc:docMk/>
            <pc:sldMk cId="3693045403" sldId="702"/>
            <ac:spMk id="5" creationId="{FF5E77A5-DEF9-4C8D-89F0-FCBA136CCF0B}"/>
          </ac:spMkLst>
        </pc:spChg>
        <pc:spChg chg="add mod">
          <ac:chgData name="Twardziok, Sven Olaf" userId="4f69aad7-611f-444a-a9cf-e02af61fd71d" providerId="ADAL" clId="{52A9F1B9-E4BC-4937-B12F-0B24FDBBC3A3}" dt="2021-01-04T15:44:33.298" v="2248" actId="20577"/>
          <ac:spMkLst>
            <pc:docMk/>
            <pc:sldMk cId="3693045403" sldId="702"/>
            <ac:spMk id="6" creationId="{EE6EEE13-053F-4E8C-A963-3E87448AE026}"/>
          </ac:spMkLst>
        </pc:spChg>
      </pc:sldChg>
      <pc:sldChg chg="addSp delSp modSp add">
        <pc:chgData name="Twardziok, Sven Olaf" userId="4f69aad7-611f-444a-a9cf-e02af61fd71d" providerId="ADAL" clId="{52A9F1B9-E4BC-4937-B12F-0B24FDBBC3A3}" dt="2021-01-12T09:27:53.070" v="4795" actId="207"/>
        <pc:sldMkLst>
          <pc:docMk/>
          <pc:sldMk cId="3602883833" sldId="703"/>
        </pc:sldMkLst>
        <pc:spChg chg="add del mod">
          <ac:chgData name="Twardziok, Sven Olaf" userId="4f69aad7-611f-444a-a9cf-e02af61fd71d" providerId="ADAL" clId="{52A9F1B9-E4BC-4937-B12F-0B24FDBBC3A3}" dt="2021-01-08T10:22:16.604" v="2572" actId="478"/>
          <ac:spMkLst>
            <pc:docMk/>
            <pc:sldMk cId="3602883833" sldId="703"/>
            <ac:spMk id="5" creationId="{35945FBC-9618-4101-BBEA-E8470F0A9E75}"/>
          </ac:spMkLst>
        </pc:spChg>
        <pc:spChg chg="add mod">
          <ac:chgData name="Twardziok, Sven Olaf" userId="4f69aad7-611f-444a-a9cf-e02af61fd71d" providerId="ADAL" clId="{52A9F1B9-E4BC-4937-B12F-0B24FDBBC3A3}" dt="2021-01-12T09:27:53.070" v="4795" actId="207"/>
          <ac:spMkLst>
            <pc:docMk/>
            <pc:sldMk cId="3602883833" sldId="703"/>
            <ac:spMk id="5" creationId="{82377188-F0FA-4214-BD11-DBCA2E0A4451}"/>
          </ac:spMkLst>
        </pc:spChg>
        <pc:spChg chg="add mod">
          <ac:chgData name="Twardziok, Sven Olaf" userId="4f69aad7-611f-444a-a9cf-e02af61fd71d" providerId="ADAL" clId="{52A9F1B9-E4BC-4937-B12F-0B24FDBBC3A3}" dt="2021-01-12T09:27:27.959" v="4790" actId="14100"/>
          <ac:spMkLst>
            <pc:docMk/>
            <pc:sldMk cId="3602883833" sldId="703"/>
            <ac:spMk id="13" creationId="{BF3CF5F9-A3C7-4AF3-BF12-DBE3D7DBA658}"/>
          </ac:spMkLst>
        </pc:spChg>
        <pc:grpChg chg="add del mod">
          <ac:chgData name="Twardziok, Sven Olaf" userId="4f69aad7-611f-444a-a9cf-e02af61fd71d" providerId="ADAL" clId="{52A9F1B9-E4BC-4937-B12F-0B24FDBBC3A3}" dt="2021-01-08T10:21:48.833" v="2561" actId="165"/>
          <ac:grpSpMkLst>
            <pc:docMk/>
            <pc:sldMk cId="3602883833" sldId="703"/>
            <ac:grpSpMk id="9" creationId="{3DD2873D-FA08-4A3D-8DED-6EE3F209BA0C}"/>
          </ac:grpSpMkLst>
        </pc:grpChg>
        <pc:grpChg chg="add mod">
          <ac:chgData name="Twardziok, Sven Olaf" userId="4f69aad7-611f-444a-a9cf-e02af61fd71d" providerId="ADAL" clId="{52A9F1B9-E4BC-4937-B12F-0B24FDBBC3A3}" dt="2021-01-11T15:47:04.291" v="3106" actId="1076"/>
          <ac:grpSpMkLst>
            <pc:docMk/>
            <pc:sldMk cId="3602883833" sldId="703"/>
            <ac:grpSpMk id="12" creationId="{751ED8F5-2D1B-4821-8D2F-BD5170A1708D}"/>
          </ac:grpSpMkLst>
        </pc:grpChg>
        <pc:picChg chg="add mod">
          <ac:chgData name="Twardziok, Sven Olaf" userId="4f69aad7-611f-444a-a9cf-e02af61fd71d" providerId="ADAL" clId="{52A9F1B9-E4BC-4937-B12F-0B24FDBBC3A3}" dt="2021-01-08T10:22:30.626" v="2574" actId="164"/>
          <ac:picMkLst>
            <pc:docMk/>
            <pc:sldMk cId="3602883833" sldId="703"/>
            <ac:picMk id="6" creationId="{178900A1-666B-4431-99C3-05DE1E05F6B1}"/>
          </ac:picMkLst>
        </pc:picChg>
        <pc:picChg chg="add mod">
          <ac:chgData name="Twardziok, Sven Olaf" userId="4f69aad7-611f-444a-a9cf-e02af61fd71d" providerId="ADAL" clId="{52A9F1B9-E4BC-4937-B12F-0B24FDBBC3A3}" dt="2021-01-08T10:22:30.626" v="2574" actId="164"/>
          <ac:picMkLst>
            <pc:docMk/>
            <pc:sldMk cId="3602883833" sldId="703"/>
            <ac:picMk id="7" creationId="{6C0019C8-6065-4D26-8F75-98C226CC6884}"/>
          </ac:picMkLst>
        </pc:picChg>
        <pc:picChg chg="add mod">
          <ac:chgData name="Twardziok, Sven Olaf" userId="4f69aad7-611f-444a-a9cf-e02af61fd71d" providerId="ADAL" clId="{52A9F1B9-E4BC-4937-B12F-0B24FDBBC3A3}" dt="2021-01-08T10:22:30.626" v="2574" actId="164"/>
          <ac:picMkLst>
            <pc:docMk/>
            <pc:sldMk cId="3602883833" sldId="703"/>
            <ac:picMk id="8" creationId="{216A29F8-5935-43DE-861F-D66D303A77E9}"/>
          </ac:picMkLst>
        </pc:picChg>
        <pc:picChg chg="mod ord topLvl">
          <ac:chgData name="Twardziok, Sven Olaf" userId="4f69aad7-611f-444a-a9cf-e02af61fd71d" providerId="ADAL" clId="{52A9F1B9-E4BC-4937-B12F-0B24FDBBC3A3}" dt="2021-01-08T10:22:30.626" v="2574" actId="164"/>
          <ac:picMkLst>
            <pc:docMk/>
            <pc:sldMk cId="3602883833" sldId="703"/>
            <ac:picMk id="10" creationId="{1D264B28-1D0D-48F8-9E15-533B33F61B29}"/>
          </ac:picMkLst>
        </pc:picChg>
        <pc:picChg chg="mod topLvl">
          <ac:chgData name="Twardziok, Sven Olaf" userId="4f69aad7-611f-444a-a9cf-e02af61fd71d" providerId="ADAL" clId="{52A9F1B9-E4BC-4937-B12F-0B24FDBBC3A3}" dt="2021-01-08T10:22:30.626" v="2574" actId="164"/>
          <ac:picMkLst>
            <pc:docMk/>
            <pc:sldMk cId="3602883833" sldId="703"/>
            <ac:picMk id="11" creationId="{51B97635-1B60-44F5-8AE1-EFA5CE651BA1}"/>
          </ac:picMkLst>
        </pc:picChg>
        <pc:picChg chg="add mod">
          <ac:chgData name="Twardziok, Sven Olaf" userId="4f69aad7-611f-444a-a9cf-e02af61fd71d" providerId="ADAL" clId="{52A9F1B9-E4BC-4937-B12F-0B24FDBBC3A3}" dt="2021-01-11T15:47:08.218" v="3107" actId="1076"/>
          <ac:picMkLst>
            <pc:docMk/>
            <pc:sldMk cId="3602883833" sldId="703"/>
            <ac:picMk id="14" creationId="{42F17D30-6D61-4B8A-BB2B-2790069B53C3}"/>
          </ac:picMkLst>
        </pc:picChg>
      </pc:sldChg>
      <pc:sldChg chg="modSp add del">
        <pc:chgData name="Twardziok, Sven Olaf" userId="4f69aad7-611f-444a-a9cf-e02af61fd71d" providerId="ADAL" clId="{52A9F1B9-E4BC-4937-B12F-0B24FDBBC3A3}" dt="2021-01-12T08:10:08.928" v="4439" actId="2696"/>
        <pc:sldMkLst>
          <pc:docMk/>
          <pc:sldMk cId="1216668718" sldId="704"/>
        </pc:sldMkLst>
        <pc:spChg chg="mod">
          <ac:chgData name="Twardziok, Sven Olaf" userId="4f69aad7-611f-444a-a9cf-e02af61fd71d" providerId="ADAL" clId="{52A9F1B9-E4BC-4937-B12F-0B24FDBBC3A3}" dt="2021-01-12T06:14:06.153" v="3240" actId="20577"/>
          <ac:spMkLst>
            <pc:docMk/>
            <pc:sldMk cId="1216668718" sldId="704"/>
            <ac:spMk id="2" creationId="{5E44DA2C-C65E-4FA6-9B95-9174A2C15554}"/>
          </ac:spMkLst>
        </pc:spChg>
      </pc:sldChg>
      <pc:sldChg chg="modSp add del ord">
        <pc:chgData name="Twardziok, Sven Olaf" userId="4f69aad7-611f-444a-a9cf-e02af61fd71d" providerId="ADAL" clId="{52A9F1B9-E4BC-4937-B12F-0B24FDBBC3A3}" dt="2021-01-12T08:09:57.025" v="4438" actId="2696"/>
        <pc:sldMkLst>
          <pc:docMk/>
          <pc:sldMk cId="3829008305" sldId="705"/>
        </pc:sldMkLst>
        <pc:spChg chg="mod">
          <ac:chgData name="Twardziok, Sven Olaf" userId="4f69aad7-611f-444a-a9cf-e02af61fd71d" providerId="ADAL" clId="{52A9F1B9-E4BC-4937-B12F-0B24FDBBC3A3}" dt="2021-01-12T06:14:13.032" v="3242" actId="20577"/>
          <ac:spMkLst>
            <pc:docMk/>
            <pc:sldMk cId="3829008305" sldId="705"/>
            <ac:spMk id="2" creationId="{5E44DA2C-C65E-4FA6-9B95-9174A2C15554}"/>
          </ac:spMkLst>
        </pc:spChg>
      </pc:sldChg>
      <pc:sldChg chg="addSp modSp add del">
        <pc:chgData name="Twardziok, Sven Olaf" userId="4f69aad7-611f-444a-a9cf-e02af61fd71d" providerId="ADAL" clId="{52A9F1B9-E4BC-4937-B12F-0B24FDBBC3A3}" dt="2021-01-11T14:53:57.307" v="3027" actId="2696"/>
        <pc:sldMkLst>
          <pc:docMk/>
          <pc:sldMk cId="3041324711" sldId="706"/>
        </pc:sldMkLst>
        <pc:spChg chg="add mod">
          <ac:chgData name="Twardziok, Sven Olaf" userId="4f69aad7-611f-444a-a9cf-e02af61fd71d" providerId="ADAL" clId="{52A9F1B9-E4BC-4937-B12F-0B24FDBBC3A3}" dt="2021-01-04T16:14:50.859" v="2304" actId="20577"/>
          <ac:spMkLst>
            <pc:docMk/>
            <pc:sldMk cId="3041324711" sldId="706"/>
            <ac:spMk id="5" creationId="{9653D9A5-C65E-4E98-B064-487D7B9FFA3E}"/>
          </ac:spMkLst>
        </pc:spChg>
      </pc:sldChg>
      <pc:sldChg chg="add del">
        <pc:chgData name="Twardziok, Sven Olaf" userId="4f69aad7-611f-444a-a9cf-e02af61fd71d" providerId="ADAL" clId="{52A9F1B9-E4BC-4937-B12F-0B24FDBBC3A3}" dt="2021-01-11T14:53:57.312" v="3028" actId="2696"/>
        <pc:sldMkLst>
          <pc:docMk/>
          <pc:sldMk cId="4195025934" sldId="707"/>
        </pc:sldMkLst>
      </pc:sldChg>
      <pc:sldChg chg="modSp add">
        <pc:chgData name="Twardziok, Sven Olaf" userId="4f69aad7-611f-444a-a9cf-e02af61fd71d" providerId="ADAL" clId="{52A9F1B9-E4BC-4937-B12F-0B24FDBBC3A3}" dt="2021-01-04T16:15:34.961" v="2319" actId="20577"/>
        <pc:sldMkLst>
          <pc:docMk/>
          <pc:sldMk cId="1459266313" sldId="708"/>
        </pc:sldMkLst>
        <pc:spChg chg="mod">
          <ac:chgData name="Twardziok, Sven Olaf" userId="4f69aad7-611f-444a-a9cf-e02af61fd71d" providerId="ADAL" clId="{52A9F1B9-E4BC-4937-B12F-0B24FDBBC3A3}" dt="2021-01-04T16:15:34.961" v="2319" actId="20577"/>
          <ac:spMkLst>
            <pc:docMk/>
            <pc:sldMk cId="1459266313" sldId="708"/>
            <ac:spMk id="2" creationId="{5E44DA2C-C65E-4FA6-9B95-9174A2C15554}"/>
          </ac:spMkLst>
        </pc:spChg>
      </pc:sldChg>
      <pc:sldChg chg="add del">
        <pc:chgData name="Twardziok, Sven Olaf" userId="4f69aad7-611f-444a-a9cf-e02af61fd71d" providerId="ADAL" clId="{52A9F1B9-E4BC-4937-B12F-0B24FDBBC3A3}" dt="2021-01-04T16:15:06.600" v="2307" actId="2696"/>
        <pc:sldMkLst>
          <pc:docMk/>
          <pc:sldMk cId="3544354591" sldId="708"/>
        </pc:sldMkLst>
      </pc:sldChg>
      <pc:sldChg chg="add del">
        <pc:chgData name="Twardziok, Sven Olaf" userId="4f69aad7-611f-444a-a9cf-e02af61fd71d" providerId="ADAL" clId="{52A9F1B9-E4BC-4937-B12F-0B24FDBBC3A3}" dt="2021-01-08T09:43:30.868" v="2376" actId="2696"/>
        <pc:sldMkLst>
          <pc:docMk/>
          <pc:sldMk cId="2826215176" sldId="709"/>
        </pc:sldMkLst>
      </pc:sldChg>
      <pc:sldChg chg="addSp modSp add del">
        <pc:chgData name="Twardziok, Sven Olaf" userId="4f69aad7-611f-444a-a9cf-e02af61fd71d" providerId="ADAL" clId="{52A9F1B9-E4BC-4937-B12F-0B24FDBBC3A3}" dt="2021-01-07T08:00:49.309" v="2361" actId="2696"/>
        <pc:sldMkLst>
          <pc:docMk/>
          <pc:sldMk cId="3555871592" sldId="709"/>
        </pc:sldMkLst>
        <pc:spChg chg="add mod">
          <ac:chgData name="Twardziok, Sven Olaf" userId="4f69aad7-611f-444a-a9cf-e02af61fd71d" providerId="ADAL" clId="{52A9F1B9-E4BC-4937-B12F-0B24FDBBC3A3}" dt="2021-01-07T08:00:46.724" v="2360" actId="20577"/>
          <ac:spMkLst>
            <pc:docMk/>
            <pc:sldMk cId="3555871592" sldId="709"/>
            <ac:spMk id="5" creationId="{2C837B25-5CB3-4E77-8EA6-AC44747433E5}"/>
          </ac:spMkLst>
        </pc:spChg>
      </pc:sldChg>
      <pc:sldChg chg="add del">
        <pc:chgData name="Twardziok, Sven Olaf" userId="4f69aad7-611f-444a-a9cf-e02af61fd71d" providerId="ADAL" clId="{52A9F1B9-E4BC-4937-B12F-0B24FDBBC3A3}" dt="2021-01-08T09:43:28.070" v="2375" actId="2696"/>
        <pc:sldMkLst>
          <pc:docMk/>
          <pc:sldMk cId="3718147946" sldId="710"/>
        </pc:sldMkLst>
      </pc:sldChg>
      <pc:sldChg chg="add del ord">
        <pc:chgData name="Twardziok, Sven Olaf" userId="4f69aad7-611f-444a-a9cf-e02af61fd71d" providerId="ADAL" clId="{52A9F1B9-E4BC-4937-B12F-0B24FDBBC3A3}" dt="2021-01-11T14:53:57.300" v="3026" actId="2696"/>
        <pc:sldMkLst>
          <pc:docMk/>
          <pc:sldMk cId="3993278386" sldId="711"/>
        </pc:sldMkLst>
      </pc:sldChg>
      <pc:sldChg chg="addSp delSp modSp add">
        <pc:chgData name="Twardziok, Sven Olaf" userId="4f69aad7-611f-444a-a9cf-e02af61fd71d" providerId="ADAL" clId="{52A9F1B9-E4BC-4937-B12F-0B24FDBBC3A3}" dt="2021-01-12T09:28:59.940" v="4811" actId="790"/>
        <pc:sldMkLst>
          <pc:docMk/>
          <pc:sldMk cId="347131099" sldId="712"/>
        </pc:sldMkLst>
        <pc:spChg chg="del mod">
          <ac:chgData name="Twardziok, Sven Olaf" userId="4f69aad7-611f-444a-a9cf-e02af61fd71d" providerId="ADAL" clId="{52A9F1B9-E4BC-4937-B12F-0B24FDBBC3A3}" dt="2021-01-08T09:49:48.895" v="2474" actId="478"/>
          <ac:spMkLst>
            <pc:docMk/>
            <pc:sldMk cId="347131099" sldId="712"/>
            <ac:spMk id="5" creationId="{2C837B25-5CB3-4E77-8EA6-AC44747433E5}"/>
          </ac:spMkLst>
        </pc:spChg>
        <pc:spChg chg="add mod">
          <ac:chgData name="Twardziok, Sven Olaf" userId="4f69aad7-611f-444a-a9cf-e02af61fd71d" providerId="ADAL" clId="{52A9F1B9-E4BC-4937-B12F-0B24FDBBC3A3}" dt="2021-01-12T09:28:54.443" v="4810" actId="790"/>
          <ac:spMkLst>
            <pc:docMk/>
            <pc:sldMk cId="347131099" sldId="712"/>
            <ac:spMk id="5" creationId="{BDEB24D0-FE56-4FF3-A597-8F725F6599DD}"/>
          </ac:spMkLst>
        </pc:spChg>
        <pc:spChg chg="add mod">
          <ac:chgData name="Twardziok, Sven Olaf" userId="4f69aad7-611f-444a-a9cf-e02af61fd71d" providerId="ADAL" clId="{52A9F1B9-E4BC-4937-B12F-0B24FDBBC3A3}" dt="2021-01-12T09:28:45.727" v="4809" actId="1038"/>
          <ac:spMkLst>
            <pc:docMk/>
            <pc:sldMk cId="347131099" sldId="712"/>
            <ac:spMk id="9" creationId="{FCABCDA7-D3A2-4B76-954D-99408B85FAE6}"/>
          </ac:spMkLst>
        </pc:spChg>
        <pc:spChg chg="add mod">
          <ac:chgData name="Twardziok, Sven Olaf" userId="4f69aad7-611f-444a-a9cf-e02af61fd71d" providerId="ADAL" clId="{52A9F1B9-E4BC-4937-B12F-0B24FDBBC3A3}" dt="2021-01-12T09:28:28.213" v="4802" actId="207"/>
          <ac:spMkLst>
            <pc:docMk/>
            <pc:sldMk cId="347131099" sldId="712"/>
            <ac:spMk id="11" creationId="{AC5C11F7-0F11-4BE3-9AF5-0A5E7943ED0F}"/>
          </ac:spMkLst>
        </pc:spChg>
        <pc:spChg chg="add mod">
          <ac:chgData name="Twardziok, Sven Olaf" userId="4f69aad7-611f-444a-a9cf-e02af61fd71d" providerId="ADAL" clId="{52A9F1B9-E4BC-4937-B12F-0B24FDBBC3A3}" dt="2021-01-12T09:28:45.727" v="4809" actId="1038"/>
          <ac:spMkLst>
            <pc:docMk/>
            <pc:sldMk cId="347131099" sldId="712"/>
            <ac:spMk id="14" creationId="{416BCBFE-15A5-4B26-81F4-B44D55F5A826}"/>
          </ac:spMkLst>
        </pc:spChg>
        <pc:spChg chg="add del mod">
          <ac:chgData name="Twardziok, Sven Olaf" userId="4f69aad7-611f-444a-a9cf-e02af61fd71d" providerId="ADAL" clId="{52A9F1B9-E4BC-4937-B12F-0B24FDBBC3A3}" dt="2021-01-08T09:48:25.735" v="2465" actId="478"/>
          <ac:spMkLst>
            <pc:docMk/>
            <pc:sldMk cId="347131099" sldId="712"/>
            <ac:spMk id="16" creationId="{7BFECB91-5101-4032-B731-928DCC13397A}"/>
          </ac:spMkLst>
        </pc:spChg>
        <pc:spChg chg="add mod">
          <ac:chgData name="Twardziok, Sven Olaf" userId="4f69aad7-611f-444a-a9cf-e02af61fd71d" providerId="ADAL" clId="{52A9F1B9-E4BC-4937-B12F-0B24FDBBC3A3}" dt="2021-01-12T09:28:59.940" v="4811" actId="790"/>
          <ac:spMkLst>
            <pc:docMk/>
            <pc:sldMk cId="347131099" sldId="712"/>
            <ac:spMk id="24" creationId="{5CF62EB1-355F-497E-82A1-B399043B38A7}"/>
          </ac:spMkLst>
        </pc:spChg>
        <pc:spChg chg="add mod">
          <ac:chgData name="Twardziok, Sven Olaf" userId="4f69aad7-611f-444a-a9cf-e02af61fd71d" providerId="ADAL" clId="{52A9F1B9-E4BC-4937-B12F-0B24FDBBC3A3}" dt="2021-01-12T09:28:45.727" v="4809" actId="1038"/>
          <ac:spMkLst>
            <pc:docMk/>
            <pc:sldMk cId="347131099" sldId="712"/>
            <ac:spMk id="25" creationId="{604D3C2B-4BAF-4C28-BC35-4631BA8CE452}"/>
          </ac:spMkLst>
        </pc:spChg>
        <pc:spChg chg="add mod">
          <ac:chgData name="Twardziok, Sven Olaf" userId="4f69aad7-611f-444a-a9cf-e02af61fd71d" providerId="ADAL" clId="{52A9F1B9-E4BC-4937-B12F-0B24FDBBC3A3}" dt="2021-01-12T09:28:45.727" v="4809" actId="1038"/>
          <ac:spMkLst>
            <pc:docMk/>
            <pc:sldMk cId="347131099" sldId="712"/>
            <ac:spMk id="35" creationId="{C4D432A4-C754-4517-8D60-B5B5B6026D22}"/>
          </ac:spMkLst>
        </pc:spChg>
        <pc:spChg chg="add mod">
          <ac:chgData name="Twardziok, Sven Olaf" userId="4f69aad7-611f-444a-a9cf-e02af61fd71d" providerId="ADAL" clId="{52A9F1B9-E4BC-4937-B12F-0B24FDBBC3A3}" dt="2021-01-12T09:28:45.727" v="4809" actId="1038"/>
          <ac:spMkLst>
            <pc:docMk/>
            <pc:sldMk cId="347131099" sldId="712"/>
            <ac:spMk id="36" creationId="{4F9C976B-B151-4530-B1E6-C97C097303A6}"/>
          </ac:spMkLst>
        </pc:spChg>
        <pc:grpChg chg="add mod">
          <ac:chgData name="Twardziok, Sven Olaf" userId="4f69aad7-611f-444a-a9cf-e02af61fd71d" providerId="ADAL" clId="{52A9F1B9-E4BC-4937-B12F-0B24FDBBC3A3}" dt="2021-01-12T09:28:45.727" v="4809" actId="1038"/>
          <ac:grpSpMkLst>
            <pc:docMk/>
            <pc:sldMk cId="347131099" sldId="712"/>
            <ac:grpSpMk id="27" creationId="{C2977D09-D0FF-48AB-BFE0-642D0ACD0825}"/>
          </ac:grpSpMkLst>
        </pc:grpChg>
        <pc:grpChg chg="add mod">
          <ac:chgData name="Twardziok, Sven Olaf" userId="4f69aad7-611f-444a-a9cf-e02af61fd71d" providerId="ADAL" clId="{52A9F1B9-E4BC-4937-B12F-0B24FDBBC3A3}" dt="2021-01-12T09:28:45.727" v="4809" actId="1038"/>
          <ac:grpSpMkLst>
            <pc:docMk/>
            <pc:sldMk cId="347131099" sldId="712"/>
            <ac:grpSpMk id="28" creationId="{E4EBF7A5-0900-4AB5-B669-AB6B7E888503}"/>
          </ac:grpSpMkLst>
        </pc:grpChg>
        <pc:grpChg chg="add mod">
          <ac:chgData name="Twardziok, Sven Olaf" userId="4f69aad7-611f-444a-a9cf-e02af61fd71d" providerId="ADAL" clId="{52A9F1B9-E4BC-4937-B12F-0B24FDBBC3A3}" dt="2021-01-12T09:28:45.727" v="4809" actId="1038"/>
          <ac:grpSpMkLst>
            <pc:docMk/>
            <pc:sldMk cId="347131099" sldId="712"/>
            <ac:grpSpMk id="31" creationId="{C6C615BC-F75B-49DC-8624-B22E69FC7E7E}"/>
          </ac:grpSpMkLst>
        </pc:grpChg>
        <pc:picChg chg="add mod ord">
          <ac:chgData name="Twardziok, Sven Olaf" userId="4f69aad7-611f-444a-a9cf-e02af61fd71d" providerId="ADAL" clId="{52A9F1B9-E4BC-4937-B12F-0B24FDBBC3A3}" dt="2021-01-08T09:53:58.419" v="2539" actId="164"/>
          <ac:picMkLst>
            <pc:docMk/>
            <pc:sldMk cId="347131099" sldId="712"/>
            <ac:picMk id="6" creationId="{C7077D07-CDCF-4741-9913-E18772CD996A}"/>
          </ac:picMkLst>
        </pc:picChg>
        <pc:picChg chg="add mod">
          <ac:chgData name="Twardziok, Sven Olaf" userId="4f69aad7-611f-444a-a9cf-e02af61fd71d" providerId="ADAL" clId="{52A9F1B9-E4BC-4937-B12F-0B24FDBBC3A3}" dt="2021-01-12T09:28:45.727" v="4809" actId="1038"/>
          <ac:picMkLst>
            <pc:docMk/>
            <pc:sldMk cId="347131099" sldId="712"/>
            <ac:picMk id="7" creationId="{8D6C1BF8-E0D4-44F0-A446-84AB57FA8AC5}"/>
          </ac:picMkLst>
        </pc:picChg>
        <pc:picChg chg="add mod">
          <ac:chgData name="Twardziok, Sven Olaf" userId="4f69aad7-611f-444a-a9cf-e02af61fd71d" providerId="ADAL" clId="{52A9F1B9-E4BC-4937-B12F-0B24FDBBC3A3}" dt="2021-01-12T09:28:45.727" v="4809" actId="1038"/>
          <ac:picMkLst>
            <pc:docMk/>
            <pc:sldMk cId="347131099" sldId="712"/>
            <ac:picMk id="8" creationId="{8FC2DDA4-F12B-4AEA-AF6C-736BD0BD2D45}"/>
          </ac:picMkLst>
        </pc:picChg>
        <pc:picChg chg="add mod ord">
          <ac:chgData name="Twardziok, Sven Olaf" userId="4f69aad7-611f-444a-a9cf-e02af61fd71d" providerId="ADAL" clId="{52A9F1B9-E4BC-4937-B12F-0B24FDBBC3A3}" dt="2021-01-08T09:53:58.419" v="2539" actId="164"/>
          <ac:picMkLst>
            <pc:docMk/>
            <pc:sldMk cId="347131099" sldId="712"/>
            <ac:picMk id="10" creationId="{40A684E4-52B9-4B81-93A8-22C648921E42}"/>
          </ac:picMkLst>
        </pc:picChg>
        <pc:picChg chg="add del mod">
          <ac:chgData name="Twardziok, Sven Olaf" userId="4f69aad7-611f-444a-a9cf-e02af61fd71d" providerId="ADAL" clId="{52A9F1B9-E4BC-4937-B12F-0B24FDBBC3A3}" dt="2021-01-08T09:48:12.513" v="2461" actId="478"/>
          <ac:picMkLst>
            <pc:docMk/>
            <pc:sldMk cId="347131099" sldId="712"/>
            <ac:picMk id="11" creationId="{548A0E1A-0660-4FDA-B0DB-DF354970625D}"/>
          </ac:picMkLst>
        </pc:picChg>
        <pc:picChg chg="add mod">
          <ac:chgData name="Twardziok, Sven Olaf" userId="4f69aad7-611f-444a-a9cf-e02af61fd71d" providerId="ADAL" clId="{52A9F1B9-E4BC-4937-B12F-0B24FDBBC3A3}" dt="2021-01-12T09:28:45.727" v="4809" actId="1038"/>
          <ac:picMkLst>
            <pc:docMk/>
            <pc:sldMk cId="347131099" sldId="712"/>
            <ac:picMk id="12" creationId="{764D47DC-512A-426E-AC0D-736D227D0A02}"/>
          </ac:picMkLst>
        </pc:picChg>
        <pc:picChg chg="add mod">
          <ac:chgData name="Twardziok, Sven Olaf" userId="4f69aad7-611f-444a-a9cf-e02af61fd71d" providerId="ADAL" clId="{52A9F1B9-E4BC-4937-B12F-0B24FDBBC3A3}" dt="2021-01-12T09:28:45.727" v="4809" actId="1038"/>
          <ac:picMkLst>
            <pc:docMk/>
            <pc:sldMk cId="347131099" sldId="712"/>
            <ac:picMk id="13" creationId="{0B42F55A-0181-48D0-9D5A-1D9EF690DD8F}"/>
          </ac:picMkLst>
        </pc:picChg>
        <pc:picChg chg="add del mod">
          <ac:chgData name="Twardziok, Sven Olaf" userId="4f69aad7-611f-444a-a9cf-e02af61fd71d" providerId="ADAL" clId="{52A9F1B9-E4BC-4937-B12F-0B24FDBBC3A3}" dt="2021-01-08T09:48:25.735" v="2465" actId="478"/>
          <ac:picMkLst>
            <pc:docMk/>
            <pc:sldMk cId="347131099" sldId="712"/>
            <ac:picMk id="14" creationId="{D6C65E20-3D76-4A92-B85D-3D8DE8DB65E5}"/>
          </ac:picMkLst>
        </pc:picChg>
        <pc:picChg chg="add del mod">
          <ac:chgData name="Twardziok, Sven Olaf" userId="4f69aad7-611f-444a-a9cf-e02af61fd71d" providerId="ADAL" clId="{52A9F1B9-E4BC-4937-B12F-0B24FDBBC3A3}" dt="2021-01-08T09:48:25.735" v="2465" actId="478"/>
          <ac:picMkLst>
            <pc:docMk/>
            <pc:sldMk cId="347131099" sldId="712"/>
            <ac:picMk id="15" creationId="{AE9E6087-B5D1-4C57-AD1E-DBE7E78EA826}"/>
          </ac:picMkLst>
        </pc:picChg>
        <pc:picChg chg="add del mod">
          <ac:chgData name="Twardziok, Sven Olaf" userId="4f69aad7-611f-444a-a9cf-e02af61fd71d" providerId="ADAL" clId="{52A9F1B9-E4BC-4937-B12F-0B24FDBBC3A3}" dt="2021-01-08T09:48:25.735" v="2465" actId="478"/>
          <ac:picMkLst>
            <pc:docMk/>
            <pc:sldMk cId="347131099" sldId="712"/>
            <ac:picMk id="17" creationId="{DB7BE0D0-73F4-4C04-B9B7-30D0FE8456DE}"/>
          </ac:picMkLst>
        </pc:picChg>
        <pc:picChg chg="add del mod">
          <ac:chgData name="Twardziok, Sven Olaf" userId="4f69aad7-611f-444a-a9cf-e02af61fd71d" providerId="ADAL" clId="{52A9F1B9-E4BC-4937-B12F-0B24FDBBC3A3}" dt="2021-01-08T09:48:25.735" v="2465" actId="478"/>
          <ac:picMkLst>
            <pc:docMk/>
            <pc:sldMk cId="347131099" sldId="712"/>
            <ac:picMk id="18" creationId="{0F7C1BB3-132A-46A8-9D2D-F2E41E90D907}"/>
          </ac:picMkLst>
        </pc:picChg>
        <pc:picChg chg="add del mod">
          <ac:chgData name="Twardziok, Sven Olaf" userId="4f69aad7-611f-444a-a9cf-e02af61fd71d" providerId="ADAL" clId="{52A9F1B9-E4BC-4937-B12F-0B24FDBBC3A3}" dt="2021-01-08T09:51:39.242" v="2491" actId="478"/>
          <ac:picMkLst>
            <pc:docMk/>
            <pc:sldMk cId="347131099" sldId="712"/>
            <ac:picMk id="22" creationId="{7D41F962-21C1-4133-8A9C-4C45246A1C75}"/>
          </ac:picMkLst>
        </pc:picChg>
        <pc:picChg chg="add del mod">
          <ac:chgData name="Twardziok, Sven Olaf" userId="4f69aad7-611f-444a-a9cf-e02af61fd71d" providerId="ADAL" clId="{52A9F1B9-E4BC-4937-B12F-0B24FDBBC3A3}" dt="2021-01-08T09:51:39.618" v="2492" actId="478"/>
          <ac:picMkLst>
            <pc:docMk/>
            <pc:sldMk cId="347131099" sldId="712"/>
            <ac:picMk id="23" creationId="{DE7E575E-87BE-4103-81F0-5CDC8319121B}"/>
          </ac:picMkLst>
        </pc:picChg>
        <pc:picChg chg="add del mod">
          <ac:chgData name="Twardziok, Sven Olaf" userId="4f69aad7-611f-444a-a9cf-e02af61fd71d" providerId="ADAL" clId="{52A9F1B9-E4BC-4937-B12F-0B24FDBBC3A3}" dt="2021-01-08T09:53:52.285" v="2538" actId="478"/>
          <ac:picMkLst>
            <pc:docMk/>
            <pc:sldMk cId="347131099" sldId="712"/>
            <ac:picMk id="24" creationId="{B10FDE85-E58A-4A4A-94C6-E37193D5A5FB}"/>
          </ac:picMkLst>
        </pc:picChg>
        <pc:cxnChg chg="add mod">
          <ac:chgData name="Twardziok, Sven Olaf" userId="4f69aad7-611f-444a-a9cf-e02af61fd71d" providerId="ADAL" clId="{52A9F1B9-E4BC-4937-B12F-0B24FDBBC3A3}" dt="2021-01-12T09:28:45.727" v="4809" actId="1038"/>
          <ac:cxnSpMkLst>
            <pc:docMk/>
            <pc:sldMk cId="347131099" sldId="712"/>
            <ac:cxnSpMk id="19" creationId="{76AF8524-F20E-442B-AACE-43FED9375E8B}"/>
          </ac:cxnSpMkLst>
        </pc:cxnChg>
        <pc:cxnChg chg="add mod">
          <ac:chgData name="Twardziok, Sven Olaf" userId="4f69aad7-611f-444a-a9cf-e02af61fd71d" providerId="ADAL" clId="{52A9F1B9-E4BC-4937-B12F-0B24FDBBC3A3}" dt="2021-01-12T09:28:45.727" v="4809" actId="1038"/>
          <ac:cxnSpMkLst>
            <pc:docMk/>
            <pc:sldMk cId="347131099" sldId="712"/>
            <ac:cxnSpMk id="34" creationId="{802EB18C-9747-4830-8EB1-E5B720E808F3}"/>
          </ac:cxnSpMkLst>
        </pc:cxnChg>
        <pc:cxnChg chg="add mod">
          <ac:chgData name="Twardziok, Sven Olaf" userId="4f69aad7-611f-444a-a9cf-e02af61fd71d" providerId="ADAL" clId="{52A9F1B9-E4BC-4937-B12F-0B24FDBBC3A3}" dt="2021-01-12T09:28:45.727" v="4809" actId="1038"/>
          <ac:cxnSpMkLst>
            <pc:docMk/>
            <pc:sldMk cId="347131099" sldId="712"/>
            <ac:cxnSpMk id="37" creationId="{42469180-D7E4-4A71-B4D4-80CCC301CD28}"/>
          </ac:cxnSpMkLst>
        </pc:cxnChg>
      </pc:sldChg>
      <pc:sldChg chg="modSp add del">
        <pc:chgData name="Twardziok, Sven Olaf" userId="4f69aad7-611f-444a-a9cf-e02af61fd71d" providerId="ADAL" clId="{52A9F1B9-E4BC-4937-B12F-0B24FDBBC3A3}" dt="2021-01-08T09:53:44.303" v="2535" actId="2696"/>
        <pc:sldMkLst>
          <pc:docMk/>
          <pc:sldMk cId="1682184473" sldId="713"/>
        </pc:sldMkLst>
        <pc:grpChg chg="mod">
          <ac:chgData name="Twardziok, Sven Olaf" userId="4f69aad7-611f-444a-a9cf-e02af61fd71d" providerId="ADAL" clId="{52A9F1B9-E4BC-4937-B12F-0B24FDBBC3A3}" dt="2021-01-08T09:47:48.025" v="2448" actId="1076"/>
          <ac:grpSpMkLst>
            <pc:docMk/>
            <pc:sldMk cId="1682184473" sldId="713"/>
            <ac:grpSpMk id="9" creationId="{D40CD2BC-9722-468C-81FC-3253F341DABB}"/>
          </ac:grpSpMkLst>
        </pc:grpChg>
      </pc:sldChg>
      <pc:sldChg chg="add del">
        <pc:chgData name="Twardziok, Sven Olaf" userId="4f69aad7-611f-444a-a9cf-e02af61fd71d" providerId="ADAL" clId="{52A9F1B9-E4BC-4937-B12F-0B24FDBBC3A3}" dt="2021-01-11T15:48:36.664" v="3149" actId="2696"/>
        <pc:sldMkLst>
          <pc:docMk/>
          <pc:sldMk cId="1970083455" sldId="713"/>
        </pc:sldMkLst>
      </pc:sldChg>
      <pc:sldChg chg="add">
        <pc:chgData name="Twardziok, Sven Olaf" userId="4f69aad7-611f-444a-a9cf-e02af61fd71d" providerId="ADAL" clId="{52A9F1B9-E4BC-4937-B12F-0B24FDBBC3A3}" dt="2021-01-11T15:48:42.811" v="3154"/>
        <pc:sldMkLst>
          <pc:docMk/>
          <pc:sldMk cId="3098564547" sldId="713"/>
        </pc:sldMkLst>
      </pc:sldChg>
      <pc:sldChg chg="add del">
        <pc:chgData name="Twardziok, Sven Olaf" userId="4f69aad7-611f-444a-a9cf-e02af61fd71d" providerId="ADAL" clId="{52A9F1B9-E4BC-4937-B12F-0B24FDBBC3A3}" dt="2021-01-11T15:48:36.677" v="3150" actId="2696"/>
        <pc:sldMkLst>
          <pc:docMk/>
          <pc:sldMk cId="2242506392" sldId="714"/>
        </pc:sldMkLst>
      </pc:sldChg>
      <pc:sldChg chg="add">
        <pc:chgData name="Twardziok, Sven Olaf" userId="4f69aad7-611f-444a-a9cf-e02af61fd71d" providerId="ADAL" clId="{52A9F1B9-E4BC-4937-B12F-0B24FDBBC3A3}" dt="2021-01-11T15:48:42.811" v="3154"/>
        <pc:sldMkLst>
          <pc:docMk/>
          <pc:sldMk cId="3661071364" sldId="714"/>
        </pc:sldMkLst>
      </pc:sldChg>
      <pc:sldChg chg="add">
        <pc:chgData name="Twardziok, Sven Olaf" userId="4f69aad7-611f-444a-a9cf-e02af61fd71d" providerId="ADAL" clId="{52A9F1B9-E4BC-4937-B12F-0B24FDBBC3A3}" dt="2021-01-11T15:48:42.811" v="3154"/>
        <pc:sldMkLst>
          <pc:docMk/>
          <pc:sldMk cId="2915830199" sldId="715"/>
        </pc:sldMkLst>
      </pc:sldChg>
      <pc:sldChg chg="add del">
        <pc:chgData name="Twardziok, Sven Olaf" userId="4f69aad7-611f-444a-a9cf-e02af61fd71d" providerId="ADAL" clId="{52A9F1B9-E4BC-4937-B12F-0B24FDBBC3A3}" dt="2021-01-11T15:48:36.703" v="3151" actId="2696"/>
        <pc:sldMkLst>
          <pc:docMk/>
          <pc:sldMk cId="3732616094" sldId="715"/>
        </pc:sldMkLst>
      </pc:sldChg>
      <pc:sldChg chg="add del">
        <pc:chgData name="Twardziok, Sven Olaf" userId="4f69aad7-611f-444a-a9cf-e02af61fd71d" providerId="ADAL" clId="{52A9F1B9-E4BC-4937-B12F-0B24FDBBC3A3}" dt="2021-01-11T15:48:36.719" v="3152" actId="2696"/>
        <pc:sldMkLst>
          <pc:docMk/>
          <pc:sldMk cId="206798028" sldId="716"/>
        </pc:sldMkLst>
      </pc:sldChg>
      <pc:sldChg chg="add">
        <pc:chgData name="Twardziok, Sven Olaf" userId="4f69aad7-611f-444a-a9cf-e02af61fd71d" providerId="ADAL" clId="{52A9F1B9-E4BC-4937-B12F-0B24FDBBC3A3}" dt="2021-01-11T15:48:42.811" v="3154"/>
        <pc:sldMkLst>
          <pc:docMk/>
          <pc:sldMk cId="3893626520" sldId="716"/>
        </pc:sldMkLst>
      </pc:sldChg>
      <pc:sldChg chg="addSp modSp add">
        <pc:chgData name="Twardziok, Sven Olaf" userId="4f69aad7-611f-444a-a9cf-e02af61fd71d" providerId="ADAL" clId="{52A9F1B9-E4BC-4937-B12F-0B24FDBBC3A3}" dt="2021-01-12T07:03:43.703" v="3791" actId="14100"/>
        <pc:sldMkLst>
          <pc:docMk/>
          <pc:sldMk cId="2421900613" sldId="717"/>
        </pc:sldMkLst>
        <pc:spChg chg="mod">
          <ac:chgData name="Twardziok, Sven Olaf" userId="4f69aad7-611f-444a-a9cf-e02af61fd71d" providerId="ADAL" clId="{52A9F1B9-E4BC-4937-B12F-0B24FDBBC3A3}" dt="2021-01-12T06:26:47.896" v="3660" actId="1036"/>
          <ac:spMkLst>
            <pc:docMk/>
            <pc:sldMk cId="2421900613" sldId="717"/>
            <ac:spMk id="2" creationId="{FEBC8C44-C4A2-4FCE-A798-B6FF6ACC1BC5}"/>
          </ac:spMkLst>
        </pc:spChg>
        <pc:spChg chg="mod">
          <ac:chgData name="Twardziok, Sven Olaf" userId="4f69aad7-611f-444a-a9cf-e02af61fd71d" providerId="ADAL" clId="{52A9F1B9-E4BC-4937-B12F-0B24FDBBC3A3}" dt="2021-01-12T06:27:23.609" v="3693" actId="20577"/>
          <ac:spMkLst>
            <pc:docMk/>
            <pc:sldMk cId="2421900613" sldId="717"/>
            <ac:spMk id="3" creationId="{B6EDA4C3-9EB9-454D-8062-D91A82122231}"/>
          </ac:spMkLst>
        </pc:spChg>
        <pc:spChg chg="add mod">
          <ac:chgData name="Twardziok, Sven Olaf" userId="4f69aad7-611f-444a-a9cf-e02af61fd71d" providerId="ADAL" clId="{52A9F1B9-E4BC-4937-B12F-0B24FDBBC3A3}" dt="2021-01-12T06:50:22.008" v="3730" actId="790"/>
          <ac:spMkLst>
            <pc:docMk/>
            <pc:sldMk cId="2421900613" sldId="717"/>
            <ac:spMk id="5" creationId="{A10B3533-DDED-468A-90AF-7325001E9CF9}"/>
          </ac:spMkLst>
        </pc:spChg>
        <pc:spChg chg="mod">
          <ac:chgData name="Twardziok, Sven Olaf" userId="4f69aad7-611f-444a-a9cf-e02af61fd71d" providerId="ADAL" clId="{52A9F1B9-E4BC-4937-B12F-0B24FDBBC3A3}" dt="2021-01-12T07:03:33.402" v="3788" actId="1036"/>
          <ac:spMkLst>
            <pc:docMk/>
            <pc:sldMk cId="2421900613" sldId="717"/>
            <ac:spMk id="11" creationId="{559CEE1E-E3E9-476A-BC81-4AAE9AEDF7C0}"/>
          </ac:spMkLst>
        </pc:spChg>
        <pc:spChg chg="mod">
          <ac:chgData name="Twardziok, Sven Olaf" userId="4f69aad7-611f-444a-a9cf-e02af61fd71d" providerId="ADAL" clId="{52A9F1B9-E4BC-4937-B12F-0B24FDBBC3A3}" dt="2021-01-12T07:03:27.713" v="3784" actId="1076"/>
          <ac:spMkLst>
            <pc:docMk/>
            <pc:sldMk cId="2421900613" sldId="717"/>
            <ac:spMk id="20" creationId="{5F9EFDF0-8D77-447B-9F81-BF3D254A6CD8}"/>
          </ac:spMkLst>
        </pc:spChg>
        <pc:spChg chg="mod">
          <ac:chgData name="Twardziok, Sven Olaf" userId="4f69aad7-611f-444a-a9cf-e02af61fd71d" providerId="ADAL" clId="{52A9F1B9-E4BC-4937-B12F-0B24FDBBC3A3}" dt="2021-01-12T06:26:47.896" v="3660" actId="1036"/>
          <ac:spMkLst>
            <pc:docMk/>
            <pc:sldMk cId="2421900613" sldId="717"/>
            <ac:spMk id="54" creationId="{39A07B41-BB2A-45B8-BB90-AB3123599347}"/>
          </ac:spMkLst>
        </pc:spChg>
        <pc:spChg chg="mod">
          <ac:chgData name="Twardziok, Sven Olaf" userId="4f69aad7-611f-444a-a9cf-e02af61fd71d" providerId="ADAL" clId="{52A9F1B9-E4BC-4937-B12F-0B24FDBBC3A3}" dt="2021-01-12T06:26:47.896" v="3660" actId="1036"/>
          <ac:spMkLst>
            <pc:docMk/>
            <pc:sldMk cId="2421900613" sldId="717"/>
            <ac:spMk id="57" creationId="{750F7AB4-F7ED-4730-B97C-0DC0BCA402B3}"/>
          </ac:spMkLst>
        </pc:spChg>
        <pc:spChg chg="mod">
          <ac:chgData name="Twardziok, Sven Olaf" userId="4f69aad7-611f-444a-a9cf-e02af61fd71d" providerId="ADAL" clId="{52A9F1B9-E4BC-4937-B12F-0B24FDBBC3A3}" dt="2021-01-12T06:26:47.896" v="3660" actId="1036"/>
          <ac:spMkLst>
            <pc:docMk/>
            <pc:sldMk cId="2421900613" sldId="717"/>
            <ac:spMk id="63" creationId="{97CE89EC-FE2A-458C-AD1F-50EB6573242B}"/>
          </ac:spMkLst>
        </pc:spChg>
        <pc:spChg chg="mod">
          <ac:chgData name="Twardziok, Sven Olaf" userId="4f69aad7-611f-444a-a9cf-e02af61fd71d" providerId="ADAL" clId="{52A9F1B9-E4BC-4937-B12F-0B24FDBBC3A3}" dt="2021-01-12T06:26:47.896" v="3660" actId="1036"/>
          <ac:spMkLst>
            <pc:docMk/>
            <pc:sldMk cId="2421900613" sldId="717"/>
            <ac:spMk id="74" creationId="{289E2A6D-EDE3-4537-8D6D-C5F7F63C7279}"/>
          </ac:spMkLst>
        </pc:spChg>
        <pc:spChg chg="mod">
          <ac:chgData name="Twardziok, Sven Olaf" userId="4f69aad7-611f-444a-a9cf-e02af61fd71d" providerId="ADAL" clId="{52A9F1B9-E4BC-4937-B12F-0B24FDBBC3A3}" dt="2021-01-12T07:03:43.703" v="3791" actId="14100"/>
          <ac:spMkLst>
            <pc:docMk/>
            <pc:sldMk cId="2421900613" sldId="717"/>
            <ac:spMk id="82" creationId="{641C96C4-F915-424C-A809-000B5AE677A3}"/>
          </ac:spMkLst>
        </pc:spChg>
        <pc:grpChg chg="mod">
          <ac:chgData name="Twardziok, Sven Olaf" userId="4f69aad7-611f-444a-a9cf-e02af61fd71d" providerId="ADAL" clId="{52A9F1B9-E4BC-4937-B12F-0B24FDBBC3A3}" dt="2021-01-12T06:26:47.896" v="3660" actId="1036"/>
          <ac:grpSpMkLst>
            <pc:docMk/>
            <pc:sldMk cId="2421900613" sldId="717"/>
            <ac:grpSpMk id="91" creationId="{AC9DBC06-C3F9-48AD-B448-1A0A02BA2B7D}"/>
          </ac:grpSpMkLst>
        </pc:grpChg>
        <pc:picChg chg="mod">
          <ac:chgData name="Twardziok, Sven Olaf" userId="4f69aad7-611f-444a-a9cf-e02af61fd71d" providerId="ADAL" clId="{52A9F1B9-E4BC-4937-B12F-0B24FDBBC3A3}" dt="2021-01-12T06:26:47.896" v="3660" actId="1036"/>
          <ac:picMkLst>
            <pc:docMk/>
            <pc:sldMk cId="2421900613" sldId="717"/>
            <ac:picMk id="33" creationId="{112F7D30-AA9F-490D-97B1-59E746447EBC}"/>
          </ac:picMkLst>
        </pc:picChg>
        <pc:picChg chg="mod">
          <ac:chgData name="Twardziok, Sven Olaf" userId="4f69aad7-611f-444a-a9cf-e02af61fd71d" providerId="ADAL" clId="{52A9F1B9-E4BC-4937-B12F-0B24FDBBC3A3}" dt="2021-01-12T06:26:47.896" v="3660" actId="1036"/>
          <ac:picMkLst>
            <pc:docMk/>
            <pc:sldMk cId="2421900613" sldId="717"/>
            <ac:picMk id="34" creationId="{CFC04788-CDB0-4C54-81C2-5E3440326B90}"/>
          </ac:picMkLst>
        </pc:picChg>
        <pc:picChg chg="mod">
          <ac:chgData name="Twardziok, Sven Olaf" userId="4f69aad7-611f-444a-a9cf-e02af61fd71d" providerId="ADAL" clId="{52A9F1B9-E4BC-4937-B12F-0B24FDBBC3A3}" dt="2021-01-12T06:26:47.896" v="3660" actId="1036"/>
          <ac:picMkLst>
            <pc:docMk/>
            <pc:sldMk cId="2421900613" sldId="717"/>
            <ac:picMk id="35" creationId="{46A89A12-CD6D-4956-80EA-E00316971D87}"/>
          </ac:picMkLst>
        </pc:picChg>
        <pc:picChg chg="mod">
          <ac:chgData name="Twardziok, Sven Olaf" userId="4f69aad7-611f-444a-a9cf-e02af61fd71d" providerId="ADAL" clId="{52A9F1B9-E4BC-4937-B12F-0B24FDBBC3A3}" dt="2021-01-12T07:03:35.018" v="3789" actId="1036"/>
          <ac:picMkLst>
            <pc:docMk/>
            <pc:sldMk cId="2421900613" sldId="717"/>
            <ac:picMk id="66" creationId="{EF75216E-6038-49FB-B870-838781C0D14C}"/>
          </ac:picMkLst>
        </pc:picChg>
        <pc:cxnChg chg="mod">
          <ac:chgData name="Twardziok, Sven Olaf" userId="4f69aad7-611f-444a-a9cf-e02af61fd71d" providerId="ADAL" clId="{52A9F1B9-E4BC-4937-B12F-0B24FDBBC3A3}" dt="2021-01-12T06:26:47.896" v="3660" actId="1036"/>
          <ac:cxnSpMkLst>
            <pc:docMk/>
            <pc:sldMk cId="2421900613" sldId="717"/>
            <ac:cxnSpMk id="88" creationId="{6C1BB940-F1DF-40A9-8472-BDE3E2A7C7D1}"/>
          </ac:cxnSpMkLst>
        </pc:cxnChg>
        <pc:cxnChg chg="mod">
          <ac:chgData name="Twardziok, Sven Olaf" userId="4f69aad7-611f-444a-a9cf-e02af61fd71d" providerId="ADAL" clId="{52A9F1B9-E4BC-4937-B12F-0B24FDBBC3A3}" dt="2021-01-12T06:26:47.896" v="3660" actId="1036"/>
          <ac:cxnSpMkLst>
            <pc:docMk/>
            <pc:sldMk cId="2421900613" sldId="717"/>
            <ac:cxnSpMk id="90" creationId="{DF551936-60F3-4B11-A10A-B0377FBC1AF3}"/>
          </ac:cxnSpMkLst>
        </pc:cxnChg>
        <pc:cxnChg chg="mod">
          <ac:chgData name="Twardziok, Sven Olaf" userId="4f69aad7-611f-444a-a9cf-e02af61fd71d" providerId="ADAL" clId="{52A9F1B9-E4BC-4937-B12F-0B24FDBBC3A3}" dt="2021-01-12T06:26:47.896" v="3660" actId="1036"/>
          <ac:cxnSpMkLst>
            <pc:docMk/>
            <pc:sldMk cId="2421900613" sldId="717"/>
            <ac:cxnSpMk id="94" creationId="{5025BDC2-BC2E-4910-A6C9-C2EEE7EFF1BB}"/>
          </ac:cxnSpMkLst>
        </pc:cxnChg>
      </pc:sldChg>
      <pc:sldChg chg="add del">
        <pc:chgData name="Twardziok, Sven Olaf" userId="4f69aad7-611f-444a-a9cf-e02af61fd71d" providerId="ADAL" clId="{52A9F1B9-E4BC-4937-B12F-0B24FDBBC3A3}" dt="2021-01-11T14:42:37.011" v="2995" actId="2696"/>
        <pc:sldMkLst>
          <pc:docMk/>
          <pc:sldMk cId="2715670862" sldId="718"/>
        </pc:sldMkLst>
      </pc:sldChg>
      <pc:sldChg chg="modSp add ord">
        <pc:chgData name="Twardziok, Sven Olaf" userId="4f69aad7-611f-444a-a9cf-e02af61fd71d" providerId="ADAL" clId="{52A9F1B9-E4BC-4937-B12F-0B24FDBBC3A3}" dt="2021-01-12T10:14:20.419" v="4853"/>
        <pc:sldMkLst>
          <pc:docMk/>
          <pc:sldMk cId="3056399781" sldId="718"/>
        </pc:sldMkLst>
        <pc:spChg chg="mod">
          <ac:chgData name="Twardziok, Sven Olaf" userId="4f69aad7-611f-444a-a9cf-e02af61fd71d" providerId="ADAL" clId="{52A9F1B9-E4BC-4937-B12F-0B24FDBBC3A3}" dt="2021-01-12T07:07:46.965" v="3827" actId="1035"/>
          <ac:spMkLst>
            <pc:docMk/>
            <pc:sldMk cId="3056399781" sldId="718"/>
            <ac:spMk id="158" creationId="{F037E42C-A2B6-41E6-BAD2-9E41BD8432D0}"/>
          </ac:spMkLst>
        </pc:spChg>
        <pc:spChg chg="mod">
          <ac:chgData name="Twardziok, Sven Olaf" userId="4f69aad7-611f-444a-a9cf-e02af61fd71d" providerId="ADAL" clId="{52A9F1B9-E4BC-4937-B12F-0B24FDBBC3A3}" dt="2021-01-12T07:07:51.612" v="3828" actId="14100"/>
          <ac:spMkLst>
            <pc:docMk/>
            <pc:sldMk cId="3056399781" sldId="718"/>
            <ac:spMk id="303" creationId="{CE1591B9-53AC-4512-B4B3-2954B3D7CACF}"/>
          </ac:spMkLst>
        </pc:spChg>
        <pc:grpChg chg="mod">
          <ac:chgData name="Twardziok, Sven Olaf" userId="4f69aad7-611f-444a-a9cf-e02af61fd71d" providerId="ADAL" clId="{52A9F1B9-E4BC-4937-B12F-0B24FDBBC3A3}" dt="2021-01-12T07:07:46.965" v="3827" actId="1035"/>
          <ac:grpSpMkLst>
            <pc:docMk/>
            <pc:sldMk cId="3056399781" sldId="718"/>
            <ac:grpSpMk id="12" creationId="{9E5AFFF9-0F5A-4DB4-B957-A1D05D96A69A}"/>
          </ac:grpSpMkLst>
        </pc:grpChg>
        <pc:picChg chg="mod">
          <ac:chgData name="Twardziok, Sven Olaf" userId="4f69aad7-611f-444a-a9cf-e02af61fd71d" providerId="ADAL" clId="{52A9F1B9-E4BC-4937-B12F-0B24FDBBC3A3}" dt="2021-01-12T07:07:53.374" v="3829" actId="1076"/>
          <ac:picMkLst>
            <pc:docMk/>
            <pc:sldMk cId="3056399781" sldId="718"/>
            <ac:picMk id="55" creationId="{A86F260C-9F74-451B-A264-1A33AA968266}"/>
          </ac:picMkLst>
        </pc:picChg>
        <pc:cxnChg chg="mod">
          <ac:chgData name="Twardziok, Sven Olaf" userId="4f69aad7-611f-444a-a9cf-e02af61fd71d" providerId="ADAL" clId="{52A9F1B9-E4BC-4937-B12F-0B24FDBBC3A3}" dt="2021-01-12T07:07:46.965" v="3827" actId="1035"/>
          <ac:cxnSpMkLst>
            <pc:docMk/>
            <pc:sldMk cId="3056399781" sldId="718"/>
            <ac:cxnSpMk id="60" creationId="{D56B520B-B18A-4F5B-8668-3E52F17D5911}"/>
          </ac:cxnSpMkLst>
        </pc:cxnChg>
      </pc:sldChg>
      <pc:sldChg chg="add del">
        <pc:chgData name="Twardziok, Sven Olaf" userId="4f69aad7-611f-444a-a9cf-e02af61fd71d" providerId="ADAL" clId="{52A9F1B9-E4BC-4937-B12F-0B24FDBBC3A3}" dt="2021-01-11T14:59:20.434" v="3031" actId="2696"/>
        <pc:sldMkLst>
          <pc:docMk/>
          <pc:sldMk cId="789703021" sldId="719"/>
        </pc:sldMkLst>
      </pc:sldChg>
      <pc:sldChg chg="addSp modSp add">
        <pc:chgData name="Twardziok, Sven Olaf" userId="4f69aad7-611f-444a-a9cf-e02af61fd71d" providerId="ADAL" clId="{52A9F1B9-E4BC-4937-B12F-0B24FDBBC3A3}" dt="2021-01-12T08:43:37.937" v="4588" actId="20577"/>
        <pc:sldMkLst>
          <pc:docMk/>
          <pc:sldMk cId="1769881371" sldId="719"/>
        </pc:sldMkLst>
        <pc:spChg chg="add mod">
          <ac:chgData name="Twardziok, Sven Olaf" userId="4f69aad7-611f-444a-a9cf-e02af61fd71d" providerId="ADAL" clId="{52A9F1B9-E4BC-4937-B12F-0B24FDBBC3A3}" dt="2021-01-12T07:32:18.099" v="4326" actId="1036"/>
          <ac:spMkLst>
            <pc:docMk/>
            <pc:sldMk cId="1769881371" sldId="719"/>
            <ac:spMk id="5" creationId="{0A90EBE1-F005-4D0B-8B25-9F8D0266D48C}"/>
          </ac:spMkLst>
        </pc:spChg>
        <pc:spChg chg="add mod">
          <ac:chgData name="Twardziok, Sven Olaf" userId="4f69aad7-611f-444a-a9cf-e02af61fd71d" providerId="ADAL" clId="{52A9F1B9-E4BC-4937-B12F-0B24FDBBC3A3}" dt="2021-01-12T08:43:37.937" v="4588" actId="20577"/>
          <ac:spMkLst>
            <pc:docMk/>
            <pc:sldMk cId="1769881371" sldId="719"/>
            <ac:spMk id="6" creationId="{C09FE695-3564-4A37-8D5C-A3D4DC756881}"/>
          </ac:spMkLst>
        </pc:spChg>
      </pc:sldChg>
      <pc:sldChg chg="add del">
        <pc:chgData name="Twardziok, Sven Olaf" userId="4f69aad7-611f-444a-a9cf-e02af61fd71d" providerId="ADAL" clId="{52A9F1B9-E4BC-4937-B12F-0B24FDBBC3A3}" dt="2021-01-11T14:53:57.293" v="3025" actId="2696"/>
        <pc:sldMkLst>
          <pc:docMk/>
          <pc:sldMk cId="4223985281" sldId="719"/>
        </pc:sldMkLst>
      </pc:sldChg>
      <pc:sldChg chg="addSp delSp modSp add">
        <pc:chgData name="Twardziok, Sven Olaf" userId="4f69aad7-611f-444a-a9cf-e02af61fd71d" providerId="ADAL" clId="{52A9F1B9-E4BC-4937-B12F-0B24FDBBC3A3}" dt="2021-01-12T09:25:38.332" v="4783" actId="20577"/>
        <pc:sldMkLst>
          <pc:docMk/>
          <pc:sldMk cId="651743686" sldId="720"/>
        </pc:sldMkLst>
        <pc:spChg chg="add del mod">
          <ac:chgData name="Twardziok, Sven Olaf" userId="4f69aad7-611f-444a-a9cf-e02af61fd71d" providerId="ADAL" clId="{52A9F1B9-E4BC-4937-B12F-0B24FDBBC3A3}" dt="2021-01-12T08:14:21.701" v="4459" actId="478"/>
          <ac:spMkLst>
            <pc:docMk/>
            <pc:sldMk cId="651743686" sldId="720"/>
            <ac:spMk id="5" creationId="{3D85F8A9-2B2B-4DA9-9E5F-299E0139B70F}"/>
          </ac:spMkLst>
        </pc:spChg>
        <pc:spChg chg="add mod">
          <ac:chgData name="Twardziok, Sven Olaf" userId="4f69aad7-611f-444a-a9cf-e02af61fd71d" providerId="ADAL" clId="{52A9F1B9-E4BC-4937-B12F-0B24FDBBC3A3}" dt="2021-01-12T08:15:26.754" v="4483" actId="207"/>
          <ac:spMkLst>
            <pc:docMk/>
            <pc:sldMk cId="651743686" sldId="720"/>
            <ac:spMk id="6" creationId="{A0ADB2D3-4527-412A-B110-7E4D3955FA3B}"/>
          </ac:spMkLst>
        </pc:spChg>
        <pc:spChg chg="add mod">
          <ac:chgData name="Twardziok, Sven Olaf" userId="4f69aad7-611f-444a-a9cf-e02af61fd71d" providerId="ADAL" clId="{52A9F1B9-E4BC-4937-B12F-0B24FDBBC3A3}" dt="2021-01-12T09:25:38.332" v="4783" actId="20577"/>
          <ac:spMkLst>
            <pc:docMk/>
            <pc:sldMk cId="651743686" sldId="720"/>
            <ac:spMk id="7" creationId="{D9C9338F-6D5A-463D-9D33-CCF0B026D205}"/>
          </ac:spMkLst>
        </pc:spChg>
        <pc:spChg chg="add mod">
          <ac:chgData name="Twardziok, Sven Olaf" userId="4f69aad7-611f-444a-a9cf-e02af61fd71d" providerId="ADAL" clId="{52A9F1B9-E4BC-4937-B12F-0B24FDBBC3A3}" dt="2021-01-12T08:15:37.284" v="4484" actId="1076"/>
          <ac:spMkLst>
            <pc:docMk/>
            <pc:sldMk cId="651743686" sldId="720"/>
            <ac:spMk id="8" creationId="{F18F97EA-BB4E-4699-A5C7-E9B78BBC3A4F}"/>
          </ac:spMkLst>
        </pc:spChg>
        <pc:spChg chg="add mod">
          <ac:chgData name="Twardziok, Sven Olaf" userId="4f69aad7-611f-444a-a9cf-e02af61fd71d" providerId="ADAL" clId="{52A9F1B9-E4BC-4937-B12F-0B24FDBBC3A3}" dt="2021-01-12T08:14:33.268" v="4474" actId="20577"/>
          <ac:spMkLst>
            <pc:docMk/>
            <pc:sldMk cId="651743686" sldId="720"/>
            <ac:spMk id="9" creationId="{ED8D51F1-4C97-4088-8D9E-6C7346D3CE77}"/>
          </ac:spMkLst>
        </pc:spChg>
      </pc:sldChg>
      <pc:sldChg chg="add del">
        <pc:chgData name="Twardziok, Sven Olaf" userId="4f69aad7-611f-444a-a9cf-e02af61fd71d" providerId="ADAL" clId="{52A9F1B9-E4BC-4937-B12F-0B24FDBBC3A3}" dt="2021-01-12T09:24:09.007" v="4712" actId="2696"/>
        <pc:sldMkLst>
          <pc:docMk/>
          <pc:sldMk cId="77211315" sldId="721"/>
        </pc:sldMkLst>
      </pc:sldChg>
      <pc:sldChg chg="delSp modSp add">
        <pc:chgData name="Twardziok, Sven Olaf" userId="4f69aad7-611f-444a-a9cf-e02af61fd71d" providerId="ADAL" clId="{52A9F1B9-E4BC-4937-B12F-0B24FDBBC3A3}" dt="2021-01-12T09:24:16.636" v="4714" actId="1076"/>
        <pc:sldMkLst>
          <pc:docMk/>
          <pc:sldMk cId="3131289830" sldId="722"/>
        </pc:sldMkLst>
        <pc:spChg chg="mod">
          <ac:chgData name="Twardziok, Sven Olaf" userId="4f69aad7-611f-444a-a9cf-e02af61fd71d" providerId="ADAL" clId="{52A9F1B9-E4BC-4937-B12F-0B24FDBBC3A3}" dt="2021-01-12T09:24:16.636" v="4714" actId="1076"/>
          <ac:spMkLst>
            <pc:docMk/>
            <pc:sldMk cId="3131289830" sldId="722"/>
            <ac:spMk id="23" creationId="{00000000-0000-0000-0000-000000000000}"/>
          </ac:spMkLst>
        </pc:spChg>
        <pc:spChg chg="del">
          <ac:chgData name="Twardziok, Sven Olaf" userId="4f69aad7-611f-444a-a9cf-e02af61fd71d" providerId="ADAL" clId="{52A9F1B9-E4BC-4937-B12F-0B24FDBBC3A3}" dt="2021-01-12T09:24:11.908" v="4713" actId="478"/>
          <ac:spMkLst>
            <pc:docMk/>
            <pc:sldMk cId="3131289830" sldId="722"/>
            <ac:spMk id="27" creationId="{00000000-0000-0000-0000-000000000000}"/>
          </ac:spMkLst>
        </pc:spChg>
      </pc:sldChg>
    </pc:docChg>
  </pc:docChgLst>
  <pc:docChgLst>
    <pc:chgData name="Twardziok, Sven Olaf" userId="4f69aad7-611f-444a-a9cf-e02af61fd71d" providerId="ADAL" clId="{D8CD7B9E-0D63-4899-B92F-A8CCFE985D6E}"/>
    <pc:docChg chg="undo custSel addSld delSld modSld sldOrd">
      <pc:chgData name="Twardziok, Sven Olaf" userId="4f69aad7-611f-444a-a9cf-e02af61fd71d" providerId="ADAL" clId="{D8CD7B9E-0D63-4899-B92F-A8CCFE985D6E}" dt="2021-11-29T11:25:16.920" v="2250" actId="20577"/>
      <pc:docMkLst>
        <pc:docMk/>
      </pc:docMkLst>
      <pc:sldChg chg="modSp mod">
        <pc:chgData name="Twardziok, Sven Olaf" userId="4f69aad7-611f-444a-a9cf-e02af61fd71d" providerId="ADAL" clId="{D8CD7B9E-0D63-4899-B92F-A8CCFE985D6E}" dt="2021-11-29T09:04:59.121" v="2058" actId="403"/>
        <pc:sldMkLst>
          <pc:docMk/>
          <pc:sldMk cId="1333752664" sldId="256"/>
        </pc:sldMkLst>
        <pc:spChg chg="mod">
          <ac:chgData name="Twardziok, Sven Olaf" userId="4f69aad7-611f-444a-a9cf-e02af61fd71d" providerId="ADAL" clId="{D8CD7B9E-0D63-4899-B92F-A8CCFE985D6E}" dt="2021-11-23T07:26:25.945" v="218" actId="1076"/>
          <ac:spMkLst>
            <pc:docMk/>
            <pc:sldMk cId="1333752664" sldId="256"/>
            <ac:spMk id="10" creationId="{FF6F3ACB-E5B2-4F09-998E-035BD106EEDA}"/>
          </ac:spMkLst>
        </pc:spChg>
        <pc:spChg chg="mod">
          <ac:chgData name="Twardziok, Sven Olaf" userId="4f69aad7-611f-444a-a9cf-e02af61fd71d" providerId="ADAL" clId="{D8CD7B9E-0D63-4899-B92F-A8CCFE985D6E}" dt="2021-11-29T09:04:59.121" v="2058" actId="403"/>
          <ac:spMkLst>
            <pc:docMk/>
            <pc:sldMk cId="1333752664" sldId="256"/>
            <ac:spMk id="18" creationId="{464994C8-4928-4625-A312-7FA41BDA0744}"/>
          </ac:spMkLst>
        </pc:spChg>
      </pc:sldChg>
      <pc:sldChg chg="modSp mod">
        <pc:chgData name="Twardziok, Sven Olaf" userId="4f69aad7-611f-444a-a9cf-e02af61fd71d" providerId="ADAL" clId="{D8CD7B9E-0D63-4899-B92F-A8CCFE985D6E}" dt="2021-11-29T09:30:07.957" v="2183" actId="20577"/>
        <pc:sldMkLst>
          <pc:docMk/>
          <pc:sldMk cId="3938849450" sldId="353"/>
        </pc:sldMkLst>
        <pc:spChg chg="mod">
          <ac:chgData name="Twardziok, Sven Olaf" userId="4f69aad7-611f-444a-a9cf-e02af61fd71d" providerId="ADAL" clId="{D8CD7B9E-0D63-4899-B92F-A8CCFE985D6E}" dt="2021-11-29T09:30:07.957" v="2183" actId="20577"/>
          <ac:spMkLst>
            <pc:docMk/>
            <pc:sldMk cId="3938849450" sldId="353"/>
            <ac:spMk id="4" creationId="{5A4AA022-2838-45DE-8C77-B866F51B6AB8}"/>
          </ac:spMkLst>
        </pc:spChg>
      </pc:sldChg>
      <pc:sldChg chg="ord">
        <pc:chgData name="Twardziok, Sven Olaf" userId="4f69aad7-611f-444a-a9cf-e02af61fd71d" providerId="ADAL" clId="{D8CD7B9E-0D63-4899-B92F-A8CCFE985D6E}" dt="2021-11-26T16:17:28.622" v="1099"/>
        <pc:sldMkLst>
          <pc:docMk/>
          <pc:sldMk cId="2628965324" sldId="667"/>
        </pc:sldMkLst>
      </pc:sldChg>
      <pc:sldChg chg="ord">
        <pc:chgData name="Twardziok, Sven Olaf" userId="4f69aad7-611f-444a-a9cf-e02af61fd71d" providerId="ADAL" clId="{D8CD7B9E-0D63-4899-B92F-A8CCFE985D6E}" dt="2021-11-23T07:36:53.694" v="270"/>
        <pc:sldMkLst>
          <pc:docMk/>
          <pc:sldMk cId="3578607245" sldId="671"/>
        </pc:sldMkLst>
      </pc:sldChg>
      <pc:sldChg chg="modSp mod">
        <pc:chgData name="Twardziok, Sven Olaf" userId="4f69aad7-611f-444a-a9cf-e02af61fd71d" providerId="ADAL" clId="{D8CD7B9E-0D63-4899-B92F-A8CCFE985D6E}" dt="2021-11-23T07:29:10.477" v="233" actId="1076"/>
        <pc:sldMkLst>
          <pc:docMk/>
          <pc:sldMk cId="0" sldId="675"/>
        </pc:sldMkLst>
        <pc:spChg chg="mod">
          <ac:chgData name="Twardziok, Sven Olaf" userId="4f69aad7-611f-444a-a9cf-e02af61fd71d" providerId="ADAL" clId="{D8CD7B9E-0D63-4899-B92F-A8CCFE985D6E}" dt="2021-11-23T07:29:10.477" v="233" actId="1076"/>
          <ac:spMkLst>
            <pc:docMk/>
            <pc:sldMk cId="0" sldId="675"/>
            <ac:spMk id="2" creationId="{D34A3B26-C3C2-4BDF-9AFB-31A92CBF1754}"/>
          </ac:spMkLst>
        </pc:spChg>
      </pc:sldChg>
      <pc:sldChg chg="modSp mod">
        <pc:chgData name="Twardziok, Sven Olaf" userId="4f69aad7-611f-444a-a9cf-e02af61fd71d" providerId="ADAL" clId="{D8CD7B9E-0D63-4899-B92F-A8CCFE985D6E}" dt="2021-11-23T07:28:47.492" v="231" actId="20577"/>
        <pc:sldMkLst>
          <pc:docMk/>
          <pc:sldMk cId="2242506392" sldId="697"/>
        </pc:sldMkLst>
        <pc:spChg chg="mod">
          <ac:chgData name="Twardziok, Sven Olaf" userId="4f69aad7-611f-444a-a9cf-e02af61fd71d" providerId="ADAL" clId="{D8CD7B9E-0D63-4899-B92F-A8CCFE985D6E}" dt="2021-11-23T07:28:47.492" v="231" actId="20577"/>
          <ac:spMkLst>
            <pc:docMk/>
            <pc:sldMk cId="2242506392" sldId="697"/>
            <ac:spMk id="3" creationId="{23B46987-FD41-43B1-8ADB-EDA48D16E1D4}"/>
          </ac:spMkLst>
        </pc:spChg>
      </pc:sldChg>
      <pc:sldChg chg="addSp modSp mod ord">
        <pc:chgData name="Twardziok, Sven Olaf" userId="4f69aad7-611f-444a-a9cf-e02af61fd71d" providerId="ADAL" clId="{D8CD7B9E-0D63-4899-B92F-A8CCFE985D6E}" dt="2021-11-29T11:24:42.786" v="2229" actId="2711"/>
        <pc:sldMkLst>
          <pc:docMk/>
          <pc:sldMk cId="1355320951" sldId="699"/>
        </pc:sldMkLst>
        <pc:spChg chg="mod">
          <ac:chgData name="Twardziok, Sven Olaf" userId="4f69aad7-611f-444a-a9cf-e02af61fd71d" providerId="ADAL" clId="{D8CD7B9E-0D63-4899-B92F-A8CCFE985D6E}" dt="2021-11-26T16:34:49.314" v="1250" actId="1076"/>
          <ac:spMkLst>
            <pc:docMk/>
            <pc:sldMk cId="1355320951" sldId="699"/>
            <ac:spMk id="2" creationId="{FD5CF411-7F3D-471E-BFCF-AA08884E9A9C}"/>
          </ac:spMkLst>
        </pc:spChg>
        <pc:spChg chg="mod">
          <ac:chgData name="Twardziok, Sven Olaf" userId="4f69aad7-611f-444a-a9cf-e02af61fd71d" providerId="ADAL" clId="{D8CD7B9E-0D63-4899-B92F-A8CCFE985D6E}" dt="2021-11-29T11:24:42.786" v="2229" actId="2711"/>
          <ac:spMkLst>
            <pc:docMk/>
            <pc:sldMk cId="1355320951" sldId="699"/>
            <ac:spMk id="4" creationId="{887D373E-45B0-4B2A-9728-384DBF23BA31}"/>
          </ac:spMkLst>
        </pc:spChg>
        <pc:picChg chg="mod">
          <ac:chgData name="Twardziok, Sven Olaf" userId="4f69aad7-611f-444a-a9cf-e02af61fd71d" providerId="ADAL" clId="{D8CD7B9E-0D63-4899-B92F-A8CCFE985D6E}" dt="2021-11-23T07:13:44.989" v="105" actId="1076"/>
          <ac:picMkLst>
            <pc:docMk/>
            <pc:sldMk cId="1355320951" sldId="699"/>
            <ac:picMk id="6" creationId="{7B3F0DB6-106A-41FE-836D-5408874A1D82}"/>
          </ac:picMkLst>
        </pc:picChg>
        <pc:picChg chg="add mod">
          <ac:chgData name="Twardziok, Sven Olaf" userId="4f69aad7-611f-444a-a9cf-e02af61fd71d" providerId="ADAL" clId="{D8CD7B9E-0D63-4899-B92F-A8CCFE985D6E}" dt="2021-11-23T07:13:41.845" v="104" actId="1076"/>
          <ac:picMkLst>
            <pc:docMk/>
            <pc:sldMk cId="1355320951" sldId="699"/>
            <ac:picMk id="7" creationId="{0A32F473-71BF-4C79-A820-4BEAF0A6672B}"/>
          </ac:picMkLst>
        </pc:picChg>
      </pc:sldChg>
      <pc:sldChg chg="ord">
        <pc:chgData name="Twardziok, Sven Olaf" userId="4f69aad7-611f-444a-a9cf-e02af61fd71d" providerId="ADAL" clId="{D8CD7B9E-0D63-4899-B92F-A8CCFE985D6E}" dt="2021-11-23T07:36:50.057" v="266"/>
        <pc:sldMkLst>
          <pc:docMk/>
          <pc:sldMk cId="1099287403" sldId="700"/>
        </pc:sldMkLst>
      </pc:sldChg>
      <pc:sldChg chg="modSp mod ord">
        <pc:chgData name="Twardziok, Sven Olaf" userId="4f69aad7-611f-444a-a9cf-e02af61fd71d" providerId="ADAL" clId="{D8CD7B9E-0D63-4899-B92F-A8CCFE985D6E}" dt="2021-11-29T11:16:12.043" v="2219" actId="6549"/>
        <pc:sldMkLst>
          <pc:docMk/>
          <pc:sldMk cId="3912443755" sldId="701"/>
        </pc:sldMkLst>
        <pc:spChg chg="mod">
          <ac:chgData name="Twardziok, Sven Olaf" userId="4f69aad7-611f-444a-a9cf-e02af61fd71d" providerId="ADAL" clId="{D8CD7B9E-0D63-4899-B92F-A8CCFE985D6E}" dt="2021-11-29T11:16:12.043" v="2219" actId="6549"/>
          <ac:spMkLst>
            <pc:docMk/>
            <pc:sldMk cId="3912443755" sldId="701"/>
            <ac:spMk id="4" creationId="{838D9788-2FCD-447F-9D11-38E046F25335}"/>
          </ac:spMkLst>
        </pc:spChg>
      </pc:sldChg>
      <pc:sldChg chg="del ord">
        <pc:chgData name="Twardziok, Sven Olaf" userId="4f69aad7-611f-444a-a9cf-e02af61fd71d" providerId="ADAL" clId="{D8CD7B9E-0D63-4899-B92F-A8CCFE985D6E}" dt="2021-11-26T16:34:59.249" v="1251" actId="2696"/>
        <pc:sldMkLst>
          <pc:docMk/>
          <pc:sldMk cId="1459266313" sldId="708"/>
        </pc:sldMkLst>
      </pc:sldChg>
      <pc:sldChg chg="addSp delSp modSp del mod ord">
        <pc:chgData name="Twardziok, Sven Olaf" userId="4f69aad7-611f-444a-a9cf-e02af61fd71d" providerId="ADAL" clId="{D8CD7B9E-0D63-4899-B92F-A8CCFE985D6E}" dt="2021-11-26T16:33:28.786" v="1207" actId="2696"/>
        <pc:sldMkLst>
          <pc:docMk/>
          <pc:sldMk cId="2421900613" sldId="717"/>
        </pc:sldMkLst>
        <pc:spChg chg="del">
          <ac:chgData name="Twardziok, Sven Olaf" userId="4f69aad7-611f-444a-a9cf-e02af61fd71d" providerId="ADAL" clId="{D8CD7B9E-0D63-4899-B92F-A8CCFE985D6E}" dt="2021-11-26T16:25:38.544" v="1118" actId="478"/>
          <ac:spMkLst>
            <pc:docMk/>
            <pc:sldMk cId="2421900613" sldId="717"/>
            <ac:spMk id="11" creationId="{559CEE1E-E3E9-476A-BC81-4AAE9AEDF7C0}"/>
          </ac:spMkLst>
        </pc:spChg>
        <pc:spChg chg="del mod">
          <ac:chgData name="Twardziok, Sven Olaf" userId="4f69aad7-611f-444a-a9cf-e02af61fd71d" providerId="ADAL" clId="{D8CD7B9E-0D63-4899-B92F-A8CCFE985D6E}" dt="2021-11-26T16:25:43.507" v="1121" actId="478"/>
          <ac:spMkLst>
            <pc:docMk/>
            <pc:sldMk cId="2421900613" sldId="717"/>
            <ac:spMk id="20" creationId="{5F9EFDF0-8D77-447B-9F81-BF3D254A6CD8}"/>
          </ac:spMkLst>
        </pc:spChg>
        <pc:spChg chg="add mod">
          <ac:chgData name="Twardziok, Sven Olaf" userId="4f69aad7-611f-444a-a9cf-e02af61fd71d" providerId="ADAL" clId="{D8CD7B9E-0D63-4899-B92F-A8CCFE985D6E}" dt="2021-11-26T16:26:16.063" v="1130" actId="571"/>
          <ac:spMkLst>
            <pc:docMk/>
            <pc:sldMk cId="2421900613" sldId="717"/>
            <ac:spMk id="28" creationId="{7E1454D4-5FB0-4819-9EDE-28D3F7798308}"/>
          </ac:spMkLst>
        </pc:spChg>
        <pc:spChg chg="mod">
          <ac:chgData name="Twardziok, Sven Olaf" userId="4f69aad7-611f-444a-a9cf-e02af61fd71d" providerId="ADAL" clId="{D8CD7B9E-0D63-4899-B92F-A8CCFE985D6E}" dt="2021-11-26T16:25:53.041" v="1123" actId="1076"/>
          <ac:spMkLst>
            <pc:docMk/>
            <pc:sldMk cId="2421900613" sldId="717"/>
            <ac:spMk id="54" creationId="{39A07B41-BB2A-45B8-BB90-AB3123599347}"/>
          </ac:spMkLst>
        </pc:spChg>
        <pc:spChg chg="mod">
          <ac:chgData name="Twardziok, Sven Olaf" userId="4f69aad7-611f-444a-a9cf-e02af61fd71d" providerId="ADAL" clId="{D8CD7B9E-0D63-4899-B92F-A8CCFE985D6E}" dt="2021-11-26T16:25:53.041" v="1123" actId="1076"/>
          <ac:spMkLst>
            <pc:docMk/>
            <pc:sldMk cId="2421900613" sldId="717"/>
            <ac:spMk id="57" creationId="{750F7AB4-F7ED-4730-B97C-0DC0BCA402B3}"/>
          </ac:spMkLst>
        </pc:spChg>
        <pc:spChg chg="mod">
          <ac:chgData name="Twardziok, Sven Olaf" userId="4f69aad7-611f-444a-a9cf-e02af61fd71d" providerId="ADAL" clId="{D8CD7B9E-0D63-4899-B92F-A8CCFE985D6E}" dt="2021-11-26T16:25:53.041" v="1123" actId="1076"/>
          <ac:spMkLst>
            <pc:docMk/>
            <pc:sldMk cId="2421900613" sldId="717"/>
            <ac:spMk id="63" creationId="{97CE89EC-FE2A-458C-AD1F-50EB6573242B}"/>
          </ac:spMkLst>
        </pc:spChg>
        <pc:spChg chg="mod">
          <ac:chgData name="Twardziok, Sven Olaf" userId="4f69aad7-611f-444a-a9cf-e02af61fd71d" providerId="ADAL" clId="{D8CD7B9E-0D63-4899-B92F-A8CCFE985D6E}" dt="2021-11-26T16:26:12.257" v="1128" actId="1076"/>
          <ac:spMkLst>
            <pc:docMk/>
            <pc:sldMk cId="2421900613" sldId="717"/>
            <ac:spMk id="74" creationId="{289E2A6D-EDE3-4537-8D6D-C5F7F63C7279}"/>
          </ac:spMkLst>
        </pc:spChg>
        <pc:spChg chg="del">
          <ac:chgData name="Twardziok, Sven Olaf" userId="4f69aad7-611f-444a-a9cf-e02af61fd71d" providerId="ADAL" clId="{D8CD7B9E-0D63-4899-B92F-A8CCFE985D6E}" dt="2021-11-26T16:25:35.859" v="1117" actId="478"/>
          <ac:spMkLst>
            <pc:docMk/>
            <pc:sldMk cId="2421900613" sldId="717"/>
            <ac:spMk id="82" creationId="{641C96C4-F915-424C-A809-000B5AE677A3}"/>
          </ac:spMkLst>
        </pc:spChg>
        <pc:grpChg chg="mod">
          <ac:chgData name="Twardziok, Sven Olaf" userId="4f69aad7-611f-444a-a9cf-e02af61fd71d" providerId="ADAL" clId="{D8CD7B9E-0D63-4899-B92F-A8CCFE985D6E}" dt="2021-11-26T16:25:53.041" v="1123" actId="1076"/>
          <ac:grpSpMkLst>
            <pc:docMk/>
            <pc:sldMk cId="2421900613" sldId="717"/>
            <ac:grpSpMk id="91" creationId="{AC9DBC06-C3F9-48AD-B448-1A0A02BA2B7D}"/>
          </ac:grpSpMkLst>
        </pc:grpChg>
        <pc:picChg chg="mod">
          <ac:chgData name="Twardziok, Sven Olaf" userId="4f69aad7-611f-444a-a9cf-e02af61fd71d" providerId="ADAL" clId="{D8CD7B9E-0D63-4899-B92F-A8CCFE985D6E}" dt="2021-11-26T16:25:53.041" v="1123" actId="1076"/>
          <ac:picMkLst>
            <pc:docMk/>
            <pc:sldMk cId="2421900613" sldId="717"/>
            <ac:picMk id="33" creationId="{112F7D30-AA9F-490D-97B1-59E746447EBC}"/>
          </ac:picMkLst>
        </pc:picChg>
        <pc:picChg chg="mod">
          <ac:chgData name="Twardziok, Sven Olaf" userId="4f69aad7-611f-444a-a9cf-e02af61fd71d" providerId="ADAL" clId="{D8CD7B9E-0D63-4899-B92F-A8CCFE985D6E}" dt="2021-11-26T16:25:53.041" v="1123" actId="1076"/>
          <ac:picMkLst>
            <pc:docMk/>
            <pc:sldMk cId="2421900613" sldId="717"/>
            <ac:picMk id="34" creationId="{CFC04788-CDB0-4C54-81C2-5E3440326B90}"/>
          </ac:picMkLst>
        </pc:picChg>
        <pc:picChg chg="mod">
          <ac:chgData name="Twardziok, Sven Olaf" userId="4f69aad7-611f-444a-a9cf-e02af61fd71d" providerId="ADAL" clId="{D8CD7B9E-0D63-4899-B92F-A8CCFE985D6E}" dt="2021-11-26T16:25:53.041" v="1123" actId="1076"/>
          <ac:picMkLst>
            <pc:docMk/>
            <pc:sldMk cId="2421900613" sldId="717"/>
            <ac:picMk id="35" creationId="{46A89A12-CD6D-4956-80EA-E00316971D87}"/>
          </ac:picMkLst>
        </pc:picChg>
        <pc:picChg chg="del">
          <ac:chgData name="Twardziok, Sven Olaf" userId="4f69aad7-611f-444a-a9cf-e02af61fd71d" providerId="ADAL" clId="{D8CD7B9E-0D63-4899-B92F-A8CCFE985D6E}" dt="2021-11-26T16:25:47.358" v="1122" actId="478"/>
          <ac:picMkLst>
            <pc:docMk/>
            <pc:sldMk cId="2421900613" sldId="717"/>
            <ac:picMk id="65" creationId="{FA5C33D1-2FD0-49C5-8BAD-3B8D25BBC493}"/>
          </ac:picMkLst>
        </pc:picChg>
        <pc:picChg chg="del">
          <ac:chgData name="Twardziok, Sven Olaf" userId="4f69aad7-611f-444a-a9cf-e02af61fd71d" providerId="ADAL" clId="{D8CD7B9E-0D63-4899-B92F-A8CCFE985D6E}" dt="2021-11-26T16:25:39.350" v="1119" actId="478"/>
          <ac:picMkLst>
            <pc:docMk/>
            <pc:sldMk cId="2421900613" sldId="717"/>
            <ac:picMk id="66" creationId="{EF75216E-6038-49FB-B870-838781C0D14C}"/>
          </ac:picMkLst>
        </pc:picChg>
        <pc:cxnChg chg="mod">
          <ac:chgData name="Twardziok, Sven Olaf" userId="4f69aad7-611f-444a-a9cf-e02af61fd71d" providerId="ADAL" clId="{D8CD7B9E-0D63-4899-B92F-A8CCFE985D6E}" dt="2021-11-26T16:25:53.041" v="1123" actId="1076"/>
          <ac:cxnSpMkLst>
            <pc:docMk/>
            <pc:sldMk cId="2421900613" sldId="717"/>
            <ac:cxnSpMk id="88" creationId="{6C1BB940-F1DF-40A9-8472-BDE3E2A7C7D1}"/>
          </ac:cxnSpMkLst>
        </pc:cxnChg>
        <pc:cxnChg chg="mod">
          <ac:chgData name="Twardziok, Sven Olaf" userId="4f69aad7-611f-444a-a9cf-e02af61fd71d" providerId="ADAL" clId="{D8CD7B9E-0D63-4899-B92F-A8CCFE985D6E}" dt="2021-11-26T16:25:53.041" v="1123" actId="1076"/>
          <ac:cxnSpMkLst>
            <pc:docMk/>
            <pc:sldMk cId="2421900613" sldId="717"/>
            <ac:cxnSpMk id="90" creationId="{DF551936-60F3-4B11-A10A-B0377FBC1AF3}"/>
          </ac:cxnSpMkLst>
        </pc:cxnChg>
        <pc:cxnChg chg="mod">
          <ac:chgData name="Twardziok, Sven Olaf" userId="4f69aad7-611f-444a-a9cf-e02af61fd71d" providerId="ADAL" clId="{D8CD7B9E-0D63-4899-B92F-A8CCFE985D6E}" dt="2021-11-26T16:25:53.041" v="1123" actId="1076"/>
          <ac:cxnSpMkLst>
            <pc:docMk/>
            <pc:sldMk cId="2421900613" sldId="717"/>
            <ac:cxnSpMk id="94" creationId="{5025BDC2-BC2E-4910-A6C9-C2EEE7EFF1BB}"/>
          </ac:cxnSpMkLst>
        </pc:cxnChg>
      </pc:sldChg>
      <pc:sldChg chg="addSp modSp mod ord">
        <pc:chgData name="Twardziok, Sven Olaf" userId="4f69aad7-611f-444a-a9cf-e02af61fd71d" providerId="ADAL" clId="{D8CD7B9E-0D63-4899-B92F-A8CCFE985D6E}" dt="2021-11-29T09:06:05.124" v="2118" actId="20577"/>
        <pc:sldMkLst>
          <pc:docMk/>
          <pc:sldMk cId="1769881371" sldId="719"/>
        </pc:sldMkLst>
        <pc:spChg chg="add mod">
          <ac:chgData name="Twardziok, Sven Olaf" userId="4f69aad7-611f-444a-a9cf-e02af61fd71d" providerId="ADAL" clId="{D8CD7B9E-0D63-4899-B92F-A8CCFE985D6E}" dt="2021-11-29T09:06:05.124" v="2118" actId="20577"/>
          <ac:spMkLst>
            <pc:docMk/>
            <pc:sldMk cId="1769881371" sldId="719"/>
            <ac:spMk id="6" creationId="{7036554A-0584-4A56-AC86-1A9819975791}"/>
          </ac:spMkLst>
        </pc:spChg>
      </pc:sldChg>
      <pc:sldChg chg="modSp del mod">
        <pc:chgData name="Twardziok, Sven Olaf" userId="4f69aad7-611f-444a-a9cf-e02af61fd71d" providerId="ADAL" clId="{D8CD7B9E-0D63-4899-B92F-A8CCFE985D6E}" dt="2021-11-26T15:38:20.073" v="531" actId="2696"/>
        <pc:sldMkLst>
          <pc:docMk/>
          <pc:sldMk cId="2819182947" sldId="723"/>
        </pc:sldMkLst>
        <pc:spChg chg="mod">
          <ac:chgData name="Twardziok, Sven Olaf" userId="4f69aad7-611f-444a-a9cf-e02af61fd71d" providerId="ADAL" clId="{D8CD7B9E-0D63-4899-B92F-A8CCFE985D6E}" dt="2021-11-23T07:06:44.069" v="9" actId="1076"/>
          <ac:spMkLst>
            <pc:docMk/>
            <pc:sldMk cId="2819182947" sldId="723"/>
            <ac:spMk id="5" creationId="{1B5EEBD0-9F77-4274-B869-49DD901F6E33}"/>
          </ac:spMkLst>
        </pc:spChg>
        <pc:spChg chg="mod">
          <ac:chgData name="Twardziok, Sven Olaf" userId="4f69aad7-611f-444a-a9cf-e02af61fd71d" providerId="ADAL" clId="{D8CD7B9E-0D63-4899-B92F-A8CCFE985D6E}" dt="2021-11-23T07:06:41.911" v="8" actId="14100"/>
          <ac:spMkLst>
            <pc:docMk/>
            <pc:sldMk cId="2819182947" sldId="723"/>
            <ac:spMk id="7" creationId="{EC3AA0CE-F981-4536-AE06-F8A8580BEF7D}"/>
          </ac:spMkLst>
        </pc:spChg>
        <pc:spChg chg="mod">
          <ac:chgData name="Twardziok, Sven Olaf" userId="4f69aad7-611f-444a-a9cf-e02af61fd71d" providerId="ADAL" clId="{D8CD7B9E-0D63-4899-B92F-A8CCFE985D6E}" dt="2021-11-23T07:06:38.281" v="7" actId="1076"/>
          <ac:spMkLst>
            <pc:docMk/>
            <pc:sldMk cId="2819182947" sldId="723"/>
            <ac:spMk id="9" creationId="{1B1CDA39-FF08-4A01-9C9A-768C6D249188}"/>
          </ac:spMkLst>
        </pc:spChg>
        <pc:picChg chg="mod">
          <ac:chgData name="Twardziok, Sven Olaf" userId="4f69aad7-611f-444a-a9cf-e02af61fd71d" providerId="ADAL" clId="{D8CD7B9E-0D63-4899-B92F-A8CCFE985D6E}" dt="2021-11-23T07:42:20.945" v="272" actId="1076"/>
          <ac:picMkLst>
            <pc:docMk/>
            <pc:sldMk cId="2819182947" sldId="723"/>
            <ac:picMk id="8" creationId="{DB26F437-2CBE-43CF-BB77-42235404F2F7}"/>
          </ac:picMkLst>
        </pc:picChg>
      </pc:sldChg>
      <pc:sldChg chg="addSp delSp modSp mod ord">
        <pc:chgData name="Twardziok, Sven Olaf" userId="4f69aad7-611f-444a-a9cf-e02af61fd71d" providerId="ADAL" clId="{D8CD7B9E-0D63-4899-B92F-A8CCFE985D6E}" dt="2021-11-26T16:27:38.782" v="1151" actId="1076"/>
        <pc:sldMkLst>
          <pc:docMk/>
          <pc:sldMk cId="4281507856" sldId="724"/>
        </pc:sldMkLst>
        <pc:spChg chg="add del">
          <ac:chgData name="Twardziok, Sven Olaf" userId="4f69aad7-611f-444a-a9cf-e02af61fd71d" providerId="ADAL" clId="{D8CD7B9E-0D63-4899-B92F-A8CCFE985D6E}" dt="2021-11-23T07:30:08.633" v="235" actId="478"/>
          <ac:spMkLst>
            <pc:docMk/>
            <pc:sldMk cId="4281507856" sldId="724"/>
            <ac:spMk id="2" creationId="{FEBC8C44-C4A2-4FCE-A798-B6FF6ACC1BC5}"/>
          </ac:spMkLst>
        </pc:spChg>
        <pc:spChg chg="mod">
          <ac:chgData name="Twardziok, Sven Olaf" userId="4f69aad7-611f-444a-a9cf-e02af61fd71d" providerId="ADAL" clId="{D8CD7B9E-0D63-4899-B92F-A8CCFE985D6E}" dt="2021-11-26T16:27:38.782" v="1151" actId="1076"/>
          <ac:spMkLst>
            <pc:docMk/>
            <pc:sldMk cId="4281507856" sldId="724"/>
            <ac:spMk id="3" creationId="{B6EDA4C3-9EB9-454D-8062-D91A82122231}"/>
          </ac:spMkLst>
        </pc:spChg>
        <pc:spChg chg="add del">
          <ac:chgData name="Twardziok, Sven Olaf" userId="4f69aad7-611f-444a-a9cf-e02af61fd71d" providerId="ADAL" clId="{D8CD7B9E-0D63-4899-B92F-A8CCFE985D6E}" dt="2021-11-23T07:30:08.633" v="235" actId="478"/>
          <ac:spMkLst>
            <pc:docMk/>
            <pc:sldMk cId="4281507856" sldId="724"/>
            <ac:spMk id="37" creationId="{63EF9726-D56F-4CBB-9B7F-BCA84A91DF63}"/>
          </ac:spMkLst>
        </pc:spChg>
        <pc:spChg chg="add del">
          <ac:chgData name="Twardziok, Sven Olaf" userId="4f69aad7-611f-444a-a9cf-e02af61fd71d" providerId="ADAL" clId="{D8CD7B9E-0D63-4899-B92F-A8CCFE985D6E}" dt="2021-11-23T07:30:08.633" v="235" actId="478"/>
          <ac:spMkLst>
            <pc:docMk/>
            <pc:sldMk cId="4281507856" sldId="724"/>
            <ac:spMk id="74" creationId="{289E2A6D-EDE3-4537-8D6D-C5F7F63C7279}"/>
          </ac:spMkLst>
        </pc:spChg>
        <pc:grpChg chg="add del">
          <ac:chgData name="Twardziok, Sven Olaf" userId="4f69aad7-611f-444a-a9cf-e02af61fd71d" providerId="ADAL" clId="{D8CD7B9E-0D63-4899-B92F-A8CCFE985D6E}" dt="2021-11-23T07:30:08.633" v="235" actId="478"/>
          <ac:grpSpMkLst>
            <pc:docMk/>
            <pc:sldMk cId="4281507856" sldId="724"/>
            <ac:grpSpMk id="22" creationId="{AE280D45-C519-40AC-942F-111677629ACB}"/>
          </ac:grpSpMkLst>
        </pc:grpChg>
        <pc:grpChg chg="add del">
          <ac:chgData name="Twardziok, Sven Olaf" userId="4f69aad7-611f-444a-a9cf-e02af61fd71d" providerId="ADAL" clId="{D8CD7B9E-0D63-4899-B92F-A8CCFE985D6E}" dt="2021-11-23T07:30:08.633" v="235" actId="478"/>
          <ac:grpSpMkLst>
            <pc:docMk/>
            <pc:sldMk cId="4281507856" sldId="724"/>
            <ac:grpSpMk id="47" creationId="{A62BB60A-2283-4CB3-8592-849000CE56B3}"/>
          </ac:grpSpMkLst>
        </pc:grpChg>
        <pc:grpChg chg="add del">
          <ac:chgData name="Twardziok, Sven Olaf" userId="4f69aad7-611f-444a-a9cf-e02af61fd71d" providerId="ADAL" clId="{D8CD7B9E-0D63-4899-B92F-A8CCFE985D6E}" dt="2021-11-23T07:30:08.633" v="235" actId="478"/>
          <ac:grpSpMkLst>
            <pc:docMk/>
            <pc:sldMk cId="4281507856" sldId="724"/>
            <ac:grpSpMk id="50" creationId="{96AAA367-DB35-4C36-B5AA-74DC87F8FA2E}"/>
          </ac:grpSpMkLst>
        </pc:grpChg>
        <pc:grpChg chg="add del">
          <ac:chgData name="Twardziok, Sven Olaf" userId="4f69aad7-611f-444a-a9cf-e02af61fd71d" providerId="ADAL" clId="{D8CD7B9E-0D63-4899-B92F-A8CCFE985D6E}" dt="2021-11-23T07:30:08.633" v="235" actId="478"/>
          <ac:grpSpMkLst>
            <pc:docMk/>
            <pc:sldMk cId="4281507856" sldId="724"/>
            <ac:grpSpMk id="91" creationId="{AC9DBC06-C3F9-48AD-B448-1A0A02BA2B7D}"/>
          </ac:grpSpMkLst>
        </pc:grpChg>
        <pc:cxnChg chg="add del">
          <ac:chgData name="Twardziok, Sven Olaf" userId="4f69aad7-611f-444a-a9cf-e02af61fd71d" providerId="ADAL" clId="{D8CD7B9E-0D63-4899-B92F-A8CCFE985D6E}" dt="2021-11-23T07:30:08.633" v="235" actId="478"/>
          <ac:cxnSpMkLst>
            <pc:docMk/>
            <pc:sldMk cId="4281507856" sldId="724"/>
            <ac:cxnSpMk id="29" creationId="{DBABA10E-DCC2-445F-BEF2-79E28E9390FF}"/>
          </ac:cxnSpMkLst>
        </pc:cxnChg>
        <pc:cxnChg chg="add del">
          <ac:chgData name="Twardziok, Sven Olaf" userId="4f69aad7-611f-444a-a9cf-e02af61fd71d" providerId="ADAL" clId="{D8CD7B9E-0D63-4899-B92F-A8CCFE985D6E}" dt="2021-11-23T07:30:08.633" v="235" actId="478"/>
          <ac:cxnSpMkLst>
            <pc:docMk/>
            <pc:sldMk cId="4281507856" sldId="724"/>
            <ac:cxnSpMk id="36" creationId="{6F8E3A0F-3B48-4C42-B724-1930706D9AB6}"/>
          </ac:cxnSpMkLst>
        </pc:cxnChg>
        <pc:cxnChg chg="add del mod">
          <ac:chgData name="Twardziok, Sven Olaf" userId="4f69aad7-611f-444a-a9cf-e02af61fd71d" providerId="ADAL" clId="{D8CD7B9E-0D63-4899-B92F-A8CCFE985D6E}" dt="2021-11-23T07:30:08.633" v="235" actId="478"/>
          <ac:cxnSpMkLst>
            <pc:docMk/>
            <pc:sldMk cId="4281507856" sldId="724"/>
            <ac:cxnSpMk id="38" creationId="{0EAA1BB8-0546-429F-9669-F1F7CB20C6EF}"/>
          </ac:cxnSpMkLst>
        </pc:cxnChg>
        <pc:cxnChg chg="add del mod">
          <ac:chgData name="Twardziok, Sven Olaf" userId="4f69aad7-611f-444a-a9cf-e02af61fd71d" providerId="ADAL" clId="{D8CD7B9E-0D63-4899-B92F-A8CCFE985D6E}" dt="2021-11-23T07:30:08.633" v="235" actId="478"/>
          <ac:cxnSpMkLst>
            <pc:docMk/>
            <pc:sldMk cId="4281507856" sldId="724"/>
            <ac:cxnSpMk id="88" creationId="{6C1BB940-F1DF-40A9-8472-BDE3E2A7C7D1}"/>
          </ac:cxnSpMkLst>
        </pc:cxnChg>
        <pc:cxnChg chg="add del mod">
          <ac:chgData name="Twardziok, Sven Olaf" userId="4f69aad7-611f-444a-a9cf-e02af61fd71d" providerId="ADAL" clId="{D8CD7B9E-0D63-4899-B92F-A8CCFE985D6E}" dt="2021-11-23T07:30:08.633" v="235" actId="478"/>
          <ac:cxnSpMkLst>
            <pc:docMk/>
            <pc:sldMk cId="4281507856" sldId="724"/>
            <ac:cxnSpMk id="90" creationId="{DF551936-60F3-4B11-A10A-B0377FBC1AF3}"/>
          </ac:cxnSpMkLst>
        </pc:cxnChg>
        <pc:cxnChg chg="add del mod">
          <ac:chgData name="Twardziok, Sven Olaf" userId="4f69aad7-611f-444a-a9cf-e02af61fd71d" providerId="ADAL" clId="{D8CD7B9E-0D63-4899-B92F-A8CCFE985D6E}" dt="2021-11-23T07:30:08.633" v="235" actId="478"/>
          <ac:cxnSpMkLst>
            <pc:docMk/>
            <pc:sldMk cId="4281507856" sldId="724"/>
            <ac:cxnSpMk id="94" creationId="{5025BDC2-BC2E-4910-A6C9-C2EEE7EFF1BB}"/>
          </ac:cxnSpMkLst>
        </pc:cxnChg>
      </pc:sldChg>
      <pc:sldChg chg="addSp delSp modSp mod ord">
        <pc:chgData name="Twardziok, Sven Olaf" userId="4f69aad7-611f-444a-a9cf-e02af61fd71d" providerId="ADAL" clId="{D8CD7B9E-0D63-4899-B92F-A8CCFE985D6E}" dt="2021-11-29T09:07:29.295" v="2145" actId="1076"/>
        <pc:sldMkLst>
          <pc:docMk/>
          <pc:sldMk cId="1677132945" sldId="725"/>
        </pc:sldMkLst>
        <pc:spChg chg="mod">
          <ac:chgData name="Twardziok, Sven Olaf" userId="4f69aad7-611f-444a-a9cf-e02af61fd71d" providerId="ADAL" clId="{D8CD7B9E-0D63-4899-B92F-A8CCFE985D6E}" dt="2021-11-29T09:06:29.231" v="2135" actId="20577"/>
          <ac:spMkLst>
            <pc:docMk/>
            <pc:sldMk cId="1677132945" sldId="725"/>
            <ac:spMk id="2" creationId="{D52F86AE-7A64-4D89-9C72-FED7B96A545C}"/>
          </ac:spMkLst>
        </pc:spChg>
        <pc:spChg chg="add mod">
          <ac:chgData name="Twardziok, Sven Olaf" userId="4f69aad7-611f-444a-a9cf-e02af61fd71d" providerId="ADAL" clId="{D8CD7B9E-0D63-4899-B92F-A8CCFE985D6E}" dt="2021-11-29T09:07:29.295" v="2145" actId="1076"/>
          <ac:spMkLst>
            <pc:docMk/>
            <pc:sldMk cId="1677132945" sldId="725"/>
            <ac:spMk id="3" creationId="{ACC38132-BD6C-4286-849C-61582093BB31}"/>
          </ac:spMkLst>
        </pc:spChg>
        <pc:spChg chg="del mod">
          <ac:chgData name="Twardziok, Sven Olaf" userId="4f69aad7-611f-444a-a9cf-e02af61fd71d" providerId="ADAL" clId="{D8CD7B9E-0D63-4899-B92F-A8CCFE985D6E}" dt="2021-11-26T15:40:43.517" v="548" actId="478"/>
          <ac:spMkLst>
            <pc:docMk/>
            <pc:sldMk cId="1677132945" sldId="725"/>
            <ac:spMk id="6" creationId="{B22AAB16-D79F-4E04-88B0-DBBCDD2B54BC}"/>
          </ac:spMkLst>
        </pc:spChg>
        <pc:spChg chg="mod">
          <ac:chgData name="Twardziok, Sven Olaf" userId="4f69aad7-611f-444a-a9cf-e02af61fd71d" providerId="ADAL" clId="{D8CD7B9E-0D63-4899-B92F-A8CCFE985D6E}" dt="2021-11-23T07:08:48.307" v="23" actId="14100"/>
          <ac:spMkLst>
            <pc:docMk/>
            <pc:sldMk cId="1677132945" sldId="725"/>
            <ac:spMk id="11" creationId="{286EFAD3-8938-4A7A-A7AD-A1049E89535B}"/>
          </ac:spMkLst>
        </pc:spChg>
        <pc:spChg chg="mod">
          <ac:chgData name="Twardziok, Sven Olaf" userId="4f69aad7-611f-444a-a9cf-e02af61fd71d" providerId="ADAL" clId="{D8CD7B9E-0D63-4899-B92F-A8CCFE985D6E}" dt="2021-11-23T07:08:55.939" v="25" actId="14100"/>
          <ac:spMkLst>
            <pc:docMk/>
            <pc:sldMk cId="1677132945" sldId="725"/>
            <ac:spMk id="26" creationId="{4F677725-A6A8-4D3C-83EC-36C6D7F73012}"/>
          </ac:spMkLst>
        </pc:spChg>
        <pc:spChg chg="mod">
          <ac:chgData name="Twardziok, Sven Olaf" userId="4f69aad7-611f-444a-a9cf-e02af61fd71d" providerId="ADAL" clId="{D8CD7B9E-0D63-4899-B92F-A8CCFE985D6E}" dt="2021-11-23T07:08:53.273" v="24" actId="1076"/>
          <ac:spMkLst>
            <pc:docMk/>
            <pc:sldMk cId="1677132945" sldId="725"/>
            <ac:spMk id="27" creationId="{EE3687CF-22E2-42CF-B1E1-5A4AE9B5F843}"/>
          </ac:spMkLst>
        </pc:spChg>
        <pc:spChg chg="mod">
          <ac:chgData name="Twardziok, Sven Olaf" userId="4f69aad7-611f-444a-a9cf-e02af61fd71d" providerId="ADAL" clId="{D8CD7B9E-0D63-4899-B92F-A8CCFE985D6E}" dt="2021-11-29T09:07:17.869" v="2141" actId="14100"/>
          <ac:spMkLst>
            <pc:docMk/>
            <pc:sldMk cId="1677132945" sldId="725"/>
            <ac:spMk id="28" creationId="{8C2EAA22-0A2D-4270-9737-C65D7E059E69}"/>
          </ac:spMkLst>
        </pc:spChg>
        <pc:spChg chg="mod">
          <ac:chgData name="Twardziok, Sven Olaf" userId="4f69aad7-611f-444a-a9cf-e02af61fd71d" providerId="ADAL" clId="{D8CD7B9E-0D63-4899-B92F-A8CCFE985D6E}" dt="2021-11-29T09:06:34.263" v="2136" actId="1076"/>
          <ac:spMkLst>
            <pc:docMk/>
            <pc:sldMk cId="1677132945" sldId="725"/>
            <ac:spMk id="34" creationId="{B1434E5D-1E90-4575-A29C-FD08C8BE5DEA}"/>
          </ac:spMkLst>
        </pc:spChg>
      </pc:sldChg>
      <pc:sldChg chg="addSp delSp modSp mod ord">
        <pc:chgData name="Twardziok, Sven Olaf" userId="4f69aad7-611f-444a-a9cf-e02af61fd71d" providerId="ADAL" clId="{D8CD7B9E-0D63-4899-B92F-A8CCFE985D6E}" dt="2021-11-29T11:21:20.494" v="2228" actId="1076"/>
        <pc:sldMkLst>
          <pc:docMk/>
          <pc:sldMk cId="1449231753" sldId="726"/>
        </pc:sldMkLst>
        <pc:spChg chg="add mod">
          <ac:chgData name="Twardziok, Sven Olaf" userId="4f69aad7-611f-444a-a9cf-e02af61fd71d" providerId="ADAL" clId="{D8CD7B9E-0D63-4899-B92F-A8CCFE985D6E}" dt="2021-11-26T16:00:37.598" v="884" actId="1076"/>
          <ac:spMkLst>
            <pc:docMk/>
            <pc:sldMk cId="1449231753" sldId="726"/>
            <ac:spMk id="3" creationId="{8C58226D-E29D-4596-9E8B-FC894279EDE8}"/>
          </ac:spMkLst>
        </pc:spChg>
        <pc:spChg chg="add mod">
          <ac:chgData name="Twardziok, Sven Olaf" userId="4f69aad7-611f-444a-a9cf-e02af61fd71d" providerId="ADAL" clId="{D8CD7B9E-0D63-4899-B92F-A8CCFE985D6E}" dt="2021-11-26T16:02:05.719" v="931" actId="1035"/>
          <ac:spMkLst>
            <pc:docMk/>
            <pc:sldMk cId="1449231753" sldId="726"/>
            <ac:spMk id="11" creationId="{14EA3A7A-D99F-445F-BFAB-274AA8386499}"/>
          </ac:spMkLst>
        </pc:spChg>
        <pc:spChg chg="mod">
          <ac:chgData name="Twardziok, Sven Olaf" userId="4f69aad7-611f-444a-a9cf-e02af61fd71d" providerId="ADAL" clId="{D8CD7B9E-0D63-4899-B92F-A8CCFE985D6E}" dt="2021-11-26T15:46:28.555" v="658" actId="1076"/>
          <ac:spMkLst>
            <pc:docMk/>
            <pc:sldMk cId="1449231753" sldId="726"/>
            <ac:spMk id="13" creationId="{CC30BF0F-5E12-451C-B23D-015E2F0B7D8B}"/>
          </ac:spMkLst>
        </pc:spChg>
        <pc:spChg chg="mod">
          <ac:chgData name="Twardziok, Sven Olaf" userId="4f69aad7-611f-444a-a9cf-e02af61fd71d" providerId="ADAL" clId="{D8CD7B9E-0D63-4899-B92F-A8CCFE985D6E}" dt="2021-11-26T15:46:12.775" v="653" actId="14100"/>
          <ac:spMkLst>
            <pc:docMk/>
            <pc:sldMk cId="1449231753" sldId="726"/>
            <ac:spMk id="22" creationId="{F4A1F60F-5E07-4432-A04C-E445B1855BDF}"/>
          </ac:spMkLst>
        </pc:spChg>
        <pc:spChg chg="mod">
          <ac:chgData name="Twardziok, Sven Olaf" userId="4f69aad7-611f-444a-a9cf-e02af61fd71d" providerId="ADAL" clId="{D8CD7B9E-0D63-4899-B92F-A8CCFE985D6E}" dt="2021-11-26T15:50:22.030" v="743" actId="1076"/>
          <ac:spMkLst>
            <pc:docMk/>
            <pc:sldMk cId="1449231753" sldId="726"/>
            <ac:spMk id="24" creationId="{293C03EC-95F4-4B34-85BB-1AEF8FD94366}"/>
          </ac:spMkLst>
        </pc:spChg>
        <pc:spChg chg="add mod ord">
          <ac:chgData name="Twardziok, Sven Olaf" userId="4f69aad7-611f-444a-a9cf-e02af61fd71d" providerId="ADAL" clId="{D8CD7B9E-0D63-4899-B92F-A8CCFE985D6E}" dt="2021-11-26T16:04:15.341" v="949" actId="167"/>
          <ac:spMkLst>
            <pc:docMk/>
            <pc:sldMk cId="1449231753" sldId="726"/>
            <ac:spMk id="35" creationId="{7933C213-6697-404D-B472-16456120361B}"/>
          </ac:spMkLst>
        </pc:spChg>
        <pc:spChg chg="add del mod">
          <ac:chgData name="Twardziok, Sven Olaf" userId="4f69aad7-611f-444a-a9cf-e02af61fd71d" providerId="ADAL" clId="{D8CD7B9E-0D63-4899-B92F-A8CCFE985D6E}" dt="2021-11-26T15:41:36.567" v="588" actId="478"/>
          <ac:spMkLst>
            <pc:docMk/>
            <pc:sldMk cId="1449231753" sldId="726"/>
            <ac:spMk id="37" creationId="{87E76DC5-451B-4691-A2BC-F595D6803BC7}"/>
          </ac:spMkLst>
        </pc:spChg>
        <pc:spChg chg="add mod">
          <ac:chgData name="Twardziok, Sven Olaf" userId="4f69aad7-611f-444a-a9cf-e02af61fd71d" providerId="ADAL" clId="{D8CD7B9E-0D63-4899-B92F-A8CCFE985D6E}" dt="2021-11-26T16:04:43.377" v="958" actId="1076"/>
          <ac:spMkLst>
            <pc:docMk/>
            <pc:sldMk cId="1449231753" sldId="726"/>
            <ac:spMk id="43" creationId="{DCD0A405-3C75-4A32-8B51-C1324001D9D1}"/>
          </ac:spMkLst>
        </pc:spChg>
        <pc:spChg chg="add mod">
          <ac:chgData name="Twardziok, Sven Olaf" userId="4f69aad7-611f-444a-a9cf-e02af61fd71d" providerId="ADAL" clId="{D8CD7B9E-0D63-4899-B92F-A8CCFE985D6E}" dt="2021-11-26T16:02:05.719" v="931" actId="1035"/>
          <ac:spMkLst>
            <pc:docMk/>
            <pc:sldMk cId="1449231753" sldId="726"/>
            <ac:spMk id="45" creationId="{575EA816-02FC-438B-B760-C9A7D4C39807}"/>
          </ac:spMkLst>
        </pc:spChg>
        <pc:spChg chg="mod">
          <ac:chgData name="Twardziok, Sven Olaf" userId="4f69aad7-611f-444a-a9cf-e02af61fd71d" providerId="ADAL" clId="{D8CD7B9E-0D63-4899-B92F-A8CCFE985D6E}" dt="2021-11-26T16:04:56.559" v="960" actId="1076"/>
          <ac:spMkLst>
            <pc:docMk/>
            <pc:sldMk cId="1449231753" sldId="726"/>
            <ac:spMk id="46" creationId="{5E3588F9-9DB6-4172-A35A-A10E34ACC070}"/>
          </ac:spMkLst>
        </pc:spChg>
        <pc:spChg chg="mod">
          <ac:chgData name="Twardziok, Sven Olaf" userId="4f69aad7-611f-444a-a9cf-e02af61fd71d" providerId="ADAL" clId="{D8CD7B9E-0D63-4899-B92F-A8CCFE985D6E}" dt="2021-11-26T16:06:24.140" v="981" actId="20577"/>
          <ac:spMkLst>
            <pc:docMk/>
            <pc:sldMk cId="1449231753" sldId="726"/>
            <ac:spMk id="54" creationId="{075F335A-1936-49D2-94E4-70FA7C2F013A}"/>
          </ac:spMkLst>
        </pc:spChg>
        <pc:spChg chg="mod">
          <ac:chgData name="Twardziok, Sven Olaf" userId="4f69aad7-611f-444a-a9cf-e02af61fd71d" providerId="ADAL" clId="{D8CD7B9E-0D63-4899-B92F-A8CCFE985D6E}" dt="2021-11-26T16:09:32.398" v="995" actId="14100"/>
          <ac:spMkLst>
            <pc:docMk/>
            <pc:sldMk cId="1449231753" sldId="726"/>
            <ac:spMk id="57" creationId="{492DCC32-CCE1-43E3-82D4-F1527BF41348}"/>
          </ac:spMkLst>
        </pc:spChg>
        <pc:spChg chg="add mod">
          <ac:chgData name="Twardziok, Sven Olaf" userId="4f69aad7-611f-444a-a9cf-e02af61fd71d" providerId="ADAL" clId="{D8CD7B9E-0D63-4899-B92F-A8CCFE985D6E}" dt="2021-11-26T16:02:05.719" v="931" actId="1035"/>
          <ac:spMkLst>
            <pc:docMk/>
            <pc:sldMk cId="1449231753" sldId="726"/>
            <ac:spMk id="58" creationId="{E836A732-BC72-4009-B37C-525BDE7B379F}"/>
          </ac:spMkLst>
        </pc:spChg>
        <pc:spChg chg="add del mod ord">
          <ac:chgData name="Twardziok, Sven Olaf" userId="4f69aad7-611f-444a-a9cf-e02af61fd71d" providerId="ADAL" clId="{D8CD7B9E-0D63-4899-B92F-A8CCFE985D6E}" dt="2021-11-26T16:08:50.097" v="990" actId="14100"/>
          <ac:spMkLst>
            <pc:docMk/>
            <pc:sldMk cId="1449231753" sldId="726"/>
            <ac:spMk id="71" creationId="{6E6A53A8-9F84-41B6-8F2C-0774B6AD6FD2}"/>
          </ac:spMkLst>
        </pc:spChg>
        <pc:spChg chg="add del mod">
          <ac:chgData name="Twardziok, Sven Olaf" userId="4f69aad7-611f-444a-a9cf-e02af61fd71d" providerId="ADAL" clId="{D8CD7B9E-0D63-4899-B92F-A8CCFE985D6E}" dt="2021-11-26T16:06:14.407" v="972"/>
          <ac:spMkLst>
            <pc:docMk/>
            <pc:sldMk cId="1449231753" sldId="726"/>
            <ac:spMk id="72" creationId="{BF89248E-9379-48BA-821E-F9CFE1D53133}"/>
          </ac:spMkLst>
        </pc:spChg>
        <pc:spChg chg="add mod">
          <ac:chgData name="Twardziok, Sven Olaf" userId="4f69aad7-611f-444a-a9cf-e02af61fd71d" providerId="ADAL" clId="{D8CD7B9E-0D63-4899-B92F-A8CCFE985D6E}" dt="2021-11-26T16:02:05.719" v="931" actId="1035"/>
          <ac:spMkLst>
            <pc:docMk/>
            <pc:sldMk cId="1449231753" sldId="726"/>
            <ac:spMk id="83" creationId="{92A3EE9F-4625-4A87-A9B9-27CDD0B4A73B}"/>
          </ac:spMkLst>
        </pc:spChg>
        <pc:spChg chg="add del mod">
          <ac:chgData name="Twardziok, Sven Olaf" userId="4f69aad7-611f-444a-a9cf-e02af61fd71d" providerId="ADAL" clId="{D8CD7B9E-0D63-4899-B92F-A8CCFE985D6E}" dt="2021-11-26T16:01:24.339" v="902" actId="478"/>
          <ac:spMkLst>
            <pc:docMk/>
            <pc:sldMk cId="1449231753" sldId="726"/>
            <ac:spMk id="84" creationId="{2469208B-5F7B-4D87-975D-D11B328F8812}"/>
          </ac:spMkLst>
        </pc:spChg>
        <pc:spChg chg="add del mod">
          <ac:chgData name="Twardziok, Sven Olaf" userId="4f69aad7-611f-444a-a9cf-e02af61fd71d" providerId="ADAL" clId="{D8CD7B9E-0D63-4899-B92F-A8CCFE985D6E}" dt="2021-11-26T16:01:22.671" v="901" actId="478"/>
          <ac:spMkLst>
            <pc:docMk/>
            <pc:sldMk cId="1449231753" sldId="726"/>
            <ac:spMk id="85" creationId="{223511DD-3834-4156-A427-EE2AD99172B5}"/>
          </ac:spMkLst>
        </pc:spChg>
        <pc:spChg chg="add del mod ord">
          <ac:chgData name="Twardziok, Sven Olaf" userId="4f69aad7-611f-444a-a9cf-e02af61fd71d" providerId="ADAL" clId="{D8CD7B9E-0D63-4899-B92F-A8CCFE985D6E}" dt="2021-11-26T16:07:33.255" v="984" actId="478"/>
          <ac:spMkLst>
            <pc:docMk/>
            <pc:sldMk cId="1449231753" sldId="726"/>
            <ac:spMk id="98" creationId="{C10BB46E-A5D0-4670-8137-EC3756216913}"/>
          </ac:spMkLst>
        </pc:spChg>
        <pc:spChg chg="mod">
          <ac:chgData name="Twardziok, Sven Olaf" userId="4f69aad7-611f-444a-a9cf-e02af61fd71d" providerId="ADAL" clId="{D8CD7B9E-0D63-4899-B92F-A8CCFE985D6E}" dt="2021-11-26T16:02:05.719" v="931" actId="1035"/>
          <ac:spMkLst>
            <pc:docMk/>
            <pc:sldMk cId="1449231753" sldId="726"/>
            <ac:spMk id="158" creationId="{F037E42C-A2B6-41E6-BAD2-9E41BD8432D0}"/>
          </ac:spMkLst>
        </pc:spChg>
        <pc:spChg chg="mod">
          <ac:chgData name="Twardziok, Sven Olaf" userId="4f69aad7-611f-444a-a9cf-e02af61fd71d" providerId="ADAL" clId="{D8CD7B9E-0D63-4899-B92F-A8CCFE985D6E}" dt="2021-11-26T16:02:05.719" v="931" actId="1035"/>
          <ac:spMkLst>
            <pc:docMk/>
            <pc:sldMk cId="1449231753" sldId="726"/>
            <ac:spMk id="164" creationId="{E8B00DFA-EB3E-4120-90D7-07E9BDB3BD6A}"/>
          </ac:spMkLst>
        </pc:spChg>
        <pc:spChg chg="mod">
          <ac:chgData name="Twardziok, Sven Olaf" userId="4f69aad7-611f-444a-a9cf-e02af61fd71d" providerId="ADAL" clId="{D8CD7B9E-0D63-4899-B92F-A8CCFE985D6E}" dt="2021-11-26T15:53:47.906" v="804" actId="14100"/>
          <ac:spMkLst>
            <pc:docMk/>
            <pc:sldMk cId="1449231753" sldId="726"/>
            <ac:spMk id="186" creationId="{ACCD3CCD-3C16-4F6C-84FB-2CC3185E473A}"/>
          </ac:spMkLst>
        </pc:spChg>
        <pc:spChg chg="mod">
          <ac:chgData name="Twardziok, Sven Olaf" userId="4f69aad7-611f-444a-a9cf-e02af61fd71d" providerId="ADAL" clId="{D8CD7B9E-0D63-4899-B92F-A8CCFE985D6E}" dt="2021-11-29T11:20:40.384" v="2227" actId="6549"/>
          <ac:spMkLst>
            <pc:docMk/>
            <pc:sldMk cId="1449231753" sldId="726"/>
            <ac:spMk id="187" creationId="{5C2F5FD0-97BA-47B5-99DA-EA34C176D572}"/>
          </ac:spMkLst>
        </pc:spChg>
        <pc:spChg chg="mod">
          <ac:chgData name="Twardziok, Sven Olaf" userId="4f69aad7-611f-444a-a9cf-e02af61fd71d" providerId="ADAL" clId="{D8CD7B9E-0D63-4899-B92F-A8CCFE985D6E}" dt="2021-11-26T15:46:35.703" v="660" actId="1076"/>
          <ac:spMkLst>
            <pc:docMk/>
            <pc:sldMk cId="1449231753" sldId="726"/>
            <ac:spMk id="189" creationId="{515A8B6C-F354-46B2-8F58-19F587F130B2}"/>
          </ac:spMkLst>
        </pc:spChg>
        <pc:spChg chg="mod">
          <ac:chgData name="Twardziok, Sven Olaf" userId="4f69aad7-611f-444a-a9cf-e02af61fd71d" providerId="ADAL" clId="{D8CD7B9E-0D63-4899-B92F-A8CCFE985D6E}" dt="2021-11-26T15:46:31.615" v="659" actId="1076"/>
          <ac:spMkLst>
            <pc:docMk/>
            <pc:sldMk cId="1449231753" sldId="726"/>
            <ac:spMk id="192" creationId="{076B5FE9-3D31-4C44-AC13-01B8E8AB844C}"/>
          </ac:spMkLst>
        </pc:spChg>
        <pc:spChg chg="mod">
          <ac:chgData name="Twardziok, Sven Olaf" userId="4f69aad7-611f-444a-a9cf-e02af61fd71d" providerId="ADAL" clId="{D8CD7B9E-0D63-4899-B92F-A8CCFE985D6E}" dt="2021-11-26T15:51:15.209" v="764" actId="1076"/>
          <ac:spMkLst>
            <pc:docMk/>
            <pc:sldMk cId="1449231753" sldId="726"/>
            <ac:spMk id="194" creationId="{ED134DC6-A4BC-4B66-B0F1-1F292410B7F1}"/>
          </ac:spMkLst>
        </pc:spChg>
        <pc:spChg chg="del mod">
          <ac:chgData name="Twardziok, Sven Olaf" userId="4f69aad7-611f-444a-a9cf-e02af61fd71d" providerId="ADAL" clId="{D8CD7B9E-0D63-4899-B92F-A8CCFE985D6E}" dt="2021-11-26T15:57:47.916" v="836" actId="478"/>
          <ac:spMkLst>
            <pc:docMk/>
            <pc:sldMk cId="1449231753" sldId="726"/>
            <ac:spMk id="303" creationId="{CE1591B9-53AC-4512-B4B3-2954B3D7CACF}"/>
          </ac:spMkLst>
        </pc:spChg>
        <pc:grpChg chg="mod">
          <ac:chgData name="Twardziok, Sven Olaf" userId="4f69aad7-611f-444a-a9cf-e02af61fd71d" providerId="ADAL" clId="{D8CD7B9E-0D63-4899-B92F-A8CCFE985D6E}" dt="2021-11-26T16:02:05.719" v="931" actId="1035"/>
          <ac:grpSpMkLst>
            <pc:docMk/>
            <pc:sldMk cId="1449231753" sldId="726"/>
            <ac:grpSpMk id="8" creationId="{FD19E44F-A9E2-4D57-BC17-9986F4BBD30D}"/>
          </ac:grpSpMkLst>
        </pc:grpChg>
        <pc:grpChg chg="mod">
          <ac:chgData name="Twardziok, Sven Olaf" userId="4f69aad7-611f-444a-a9cf-e02af61fd71d" providerId="ADAL" clId="{D8CD7B9E-0D63-4899-B92F-A8CCFE985D6E}" dt="2021-11-26T16:05:09" v="965" actId="14100"/>
          <ac:grpSpMkLst>
            <pc:docMk/>
            <pc:sldMk cId="1449231753" sldId="726"/>
            <ac:grpSpMk id="9" creationId="{D40CD2BC-9722-468C-81FC-3253F341DABB}"/>
          </ac:grpSpMkLst>
        </pc:grpChg>
        <pc:grpChg chg="mod">
          <ac:chgData name="Twardziok, Sven Olaf" userId="4f69aad7-611f-444a-a9cf-e02af61fd71d" providerId="ADAL" clId="{D8CD7B9E-0D63-4899-B92F-A8CCFE985D6E}" dt="2021-11-26T16:02:05.719" v="931" actId="1035"/>
          <ac:grpSpMkLst>
            <pc:docMk/>
            <pc:sldMk cId="1449231753" sldId="726"/>
            <ac:grpSpMk id="12" creationId="{9E5AFFF9-0F5A-4DB4-B957-A1D05D96A69A}"/>
          </ac:grpSpMkLst>
        </pc:grpChg>
        <pc:grpChg chg="mod">
          <ac:chgData name="Twardziok, Sven Olaf" userId="4f69aad7-611f-444a-a9cf-e02af61fd71d" providerId="ADAL" clId="{D8CD7B9E-0D63-4899-B92F-A8CCFE985D6E}" dt="2021-11-26T16:02:05.719" v="931" actId="1035"/>
          <ac:grpSpMkLst>
            <pc:docMk/>
            <pc:sldMk cId="1449231753" sldId="726"/>
            <ac:grpSpMk id="14" creationId="{CC602098-5E60-4F91-8F23-9E3B850A9237}"/>
          </ac:grpSpMkLst>
        </pc:grpChg>
        <pc:grpChg chg="add mod">
          <ac:chgData name="Twardziok, Sven Olaf" userId="4f69aad7-611f-444a-a9cf-e02af61fd71d" providerId="ADAL" clId="{D8CD7B9E-0D63-4899-B92F-A8CCFE985D6E}" dt="2021-11-26T16:05:05.310" v="963" actId="14100"/>
          <ac:grpSpMkLst>
            <pc:docMk/>
            <pc:sldMk cId="1449231753" sldId="726"/>
            <ac:grpSpMk id="41" creationId="{E27CB2BA-D2EF-40E3-9407-E6BFB2651B6F}"/>
          </ac:grpSpMkLst>
        </pc:grpChg>
        <pc:grpChg chg="add del mod">
          <ac:chgData name="Twardziok, Sven Olaf" userId="4f69aad7-611f-444a-a9cf-e02af61fd71d" providerId="ADAL" clId="{D8CD7B9E-0D63-4899-B92F-A8CCFE985D6E}" dt="2021-11-26T15:49:54.787" v="739" actId="478"/>
          <ac:grpSpMkLst>
            <pc:docMk/>
            <pc:sldMk cId="1449231753" sldId="726"/>
            <ac:grpSpMk id="51" creationId="{747D2893-CCAD-42BF-BFFC-DC45CA5EEFBC}"/>
          </ac:grpSpMkLst>
        </pc:grpChg>
        <pc:grpChg chg="add del mod">
          <ac:chgData name="Twardziok, Sven Olaf" userId="4f69aad7-611f-444a-a9cf-e02af61fd71d" providerId="ADAL" clId="{D8CD7B9E-0D63-4899-B92F-A8CCFE985D6E}" dt="2021-11-26T16:04:18.118" v="951"/>
          <ac:grpSpMkLst>
            <pc:docMk/>
            <pc:sldMk cId="1449231753" sldId="726"/>
            <ac:grpSpMk id="93" creationId="{9E354C03-596A-4FE4-8977-A6D26A8482F3}"/>
          </ac:grpSpMkLst>
        </pc:grpChg>
        <pc:picChg chg="mod">
          <ac:chgData name="Twardziok, Sven Olaf" userId="4f69aad7-611f-444a-a9cf-e02af61fd71d" providerId="ADAL" clId="{D8CD7B9E-0D63-4899-B92F-A8CCFE985D6E}" dt="2021-11-26T16:02:05.719" v="931" actId="1035"/>
          <ac:picMkLst>
            <pc:docMk/>
            <pc:sldMk cId="1449231753" sldId="726"/>
            <ac:picMk id="5" creationId="{C93269E5-F4FB-40AD-8A08-82B39C90C939}"/>
          </ac:picMkLst>
        </pc:picChg>
        <pc:picChg chg="mod topLvl">
          <ac:chgData name="Twardziok, Sven Olaf" userId="4f69aad7-611f-444a-a9cf-e02af61fd71d" providerId="ADAL" clId="{D8CD7B9E-0D63-4899-B92F-A8CCFE985D6E}" dt="2021-11-26T15:58:24.236" v="849" actId="164"/>
          <ac:picMkLst>
            <pc:docMk/>
            <pc:sldMk cId="1449231753" sldId="726"/>
            <ac:picMk id="52" creationId="{A3F362AA-7D02-45B5-BC27-70B36E5B123D}"/>
          </ac:picMkLst>
        </pc:picChg>
        <pc:picChg chg="del mod">
          <ac:chgData name="Twardziok, Sven Olaf" userId="4f69aad7-611f-444a-a9cf-e02af61fd71d" providerId="ADAL" clId="{D8CD7B9E-0D63-4899-B92F-A8CCFE985D6E}" dt="2021-11-26T15:49:51.535" v="736" actId="478"/>
          <ac:picMkLst>
            <pc:docMk/>
            <pc:sldMk cId="1449231753" sldId="726"/>
            <ac:picMk id="53" creationId="{36619BDF-2C11-4586-A8D0-52F49F4E193C}"/>
          </ac:picMkLst>
        </pc:picChg>
        <pc:picChg chg="add mod">
          <ac:chgData name="Twardziok, Sven Olaf" userId="4f69aad7-611f-444a-a9cf-e02af61fd71d" providerId="ADAL" clId="{D8CD7B9E-0D63-4899-B92F-A8CCFE985D6E}" dt="2021-11-29T09:07:48.168" v="2149" actId="1076"/>
          <ac:picMkLst>
            <pc:docMk/>
            <pc:sldMk cId="1449231753" sldId="726"/>
            <ac:picMk id="53" creationId="{A3151261-6F1B-4392-9143-BE31E4E5B7A8}"/>
          </ac:picMkLst>
        </pc:picChg>
        <pc:picChg chg="mod">
          <ac:chgData name="Twardziok, Sven Olaf" userId="4f69aad7-611f-444a-a9cf-e02af61fd71d" providerId="ADAL" clId="{D8CD7B9E-0D63-4899-B92F-A8CCFE985D6E}" dt="2021-11-29T09:07:51.719" v="2151" actId="1076"/>
          <ac:picMkLst>
            <pc:docMk/>
            <pc:sldMk cId="1449231753" sldId="726"/>
            <ac:picMk id="55" creationId="{A86F260C-9F74-451B-A264-1A33AA968266}"/>
          </ac:picMkLst>
        </pc:picChg>
        <pc:picChg chg="del mod topLvl">
          <ac:chgData name="Twardziok, Sven Olaf" userId="4f69aad7-611f-444a-a9cf-e02af61fd71d" providerId="ADAL" clId="{D8CD7B9E-0D63-4899-B92F-A8CCFE985D6E}" dt="2021-11-26T15:49:54.787" v="739" actId="478"/>
          <ac:picMkLst>
            <pc:docMk/>
            <pc:sldMk cId="1449231753" sldId="726"/>
            <ac:picMk id="56" creationId="{51AD5393-8322-4491-8F76-72045FD06A98}"/>
          </ac:picMkLst>
        </pc:picChg>
        <pc:picChg chg="add mod">
          <ac:chgData name="Twardziok, Sven Olaf" userId="4f69aad7-611f-444a-a9cf-e02af61fd71d" providerId="ADAL" clId="{D8CD7B9E-0D63-4899-B92F-A8CCFE985D6E}" dt="2021-11-26T15:58:24.236" v="849" actId="164"/>
          <ac:picMkLst>
            <pc:docMk/>
            <pc:sldMk cId="1449231753" sldId="726"/>
            <ac:picMk id="59" creationId="{C6E86527-B4A6-409B-A2AB-225EBBEA3A0A}"/>
          </ac:picMkLst>
        </pc:picChg>
        <pc:picChg chg="add mod">
          <ac:chgData name="Twardziok, Sven Olaf" userId="4f69aad7-611f-444a-a9cf-e02af61fd71d" providerId="ADAL" clId="{D8CD7B9E-0D63-4899-B92F-A8CCFE985D6E}" dt="2021-11-26T15:58:24.236" v="849" actId="164"/>
          <ac:picMkLst>
            <pc:docMk/>
            <pc:sldMk cId="1449231753" sldId="726"/>
            <ac:picMk id="61" creationId="{2688DB31-6600-4A7C-9424-8B908575A129}"/>
          </ac:picMkLst>
        </pc:picChg>
        <pc:picChg chg="add mod">
          <ac:chgData name="Twardziok, Sven Olaf" userId="4f69aad7-611f-444a-a9cf-e02af61fd71d" providerId="ADAL" clId="{D8CD7B9E-0D63-4899-B92F-A8CCFE985D6E}" dt="2021-11-26T15:58:24.236" v="849" actId="164"/>
          <ac:picMkLst>
            <pc:docMk/>
            <pc:sldMk cId="1449231753" sldId="726"/>
            <ac:picMk id="62" creationId="{F5D04F41-FF57-47A0-96B4-95BA67738584}"/>
          </ac:picMkLst>
        </pc:picChg>
        <pc:picChg chg="mod">
          <ac:chgData name="Twardziok, Sven Olaf" userId="4f69aad7-611f-444a-a9cf-e02af61fd71d" providerId="ADAL" clId="{D8CD7B9E-0D63-4899-B92F-A8CCFE985D6E}" dt="2021-11-26T16:04:16.848" v="950"/>
          <ac:picMkLst>
            <pc:docMk/>
            <pc:sldMk cId="1449231753" sldId="726"/>
            <ac:picMk id="94" creationId="{0C8BB578-B0CD-4F61-BC7F-6FD62C576BE5}"/>
          </ac:picMkLst>
        </pc:picChg>
        <pc:picChg chg="mod">
          <ac:chgData name="Twardziok, Sven Olaf" userId="4f69aad7-611f-444a-a9cf-e02af61fd71d" providerId="ADAL" clId="{D8CD7B9E-0D63-4899-B92F-A8CCFE985D6E}" dt="2021-11-26T16:04:16.848" v="950"/>
          <ac:picMkLst>
            <pc:docMk/>
            <pc:sldMk cId="1449231753" sldId="726"/>
            <ac:picMk id="95" creationId="{81A35CC7-AF4D-4C1A-BA92-FBD370036E2E}"/>
          </ac:picMkLst>
        </pc:picChg>
        <pc:picChg chg="mod">
          <ac:chgData name="Twardziok, Sven Olaf" userId="4f69aad7-611f-444a-a9cf-e02af61fd71d" providerId="ADAL" clId="{D8CD7B9E-0D63-4899-B92F-A8CCFE985D6E}" dt="2021-11-26T16:04:16.848" v="950"/>
          <ac:picMkLst>
            <pc:docMk/>
            <pc:sldMk cId="1449231753" sldId="726"/>
            <ac:picMk id="96" creationId="{B67B5E0B-D386-427C-BB09-33D8F4466393}"/>
          </ac:picMkLst>
        </pc:picChg>
        <pc:picChg chg="mod">
          <ac:chgData name="Twardziok, Sven Olaf" userId="4f69aad7-611f-444a-a9cf-e02af61fd71d" providerId="ADAL" clId="{D8CD7B9E-0D63-4899-B92F-A8CCFE985D6E}" dt="2021-11-26T16:04:16.848" v="950"/>
          <ac:picMkLst>
            <pc:docMk/>
            <pc:sldMk cId="1449231753" sldId="726"/>
            <ac:picMk id="97" creationId="{8AF1767F-E3BA-4B35-8EAC-5F1A4A55CF84}"/>
          </ac:picMkLst>
        </pc:picChg>
        <pc:picChg chg="add mod">
          <ac:chgData name="Twardziok, Sven Olaf" userId="4f69aad7-611f-444a-a9cf-e02af61fd71d" providerId="ADAL" clId="{D8CD7B9E-0D63-4899-B92F-A8CCFE985D6E}" dt="2021-11-29T11:21:20.494" v="2228" actId="1076"/>
          <ac:picMkLst>
            <pc:docMk/>
            <pc:sldMk cId="1449231753" sldId="726"/>
            <ac:picMk id="100" creationId="{A4AD6FD9-E3E0-4F81-83B9-C04BEED34E1A}"/>
          </ac:picMkLst>
        </pc:picChg>
        <pc:cxnChg chg="add del">
          <ac:chgData name="Twardziok, Sven Olaf" userId="4f69aad7-611f-444a-a9cf-e02af61fd71d" providerId="ADAL" clId="{D8CD7B9E-0D63-4899-B92F-A8CCFE985D6E}" dt="2021-11-26T15:48:11.547" v="704" actId="478"/>
          <ac:cxnSpMkLst>
            <pc:docMk/>
            <pc:sldMk cId="1449231753" sldId="726"/>
            <ac:cxnSpMk id="17" creationId="{CFE232A8-CE33-42CC-BFB3-1C8B88193C73}"/>
          </ac:cxnSpMkLst>
        </pc:cxnChg>
        <pc:cxnChg chg="add mod">
          <ac:chgData name="Twardziok, Sven Olaf" userId="4f69aad7-611f-444a-a9cf-e02af61fd71d" providerId="ADAL" clId="{D8CD7B9E-0D63-4899-B92F-A8CCFE985D6E}" dt="2021-11-26T16:03:10.102" v="935" actId="14100"/>
          <ac:cxnSpMkLst>
            <pc:docMk/>
            <pc:sldMk cId="1449231753" sldId="726"/>
            <ac:cxnSpMk id="39" creationId="{DAA31560-E6C4-465B-BAC9-DB80953B4975}"/>
          </ac:cxnSpMkLst>
        </pc:cxnChg>
        <pc:cxnChg chg="mod">
          <ac:chgData name="Twardziok, Sven Olaf" userId="4f69aad7-611f-444a-a9cf-e02af61fd71d" providerId="ADAL" clId="{D8CD7B9E-0D63-4899-B92F-A8CCFE985D6E}" dt="2021-11-26T16:02:05.719" v="931" actId="1035"/>
          <ac:cxnSpMkLst>
            <pc:docMk/>
            <pc:sldMk cId="1449231753" sldId="726"/>
            <ac:cxnSpMk id="60" creationId="{D56B520B-B18A-4F5B-8668-3E52F17D5911}"/>
          </ac:cxnSpMkLst>
        </pc:cxnChg>
        <pc:cxnChg chg="add mod">
          <ac:chgData name="Twardziok, Sven Olaf" userId="4f69aad7-611f-444a-a9cf-e02af61fd71d" providerId="ADAL" clId="{D8CD7B9E-0D63-4899-B92F-A8CCFE985D6E}" dt="2021-11-26T16:02:05.719" v="931" actId="1035"/>
          <ac:cxnSpMkLst>
            <pc:docMk/>
            <pc:sldMk cId="1449231753" sldId="726"/>
            <ac:cxnSpMk id="63" creationId="{DFD081DB-C4A0-4305-859E-E3CCCA7B8C63}"/>
          </ac:cxnSpMkLst>
        </pc:cxnChg>
        <pc:cxnChg chg="mod">
          <ac:chgData name="Twardziok, Sven Olaf" userId="4f69aad7-611f-444a-a9cf-e02af61fd71d" providerId="ADAL" clId="{D8CD7B9E-0D63-4899-B92F-A8CCFE985D6E}" dt="2021-11-26T16:02:05.719" v="931" actId="1035"/>
          <ac:cxnSpMkLst>
            <pc:docMk/>
            <pc:sldMk cId="1449231753" sldId="726"/>
            <ac:cxnSpMk id="65" creationId="{78A1D44B-6252-4486-88F1-31E5469CC47A}"/>
          </ac:cxnSpMkLst>
        </pc:cxnChg>
        <pc:cxnChg chg="add mod">
          <ac:chgData name="Twardziok, Sven Olaf" userId="4f69aad7-611f-444a-a9cf-e02af61fd71d" providerId="ADAL" clId="{D8CD7B9E-0D63-4899-B92F-A8CCFE985D6E}" dt="2021-11-26T16:02:05.719" v="931" actId="1035"/>
          <ac:cxnSpMkLst>
            <pc:docMk/>
            <pc:sldMk cId="1449231753" sldId="726"/>
            <ac:cxnSpMk id="82" creationId="{28A51B42-F60A-4DD3-ACBD-E94909D478BC}"/>
          </ac:cxnSpMkLst>
        </pc:cxnChg>
        <pc:cxnChg chg="mod">
          <ac:chgData name="Twardziok, Sven Olaf" userId="4f69aad7-611f-444a-a9cf-e02af61fd71d" providerId="ADAL" clId="{D8CD7B9E-0D63-4899-B92F-A8CCFE985D6E}" dt="2021-11-26T16:02:05.719" v="931" actId="1035"/>
          <ac:cxnSpMkLst>
            <pc:docMk/>
            <pc:sldMk cId="1449231753" sldId="726"/>
            <ac:cxnSpMk id="196" creationId="{23E9F681-E3DC-489C-8327-6F3BBBC3F1AF}"/>
          </ac:cxnSpMkLst>
        </pc:cxnChg>
        <pc:cxnChg chg="mod">
          <ac:chgData name="Twardziok, Sven Olaf" userId="4f69aad7-611f-444a-a9cf-e02af61fd71d" providerId="ADAL" clId="{D8CD7B9E-0D63-4899-B92F-A8CCFE985D6E}" dt="2021-11-26T16:02:05.719" v="931" actId="1035"/>
          <ac:cxnSpMkLst>
            <pc:docMk/>
            <pc:sldMk cId="1449231753" sldId="726"/>
            <ac:cxnSpMk id="262" creationId="{DA0D48E6-312D-4C15-95B3-DB9FBC29690B}"/>
          </ac:cxnSpMkLst>
        </pc:cxnChg>
      </pc:sldChg>
      <pc:sldChg chg="addSp delSp modSp mod">
        <pc:chgData name="Twardziok, Sven Olaf" userId="4f69aad7-611f-444a-a9cf-e02af61fd71d" providerId="ADAL" clId="{D8CD7B9E-0D63-4899-B92F-A8CCFE985D6E}" dt="2021-11-29T08:21:50.574" v="1544" actId="478"/>
        <pc:sldMkLst>
          <pc:docMk/>
          <pc:sldMk cId="365728627" sldId="727"/>
        </pc:sldMkLst>
        <pc:picChg chg="add del mod">
          <ac:chgData name="Twardziok, Sven Olaf" userId="4f69aad7-611f-444a-a9cf-e02af61fd71d" providerId="ADAL" clId="{D8CD7B9E-0D63-4899-B92F-A8CCFE985D6E}" dt="2021-11-29T08:21:50.574" v="1544" actId="478"/>
          <ac:picMkLst>
            <pc:docMk/>
            <pc:sldMk cId="365728627" sldId="727"/>
            <ac:picMk id="7" creationId="{B5F7D491-D230-443E-9959-09B78EB45C5B}"/>
          </ac:picMkLst>
        </pc:picChg>
      </pc:sldChg>
      <pc:sldChg chg="addSp modSp mod ord">
        <pc:chgData name="Twardziok, Sven Olaf" userId="4f69aad7-611f-444a-a9cf-e02af61fd71d" providerId="ADAL" clId="{D8CD7B9E-0D63-4899-B92F-A8CCFE985D6E}" dt="2021-11-26T15:56:30.854" v="832"/>
        <pc:sldMkLst>
          <pc:docMk/>
          <pc:sldMk cId="1119171603" sldId="728"/>
        </pc:sldMkLst>
        <pc:spChg chg="add mod">
          <ac:chgData name="Twardziok, Sven Olaf" userId="4f69aad7-611f-444a-a9cf-e02af61fd71d" providerId="ADAL" clId="{D8CD7B9E-0D63-4899-B92F-A8CCFE985D6E}" dt="2021-11-23T07:31:28.790" v="254" actId="1076"/>
          <ac:spMkLst>
            <pc:docMk/>
            <pc:sldMk cId="1119171603" sldId="728"/>
            <ac:spMk id="21" creationId="{FEAE4564-915D-43EE-982B-E02B7E94BFF1}"/>
          </ac:spMkLst>
        </pc:spChg>
        <pc:spChg chg="add mod">
          <ac:chgData name="Twardziok, Sven Olaf" userId="4f69aad7-611f-444a-a9cf-e02af61fd71d" providerId="ADAL" clId="{D8CD7B9E-0D63-4899-B92F-A8CCFE985D6E}" dt="2021-11-23T07:31:32.070" v="256" actId="1076"/>
          <ac:spMkLst>
            <pc:docMk/>
            <pc:sldMk cId="1119171603" sldId="728"/>
            <ac:spMk id="22" creationId="{D024167A-63DF-4797-B4DA-E122AEBBDC2F}"/>
          </ac:spMkLst>
        </pc:spChg>
        <pc:spChg chg="add mod">
          <ac:chgData name="Twardziok, Sven Olaf" userId="4f69aad7-611f-444a-a9cf-e02af61fd71d" providerId="ADAL" clId="{D8CD7B9E-0D63-4899-B92F-A8CCFE985D6E}" dt="2021-11-23T07:31:35.604" v="258" actId="1076"/>
          <ac:spMkLst>
            <pc:docMk/>
            <pc:sldMk cId="1119171603" sldId="728"/>
            <ac:spMk id="23" creationId="{5ACBB63A-380F-44F1-9BB4-078EC90DAB2E}"/>
          </ac:spMkLst>
        </pc:spChg>
        <pc:spChg chg="add mod">
          <ac:chgData name="Twardziok, Sven Olaf" userId="4f69aad7-611f-444a-a9cf-e02af61fd71d" providerId="ADAL" clId="{D8CD7B9E-0D63-4899-B92F-A8CCFE985D6E}" dt="2021-11-23T07:31:43.274" v="260" actId="1076"/>
          <ac:spMkLst>
            <pc:docMk/>
            <pc:sldMk cId="1119171603" sldId="728"/>
            <ac:spMk id="24" creationId="{2F07BB21-445A-40C0-A588-BCD35D4BB824}"/>
          </ac:spMkLst>
        </pc:spChg>
      </pc:sldChg>
      <pc:sldChg chg="addSp modSp del mod">
        <pc:chgData name="Twardziok, Sven Olaf" userId="4f69aad7-611f-444a-a9cf-e02af61fd71d" providerId="ADAL" clId="{D8CD7B9E-0D63-4899-B92F-A8CCFE985D6E}" dt="2021-11-23T07:18:22.928" v="123" actId="2696"/>
        <pc:sldMkLst>
          <pc:docMk/>
          <pc:sldMk cId="3824429465" sldId="729"/>
        </pc:sldMkLst>
        <pc:spChg chg="add mod">
          <ac:chgData name="Twardziok, Sven Olaf" userId="4f69aad7-611f-444a-a9cf-e02af61fd71d" providerId="ADAL" clId="{D8CD7B9E-0D63-4899-B92F-A8CCFE985D6E}" dt="2021-11-23T07:08:13.190" v="22" actId="1076"/>
          <ac:spMkLst>
            <pc:docMk/>
            <pc:sldMk cId="3824429465" sldId="729"/>
            <ac:spMk id="5" creationId="{33826C87-01F7-4CA2-8899-C5DA52FF26E2}"/>
          </ac:spMkLst>
        </pc:spChg>
        <pc:picChg chg="add mod">
          <ac:chgData name="Twardziok, Sven Olaf" userId="4f69aad7-611f-444a-a9cf-e02af61fd71d" providerId="ADAL" clId="{D8CD7B9E-0D63-4899-B92F-A8CCFE985D6E}" dt="2021-11-23T07:08:13.190" v="22" actId="1076"/>
          <ac:picMkLst>
            <pc:docMk/>
            <pc:sldMk cId="3824429465" sldId="729"/>
            <ac:picMk id="6" creationId="{635C3D36-CBAF-4C15-A2D2-325623BFC680}"/>
          </ac:picMkLst>
        </pc:picChg>
      </pc:sldChg>
      <pc:sldChg chg="modSp add mod">
        <pc:chgData name="Twardziok, Sven Olaf" userId="4f69aad7-611f-444a-a9cf-e02af61fd71d" providerId="ADAL" clId="{D8CD7B9E-0D63-4899-B92F-A8CCFE985D6E}" dt="2021-11-26T16:25:07.835" v="1114" actId="313"/>
        <pc:sldMkLst>
          <pc:docMk/>
          <pc:sldMk cId="1626177515" sldId="730"/>
        </pc:sldMkLst>
        <pc:spChg chg="mod">
          <ac:chgData name="Twardziok, Sven Olaf" userId="4f69aad7-611f-444a-a9cf-e02af61fd71d" providerId="ADAL" clId="{D8CD7B9E-0D63-4899-B92F-A8CCFE985D6E}" dt="2021-11-26T16:25:07.835" v="1114" actId="313"/>
          <ac:spMkLst>
            <pc:docMk/>
            <pc:sldMk cId="1626177515" sldId="730"/>
            <ac:spMk id="2" creationId="{5E44DA2C-C65E-4FA6-9B95-9174A2C15554}"/>
          </ac:spMkLst>
        </pc:spChg>
      </pc:sldChg>
      <pc:sldChg chg="modSp add mod">
        <pc:chgData name="Twardziok, Sven Olaf" userId="4f69aad7-611f-444a-a9cf-e02af61fd71d" providerId="ADAL" clId="{D8CD7B9E-0D63-4899-B92F-A8CCFE985D6E}" dt="2021-11-23T07:10:33.184" v="78" actId="20577"/>
        <pc:sldMkLst>
          <pc:docMk/>
          <pc:sldMk cId="1854535574" sldId="731"/>
        </pc:sldMkLst>
        <pc:spChg chg="mod">
          <ac:chgData name="Twardziok, Sven Olaf" userId="4f69aad7-611f-444a-a9cf-e02af61fd71d" providerId="ADAL" clId="{D8CD7B9E-0D63-4899-B92F-A8CCFE985D6E}" dt="2021-11-23T07:10:33.184" v="78" actId="20577"/>
          <ac:spMkLst>
            <pc:docMk/>
            <pc:sldMk cId="1854535574" sldId="731"/>
            <ac:spMk id="2" creationId="{5E44DA2C-C65E-4FA6-9B95-9174A2C15554}"/>
          </ac:spMkLst>
        </pc:spChg>
      </pc:sldChg>
      <pc:sldChg chg="modSp add mod">
        <pc:chgData name="Twardziok, Sven Olaf" userId="4f69aad7-611f-444a-a9cf-e02af61fd71d" providerId="ADAL" clId="{D8CD7B9E-0D63-4899-B92F-A8CCFE985D6E}" dt="2021-11-23T07:11:48.103" v="99" actId="20577"/>
        <pc:sldMkLst>
          <pc:docMk/>
          <pc:sldMk cId="3324032195" sldId="732"/>
        </pc:sldMkLst>
        <pc:spChg chg="mod">
          <ac:chgData name="Twardziok, Sven Olaf" userId="4f69aad7-611f-444a-a9cf-e02af61fd71d" providerId="ADAL" clId="{D8CD7B9E-0D63-4899-B92F-A8CCFE985D6E}" dt="2021-11-23T07:11:48.103" v="99" actId="20577"/>
          <ac:spMkLst>
            <pc:docMk/>
            <pc:sldMk cId="3324032195" sldId="732"/>
            <ac:spMk id="2" creationId="{5E44DA2C-C65E-4FA6-9B95-9174A2C15554}"/>
          </ac:spMkLst>
        </pc:spChg>
      </pc:sldChg>
      <pc:sldChg chg="addSp delSp modSp add mod">
        <pc:chgData name="Twardziok, Sven Olaf" userId="4f69aad7-611f-444a-a9cf-e02af61fd71d" providerId="ADAL" clId="{D8CD7B9E-0D63-4899-B92F-A8CCFE985D6E}" dt="2021-11-29T09:12:11.335" v="2156" actId="1076"/>
        <pc:sldMkLst>
          <pc:docMk/>
          <pc:sldMk cId="1689072053" sldId="733"/>
        </pc:sldMkLst>
        <pc:spChg chg="mod">
          <ac:chgData name="Twardziok, Sven Olaf" userId="4f69aad7-611f-444a-a9cf-e02af61fd71d" providerId="ADAL" clId="{D8CD7B9E-0D63-4899-B92F-A8CCFE985D6E}" dt="2021-11-29T09:12:11.335" v="2156" actId="1076"/>
          <ac:spMkLst>
            <pc:docMk/>
            <pc:sldMk cId="1689072053" sldId="733"/>
            <ac:spMk id="5" creationId="{BDEB24D0-FE56-4FF3-A597-8F725F6599DD}"/>
          </ac:spMkLst>
        </pc:spChg>
        <pc:spChg chg="del mod">
          <ac:chgData name="Twardziok, Sven Olaf" userId="4f69aad7-611f-444a-a9cf-e02af61fd71d" providerId="ADAL" clId="{D8CD7B9E-0D63-4899-B92F-A8CCFE985D6E}" dt="2021-11-29T08:50:19.485" v="1701" actId="478"/>
          <ac:spMkLst>
            <pc:docMk/>
            <pc:sldMk cId="1689072053" sldId="733"/>
            <ac:spMk id="9" creationId="{FCABCDA7-D3A2-4B76-954D-99408B85FAE6}"/>
          </ac:spMkLst>
        </pc:spChg>
        <pc:spChg chg="mod">
          <ac:chgData name="Twardziok, Sven Olaf" userId="4f69aad7-611f-444a-a9cf-e02af61fd71d" providerId="ADAL" clId="{D8CD7B9E-0D63-4899-B92F-A8CCFE985D6E}" dt="2021-11-23T07:22:52.502" v="166" actId="14100"/>
          <ac:spMkLst>
            <pc:docMk/>
            <pc:sldMk cId="1689072053" sldId="733"/>
            <ac:spMk id="11" creationId="{AC5C11F7-0F11-4BE3-9AF5-0A5E7943ED0F}"/>
          </ac:spMkLst>
        </pc:spChg>
        <pc:spChg chg="mod">
          <ac:chgData name="Twardziok, Sven Olaf" userId="4f69aad7-611f-444a-a9cf-e02af61fd71d" providerId="ADAL" clId="{D8CD7B9E-0D63-4899-B92F-A8CCFE985D6E}" dt="2021-11-29T08:36:03.396" v="1681" actId="1076"/>
          <ac:spMkLst>
            <pc:docMk/>
            <pc:sldMk cId="1689072053" sldId="733"/>
            <ac:spMk id="14" creationId="{416BCBFE-15A5-4B26-81F4-B44D55F5A826}"/>
          </ac:spMkLst>
        </pc:spChg>
        <pc:spChg chg="add mod ord">
          <ac:chgData name="Twardziok, Sven Olaf" userId="4f69aad7-611f-444a-a9cf-e02af61fd71d" providerId="ADAL" clId="{D8CD7B9E-0D63-4899-B92F-A8CCFE985D6E}" dt="2021-11-29T08:35:43.852" v="1672" actId="1038"/>
          <ac:spMkLst>
            <pc:docMk/>
            <pc:sldMk cId="1689072053" sldId="733"/>
            <ac:spMk id="17" creationId="{38F2B98E-9302-46C4-8EBA-54F4AEC0E0D5}"/>
          </ac:spMkLst>
        </pc:spChg>
        <pc:spChg chg="add mod">
          <ac:chgData name="Twardziok, Sven Olaf" userId="4f69aad7-611f-444a-a9cf-e02af61fd71d" providerId="ADAL" clId="{D8CD7B9E-0D63-4899-B92F-A8CCFE985D6E}" dt="2021-11-29T08:35:43.852" v="1672" actId="1038"/>
          <ac:spMkLst>
            <pc:docMk/>
            <pc:sldMk cId="1689072053" sldId="733"/>
            <ac:spMk id="23" creationId="{11D367EC-C2EF-47E6-958C-F81BA80440DB}"/>
          </ac:spMkLst>
        </pc:spChg>
        <pc:spChg chg="mod">
          <ac:chgData name="Twardziok, Sven Olaf" userId="4f69aad7-611f-444a-a9cf-e02af61fd71d" providerId="ADAL" clId="{D8CD7B9E-0D63-4899-B92F-A8CCFE985D6E}" dt="2021-11-29T08:36:11.164" v="1685" actId="1076"/>
          <ac:spMkLst>
            <pc:docMk/>
            <pc:sldMk cId="1689072053" sldId="733"/>
            <ac:spMk id="24" creationId="{5CF62EB1-355F-497E-82A1-B399043B38A7}"/>
          </ac:spMkLst>
        </pc:spChg>
        <pc:spChg chg="del mod">
          <ac:chgData name="Twardziok, Sven Olaf" userId="4f69aad7-611f-444a-a9cf-e02af61fd71d" providerId="ADAL" clId="{D8CD7B9E-0D63-4899-B92F-A8CCFE985D6E}" dt="2021-11-29T08:35:56.186" v="1677" actId="478"/>
          <ac:spMkLst>
            <pc:docMk/>
            <pc:sldMk cId="1689072053" sldId="733"/>
            <ac:spMk id="25" creationId="{604D3C2B-4BAF-4C28-BC35-4631BA8CE452}"/>
          </ac:spMkLst>
        </pc:spChg>
        <pc:spChg chg="del">
          <ac:chgData name="Twardziok, Sven Olaf" userId="4f69aad7-611f-444a-a9cf-e02af61fd71d" providerId="ADAL" clId="{D8CD7B9E-0D63-4899-B92F-A8CCFE985D6E}" dt="2021-11-26T15:12:50.607" v="308" actId="478"/>
          <ac:spMkLst>
            <pc:docMk/>
            <pc:sldMk cId="1689072053" sldId="733"/>
            <ac:spMk id="35" creationId="{C4D432A4-C754-4517-8D60-B5B5B6026D22}"/>
          </ac:spMkLst>
        </pc:spChg>
        <pc:spChg chg="del mod">
          <ac:chgData name="Twardziok, Sven Olaf" userId="4f69aad7-611f-444a-a9cf-e02af61fd71d" providerId="ADAL" clId="{D8CD7B9E-0D63-4899-B92F-A8CCFE985D6E}" dt="2021-11-26T15:12:48.748" v="306" actId="478"/>
          <ac:spMkLst>
            <pc:docMk/>
            <pc:sldMk cId="1689072053" sldId="733"/>
            <ac:spMk id="36" creationId="{4F9C976B-B151-4530-B1E6-C97C097303A6}"/>
          </ac:spMkLst>
        </pc:spChg>
        <pc:spChg chg="add mod">
          <ac:chgData name="Twardziok, Sven Olaf" userId="4f69aad7-611f-444a-a9cf-e02af61fd71d" providerId="ADAL" clId="{D8CD7B9E-0D63-4899-B92F-A8CCFE985D6E}" dt="2021-11-29T08:35:53.779" v="1675" actId="1076"/>
          <ac:spMkLst>
            <pc:docMk/>
            <pc:sldMk cId="1689072053" sldId="733"/>
            <ac:spMk id="37" creationId="{B8045F45-8246-4D09-9B13-CB9771B1FCD1}"/>
          </ac:spMkLst>
        </pc:spChg>
        <pc:spChg chg="add del mod">
          <ac:chgData name="Twardziok, Sven Olaf" userId="4f69aad7-611f-444a-a9cf-e02af61fd71d" providerId="ADAL" clId="{D8CD7B9E-0D63-4899-B92F-A8CCFE985D6E}" dt="2021-11-26T15:31:55.866" v="463" actId="478"/>
          <ac:spMkLst>
            <pc:docMk/>
            <pc:sldMk cId="1689072053" sldId="733"/>
            <ac:spMk id="38" creationId="{AB9713E9-C1FE-4009-90C0-19C808C58262}"/>
          </ac:spMkLst>
        </pc:spChg>
        <pc:spChg chg="add mod">
          <ac:chgData name="Twardziok, Sven Olaf" userId="4f69aad7-611f-444a-a9cf-e02af61fd71d" providerId="ADAL" clId="{D8CD7B9E-0D63-4899-B92F-A8CCFE985D6E}" dt="2021-11-29T08:35:43.852" v="1672" actId="1038"/>
          <ac:spMkLst>
            <pc:docMk/>
            <pc:sldMk cId="1689072053" sldId="733"/>
            <ac:spMk id="40" creationId="{1C0AA4E9-8193-4685-87B7-C2485D7B6348}"/>
          </ac:spMkLst>
        </pc:spChg>
        <pc:spChg chg="add mod">
          <ac:chgData name="Twardziok, Sven Olaf" userId="4f69aad7-611f-444a-a9cf-e02af61fd71d" providerId="ADAL" clId="{D8CD7B9E-0D63-4899-B92F-A8CCFE985D6E}" dt="2021-11-29T08:50:11.447" v="1698" actId="1076"/>
          <ac:spMkLst>
            <pc:docMk/>
            <pc:sldMk cId="1689072053" sldId="733"/>
            <ac:spMk id="42" creationId="{7E4D3931-56DD-4D51-8EEA-E8AA687C3ED9}"/>
          </ac:spMkLst>
        </pc:spChg>
        <pc:spChg chg="add mod">
          <ac:chgData name="Twardziok, Sven Olaf" userId="4f69aad7-611f-444a-a9cf-e02af61fd71d" providerId="ADAL" clId="{D8CD7B9E-0D63-4899-B92F-A8CCFE985D6E}" dt="2021-11-29T08:35:43.852" v="1672" actId="1038"/>
          <ac:spMkLst>
            <pc:docMk/>
            <pc:sldMk cId="1689072053" sldId="733"/>
            <ac:spMk id="58" creationId="{34815640-784E-4298-BFB4-DD41DC62A503}"/>
          </ac:spMkLst>
        </pc:spChg>
        <pc:spChg chg="add mod">
          <ac:chgData name="Twardziok, Sven Olaf" userId="4f69aad7-611f-444a-a9cf-e02af61fd71d" providerId="ADAL" clId="{D8CD7B9E-0D63-4899-B92F-A8CCFE985D6E}" dt="2021-11-29T08:35:43.852" v="1672" actId="1038"/>
          <ac:spMkLst>
            <pc:docMk/>
            <pc:sldMk cId="1689072053" sldId="733"/>
            <ac:spMk id="62" creationId="{F7A5690B-33D4-4883-B7B2-7704146D8621}"/>
          </ac:spMkLst>
        </pc:spChg>
        <pc:spChg chg="add mod">
          <ac:chgData name="Twardziok, Sven Olaf" userId="4f69aad7-611f-444a-a9cf-e02af61fd71d" providerId="ADAL" clId="{D8CD7B9E-0D63-4899-B92F-A8CCFE985D6E}" dt="2021-11-29T09:11:58.935" v="2155" actId="1076"/>
          <ac:spMkLst>
            <pc:docMk/>
            <pc:sldMk cId="1689072053" sldId="733"/>
            <ac:spMk id="74" creationId="{612D6AFD-D759-4201-AA4E-E6B04F08E363}"/>
          </ac:spMkLst>
        </pc:spChg>
        <pc:grpChg chg="del mod">
          <ac:chgData name="Twardziok, Sven Olaf" userId="4f69aad7-611f-444a-a9cf-e02af61fd71d" providerId="ADAL" clId="{D8CD7B9E-0D63-4899-B92F-A8CCFE985D6E}" dt="2021-11-26T15:15:30.759" v="361" actId="478"/>
          <ac:grpSpMkLst>
            <pc:docMk/>
            <pc:sldMk cId="1689072053" sldId="733"/>
            <ac:grpSpMk id="27" creationId="{C2977D09-D0FF-48AB-BFE0-642D0ACD0825}"/>
          </ac:grpSpMkLst>
        </pc:grpChg>
        <pc:grpChg chg="del">
          <ac:chgData name="Twardziok, Sven Olaf" userId="4f69aad7-611f-444a-a9cf-e02af61fd71d" providerId="ADAL" clId="{D8CD7B9E-0D63-4899-B92F-A8CCFE985D6E}" dt="2021-11-26T15:12:49.488" v="307" actId="478"/>
          <ac:grpSpMkLst>
            <pc:docMk/>
            <pc:sldMk cId="1689072053" sldId="733"/>
            <ac:grpSpMk id="28" creationId="{E4EBF7A5-0900-4AB5-B669-AB6B7E888503}"/>
          </ac:grpSpMkLst>
        </pc:grpChg>
        <pc:grpChg chg="del">
          <ac:chgData name="Twardziok, Sven Olaf" userId="4f69aad7-611f-444a-a9cf-e02af61fd71d" providerId="ADAL" clId="{D8CD7B9E-0D63-4899-B92F-A8CCFE985D6E}" dt="2021-11-26T15:12:46.177" v="303" actId="478"/>
          <ac:grpSpMkLst>
            <pc:docMk/>
            <pc:sldMk cId="1689072053" sldId="733"/>
            <ac:grpSpMk id="31" creationId="{C6C615BC-F75B-49DC-8624-B22E69FC7E7E}"/>
          </ac:grpSpMkLst>
        </pc:grpChg>
        <pc:picChg chg="del topLvl">
          <ac:chgData name="Twardziok, Sven Olaf" userId="4f69aad7-611f-444a-a9cf-e02af61fd71d" providerId="ADAL" clId="{D8CD7B9E-0D63-4899-B92F-A8CCFE985D6E}" dt="2021-11-26T15:15:30.759" v="361" actId="478"/>
          <ac:picMkLst>
            <pc:docMk/>
            <pc:sldMk cId="1689072053" sldId="733"/>
            <ac:picMk id="6" creationId="{C7077D07-CDCF-4741-9913-E18772CD996A}"/>
          </ac:picMkLst>
        </pc:picChg>
        <pc:picChg chg="del mod">
          <ac:chgData name="Twardziok, Sven Olaf" userId="4f69aad7-611f-444a-a9cf-e02af61fd71d" providerId="ADAL" clId="{D8CD7B9E-0D63-4899-B92F-A8CCFE985D6E}" dt="2021-11-26T15:13:27.425" v="316" actId="478"/>
          <ac:picMkLst>
            <pc:docMk/>
            <pc:sldMk cId="1689072053" sldId="733"/>
            <ac:picMk id="7" creationId="{8D6C1BF8-E0D4-44F0-A446-84AB57FA8AC5}"/>
          </ac:picMkLst>
        </pc:picChg>
        <pc:picChg chg="del mod">
          <ac:chgData name="Twardziok, Sven Olaf" userId="4f69aad7-611f-444a-a9cf-e02af61fd71d" providerId="ADAL" clId="{D8CD7B9E-0D63-4899-B92F-A8CCFE985D6E}" dt="2021-11-26T15:29:01.101" v="383" actId="478"/>
          <ac:picMkLst>
            <pc:docMk/>
            <pc:sldMk cId="1689072053" sldId="733"/>
            <ac:picMk id="8" creationId="{8FC2DDA4-F12B-4AEA-AF6C-736BD0BD2D45}"/>
          </ac:picMkLst>
        </pc:picChg>
        <pc:picChg chg="mod topLvl">
          <ac:chgData name="Twardziok, Sven Olaf" userId="4f69aad7-611f-444a-a9cf-e02af61fd71d" providerId="ADAL" clId="{D8CD7B9E-0D63-4899-B92F-A8CCFE985D6E}" dt="2021-11-29T08:36:01.812" v="1680" actId="1076"/>
          <ac:picMkLst>
            <pc:docMk/>
            <pc:sldMk cId="1689072053" sldId="733"/>
            <ac:picMk id="10" creationId="{40A684E4-52B9-4B81-93A8-22C648921E42}"/>
          </ac:picMkLst>
        </pc:picChg>
        <pc:picChg chg="del mod">
          <ac:chgData name="Twardziok, Sven Olaf" userId="4f69aad7-611f-444a-a9cf-e02af61fd71d" providerId="ADAL" clId="{D8CD7B9E-0D63-4899-B92F-A8CCFE985D6E}" dt="2021-11-26T15:29:00.583" v="382" actId="478"/>
          <ac:picMkLst>
            <pc:docMk/>
            <pc:sldMk cId="1689072053" sldId="733"/>
            <ac:picMk id="12" creationId="{764D47DC-512A-426E-AC0D-736D227D0A02}"/>
          </ac:picMkLst>
        </pc:picChg>
        <pc:picChg chg="del mod">
          <ac:chgData name="Twardziok, Sven Olaf" userId="4f69aad7-611f-444a-a9cf-e02af61fd71d" providerId="ADAL" clId="{D8CD7B9E-0D63-4899-B92F-A8CCFE985D6E}" dt="2021-11-26T15:29:00.063" v="381" actId="478"/>
          <ac:picMkLst>
            <pc:docMk/>
            <pc:sldMk cId="1689072053" sldId="733"/>
            <ac:picMk id="13" creationId="{0B42F55A-0181-48D0-9D5A-1D9EF690DD8F}"/>
          </ac:picMkLst>
        </pc:picChg>
        <pc:picChg chg="add mod ord">
          <ac:chgData name="Twardziok, Sven Olaf" userId="4f69aad7-611f-444a-a9cf-e02af61fd71d" providerId="ADAL" clId="{D8CD7B9E-0D63-4899-B92F-A8CCFE985D6E}" dt="2021-11-29T08:35:43.852" v="1672" actId="1038"/>
          <ac:picMkLst>
            <pc:docMk/>
            <pc:sldMk cId="1689072053" sldId="733"/>
            <ac:picMk id="72" creationId="{061B8E8E-F87F-4923-A3CB-C82A6D226AA9}"/>
          </ac:picMkLst>
        </pc:picChg>
        <pc:cxnChg chg="del mod">
          <ac:chgData name="Twardziok, Sven Olaf" userId="4f69aad7-611f-444a-a9cf-e02af61fd71d" providerId="ADAL" clId="{D8CD7B9E-0D63-4899-B92F-A8CCFE985D6E}" dt="2021-11-26T15:30:39.436" v="424" actId="478"/>
          <ac:cxnSpMkLst>
            <pc:docMk/>
            <pc:sldMk cId="1689072053" sldId="733"/>
            <ac:cxnSpMk id="19" creationId="{76AF8524-F20E-442B-AACE-43FED9375E8B}"/>
          </ac:cxnSpMkLst>
        </pc:cxnChg>
        <pc:cxnChg chg="add mod">
          <ac:chgData name="Twardziok, Sven Olaf" userId="4f69aad7-611f-444a-a9cf-e02af61fd71d" providerId="ADAL" clId="{D8CD7B9E-0D63-4899-B92F-A8CCFE985D6E}" dt="2021-11-29T08:36:54.479" v="1690" actId="692"/>
          <ac:cxnSpMkLst>
            <pc:docMk/>
            <pc:sldMk cId="1689072053" sldId="733"/>
            <ac:cxnSpMk id="32" creationId="{466BD531-9E24-4CD3-90F7-69E9484FB89F}"/>
          </ac:cxnSpMkLst>
        </pc:cxnChg>
        <pc:cxnChg chg="mod">
          <ac:chgData name="Twardziok, Sven Olaf" userId="4f69aad7-611f-444a-a9cf-e02af61fd71d" providerId="ADAL" clId="{D8CD7B9E-0D63-4899-B92F-A8CCFE985D6E}" dt="2021-11-29T08:36:00.516" v="1679" actId="14100"/>
          <ac:cxnSpMkLst>
            <pc:docMk/>
            <pc:sldMk cId="1689072053" sldId="733"/>
            <ac:cxnSpMk id="34" creationId="{802EB18C-9747-4830-8EB1-E5B720E808F3}"/>
          </ac:cxnSpMkLst>
        </pc:cxnChg>
        <pc:cxnChg chg="add mod">
          <ac:chgData name="Twardziok, Sven Olaf" userId="4f69aad7-611f-444a-a9cf-e02af61fd71d" providerId="ADAL" clId="{D8CD7B9E-0D63-4899-B92F-A8CCFE985D6E}" dt="2021-11-29T08:35:50.770" v="1674" actId="14100"/>
          <ac:cxnSpMkLst>
            <pc:docMk/>
            <pc:sldMk cId="1689072053" sldId="733"/>
            <ac:cxnSpMk id="35" creationId="{5478AB8B-28F1-4C56-B8B9-2541671D1071}"/>
          </ac:cxnSpMkLst>
        </pc:cxnChg>
        <pc:cxnChg chg="del">
          <ac:chgData name="Twardziok, Sven Olaf" userId="4f69aad7-611f-444a-a9cf-e02af61fd71d" providerId="ADAL" clId="{D8CD7B9E-0D63-4899-B92F-A8CCFE985D6E}" dt="2021-11-26T15:12:46.596" v="304" actId="478"/>
          <ac:cxnSpMkLst>
            <pc:docMk/>
            <pc:sldMk cId="1689072053" sldId="733"/>
            <ac:cxnSpMk id="37" creationId="{42469180-D7E4-4A71-B4D4-80CCC301CD28}"/>
          </ac:cxnSpMkLst>
        </pc:cxnChg>
        <pc:cxnChg chg="add mod">
          <ac:chgData name="Twardziok, Sven Olaf" userId="4f69aad7-611f-444a-a9cf-e02af61fd71d" providerId="ADAL" clId="{D8CD7B9E-0D63-4899-B92F-A8CCFE985D6E}" dt="2021-11-29T08:35:43.852" v="1672" actId="1038"/>
          <ac:cxnSpMkLst>
            <pc:docMk/>
            <pc:sldMk cId="1689072053" sldId="733"/>
            <ac:cxnSpMk id="43" creationId="{13F9279C-4432-441B-885B-A55D0E600735}"/>
          </ac:cxnSpMkLst>
        </pc:cxnChg>
        <pc:cxnChg chg="add mod">
          <ac:chgData name="Twardziok, Sven Olaf" userId="4f69aad7-611f-444a-a9cf-e02af61fd71d" providerId="ADAL" clId="{D8CD7B9E-0D63-4899-B92F-A8CCFE985D6E}" dt="2021-11-29T08:35:43.852" v="1672" actId="1038"/>
          <ac:cxnSpMkLst>
            <pc:docMk/>
            <pc:sldMk cId="1689072053" sldId="733"/>
            <ac:cxnSpMk id="59" creationId="{7C13F45B-6834-47F7-9851-B714C7E6EE10}"/>
          </ac:cxnSpMkLst>
        </pc:cxnChg>
        <pc:cxnChg chg="add mod">
          <ac:chgData name="Twardziok, Sven Olaf" userId="4f69aad7-611f-444a-a9cf-e02af61fd71d" providerId="ADAL" clId="{D8CD7B9E-0D63-4899-B92F-A8CCFE985D6E}" dt="2021-11-29T08:35:43.852" v="1672" actId="1038"/>
          <ac:cxnSpMkLst>
            <pc:docMk/>
            <pc:sldMk cId="1689072053" sldId="733"/>
            <ac:cxnSpMk id="63" creationId="{55B8295E-5069-44BD-A6AF-8E109322BBF5}"/>
          </ac:cxnSpMkLst>
        </pc:cxnChg>
      </pc:sldChg>
      <pc:sldChg chg="addSp delSp modSp add del mod">
        <pc:chgData name="Twardziok, Sven Olaf" userId="4f69aad7-611f-444a-a9cf-e02af61fd71d" providerId="ADAL" clId="{D8CD7B9E-0D63-4899-B92F-A8CCFE985D6E}" dt="2021-11-29T10:36:21.985" v="2198" actId="20577"/>
        <pc:sldMkLst>
          <pc:docMk/>
          <pc:sldMk cId="1678385846" sldId="734"/>
        </pc:sldMkLst>
        <pc:spChg chg="del">
          <ac:chgData name="Twardziok, Sven Olaf" userId="4f69aad7-611f-444a-a9cf-e02af61fd71d" providerId="ADAL" clId="{D8CD7B9E-0D63-4899-B92F-A8CCFE985D6E}" dt="2021-11-23T07:30:14.460" v="237" actId="478"/>
          <ac:spMkLst>
            <pc:docMk/>
            <pc:sldMk cId="1678385846" sldId="734"/>
            <ac:spMk id="2" creationId="{FEBC8C44-C4A2-4FCE-A798-B6FF6ACC1BC5}"/>
          </ac:spMkLst>
        </pc:spChg>
        <pc:spChg chg="del">
          <ac:chgData name="Twardziok, Sven Olaf" userId="4f69aad7-611f-444a-a9cf-e02af61fd71d" providerId="ADAL" clId="{D8CD7B9E-0D63-4899-B92F-A8CCFE985D6E}" dt="2021-11-26T16:26:30.178" v="1133" actId="478"/>
          <ac:spMkLst>
            <pc:docMk/>
            <pc:sldMk cId="1678385846" sldId="734"/>
            <ac:spMk id="5" creationId="{A10B3533-DDED-468A-90AF-7325001E9CF9}"/>
          </ac:spMkLst>
        </pc:spChg>
        <pc:spChg chg="mod">
          <ac:chgData name="Twardziok, Sven Olaf" userId="4f69aad7-611f-444a-a9cf-e02af61fd71d" providerId="ADAL" clId="{D8CD7B9E-0D63-4899-B92F-A8CCFE985D6E}" dt="2021-11-29T10:36:21.985" v="2198" actId="20577"/>
          <ac:spMkLst>
            <pc:docMk/>
            <pc:sldMk cId="1678385846" sldId="734"/>
            <ac:spMk id="6" creationId="{EB26A60A-D458-4249-9778-898E93D503DC}"/>
          </ac:spMkLst>
        </pc:spChg>
        <pc:spChg chg="del">
          <ac:chgData name="Twardziok, Sven Olaf" userId="4f69aad7-611f-444a-a9cf-e02af61fd71d" providerId="ADAL" clId="{D8CD7B9E-0D63-4899-B92F-A8CCFE985D6E}" dt="2021-11-23T07:30:14.460" v="237" actId="478"/>
          <ac:spMkLst>
            <pc:docMk/>
            <pc:sldMk cId="1678385846" sldId="734"/>
            <ac:spMk id="37" creationId="{63EF9726-D56F-4CBB-9B7F-BCA84A91DF63}"/>
          </ac:spMkLst>
        </pc:spChg>
        <pc:spChg chg="del">
          <ac:chgData name="Twardziok, Sven Olaf" userId="4f69aad7-611f-444a-a9cf-e02af61fd71d" providerId="ADAL" clId="{D8CD7B9E-0D63-4899-B92F-A8CCFE985D6E}" dt="2021-11-23T07:30:14.460" v="237" actId="478"/>
          <ac:spMkLst>
            <pc:docMk/>
            <pc:sldMk cId="1678385846" sldId="734"/>
            <ac:spMk id="74" creationId="{289E2A6D-EDE3-4537-8D6D-C5F7F63C7279}"/>
          </ac:spMkLst>
        </pc:spChg>
        <pc:grpChg chg="del">
          <ac:chgData name="Twardziok, Sven Olaf" userId="4f69aad7-611f-444a-a9cf-e02af61fd71d" providerId="ADAL" clId="{D8CD7B9E-0D63-4899-B92F-A8CCFE985D6E}" dt="2021-11-23T07:30:14.460" v="237" actId="478"/>
          <ac:grpSpMkLst>
            <pc:docMk/>
            <pc:sldMk cId="1678385846" sldId="734"/>
            <ac:grpSpMk id="22" creationId="{AE280D45-C519-40AC-942F-111677629ACB}"/>
          </ac:grpSpMkLst>
        </pc:grpChg>
        <pc:grpChg chg="del">
          <ac:chgData name="Twardziok, Sven Olaf" userId="4f69aad7-611f-444a-a9cf-e02af61fd71d" providerId="ADAL" clId="{D8CD7B9E-0D63-4899-B92F-A8CCFE985D6E}" dt="2021-11-23T07:30:14.460" v="237" actId="478"/>
          <ac:grpSpMkLst>
            <pc:docMk/>
            <pc:sldMk cId="1678385846" sldId="734"/>
            <ac:grpSpMk id="47" creationId="{A62BB60A-2283-4CB3-8592-849000CE56B3}"/>
          </ac:grpSpMkLst>
        </pc:grpChg>
        <pc:grpChg chg="del">
          <ac:chgData name="Twardziok, Sven Olaf" userId="4f69aad7-611f-444a-a9cf-e02af61fd71d" providerId="ADAL" clId="{D8CD7B9E-0D63-4899-B92F-A8CCFE985D6E}" dt="2021-11-23T07:30:14.460" v="237" actId="478"/>
          <ac:grpSpMkLst>
            <pc:docMk/>
            <pc:sldMk cId="1678385846" sldId="734"/>
            <ac:grpSpMk id="50" creationId="{96AAA367-DB35-4C36-B5AA-74DC87F8FA2E}"/>
          </ac:grpSpMkLst>
        </pc:grpChg>
        <pc:grpChg chg="del">
          <ac:chgData name="Twardziok, Sven Olaf" userId="4f69aad7-611f-444a-a9cf-e02af61fd71d" providerId="ADAL" clId="{D8CD7B9E-0D63-4899-B92F-A8CCFE985D6E}" dt="2021-11-23T07:30:14.460" v="237" actId="478"/>
          <ac:grpSpMkLst>
            <pc:docMk/>
            <pc:sldMk cId="1678385846" sldId="734"/>
            <ac:grpSpMk id="91" creationId="{AC9DBC06-C3F9-48AD-B448-1A0A02BA2B7D}"/>
          </ac:grpSpMkLst>
        </pc:grpChg>
        <pc:picChg chg="add del mod">
          <ac:chgData name="Twardziok, Sven Olaf" userId="4f69aad7-611f-444a-a9cf-e02af61fd71d" providerId="ADAL" clId="{D8CD7B9E-0D63-4899-B92F-A8CCFE985D6E}" dt="2021-11-29T10:35:21.366" v="2185"/>
          <ac:picMkLst>
            <pc:docMk/>
            <pc:sldMk cId="1678385846" sldId="734"/>
            <ac:picMk id="9" creationId="{EA6ABDB7-48D4-4CC8-BFBF-2F4DF0D84461}"/>
          </ac:picMkLst>
        </pc:picChg>
        <pc:picChg chg="add mod">
          <ac:chgData name="Twardziok, Sven Olaf" userId="4f69aad7-611f-444a-a9cf-e02af61fd71d" providerId="ADAL" clId="{D8CD7B9E-0D63-4899-B92F-A8CCFE985D6E}" dt="2021-11-29T10:35:40.169" v="2196" actId="1076"/>
          <ac:picMkLst>
            <pc:docMk/>
            <pc:sldMk cId="1678385846" sldId="734"/>
            <ac:picMk id="10" creationId="{CF666F43-561B-4A79-946B-246F98574ED4}"/>
          </ac:picMkLst>
        </pc:picChg>
        <pc:picChg chg="mod">
          <ac:chgData name="Twardziok, Sven Olaf" userId="4f69aad7-611f-444a-a9cf-e02af61fd71d" providerId="ADAL" clId="{D8CD7B9E-0D63-4899-B92F-A8CCFE985D6E}" dt="2021-11-23T07:30:23.405" v="240" actId="1076"/>
          <ac:picMkLst>
            <pc:docMk/>
            <pc:sldMk cId="1678385846" sldId="734"/>
            <ac:picMk id="33" creationId="{2C81D0C4-DA74-4AC4-A352-F548B2C88A19}"/>
          </ac:picMkLst>
        </pc:picChg>
        <pc:cxnChg chg="del">
          <ac:chgData name="Twardziok, Sven Olaf" userId="4f69aad7-611f-444a-a9cf-e02af61fd71d" providerId="ADAL" clId="{D8CD7B9E-0D63-4899-B92F-A8CCFE985D6E}" dt="2021-11-23T07:30:14.460" v="237" actId="478"/>
          <ac:cxnSpMkLst>
            <pc:docMk/>
            <pc:sldMk cId="1678385846" sldId="734"/>
            <ac:cxnSpMk id="29" creationId="{DBABA10E-DCC2-445F-BEF2-79E28E9390FF}"/>
          </ac:cxnSpMkLst>
        </pc:cxnChg>
        <pc:cxnChg chg="del">
          <ac:chgData name="Twardziok, Sven Olaf" userId="4f69aad7-611f-444a-a9cf-e02af61fd71d" providerId="ADAL" clId="{D8CD7B9E-0D63-4899-B92F-A8CCFE985D6E}" dt="2021-11-23T07:30:14.460" v="237" actId="478"/>
          <ac:cxnSpMkLst>
            <pc:docMk/>
            <pc:sldMk cId="1678385846" sldId="734"/>
            <ac:cxnSpMk id="36" creationId="{6F8E3A0F-3B48-4C42-B724-1930706D9AB6}"/>
          </ac:cxnSpMkLst>
        </pc:cxnChg>
        <pc:cxnChg chg="del mod">
          <ac:chgData name="Twardziok, Sven Olaf" userId="4f69aad7-611f-444a-a9cf-e02af61fd71d" providerId="ADAL" clId="{D8CD7B9E-0D63-4899-B92F-A8CCFE985D6E}" dt="2021-11-23T07:30:14.460" v="237" actId="478"/>
          <ac:cxnSpMkLst>
            <pc:docMk/>
            <pc:sldMk cId="1678385846" sldId="734"/>
            <ac:cxnSpMk id="38" creationId="{0EAA1BB8-0546-429F-9669-F1F7CB20C6EF}"/>
          </ac:cxnSpMkLst>
        </pc:cxnChg>
        <pc:cxnChg chg="del mod">
          <ac:chgData name="Twardziok, Sven Olaf" userId="4f69aad7-611f-444a-a9cf-e02af61fd71d" providerId="ADAL" clId="{D8CD7B9E-0D63-4899-B92F-A8CCFE985D6E}" dt="2021-11-23T07:30:14.460" v="237" actId="478"/>
          <ac:cxnSpMkLst>
            <pc:docMk/>
            <pc:sldMk cId="1678385846" sldId="734"/>
            <ac:cxnSpMk id="88" creationId="{6C1BB940-F1DF-40A9-8472-BDE3E2A7C7D1}"/>
          </ac:cxnSpMkLst>
        </pc:cxnChg>
        <pc:cxnChg chg="del mod">
          <ac:chgData name="Twardziok, Sven Olaf" userId="4f69aad7-611f-444a-a9cf-e02af61fd71d" providerId="ADAL" clId="{D8CD7B9E-0D63-4899-B92F-A8CCFE985D6E}" dt="2021-11-23T07:30:14.460" v="237" actId="478"/>
          <ac:cxnSpMkLst>
            <pc:docMk/>
            <pc:sldMk cId="1678385846" sldId="734"/>
            <ac:cxnSpMk id="90" creationId="{DF551936-60F3-4B11-A10A-B0377FBC1AF3}"/>
          </ac:cxnSpMkLst>
        </pc:cxnChg>
        <pc:cxnChg chg="del mod">
          <ac:chgData name="Twardziok, Sven Olaf" userId="4f69aad7-611f-444a-a9cf-e02af61fd71d" providerId="ADAL" clId="{D8CD7B9E-0D63-4899-B92F-A8CCFE985D6E}" dt="2021-11-23T07:30:14.460" v="237" actId="478"/>
          <ac:cxnSpMkLst>
            <pc:docMk/>
            <pc:sldMk cId="1678385846" sldId="734"/>
            <ac:cxnSpMk id="94" creationId="{5025BDC2-BC2E-4910-A6C9-C2EEE7EFF1BB}"/>
          </ac:cxnSpMkLst>
        </pc:cxnChg>
      </pc:sldChg>
      <pc:sldChg chg="add del">
        <pc:chgData name="Twardziok, Sven Olaf" userId="4f69aad7-611f-444a-a9cf-e02af61fd71d" providerId="ADAL" clId="{D8CD7B9E-0D63-4899-B92F-A8CCFE985D6E}" dt="2021-11-26T15:12:13.386" v="296" actId="47"/>
        <pc:sldMkLst>
          <pc:docMk/>
          <pc:sldMk cId="1781327452" sldId="735"/>
        </pc:sldMkLst>
      </pc:sldChg>
      <pc:sldChg chg="add del">
        <pc:chgData name="Twardziok, Sven Olaf" userId="4f69aad7-611f-444a-a9cf-e02af61fd71d" providerId="ADAL" clId="{D8CD7B9E-0D63-4899-B92F-A8CCFE985D6E}" dt="2021-11-26T16:07:28.364" v="983" actId="47"/>
        <pc:sldMkLst>
          <pc:docMk/>
          <pc:sldMk cId="3405110334" sldId="735"/>
        </pc:sldMkLst>
      </pc:sldChg>
      <pc:sldChg chg="add del">
        <pc:chgData name="Twardziok, Sven Olaf" userId="4f69aad7-611f-444a-a9cf-e02af61fd71d" providerId="ADAL" clId="{D8CD7B9E-0D63-4899-B92F-A8CCFE985D6E}" dt="2021-11-26T16:33:49.894" v="1208" actId="2696"/>
        <pc:sldMkLst>
          <pc:docMk/>
          <pc:sldMk cId="3804430594" sldId="736"/>
        </pc:sldMkLst>
      </pc:sldChg>
      <pc:sldChg chg="addSp delSp modSp add mod">
        <pc:chgData name="Twardziok, Sven Olaf" userId="4f69aad7-611f-444a-a9cf-e02af61fd71d" providerId="ADAL" clId="{D8CD7B9E-0D63-4899-B92F-A8CCFE985D6E}" dt="2021-11-29T10:36:56.552" v="2199" actId="20577"/>
        <pc:sldMkLst>
          <pc:docMk/>
          <pc:sldMk cId="774918959" sldId="737"/>
        </pc:sldMkLst>
        <pc:spChg chg="del">
          <ac:chgData name="Twardziok, Sven Olaf" userId="4f69aad7-611f-444a-a9cf-e02af61fd71d" providerId="ADAL" clId="{D8CD7B9E-0D63-4899-B92F-A8CCFE985D6E}" dt="2021-11-26T16:31:11.180" v="1187" actId="478"/>
          <ac:spMkLst>
            <pc:docMk/>
            <pc:sldMk cId="774918959" sldId="737"/>
            <ac:spMk id="5" creationId="{A10B3533-DDED-468A-90AF-7325001E9CF9}"/>
          </ac:spMkLst>
        </pc:spChg>
        <pc:spChg chg="del">
          <ac:chgData name="Twardziok, Sven Olaf" userId="4f69aad7-611f-444a-a9cf-e02af61fd71d" providerId="ADAL" clId="{D8CD7B9E-0D63-4899-B92F-A8CCFE985D6E}" dt="2021-11-26T16:26:25.627" v="1131" actId="478"/>
          <ac:spMkLst>
            <pc:docMk/>
            <pc:sldMk cId="774918959" sldId="737"/>
            <ac:spMk id="6" creationId="{EB26A60A-D458-4249-9778-898E93D503DC}"/>
          </ac:spMkLst>
        </pc:spChg>
        <pc:spChg chg="add del mod">
          <ac:chgData name="Twardziok, Sven Olaf" userId="4f69aad7-611f-444a-a9cf-e02af61fd71d" providerId="ADAL" clId="{D8CD7B9E-0D63-4899-B92F-A8CCFE985D6E}" dt="2021-11-26T16:28:06.544" v="1154" actId="478"/>
          <ac:spMkLst>
            <pc:docMk/>
            <pc:sldMk cId="774918959" sldId="737"/>
            <ac:spMk id="10" creationId="{7C37EDE4-961B-48DF-B4FC-5996152F01E6}"/>
          </ac:spMkLst>
        </pc:spChg>
        <pc:spChg chg="mod">
          <ac:chgData name="Twardziok, Sven Olaf" userId="4f69aad7-611f-444a-a9cf-e02af61fd71d" providerId="ADAL" clId="{D8CD7B9E-0D63-4899-B92F-A8CCFE985D6E}" dt="2021-11-26T16:27:07.124" v="1147" actId="20577"/>
          <ac:spMkLst>
            <pc:docMk/>
            <pc:sldMk cId="774918959" sldId="737"/>
            <ac:spMk id="12" creationId="{7BCCA727-53E4-4DDF-80FF-52ACF912511F}"/>
          </ac:spMkLst>
        </pc:spChg>
        <pc:spChg chg="mod">
          <ac:chgData name="Twardziok, Sven Olaf" userId="4f69aad7-611f-444a-a9cf-e02af61fd71d" providerId="ADAL" clId="{D8CD7B9E-0D63-4899-B92F-A8CCFE985D6E}" dt="2021-11-26T16:26:27.260" v="1132"/>
          <ac:spMkLst>
            <pc:docMk/>
            <pc:sldMk cId="774918959" sldId="737"/>
            <ac:spMk id="13" creationId="{D5D9D3F4-498B-4B37-852E-8C18B1CCCBAB}"/>
          </ac:spMkLst>
        </pc:spChg>
        <pc:spChg chg="mod">
          <ac:chgData name="Twardziok, Sven Olaf" userId="4f69aad7-611f-444a-a9cf-e02af61fd71d" providerId="ADAL" clId="{D8CD7B9E-0D63-4899-B92F-A8CCFE985D6E}" dt="2021-11-26T16:26:27.260" v="1132"/>
          <ac:spMkLst>
            <pc:docMk/>
            <pc:sldMk cId="774918959" sldId="737"/>
            <ac:spMk id="14" creationId="{DC1AC9A8-24EB-45F9-A8A6-B7134A1C0394}"/>
          </ac:spMkLst>
        </pc:spChg>
        <pc:spChg chg="mod">
          <ac:chgData name="Twardziok, Sven Olaf" userId="4f69aad7-611f-444a-a9cf-e02af61fd71d" providerId="ADAL" clId="{D8CD7B9E-0D63-4899-B92F-A8CCFE985D6E}" dt="2021-11-26T16:26:27.260" v="1132"/>
          <ac:spMkLst>
            <pc:docMk/>
            <pc:sldMk cId="774918959" sldId="737"/>
            <ac:spMk id="15" creationId="{933C51FE-CF1F-40E1-9E16-E2EA5B31910E}"/>
          </ac:spMkLst>
        </pc:spChg>
        <pc:spChg chg="add del mod">
          <ac:chgData name="Twardziok, Sven Olaf" userId="4f69aad7-611f-444a-a9cf-e02af61fd71d" providerId="ADAL" clId="{D8CD7B9E-0D63-4899-B92F-A8CCFE985D6E}" dt="2021-11-26T16:28:06.544" v="1154" actId="478"/>
          <ac:spMkLst>
            <pc:docMk/>
            <pc:sldMk cId="774918959" sldId="737"/>
            <ac:spMk id="17" creationId="{6DC573C1-706F-48D1-ADB1-412F54FD37A1}"/>
          </ac:spMkLst>
        </pc:spChg>
        <pc:spChg chg="add del mod">
          <ac:chgData name="Twardziok, Sven Olaf" userId="4f69aad7-611f-444a-a9cf-e02af61fd71d" providerId="ADAL" clId="{D8CD7B9E-0D63-4899-B92F-A8CCFE985D6E}" dt="2021-11-26T16:28:06.544" v="1154" actId="478"/>
          <ac:spMkLst>
            <pc:docMk/>
            <pc:sldMk cId="774918959" sldId="737"/>
            <ac:spMk id="18" creationId="{D3B5327C-9A6A-47F3-A6A3-B6A48261C805}"/>
          </ac:spMkLst>
        </pc:spChg>
        <pc:spChg chg="add del mod">
          <ac:chgData name="Twardziok, Sven Olaf" userId="4f69aad7-611f-444a-a9cf-e02af61fd71d" providerId="ADAL" clId="{D8CD7B9E-0D63-4899-B92F-A8CCFE985D6E}" dt="2021-11-26T16:28:06.544" v="1154" actId="478"/>
          <ac:spMkLst>
            <pc:docMk/>
            <pc:sldMk cId="774918959" sldId="737"/>
            <ac:spMk id="19" creationId="{3118797D-27E8-4F2A-9D88-9BA879C2B5DC}"/>
          </ac:spMkLst>
        </pc:spChg>
        <pc:spChg chg="add del mod">
          <ac:chgData name="Twardziok, Sven Olaf" userId="4f69aad7-611f-444a-a9cf-e02af61fd71d" providerId="ADAL" clId="{D8CD7B9E-0D63-4899-B92F-A8CCFE985D6E}" dt="2021-11-26T16:28:06.544" v="1154" actId="478"/>
          <ac:spMkLst>
            <pc:docMk/>
            <pc:sldMk cId="774918959" sldId="737"/>
            <ac:spMk id="25" creationId="{3ABC401B-08E5-4A7B-AE02-17F585FD4CF0}"/>
          </ac:spMkLst>
        </pc:spChg>
        <pc:spChg chg="add del mod">
          <ac:chgData name="Twardziok, Sven Olaf" userId="4f69aad7-611f-444a-a9cf-e02af61fd71d" providerId="ADAL" clId="{D8CD7B9E-0D63-4899-B92F-A8CCFE985D6E}" dt="2021-11-26T16:26:40.797" v="1135" actId="478"/>
          <ac:spMkLst>
            <pc:docMk/>
            <pc:sldMk cId="774918959" sldId="737"/>
            <ac:spMk id="26" creationId="{DF7EA08D-8558-481B-80EC-6706AAEE26F2}"/>
          </ac:spMkLst>
        </pc:spChg>
        <pc:spChg chg="add mod topLvl">
          <ac:chgData name="Twardziok, Sven Olaf" userId="4f69aad7-611f-444a-a9cf-e02af61fd71d" providerId="ADAL" clId="{D8CD7B9E-0D63-4899-B92F-A8CCFE985D6E}" dt="2021-11-26T16:42:28.693" v="1308" actId="14100"/>
          <ac:spMkLst>
            <pc:docMk/>
            <pc:sldMk cId="774918959" sldId="737"/>
            <ac:spMk id="27" creationId="{D9C5BAB0-CD33-4C68-978D-846271C722D0}"/>
          </ac:spMkLst>
        </pc:spChg>
        <pc:spChg chg="mod topLvl">
          <ac:chgData name="Twardziok, Sven Olaf" userId="4f69aad7-611f-444a-a9cf-e02af61fd71d" providerId="ADAL" clId="{D8CD7B9E-0D63-4899-B92F-A8CCFE985D6E}" dt="2021-11-26T16:32:18.502" v="1204" actId="164"/>
          <ac:spMkLst>
            <pc:docMk/>
            <pc:sldMk cId="774918959" sldId="737"/>
            <ac:spMk id="29" creationId="{079267DD-22A6-4FB1-8BED-AA4D810D7297}"/>
          </ac:spMkLst>
        </pc:spChg>
        <pc:spChg chg="mod topLvl">
          <ac:chgData name="Twardziok, Sven Olaf" userId="4f69aad7-611f-444a-a9cf-e02af61fd71d" providerId="ADAL" clId="{D8CD7B9E-0D63-4899-B92F-A8CCFE985D6E}" dt="2021-11-29T10:36:56.552" v="2199" actId="20577"/>
          <ac:spMkLst>
            <pc:docMk/>
            <pc:sldMk cId="774918959" sldId="737"/>
            <ac:spMk id="30" creationId="{B670A3AC-02B8-4CA5-B6D4-83D520EFEA09}"/>
          </ac:spMkLst>
        </pc:spChg>
        <pc:spChg chg="mod topLvl">
          <ac:chgData name="Twardziok, Sven Olaf" userId="4f69aad7-611f-444a-a9cf-e02af61fd71d" providerId="ADAL" clId="{D8CD7B9E-0D63-4899-B92F-A8CCFE985D6E}" dt="2021-11-26T16:42:53.307" v="1316" actId="1076"/>
          <ac:spMkLst>
            <pc:docMk/>
            <pc:sldMk cId="774918959" sldId="737"/>
            <ac:spMk id="31" creationId="{5C076917-8EC5-4CC7-BBF1-D3EEF900282B}"/>
          </ac:spMkLst>
        </pc:spChg>
        <pc:spChg chg="mod topLvl">
          <ac:chgData name="Twardziok, Sven Olaf" userId="4f69aad7-611f-444a-a9cf-e02af61fd71d" providerId="ADAL" clId="{D8CD7B9E-0D63-4899-B92F-A8CCFE985D6E}" dt="2021-11-26T16:42:41.959" v="1314" actId="14100"/>
          <ac:spMkLst>
            <pc:docMk/>
            <pc:sldMk cId="774918959" sldId="737"/>
            <ac:spMk id="32" creationId="{788ADAD3-E934-4C65-B9B7-7BE76DDAA10A}"/>
          </ac:spMkLst>
        </pc:spChg>
        <pc:spChg chg="mod">
          <ac:chgData name="Twardziok, Sven Olaf" userId="4f69aad7-611f-444a-a9cf-e02af61fd71d" providerId="ADAL" clId="{D8CD7B9E-0D63-4899-B92F-A8CCFE985D6E}" dt="2021-11-26T16:31:38.376" v="1192" actId="165"/>
          <ac:spMkLst>
            <pc:docMk/>
            <pc:sldMk cId="774918959" sldId="737"/>
            <ac:spMk id="39" creationId="{A4350B88-F508-4E6B-898D-C47FC77F97BE}"/>
          </ac:spMkLst>
        </pc:spChg>
        <pc:spChg chg="add mod topLvl">
          <ac:chgData name="Twardziok, Sven Olaf" userId="4f69aad7-611f-444a-a9cf-e02af61fd71d" providerId="ADAL" clId="{D8CD7B9E-0D63-4899-B92F-A8CCFE985D6E}" dt="2021-11-26T16:42:29.872" v="1309" actId="1076"/>
          <ac:spMkLst>
            <pc:docMk/>
            <pc:sldMk cId="774918959" sldId="737"/>
            <ac:spMk id="41" creationId="{0B9CFE4D-F23B-414B-BD0B-138790D20653}"/>
          </ac:spMkLst>
        </pc:spChg>
        <pc:spChg chg="add mod">
          <ac:chgData name="Twardziok, Sven Olaf" userId="4f69aad7-611f-444a-a9cf-e02af61fd71d" providerId="ADAL" clId="{D8CD7B9E-0D63-4899-B92F-A8CCFE985D6E}" dt="2021-11-26T16:33:16.215" v="1206" actId="1076"/>
          <ac:spMkLst>
            <pc:docMk/>
            <pc:sldMk cId="774918959" sldId="737"/>
            <ac:spMk id="42" creationId="{36E62116-B988-4522-91AE-DD47BF4E110D}"/>
          </ac:spMkLst>
        </pc:spChg>
        <pc:spChg chg="add mod topLvl">
          <ac:chgData name="Twardziok, Sven Olaf" userId="4f69aad7-611f-444a-a9cf-e02af61fd71d" providerId="ADAL" clId="{D8CD7B9E-0D63-4899-B92F-A8CCFE985D6E}" dt="2021-11-26T16:32:18.502" v="1204" actId="164"/>
          <ac:spMkLst>
            <pc:docMk/>
            <pc:sldMk cId="774918959" sldId="737"/>
            <ac:spMk id="45" creationId="{0CBF1676-2FC8-4F55-9E70-4563CB75C82E}"/>
          </ac:spMkLst>
        </pc:spChg>
        <pc:spChg chg="mod">
          <ac:chgData name="Twardziok, Sven Olaf" userId="4f69aad7-611f-444a-a9cf-e02af61fd71d" providerId="ADAL" clId="{D8CD7B9E-0D63-4899-B92F-A8CCFE985D6E}" dt="2021-11-26T16:31:38.376" v="1192" actId="165"/>
          <ac:spMkLst>
            <pc:docMk/>
            <pc:sldMk cId="774918959" sldId="737"/>
            <ac:spMk id="48" creationId="{A99C101E-29F6-41C0-AAFF-DEDE1F4E5855}"/>
          </ac:spMkLst>
        </pc:spChg>
        <pc:spChg chg="mod">
          <ac:chgData name="Twardziok, Sven Olaf" userId="4f69aad7-611f-444a-a9cf-e02af61fd71d" providerId="ADAL" clId="{D8CD7B9E-0D63-4899-B92F-A8CCFE985D6E}" dt="2021-11-26T16:31:38.376" v="1192" actId="165"/>
          <ac:spMkLst>
            <pc:docMk/>
            <pc:sldMk cId="774918959" sldId="737"/>
            <ac:spMk id="51" creationId="{D7A93BD0-D37D-4F3E-B488-BD4A96CF1FA0}"/>
          </ac:spMkLst>
        </pc:spChg>
        <pc:spChg chg="mod">
          <ac:chgData name="Twardziok, Sven Olaf" userId="4f69aad7-611f-444a-a9cf-e02af61fd71d" providerId="ADAL" clId="{D8CD7B9E-0D63-4899-B92F-A8CCFE985D6E}" dt="2021-11-26T16:31:38.376" v="1192" actId="165"/>
          <ac:spMkLst>
            <pc:docMk/>
            <pc:sldMk cId="774918959" sldId="737"/>
            <ac:spMk id="54" creationId="{B1392C1C-7C2E-4EB5-80DD-B8AF9B27D223}"/>
          </ac:spMkLst>
        </pc:spChg>
        <pc:grpChg chg="add del mod">
          <ac:chgData name="Twardziok, Sven Olaf" userId="4f69aad7-611f-444a-a9cf-e02af61fd71d" providerId="ADAL" clId="{D8CD7B9E-0D63-4899-B92F-A8CCFE985D6E}" dt="2021-11-26T16:30:51.681" v="1184" actId="165"/>
          <ac:grpSpMkLst>
            <pc:docMk/>
            <pc:sldMk cId="774918959" sldId="737"/>
            <ac:grpSpMk id="2" creationId="{6925EAFB-FF12-4AD8-B6ED-140BE7252052}"/>
          </ac:grpSpMkLst>
        </pc:grpChg>
        <pc:grpChg chg="add del mod">
          <ac:chgData name="Twardziok, Sven Olaf" userId="4f69aad7-611f-444a-a9cf-e02af61fd71d" providerId="ADAL" clId="{D8CD7B9E-0D63-4899-B92F-A8CCFE985D6E}" dt="2021-11-26T16:31:38.376" v="1192" actId="165"/>
          <ac:grpSpMkLst>
            <pc:docMk/>
            <pc:sldMk cId="774918959" sldId="737"/>
            <ac:grpSpMk id="9" creationId="{F21D21AF-499F-4676-A4A9-E2D016B3A859}"/>
          </ac:grpSpMkLst>
        </pc:grpChg>
        <pc:grpChg chg="add del mod">
          <ac:chgData name="Twardziok, Sven Olaf" userId="4f69aad7-611f-444a-a9cf-e02af61fd71d" providerId="ADAL" clId="{D8CD7B9E-0D63-4899-B92F-A8CCFE985D6E}" dt="2021-11-26T16:28:06.544" v="1154" actId="478"/>
          <ac:grpSpMkLst>
            <pc:docMk/>
            <pc:sldMk cId="774918959" sldId="737"/>
            <ac:grpSpMk id="11" creationId="{53267F5C-F237-4F05-9921-20C076ADA0CE}"/>
          </ac:grpSpMkLst>
        </pc:grpChg>
        <pc:grpChg chg="add del mod topLvl">
          <ac:chgData name="Twardziok, Sven Olaf" userId="4f69aad7-611f-444a-a9cf-e02af61fd71d" providerId="ADAL" clId="{D8CD7B9E-0D63-4899-B92F-A8CCFE985D6E}" dt="2021-11-26T16:30:53.608" v="1185" actId="165"/>
          <ac:grpSpMkLst>
            <pc:docMk/>
            <pc:sldMk cId="774918959" sldId="737"/>
            <ac:grpSpMk id="28" creationId="{4C1CD041-E677-4B14-AF9F-17E0C3E2E4C0}"/>
          </ac:grpSpMkLst>
        </pc:grpChg>
        <pc:grpChg chg="add mod topLvl">
          <ac:chgData name="Twardziok, Sven Olaf" userId="4f69aad7-611f-444a-a9cf-e02af61fd71d" providerId="ADAL" clId="{D8CD7B9E-0D63-4899-B92F-A8CCFE985D6E}" dt="2021-11-26T16:32:18.502" v="1204" actId="164"/>
          <ac:grpSpMkLst>
            <pc:docMk/>
            <pc:sldMk cId="774918959" sldId="737"/>
            <ac:grpSpMk id="38" creationId="{56FB21AF-6FEE-44CB-A15F-5DA81268995B}"/>
          </ac:grpSpMkLst>
        </pc:grpChg>
        <pc:grpChg chg="add mod topLvl">
          <ac:chgData name="Twardziok, Sven Olaf" userId="4f69aad7-611f-444a-a9cf-e02af61fd71d" providerId="ADAL" clId="{D8CD7B9E-0D63-4899-B92F-A8CCFE985D6E}" dt="2021-11-26T16:32:18.502" v="1204" actId="164"/>
          <ac:grpSpMkLst>
            <pc:docMk/>
            <pc:sldMk cId="774918959" sldId="737"/>
            <ac:grpSpMk id="47" creationId="{4687CC64-7DF0-4903-91EF-FB892B2BC073}"/>
          </ac:grpSpMkLst>
        </pc:grpChg>
        <pc:grpChg chg="add mod topLvl">
          <ac:chgData name="Twardziok, Sven Olaf" userId="4f69aad7-611f-444a-a9cf-e02af61fd71d" providerId="ADAL" clId="{D8CD7B9E-0D63-4899-B92F-A8CCFE985D6E}" dt="2021-11-26T16:32:18.502" v="1204" actId="164"/>
          <ac:grpSpMkLst>
            <pc:docMk/>
            <pc:sldMk cId="774918959" sldId="737"/>
            <ac:grpSpMk id="50" creationId="{10C4A185-5971-46C2-9E3B-8166565735A3}"/>
          </ac:grpSpMkLst>
        </pc:grpChg>
        <pc:grpChg chg="add mod topLvl">
          <ac:chgData name="Twardziok, Sven Olaf" userId="4f69aad7-611f-444a-a9cf-e02af61fd71d" providerId="ADAL" clId="{D8CD7B9E-0D63-4899-B92F-A8CCFE985D6E}" dt="2021-11-26T16:32:18.502" v="1204" actId="164"/>
          <ac:grpSpMkLst>
            <pc:docMk/>
            <pc:sldMk cId="774918959" sldId="737"/>
            <ac:grpSpMk id="53" creationId="{2CFF37C0-6B96-43C0-AE89-5D1BA69E92FF}"/>
          </ac:grpSpMkLst>
        </pc:grpChg>
        <pc:grpChg chg="add mod">
          <ac:chgData name="Twardziok, Sven Olaf" userId="4f69aad7-611f-444a-a9cf-e02af61fd71d" providerId="ADAL" clId="{D8CD7B9E-0D63-4899-B92F-A8CCFE985D6E}" dt="2021-11-26T16:42:44.779" v="1315" actId="1076"/>
          <ac:grpSpMkLst>
            <pc:docMk/>
            <pc:sldMk cId="774918959" sldId="737"/>
            <ac:grpSpMk id="67" creationId="{2BE3B554-1D66-4541-AFB6-7D6289A613D8}"/>
          </ac:grpSpMkLst>
        </pc:grpChg>
        <pc:picChg chg="add del mod">
          <ac:chgData name="Twardziok, Sven Olaf" userId="4f69aad7-611f-444a-a9cf-e02af61fd71d" providerId="ADAL" clId="{D8CD7B9E-0D63-4899-B92F-A8CCFE985D6E}" dt="2021-11-26T16:28:06.544" v="1154" actId="478"/>
          <ac:picMkLst>
            <pc:docMk/>
            <pc:sldMk cId="774918959" sldId="737"/>
            <ac:picMk id="22" creationId="{0E962F64-D620-4092-B8C1-B99A174E8EA6}"/>
          </ac:picMkLst>
        </pc:picChg>
        <pc:picChg chg="add del mod">
          <ac:chgData name="Twardziok, Sven Olaf" userId="4f69aad7-611f-444a-a9cf-e02af61fd71d" providerId="ADAL" clId="{D8CD7B9E-0D63-4899-B92F-A8CCFE985D6E}" dt="2021-11-26T16:28:06.544" v="1154" actId="478"/>
          <ac:picMkLst>
            <pc:docMk/>
            <pc:sldMk cId="774918959" sldId="737"/>
            <ac:picMk id="23" creationId="{07BE3D90-225E-4289-99CC-5FA2EE74FC73}"/>
          </ac:picMkLst>
        </pc:picChg>
        <pc:picChg chg="add del mod">
          <ac:chgData name="Twardziok, Sven Olaf" userId="4f69aad7-611f-444a-a9cf-e02af61fd71d" providerId="ADAL" clId="{D8CD7B9E-0D63-4899-B92F-A8CCFE985D6E}" dt="2021-11-26T16:28:06.544" v="1154" actId="478"/>
          <ac:picMkLst>
            <pc:docMk/>
            <pc:sldMk cId="774918959" sldId="737"/>
            <ac:picMk id="24" creationId="{FBA3A674-6262-4062-A719-98A7340E44FF}"/>
          </ac:picMkLst>
        </pc:picChg>
        <pc:picChg chg="mod">
          <ac:chgData name="Twardziok, Sven Olaf" userId="4f69aad7-611f-444a-a9cf-e02af61fd71d" providerId="ADAL" clId="{D8CD7B9E-0D63-4899-B92F-A8CCFE985D6E}" dt="2021-11-26T16:27:58.574" v="1153" actId="1076"/>
          <ac:picMkLst>
            <pc:docMk/>
            <pc:sldMk cId="774918959" sldId="737"/>
            <ac:picMk id="33" creationId="{2C81D0C4-DA74-4AC4-A352-F548B2C88A19}"/>
          </ac:picMkLst>
        </pc:picChg>
        <pc:picChg chg="mod">
          <ac:chgData name="Twardziok, Sven Olaf" userId="4f69aad7-611f-444a-a9cf-e02af61fd71d" providerId="ADAL" clId="{D8CD7B9E-0D63-4899-B92F-A8CCFE985D6E}" dt="2021-11-26T16:31:38.376" v="1192" actId="165"/>
          <ac:picMkLst>
            <pc:docMk/>
            <pc:sldMk cId="774918959" sldId="737"/>
            <ac:picMk id="40" creationId="{274B3BCD-5317-4FF8-892A-56659253BA10}"/>
          </ac:picMkLst>
        </pc:picChg>
        <pc:picChg chg="mod">
          <ac:chgData name="Twardziok, Sven Olaf" userId="4f69aad7-611f-444a-a9cf-e02af61fd71d" providerId="ADAL" clId="{D8CD7B9E-0D63-4899-B92F-A8CCFE985D6E}" dt="2021-11-26T16:31:38.376" v="1192" actId="165"/>
          <ac:picMkLst>
            <pc:docMk/>
            <pc:sldMk cId="774918959" sldId="737"/>
            <ac:picMk id="49" creationId="{8B2492FB-BC72-4120-A26C-819067B1974D}"/>
          </ac:picMkLst>
        </pc:picChg>
        <pc:picChg chg="mod">
          <ac:chgData name="Twardziok, Sven Olaf" userId="4f69aad7-611f-444a-a9cf-e02af61fd71d" providerId="ADAL" clId="{D8CD7B9E-0D63-4899-B92F-A8CCFE985D6E}" dt="2021-11-26T16:31:38.376" v="1192" actId="165"/>
          <ac:picMkLst>
            <pc:docMk/>
            <pc:sldMk cId="774918959" sldId="737"/>
            <ac:picMk id="52" creationId="{A1D42CAB-D426-4B65-B861-38D5ADE08C52}"/>
          </ac:picMkLst>
        </pc:picChg>
        <pc:picChg chg="mod">
          <ac:chgData name="Twardziok, Sven Olaf" userId="4f69aad7-611f-444a-a9cf-e02af61fd71d" providerId="ADAL" clId="{D8CD7B9E-0D63-4899-B92F-A8CCFE985D6E}" dt="2021-11-26T16:31:38.376" v="1192" actId="165"/>
          <ac:picMkLst>
            <pc:docMk/>
            <pc:sldMk cId="774918959" sldId="737"/>
            <ac:picMk id="55" creationId="{F5DBA347-3008-465E-821B-8B31D52886CC}"/>
          </ac:picMkLst>
        </pc:picChg>
        <pc:picChg chg="add mod">
          <ac:chgData name="Twardziok, Sven Olaf" userId="4f69aad7-611f-444a-a9cf-e02af61fd71d" providerId="ADAL" clId="{D8CD7B9E-0D63-4899-B92F-A8CCFE985D6E}" dt="2021-11-29T10:35:43.394" v="2197"/>
          <ac:picMkLst>
            <pc:docMk/>
            <pc:sldMk cId="774918959" sldId="737"/>
            <ac:picMk id="57" creationId="{21FD3BFA-66F7-43BA-9514-CE3043DED3C8}"/>
          </ac:picMkLst>
        </pc:picChg>
        <pc:cxnChg chg="add del mod">
          <ac:chgData name="Twardziok, Sven Olaf" userId="4f69aad7-611f-444a-a9cf-e02af61fd71d" providerId="ADAL" clId="{D8CD7B9E-0D63-4899-B92F-A8CCFE985D6E}" dt="2021-11-26T16:28:06.544" v="1154" actId="478"/>
          <ac:cxnSpMkLst>
            <pc:docMk/>
            <pc:sldMk cId="774918959" sldId="737"/>
            <ac:cxnSpMk id="16" creationId="{0E3C2173-E657-46CE-9166-D2808A1E32CB}"/>
          </ac:cxnSpMkLst>
        </pc:cxnChg>
        <pc:cxnChg chg="add del mod">
          <ac:chgData name="Twardziok, Sven Olaf" userId="4f69aad7-611f-444a-a9cf-e02af61fd71d" providerId="ADAL" clId="{D8CD7B9E-0D63-4899-B92F-A8CCFE985D6E}" dt="2021-11-26T16:28:06.544" v="1154" actId="478"/>
          <ac:cxnSpMkLst>
            <pc:docMk/>
            <pc:sldMk cId="774918959" sldId="737"/>
            <ac:cxnSpMk id="20" creationId="{9F493671-28B7-4F68-A643-4AC2653C250B}"/>
          </ac:cxnSpMkLst>
        </pc:cxnChg>
        <pc:cxnChg chg="add del mod">
          <ac:chgData name="Twardziok, Sven Olaf" userId="4f69aad7-611f-444a-a9cf-e02af61fd71d" providerId="ADAL" clId="{D8CD7B9E-0D63-4899-B92F-A8CCFE985D6E}" dt="2021-11-26T16:28:06.544" v="1154" actId="478"/>
          <ac:cxnSpMkLst>
            <pc:docMk/>
            <pc:sldMk cId="774918959" sldId="737"/>
            <ac:cxnSpMk id="21" creationId="{38704551-5D70-4CD8-8F6A-B2A259145FED}"/>
          </ac:cxnSpMkLst>
        </pc:cxnChg>
        <pc:cxnChg chg="add mod topLvl">
          <ac:chgData name="Twardziok, Sven Olaf" userId="4f69aad7-611f-444a-a9cf-e02af61fd71d" providerId="ADAL" clId="{D8CD7B9E-0D63-4899-B92F-A8CCFE985D6E}" dt="2021-11-26T16:42:53.307" v="1316" actId="1076"/>
          <ac:cxnSpMkLst>
            <pc:docMk/>
            <pc:sldMk cId="774918959" sldId="737"/>
            <ac:cxnSpMk id="35" creationId="{EDBDAF0A-12DC-4AD3-8D93-3387EB13CB5E}"/>
          </ac:cxnSpMkLst>
        </pc:cxnChg>
        <pc:cxnChg chg="add mod topLvl">
          <ac:chgData name="Twardziok, Sven Olaf" userId="4f69aad7-611f-444a-a9cf-e02af61fd71d" providerId="ADAL" clId="{D8CD7B9E-0D63-4899-B92F-A8CCFE985D6E}" dt="2021-11-26T16:42:53.307" v="1316" actId="1076"/>
          <ac:cxnSpMkLst>
            <pc:docMk/>
            <pc:sldMk cId="774918959" sldId="737"/>
            <ac:cxnSpMk id="36" creationId="{1B7EF79D-0595-413C-85C4-D951D1746873}"/>
          </ac:cxnSpMkLst>
        </pc:cxnChg>
        <pc:cxnChg chg="add mod topLvl">
          <ac:chgData name="Twardziok, Sven Olaf" userId="4f69aad7-611f-444a-a9cf-e02af61fd71d" providerId="ADAL" clId="{D8CD7B9E-0D63-4899-B92F-A8CCFE985D6E}" dt="2021-11-26T16:42:41.959" v="1314" actId="14100"/>
          <ac:cxnSpMkLst>
            <pc:docMk/>
            <pc:sldMk cId="774918959" sldId="737"/>
            <ac:cxnSpMk id="37" creationId="{C1CA1653-DF3F-403B-943F-7F1C2178BCFD}"/>
          </ac:cxnSpMkLst>
        </pc:cxnChg>
        <pc:cxnChg chg="add mod topLvl">
          <ac:chgData name="Twardziok, Sven Olaf" userId="4f69aad7-611f-444a-a9cf-e02af61fd71d" providerId="ADAL" clId="{D8CD7B9E-0D63-4899-B92F-A8CCFE985D6E}" dt="2021-11-26T16:32:18.502" v="1204" actId="164"/>
          <ac:cxnSpMkLst>
            <pc:docMk/>
            <pc:sldMk cId="774918959" sldId="737"/>
            <ac:cxnSpMk id="43" creationId="{6A8B6F7A-28CF-4BBE-A334-7CE3823E1F2B}"/>
          </ac:cxnSpMkLst>
        </pc:cxnChg>
        <pc:cxnChg chg="add mod topLvl">
          <ac:chgData name="Twardziok, Sven Olaf" userId="4f69aad7-611f-444a-a9cf-e02af61fd71d" providerId="ADAL" clId="{D8CD7B9E-0D63-4899-B92F-A8CCFE985D6E}" dt="2021-11-26T16:32:18.502" v="1204" actId="164"/>
          <ac:cxnSpMkLst>
            <pc:docMk/>
            <pc:sldMk cId="774918959" sldId="737"/>
            <ac:cxnSpMk id="44" creationId="{D2E006E3-0BB6-4861-AE87-B2E6CDCE4DFA}"/>
          </ac:cxnSpMkLst>
        </pc:cxnChg>
        <pc:cxnChg chg="add mod topLvl">
          <ac:chgData name="Twardziok, Sven Olaf" userId="4f69aad7-611f-444a-a9cf-e02af61fd71d" providerId="ADAL" clId="{D8CD7B9E-0D63-4899-B92F-A8CCFE985D6E}" dt="2021-11-26T16:32:18.502" v="1204" actId="164"/>
          <ac:cxnSpMkLst>
            <pc:docMk/>
            <pc:sldMk cId="774918959" sldId="737"/>
            <ac:cxnSpMk id="46" creationId="{733DE745-16C2-403F-B0D6-586C808246E7}"/>
          </ac:cxnSpMkLst>
        </pc:cxnChg>
        <pc:cxnChg chg="add mod">
          <ac:chgData name="Twardziok, Sven Olaf" userId="4f69aad7-611f-444a-a9cf-e02af61fd71d" providerId="ADAL" clId="{D8CD7B9E-0D63-4899-B92F-A8CCFE985D6E}" dt="2021-11-26T16:42:53.307" v="1316" actId="1076"/>
          <ac:cxnSpMkLst>
            <pc:docMk/>
            <pc:sldMk cId="774918959" sldId="737"/>
            <ac:cxnSpMk id="56" creationId="{8B84FB96-0551-4E1E-984A-96A25CDD81E2}"/>
          </ac:cxnSpMkLst>
        </pc:cxnChg>
        <pc:cxnChg chg="add mod">
          <ac:chgData name="Twardziok, Sven Olaf" userId="4f69aad7-611f-444a-a9cf-e02af61fd71d" providerId="ADAL" clId="{D8CD7B9E-0D63-4899-B92F-A8CCFE985D6E}" dt="2021-11-26T16:42:41.959" v="1314" actId="14100"/>
          <ac:cxnSpMkLst>
            <pc:docMk/>
            <pc:sldMk cId="774918959" sldId="737"/>
            <ac:cxnSpMk id="59" creationId="{DCD33DCC-32A2-4439-B3CB-D67A7EEA65D1}"/>
          </ac:cxnSpMkLst>
        </pc:cxnChg>
        <pc:cxnChg chg="add mod">
          <ac:chgData name="Twardziok, Sven Olaf" userId="4f69aad7-611f-444a-a9cf-e02af61fd71d" providerId="ADAL" clId="{D8CD7B9E-0D63-4899-B92F-A8CCFE985D6E}" dt="2021-11-26T16:42:53.307" v="1316" actId="1076"/>
          <ac:cxnSpMkLst>
            <pc:docMk/>
            <pc:sldMk cId="774918959" sldId="737"/>
            <ac:cxnSpMk id="63" creationId="{507F80C0-19C7-40DF-98B4-F1B112133AE8}"/>
          </ac:cxnSpMkLst>
        </pc:cxnChg>
      </pc:sldChg>
      <pc:sldChg chg="modSp new mod ord">
        <pc:chgData name="Twardziok, Sven Olaf" userId="4f69aad7-611f-444a-a9cf-e02af61fd71d" providerId="ADAL" clId="{D8CD7B9E-0D63-4899-B92F-A8CCFE985D6E}" dt="2021-11-29T09:20:48.372" v="2176" actId="20577"/>
        <pc:sldMkLst>
          <pc:docMk/>
          <pc:sldMk cId="1779066954" sldId="741"/>
        </pc:sldMkLst>
        <pc:spChg chg="mod">
          <ac:chgData name="Twardziok, Sven Olaf" userId="4f69aad7-611f-444a-a9cf-e02af61fd71d" providerId="ADAL" clId="{D8CD7B9E-0D63-4899-B92F-A8CCFE985D6E}" dt="2021-11-29T09:20:48.372" v="2176" actId="20577"/>
          <ac:spMkLst>
            <pc:docMk/>
            <pc:sldMk cId="1779066954" sldId="741"/>
            <ac:spMk id="2" creationId="{5E96D864-8FD0-498C-B173-82D94CFD521B}"/>
          </ac:spMkLst>
        </pc:spChg>
        <pc:spChg chg="mod">
          <ac:chgData name="Twardziok, Sven Olaf" userId="4f69aad7-611f-444a-a9cf-e02af61fd71d" providerId="ADAL" clId="{D8CD7B9E-0D63-4899-B92F-A8CCFE985D6E}" dt="2021-11-29T07:59:12.702" v="1537" actId="207"/>
          <ac:spMkLst>
            <pc:docMk/>
            <pc:sldMk cId="1779066954" sldId="741"/>
            <ac:spMk id="3" creationId="{FC624AC4-CD54-4275-97EE-92B9C46AD952}"/>
          </ac:spMkLst>
        </pc:spChg>
      </pc:sldChg>
      <pc:sldChg chg="modSp add mod">
        <pc:chgData name="Twardziok, Sven Olaf" userId="4f69aad7-611f-444a-a9cf-e02af61fd71d" providerId="ADAL" clId="{D8CD7B9E-0D63-4899-B92F-A8CCFE985D6E}" dt="2021-11-29T07:55:36.998" v="1335" actId="20577"/>
        <pc:sldMkLst>
          <pc:docMk/>
          <pc:sldMk cId="2948823031" sldId="742"/>
        </pc:sldMkLst>
        <pc:spChg chg="mod">
          <ac:chgData name="Twardziok, Sven Olaf" userId="4f69aad7-611f-444a-a9cf-e02af61fd71d" providerId="ADAL" clId="{D8CD7B9E-0D63-4899-B92F-A8CCFE985D6E}" dt="2021-11-29T07:55:36.998" v="1335" actId="20577"/>
          <ac:spMkLst>
            <pc:docMk/>
            <pc:sldMk cId="2948823031" sldId="742"/>
            <ac:spMk id="2" creationId="{5E44DA2C-C65E-4FA6-9B95-9174A2C15554}"/>
          </ac:spMkLst>
        </pc:spChg>
      </pc:sldChg>
      <pc:sldChg chg="addSp delSp modSp add mod">
        <pc:chgData name="Twardziok, Sven Olaf" userId="4f69aad7-611f-444a-a9cf-e02af61fd71d" providerId="ADAL" clId="{D8CD7B9E-0D63-4899-B92F-A8CCFE985D6E}" dt="2021-11-29T11:25:16.920" v="2250" actId="20577"/>
        <pc:sldMkLst>
          <pc:docMk/>
          <pc:sldMk cId="3628194327" sldId="743"/>
        </pc:sldMkLst>
        <pc:spChg chg="del">
          <ac:chgData name="Twardziok, Sven Olaf" userId="4f69aad7-611f-444a-a9cf-e02af61fd71d" providerId="ADAL" clId="{D8CD7B9E-0D63-4899-B92F-A8CCFE985D6E}" dt="2021-11-29T11:25:03.274" v="2231" actId="478"/>
          <ac:spMkLst>
            <pc:docMk/>
            <pc:sldMk cId="3628194327" sldId="743"/>
            <ac:spMk id="2" creationId="{FD5CF411-7F3D-471E-BFCF-AA08884E9A9C}"/>
          </ac:spMkLst>
        </pc:spChg>
        <pc:spChg chg="del">
          <ac:chgData name="Twardziok, Sven Olaf" userId="4f69aad7-611f-444a-a9cf-e02af61fd71d" providerId="ADAL" clId="{D8CD7B9E-0D63-4899-B92F-A8CCFE985D6E}" dt="2021-11-29T11:25:03.274" v="2231" actId="478"/>
          <ac:spMkLst>
            <pc:docMk/>
            <pc:sldMk cId="3628194327" sldId="743"/>
            <ac:spMk id="3" creationId="{2CD0DC00-8AEE-48F9-BA96-73D421F4DC6B}"/>
          </ac:spMkLst>
        </pc:spChg>
        <pc:spChg chg="del mod">
          <ac:chgData name="Twardziok, Sven Olaf" userId="4f69aad7-611f-444a-a9cf-e02af61fd71d" providerId="ADAL" clId="{D8CD7B9E-0D63-4899-B92F-A8CCFE985D6E}" dt="2021-11-29T11:25:07.056" v="2233" actId="478"/>
          <ac:spMkLst>
            <pc:docMk/>
            <pc:sldMk cId="3628194327" sldId="743"/>
            <ac:spMk id="4" creationId="{887D373E-45B0-4B2A-9728-384DBF23BA31}"/>
          </ac:spMkLst>
        </pc:spChg>
        <pc:spChg chg="add del mod">
          <ac:chgData name="Twardziok, Sven Olaf" userId="4f69aad7-611f-444a-a9cf-e02af61fd71d" providerId="ADAL" clId="{D8CD7B9E-0D63-4899-B92F-A8CCFE985D6E}" dt="2021-11-29T11:25:08.929" v="2234" actId="478"/>
          <ac:spMkLst>
            <pc:docMk/>
            <pc:sldMk cId="3628194327" sldId="743"/>
            <ac:spMk id="8" creationId="{09B1D8C5-88B9-4718-A6AA-4A992E35D299}"/>
          </ac:spMkLst>
        </pc:spChg>
        <pc:spChg chg="add mod">
          <ac:chgData name="Twardziok, Sven Olaf" userId="4f69aad7-611f-444a-a9cf-e02af61fd71d" providerId="ADAL" clId="{D8CD7B9E-0D63-4899-B92F-A8CCFE985D6E}" dt="2021-11-29T11:25:16.920" v="2250" actId="20577"/>
          <ac:spMkLst>
            <pc:docMk/>
            <pc:sldMk cId="3628194327" sldId="743"/>
            <ac:spMk id="10" creationId="{1C6E1A77-C2B2-4C86-B29E-5BCB220EB723}"/>
          </ac:spMkLst>
        </pc:spChg>
        <pc:picChg chg="del">
          <ac:chgData name="Twardziok, Sven Olaf" userId="4f69aad7-611f-444a-a9cf-e02af61fd71d" providerId="ADAL" clId="{D8CD7B9E-0D63-4899-B92F-A8CCFE985D6E}" dt="2021-11-29T11:25:10.824" v="2235" actId="478"/>
          <ac:picMkLst>
            <pc:docMk/>
            <pc:sldMk cId="3628194327" sldId="743"/>
            <ac:picMk id="6" creationId="{7B3F0DB6-106A-41FE-836D-5408874A1D82}"/>
          </ac:picMkLst>
        </pc:picChg>
        <pc:picChg chg="del">
          <ac:chgData name="Twardziok, Sven Olaf" userId="4f69aad7-611f-444a-a9cf-e02af61fd71d" providerId="ADAL" clId="{D8CD7B9E-0D63-4899-B92F-A8CCFE985D6E}" dt="2021-11-29T11:25:11.455" v="2236" actId="478"/>
          <ac:picMkLst>
            <pc:docMk/>
            <pc:sldMk cId="3628194327" sldId="743"/>
            <ac:picMk id="7" creationId="{0A32F473-71BF-4C79-A820-4BEAF0A667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842E3-6BA4-481D-8956-6705EE44F994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3B036-03DC-422A-A699-242FA6C1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74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3B036-03DC-422A-A699-242FA6C1E0C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42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A0608-CBD6-441A-9027-C2424ABF7EA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092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89d40a1f6_2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89d40a1f6_2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EWAN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 back first thing tomorrow to hear the GA4GH staff providing a deep dive into this story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54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7fa1f944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7fa1f944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97fa1f9445_0_19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3B036-03DC-422A-A699-242FA6C1E0C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08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3B036-03DC-422A-A699-242FA6C1E0C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22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3B036-03DC-422A-A699-242FA6C1E0C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68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3B036-03DC-422A-A699-242FA6C1E0C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161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3B036-03DC-422A-A699-242FA6C1E0C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89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E5A6E286-16D0-47AE-B001-1CEB426F7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AD9653E-628F-48DE-811E-8D756A092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908720"/>
            <a:ext cx="8424936" cy="149778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E2FBD7-ACBB-4F37-8144-E2E49E365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2492896"/>
            <a:ext cx="8424936" cy="792088"/>
          </a:xfrm>
        </p:spPr>
        <p:txBody>
          <a:bodyPr t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B1347-7A68-4ACE-B37F-1473ED03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4149080"/>
            <a:ext cx="1224000" cy="288000"/>
          </a:xfrm>
        </p:spPr>
        <p:txBody>
          <a:bodyPr tIns="6120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09E5327-C663-4FFE-8EAF-C1036685DB64}" type="datetime1">
              <a:rPr lang="de-DE" smtClean="0"/>
              <a:t>29.11.2021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54B3B78-B81B-4ED5-ACA3-C0080CAEB5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384" y="3501008"/>
            <a:ext cx="7704856" cy="360040"/>
          </a:xfrm>
        </p:spPr>
        <p:txBody>
          <a:bodyPr t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A57B943-0001-4EE2-BC7E-19C2AD07A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3861048"/>
            <a:ext cx="7705378" cy="360040"/>
          </a:xfrm>
        </p:spPr>
        <p:txBody>
          <a:bodyPr tIns="54000"/>
          <a:lstStyle>
            <a:lvl1pPr marL="0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CDB3B22-1AF2-495E-90D3-5136675FA2ED}"/>
              </a:ext>
            </a:extLst>
          </p:cNvPr>
          <p:cNvSpPr txBox="1"/>
          <p:nvPr userDrawn="1"/>
        </p:nvSpPr>
        <p:spPr>
          <a:xfrm>
            <a:off x="8983463" y="6143297"/>
            <a:ext cx="2880000" cy="216000"/>
          </a:xfrm>
          <a:prstGeom prst="rect">
            <a:avLst/>
          </a:prstGeom>
          <a:noFill/>
        </p:spPr>
        <p:txBody>
          <a:bodyPr wrap="square" lIns="18000" tIns="0" rIns="0" bIns="0" rtlCol="0">
            <a:noAutofit/>
          </a:bodyPr>
          <a:lstStyle/>
          <a:p>
            <a:r>
              <a:rPr lang="en-GB" sz="1450" b="0" dirty="0" err="1">
                <a:solidFill>
                  <a:schemeClr val="accent2"/>
                </a:solidFill>
              </a:rPr>
              <a:t>Aus</a:t>
            </a:r>
            <a:r>
              <a:rPr lang="en-GB" sz="1450" b="0" dirty="0">
                <a:solidFill>
                  <a:schemeClr val="accent2"/>
                </a:solidFill>
              </a:rPr>
              <a:t> </a:t>
            </a:r>
            <a:r>
              <a:rPr lang="en-GB" sz="1450" b="0" dirty="0" err="1">
                <a:solidFill>
                  <a:schemeClr val="accent2"/>
                </a:solidFill>
              </a:rPr>
              <a:t>Forschung</a:t>
            </a:r>
            <a:r>
              <a:rPr lang="en-GB" sz="1450" b="0" dirty="0">
                <a:solidFill>
                  <a:schemeClr val="accent2"/>
                </a:solidFill>
              </a:rPr>
              <a:t> </a:t>
            </a:r>
            <a:r>
              <a:rPr lang="en-GB" sz="1450" b="0" dirty="0" err="1">
                <a:solidFill>
                  <a:schemeClr val="accent2"/>
                </a:solidFill>
              </a:rPr>
              <a:t>wird</a:t>
            </a:r>
            <a:r>
              <a:rPr lang="en-GB" sz="1450" b="0" dirty="0">
                <a:solidFill>
                  <a:schemeClr val="accent2"/>
                </a:solidFill>
              </a:rPr>
              <a:t> Gesundheit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9B3A54-F28E-46CF-B056-5C470A6087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983463" y="5268676"/>
            <a:ext cx="2529542" cy="6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8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8FAA-4CA4-48A5-973B-E6A74A0338D6}" type="datetime1">
              <a:rPr lang="de-DE" smtClean="0"/>
              <a:t>29.11.2021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F032382-6987-4A5B-8388-7144A130D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772568"/>
            <a:ext cx="11089232" cy="417671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1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2656-CA2E-4FC4-934B-9A463BCE3ADF}" type="datetime1">
              <a:rPr lang="de-DE" smtClean="0"/>
              <a:t>29.11.2021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F032382-6987-4A5B-8388-7144A130D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772568"/>
            <a:ext cx="5328592" cy="417671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FEF123E-77E9-4A21-8B18-B17FE89266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026" y="1772816"/>
            <a:ext cx="5328590" cy="417671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835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3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752D-CB04-49C4-830C-C7DAB0830796}" type="datetime1">
              <a:rPr lang="de-DE" smtClean="0"/>
              <a:t>29.11.2021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F032382-6987-4A5B-8388-7144A130D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772816"/>
            <a:ext cx="3456384" cy="230450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FEF123E-77E9-4A21-8B18-B17FE89266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67808" y="1772816"/>
            <a:ext cx="3456384" cy="230425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79AF6944-A3E7-4CBD-9B49-2619ED6BFE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83563" y="1772816"/>
            <a:ext cx="3457575" cy="23034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4A825DC-95AC-4589-8462-4C27830E4F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0193" y="4221088"/>
            <a:ext cx="3457575" cy="1657350"/>
          </a:xfrm>
        </p:spPr>
        <p:txBody>
          <a:bodyPr tIns="36000"/>
          <a:lstStyle>
            <a:lvl1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1F3E311-8EC9-4675-8863-3AA22D1904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7213" y="4221088"/>
            <a:ext cx="3457575" cy="1657350"/>
          </a:xfrm>
        </p:spPr>
        <p:txBody>
          <a:bodyPr tIns="36000"/>
          <a:lstStyle>
            <a:lvl1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A5A59EB7-A456-4509-9410-E72C278DF8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3563" y="4221163"/>
            <a:ext cx="3457575" cy="1657350"/>
          </a:xfrm>
        </p:spPr>
        <p:txBody>
          <a:bodyPr tIns="3600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44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3819B7BD-07B5-45B3-9212-845053AFD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0C298-2068-49AF-8BB2-A850CCA68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84" y="1700808"/>
            <a:ext cx="5328592" cy="3888432"/>
          </a:xfrm>
        </p:spPr>
        <p:txBody>
          <a:bodyPr/>
          <a:lstStyle>
            <a:lvl1pPr marL="0" indent="0">
              <a:spcBef>
                <a:spcPts val="0"/>
              </a:spcBef>
              <a:buFont typeface="+mj-lt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451DAE-2D02-4860-A42E-DD4FB3854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700809"/>
            <a:ext cx="5328592" cy="3888432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7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5308F-49A1-4037-A2C0-E450BD0B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09A3C5-E250-4F44-A8E3-4EAFB4985A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400" y="4905084"/>
            <a:ext cx="3107515" cy="1368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B954E6D-BF4B-4947-8C8C-3768D70434AF}"/>
              </a:ext>
            </a:extLst>
          </p:cNvPr>
          <p:cNvSpPr txBox="1"/>
          <p:nvPr userDrawn="1"/>
        </p:nvSpPr>
        <p:spPr>
          <a:xfrm>
            <a:off x="8983463" y="6143297"/>
            <a:ext cx="2880000" cy="216000"/>
          </a:xfrm>
          <a:prstGeom prst="rect">
            <a:avLst/>
          </a:prstGeom>
          <a:noFill/>
        </p:spPr>
        <p:txBody>
          <a:bodyPr wrap="square" lIns="18000" tIns="0" rIns="0" bIns="0" rtlCol="0">
            <a:noAutofit/>
          </a:bodyPr>
          <a:lstStyle/>
          <a:p>
            <a:r>
              <a:rPr lang="en-GB" sz="1450" b="0" dirty="0" err="1">
                <a:solidFill>
                  <a:schemeClr val="accent2"/>
                </a:solidFill>
              </a:rPr>
              <a:t>Aus</a:t>
            </a:r>
            <a:r>
              <a:rPr lang="en-GB" sz="1450" b="0" dirty="0">
                <a:solidFill>
                  <a:schemeClr val="accent2"/>
                </a:solidFill>
              </a:rPr>
              <a:t> </a:t>
            </a:r>
            <a:r>
              <a:rPr lang="en-GB" sz="1450" b="0" dirty="0" err="1">
                <a:solidFill>
                  <a:schemeClr val="accent2"/>
                </a:solidFill>
              </a:rPr>
              <a:t>Forschung</a:t>
            </a:r>
            <a:r>
              <a:rPr lang="en-GB" sz="1450" b="0" dirty="0">
                <a:solidFill>
                  <a:schemeClr val="accent2"/>
                </a:solidFill>
              </a:rPr>
              <a:t> </a:t>
            </a:r>
            <a:r>
              <a:rPr lang="en-GB" sz="1450" b="0" dirty="0" err="1">
                <a:solidFill>
                  <a:schemeClr val="accent2"/>
                </a:solidFill>
              </a:rPr>
              <a:t>wird</a:t>
            </a:r>
            <a:r>
              <a:rPr lang="en-GB" sz="1450" b="0" dirty="0">
                <a:solidFill>
                  <a:schemeClr val="accent2"/>
                </a:solidFill>
              </a:rPr>
              <a:t> Gesundheit</a:t>
            </a:r>
          </a:p>
        </p:txBody>
      </p:sp>
    </p:spTree>
    <p:extLst>
      <p:ext uri="{BB962C8B-B14F-4D97-AF65-F5344CB8AC3E}">
        <p14:creationId xmlns:p14="http://schemas.microsoft.com/office/powerpoint/2010/main" val="814971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7C45994-FFEC-4E42-97E7-E598FA17EB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0C298-2068-49AF-8BB2-A850CCA68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84" y="3717032"/>
            <a:ext cx="5328592" cy="1872208"/>
          </a:xfrm>
        </p:spPr>
        <p:txBody>
          <a:bodyPr/>
          <a:lstStyle>
            <a:lvl1pPr marL="0" indent="0">
              <a:spcBef>
                <a:spcPts val="0"/>
              </a:spcBef>
              <a:buFont typeface="+mj-lt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5308F-49A1-4037-A2C0-E450BD0B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980728"/>
            <a:ext cx="9936000" cy="792088"/>
          </a:xfrm>
        </p:spPr>
        <p:txBody>
          <a:bodyPr tIns="3600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5247A25-777A-4CF8-AEA2-1D67A1834B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400" y="4905084"/>
            <a:ext cx="3107515" cy="1368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9C93F57-0E28-4873-A15C-7EC92C5894E8}"/>
              </a:ext>
            </a:extLst>
          </p:cNvPr>
          <p:cNvSpPr txBox="1"/>
          <p:nvPr userDrawn="1"/>
        </p:nvSpPr>
        <p:spPr>
          <a:xfrm>
            <a:off x="8983463" y="6143297"/>
            <a:ext cx="2880000" cy="216000"/>
          </a:xfrm>
          <a:prstGeom prst="rect">
            <a:avLst/>
          </a:prstGeom>
          <a:noFill/>
        </p:spPr>
        <p:txBody>
          <a:bodyPr wrap="square" lIns="18000" tIns="0" rIns="0" bIns="0" rtlCol="0">
            <a:noAutofit/>
          </a:bodyPr>
          <a:lstStyle/>
          <a:p>
            <a:r>
              <a:rPr lang="en-GB" sz="1450" b="0" dirty="0" err="1">
                <a:solidFill>
                  <a:schemeClr val="accent2"/>
                </a:solidFill>
              </a:rPr>
              <a:t>Aus</a:t>
            </a:r>
            <a:r>
              <a:rPr lang="en-GB" sz="1450" b="0" dirty="0">
                <a:solidFill>
                  <a:schemeClr val="accent2"/>
                </a:solidFill>
              </a:rPr>
              <a:t> </a:t>
            </a:r>
            <a:r>
              <a:rPr lang="en-GB" sz="1450" b="0" dirty="0" err="1">
                <a:solidFill>
                  <a:schemeClr val="accent2"/>
                </a:solidFill>
              </a:rPr>
              <a:t>Forschung</a:t>
            </a:r>
            <a:r>
              <a:rPr lang="en-GB" sz="1450" b="0" dirty="0">
                <a:solidFill>
                  <a:schemeClr val="accent2"/>
                </a:solidFill>
              </a:rPr>
              <a:t> </a:t>
            </a:r>
            <a:r>
              <a:rPr lang="en-GB" sz="1450" b="0" dirty="0" err="1">
                <a:solidFill>
                  <a:schemeClr val="accent2"/>
                </a:solidFill>
              </a:rPr>
              <a:t>wird</a:t>
            </a:r>
            <a:r>
              <a:rPr lang="en-GB" sz="1450" b="0" dirty="0">
                <a:solidFill>
                  <a:schemeClr val="accent2"/>
                </a:solidFill>
              </a:rPr>
              <a:t> Gesundheit</a:t>
            </a:r>
          </a:p>
        </p:txBody>
      </p:sp>
    </p:spTree>
    <p:extLst>
      <p:ext uri="{BB962C8B-B14F-4D97-AF65-F5344CB8AC3E}">
        <p14:creationId xmlns:p14="http://schemas.microsoft.com/office/powerpoint/2010/main" val="1052474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04CE9-BC0C-4814-998F-C79F96C8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82A569-95EE-47A6-98FA-7BB280A9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D77-4EA3-46AB-B0F6-14BC6B4078E8}" type="datetime1">
              <a:rPr lang="de-DE" smtClean="0"/>
              <a:t>29.11.2021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222BAA-0257-4EDC-8D30-88CA9AFD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7BA60D-178C-45C4-A9E4-BBAF852A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799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EB2541-7CEE-4158-97A3-7265B2D5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ADD-6A0B-4757-8FB7-E671CBC0770B}" type="datetime1">
              <a:rPr lang="de-DE" smtClean="0"/>
              <a:t>29.11.2021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0A086C-F3D1-40B8-9DFB-59A2ECCA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17735-C342-45AF-A3B3-2EE13EB1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700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482600" y="6538247"/>
            <a:ext cx="914400" cy="2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60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Header">
  <p:cSld name="Content Slide - 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1733"/>
            <a:ext cx="5179528" cy="73625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09600" y="487856"/>
            <a:ext cx="7357600" cy="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2933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09600" y="1663385"/>
            <a:ext cx="10972800" cy="4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04792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66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40256" algn="l" rtl="0">
              <a:spcBef>
                <a:spcPts val="427"/>
              </a:spcBef>
              <a:spcAft>
                <a:spcPts val="0"/>
              </a:spcAft>
              <a:buClr>
                <a:srgbClr val="1B75BC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rgbClr val="1B75B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rgbClr val="1B75BC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rgbClr val="1B75B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rgbClr val="1B75BC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rgbClr val="1B75B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482600" y="6538247"/>
            <a:ext cx="914400" cy="2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8" name="Google Shape;68;p15" descr="GA4GH-Logo-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0639" y="433237"/>
            <a:ext cx="2696512" cy="659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18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0B9B0-CE08-4BA8-9371-7E637CC3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66F-A00E-40DF-B6B7-7F4C7ACDB4D2}" type="datetime1">
              <a:rPr lang="de-DE" smtClean="0"/>
              <a:t>29.11.2021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7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CEE1702-7B0C-4131-91DE-1D18B49E6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AD9653E-628F-48DE-811E-8D756A092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908720"/>
            <a:ext cx="8424936" cy="149778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E2FBD7-ACBB-4F37-8144-E2E49E365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2492896"/>
            <a:ext cx="8424936" cy="792088"/>
          </a:xfrm>
        </p:spPr>
        <p:txBody>
          <a:bodyPr t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>
                <a:solidFill>
                  <a:schemeClr val="accent3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B1347-7A68-4ACE-B37F-1473ED03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520" y="4149080"/>
            <a:ext cx="1224000" cy="288000"/>
          </a:xfrm>
        </p:spPr>
        <p:txBody>
          <a:bodyPr tIns="6120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EA006DB-9936-4A7F-853B-F46401430FF2}" type="datetime1">
              <a:rPr lang="de-DE" smtClean="0"/>
              <a:t>29.11.2021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54B3B78-B81B-4ED5-ACA3-C0080CAEB5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384" y="3501008"/>
            <a:ext cx="7704856" cy="360040"/>
          </a:xfrm>
        </p:spPr>
        <p:txBody>
          <a:bodyPr t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A57B943-0001-4EE2-BC7E-19C2AD07A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3861048"/>
            <a:ext cx="7705378" cy="360040"/>
          </a:xfrm>
        </p:spPr>
        <p:txBody>
          <a:bodyPr tIns="54000"/>
          <a:lstStyle>
            <a:lvl1pPr marL="0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6B87928-98D5-4EDE-A5A4-03049C3DDF96}"/>
              </a:ext>
            </a:extLst>
          </p:cNvPr>
          <p:cNvSpPr txBox="1"/>
          <p:nvPr userDrawn="1"/>
        </p:nvSpPr>
        <p:spPr>
          <a:xfrm>
            <a:off x="8983463" y="6143297"/>
            <a:ext cx="2880000" cy="216000"/>
          </a:xfrm>
          <a:prstGeom prst="rect">
            <a:avLst/>
          </a:prstGeom>
          <a:noFill/>
        </p:spPr>
        <p:txBody>
          <a:bodyPr wrap="square" lIns="18000" tIns="0" rIns="0" bIns="0" rtlCol="0">
            <a:noAutofit/>
          </a:bodyPr>
          <a:lstStyle/>
          <a:p>
            <a:r>
              <a:rPr lang="en-GB" sz="1450" b="0" dirty="0" err="1">
                <a:solidFill>
                  <a:schemeClr val="accent2"/>
                </a:solidFill>
              </a:rPr>
              <a:t>Aus</a:t>
            </a:r>
            <a:r>
              <a:rPr lang="en-GB" sz="1450" b="0" dirty="0">
                <a:solidFill>
                  <a:schemeClr val="accent2"/>
                </a:solidFill>
              </a:rPr>
              <a:t> </a:t>
            </a:r>
            <a:r>
              <a:rPr lang="en-GB" sz="1450" b="0" dirty="0" err="1">
                <a:solidFill>
                  <a:schemeClr val="accent2"/>
                </a:solidFill>
              </a:rPr>
              <a:t>Forschung</a:t>
            </a:r>
            <a:r>
              <a:rPr lang="en-GB" sz="1450" b="0" dirty="0">
                <a:solidFill>
                  <a:schemeClr val="accent2"/>
                </a:solidFill>
              </a:rPr>
              <a:t> </a:t>
            </a:r>
            <a:r>
              <a:rPr lang="en-GB" sz="1450" b="0" dirty="0" err="1">
                <a:solidFill>
                  <a:schemeClr val="accent2"/>
                </a:solidFill>
              </a:rPr>
              <a:t>wird</a:t>
            </a:r>
            <a:r>
              <a:rPr lang="en-GB" sz="1450" b="0" dirty="0">
                <a:solidFill>
                  <a:schemeClr val="accent2"/>
                </a:solidFill>
              </a:rPr>
              <a:t> Gesundheit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F2BC59F-27FF-4874-82A8-436E6B4647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983463" y="5268676"/>
            <a:ext cx="2529542" cy="6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0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0B9B0-CE08-4BA8-9371-7E637CC3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 indent="-360000">
              <a:buClr>
                <a:schemeClr val="accent2"/>
              </a:buClr>
              <a:buFont typeface="+mj-lt"/>
              <a:buAutoNum type="arabicPeriod"/>
              <a:defRPr b="0">
                <a:solidFill>
                  <a:schemeClr val="tx1"/>
                </a:solidFill>
              </a:defRPr>
            </a:lvl1pPr>
            <a:lvl2pPr marL="594000" indent="-2340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594000" indent="-234000">
              <a:defRPr/>
            </a:lvl3pPr>
            <a:lvl4pPr marL="594000" indent="-234000">
              <a:defRPr/>
            </a:lvl4pPr>
            <a:lvl5pPr marL="594000" indent="-234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16A6-0291-4A5D-8E24-894BA2A096B4}" type="datetime1">
              <a:rPr lang="de-DE" smtClean="0"/>
              <a:t>29.11.2021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14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Inhaltsverzeichn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0B9B0-CE08-4BA8-9371-7E637CC3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 indent="-360000">
              <a:buClr>
                <a:schemeClr val="accent2"/>
              </a:buClr>
              <a:buFont typeface="+mj-lt"/>
              <a:buAutoNum type="arabicPeriod"/>
              <a:defRPr b="0">
                <a:solidFill>
                  <a:schemeClr val="bg1"/>
                </a:solidFill>
              </a:defRPr>
            </a:lvl1pPr>
            <a:lvl2pPr marL="594000" indent="-2340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594000" indent="-234000">
              <a:defRPr>
                <a:solidFill>
                  <a:schemeClr val="bg1"/>
                </a:solidFill>
              </a:defRPr>
            </a:lvl3pPr>
            <a:lvl4pPr marL="594000" indent="-234000">
              <a:defRPr>
                <a:solidFill>
                  <a:schemeClr val="bg1"/>
                </a:solidFill>
              </a:defRPr>
            </a:lvl4pPr>
            <a:lvl5pPr marL="594000" indent="-2340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B9E5EC-AA3B-490C-8FD8-6DE8DDE6CBC2}" type="datetime1">
              <a:rPr lang="de-DE" smtClean="0"/>
              <a:t>29.11.2021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DF61F7B-3822-4FAD-AAC9-BC192FD7F0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800" y="6026400"/>
            <a:ext cx="16355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1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809D42F-46B1-42EC-A13F-2A15D3DB0C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1C897F-07DD-4455-A122-6270A86F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1628800"/>
            <a:ext cx="11089232" cy="2448000"/>
          </a:xfrm>
        </p:spPr>
        <p:txBody>
          <a:bodyPr anchor="t" anchorCtr="0"/>
          <a:lstStyle>
            <a:lvl1pPr>
              <a:lnSpc>
                <a:spcPct val="100000"/>
              </a:lnSpc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34FC1B-C54D-4A37-8FC0-EDC2CA99C4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1384" y="112927"/>
            <a:ext cx="11089232" cy="1500187"/>
          </a:xfrm>
        </p:spPr>
        <p:txBody>
          <a:bodyPr tIns="18000"/>
          <a:lstStyle>
            <a:lvl1pPr marL="0" indent="0">
              <a:buFont typeface="+mj-lt"/>
              <a:buNone/>
              <a:defRPr sz="9000" b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5CF29-BBAA-4ACF-BCC7-35BB5F3D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45C4-C573-45CD-8C4D-2ECDF11667CE}" type="datetime1">
              <a:rPr lang="de-DE" smtClean="0"/>
              <a:t>29.11.2021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6100-60E8-4E9E-86E4-6ECCB38A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66D73-6145-4EDA-B42A-178CEBC8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2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EB2541-7CEE-4158-97A3-7265B2D5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F14B-CBE1-499E-AFFA-68A3EB5BF633}" type="datetime1">
              <a:rPr lang="de-DE" smtClean="0"/>
              <a:t>29.11.2021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0A086C-F3D1-40B8-9DFB-59A2ECCA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17735-C342-45AF-A3B3-2EE13EB1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F5D74C-1420-4AB8-A729-F0879CAE96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384" y="692697"/>
            <a:ext cx="11089232" cy="496855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73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0C298-2068-49AF-8BB2-A850CCA68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84" y="1700808"/>
            <a:ext cx="5328592" cy="42484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451DAE-2D02-4860-A42E-DD4FB3854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700808"/>
            <a:ext cx="5328592" cy="42484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5308F-49A1-4037-A2C0-E450BD0B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3ABFAA-9642-4B05-80EE-5AF92C4E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2B3-A06D-4D9C-9BD6-0F52385B021E}" type="datetime1">
              <a:rPr lang="de-DE" smtClean="0"/>
              <a:t>29.11.2021</a:t>
            </a:fld>
            <a:endParaRPr lang="en-GB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BD2519BF-BDB4-4096-B2C3-39A3D7C5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4A22B99D-742E-4480-A561-5B5A5804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8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76672"/>
            <a:ext cx="5327999" cy="864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0B9B0-CE08-4BA8-9371-7E637CC3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700808"/>
            <a:ext cx="5328000" cy="42484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6FE73EF4-2BCC-469E-9683-114DBB4386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2024" y="548680"/>
            <a:ext cx="5328520" cy="54006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BE054B53-AC56-4DA0-807C-4883F23D47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C7BF521-DC9B-4C68-9C26-A338180FC0DC}" type="datetime1">
              <a:rPr lang="de-DE" smtClean="0"/>
              <a:t>29.11.2021</a:t>
            </a:fld>
            <a:endParaRPr lang="en-GB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5EE6EB49-D030-450C-99B9-15172A99E9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CD9BE316-FB6A-4B64-B9CA-B94637F0DF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4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EC7D1A-1AD3-4526-9446-CC6AACB2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76672"/>
            <a:ext cx="9936000" cy="8640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F511AC-E4E2-4D62-AD5D-6352E3EE2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700808"/>
            <a:ext cx="9936000" cy="4248472"/>
          </a:xfrm>
          <a:prstGeom prst="rect">
            <a:avLst/>
          </a:prstGeom>
        </p:spPr>
        <p:txBody>
          <a:bodyPr vert="horz" lIns="0" tIns="18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Siebente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  <a:p>
            <a:pPr lvl="4"/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97232-DFF6-486E-A4CE-4FA70C5CB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520" y="6381328"/>
            <a:ext cx="792000" cy="216000"/>
          </a:xfrm>
          <a:prstGeom prst="rect">
            <a:avLst/>
          </a:prstGeom>
        </p:spPr>
        <p:txBody>
          <a:bodyPr vert="horz" lIns="0" tIns="5040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6645-0DED-46ED-89A7-F8CF83C5A70B}" type="datetime1">
              <a:rPr lang="de-DE" smtClean="0"/>
              <a:t>29.11.2021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6C2777-E81C-4B10-B2BA-4D5DABDF8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19536" y="6381328"/>
            <a:ext cx="4320000" cy="216000"/>
          </a:xfrm>
          <a:prstGeom prst="rect">
            <a:avLst/>
          </a:prstGeom>
        </p:spPr>
        <p:txBody>
          <a:bodyPr vert="horz" lIns="0" tIns="5040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917DF-0349-437A-A790-72D2C840E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384" y="6381328"/>
            <a:ext cx="288000" cy="216000"/>
          </a:xfrm>
          <a:prstGeom prst="rect">
            <a:avLst/>
          </a:prstGeom>
        </p:spPr>
        <p:txBody>
          <a:bodyPr vert="horz" lIns="0" tIns="5040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C68DB3B-84F8-40E4-A2ED-F148168A6937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0238850" y="6172560"/>
            <a:ext cx="1648172" cy="4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8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5" r:id="rId4"/>
    <p:sldLayoutId id="2147483666" r:id="rId5"/>
    <p:sldLayoutId id="2147483651" r:id="rId6"/>
    <p:sldLayoutId id="2147483664" r:id="rId7"/>
    <p:sldLayoutId id="2147483652" r:id="rId8"/>
    <p:sldLayoutId id="2147483660" r:id="rId9"/>
    <p:sldLayoutId id="2147483661" r:id="rId10"/>
    <p:sldLayoutId id="2147483662" r:id="rId11"/>
    <p:sldLayoutId id="2147483663" r:id="rId12"/>
    <p:sldLayoutId id="2147483670" r:id="rId13"/>
    <p:sldLayoutId id="2147483671" r:id="rId14"/>
    <p:sldLayoutId id="2147483654" r:id="rId15"/>
    <p:sldLayoutId id="2147483655" r:id="rId16"/>
    <p:sldLayoutId id="2147483672" r:id="rId17"/>
    <p:sldLayoutId id="2147483673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600"/>
        </a:spcBef>
        <a:buFontTx/>
        <a:buNone/>
        <a:defRPr sz="20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34000" indent="-234000" algn="l" defTabSz="914400" rtl="0" eaLnBrk="1" latinLnBrk="0" hangingPunct="1">
        <a:lnSpc>
          <a:spcPct val="114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000" indent="-234000" algn="l" defTabSz="914400" rtl="0" eaLnBrk="1" latinLnBrk="0" hangingPunct="1">
        <a:lnSpc>
          <a:spcPct val="114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360000" algn="l" defTabSz="914400" rtl="0" eaLnBrk="1" latinLnBrk="0" hangingPunct="1">
        <a:lnSpc>
          <a:spcPct val="114000"/>
        </a:lnSpc>
        <a:spcBef>
          <a:spcPts val="600"/>
        </a:spcBef>
        <a:buClr>
          <a:schemeClr val="accent2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594000" indent="-234000" algn="l" defTabSz="914400" rtl="0" eaLnBrk="1" latinLnBrk="0" hangingPunct="1">
        <a:lnSpc>
          <a:spcPct val="114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000" indent="-234000" algn="l" defTabSz="914400" rtl="0" eaLnBrk="1" latinLnBrk="0" hangingPunct="1">
        <a:lnSpc>
          <a:spcPct val="114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594000" indent="-234000" algn="l" defTabSz="914400" rtl="0" eaLnBrk="1" latinLnBrk="0" hangingPunct="1">
        <a:lnSpc>
          <a:spcPct val="114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94000" indent="-234000" algn="l" defTabSz="914400" rtl="0" eaLnBrk="1" latinLnBrk="0" hangingPunct="1">
        <a:lnSpc>
          <a:spcPct val="114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sv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sv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sv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3.sv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38.png"/><Relationship Id="rId18" Type="http://schemas.openxmlformats.org/officeDocument/2006/relationships/image" Target="../media/image53.svg"/><Relationship Id="rId26" Type="http://schemas.openxmlformats.org/officeDocument/2006/relationships/image" Target="../media/image31.png"/><Relationship Id="rId3" Type="http://schemas.openxmlformats.org/officeDocument/2006/relationships/image" Target="../media/image35.png"/><Relationship Id="rId21" Type="http://schemas.openxmlformats.org/officeDocument/2006/relationships/image" Target="../media/image42.png"/><Relationship Id="rId7" Type="http://schemas.openxmlformats.org/officeDocument/2006/relationships/image" Target="../media/image37.png"/><Relationship Id="rId12" Type="http://schemas.openxmlformats.org/officeDocument/2006/relationships/image" Target="../media/image50.svg"/><Relationship Id="rId17" Type="http://schemas.openxmlformats.org/officeDocument/2006/relationships/image" Target="../media/image40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6.svg"/><Relationship Id="rId11" Type="http://schemas.openxmlformats.org/officeDocument/2006/relationships/image" Target="../media/image17.png"/><Relationship Id="rId24" Type="http://schemas.openxmlformats.org/officeDocument/2006/relationships/image" Target="../media/image59.svg"/><Relationship Id="rId5" Type="http://schemas.openxmlformats.org/officeDocument/2006/relationships/image" Target="../media/image36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10" Type="http://schemas.openxmlformats.org/officeDocument/2006/relationships/image" Target="../media/image49.svg"/><Relationship Id="rId19" Type="http://schemas.openxmlformats.org/officeDocument/2006/relationships/image" Target="../media/image41.png"/><Relationship Id="rId4" Type="http://schemas.openxmlformats.org/officeDocument/2006/relationships/image" Target="../media/image44.svg"/><Relationship Id="rId9" Type="http://schemas.openxmlformats.org/officeDocument/2006/relationships/image" Target="../media/image12.png"/><Relationship Id="rId14" Type="http://schemas.openxmlformats.org/officeDocument/2006/relationships/image" Target="../media/image51.svg"/><Relationship Id="rId22" Type="http://schemas.openxmlformats.org/officeDocument/2006/relationships/image" Target="../media/image5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0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12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9.png"/><Relationship Id="rId5" Type="http://schemas.openxmlformats.org/officeDocument/2006/relationships/image" Target="../media/image63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67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sv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10" Type="http://schemas.openxmlformats.org/officeDocument/2006/relationships/image" Target="../media/image20.svg"/><Relationship Id="rId4" Type="http://schemas.openxmlformats.org/officeDocument/2006/relationships/image" Target="../media/image17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www.ga4gh.org/wp-content/uploads/GA4GH-onepager-v6.pdf" TargetMode="Externa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FF6F3ACB-E5B2-4F09-998E-035BD106E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1272183"/>
            <a:ext cx="10081120" cy="1497782"/>
          </a:xfrm>
        </p:spPr>
        <p:txBody>
          <a:bodyPr/>
          <a:lstStyle/>
          <a:p>
            <a:r>
              <a:rPr lang="en-US" dirty="0" err="1"/>
              <a:t>WESkit</a:t>
            </a:r>
            <a:endParaRPr lang="en-GB" dirty="0"/>
          </a:p>
        </p:txBody>
      </p:sp>
      <p:sp>
        <p:nvSpPr>
          <p:cNvPr id="18" name="Untertitel 17">
            <a:extLst>
              <a:ext uri="{FF2B5EF4-FFF2-40B4-BE49-F238E27FC236}">
                <a16:creationId xmlns:a16="http://schemas.microsoft.com/office/drawing/2014/main" id="{464994C8-4928-4625-A312-7FA41BDA0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1952291"/>
            <a:ext cx="9793088" cy="792088"/>
          </a:xfrm>
        </p:spPr>
        <p:txBody>
          <a:bodyPr/>
          <a:lstStyle/>
          <a:p>
            <a:r>
              <a:rPr lang="en-US" sz="2400" dirty="0"/>
              <a:t>GA4GH-compliant workflow execution</a:t>
            </a:r>
            <a:endParaRPr lang="en-GB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8CE285-00CC-4410-87CA-BEADEEFF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4149080"/>
            <a:ext cx="7704856" cy="288000"/>
          </a:xfrm>
        </p:spPr>
        <p:txBody>
          <a:bodyPr/>
          <a:lstStyle/>
          <a:p>
            <a:fld id="{E7D30630-D77E-4214-9564-AA230DAFEF14}" type="datetime1">
              <a:rPr lang="de-DE" smtClean="0"/>
              <a:t>29.11.2021</a:t>
            </a:fld>
            <a:endParaRPr lang="en-GB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E4F06A7-FE5B-48C9-8335-BDA2001AB1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Sven Twardziok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A1B9125-6F9B-4A4A-B985-9544002A41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Online training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BB9236-6829-42D7-A391-3C741F83DB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47528" y="5993954"/>
            <a:ext cx="1771457" cy="460378"/>
          </a:xfrm>
          <a:prstGeom prst="rect">
            <a:avLst/>
          </a:prstGeom>
        </p:spPr>
      </p:pic>
      <p:pic>
        <p:nvPicPr>
          <p:cNvPr id="8" name="Picture 2" descr="ELIXIR – European life-science infrastructure for biological information -  ELIXIR – European life-science infrastructure for biological information -  CSC Company Site">
            <a:extLst>
              <a:ext uri="{FF2B5EF4-FFF2-40B4-BE49-F238E27FC236}">
                <a16:creationId xmlns:a16="http://schemas.microsoft.com/office/drawing/2014/main" id="{D176E8E9-8BB5-4B99-960A-35B4E1DA7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5697529"/>
            <a:ext cx="1398092" cy="105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752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>
            <a:spLocks noGrp="1"/>
          </p:cNvSpPr>
          <p:nvPr>
            <p:ph type="title"/>
          </p:nvPr>
        </p:nvSpPr>
        <p:spPr>
          <a:xfrm>
            <a:off x="609600" y="487856"/>
            <a:ext cx="7357600" cy="52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Cloud Work Stream APIs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100" y="1024533"/>
            <a:ext cx="7414024" cy="563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/>
        </p:nvSpPr>
        <p:spPr>
          <a:xfrm>
            <a:off x="9036449" y="1266851"/>
            <a:ext cx="24360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2400" b="1"/>
              <a:t>Sharing Tools and Workflows</a:t>
            </a:r>
            <a:endParaRPr sz="2400" b="1"/>
          </a:p>
        </p:txBody>
      </p:sp>
      <p:sp>
        <p:nvSpPr>
          <p:cNvPr id="192" name="Google Shape;192;p38"/>
          <p:cNvSpPr txBox="1"/>
          <p:nvPr/>
        </p:nvSpPr>
        <p:spPr>
          <a:xfrm>
            <a:off x="9074868" y="2548355"/>
            <a:ext cx="2551600" cy="1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2400" b="1"/>
              <a:t>Executing Workflows</a:t>
            </a:r>
            <a:endParaRPr sz="2400" b="1"/>
          </a:p>
        </p:txBody>
      </p:sp>
      <p:sp>
        <p:nvSpPr>
          <p:cNvPr id="193" name="Google Shape;193;p38"/>
          <p:cNvSpPr txBox="1"/>
          <p:nvPr/>
        </p:nvSpPr>
        <p:spPr>
          <a:xfrm>
            <a:off x="9074868" y="4202748"/>
            <a:ext cx="25516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2400" b="1"/>
              <a:t>Executing Individual Tasks</a:t>
            </a:r>
            <a:endParaRPr sz="2400" b="1"/>
          </a:p>
        </p:txBody>
      </p:sp>
      <p:sp>
        <p:nvSpPr>
          <p:cNvPr id="194" name="Google Shape;194;p38"/>
          <p:cNvSpPr txBox="1"/>
          <p:nvPr/>
        </p:nvSpPr>
        <p:spPr>
          <a:xfrm>
            <a:off x="9054262" y="5230767"/>
            <a:ext cx="2590000" cy="1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2400" b="1"/>
              <a:t>Accessing Data</a:t>
            </a:r>
            <a:endParaRPr sz="2400" b="1"/>
          </a:p>
        </p:txBody>
      </p:sp>
      <p:sp>
        <p:nvSpPr>
          <p:cNvPr id="200" name="Google Shape;200;p38"/>
          <p:cNvSpPr/>
          <p:nvPr/>
        </p:nvSpPr>
        <p:spPr>
          <a:xfrm>
            <a:off x="1562867" y="5379333"/>
            <a:ext cx="3989200" cy="1056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38"/>
          <p:cNvSpPr txBox="1"/>
          <p:nvPr/>
        </p:nvSpPr>
        <p:spPr>
          <a:xfrm>
            <a:off x="1573500" y="5640367"/>
            <a:ext cx="38404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Repository Service (DRS)</a:t>
            </a:r>
            <a:endParaRPr sz="2133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34A3B26-C3C2-4BDF-9AFB-31A92CBF1754}"/>
              </a:ext>
            </a:extLst>
          </p:cNvPr>
          <p:cNvSpPr txBox="1"/>
          <p:nvPr/>
        </p:nvSpPr>
        <p:spPr>
          <a:xfrm>
            <a:off x="3019145" y="6468527"/>
            <a:ext cx="478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GA4GH 8th Plenary Meeting -</a:t>
            </a:r>
            <a:r>
              <a:rPr lang="de-DE" sz="1400" dirty="0"/>
              <a:t> Cloud </a:t>
            </a:r>
            <a:r>
              <a:rPr lang="de-DE" sz="1400" dirty="0" err="1"/>
              <a:t>work</a:t>
            </a:r>
            <a:r>
              <a:rPr lang="de-DE" sz="1400" dirty="0"/>
              <a:t> stream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6B0CC9-737F-4BFA-B13E-40A2AF9C86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DFC1E-7D3C-476A-9CB9-F7051DC0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864000"/>
          </a:xfrm>
        </p:spPr>
        <p:txBody>
          <a:bodyPr/>
          <a:lstStyle/>
          <a:p>
            <a:pPr algn="ctr"/>
            <a:r>
              <a:rPr lang="en-US" dirty="0"/>
              <a:t>ELIXIR Cloud &amp; AAI</a:t>
            </a:r>
            <a:br>
              <a:rPr lang="en-US" dirty="0"/>
            </a:br>
            <a:r>
              <a:rPr lang="en-US" b="0" dirty="0"/>
              <a:t>Integration of services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69051-A517-4C4D-BB6A-39295DE7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C962-A462-4F86-96EA-3574B45D1359}" type="datetime1">
              <a:rPr lang="de-DE" smtClean="0"/>
              <a:t>29.11.2021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C77102-29D6-476F-BD58-52EAF59E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0191" y="6381328"/>
            <a:ext cx="4320000" cy="216000"/>
          </a:xfrm>
        </p:spPr>
        <p:txBody>
          <a:bodyPr/>
          <a:lstStyle/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6E492E-8F85-424E-A209-F5C05615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F2CC9F-BE03-4B46-AF99-FB4F1238E8DA}"/>
              </a:ext>
            </a:extLst>
          </p:cNvPr>
          <p:cNvSpPr/>
          <p:nvPr/>
        </p:nvSpPr>
        <p:spPr>
          <a:xfrm>
            <a:off x="3495019" y="6011996"/>
            <a:ext cx="51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2020-09-30 ELIXIR Cloud &amp; AAI @ 8th GA4GH Plenary</a:t>
            </a:r>
          </a:p>
        </p:txBody>
      </p:sp>
      <p:pic>
        <p:nvPicPr>
          <p:cNvPr id="8" name="Google Shape;207;p36">
            <a:extLst>
              <a:ext uri="{FF2B5EF4-FFF2-40B4-BE49-F238E27FC236}">
                <a16:creationId xmlns:a16="http://schemas.microsoft.com/office/drawing/2014/main" id="{0A06FE41-171C-43F4-834F-89EFE3BACF4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04512" y="391862"/>
            <a:ext cx="818447" cy="81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09;p36">
            <a:extLst>
              <a:ext uri="{FF2B5EF4-FFF2-40B4-BE49-F238E27FC236}">
                <a16:creationId xmlns:a16="http://schemas.microsoft.com/office/drawing/2014/main" id="{722A8E67-FA33-43C5-9451-DA8E9928896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64" y="1572668"/>
            <a:ext cx="10791271" cy="4223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ELIXIR – European life-science infrastructure for biological information -  ELIXIR – European life-science infrastructure for biological information -  CSC Company Site">
            <a:extLst>
              <a:ext uri="{FF2B5EF4-FFF2-40B4-BE49-F238E27FC236}">
                <a16:creationId xmlns:a16="http://schemas.microsoft.com/office/drawing/2014/main" id="{881DF651-24B6-453E-90E3-349B1B96C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3" y="188930"/>
            <a:ext cx="1517098" cy="114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6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1CBA40-D53C-4276-9E77-066E4EBC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E3F-2F29-4DBC-881A-FFD09F77C226}" type="datetime1">
              <a:rPr lang="de-DE" smtClean="0"/>
              <a:t>29.11.2021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EEB1C6-696E-43F7-A3D1-89B29BA3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E20E57-1521-420E-B491-975BDA29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16" name="Tabelle 16">
            <a:extLst>
              <a:ext uri="{FF2B5EF4-FFF2-40B4-BE49-F238E27FC236}">
                <a16:creationId xmlns:a16="http://schemas.microsoft.com/office/drawing/2014/main" id="{C8F2CDEB-6683-43CA-9188-58056B809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12676"/>
              </p:ext>
            </p:extLst>
          </p:nvPr>
        </p:nvGraphicFramePr>
        <p:xfrm>
          <a:off x="515380" y="1653640"/>
          <a:ext cx="1116124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464">
                  <a:extLst>
                    <a:ext uri="{9D8B030D-6E8A-4147-A177-3AD203B41FA5}">
                      <a16:colId xmlns:a16="http://schemas.microsoft.com/office/drawing/2014/main" val="2086802409"/>
                    </a:ext>
                  </a:extLst>
                </a:gridCol>
                <a:gridCol w="3103136">
                  <a:extLst>
                    <a:ext uri="{9D8B030D-6E8A-4147-A177-3AD203B41FA5}">
                      <a16:colId xmlns:a16="http://schemas.microsoft.com/office/drawing/2014/main" val="2424786551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87338446"/>
                    </a:ext>
                  </a:extLst>
                </a:gridCol>
              </a:tblGrid>
              <a:tr h="376470">
                <a:tc>
                  <a:txBody>
                    <a:bodyPr/>
                    <a:lstStyle/>
                    <a:p>
                      <a:r>
                        <a:rPr lang="de-DE" sz="2000" dirty="0"/>
                        <a:t>Method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Path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60090"/>
                  </a:ext>
                </a:extLst>
              </a:tr>
              <a:tr h="376470">
                <a:tc>
                  <a:txBody>
                    <a:bodyPr/>
                    <a:lstStyle/>
                    <a:p>
                      <a:r>
                        <a:rPr lang="de-DE" sz="2000" dirty="0"/>
                        <a:t>GET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/service-info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Get information about Workflow Execution Service.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02230"/>
                  </a:ext>
                </a:extLst>
              </a:tr>
              <a:tr h="376470">
                <a:tc>
                  <a:txBody>
                    <a:bodyPr/>
                    <a:lstStyle/>
                    <a:p>
                      <a:r>
                        <a:rPr lang="de-DE" sz="2000" dirty="0"/>
                        <a:t>GET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/</a:t>
                      </a:r>
                      <a:r>
                        <a:rPr lang="de-DE" sz="2000" dirty="0" err="1"/>
                        <a:t>runs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List the workflow runs.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828557"/>
                  </a:ext>
                </a:extLst>
              </a:tr>
              <a:tr h="376470">
                <a:tc>
                  <a:txBody>
                    <a:bodyPr/>
                    <a:lstStyle/>
                    <a:p>
                      <a:r>
                        <a:rPr lang="de-DE" sz="2000" dirty="0"/>
                        <a:t>POST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/</a:t>
                      </a:r>
                      <a:r>
                        <a:rPr lang="de-DE" sz="2000" dirty="0" err="1"/>
                        <a:t>runs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Run a workflow.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3727"/>
                  </a:ext>
                </a:extLst>
              </a:tr>
              <a:tr h="376470">
                <a:tc>
                  <a:txBody>
                    <a:bodyPr/>
                    <a:lstStyle/>
                    <a:p>
                      <a:r>
                        <a:rPr lang="de-DE" sz="2000" dirty="0"/>
                        <a:t>GET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/</a:t>
                      </a:r>
                      <a:r>
                        <a:rPr lang="de-DE" sz="2000" dirty="0" err="1"/>
                        <a:t>runs</a:t>
                      </a:r>
                      <a:r>
                        <a:rPr lang="de-DE" sz="2000" dirty="0"/>
                        <a:t>/{</a:t>
                      </a:r>
                      <a:r>
                        <a:rPr lang="de-DE" sz="2000" dirty="0" err="1"/>
                        <a:t>run_id</a:t>
                      </a:r>
                      <a:r>
                        <a:rPr lang="de-DE" sz="2000" dirty="0"/>
                        <a:t>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Get detailed info about a workflow run.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85426"/>
                  </a:ext>
                </a:extLst>
              </a:tr>
              <a:tr h="376470">
                <a:tc>
                  <a:txBody>
                    <a:bodyPr/>
                    <a:lstStyle/>
                    <a:p>
                      <a:r>
                        <a:rPr lang="de-DE" sz="2000" dirty="0"/>
                        <a:t>GET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/</a:t>
                      </a:r>
                      <a:r>
                        <a:rPr lang="de-DE" sz="2000" dirty="0" err="1"/>
                        <a:t>runs</a:t>
                      </a:r>
                      <a:r>
                        <a:rPr lang="de-DE" sz="2000" dirty="0"/>
                        <a:t>/{</a:t>
                      </a:r>
                      <a:r>
                        <a:rPr lang="de-DE" sz="2000" dirty="0" err="1"/>
                        <a:t>run_id</a:t>
                      </a:r>
                      <a:r>
                        <a:rPr lang="de-DE" sz="2000" dirty="0"/>
                        <a:t>}</a:t>
                      </a:r>
                      <a:r>
                        <a:rPr lang="en-US" sz="2000" dirty="0"/>
                        <a:t>/status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Get quick status info about a workflow run.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25395"/>
                  </a:ext>
                </a:extLst>
              </a:tr>
              <a:tr h="376470">
                <a:tc>
                  <a:txBody>
                    <a:bodyPr/>
                    <a:lstStyle/>
                    <a:p>
                      <a:r>
                        <a:rPr lang="de-DE" sz="2000" dirty="0"/>
                        <a:t>POST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/</a:t>
                      </a:r>
                      <a:r>
                        <a:rPr lang="de-DE" sz="2000" dirty="0" err="1"/>
                        <a:t>runs</a:t>
                      </a:r>
                      <a:r>
                        <a:rPr lang="de-DE" sz="2000" dirty="0"/>
                        <a:t>/{</a:t>
                      </a:r>
                      <a:r>
                        <a:rPr lang="de-DE" sz="2000" dirty="0" err="1"/>
                        <a:t>run_id</a:t>
                      </a:r>
                      <a:r>
                        <a:rPr lang="de-DE" sz="2000" dirty="0"/>
                        <a:t>}</a:t>
                      </a:r>
                      <a:r>
                        <a:rPr lang="en-US" sz="2000" dirty="0"/>
                        <a:t>/cancel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Cancel a running workflow.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222212"/>
                  </a:ext>
                </a:extLst>
              </a:tr>
            </a:tbl>
          </a:graphicData>
        </a:graphic>
      </p:graphicFrame>
      <p:sp>
        <p:nvSpPr>
          <p:cNvPr id="19" name="Titel 1">
            <a:extLst>
              <a:ext uri="{FF2B5EF4-FFF2-40B4-BE49-F238E27FC236}">
                <a16:creationId xmlns:a16="http://schemas.microsoft.com/office/drawing/2014/main" id="{533F7BD2-864F-4DE5-A8F0-FFDA627E40DB}"/>
              </a:ext>
            </a:extLst>
          </p:cNvPr>
          <p:cNvSpPr txBox="1">
            <a:spLocks/>
          </p:cNvSpPr>
          <p:nvPr/>
        </p:nvSpPr>
        <p:spPr>
          <a:xfrm>
            <a:off x="0" y="476672"/>
            <a:ext cx="12192000" cy="86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GA4GH Workflow Execution Service (WES)</a:t>
            </a:r>
          </a:p>
          <a:p>
            <a:pPr algn="ctr"/>
            <a:r>
              <a:rPr lang="en-US" b="0" dirty="0"/>
              <a:t>Endpoints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E7F6B2A-E0A9-4E7B-A028-2FAED7E3C0A7}"/>
              </a:ext>
            </a:extLst>
          </p:cNvPr>
          <p:cNvSpPr/>
          <p:nvPr/>
        </p:nvSpPr>
        <p:spPr>
          <a:xfrm>
            <a:off x="2135560" y="5795972"/>
            <a:ext cx="7278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https://github.com/ga4gh/workflow-execution-service-schemas/</a:t>
            </a:r>
          </a:p>
        </p:txBody>
      </p:sp>
    </p:spTree>
    <p:extLst>
      <p:ext uri="{BB962C8B-B14F-4D97-AF65-F5344CB8AC3E}">
        <p14:creationId xmlns:p14="http://schemas.microsoft.com/office/powerpoint/2010/main" val="109928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Wolke">
            <a:extLst>
              <a:ext uri="{FF2B5EF4-FFF2-40B4-BE49-F238E27FC236}">
                <a16:creationId xmlns:a16="http://schemas.microsoft.com/office/drawing/2014/main" id="{FB093F9B-B496-4E8F-AD8D-BF88E2EC0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2348" y="2390418"/>
            <a:ext cx="2565132" cy="238979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68F7672-CDE3-4BB0-9D65-DF70276E3C1C}"/>
              </a:ext>
            </a:extLst>
          </p:cNvPr>
          <p:cNvSpPr txBox="1"/>
          <p:nvPr/>
        </p:nvSpPr>
        <p:spPr>
          <a:xfrm>
            <a:off x="-4395" y="38001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  <a:latin typeface="+mj-lt"/>
              </a:rPr>
              <a:t>Workflow Execution Service (WES)</a:t>
            </a:r>
          </a:p>
          <a:p>
            <a:pPr algn="ctr"/>
            <a:r>
              <a:rPr lang="en-US" sz="3000" dirty="0">
                <a:solidFill>
                  <a:schemeClr val="accent1"/>
                </a:solidFill>
                <a:latin typeface="+mj-lt"/>
              </a:rPr>
              <a:t>POST /run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8D9788-2FCD-447F-9D11-38E046F25335}"/>
              </a:ext>
            </a:extLst>
          </p:cNvPr>
          <p:cNvSpPr/>
          <p:nvPr/>
        </p:nvSpPr>
        <p:spPr>
          <a:xfrm>
            <a:off x="3826900" y="1823913"/>
            <a:ext cx="6179569" cy="3416320"/>
          </a:xfrm>
          <a:custGeom>
            <a:avLst/>
            <a:gdLst>
              <a:gd name="connsiteX0" fmla="*/ 0 w 6179569"/>
              <a:gd name="connsiteY0" fmla="*/ 0 h 3416320"/>
              <a:gd name="connsiteX1" fmla="*/ 810210 w 6179569"/>
              <a:gd name="connsiteY1" fmla="*/ 0 h 3416320"/>
              <a:gd name="connsiteX2" fmla="*/ 1373238 w 6179569"/>
              <a:gd name="connsiteY2" fmla="*/ 0 h 3416320"/>
              <a:gd name="connsiteX3" fmla="*/ 2183448 w 6179569"/>
              <a:gd name="connsiteY3" fmla="*/ 0 h 3416320"/>
              <a:gd name="connsiteX4" fmla="*/ 2931862 w 6179569"/>
              <a:gd name="connsiteY4" fmla="*/ 0 h 3416320"/>
              <a:gd name="connsiteX5" fmla="*/ 3494890 w 6179569"/>
              <a:gd name="connsiteY5" fmla="*/ 0 h 3416320"/>
              <a:gd name="connsiteX6" fmla="*/ 4119713 w 6179569"/>
              <a:gd name="connsiteY6" fmla="*/ 0 h 3416320"/>
              <a:gd name="connsiteX7" fmla="*/ 4806331 w 6179569"/>
              <a:gd name="connsiteY7" fmla="*/ 0 h 3416320"/>
              <a:gd name="connsiteX8" fmla="*/ 5554746 w 6179569"/>
              <a:gd name="connsiteY8" fmla="*/ 0 h 3416320"/>
              <a:gd name="connsiteX9" fmla="*/ 6179569 w 6179569"/>
              <a:gd name="connsiteY9" fmla="*/ 0 h 3416320"/>
              <a:gd name="connsiteX10" fmla="*/ 6179569 w 6179569"/>
              <a:gd name="connsiteY10" fmla="*/ 751590 h 3416320"/>
              <a:gd name="connsiteX11" fmla="*/ 6179569 w 6179569"/>
              <a:gd name="connsiteY11" fmla="*/ 1469018 h 3416320"/>
              <a:gd name="connsiteX12" fmla="*/ 6179569 w 6179569"/>
              <a:gd name="connsiteY12" fmla="*/ 2083955 h 3416320"/>
              <a:gd name="connsiteX13" fmla="*/ 6179569 w 6179569"/>
              <a:gd name="connsiteY13" fmla="*/ 3416320 h 3416320"/>
              <a:gd name="connsiteX14" fmla="*/ 5678337 w 6179569"/>
              <a:gd name="connsiteY14" fmla="*/ 3416320 h 3416320"/>
              <a:gd name="connsiteX15" fmla="*/ 4991719 w 6179569"/>
              <a:gd name="connsiteY15" fmla="*/ 3416320 h 3416320"/>
              <a:gd name="connsiteX16" fmla="*/ 4181508 w 6179569"/>
              <a:gd name="connsiteY16" fmla="*/ 3416320 h 3416320"/>
              <a:gd name="connsiteX17" fmla="*/ 3371298 w 6179569"/>
              <a:gd name="connsiteY17" fmla="*/ 3416320 h 3416320"/>
              <a:gd name="connsiteX18" fmla="*/ 2622884 w 6179569"/>
              <a:gd name="connsiteY18" fmla="*/ 3416320 h 3416320"/>
              <a:gd name="connsiteX19" fmla="*/ 1874469 w 6179569"/>
              <a:gd name="connsiteY19" fmla="*/ 3416320 h 3416320"/>
              <a:gd name="connsiteX20" fmla="*/ 1373238 w 6179569"/>
              <a:gd name="connsiteY20" fmla="*/ 3416320 h 3416320"/>
              <a:gd name="connsiteX21" fmla="*/ 0 w 6179569"/>
              <a:gd name="connsiteY21" fmla="*/ 3416320 h 3416320"/>
              <a:gd name="connsiteX22" fmla="*/ 0 w 6179569"/>
              <a:gd name="connsiteY22" fmla="*/ 2801382 h 3416320"/>
              <a:gd name="connsiteX23" fmla="*/ 0 w 6179569"/>
              <a:gd name="connsiteY23" fmla="*/ 2083955 h 3416320"/>
              <a:gd name="connsiteX24" fmla="*/ 0 w 6179569"/>
              <a:gd name="connsiteY24" fmla="*/ 1503181 h 3416320"/>
              <a:gd name="connsiteX25" fmla="*/ 0 w 6179569"/>
              <a:gd name="connsiteY25" fmla="*/ 819917 h 3416320"/>
              <a:gd name="connsiteX26" fmla="*/ 0 w 6179569"/>
              <a:gd name="connsiteY26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179569" h="3416320" fill="none" extrusionOk="0">
                <a:moveTo>
                  <a:pt x="0" y="0"/>
                </a:moveTo>
                <a:cubicBezTo>
                  <a:pt x="239949" y="-29119"/>
                  <a:pt x="567255" y="-17246"/>
                  <a:pt x="810210" y="0"/>
                </a:cubicBezTo>
                <a:cubicBezTo>
                  <a:pt x="1053165" y="17246"/>
                  <a:pt x="1127279" y="-14405"/>
                  <a:pt x="1373238" y="0"/>
                </a:cubicBezTo>
                <a:cubicBezTo>
                  <a:pt x="1619197" y="14405"/>
                  <a:pt x="1803992" y="-2875"/>
                  <a:pt x="2183448" y="0"/>
                </a:cubicBezTo>
                <a:cubicBezTo>
                  <a:pt x="2562904" y="2875"/>
                  <a:pt x="2655591" y="-31947"/>
                  <a:pt x="2931862" y="0"/>
                </a:cubicBezTo>
                <a:cubicBezTo>
                  <a:pt x="3208133" y="31947"/>
                  <a:pt x="3223120" y="-2967"/>
                  <a:pt x="3494890" y="0"/>
                </a:cubicBezTo>
                <a:cubicBezTo>
                  <a:pt x="3766660" y="2967"/>
                  <a:pt x="3917034" y="3600"/>
                  <a:pt x="4119713" y="0"/>
                </a:cubicBezTo>
                <a:cubicBezTo>
                  <a:pt x="4322392" y="-3600"/>
                  <a:pt x="4468800" y="-20808"/>
                  <a:pt x="4806331" y="0"/>
                </a:cubicBezTo>
                <a:cubicBezTo>
                  <a:pt x="5143862" y="20808"/>
                  <a:pt x="5257087" y="-8404"/>
                  <a:pt x="5554746" y="0"/>
                </a:cubicBezTo>
                <a:cubicBezTo>
                  <a:pt x="5852406" y="8404"/>
                  <a:pt x="5892486" y="-2661"/>
                  <a:pt x="6179569" y="0"/>
                </a:cubicBezTo>
                <a:cubicBezTo>
                  <a:pt x="6158184" y="160148"/>
                  <a:pt x="6197459" y="405004"/>
                  <a:pt x="6179569" y="751590"/>
                </a:cubicBezTo>
                <a:cubicBezTo>
                  <a:pt x="6161680" y="1098176"/>
                  <a:pt x="6194215" y="1223093"/>
                  <a:pt x="6179569" y="1469018"/>
                </a:cubicBezTo>
                <a:cubicBezTo>
                  <a:pt x="6164923" y="1714943"/>
                  <a:pt x="6166429" y="1831147"/>
                  <a:pt x="6179569" y="2083955"/>
                </a:cubicBezTo>
                <a:cubicBezTo>
                  <a:pt x="6192709" y="2336763"/>
                  <a:pt x="6179101" y="2755884"/>
                  <a:pt x="6179569" y="3416320"/>
                </a:cubicBezTo>
                <a:cubicBezTo>
                  <a:pt x="5931918" y="3400357"/>
                  <a:pt x="5875481" y="3435902"/>
                  <a:pt x="5678337" y="3416320"/>
                </a:cubicBezTo>
                <a:cubicBezTo>
                  <a:pt x="5481193" y="3396738"/>
                  <a:pt x="5334597" y="3446018"/>
                  <a:pt x="4991719" y="3416320"/>
                </a:cubicBezTo>
                <a:cubicBezTo>
                  <a:pt x="4648841" y="3386622"/>
                  <a:pt x="4582282" y="3423405"/>
                  <a:pt x="4181508" y="3416320"/>
                </a:cubicBezTo>
                <a:cubicBezTo>
                  <a:pt x="3780734" y="3409235"/>
                  <a:pt x="3739762" y="3419828"/>
                  <a:pt x="3371298" y="3416320"/>
                </a:cubicBezTo>
                <a:cubicBezTo>
                  <a:pt x="3002834" y="3412813"/>
                  <a:pt x="2889285" y="3435422"/>
                  <a:pt x="2622884" y="3416320"/>
                </a:cubicBezTo>
                <a:cubicBezTo>
                  <a:pt x="2356483" y="3397218"/>
                  <a:pt x="2153232" y="3396016"/>
                  <a:pt x="1874469" y="3416320"/>
                </a:cubicBezTo>
                <a:cubicBezTo>
                  <a:pt x="1595706" y="3436624"/>
                  <a:pt x="1529201" y="3420185"/>
                  <a:pt x="1373238" y="3416320"/>
                </a:cubicBezTo>
                <a:cubicBezTo>
                  <a:pt x="1217275" y="3412455"/>
                  <a:pt x="432378" y="3369268"/>
                  <a:pt x="0" y="3416320"/>
                </a:cubicBezTo>
                <a:cubicBezTo>
                  <a:pt x="18825" y="3230454"/>
                  <a:pt x="-28897" y="3058617"/>
                  <a:pt x="0" y="2801382"/>
                </a:cubicBezTo>
                <a:cubicBezTo>
                  <a:pt x="28897" y="2544147"/>
                  <a:pt x="-1729" y="2245932"/>
                  <a:pt x="0" y="2083955"/>
                </a:cubicBezTo>
                <a:cubicBezTo>
                  <a:pt x="1729" y="1921978"/>
                  <a:pt x="169" y="1755434"/>
                  <a:pt x="0" y="1503181"/>
                </a:cubicBezTo>
                <a:cubicBezTo>
                  <a:pt x="-169" y="1250928"/>
                  <a:pt x="-31333" y="994242"/>
                  <a:pt x="0" y="819917"/>
                </a:cubicBezTo>
                <a:cubicBezTo>
                  <a:pt x="31333" y="645592"/>
                  <a:pt x="-2981" y="247671"/>
                  <a:pt x="0" y="0"/>
                </a:cubicBezTo>
                <a:close/>
              </a:path>
              <a:path w="6179569" h="3416320" stroke="0" extrusionOk="0">
                <a:moveTo>
                  <a:pt x="0" y="0"/>
                </a:moveTo>
                <a:cubicBezTo>
                  <a:pt x="171438" y="-3895"/>
                  <a:pt x="377768" y="-6798"/>
                  <a:pt x="501232" y="0"/>
                </a:cubicBezTo>
                <a:cubicBezTo>
                  <a:pt x="624696" y="6798"/>
                  <a:pt x="936741" y="30862"/>
                  <a:pt x="1187850" y="0"/>
                </a:cubicBezTo>
                <a:cubicBezTo>
                  <a:pt x="1438959" y="-30862"/>
                  <a:pt x="1577726" y="-14074"/>
                  <a:pt x="1812674" y="0"/>
                </a:cubicBezTo>
                <a:cubicBezTo>
                  <a:pt x="2047622" y="14074"/>
                  <a:pt x="2084351" y="-3713"/>
                  <a:pt x="2313905" y="0"/>
                </a:cubicBezTo>
                <a:cubicBezTo>
                  <a:pt x="2543459" y="3713"/>
                  <a:pt x="2784700" y="-4450"/>
                  <a:pt x="2938728" y="0"/>
                </a:cubicBezTo>
                <a:cubicBezTo>
                  <a:pt x="3092756" y="4450"/>
                  <a:pt x="3343734" y="-20623"/>
                  <a:pt x="3563551" y="0"/>
                </a:cubicBezTo>
                <a:cubicBezTo>
                  <a:pt x="3783368" y="20623"/>
                  <a:pt x="3990713" y="5966"/>
                  <a:pt x="4126579" y="0"/>
                </a:cubicBezTo>
                <a:cubicBezTo>
                  <a:pt x="4262445" y="-5966"/>
                  <a:pt x="4673450" y="2183"/>
                  <a:pt x="4936789" y="0"/>
                </a:cubicBezTo>
                <a:cubicBezTo>
                  <a:pt x="5200128" y="-2183"/>
                  <a:pt x="5697846" y="51645"/>
                  <a:pt x="6179569" y="0"/>
                </a:cubicBezTo>
                <a:cubicBezTo>
                  <a:pt x="6169688" y="298452"/>
                  <a:pt x="6206657" y="326284"/>
                  <a:pt x="6179569" y="649101"/>
                </a:cubicBezTo>
                <a:cubicBezTo>
                  <a:pt x="6152481" y="971918"/>
                  <a:pt x="6163148" y="1100970"/>
                  <a:pt x="6179569" y="1229875"/>
                </a:cubicBezTo>
                <a:cubicBezTo>
                  <a:pt x="6195990" y="1358780"/>
                  <a:pt x="6146509" y="1680397"/>
                  <a:pt x="6179569" y="1947302"/>
                </a:cubicBezTo>
                <a:cubicBezTo>
                  <a:pt x="6212629" y="2214207"/>
                  <a:pt x="6174818" y="2430266"/>
                  <a:pt x="6179569" y="2562240"/>
                </a:cubicBezTo>
                <a:cubicBezTo>
                  <a:pt x="6184320" y="2694214"/>
                  <a:pt x="6214832" y="3135500"/>
                  <a:pt x="6179569" y="3416320"/>
                </a:cubicBezTo>
                <a:cubicBezTo>
                  <a:pt x="5970285" y="3425167"/>
                  <a:pt x="5697832" y="3453181"/>
                  <a:pt x="5369359" y="3416320"/>
                </a:cubicBezTo>
                <a:cubicBezTo>
                  <a:pt x="5040886" y="3379460"/>
                  <a:pt x="4952377" y="3392409"/>
                  <a:pt x="4682740" y="3416320"/>
                </a:cubicBezTo>
                <a:cubicBezTo>
                  <a:pt x="4413103" y="3440231"/>
                  <a:pt x="4419816" y="3404625"/>
                  <a:pt x="4181508" y="3416320"/>
                </a:cubicBezTo>
                <a:cubicBezTo>
                  <a:pt x="3943200" y="3428015"/>
                  <a:pt x="3885074" y="3429789"/>
                  <a:pt x="3618481" y="3416320"/>
                </a:cubicBezTo>
                <a:cubicBezTo>
                  <a:pt x="3351888" y="3402851"/>
                  <a:pt x="3361751" y="3394153"/>
                  <a:pt x="3117249" y="3416320"/>
                </a:cubicBezTo>
                <a:cubicBezTo>
                  <a:pt x="2872747" y="3438487"/>
                  <a:pt x="2648252" y="3412895"/>
                  <a:pt x="2307039" y="3416320"/>
                </a:cubicBezTo>
                <a:cubicBezTo>
                  <a:pt x="1965826" y="3419746"/>
                  <a:pt x="1944930" y="3409661"/>
                  <a:pt x="1682216" y="3416320"/>
                </a:cubicBezTo>
                <a:cubicBezTo>
                  <a:pt x="1419502" y="3422979"/>
                  <a:pt x="1396173" y="3406482"/>
                  <a:pt x="1180984" y="3416320"/>
                </a:cubicBezTo>
                <a:cubicBezTo>
                  <a:pt x="965795" y="3426158"/>
                  <a:pt x="495434" y="3459511"/>
                  <a:pt x="0" y="3416320"/>
                </a:cubicBezTo>
                <a:cubicBezTo>
                  <a:pt x="13414" y="3096390"/>
                  <a:pt x="24635" y="2833008"/>
                  <a:pt x="0" y="2664730"/>
                </a:cubicBezTo>
                <a:cubicBezTo>
                  <a:pt x="-24635" y="2496452"/>
                  <a:pt x="-25929" y="2169244"/>
                  <a:pt x="0" y="2015629"/>
                </a:cubicBezTo>
                <a:cubicBezTo>
                  <a:pt x="25929" y="1862014"/>
                  <a:pt x="9065" y="1571854"/>
                  <a:pt x="0" y="1400691"/>
                </a:cubicBezTo>
                <a:cubicBezTo>
                  <a:pt x="-9065" y="1229528"/>
                  <a:pt x="-2637" y="989735"/>
                  <a:pt x="0" y="819917"/>
                </a:cubicBezTo>
                <a:cubicBezTo>
                  <a:pt x="2637" y="650099"/>
                  <a:pt x="-11123" y="198263"/>
                  <a:pt x="0" y="0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360228532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D4D4D4"/>
                </a:solidFill>
              </a:rPr>
              <a:t>requests.post</a:t>
            </a:r>
            <a:r>
              <a:rPr lang="de-DE" dirty="0">
                <a:solidFill>
                  <a:srgbClr val="D4D4D4"/>
                </a:solidFill>
              </a:rPr>
              <a:t>(</a:t>
            </a:r>
          </a:p>
          <a:p>
            <a:r>
              <a:rPr lang="de-DE" dirty="0">
                <a:solidFill>
                  <a:srgbClr val="D4D4D4"/>
                </a:solidFill>
              </a:rPr>
              <a:t>    </a:t>
            </a:r>
            <a:r>
              <a:rPr lang="de-DE" dirty="0" err="1">
                <a:solidFill>
                  <a:srgbClr val="9CDCFE"/>
                </a:solidFill>
              </a:rPr>
              <a:t>url</a:t>
            </a:r>
            <a:r>
              <a:rPr lang="de-DE" dirty="0">
                <a:solidFill>
                  <a:srgbClr val="D4D4D4"/>
                </a:solidFill>
              </a:rPr>
              <a:t> = WES_SERVER + </a:t>
            </a:r>
            <a:r>
              <a:rPr lang="de-DE" dirty="0">
                <a:solidFill>
                  <a:srgbClr val="CE9178"/>
                </a:solidFill>
              </a:rPr>
              <a:t>"/ga4gh/wes/v1/</a:t>
            </a:r>
            <a:r>
              <a:rPr lang="de-DE" dirty="0" err="1">
                <a:solidFill>
                  <a:srgbClr val="CE9178"/>
                </a:solidFill>
              </a:rPr>
              <a:t>runs</a:t>
            </a:r>
            <a:r>
              <a:rPr lang="de-DE" dirty="0">
                <a:solidFill>
                  <a:srgbClr val="CE9178"/>
                </a:solidFill>
              </a:rPr>
              <a:t>"</a:t>
            </a:r>
            <a:r>
              <a:rPr lang="de-DE" dirty="0">
                <a:solidFill>
                  <a:srgbClr val="D4D4D4"/>
                </a:solidFill>
              </a:rPr>
              <a:t>,</a:t>
            </a:r>
          </a:p>
          <a:p>
            <a:r>
              <a:rPr lang="de-DE" dirty="0">
                <a:solidFill>
                  <a:srgbClr val="D4D4D4"/>
                </a:solidFill>
              </a:rPr>
              <a:t>    </a:t>
            </a:r>
            <a:r>
              <a:rPr lang="de-DE" dirty="0" err="1">
                <a:solidFill>
                  <a:srgbClr val="9CDCFE"/>
                </a:solidFill>
              </a:rPr>
              <a:t>header</a:t>
            </a:r>
            <a:r>
              <a:rPr lang="de-DE" dirty="0">
                <a:solidFill>
                  <a:srgbClr val="D4D4D4"/>
                </a:solidFill>
              </a:rPr>
              <a:t> = {</a:t>
            </a:r>
            <a:r>
              <a:rPr lang="de-DE" dirty="0">
                <a:solidFill>
                  <a:srgbClr val="CE9178"/>
                </a:solidFill>
              </a:rPr>
              <a:t>"</a:t>
            </a:r>
            <a:r>
              <a:rPr lang="de-DE" dirty="0" err="1">
                <a:solidFill>
                  <a:srgbClr val="CE9178"/>
                </a:solidFill>
              </a:rPr>
              <a:t>Authorization</a:t>
            </a:r>
            <a:r>
              <a:rPr lang="de-DE" dirty="0">
                <a:solidFill>
                  <a:srgbClr val="CE9178"/>
                </a:solidFill>
              </a:rPr>
              <a:t>" </a:t>
            </a:r>
            <a:r>
              <a:rPr lang="de-DE" dirty="0">
                <a:solidFill>
                  <a:srgbClr val="D4D4D4"/>
                </a:solidFill>
              </a:rPr>
              <a:t>: </a:t>
            </a:r>
            <a:r>
              <a:rPr lang="de-DE" dirty="0">
                <a:solidFill>
                  <a:srgbClr val="CE9178"/>
                </a:solidFill>
              </a:rPr>
              <a:t>"</a:t>
            </a:r>
            <a:r>
              <a:rPr lang="de-DE" dirty="0" err="1">
                <a:solidFill>
                  <a:srgbClr val="CE9178"/>
                </a:solidFill>
              </a:rPr>
              <a:t>Bearer</a:t>
            </a:r>
            <a:r>
              <a:rPr lang="de-DE" dirty="0">
                <a:solidFill>
                  <a:srgbClr val="CE9178"/>
                </a:solidFill>
              </a:rPr>
              <a:t> " </a:t>
            </a:r>
            <a:r>
              <a:rPr lang="de-DE" dirty="0">
                <a:solidFill>
                  <a:srgbClr val="D4D4D4"/>
                </a:solidFill>
              </a:rPr>
              <a:t>+ ACCESS_TOKEN},</a:t>
            </a:r>
          </a:p>
          <a:p>
            <a:r>
              <a:rPr lang="de-DE" dirty="0">
                <a:solidFill>
                  <a:srgbClr val="D4D4D4"/>
                </a:solidFill>
              </a:rPr>
              <a:t>    </a:t>
            </a:r>
            <a:r>
              <a:rPr lang="de-DE" dirty="0" err="1">
                <a:solidFill>
                  <a:srgbClr val="9CDCFE"/>
                </a:solidFill>
              </a:rPr>
              <a:t>data</a:t>
            </a:r>
            <a:r>
              <a:rPr lang="de-DE" dirty="0">
                <a:solidFill>
                  <a:srgbClr val="D4D4D4"/>
                </a:solidFill>
              </a:rPr>
              <a:t> = {</a:t>
            </a:r>
          </a:p>
          <a:p>
            <a:r>
              <a:rPr lang="de-DE" dirty="0">
                <a:solidFill>
                  <a:srgbClr val="D4D4D4"/>
                </a:solidFill>
              </a:rPr>
              <a:t>        </a:t>
            </a:r>
            <a:r>
              <a:rPr lang="de-DE" dirty="0">
                <a:solidFill>
                  <a:srgbClr val="CE9178"/>
                </a:solidFill>
              </a:rPr>
              <a:t>"</a:t>
            </a:r>
            <a:r>
              <a:rPr lang="de-DE" dirty="0" err="1">
                <a:solidFill>
                  <a:srgbClr val="CE9178"/>
                </a:solidFill>
              </a:rPr>
              <a:t>workflow_params</a:t>
            </a:r>
            <a:r>
              <a:rPr lang="de-DE" dirty="0">
                <a:solidFill>
                  <a:srgbClr val="CE9178"/>
                </a:solidFill>
              </a:rPr>
              <a:t>"</a:t>
            </a:r>
            <a:r>
              <a:rPr lang="de-DE" dirty="0">
                <a:solidFill>
                  <a:srgbClr val="D4D4D4"/>
                </a:solidFill>
              </a:rPr>
              <a:t>: CONFIG_JSON,</a:t>
            </a:r>
          </a:p>
          <a:p>
            <a:r>
              <a:rPr lang="de-DE" dirty="0">
                <a:solidFill>
                  <a:srgbClr val="D4D4D4"/>
                </a:solidFill>
              </a:rPr>
              <a:t>        </a:t>
            </a:r>
            <a:r>
              <a:rPr lang="de-DE" dirty="0">
                <a:solidFill>
                  <a:srgbClr val="CE9178"/>
                </a:solidFill>
              </a:rPr>
              <a:t>"</a:t>
            </a:r>
            <a:r>
              <a:rPr lang="de-DE" dirty="0" err="1">
                <a:solidFill>
                  <a:srgbClr val="CE9178"/>
                </a:solidFill>
              </a:rPr>
              <a:t>workflow_type</a:t>
            </a:r>
            <a:r>
              <a:rPr lang="de-DE" dirty="0">
                <a:solidFill>
                  <a:srgbClr val="CE9178"/>
                </a:solidFill>
              </a:rPr>
              <a:t>"</a:t>
            </a:r>
            <a:r>
              <a:rPr lang="de-DE" dirty="0">
                <a:solidFill>
                  <a:srgbClr val="D4D4D4"/>
                </a:solidFill>
              </a:rPr>
              <a:t>: </a:t>
            </a:r>
            <a:r>
              <a:rPr lang="de-DE" dirty="0">
                <a:solidFill>
                  <a:srgbClr val="CE9178"/>
                </a:solidFill>
              </a:rPr>
              <a:t>"</a:t>
            </a:r>
            <a:r>
              <a:rPr lang="de-DE" dirty="0" err="1">
                <a:solidFill>
                  <a:srgbClr val="CE9178"/>
                </a:solidFill>
              </a:rPr>
              <a:t>Snakemake</a:t>
            </a:r>
            <a:r>
              <a:rPr lang="de-DE" dirty="0">
                <a:solidFill>
                  <a:srgbClr val="CE9178"/>
                </a:solidFill>
              </a:rPr>
              <a:t>"</a:t>
            </a:r>
            <a:r>
              <a:rPr lang="de-DE" dirty="0">
                <a:solidFill>
                  <a:srgbClr val="D4D4D4"/>
                </a:solidFill>
              </a:rPr>
              <a:t>,</a:t>
            </a:r>
          </a:p>
          <a:p>
            <a:r>
              <a:rPr lang="de-DE" dirty="0">
                <a:solidFill>
                  <a:srgbClr val="D4D4D4"/>
                </a:solidFill>
              </a:rPr>
              <a:t>        </a:t>
            </a:r>
            <a:r>
              <a:rPr lang="de-DE" dirty="0">
                <a:solidFill>
                  <a:srgbClr val="CE9178"/>
                </a:solidFill>
              </a:rPr>
              <a:t>"</a:t>
            </a:r>
            <a:r>
              <a:rPr lang="de-DE" dirty="0" err="1">
                <a:solidFill>
                  <a:srgbClr val="CE9178"/>
                </a:solidFill>
              </a:rPr>
              <a:t>workflow_type_version</a:t>
            </a:r>
            <a:r>
              <a:rPr lang="de-DE" dirty="0">
                <a:solidFill>
                  <a:srgbClr val="CE9178"/>
                </a:solidFill>
              </a:rPr>
              <a:t>"</a:t>
            </a:r>
            <a:r>
              <a:rPr lang="de-DE" dirty="0">
                <a:solidFill>
                  <a:srgbClr val="D4D4D4"/>
                </a:solidFill>
              </a:rPr>
              <a:t>: </a:t>
            </a:r>
            <a:r>
              <a:rPr lang="de-DE" dirty="0">
                <a:solidFill>
                  <a:srgbClr val="CE9178"/>
                </a:solidFill>
              </a:rPr>
              <a:t>"5"</a:t>
            </a:r>
            <a:r>
              <a:rPr lang="de-DE" dirty="0">
                <a:solidFill>
                  <a:srgbClr val="D4D4D4"/>
                </a:solidFill>
              </a:rPr>
              <a:t>,</a:t>
            </a:r>
          </a:p>
          <a:p>
            <a:r>
              <a:rPr lang="de-DE" dirty="0">
                <a:solidFill>
                  <a:srgbClr val="D4D4D4"/>
                </a:solidFill>
              </a:rPr>
              <a:t>        </a:t>
            </a:r>
            <a:r>
              <a:rPr lang="de-DE" dirty="0">
                <a:solidFill>
                  <a:srgbClr val="CE9178"/>
                </a:solidFill>
              </a:rPr>
              <a:t>"</a:t>
            </a:r>
            <a:r>
              <a:rPr lang="de-DE" dirty="0" err="1">
                <a:solidFill>
                  <a:srgbClr val="CE9178"/>
                </a:solidFill>
              </a:rPr>
              <a:t>workflow_url</a:t>
            </a:r>
            <a:r>
              <a:rPr lang="de-DE" dirty="0">
                <a:solidFill>
                  <a:srgbClr val="CE9178"/>
                </a:solidFill>
              </a:rPr>
              <a:t>"</a:t>
            </a:r>
            <a:r>
              <a:rPr lang="de-DE" dirty="0">
                <a:solidFill>
                  <a:srgbClr val="D4D4D4"/>
                </a:solidFill>
              </a:rPr>
              <a:t>: </a:t>
            </a:r>
            <a:r>
              <a:rPr lang="de-DE" dirty="0">
                <a:solidFill>
                  <a:srgbClr val="CE9178"/>
                </a:solidFill>
              </a:rPr>
              <a:t>"/</a:t>
            </a:r>
            <a:r>
              <a:rPr lang="de-DE" dirty="0" err="1">
                <a:solidFill>
                  <a:srgbClr val="CE9178"/>
                </a:solidFill>
              </a:rPr>
              <a:t>workflows</a:t>
            </a:r>
            <a:r>
              <a:rPr lang="de-DE" dirty="0">
                <a:solidFill>
                  <a:srgbClr val="CE9178"/>
                </a:solidFill>
              </a:rPr>
              <a:t>/wf1/</a:t>
            </a:r>
            <a:r>
              <a:rPr lang="de-DE" dirty="0" err="1">
                <a:solidFill>
                  <a:srgbClr val="CE9178"/>
                </a:solidFill>
              </a:rPr>
              <a:t>Snakefile</a:t>
            </a:r>
            <a:r>
              <a:rPr lang="de-DE" dirty="0">
                <a:solidFill>
                  <a:srgbClr val="CE9178"/>
                </a:solidFill>
              </a:rPr>
              <a:t>"</a:t>
            </a:r>
            <a:endParaRPr lang="de-DE" dirty="0">
              <a:solidFill>
                <a:srgbClr val="D4D4D4"/>
              </a:solidFill>
            </a:endParaRPr>
          </a:p>
          <a:p>
            <a:r>
              <a:rPr lang="de-DE" dirty="0">
                <a:solidFill>
                  <a:srgbClr val="D4D4D4"/>
                </a:solidFill>
              </a:rPr>
              <a:t>        }</a:t>
            </a:r>
          </a:p>
          <a:p>
            <a:r>
              <a:rPr lang="de-DE" dirty="0">
                <a:solidFill>
                  <a:srgbClr val="D4D4D4"/>
                </a:solidFill>
              </a:rPr>
              <a:t>    }</a:t>
            </a:r>
          </a:p>
          <a:p>
            <a:r>
              <a:rPr lang="de-DE" dirty="0">
                <a:solidFill>
                  <a:srgbClr val="D4D4D4"/>
                </a:solidFill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</a:rPr>
              <a:t>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run_id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"id_123"</a:t>
            </a:r>
            <a:r>
              <a:rPr lang="de-DE" b="0" dirty="0">
                <a:solidFill>
                  <a:srgbClr val="D4D4D4"/>
                </a:solidFill>
                <a:effectLst/>
              </a:rPr>
              <a:t>}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B44FBCC-0B0D-409E-AFE1-13DFCBACD45B}"/>
              </a:ext>
            </a:extLst>
          </p:cNvPr>
          <p:cNvCxnSpPr>
            <a:cxnSpLocks/>
          </p:cNvCxnSpPr>
          <p:nvPr/>
        </p:nvCxnSpPr>
        <p:spPr>
          <a:xfrm>
            <a:off x="1395731" y="2176967"/>
            <a:ext cx="0" cy="60538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BA7E0EE7-EC0C-4EE8-B97F-E74F2D9BDFA7}"/>
              </a:ext>
            </a:extLst>
          </p:cNvPr>
          <p:cNvSpPr/>
          <p:nvPr/>
        </p:nvSpPr>
        <p:spPr>
          <a:xfrm rot="5400000" flipV="1">
            <a:off x="2546642" y="1536255"/>
            <a:ext cx="584773" cy="1874956"/>
          </a:xfrm>
          <a:custGeom>
            <a:avLst/>
            <a:gdLst>
              <a:gd name="connsiteX0" fmla="*/ 0 w 584773"/>
              <a:gd name="connsiteY0" fmla="*/ 1874956 h 1874956"/>
              <a:gd name="connsiteX1" fmla="*/ 97462 w 584773"/>
              <a:gd name="connsiteY1" fmla="*/ 1249971 h 1874956"/>
              <a:gd name="connsiteX2" fmla="*/ 192001 w 584773"/>
              <a:gd name="connsiteY2" fmla="*/ 643735 h 1874956"/>
              <a:gd name="connsiteX3" fmla="*/ 292387 w 584773"/>
              <a:gd name="connsiteY3" fmla="*/ 0 h 1874956"/>
              <a:gd name="connsiteX4" fmla="*/ 395697 w 584773"/>
              <a:gd name="connsiteY4" fmla="*/ 662484 h 1874956"/>
              <a:gd name="connsiteX5" fmla="*/ 496083 w 584773"/>
              <a:gd name="connsiteY5" fmla="*/ 1306219 h 1874956"/>
              <a:gd name="connsiteX6" fmla="*/ 584773 w 584773"/>
              <a:gd name="connsiteY6" fmla="*/ 1874956 h 1874956"/>
              <a:gd name="connsiteX7" fmla="*/ 0 w 584773"/>
              <a:gd name="connsiteY7" fmla="*/ 1874956 h 187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4773" h="1874956" fill="none" extrusionOk="0">
                <a:moveTo>
                  <a:pt x="0" y="1874956"/>
                </a:moveTo>
                <a:cubicBezTo>
                  <a:pt x="61863" y="1653165"/>
                  <a:pt x="80667" y="1559801"/>
                  <a:pt x="97462" y="1249971"/>
                </a:cubicBezTo>
                <a:cubicBezTo>
                  <a:pt x="114257" y="940141"/>
                  <a:pt x="154058" y="825138"/>
                  <a:pt x="192001" y="643735"/>
                </a:cubicBezTo>
                <a:cubicBezTo>
                  <a:pt x="229943" y="462332"/>
                  <a:pt x="241266" y="136359"/>
                  <a:pt x="292387" y="0"/>
                </a:cubicBezTo>
                <a:cubicBezTo>
                  <a:pt x="314049" y="163425"/>
                  <a:pt x="381111" y="475547"/>
                  <a:pt x="395697" y="662484"/>
                </a:cubicBezTo>
                <a:cubicBezTo>
                  <a:pt x="410283" y="849421"/>
                  <a:pt x="461349" y="1003027"/>
                  <a:pt x="496083" y="1306219"/>
                </a:cubicBezTo>
                <a:cubicBezTo>
                  <a:pt x="530817" y="1609411"/>
                  <a:pt x="535259" y="1673794"/>
                  <a:pt x="584773" y="1874956"/>
                </a:cubicBezTo>
                <a:cubicBezTo>
                  <a:pt x="418293" y="1894997"/>
                  <a:pt x="204673" y="1890691"/>
                  <a:pt x="0" y="1874956"/>
                </a:cubicBezTo>
                <a:close/>
              </a:path>
              <a:path w="584773" h="1874956" stroke="0" extrusionOk="0">
                <a:moveTo>
                  <a:pt x="0" y="1874956"/>
                </a:moveTo>
                <a:cubicBezTo>
                  <a:pt x="42667" y="1618776"/>
                  <a:pt x="24762" y="1504804"/>
                  <a:pt x="103310" y="1212472"/>
                </a:cubicBezTo>
                <a:cubicBezTo>
                  <a:pt x="181858" y="920140"/>
                  <a:pt x="162210" y="857085"/>
                  <a:pt x="192001" y="643735"/>
                </a:cubicBezTo>
                <a:cubicBezTo>
                  <a:pt x="221792" y="430385"/>
                  <a:pt x="263836" y="251821"/>
                  <a:pt x="292387" y="0"/>
                </a:cubicBezTo>
                <a:cubicBezTo>
                  <a:pt x="335269" y="118421"/>
                  <a:pt x="319226" y="362495"/>
                  <a:pt x="386925" y="606236"/>
                </a:cubicBezTo>
                <a:cubicBezTo>
                  <a:pt x="454624" y="849977"/>
                  <a:pt x="408958" y="935798"/>
                  <a:pt x="478539" y="1193722"/>
                </a:cubicBezTo>
                <a:cubicBezTo>
                  <a:pt x="548120" y="1451646"/>
                  <a:pt x="508020" y="1547810"/>
                  <a:pt x="584773" y="1874956"/>
                </a:cubicBezTo>
                <a:cubicBezTo>
                  <a:pt x="367639" y="1875069"/>
                  <a:pt x="165089" y="1868306"/>
                  <a:pt x="0" y="1874956"/>
                </a:cubicBezTo>
                <a:close/>
              </a:path>
            </a:pathLst>
          </a:custGeom>
          <a:solidFill>
            <a:schemeClr val="tx1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337769388">
                  <a:prstGeom prst="triangl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F3A475F-2538-41C5-BCAB-50A2B41A5563}"/>
              </a:ext>
            </a:extLst>
          </p:cNvPr>
          <p:cNvCxnSpPr>
            <a:cxnSpLocks/>
          </p:cNvCxnSpPr>
          <p:nvPr/>
        </p:nvCxnSpPr>
        <p:spPr>
          <a:xfrm>
            <a:off x="1406349" y="4426097"/>
            <a:ext cx="1" cy="638718"/>
          </a:xfrm>
          <a:prstGeom prst="straightConnector1">
            <a:avLst/>
          </a:prstGeom>
          <a:ln w="28575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93FD2F8F-E07C-4B42-AA1F-D8191CBC4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92" y="5113911"/>
            <a:ext cx="1179513" cy="1179513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6EA2A40-F502-4BCE-8363-53044D71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8916-B0A6-4388-8307-138B4B5717C0}" type="datetime1">
              <a:rPr lang="de-DE" smtClean="0"/>
              <a:t>29.11.2021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A98E83A-A3BA-48E7-B96E-5508E16F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88C76F4-E1F7-46BD-AB21-5799A1C5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13</a:t>
            </a:fld>
            <a:endParaRPr lang="en-GB"/>
          </a:p>
        </p:txBody>
      </p:sp>
      <p:pic>
        <p:nvPicPr>
          <p:cNvPr id="19" name="Grafik 18" descr="Programmierer">
            <a:extLst>
              <a:ext uri="{FF2B5EF4-FFF2-40B4-BE49-F238E27FC236}">
                <a16:creationId xmlns:a16="http://schemas.microsoft.com/office/drawing/2014/main" id="{2294F17A-5E3D-479D-881E-882B8DE44EE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08428" y="1171603"/>
            <a:ext cx="914400" cy="91440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BE322568-951D-4EEC-B383-76911CEB7F33}"/>
              </a:ext>
            </a:extLst>
          </p:cNvPr>
          <p:cNvSpPr/>
          <p:nvPr/>
        </p:nvSpPr>
        <p:spPr>
          <a:xfrm>
            <a:off x="186114" y="3263492"/>
            <a:ext cx="2543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ea typeface="Arial"/>
                <a:cs typeface="Arial"/>
                <a:sym typeface="Arial"/>
              </a:rPr>
              <a:t>WES</a:t>
            </a:r>
          </a:p>
          <a:p>
            <a:pPr algn="ctr"/>
            <a:r>
              <a:rPr lang="en-US" dirty="0">
                <a:ea typeface="Arial"/>
                <a:cs typeface="Arial"/>
                <a:sym typeface="Arial"/>
              </a:rPr>
              <a:t>Workflow Execution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4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Wolke">
            <a:extLst>
              <a:ext uri="{FF2B5EF4-FFF2-40B4-BE49-F238E27FC236}">
                <a16:creationId xmlns:a16="http://schemas.microsoft.com/office/drawing/2014/main" id="{FB093F9B-B496-4E8F-AD8D-BF88E2EC0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2348" y="2390418"/>
            <a:ext cx="2565132" cy="238979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68F7672-CDE3-4BB0-9D65-DF70276E3C1C}"/>
              </a:ext>
            </a:extLst>
          </p:cNvPr>
          <p:cNvSpPr txBox="1"/>
          <p:nvPr/>
        </p:nvSpPr>
        <p:spPr>
          <a:xfrm>
            <a:off x="0" y="3006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  <a:latin typeface="+mj-lt"/>
              </a:rPr>
              <a:t>Workflow Execution Service (WES)</a:t>
            </a:r>
          </a:p>
          <a:p>
            <a:pPr algn="ctr"/>
            <a:r>
              <a:rPr lang="en-US" sz="3000" dirty="0">
                <a:solidFill>
                  <a:schemeClr val="accent1"/>
                </a:solidFill>
                <a:latin typeface="+mj-lt"/>
              </a:rPr>
              <a:t>GET /runs/{</a:t>
            </a:r>
            <a:r>
              <a:rPr lang="en-US" sz="3000" dirty="0" err="1">
                <a:solidFill>
                  <a:schemeClr val="accent1"/>
                </a:solidFill>
                <a:latin typeface="+mj-lt"/>
              </a:rPr>
              <a:t>run_id</a:t>
            </a:r>
            <a:r>
              <a:rPr lang="en-US" sz="3000" dirty="0">
                <a:solidFill>
                  <a:schemeClr val="accent1"/>
                </a:solidFill>
                <a:latin typeface="+mj-lt"/>
              </a:rPr>
              <a:t>}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B44FBCC-0B0D-409E-AFE1-13DFCBACD45B}"/>
              </a:ext>
            </a:extLst>
          </p:cNvPr>
          <p:cNvCxnSpPr>
            <a:cxnSpLocks/>
          </p:cNvCxnSpPr>
          <p:nvPr/>
        </p:nvCxnSpPr>
        <p:spPr>
          <a:xfrm>
            <a:off x="1395731" y="2176967"/>
            <a:ext cx="0" cy="605380"/>
          </a:xfrm>
          <a:prstGeom prst="straightConnector1">
            <a:avLst/>
          </a:prstGeom>
          <a:ln w="28575">
            <a:solidFill>
              <a:schemeClr val="tx2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BA7E0EE7-EC0C-4EE8-B97F-E74F2D9BDFA7}"/>
              </a:ext>
            </a:extLst>
          </p:cNvPr>
          <p:cNvSpPr/>
          <p:nvPr/>
        </p:nvSpPr>
        <p:spPr>
          <a:xfrm rot="5400000" flipV="1">
            <a:off x="2546642" y="1536255"/>
            <a:ext cx="584773" cy="1874956"/>
          </a:xfrm>
          <a:custGeom>
            <a:avLst/>
            <a:gdLst>
              <a:gd name="connsiteX0" fmla="*/ 0 w 584773"/>
              <a:gd name="connsiteY0" fmla="*/ 1874956 h 1874956"/>
              <a:gd name="connsiteX1" fmla="*/ 97462 w 584773"/>
              <a:gd name="connsiteY1" fmla="*/ 1249971 h 1874956"/>
              <a:gd name="connsiteX2" fmla="*/ 192001 w 584773"/>
              <a:gd name="connsiteY2" fmla="*/ 643735 h 1874956"/>
              <a:gd name="connsiteX3" fmla="*/ 292387 w 584773"/>
              <a:gd name="connsiteY3" fmla="*/ 0 h 1874956"/>
              <a:gd name="connsiteX4" fmla="*/ 395697 w 584773"/>
              <a:gd name="connsiteY4" fmla="*/ 662484 h 1874956"/>
              <a:gd name="connsiteX5" fmla="*/ 496083 w 584773"/>
              <a:gd name="connsiteY5" fmla="*/ 1306219 h 1874956"/>
              <a:gd name="connsiteX6" fmla="*/ 584773 w 584773"/>
              <a:gd name="connsiteY6" fmla="*/ 1874956 h 1874956"/>
              <a:gd name="connsiteX7" fmla="*/ 0 w 584773"/>
              <a:gd name="connsiteY7" fmla="*/ 1874956 h 187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4773" h="1874956" fill="none" extrusionOk="0">
                <a:moveTo>
                  <a:pt x="0" y="1874956"/>
                </a:moveTo>
                <a:cubicBezTo>
                  <a:pt x="61863" y="1653165"/>
                  <a:pt x="80667" y="1559801"/>
                  <a:pt x="97462" y="1249971"/>
                </a:cubicBezTo>
                <a:cubicBezTo>
                  <a:pt x="114257" y="940141"/>
                  <a:pt x="154058" y="825138"/>
                  <a:pt x="192001" y="643735"/>
                </a:cubicBezTo>
                <a:cubicBezTo>
                  <a:pt x="229943" y="462332"/>
                  <a:pt x="241266" y="136359"/>
                  <a:pt x="292387" y="0"/>
                </a:cubicBezTo>
                <a:cubicBezTo>
                  <a:pt x="314049" y="163425"/>
                  <a:pt x="381111" y="475547"/>
                  <a:pt x="395697" y="662484"/>
                </a:cubicBezTo>
                <a:cubicBezTo>
                  <a:pt x="410283" y="849421"/>
                  <a:pt x="461349" y="1003027"/>
                  <a:pt x="496083" y="1306219"/>
                </a:cubicBezTo>
                <a:cubicBezTo>
                  <a:pt x="530817" y="1609411"/>
                  <a:pt x="535259" y="1673794"/>
                  <a:pt x="584773" y="1874956"/>
                </a:cubicBezTo>
                <a:cubicBezTo>
                  <a:pt x="418293" y="1894997"/>
                  <a:pt x="204673" y="1890691"/>
                  <a:pt x="0" y="1874956"/>
                </a:cubicBezTo>
                <a:close/>
              </a:path>
              <a:path w="584773" h="1874956" stroke="0" extrusionOk="0">
                <a:moveTo>
                  <a:pt x="0" y="1874956"/>
                </a:moveTo>
                <a:cubicBezTo>
                  <a:pt x="42667" y="1618776"/>
                  <a:pt x="24762" y="1504804"/>
                  <a:pt x="103310" y="1212472"/>
                </a:cubicBezTo>
                <a:cubicBezTo>
                  <a:pt x="181858" y="920140"/>
                  <a:pt x="162210" y="857085"/>
                  <a:pt x="192001" y="643735"/>
                </a:cubicBezTo>
                <a:cubicBezTo>
                  <a:pt x="221792" y="430385"/>
                  <a:pt x="263836" y="251821"/>
                  <a:pt x="292387" y="0"/>
                </a:cubicBezTo>
                <a:cubicBezTo>
                  <a:pt x="335269" y="118421"/>
                  <a:pt x="319226" y="362495"/>
                  <a:pt x="386925" y="606236"/>
                </a:cubicBezTo>
                <a:cubicBezTo>
                  <a:pt x="454624" y="849977"/>
                  <a:pt x="408958" y="935798"/>
                  <a:pt x="478539" y="1193722"/>
                </a:cubicBezTo>
                <a:cubicBezTo>
                  <a:pt x="548120" y="1451646"/>
                  <a:pt x="508020" y="1547810"/>
                  <a:pt x="584773" y="1874956"/>
                </a:cubicBezTo>
                <a:cubicBezTo>
                  <a:pt x="367639" y="1875069"/>
                  <a:pt x="165089" y="1868306"/>
                  <a:pt x="0" y="1874956"/>
                </a:cubicBezTo>
                <a:close/>
              </a:path>
            </a:pathLst>
          </a:custGeom>
          <a:solidFill>
            <a:schemeClr val="tx1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337769388">
                  <a:prstGeom prst="triangl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F3A475F-2538-41C5-BCAB-50A2B41A5563}"/>
              </a:ext>
            </a:extLst>
          </p:cNvPr>
          <p:cNvCxnSpPr>
            <a:cxnSpLocks/>
          </p:cNvCxnSpPr>
          <p:nvPr/>
        </p:nvCxnSpPr>
        <p:spPr>
          <a:xfrm>
            <a:off x="1406349" y="4426097"/>
            <a:ext cx="1" cy="638718"/>
          </a:xfrm>
          <a:prstGeom prst="straightConnector1">
            <a:avLst/>
          </a:prstGeom>
          <a:ln w="28575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93FD2F8F-E07C-4B42-AA1F-D8191CBC4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92" y="5113911"/>
            <a:ext cx="1179513" cy="1179513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6EA2A40-F502-4BCE-8363-53044D71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134F-12DC-45EC-9BB3-97E9AA982F21}" type="datetime1">
              <a:rPr lang="de-DE" smtClean="0"/>
              <a:t>29.11.2021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A98E83A-A3BA-48E7-B96E-5508E16F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88C76F4-E1F7-46BD-AB21-5799A1C5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14</a:t>
            </a:fld>
            <a:endParaRPr lang="en-GB"/>
          </a:p>
        </p:txBody>
      </p:sp>
      <p:pic>
        <p:nvPicPr>
          <p:cNvPr id="19" name="Grafik 18" descr="Programmierer">
            <a:extLst>
              <a:ext uri="{FF2B5EF4-FFF2-40B4-BE49-F238E27FC236}">
                <a16:creationId xmlns:a16="http://schemas.microsoft.com/office/drawing/2014/main" id="{2294F17A-5E3D-479D-881E-882B8DE44EE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08428" y="1171603"/>
            <a:ext cx="914400" cy="91440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BE322568-951D-4EEC-B383-76911CEB7F33}"/>
              </a:ext>
            </a:extLst>
          </p:cNvPr>
          <p:cNvSpPr/>
          <p:nvPr/>
        </p:nvSpPr>
        <p:spPr>
          <a:xfrm>
            <a:off x="186114" y="3263492"/>
            <a:ext cx="2543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ea typeface="Arial"/>
                <a:cs typeface="Arial"/>
                <a:sym typeface="Arial"/>
              </a:rPr>
              <a:t>WES</a:t>
            </a:r>
          </a:p>
          <a:p>
            <a:pPr algn="ctr"/>
            <a:r>
              <a:rPr lang="en-US" dirty="0">
                <a:ea typeface="Arial"/>
                <a:cs typeface="Arial"/>
                <a:sym typeface="Arial"/>
              </a:rPr>
              <a:t>Workflow Execution Service</a:t>
            </a:r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BFF4C80-F5E8-48C2-8DF6-88D913093E94}"/>
              </a:ext>
            </a:extLst>
          </p:cNvPr>
          <p:cNvSpPr/>
          <p:nvPr/>
        </p:nvSpPr>
        <p:spPr>
          <a:xfrm>
            <a:off x="2904533" y="1456917"/>
            <a:ext cx="7110358" cy="4801314"/>
          </a:xfrm>
          <a:custGeom>
            <a:avLst/>
            <a:gdLst>
              <a:gd name="connsiteX0" fmla="*/ 0 w 7110358"/>
              <a:gd name="connsiteY0" fmla="*/ 0 h 4801314"/>
              <a:gd name="connsiteX1" fmla="*/ 717500 w 7110358"/>
              <a:gd name="connsiteY1" fmla="*/ 0 h 4801314"/>
              <a:gd name="connsiteX2" fmla="*/ 1435000 w 7110358"/>
              <a:gd name="connsiteY2" fmla="*/ 0 h 4801314"/>
              <a:gd name="connsiteX3" fmla="*/ 2223603 w 7110358"/>
              <a:gd name="connsiteY3" fmla="*/ 0 h 4801314"/>
              <a:gd name="connsiteX4" fmla="*/ 2941103 w 7110358"/>
              <a:gd name="connsiteY4" fmla="*/ 0 h 4801314"/>
              <a:gd name="connsiteX5" fmla="*/ 3374188 w 7110358"/>
              <a:gd name="connsiteY5" fmla="*/ 0 h 4801314"/>
              <a:gd name="connsiteX6" fmla="*/ 3949481 w 7110358"/>
              <a:gd name="connsiteY6" fmla="*/ 0 h 4801314"/>
              <a:gd name="connsiteX7" fmla="*/ 4524773 w 7110358"/>
              <a:gd name="connsiteY7" fmla="*/ 0 h 4801314"/>
              <a:gd name="connsiteX8" fmla="*/ 5171169 w 7110358"/>
              <a:gd name="connsiteY8" fmla="*/ 0 h 4801314"/>
              <a:gd name="connsiteX9" fmla="*/ 5959773 w 7110358"/>
              <a:gd name="connsiteY9" fmla="*/ 0 h 4801314"/>
              <a:gd name="connsiteX10" fmla="*/ 7110358 w 7110358"/>
              <a:gd name="connsiteY10" fmla="*/ 0 h 4801314"/>
              <a:gd name="connsiteX11" fmla="*/ 7110358 w 7110358"/>
              <a:gd name="connsiteY11" fmla="*/ 541863 h 4801314"/>
              <a:gd name="connsiteX12" fmla="*/ 7110358 w 7110358"/>
              <a:gd name="connsiteY12" fmla="*/ 1323791 h 4801314"/>
              <a:gd name="connsiteX13" fmla="*/ 7110358 w 7110358"/>
              <a:gd name="connsiteY13" fmla="*/ 1961680 h 4801314"/>
              <a:gd name="connsiteX14" fmla="*/ 7110358 w 7110358"/>
              <a:gd name="connsiteY14" fmla="*/ 2551555 h 4801314"/>
              <a:gd name="connsiteX15" fmla="*/ 7110358 w 7110358"/>
              <a:gd name="connsiteY15" fmla="*/ 3237457 h 4801314"/>
              <a:gd name="connsiteX16" fmla="*/ 7110358 w 7110358"/>
              <a:gd name="connsiteY16" fmla="*/ 3971373 h 4801314"/>
              <a:gd name="connsiteX17" fmla="*/ 7110358 w 7110358"/>
              <a:gd name="connsiteY17" fmla="*/ 4801314 h 4801314"/>
              <a:gd name="connsiteX18" fmla="*/ 6535065 w 7110358"/>
              <a:gd name="connsiteY18" fmla="*/ 4801314 h 4801314"/>
              <a:gd name="connsiteX19" fmla="*/ 5959773 w 7110358"/>
              <a:gd name="connsiteY19" fmla="*/ 4801314 h 4801314"/>
              <a:gd name="connsiteX20" fmla="*/ 5171169 w 7110358"/>
              <a:gd name="connsiteY20" fmla="*/ 4801314 h 4801314"/>
              <a:gd name="connsiteX21" fmla="*/ 4524773 w 7110358"/>
              <a:gd name="connsiteY21" fmla="*/ 4801314 h 4801314"/>
              <a:gd name="connsiteX22" fmla="*/ 3807274 w 7110358"/>
              <a:gd name="connsiteY22" fmla="*/ 4801314 h 4801314"/>
              <a:gd name="connsiteX23" fmla="*/ 3374188 w 7110358"/>
              <a:gd name="connsiteY23" fmla="*/ 4801314 h 4801314"/>
              <a:gd name="connsiteX24" fmla="*/ 2869999 w 7110358"/>
              <a:gd name="connsiteY24" fmla="*/ 4801314 h 4801314"/>
              <a:gd name="connsiteX25" fmla="*/ 2081396 w 7110358"/>
              <a:gd name="connsiteY25" fmla="*/ 4801314 h 4801314"/>
              <a:gd name="connsiteX26" fmla="*/ 1506103 w 7110358"/>
              <a:gd name="connsiteY26" fmla="*/ 4801314 h 4801314"/>
              <a:gd name="connsiteX27" fmla="*/ 1073018 w 7110358"/>
              <a:gd name="connsiteY27" fmla="*/ 4801314 h 4801314"/>
              <a:gd name="connsiteX28" fmla="*/ 0 w 7110358"/>
              <a:gd name="connsiteY28" fmla="*/ 4801314 h 4801314"/>
              <a:gd name="connsiteX29" fmla="*/ 0 w 7110358"/>
              <a:gd name="connsiteY29" fmla="*/ 4211438 h 4801314"/>
              <a:gd name="connsiteX30" fmla="*/ 0 w 7110358"/>
              <a:gd name="connsiteY30" fmla="*/ 3477523 h 4801314"/>
              <a:gd name="connsiteX31" fmla="*/ 0 w 7110358"/>
              <a:gd name="connsiteY31" fmla="*/ 2839634 h 4801314"/>
              <a:gd name="connsiteX32" fmla="*/ 0 w 7110358"/>
              <a:gd name="connsiteY32" fmla="*/ 2153732 h 4801314"/>
              <a:gd name="connsiteX33" fmla="*/ 0 w 7110358"/>
              <a:gd name="connsiteY33" fmla="*/ 1467830 h 4801314"/>
              <a:gd name="connsiteX34" fmla="*/ 0 w 7110358"/>
              <a:gd name="connsiteY34" fmla="*/ 925968 h 4801314"/>
              <a:gd name="connsiteX35" fmla="*/ 0 w 7110358"/>
              <a:gd name="connsiteY35" fmla="*/ 0 h 480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110358" h="4801314" fill="none" extrusionOk="0">
                <a:moveTo>
                  <a:pt x="0" y="0"/>
                </a:moveTo>
                <a:cubicBezTo>
                  <a:pt x="329387" y="34605"/>
                  <a:pt x="404310" y="3848"/>
                  <a:pt x="717500" y="0"/>
                </a:cubicBezTo>
                <a:cubicBezTo>
                  <a:pt x="1030690" y="-3848"/>
                  <a:pt x="1287192" y="-20096"/>
                  <a:pt x="1435000" y="0"/>
                </a:cubicBezTo>
                <a:cubicBezTo>
                  <a:pt x="1582808" y="20096"/>
                  <a:pt x="2053997" y="22399"/>
                  <a:pt x="2223603" y="0"/>
                </a:cubicBezTo>
                <a:cubicBezTo>
                  <a:pt x="2393209" y="-22399"/>
                  <a:pt x="2620615" y="19893"/>
                  <a:pt x="2941103" y="0"/>
                </a:cubicBezTo>
                <a:cubicBezTo>
                  <a:pt x="3261591" y="-19893"/>
                  <a:pt x="3225932" y="-10591"/>
                  <a:pt x="3374188" y="0"/>
                </a:cubicBezTo>
                <a:cubicBezTo>
                  <a:pt x="3522445" y="10591"/>
                  <a:pt x="3807986" y="28242"/>
                  <a:pt x="3949481" y="0"/>
                </a:cubicBezTo>
                <a:cubicBezTo>
                  <a:pt x="4090976" y="-28242"/>
                  <a:pt x="4346197" y="-2304"/>
                  <a:pt x="4524773" y="0"/>
                </a:cubicBezTo>
                <a:cubicBezTo>
                  <a:pt x="4703349" y="2304"/>
                  <a:pt x="4949576" y="18927"/>
                  <a:pt x="5171169" y="0"/>
                </a:cubicBezTo>
                <a:cubicBezTo>
                  <a:pt x="5392762" y="-18927"/>
                  <a:pt x="5726977" y="-32250"/>
                  <a:pt x="5959773" y="0"/>
                </a:cubicBezTo>
                <a:cubicBezTo>
                  <a:pt x="6192569" y="32250"/>
                  <a:pt x="6678927" y="7219"/>
                  <a:pt x="7110358" y="0"/>
                </a:cubicBezTo>
                <a:cubicBezTo>
                  <a:pt x="7098155" y="246646"/>
                  <a:pt x="7083610" y="382214"/>
                  <a:pt x="7110358" y="541863"/>
                </a:cubicBezTo>
                <a:cubicBezTo>
                  <a:pt x="7137106" y="701512"/>
                  <a:pt x="7097135" y="1013284"/>
                  <a:pt x="7110358" y="1323791"/>
                </a:cubicBezTo>
                <a:cubicBezTo>
                  <a:pt x="7123581" y="1634298"/>
                  <a:pt x="7139641" y="1804420"/>
                  <a:pt x="7110358" y="1961680"/>
                </a:cubicBezTo>
                <a:cubicBezTo>
                  <a:pt x="7081075" y="2118940"/>
                  <a:pt x="7129499" y="2347446"/>
                  <a:pt x="7110358" y="2551555"/>
                </a:cubicBezTo>
                <a:cubicBezTo>
                  <a:pt x="7091217" y="2755665"/>
                  <a:pt x="7083405" y="3036291"/>
                  <a:pt x="7110358" y="3237457"/>
                </a:cubicBezTo>
                <a:cubicBezTo>
                  <a:pt x="7137311" y="3438623"/>
                  <a:pt x="7102582" y="3716133"/>
                  <a:pt x="7110358" y="3971373"/>
                </a:cubicBezTo>
                <a:cubicBezTo>
                  <a:pt x="7118134" y="4226613"/>
                  <a:pt x="7144069" y="4620568"/>
                  <a:pt x="7110358" y="4801314"/>
                </a:cubicBezTo>
                <a:cubicBezTo>
                  <a:pt x="6959423" y="4785570"/>
                  <a:pt x="6784720" y="4806919"/>
                  <a:pt x="6535065" y="4801314"/>
                </a:cubicBezTo>
                <a:cubicBezTo>
                  <a:pt x="6285410" y="4795709"/>
                  <a:pt x="6214738" y="4824498"/>
                  <a:pt x="5959773" y="4801314"/>
                </a:cubicBezTo>
                <a:cubicBezTo>
                  <a:pt x="5704808" y="4778130"/>
                  <a:pt x="5438848" y="4800815"/>
                  <a:pt x="5171169" y="4801314"/>
                </a:cubicBezTo>
                <a:cubicBezTo>
                  <a:pt x="4903490" y="4801813"/>
                  <a:pt x="4821268" y="4775704"/>
                  <a:pt x="4524773" y="4801314"/>
                </a:cubicBezTo>
                <a:cubicBezTo>
                  <a:pt x="4228278" y="4826924"/>
                  <a:pt x="4114377" y="4797122"/>
                  <a:pt x="3807274" y="4801314"/>
                </a:cubicBezTo>
                <a:cubicBezTo>
                  <a:pt x="3500171" y="4805506"/>
                  <a:pt x="3504893" y="4804016"/>
                  <a:pt x="3374188" y="4801314"/>
                </a:cubicBezTo>
                <a:cubicBezTo>
                  <a:pt x="3243483" y="4798612"/>
                  <a:pt x="2976122" y="4819249"/>
                  <a:pt x="2869999" y="4801314"/>
                </a:cubicBezTo>
                <a:cubicBezTo>
                  <a:pt x="2763876" y="4783379"/>
                  <a:pt x="2431636" y="4801102"/>
                  <a:pt x="2081396" y="4801314"/>
                </a:cubicBezTo>
                <a:cubicBezTo>
                  <a:pt x="1731156" y="4801526"/>
                  <a:pt x="1791148" y="4802377"/>
                  <a:pt x="1506103" y="4801314"/>
                </a:cubicBezTo>
                <a:cubicBezTo>
                  <a:pt x="1221058" y="4800251"/>
                  <a:pt x="1285141" y="4791655"/>
                  <a:pt x="1073018" y="4801314"/>
                </a:cubicBezTo>
                <a:cubicBezTo>
                  <a:pt x="860895" y="4810973"/>
                  <a:pt x="365151" y="4762599"/>
                  <a:pt x="0" y="4801314"/>
                </a:cubicBezTo>
                <a:cubicBezTo>
                  <a:pt x="20782" y="4552333"/>
                  <a:pt x="-8394" y="4359142"/>
                  <a:pt x="0" y="4211438"/>
                </a:cubicBezTo>
                <a:cubicBezTo>
                  <a:pt x="8394" y="4063734"/>
                  <a:pt x="-17663" y="3814652"/>
                  <a:pt x="0" y="3477523"/>
                </a:cubicBezTo>
                <a:cubicBezTo>
                  <a:pt x="17663" y="3140395"/>
                  <a:pt x="6452" y="3057547"/>
                  <a:pt x="0" y="2839634"/>
                </a:cubicBezTo>
                <a:cubicBezTo>
                  <a:pt x="-6452" y="2621721"/>
                  <a:pt x="-12289" y="2394548"/>
                  <a:pt x="0" y="2153732"/>
                </a:cubicBezTo>
                <a:cubicBezTo>
                  <a:pt x="12289" y="1912916"/>
                  <a:pt x="-33506" y="1759688"/>
                  <a:pt x="0" y="1467830"/>
                </a:cubicBezTo>
                <a:cubicBezTo>
                  <a:pt x="33506" y="1175972"/>
                  <a:pt x="-26841" y="1146099"/>
                  <a:pt x="0" y="925968"/>
                </a:cubicBezTo>
                <a:cubicBezTo>
                  <a:pt x="26841" y="705837"/>
                  <a:pt x="42669" y="193584"/>
                  <a:pt x="0" y="0"/>
                </a:cubicBezTo>
                <a:close/>
              </a:path>
              <a:path w="7110358" h="4801314" stroke="0" extrusionOk="0">
                <a:moveTo>
                  <a:pt x="0" y="0"/>
                </a:moveTo>
                <a:cubicBezTo>
                  <a:pt x="94921" y="-1110"/>
                  <a:pt x="239188" y="-18727"/>
                  <a:pt x="433085" y="0"/>
                </a:cubicBezTo>
                <a:cubicBezTo>
                  <a:pt x="626982" y="18727"/>
                  <a:pt x="910724" y="-31895"/>
                  <a:pt x="1221689" y="0"/>
                </a:cubicBezTo>
                <a:cubicBezTo>
                  <a:pt x="1532654" y="31895"/>
                  <a:pt x="1618335" y="24289"/>
                  <a:pt x="1725878" y="0"/>
                </a:cubicBezTo>
                <a:cubicBezTo>
                  <a:pt x="1833421" y="-24289"/>
                  <a:pt x="2157588" y="-25532"/>
                  <a:pt x="2372274" y="0"/>
                </a:cubicBezTo>
                <a:cubicBezTo>
                  <a:pt x="2586960" y="25532"/>
                  <a:pt x="2704826" y="2353"/>
                  <a:pt x="2876463" y="0"/>
                </a:cubicBezTo>
                <a:cubicBezTo>
                  <a:pt x="3048100" y="-2353"/>
                  <a:pt x="3173466" y="24844"/>
                  <a:pt x="3380652" y="0"/>
                </a:cubicBezTo>
                <a:cubicBezTo>
                  <a:pt x="3587838" y="-24844"/>
                  <a:pt x="3748514" y="-7909"/>
                  <a:pt x="3884841" y="0"/>
                </a:cubicBezTo>
                <a:cubicBezTo>
                  <a:pt x="4021168" y="7909"/>
                  <a:pt x="4309750" y="-10370"/>
                  <a:pt x="4673444" y="0"/>
                </a:cubicBezTo>
                <a:cubicBezTo>
                  <a:pt x="5037138" y="10370"/>
                  <a:pt x="5028394" y="-14665"/>
                  <a:pt x="5319841" y="0"/>
                </a:cubicBezTo>
                <a:cubicBezTo>
                  <a:pt x="5611288" y="14665"/>
                  <a:pt x="5552825" y="7872"/>
                  <a:pt x="5752926" y="0"/>
                </a:cubicBezTo>
                <a:cubicBezTo>
                  <a:pt x="5953027" y="-7872"/>
                  <a:pt x="6223413" y="-7363"/>
                  <a:pt x="6399322" y="0"/>
                </a:cubicBezTo>
                <a:cubicBezTo>
                  <a:pt x="6575231" y="7363"/>
                  <a:pt x="6925827" y="-14424"/>
                  <a:pt x="7110358" y="0"/>
                </a:cubicBezTo>
                <a:cubicBezTo>
                  <a:pt x="7138368" y="139212"/>
                  <a:pt x="7105718" y="400409"/>
                  <a:pt x="7110358" y="637889"/>
                </a:cubicBezTo>
                <a:cubicBezTo>
                  <a:pt x="7114998" y="875369"/>
                  <a:pt x="7085177" y="1151190"/>
                  <a:pt x="7110358" y="1371804"/>
                </a:cubicBezTo>
                <a:cubicBezTo>
                  <a:pt x="7135539" y="1592419"/>
                  <a:pt x="7124865" y="1689725"/>
                  <a:pt x="7110358" y="1961680"/>
                </a:cubicBezTo>
                <a:cubicBezTo>
                  <a:pt x="7095851" y="2233635"/>
                  <a:pt x="7131460" y="2514334"/>
                  <a:pt x="7110358" y="2743608"/>
                </a:cubicBezTo>
                <a:cubicBezTo>
                  <a:pt x="7089256" y="2972882"/>
                  <a:pt x="7100478" y="3182480"/>
                  <a:pt x="7110358" y="3333484"/>
                </a:cubicBezTo>
                <a:cubicBezTo>
                  <a:pt x="7120238" y="3484488"/>
                  <a:pt x="7082492" y="3759412"/>
                  <a:pt x="7110358" y="4067399"/>
                </a:cubicBezTo>
                <a:cubicBezTo>
                  <a:pt x="7138224" y="4375386"/>
                  <a:pt x="7114320" y="4445911"/>
                  <a:pt x="7110358" y="4801314"/>
                </a:cubicBezTo>
                <a:cubicBezTo>
                  <a:pt x="6882099" y="4811738"/>
                  <a:pt x="6641139" y="4820863"/>
                  <a:pt x="6392858" y="4801314"/>
                </a:cubicBezTo>
                <a:cubicBezTo>
                  <a:pt x="6144577" y="4781765"/>
                  <a:pt x="5984188" y="4801805"/>
                  <a:pt x="5675358" y="4801314"/>
                </a:cubicBezTo>
                <a:cubicBezTo>
                  <a:pt x="5366528" y="4800823"/>
                  <a:pt x="5115213" y="4766670"/>
                  <a:pt x="4957859" y="4801314"/>
                </a:cubicBezTo>
                <a:cubicBezTo>
                  <a:pt x="4800505" y="4835958"/>
                  <a:pt x="4692569" y="4810710"/>
                  <a:pt x="4453670" y="4801314"/>
                </a:cubicBezTo>
                <a:cubicBezTo>
                  <a:pt x="4214771" y="4791918"/>
                  <a:pt x="3852150" y="4766001"/>
                  <a:pt x="3665066" y="4801314"/>
                </a:cubicBezTo>
                <a:cubicBezTo>
                  <a:pt x="3477982" y="4836627"/>
                  <a:pt x="3384759" y="4785977"/>
                  <a:pt x="3231981" y="4801314"/>
                </a:cubicBezTo>
                <a:cubicBezTo>
                  <a:pt x="3079204" y="4816651"/>
                  <a:pt x="2908775" y="4808690"/>
                  <a:pt x="2727792" y="4801314"/>
                </a:cubicBezTo>
                <a:cubicBezTo>
                  <a:pt x="2546809" y="4793938"/>
                  <a:pt x="2408493" y="4786718"/>
                  <a:pt x="2294706" y="4801314"/>
                </a:cubicBezTo>
                <a:cubicBezTo>
                  <a:pt x="2180919" y="4815910"/>
                  <a:pt x="1680208" y="4765469"/>
                  <a:pt x="1506103" y="4801314"/>
                </a:cubicBezTo>
                <a:cubicBezTo>
                  <a:pt x="1331998" y="4837159"/>
                  <a:pt x="1186269" y="4799646"/>
                  <a:pt x="930811" y="4801314"/>
                </a:cubicBezTo>
                <a:cubicBezTo>
                  <a:pt x="675353" y="4802982"/>
                  <a:pt x="391372" y="4802920"/>
                  <a:pt x="0" y="4801314"/>
                </a:cubicBezTo>
                <a:cubicBezTo>
                  <a:pt x="4542" y="4678126"/>
                  <a:pt x="7940" y="4375107"/>
                  <a:pt x="0" y="4259451"/>
                </a:cubicBezTo>
                <a:cubicBezTo>
                  <a:pt x="-7940" y="4143795"/>
                  <a:pt x="29341" y="3786413"/>
                  <a:pt x="0" y="3477523"/>
                </a:cubicBezTo>
                <a:cubicBezTo>
                  <a:pt x="-29341" y="3168633"/>
                  <a:pt x="7789" y="3056325"/>
                  <a:pt x="0" y="2935661"/>
                </a:cubicBezTo>
                <a:cubicBezTo>
                  <a:pt x="-7789" y="2814997"/>
                  <a:pt x="15174" y="2623480"/>
                  <a:pt x="0" y="2393798"/>
                </a:cubicBezTo>
                <a:cubicBezTo>
                  <a:pt x="-15174" y="2164116"/>
                  <a:pt x="-11295" y="1902537"/>
                  <a:pt x="0" y="1707896"/>
                </a:cubicBezTo>
                <a:cubicBezTo>
                  <a:pt x="11295" y="1513255"/>
                  <a:pt x="13477" y="1287284"/>
                  <a:pt x="0" y="1166033"/>
                </a:cubicBezTo>
                <a:cubicBezTo>
                  <a:pt x="-13477" y="1044782"/>
                  <a:pt x="48284" y="4362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4705990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D4D4D4"/>
                </a:solidFill>
              </a:rPr>
              <a:t>requests.get</a:t>
            </a:r>
            <a:r>
              <a:rPr lang="de-DE" dirty="0">
                <a:solidFill>
                  <a:srgbClr val="D4D4D4"/>
                </a:solidFill>
              </a:rPr>
              <a:t>(</a:t>
            </a:r>
            <a:r>
              <a:rPr lang="de-DE" dirty="0" err="1">
                <a:solidFill>
                  <a:srgbClr val="9CDCFE"/>
                </a:solidFill>
              </a:rPr>
              <a:t>url</a:t>
            </a:r>
            <a:r>
              <a:rPr lang="de-DE" dirty="0">
                <a:solidFill>
                  <a:srgbClr val="D4D4D4"/>
                </a:solidFill>
              </a:rPr>
              <a:t> = WES_SERVER + </a:t>
            </a:r>
            <a:r>
              <a:rPr lang="de-DE" dirty="0">
                <a:solidFill>
                  <a:srgbClr val="CE9178"/>
                </a:solidFill>
              </a:rPr>
              <a:t>"/ga4gh/wes/v1/</a:t>
            </a:r>
            <a:r>
              <a:rPr lang="de-DE" dirty="0" err="1">
                <a:solidFill>
                  <a:srgbClr val="CE9178"/>
                </a:solidFill>
              </a:rPr>
              <a:t>runs</a:t>
            </a:r>
            <a:r>
              <a:rPr lang="de-DE" dirty="0">
                <a:solidFill>
                  <a:srgbClr val="CE9178"/>
                </a:solidFill>
              </a:rPr>
              <a:t>/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id_123</a:t>
            </a:r>
            <a:r>
              <a:rPr lang="de-DE" dirty="0">
                <a:solidFill>
                  <a:srgbClr val="CE9178"/>
                </a:solidFill>
              </a:rPr>
              <a:t>"</a:t>
            </a:r>
            <a:r>
              <a:rPr lang="de-DE" dirty="0">
                <a:solidFill>
                  <a:srgbClr val="D4D4D4"/>
                </a:solidFill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run_id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"id_123"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"request"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"state"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"COMPLETE"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run_log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my_workflow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snakemake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…"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start_time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"2021-01-12T12:00:00Z"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end_time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"2021-01-12T12:05:00Z"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stdout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"/PATH/TO/STDOUT"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"stderr"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"/PATH/TO/STDERR"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exit_code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task_logs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"outputs"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60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4DA2C-C65E-4FA6-9B95-9174A2C1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WESkit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3093C0-E54F-49A7-A4A5-ACC7B97AD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E9752-5F14-4A3E-AD4A-13209832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09B7-67B3-4572-858C-E4A6C2E46A16}" type="datetime1">
              <a:rPr lang="de-DE" smtClean="0"/>
              <a:t>29.11.2021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A061778-C0C9-4A7A-A09A-724A0D80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9F5D805-5ECB-4606-8437-6AFC7490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03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B6EDA4C3-9EB9-454D-8062-D91A82122231}"/>
              </a:ext>
            </a:extLst>
          </p:cNvPr>
          <p:cNvSpPr>
            <a:spLocks noGrp="1"/>
          </p:cNvSpPr>
          <p:nvPr/>
        </p:nvSpPr>
        <p:spPr>
          <a:xfrm>
            <a:off x="1" y="868802"/>
            <a:ext cx="12191999" cy="8680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l" defTabSz="914400" rtl="0" eaLnBrk="1" latinLnBrk="0" hangingPunct="1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alibri"/>
              <a:buNone/>
              <a:defRPr lang="en-US" sz="3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ctr"/>
            <a:r>
              <a:rPr lang="en-US" sz="2400" b="0" dirty="0">
                <a:solidFill>
                  <a:schemeClr val="accent1"/>
                </a:solidFill>
              </a:rPr>
              <a:t>GA4GH WES implementation</a:t>
            </a:r>
          </a:p>
          <a:p>
            <a:pPr algn="ctr"/>
            <a:r>
              <a:rPr lang="en-US" sz="2400" b="0" dirty="0">
                <a:solidFill>
                  <a:schemeClr val="accent1"/>
                </a:solidFill>
              </a:rPr>
              <a:t>https://gitlab.com/one-touch-pipeline/weskit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A06CEAD2-EB9A-4EA3-A6CC-0414EB319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03" y="294202"/>
            <a:ext cx="2868213" cy="504056"/>
          </a:xfrm>
          <a:prstGeom prst="rect">
            <a:avLst/>
          </a:prstGeom>
          <a:ln w="19050"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B26A60A-D458-4249-9778-898E93D503DC}"/>
              </a:ext>
            </a:extLst>
          </p:cNvPr>
          <p:cNvSpPr txBox="1"/>
          <p:nvPr/>
        </p:nvSpPr>
        <p:spPr>
          <a:xfrm>
            <a:off x="1631504" y="2253506"/>
            <a:ext cx="8698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GA4GH WES implementation supporting </a:t>
            </a:r>
            <a:r>
              <a:rPr lang="en-US" sz="2400" dirty="0" err="1"/>
              <a:t>Snakemake</a:t>
            </a:r>
            <a:r>
              <a:rPr lang="en-US" sz="2400" dirty="0"/>
              <a:t> and </a:t>
            </a:r>
            <a:r>
              <a:rPr lang="en-US" sz="2400" dirty="0" err="1"/>
              <a:t>Nextflow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Developed for stability and high data throughput at BIH and DKFZ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HPC and cloud deployment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OAuth2.0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Developed in cooperation with ELIXIR compute platform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5074EE-112C-4E8A-A8D8-AA4416D2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8B24-0A22-4808-80ED-B934B76DA028}" type="datetime1">
              <a:rPr lang="de-DE" smtClean="0"/>
              <a:t>29.11.2021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2A0BBB-CF66-419A-97EA-8FC82EFD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WESkit</a:t>
            </a:r>
            <a:endParaRPr lang="en-GB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5A9301D-DB52-442B-A17D-CFF19E22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16</a:t>
            </a:fld>
            <a:endParaRPr lang="en-GB"/>
          </a:p>
        </p:txBody>
      </p:sp>
      <p:pic>
        <p:nvPicPr>
          <p:cNvPr id="33" name="Google Shape;166;p28" descr="A close up of a sign&#10;&#10;Description automatically generated">
            <a:extLst>
              <a:ext uri="{FF2B5EF4-FFF2-40B4-BE49-F238E27FC236}">
                <a16:creationId xmlns:a16="http://schemas.microsoft.com/office/drawing/2014/main" id="{2C81D0C4-DA74-4AC4-A352-F548B2C88A1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0416" y="352128"/>
            <a:ext cx="1812578" cy="138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CF666F43-561B-4A79-946B-246F98574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6171120"/>
            <a:ext cx="1549700" cy="4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38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B6EDA4C3-9EB9-454D-8062-D91A82122231}"/>
              </a:ext>
            </a:extLst>
          </p:cNvPr>
          <p:cNvSpPr>
            <a:spLocks noGrp="1"/>
          </p:cNvSpPr>
          <p:nvPr/>
        </p:nvSpPr>
        <p:spPr>
          <a:xfrm>
            <a:off x="1" y="868802"/>
            <a:ext cx="12191999" cy="8680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l" defTabSz="914400" rtl="0" eaLnBrk="1" latinLnBrk="0" hangingPunct="1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alibri"/>
              <a:buNone/>
              <a:defRPr lang="en-US" sz="3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ctr"/>
            <a:r>
              <a:rPr lang="en-US" sz="2400" b="0" dirty="0">
                <a:solidFill>
                  <a:schemeClr val="accent1"/>
                </a:solidFill>
              </a:rPr>
              <a:t>GA4GH WES implementation</a:t>
            </a:r>
          </a:p>
          <a:p>
            <a:pPr algn="ctr"/>
            <a:r>
              <a:rPr lang="en-US" sz="2400" b="0" dirty="0">
                <a:solidFill>
                  <a:schemeClr val="accent1"/>
                </a:solidFill>
              </a:rPr>
              <a:t>https://gitlab.com/one-touch-pipeline/weskit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A06CEAD2-EB9A-4EA3-A6CC-0414EB319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03" y="294202"/>
            <a:ext cx="2868213" cy="504056"/>
          </a:xfrm>
          <a:prstGeom prst="rect">
            <a:avLst/>
          </a:prstGeom>
          <a:ln w="19050">
            <a:noFill/>
          </a:ln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5074EE-112C-4E8A-A8D8-AA4416D2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8B24-0A22-4808-80ED-B934B76DA028}" type="datetime1">
              <a:rPr lang="de-DE" smtClean="0"/>
              <a:t>29.11.2021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2A0BBB-CF66-419A-97EA-8FC82EFD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5A9301D-DB52-442B-A17D-CFF19E22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17</a:t>
            </a:fld>
            <a:endParaRPr lang="en-GB"/>
          </a:p>
        </p:txBody>
      </p:sp>
      <p:pic>
        <p:nvPicPr>
          <p:cNvPr id="33" name="Google Shape;166;p28" descr="A close up of a sign&#10;&#10;Description automatically generated">
            <a:extLst>
              <a:ext uri="{FF2B5EF4-FFF2-40B4-BE49-F238E27FC236}">
                <a16:creationId xmlns:a16="http://schemas.microsoft.com/office/drawing/2014/main" id="{2C81D0C4-DA74-4AC4-A352-F548B2C88A1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0416" y="352128"/>
            <a:ext cx="1812578" cy="138470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36E62116-B988-4522-91AE-DD47BF4E110D}"/>
              </a:ext>
            </a:extLst>
          </p:cNvPr>
          <p:cNvSpPr txBox="1"/>
          <p:nvPr/>
        </p:nvSpPr>
        <p:spPr>
          <a:xfrm>
            <a:off x="4644859" y="6348892"/>
            <a:ext cx="266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Containerized deployment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2BE3B554-1D66-4541-AFB6-7D6289A613D8}"/>
              </a:ext>
            </a:extLst>
          </p:cNvPr>
          <p:cNvGrpSpPr/>
          <p:nvPr/>
        </p:nvGrpSpPr>
        <p:grpSpPr>
          <a:xfrm>
            <a:off x="1974644" y="1894713"/>
            <a:ext cx="8529783" cy="4454179"/>
            <a:chOff x="2256834" y="1753662"/>
            <a:chExt cx="8529783" cy="4454179"/>
          </a:xfrm>
        </p:grpSpPr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EDBDAF0A-12DC-4AD3-8D93-3387EB13CB5E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>
              <a:off x="5913679" y="2456227"/>
              <a:ext cx="59505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1B7EF79D-0595-413C-85C4-D951D1746873}"/>
                </a:ext>
              </a:extLst>
            </p:cNvPr>
            <p:cNvCxnSpPr>
              <a:cxnSpLocks/>
              <a:stCxn id="30" idx="0"/>
              <a:endCxn id="31" idx="2"/>
            </p:cNvCxnSpPr>
            <p:nvPr/>
          </p:nvCxnSpPr>
          <p:spPr>
            <a:xfrm flipV="1">
              <a:off x="5024886" y="2942227"/>
              <a:ext cx="0" cy="524296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C1CA1653-DF3F-403B-943F-7F1C2178BCFD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flipV="1">
              <a:off x="5024886" y="4438523"/>
              <a:ext cx="0" cy="521457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56FB21AF-6FEE-44CB-A15F-5DA81268995B}"/>
                </a:ext>
              </a:extLst>
            </p:cNvPr>
            <p:cNvGrpSpPr/>
            <p:nvPr/>
          </p:nvGrpSpPr>
          <p:grpSpPr>
            <a:xfrm>
              <a:off x="6952884" y="4919391"/>
              <a:ext cx="720000" cy="720000"/>
              <a:chOff x="6813938" y="4594315"/>
              <a:chExt cx="720000" cy="72000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A4350B88-F508-4E6B-898D-C47FC77F97BE}"/>
                  </a:ext>
                </a:extLst>
              </p:cNvPr>
              <p:cNvSpPr/>
              <p:nvPr/>
            </p:nvSpPr>
            <p:spPr>
              <a:xfrm>
                <a:off x="6824808" y="4594315"/>
                <a:ext cx="684000" cy="72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0" name="Grafik 39" descr="Prozessor">
                <a:extLst>
                  <a:ext uri="{FF2B5EF4-FFF2-40B4-BE49-F238E27FC236}">
                    <a16:creationId xmlns:a16="http://schemas.microsoft.com/office/drawing/2014/main" id="{274B3BCD-5317-4FF8-892A-56659253B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813938" y="4594315"/>
                <a:ext cx="720000" cy="720000"/>
              </a:xfrm>
              <a:prstGeom prst="rect">
                <a:avLst/>
              </a:prstGeom>
            </p:spPr>
          </p:pic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9C5BAB0-CD33-4C68-978D-846271C722D0}"/>
                </a:ext>
              </a:extLst>
            </p:cNvPr>
            <p:cNvSpPr/>
            <p:nvPr/>
          </p:nvSpPr>
          <p:spPr>
            <a:xfrm>
              <a:off x="3678844" y="1753662"/>
              <a:ext cx="4738569" cy="445417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79267DD-22A6-4FB1-8BED-AA4D810D7297}"/>
                </a:ext>
              </a:extLst>
            </p:cNvPr>
            <p:cNvSpPr/>
            <p:nvPr/>
          </p:nvSpPr>
          <p:spPr>
            <a:xfrm>
              <a:off x="6528015" y="1972523"/>
              <a:ext cx="1548000" cy="3960000"/>
            </a:xfrm>
            <a:prstGeom prst="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2400" dirty="0" err="1"/>
                <a:t>Celery</a:t>
              </a:r>
              <a:r>
                <a:rPr lang="de-DE" sz="2400" dirty="0"/>
                <a:t> </a:t>
              </a:r>
              <a:r>
                <a:rPr lang="de-DE" sz="2400" dirty="0" err="1"/>
                <a:t>Worker</a:t>
              </a:r>
              <a:endParaRPr lang="en-US" sz="2400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670A3AC-02B8-4CA5-B6D4-83D520EFEA09}"/>
                </a:ext>
              </a:extLst>
            </p:cNvPr>
            <p:cNvSpPr/>
            <p:nvPr/>
          </p:nvSpPr>
          <p:spPr>
            <a:xfrm>
              <a:off x="4155379" y="3466523"/>
              <a:ext cx="1739014" cy="9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WESkit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FLASK app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C076917-8EC5-4CC7-BBF1-D3EEF900282B}"/>
                </a:ext>
              </a:extLst>
            </p:cNvPr>
            <p:cNvSpPr/>
            <p:nvPr/>
          </p:nvSpPr>
          <p:spPr>
            <a:xfrm>
              <a:off x="4136093" y="1970227"/>
              <a:ext cx="1777586" cy="9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Redis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88ADAD3-E934-4C65-B9B7-7BE76DDAA10A}"/>
                </a:ext>
              </a:extLst>
            </p:cNvPr>
            <p:cNvSpPr/>
            <p:nvPr/>
          </p:nvSpPr>
          <p:spPr>
            <a:xfrm>
              <a:off x="4155379" y="4959980"/>
              <a:ext cx="1739014" cy="972000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</a:rPr>
                <a:t>MongoDB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41" name="Pfeil: nach links und rechts 40">
              <a:extLst>
                <a:ext uri="{FF2B5EF4-FFF2-40B4-BE49-F238E27FC236}">
                  <a16:creationId xmlns:a16="http://schemas.microsoft.com/office/drawing/2014/main" id="{0B9CFE4D-F23B-414B-BD0B-138790D20653}"/>
                </a:ext>
              </a:extLst>
            </p:cNvPr>
            <p:cNvSpPr/>
            <p:nvPr/>
          </p:nvSpPr>
          <p:spPr>
            <a:xfrm>
              <a:off x="2256834" y="3466523"/>
              <a:ext cx="1849818" cy="972000"/>
            </a:xfrm>
            <a:prstGeom prst="leftRightArrow">
              <a:avLst>
                <a:gd name="adj1" fmla="val 100000"/>
                <a:gd name="adj2" fmla="val 29769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/>
                <a:t>GA4GH WES</a:t>
              </a:r>
              <a:endParaRPr lang="en-US" sz="2400" b="1" dirty="0"/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A8B6F7A-28CF-4BBE-A334-7CE3823E1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6884" y="3357770"/>
              <a:ext cx="125768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D2E006E3-0BB6-4861-AE87-B2E6CDCE4D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2014" y="4323169"/>
              <a:ext cx="1263298" cy="6292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CBF1676-2FC8-4F55-9E70-4563CB75C82E}"/>
                </a:ext>
              </a:extLst>
            </p:cNvPr>
            <p:cNvSpPr/>
            <p:nvPr/>
          </p:nvSpPr>
          <p:spPr>
            <a:xfrm>
              <a:off x="8974039" y="3032460"/>
              <a:ext cx="1812578" cy="26135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Batch Processing System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733DE745-16C2-403F-B0D6-586C808246E7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7672884" y="5279391"/>
              <a:ext cx="122168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4687CC64-7DF0-4903-91EF-FB892B2BC073}"/>
                </a:ext>
              </a:extLst>
            </p:cNvPr>
            <p:cNvGrpSpPr/>
            <p:nvPr/>
          </p:nvGrpSpPr>
          <p:grpSpPr>
            <a:xfrm>
              <a:off x="6942014" y="3979244"/>
              <a:ext cx="720000" cy="720000"/>
              <a:chOff x="6813938" y="4594315"/>
              <a:chExt cx="720000" cy="720000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A99C101E-29F6-41C0-AAFF-DEDE1F4E5855}"/>
                  </a:ext>
                </a:extLst>
              </p:cNvPr>
              <p:cNvSpPr/>
              <p:nvPr/>
            </p:nvSpPr>
            <p:spPr>
              <a:xfrm>
                <a:off x="6824808" y="4594315"/>
                <a:ext cx="684000" cy="72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9" name="Grafik 48" descr="Prozessor">
                <a:extLst>
                  <a:ext uri="{FF2B5EF4-FFF2-40B4-BE49-F238E27FC236}">
                    <a16:creationId xmlns:a16="http://schemas.microsoft.com/office/drawing/2014/main" id="{8B2492FB-BC72-4120-A26C-819067B197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813938" y="4594315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10C4A185-5971-46C2-9E3B-8166565735A3}"/>
                </a:ext>
              </a:extLst>
            </p:cNvPr>
            <p:cNvGrpSpPr/>
            <p:nvPr/>
          </p:nvGrpSpPr>
          <p:grpSpPr>
            <a:xfrm>
              <a:off x="6942014" y="3019531"/>
              <a:ext cx="720000" cy="720000"/>
              <a:chOff x="6813938" y="4594315"/>
              <a:chExt cx="720000" cy="720000"/>
            </a:xfrm>
          </p:grpSpPr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D7A93BD0-D37D-4F3E-B488-BD4A96CF1FA0}"/>
                  </a:ext>
                </a:extLst>
              </p:cNvPr>
              <p:cNvSpPr/>
              <p:nvPr/>
            </p:nvSpPr>
            <p:spPr>
              <a:xfrm>
                <a:off x="6824808" y="4594315"/>
                <a:ext cx="684000" cy="72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2" name="Grafik 51" descr="Prozessor">
                <a:extLst>
                  <a:ext uri="{FF2B5EF4-FFF2-40B4-BE49-F238E27FC236}">
                    <a16:creationId xmlns:a16="http://schemas.microsoft.com/office/drawing/2014/main" id="{A1D42CAB-D426-4B65-B861-38D5ADE08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813938" y="4594315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2CFF37C0-6B96-43C0-AE89-5D1BA69E92FF}"/>
                </a:ext>
              </a:extLst>
            </p:cNvPr>
            <p:cNvGrpSpPr/>
            <p:nvPr/>
          </p:nvGrpSpPr>
          <p:grpSpPr>
            <a:xfrm>
              <a:off x="6942014" y="4890587"/>
              <a:ext cx="720000" cy="720000"/>
              <a:chOff x="6813938" y="4594315"/>
              <a:chExt cx="720000" cy="72000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B1392C1C-7C2E-4EB5-80DD-B8AF9B27D223}"/>
                  </a:ext>
                </a:extLst>
              </p:cNvPr>
              <p:cNvSpPr/>
              <p:nvPr/>
            </p:nvSpPr>
            <p:spPr>
              <a:xfrm>
                <a:off x="6824808" y="4594315"/>
                <a:ext cx="684000" cy="72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5" name="Grafik 54" descr="Prozessor">
                <a:extLst>
                  <a:ext uri="{FF2B5EF4-FFF2-40B4-BE49-F238E27FC236}">
                    <a16:creationId xmlns:a16="http://schemas.microsoft.com/office/drawing/2014/main" id="{F5DBA347-3008-465E-821B-8B31D5288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813938" y="4594315"/>
                <a:ext cx="720000" cy="720000"/>
              </a:xfrm>
              <a:prstGeom prst="rect">
                <a:avLst/>
              </a:prstGeom>
            </p:spPr>
          </p:pic>
        </p:grp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8B84FB96-0551-4E1E-984A-96A25CDD81E2}"/>
                </a:ext>
              </a:extLst>
            </p:cNvPr>
            <p:cNvCxnSpPr>
              <a:cxnSpLocks/>
              <a:stCxn id="30" idx="0"/>
              <a:endCxn id="31" idx="2"/>
            </p:cNvCxnSpPr>
            <p:nvPr/>
          </p:nvCxnSpPr>
          <p:spPr>
            <a:xfrm flipV="1">
              <a:off x="5024886" y="2942227"/>
              <a:ext cx="0" cy="524296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DCD33DCC-32A2-4439-B3CB-D67A7EEA65D1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flipV="1">
              <a:off x="5024886" y="4438523"/>
              <a:ext cx="0" cy="521457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507F80C0-19C7-40DF-98B4-F1B112133AE8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>
              <a:off x="5913679" y="2456227"/>
              <a:ext cx="59505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6">
            <a:extLst>
              <a:ext uri="{FF2B5EF4-FFF2-40B4-BE49-F238E27FC236}">
                <a16:creationId xmlns:a16="http://schemas.microsoft.com/office/drawing/2014/main" id="{21FD3BFA-66F7-43BA-9514-CE3043DED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6171120"/>
            <a:ext cx="1549700" cy="4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91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4DA2C-C65E-4FA6-9B95-9174A2C1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3093C0-E54F-49A7-A4A5-ACC7B97AD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E9752-5F14-4A3E-AD4A-13209832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6B8F-7EFA-4737-84BA-B30C8D5005F3}" type="datetime1">
              <a:rPr lang="de-DE" smtClean="0"/>
              <a:t>29.11.2021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A061778-C0C9-4A7A-A09A-724A0D80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9F5D805-5ECB-4606-8437-6AFC7490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17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0B6956-D9E1-44C1-A424-0D018025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BCE8-CB29-4ECB-9265-B5D37E279515}" type="datetime1">
              <a:rPr lang="de-DE" smtClean="0"/>
              <a:t>29.11.2021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DCAE1A-546E-4D58-9B32-C414FCAD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667C1A-8E1B-400C-AECF-DAEAE23D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19</a:t>
            </a:fld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5C11F7-0F11-4BE3-9AF5-0A5E7943ED0F}"/>
              </a:ext>
            </a:extLst>
          </p:cNvPr>
          <p:cNvSpPr txBox="1"/>
          <p:nvPr/>
        </p:nvSpPr>
        <p:spPr>
          <a:xfrm>
            <a:off x="551384" y="398769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Demo: deploying WESkit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3F9279C-4432-441B-885B-A55D0E600735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 flipV="1">
            <a:off x="4381431" y="4425821"/>
            <a:ext cx="451538" cy="15035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C13F45B-6834-47F7-9851-B714C7E6EE10}"/>
              </a:ext>
            </a:extLst>
          </p:cNvPr>
          <p:cNvCxnSpPr>
            <a:cxnSpLocks/>
            <a:stCxn id="58" idx="2"/>
            <a:endCxn id="17" idx="0"/>
          </p:cNvCxnSpPr>
          <p:nvPr/>
        </p:nvCxnSpPr>
        <p:spPr>
          <a:xfrm>
            <a:off x="5828215" y="3314861"/>
            <a:ext cx="1" cy="425476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0BE9660-42D6-4AA4-98A0-0612CB45D32D}"/>
              </a:ext>
            </a:extLst>
          </p:cNvPr>
          <p:cNvGrpSpPr/>
          <p:nvPr/>
        </p:nvGrpSpPr>
        <p:grpSpPr>
          <a:xfrm>
            <a:off x="2381678" y="0"/>
            <a:ext cx="7428643" cy="7169337"/>
            <a:chOff x="4139965" y="-311337"/>
            <a:chExt cx="7428643" cy="7169337"/>
          </a:xfrm>
        </p:grpSpPr>
        <p:pic>
          <p:nvPicPr>
            <p:cNvPr id="72" name="Grafik 71" descr="Wolke">
              <a:extLst>
                <a:ext uri="{FF2B5EF4-FFF2-40B4-BE49-F238E27FC236}">
                  <a16:creationId xmlns:a16="http://schemas.microsoft.com/office/drawing/2014/main" id="{061B8E8E-F87F-4923-A3CB-C82A6D226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139965" y="-311337"/>
              <a:ext cx="7428643" cy="7169337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CABCDA7-D3A2-4B76-954D-99408B85FAE6}"/>
                </a:ext>
              </a:extLst>
            </p:cNvPr>
            <p:cNvSpPr txBox="1"/>
            <p:nvPr/>
          </p:nvSpPr>
          <p:spPr>
            <a:xfrm>
              <a:off x="6041916" y="900477"/>
              <a:ext cx="284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err="1"/>
                <a:t>WESkit</a:t>
              </a:r>
              <a:r>
                <a:rPr lang="de-DE" sz="2800" b="1" dirty="0"/>
                <a:t> </a:t>
              </a:r>
              <a:r>
                <a:rPr lang="de-DE" sz="2800" b="1" dirty="0" err="1"/>
                <a:t>platform</a:t>
              </a:r>
              <a:endParaRPr lang="de-DE" sz="2800" b="1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8F2B98E-9302-46C4-8EBA-54F4AEC0E0D5}"/>
                </a:ext>
              </a:extLst>
            </p:cNvPr>
            <p:cNvSpPr/>
            <p:nvPr/>
          </p:nvSpPr>
          <p:spPr>
            <a:xfrm>
              <a:off x="6591256" y="3429000"/>
              <a:ext cx="1990493" cy="1370968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Workflow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1C0AA4E9-8193-4685-87B7-C2485D7B6348}"/>
                </a:ext>
              </a:extLst>
            </p:cNvPr>
            <p:cNvSpPr/>
            <p:nvPr/>
          </p:nvSpPr>
          <p:spPr>
            <a:xfrm>
              <a:off x="4972254" y="3852520"/>
              <a:ext cx="1167464" cy="5539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WES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4815640-784E-4298-BFB4-DD41DC62A503}"/>
                </a:ext>
              </a:extLst>
            </p:cNvPr>
            <p:cNvSpPr/>
            <p:nvPr/>
          </p:nvSpPr>
          <p:spPr>
            <a:xfrm>
              <a:off x="6591255" y="2449526"/>
              <a:ext cx="1990493" cy="5539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/>
                <a:t>Protected</a:t>
              </a:r>
              <a:r>
                <a:rPr lang="de-DE" sz="2000" dirty="0"/>
                <a:t> </a:t>
              </a:r>
              <a:r>
                <a:rPr lang="de-DE" sz="2000" dirty="0" err="1"/>
                <a:t>data</a:t>
              </a:r>
              <a:endParaRPr lang="de-DE" sz="2000" dirty="0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7A5690B-33D4-4883-B7B2-7704146D8621}"/>
                </a:ext>
              </a:extLst>
            </p:cNvPr>
            <p:cNvSpPr/>
            <p:nvPr/>
          </p:nvSpPr>
          <p:spPr>
            <a:xfrm>
              <a:off x="9168861" y="3837485"/>
              <a:ext cx="1633317" cy="5539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/>
                <a:t>Results</a:t>
              </a:r>
              <a:endParaRPr lang="de-DE" sz="2000" dirty="0"/>
            </a:p>
          </p:txBody>
        </p:sp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5B8295E-5069-44BD-A6AF-8E109322BBF5}"/>
              </a:ext>
            </a:extLst>
          </p:cNvPr>
          <p:cNvCxnSpPr>
            <a:cxnSpLocks/>
            <a:stCxn id="17" idx="3"/>
            <a:endCxn id="62" idx="1"/>
          </p:cNvCxnSpPr>
          <p:nvPr/>
        </p:nvCxnSpPr>
        <p:spPr>
          <a:xfrm>
            <a:off x="6823462" y="4425821"/>
            <a:ext cx="58711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2518358-B82F-4543-85E8-633F68268B7F}"/>
              </a:ext>
            </a:extLst>
          </p:cNvPr>
          <p:cNvCxnSpPr>
            <a:cxnSpLocks/>
          </p:cNvCxnSpPr>
          <p:nvPr/>
        </p:nvCxnSpPr>
        <p:spPr>
          <a:xfrm>
            <a:off x="4381431" y="4425821"/>
            <a:ext cx="45153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4DD2D40-A574-4755-AA7C-99845C7B81E7}"/>
              </a:ext>
            </a:extLst>
          </p:cNvPr>
          <p:cNvCxnSpPr>
            <a:cxnSpLocks/>
          </p:cNvCxnSpPr>
          <p:nvPr/>
        </p:nvCxnSpPr>
        <p:spPr>
          <a:xfrm>
            <a:off x="5828213" y="3307819"/>
            <a:ext cx="1" cy="425476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E21CD937-F3F1-4E32-A612-05A73FB19060}"/>
              </a:ext>
            </a:extLst>
          </p:cNvPr>
          <p:cNvSpPr txBox="1"/>
          <p:nvPr/>
        </p:nvSpPr>
        <p:spPr>
          <a:xfrm>
            <a:off x="1476454" y="5566747"/>
            <a:ext cx="9383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https://gitlab.com/one-touch-pipeline/weskit/documentation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5710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6D864-8FD0-498C-B173-82D94CFD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24AC4-CD54-4275-97EE-92B9C46AD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b="0" dirty="0">
                <a:solidFill>
                  <a:schemeClr val="tx1"/>
                </a:solidFill>
              </a:rPr>
              <a:t>Introduction to GA4GH-WES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0" dirty="0">
                <a:solidFill>
                  <a:schemeClr val="tx1"/>
                </a:solidFill>
              </a:rPr>
              <a:t>Introduction to WESkit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0" dirty="0">
                <a:solidFill>
                  <a:schemeClr val="tx1"/>
                </a:solidFill>
              </a:rPr>
              <a:t>Demo: deploying WESkit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0" dirty="0">
                <a:solidFill>
                  <a:schemeClr val="tx1"/>
                </a:solidFill>
              </a:rPr>
              <a:t>Exercise: using WESkit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0" dirty="0">
                <a:solidFill>
                  <a:schemeClr val="tx1"/>
                </a:solidFill>
              </a:rPr>
              <a:t>WESkit use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3BDF2C-390B-48FB-9372-CAF10190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66F-A00E-40DF-B6B7-7F4C7ACDB4D2}" type="datetime1">
              <a:rPr lang="de-DE" smtClean="0"/>
              <a:t>29.11.2021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BA17B-A0AC-4AD0-9236-BB77D5D7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D00C2-69BA-4904-925E-1CC1B0C9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6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4DA2C-C65E-4FA6-9B95-9174A2C1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3093C0-E54F-49A7-A4A5-ACC7B97AD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E9752-5F14-4A3E-AD4A-13209832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6B8F-7EFA-4737-84BA-B30C8D5005F3}" type="datetime1">
              <a:rPr lang="de-DE" smtClean="0"/>
              <a:t>29.11.2021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A061778-C0C9-4A7A-A09A-724A0D80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9F5D805-5ECB-4606-8437-6AFC7490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44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rafik 71" descr="Wolke">
            <a:extLst>
              <a:ext uri="{FF2B5EF4-FFF2-40B4-BE49-F238E27FC236}">
                <a16:creationId xmlns:a16="http://schemas.microsoft.com/office/drawing/2014/main" id="{061B8E8E-F87F-4923-A3CB-C82A6D22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55625" y="-305145"/>
            <a:ext cx="7833063" cy="716933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0B6956-D9E1-44C1-A424-0D018025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BCE8-CB29-4ECB-9265-B5D37E279515}" type="datetime1">
              <a:rPr lang="de-DE" smtClean="0"/>
              <a:t>29.11.2021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DCAE1A-546E-4D58-9B32-C414FCAD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667C1A-8E1B-400C-AECF-DAEAE23D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21</a:t>
            </a:fld>
            <a:endParaRPr lang="en-GB"/>
          </a:p>
        </p:txBody>
      </p:sp>
      <p:pic>
        <p:nvPicPr>
          <p:cNvPr id="10" name="Grafik 9" descr="Wolke">
            <a:extLst>
              <a:ext uri="{FF2B5EF4-FFF2-40B4-BE49-F238E27FC236}">
                <a16:creationId xmlns:a16="http://schemas.microsoft.com/office/drawing/2014/main" id="{40A684E4-52B9-4B81-93A8-22C648921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262" y="2414644"/>
            <a:ext cx="2788395" cy="2788395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02EB18C-9747-4830-8EB1-E5B720E808F3}"/>
              </a:ext>
            </a:extLst>
          </p:cNvPr>
          <p:cNvCxnSpPr>
            <a:cxnSpLocks/>
          </p:cNvCxnSpPr>
          <p:nvPr/>
        </p:nvCxnSpPr>
        <p:spPr>
          <a:xfrm>
            <a:off x="2784019" y="4235816"/>
            <a:ext cx="2796226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BDEB24D0-FE56-4FF3-A597-8F725F6599DD}"/>
              </a:ext>
            </a:extLst>
          </p:cNvPr>
          <p:cNvSpPr txBox="1"/>
          <p:nvPr/>
        </p:nvSpPr>
        <p:spPr>
          <a:xfrm>
            <a:off x="354406" y="2302735"/>
            <a:ext cx="498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1.) Login to Theia VM and prepare project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CF62EB1-355F-497E-82A1-B399043B38A7}"/>
              </a:ext>
            </a:extLst>
          </p:cNvPr>
          <p:cNvSpPr txBox="1"/>
          <p:nvPr/>
        </p:nvSpPr>
        <p:spPr>
          <a:xfrm>
            <a:off x="1977776" y="4635974"/>
            <a:ext cx="333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3.) Send to cloud platform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5C11F7-0F11-4BE3-9AF5-0A5E7943ED0F}"/>
              </a:ext>
            </a:extLst>
          </p:cNvPr>
          <p:cNvSpPr txBox="1"/>
          <p:nvPr/>
        </p:nvSpPr>
        <p:spPr>
          <a:xfrm>
            <a:off x="551384" y="398769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accent1"/>
                </a:solidFill>
              </a:rPr>
              <a:t>Task: send </a:t>
            </a:r>
            <a:r>
              <a:rPr lang="de-DE" sz="3000" b="1" dirty="0" err="1">
                <a:solidFill>
                  <a:schemeClr val="accent1"/>
                </a:solidFill>
              </a:rPr>
              <a:t>workflow</a:t>
            </a:r>
            <a:r>
              <a:rPr lang="de-DE" sz="3000" b="1" dirty="0">
                <a:solidFill>
                  <a:schemeClr val="accent1"/>
                </a:solidFill>
              </a:rPr>
              <a:t> </a:t>
            </a:r>
            <a:r>
              <a:rPr lang="de-DE" sz="3000" b="1" dirty="0" err="1">
                <a:solidFill>
                  <a:schemeClr val="accent1"/>
                </a:solidFill>
              </a:rPr>
              <a:t>to</a:t>
            </a:r>
            <a:r>
              <a:rPr lang="de-DE" sz="3000" b="1" dirty="0">
                <a:solidFill>
                  <a:schemeClr val="accent1"/>
                </a:solidFill>
              </a:rPr>
              <a:t> </a:t>
            </a:r>
            <a:r>
              <a:rPr lang="de-DE" sz="3000" b="1" dirty="0" err="1">
                <a:solidFill>
                  <a:schemeClr val="accent1"/>
                </a:solidFill>
              </a:rPr>
              <a:t>cloud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16BCBFE-15A5-4B26-81F4-B44D55F5A826}"/>
              </a:ext>
            </a:extLst>
          </p:cNvPr>
          <p:cNvSpPr txBox="1"/>
          <p:nvPr/>
        </p:nvSpPr>
        <p:spPr>
          <a:xfrm flipH="1">
            <a:off x="513225" y="3763750"/>
            <a:ext cx="178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Theia VM</a:t>
            </a:r>
            <a:endParaRPr lang="en-US" sz="24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8F2B98E-9302-46C4-8EBA-54F4AEC0E0D5}"/>
              </a:ext>
            </a:extLst>
          </p:cNvPr>
          <p:cNvSpPr/>
          <p:nvPr/>
        </p:nvSpPr>
        <p:spPr>
          <a:xfrm>
            <a:off x="7311336" y="3435192"/>
            <a:ext cx="1990493" cy="137096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Snakemake</a:t>
            </a:r>
            <a:r>
              <a:rPr lang="de-DE" sz="2000" dirty="0"/>
              <a:t> Workflow*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C0AA4E9-8193-4685-87B7-C2485D7B6348}"/>
              </a:ext>
            </a:extLst>
          </p:cNvPr>
          <p:cNvSpPr/>
          <p:nvPr/>
        </p:nvSpPr>
        <p:spPr>
          <a:xfrm>
            <a:off x="5622535" y="3958817"/>
            <a:ext cx="1257529" cy="553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WES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3F9279C-4432-441B-885B-A55D0E60073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880064" y="4235816"/>
            <a:ext cx="43127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34815640-784E-4298-BFB4-DD41DC62A503}"/>
              </a:ext>
            </a:extLst>
          </p:cNvPr>
          <p:cNvSpPr/>
          <p:nvPr/>
        </p:nvSpPr>
        <p:spPr>
          <a:xfrm>
            <a:off x="7311335" y="2455718"/>
            <a:ext cx="1990493" cy="553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Protected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C13F45B-6834-47F7-9851-B714C7E6EE10}"/>
              </a:ext>
            </a:extLst>
          </p:cNvPr>
          <p:cNvCxnSpPr>
            <a:cxnSpLocks/>
            <a:stCxn id="58" idx="2"/>
            <a:endCxn id="17" idx="0"/>
          </p:cNvCxnSpPr>
          <p:nvPr/>
        </p:nvCxnSpPr>
        <p:spPr>
          <a:xfrm>
            <a:off x="8306582" y="3009716"/>
            <a:ext cx="1" cy="425476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F7A5690B-33D4-4883-B7B2-7704146D8621}"/>
              </a:ext>
            </a:extLst>
          </p:cNvPr>
          <p:cNvSpPr/>
          <p:nvPr/>
        </p:nvSpPr>
        <p:spPr>
          <a:xfrm>
            <a:off x="9888941" y="3843677"/>
            <a:ext cx="1633317" cy="553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Results</a:t>
            </a:r>
            <a:endParaRPr lang="de-DE" sz="20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5B8295E-5069-44BD-A6AF-8E109322BBF5}"/>
              </a:ext>
            </a:extLst>
          </p:cNvPr>
          <p:cNvCxnSpPr>
            <a:cxnSpLocks/>
            <a:stCxn id="17" idx="3"/>
            <a:endCxn id="62" idx="1"/>
          </p:cNvCxnSpPr>
          <p:nvPr/>
        </p:nvCxnSpPr>
        <p:spPr>
          <a:xfrm>
            <a:off x="9301829" y="4120676"/>
            <a:ext cx="58711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612D6AFD-D759-4201-AA4E-E6B04F08E363}"/>
              </a:ext>
            </a:extLst>
          </p:cNvPr>
          <p:cNvSpPr txBox="1"/>
          <p:nvPr/>
        </p:nvSpPr>
        <p:spPr>
          <a:xfrm>
            <a:off x="6255132" y="5202233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i="1" dirty="0"/>
              <a:t>*https://snakemake.readthedocs.io/en/stable/tutorial/tutorial.html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1D367EC-C2EF-47E6-958C-F81BA80440DB}"/>
              </a:ext>
            </a:extLst>
          </p:cNvPr>
          <p:cNvSpPr/>
          <p:nvPr/>
        </p:nvSpPr>
        <p:spPr>
          <a:xfrm>
            <a:off x="5622535" y="3143892"/>
            <a:ext cx="1257530" cy="553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Keycloak</a:t>
            </a:r>
            <a:endParaRPr lang="de-DE" sz="2000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66BD531-9E24-4CD3-90F7-69E9484FB89F}"/>
              </a:ext>
            </a:extLst>
          </p:cNvPr>
          <p:cNvCxnSpPr>
            <a:cxnSpLocks/>
            <a:stCxn id="23" idx="2"/>
            <a:endCxn id="40" idx="0"/>
          </p:cNvCxnSpPr>
          <p:nvPr/>
        </p:nvCxnSpPr>
        <p:spPr>
          <a:xfrm>
            <a:off x="6251300" y="3697890"/>
            <a:ext cx="0" cy="26092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478AB8B-28F1-4C56-B8B9-2541671D107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351584" y="3420891"/>
            <a:ext cx="3270951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B8045F45-8246-4D09-9B13-CB9771B1FCD1}"/>
              </a:ext>
            </a:extLst>
          </p:cNvPr>
          <p:cNvSpPr txBox="1"/>
          <p:nvPr/>
        </p:nvSpPr>
        <p:spPr>
          <a:xfrm>
            <a:off x="2232430" y="2879106"/>
            <a:ext cx="315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2.) Request auth token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E4D3931-56DD-4D51-8EEA-E8AA687C3ED9}"/>
              </a:ext>
            </a:extLst>
          </p:cNvPr>
          <p:cNvSpPr txBox="1"/>
          <p:nvPr/>
        </p:nvSpPr>
        <p:spPr>
          <a:xfrm>
            <a:off x="488045" y="870409"/>
            <a:ext cx="10561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https://gitlab.com/twardzso/weskit-elixir-workflow-workshop-2021</a:t>
            </a:r>
          </a:p>
        </p:txBody>
      </p:sp>
    </p:spTree>
    <p:extLst>
      <p:ext uri="{BB962C8B-B14F-4D97-AF65-F5344CB8AC3E}">
        <p14:creationId xmlns:p14="http://schemas.microsoft.com/office/powerpoint/2010/main" val="1689072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4DA2C-C65E-4FA6-9B95-9174A2C1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WESkit</a:t>
            </a:r>
            <a:r>
              <a:rPr lang="en-GB" dirty="0"/>
              <a:t> use-cases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3093C0-E54F-49A7-A4A5-ACC7B97AD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E9752-5F14-4A3E-AD4A-13209832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C61-0129-4894-89D5-BF6CC9CE5395}" type="datetime1">
              <a:rPr lang="de-DE" smtClean="0"/>
              <a:t>29.11.2021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A061778-C0C9-4A7A-A09A-724A0D80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9F5D805-5ECB-4606-8437-6AFC7490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535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>
            <a:extLst>
              <a:ext uri="{FF2B5EF4-FFF2-40B4-BE49-F238E27FC236}">
                <a16:creationId xmlns:a16="http://schemas.microsoft.com/office/drawing/2014/main" id="{7933C213-6697-404D-B472-16456120361B}"/>
              </a:ext>
            </a:extLst>
          </p:cNvPr>
          <p:cNvSpPr/>
          <p:nvPr/>
        </p:nvSpPr>
        <p:spPr>
          <a:xfrm>
            <a:off x="9898806" y="5937305"/>
            <a:ext cx="2031810" cy="812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E6A53A8-9F84-41B6-8F2C-0774B6AD6FD2}"/>
              </a:ext>
            </a:extLst>
          </p:cNvPr>
          <p:cNvSpPr/>
          <p:nvPr/>
        </p:nvSpPr>
        <p:spPr>
          <a:xfrm>
            <a:off x="4074731" y="3249024"/>
            <a:ext cx="4198982" cy="249970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9FF5BE-D801-4537-B160-30FACDF9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9904-C8BD-4418-A9B8-D8DD038671E5}" type="datetime1">
              <a:rPr lang="de-DE" smtClean="0"/>
              <a:t>29.11.2021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57B51C-4CD7-4199-A585-A1830BF5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23</a:t>
            </a:fld>
            <a:endParaRPr lang="en-GB"/>
          </a:p>
        </p:txBody>
      </p:sp>
      <p:sp>
        <p:nvSpPr>
          <p:cNvPr id="194" name="Titel 1">
            <a:extLst>
              <a:ext uri="{FF2B5EF4-FFF2-40B4-BE49-F238E27FC236}">
                <a16:creationId xmlns:a16="http://schemas.microsoft.com/office/drawing/2014/main" id="{ED134DC6-A4BC-4B66-B0F1-1F292410B7F1}"/>
              </a:ext>
            </a:extLst>
          </p:cNvPr>
          <p:cNvSpPr txBox="1">
            <a:spLocks/>
          </p:cNvSpPr>
          <p:nvPr/>
        </p:nvSpPr>
        <p:spPr>
          <a:xfrm>
            <a:off x="0" y="163263"/>
            <a:ext cx="12192000" cy="4888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WESkit</a:t>
            </a:r>
            <a:r>
              <a:rPr lang="de-DE" dirty="0"/>
              <a:t> Cloud Use Case</a:t>
            </a:r>
            <a:endParaRPr lang="en-US" b="0" dirty="0"/>
          </a:p>
        </p:txBody>
      </p: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23E9F681-E3DC-489C-8327-6F3BBBC3F1AF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112085" y="4863575"/>
            <a:ext cx="1590673" cy="106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5AFFF9-0F5A-4DB4-B957-A1D05D96A69A}"/>
              </a:ext>
            </a:extLst>
          </p:cNvPr>
          <p:cNvGrpSpPr/>
          <p:nvPr/>
        </p:nvGrpSpPr>
        <p:grpSpPr>
          <a:xfrm>
            <a:off x="5319606" y="1196752"/>
            <a:ext cx="2520000" cy="2520000"/>
            <a:chOff x="900000" y="1188000"/>
            <a:chExt cx="2520000" cy="2520000"/>
          </a:xfrm>
        </p:grpSpPr>
        <p:pic>
          <p:nvPicPr>
            <p:cNvPr id="193" name="Grafik 192" descr="Wolke">
              <a:extLst>
                <a:ext uri="{FF2B5EF4-FFF2-40B4-BE49-F238E27FC236}">
                  <a16:creationId xmlns:a16="http://schemas.microsoft.com/office/drawing/2014/main" id="{23E197D8-A435-4C16-9ED4-0CD8C2261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00000" y="1188000"/>
              <a:ext cx="2520000" cy="2520000"/>
            </a:xfrm>
            <a:prstGeom prst="rect">
              <a:avLst/>
            </a:prstGeom>
          </p:spPr>
        </p:pic>
        <p:pic>
          <p:nvPicPr>
            <p:cNvPr id="44" name="Grafik 43" descr="Workflow von rechts nach links">
              <a:extLst>
                <a:ext uri="{FF2B5EF4-FFF2-40B4-BE49-F238E27FC236}">
                  <a16:creationId xmlns:a16="http://schemas.microsoft.com/office/drawing/2014/main" id="{4868A2C1-AF2D-47FF-ABF5-1DEBBDCFE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406972" y="2323528"/>
              <a:ext cx="720000" cy="720000"/>
            </a:xfrm>
            <a:prstGeom prst="rect">
              <a:avLst/>
            </a:prstGeom>
          </p:spPr>
        </p:pic>
        <p:pic>
          <p:nvPicPr>
            <p:cNvPr id="208" name="Grafik 207" descr="Workflow">
              <a:extLst>
                <a:ext uri="{FF2B5EF4-FFF2-40B4-BE49-F238E27FC236}">
                  <a16:creationId xmlns:a16="http://schemas.microsoft.com/office/drawing/2014/main" id="{EE190298-1EA1-4A24-8D70-C32D4BDE7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2127596" y="2235089"/>
              <a:ext cx="720000" cy="720000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40CD2BC-9722-468C-81FC-3253F341DABB}"/>
              </a:ext>
            </a:extLst>
          </p:cNvPr>
          <p:cNvGrpSpPr/>
          <p:nvPr/>
        </p:nvGrpSpPr>
        <p:grpSpPr>
          <a:xfrm>
            <a:off x="8651841" y="1285800"/>
            <a:ext cx="2520000" cy="2520000"/>
            <a:chOff x="8820000" y="3600000"/>
            <a:chExt cx="2520000" cy="2520000"/>
          </a:xfrm>
        </p:grpSpPr>
        <p:pic>
          <p:nvPicPr>
            <p:cNvPr id="73" name="Grafik 72" descr="Wolke">
              <a:extLst>
                <a:ext uri="{FF2B5EF4-FFF2-40B4-BE49-F238E27FC236}">
                  <a16:creationId xmlns:a16="http://schemas.microsoft.com/office/drawing/2014/main" id="{37B89CF0-ABE6-4D1A-8FC6-73721C960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820000" y="3600000"/>
              <a:ext cx="2520000" cy="2520000"/>
            </a:xfrm>
            <a:prstGeom prst="rect">
              <a:avLst/>
            </a:prstGeom>
          </p:spPr>
        </p:pic>
        <p:pic>
          <p:nvPicPr>
            <p:cNvPr id="75" name="Grafik 74" descr="DNA">
              <a:extLst>
                <a:ext uri="{FF2B5EF4-FFF2-40B4-BE49-F238E27FC236}">
                  <a16:creationId xmlns:a16="http://schemas.microsoft.com/office/drawing/2014/main" id="{684E86A5-36D3-4173-AB87-E3964F53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0013920" y="4633938"/>
              <a:ext cx="720000" cy="720000"/>
            </a:xfrm>
            <a:prstGeom prst="rect">
              <a:avLst/>
            </a:prstGeom>
          </p:spPr>
        </p:pic>
        <p:pic>
          <p:nvPicPr>
            <p:cNvPr id="137" name="Grafik 136" descr="Tabelle">
              <a:extLst>
                <a:ext uri="{FF2B5EF4-FFF2-40B4-BE49-F238E27FC236}">
                  <a16:creationId xmlns:a16="http://schemas.microsoft.com/office/drawing/2014/main" id="{EAB62529-AA5C-418D-880A-4FA4BEE6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9347228" y="4731030"/>
              <a:ext cx="720000" cy="720000"/>
            </a:xfrm>
            <a:prstGeom prst="rect">
              <a:avLst/>
            </a:prstGeom>
          </p:spPr>
        </p:pic>
      </p:grpSp>
      <p:cxnSp>
        <p:nvCxnSpPr>
          <p:cNvPr id="262" name="Gerade Verbindung mit Pfeil 261">
            <a:extLst>
              <a:ext uri="{FF2B5EF4-FFF2-40B4-BE49-F238E27FC236}">
                <a16:creationId xmlns:a16="http://schemas.microsoft.com/office/drawing/2014/main" id="{DA0D48E6-312D-4C15-95B3-DB9FBC29690B}"/>
              </a:ext>
            </a:extLst>
          </p:cNvPr>
          <p:cNvCxnSpPr>
            <a:cxnSpLocks/>
          </p:cNvCxnSpPr>
          <p:nvPr/>
        </p:nvCxnSpPr>
        <p:spPr>
          <a:xfrm flipH="1">
            <a:off x="7536349" y="3108604"/>
            <a:ext cx="1442856" cy="1152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>
            <a:extLst>
              <a:ext uri="{FF2B5EF4-FFF2-40B4-BE49-F238E27FC236}">
                <a16:creationId xmlns:a16="http://schemas.microsoft.com/office/drawing/2014/main" id="{E8B00DFA-EB3E-4120-90D7-07E9BDB3BD6A}"/>
              </a:ext>
            </a:extLst>
          </p:cNvPr>
          <p:cNvSpPr txBox="1"/>
          <p:nvPr/>
        </p:nvSpPr>
        <p:spPr>
          <a:xfrm>
            <a:off x="8616466" y="1472254"/>
            <a:ext cx="269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Protected data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F037E42C-A2B6-41E6-BAD2-9E41BD8432D0}"/>
              </a:ext>
            </a:extLst>
          </p:cNvPr>
          <p:cNvSpPr txBox="1"/>
          <p:nvPr/>
        </p:nvSpPr>
        <p:spPr>
          <a:xfrm>
            <a:off x="4813571" y="1322278"/>
            <a:ext cx="3160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Workflow repository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D19E44F-A9E2-4D57-BC17-9986F4BBD30D}"/>
              </a:ext>
            </a:extLst>
          </p:cNvPr>
          <p:cNvGrpSpPr/>
          <p:nvPr/>
        </p:nvGrpSpPr>
        <p:grpSpPr>
          <a:xfrm>
            <a:off x="5385958" y="3341267"/>
            <a:ext cx="2520000" cy="2520000"/>
            <a:chOff x="4860000" y="3600000"/>
            <a:chExt cx="2520000" cy="2520000"/>
          </a:xfrm>
        </p:grpSpPr>
        <p:pic>
          <p:nvPicPr>
            <p:cNvPr id="297" name="Grafik 296" descr="Wolke">
              <a:extLst>
                <a:ext uri="{FF2B5EF4-FFF2-40B4-BE49-F238E27FC236}">
                  <a16:creationId xmlns:a16="http://schemas.microsoft.com/office/drawing/2014/main" id="{FED628CD-F68C-4AB9-A2CE-D074AAF8A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860000" y="3600000"/>
              <a:ext cx="2520000" cy="2520000"/>
            </a:xfrm>
            <a:prstGeom prst="rect">
              <a:avLst/>
            </a:prstGeom>
          </p:spPr>
        </p:pic>
        <p:pic>
          <p:nvPicPr>
            <p:cNvPr id="302" name="Grafik 301" descr="Prozessor">
              <a:extLst>
                <a:ext uri="{FF2B5EF4-FFF2-40B4-BE49-F238E27FC236}">
                  <a16:creationId xmlns:a16="http://schemas.microsoft.com/office/drawing/2014/main" id="{772B87C8-AB5B-4643-9325-5FD813D5A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648340" y="4562776"/>
              <a:ext cx="914400" cy="914400"/>
            </a:xfrm>
            <a:prstGeom prst="rect">
              <a:avLst/>
            </a:prstGeom>
          </p:spPr>
        </p:pic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5E3588F9-9DB6-4172-A35A-A10E34ACC070}"/>
              </a:ext>
            </a:extLst>
          </p:cNvPr>
          <p:cNvSpPr txBox="1"/>
          <p:nvPr/>
        </p:nvSpPr>
        <p:spPr>
          <a:xfrm>
            <a:off x="5602782" y="5218443"/>
            <a:ext cx="203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Computing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C602098-5E60-4F91-8F23-9E3B850A9237}"/>
              </a:ext>
            </a:extLst>
          </p:cNvPr>
          <p:cNvGrpSpPr/>
          <p:nvPr/>
        </p:nvGrpSpPr>
        <p:grpSpPr>
          <a:xfrm>
            <a:off x="168729" y="2226059"/>
            <a:ext cx="2898926" cy="2981386"/>
            <a:chOff x="898379" y="3634141"/>
            <a:chExt cx="2361294" cy="219562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C30BF0F-5E12-451C-B23D-015E2F0B7D8B}"/>
                </a:ext>
              </a:extLst>
            </p:cNvPr>
            <p:cNvSpPr/>
            <p:nvPr/>
          </p:nvSpPr>
          <p:spPr>
            <a:xfrm>
              <a:off x="1008000" y="5040000"/>
              <a:ext cx="1349062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accent3"/>
                  </a:solidFill>
                </a:rPr>
                <a:t>Parameter</a:t>
              </a:r>
              <a:endParaRPr lang="en-US" sz="2000" dirty="0">
                <a:solidFill>
                  <a:schemeClr val="accent3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4A1F60F-5E07-4432-A04C-E445B1855BDF}"/>
                </a:ext>
              </a:extLst>
            </p:cNvPr>
            <p:cNvSpPr/>
            <p:nvPr/>
          </p:nvSpPr>
          <p:spPr>
            <a:xfrm>
              <a:off x="1008000" y="4680000"/>
              <a:ext cx="1349062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accent3"/>
                  </a:solidFill>
                </a:rPr>
                <a:t>Input </a:t>
              </a:r>
              <a:r>
                <a:rPr lang="de-DE" sz="2000" dirty="0" err="1">
                  <a:solidFill>
                    <a:schemeClr val="accent3"/>
                  </a:solidFill>
                </a:rPr>
                <a:t>data</a:t>
              </a:r>
              <a:r>
                <a:rPr lang="de-DE" sz="2000" dirty="0">
                  <a:solidFill>
                    <a:schemeClr val="accent3"/>
                  </a:solidFill>
                </a:rPr>
                <a:t> </a:t>
              </a:r>
              <a:endParaRPr lang="en-US" sz="2000" dirty="0">
                <a:solidFill>
                  <a:schemeClr val="accent3"/>
                </a:solidFill>
              </a:endParaRP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ACCD3CCD-3C16-4F6C-84FB-2CC3185E473A}"/>
                </a:ext>
              </a:extLst>
            </p:cNvPr>
            <p:cNvSpPr/>
            <p:nvPr/>
          </p:nvSpPr>
          <p:spPr>
            <a:xfrm>
              <a:off x="900001" y="3634141"/>
              <a:ext cx="2359672" cy="219562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5C2F5FD0-97BA-47B5-99DA-EA34C176D572}"/>
                </a:ext>
              </a:extLst>
            </p:cNvPr>
            <p:cNvSpPr/>
            <p:nvPr/>
          </p:nvSpPr>
          <p:spPr>
            <a:xfrm>
              <a:off x="898379" y="3634142"/>
              <a:ext cx="2359672" cy="465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User Client</a:t>
              </a:r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515A8B6C-F354-46B2-8F58-19F587F130B2}"/>
                </a:ext>
              </a:extLst>
            </p:cNvPr>
            <p:cNvSpPr/>
            <p:nvPr/>
          </p:nvSpPr>
          <p:spPr>
            <a:xfrm>
              <a:off x="2482995" y="5418533"/>
              <a:ext cx="648000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accent3"/>
                  </a:solidFill>
                </a:rPr>
                <a:t>Run</a:t>
              </a:r>
              <a:endParaRPr lang="en-US" sz="2000" dirty="0">
                <a:solidFill>
                  <a:schemeClr val="accent3"/>
                </a:solidFill>
              </a:endParaRPr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076B5FE9-3D31-4C44-AC13-01B8E8AB844C}"/>
                </a:ext>
              </a:extLst>
            </p:cNvPr>
            <p:cNvSpPr/>
            <p:nvPr/>
          </p:nvSpPr>
          <p:spPr>
            <a:xfrm>
              <a:off x="1008000" y="5419813"/>
              <a:ext cx="1349062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accent3"/>
                  </a:solidFill>
                </a:rPr>
                <a:t>Output </a:t>
              </a:r>
              <a:r>
                <a:rPr lang="de-DE" sz="2000" dirty="0" err="1">
                  <a:solidFill>
                    <a:schemeClr val="accent3"/>
                  </a:solidFill>
                </a:rPr>
                <a:t>data</a:t>
              </a:r>
              <a:r>
                <a:rPr lang="de-DE" sz="2000" dirty="0">
                  <a:solidFill>
                    <a:schemeClr val="accent3"/>
                  </a:solidFill>
                </a:rPr>
                <a:t> </a:t>
              </a:r>
              <a:endParaRPr lang="en-US" sz="2000" dirty="0">
                <a:solidFill>
                  <a:schemeClr val="accent3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92DCC32-CCE1-43E3-82D4-F1527BF41348}"/>
                </a:ext>
              </a:extLst>
            </p:cNvPr>
            <p:cNvSpPr/>
            <p:nvPr/>
          </p:nvSpPr>
          <p:spPr>
            <a:xfrm>
              <a:off x="898379" y="4096211"/>
              <a:ext cx="235967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accent3"/>
                  </a:solidFill>
                </a:rPr>
                <a:t>Workflow A</a:t>
              </a:r>
              <a:endParaRPr lang="en-US" sz="20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293C03EC-95F4-4B34-85BB-1AEF8FD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WESkit</a:t>
            </a:r>
            <a:endParaRPr lang="en-GB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75F335A-1936-49D2-94E4-70FA7C2F013A}"/>
              </a:ext>
            </a:extLst>
          </p:cNvPr>
          <p:cNvSpPr/>
          <p:nvPr/>
        </p:nvSpPr>
        <p:spPr>
          <a:xfrm>
            <a:off x="3702758" y="4487966"/>
            <a:ext cx="1434600" cy="7533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GA4GH WES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A86F260C-9F74-451B-A264-1A33AA968266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253511" y="354264"/>
            <a:ext cx="1586144" cy="412218"/>
          </a:xfrm>
          <a:prstGeom prst="rect">
            <a:avLst/>
          </a:prstGeom>
        </p:spPr>
      </p:pic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56B520B-B18A-4F5B-8668-3E52F17D5911}"/>
              </a:ext>
            </a:extLst>
          </p:cNvPr>
          <p:cNvCxnSpPr>
            <a:cxnSpLocks/>
          </p:cNvCxnSpPr>
          <p:nvPr/>
        </p:nvCxnSpPr>
        <p:spPr>
          <a:xfrm flipH="1">
            <a:off x="3216541" y="2657633"/>
            <a:ext cx="2237916" cy="18923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8A1D44B-6252-4486-88F1-31E5469CC47A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5137358" y="4863575"/>
            <a:ext cx="344340" cy="106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ntsperren">
            <a:extLst>
              <a:ext uri="{FF2B5EF4-FFF2-40B4-BE49-F238E27FC236}">
                <a16:creationId xmlns:a16="http://schemas.microsoft.com/office/drawing/2014/main" id="{C93269E5-F4FB-40AD-8A08-82B39C90C939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4006134" y="3227472"/>
            <a:ext cx="914400" cy="9144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C58226D-E29D-4596-9E8B-FC894279EDE8}"/>
              </a:ext>
            </a:extLst>
          </p:cNvPr>
          <p:cNvSpPr txBox="1"/>
          <p:nvPr/>
        </p:nvSpPr>
        <p:spPr>
          <a:xfrm>
            <a:off x="8300431" y="6356183"/>
            <a:ext cx="3810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Project 08 @ ELIXIR </a:t>
            </a:r>
            <a:r>
              <a:rPr lang="de-DE" sz="1600" dirty="0" err="1"/>
              <a:t>Biohackathon</a:t>
            </a:r>
            <a:r>
              <a:rPr lang="de-DE" sz="1600" dirty="0"/>
              <a:t> 2021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AA31560-E6C4-465B-BAC9-DB80953B4975}"/>
              </a:ext>
            </a:extLst>
          </p:cNvPr>
          <p:cNvCxnSpPr>
            <a:cxnSpLocks/>
          </p:cNvCxnSpPr>
          <p:nvPr/>
        </p:nvCxnSpPr>
        <p:spPr>
          <a:xfrm>
            <a:off x="6423275" y="3075078"/>
            <a:ext cx="0" cy="834329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4EA3A7A-D99F-445F-BFAB-274AA8386499}"/>
              </a:ext>
            </a:extLst>
          </p:cNvPr>
          <p:cNvSpPr txBox="1"/>
          <p:nvPr/>
        </p:nvSpPr>
        <p:spPr>
          <a:xfrm>
            <a:off x="4131839" y="228281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TRS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CD0A405-3C75-4A32-8B51-C1324001D9D1}"/>
              </a:ext>
            </a:extLst>
          </p:cNvPr>
          <p:cNvSpPr txBox="1"/>
          <p:nvPr/>
        </p:nvSpPr>
        <p:spPr>
          <a:xfrm>
            <a:off x="6447853" y="333848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TRS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75EA816-02FC-438B-B760-C9A7D4C39807}"/>
              </a:ext>
            </a:extLst>
          </p:cNvPr>
          <p:cNvSpPr txBox="1"/>
          <p:nvPr/>
        </p:nvSpPr>
        <p:spPr>
          <a:xfrm>
            <a:off x="3695769" y="4035631"/>
            <a:ext cx="143952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ELIXIR-AAI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E836A732-BC72-4009-B37C-525BDE7B379F}"/>
              </a:ext>
            </a:extLst>
          </p:cNvPr>
          <p:cNvSpPr txBox="1"/>
          <p:nvPr/>
        </p:nvSpPr>
        <p:spPr>
          <a:xfrm>
            <a:off x="8493685" y="5348618"/>
            <a:ext cx="269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Sharable data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27CB2BA-D2EF-40E3-9407-E6BFB2651B6F}"/>
              </a:ext>
            </a:extLst>
          </p:cNvPr>
          <p:cNvGrpSpPr/>
          <p:nvPr/>
        </p:nvGrpSpPr>
        <p:grpSpPr>
          <a:xfrm>
            <a:off x="8649915" y="3373204"/>
            <a:ext cx="2520000" cy="2520000"/>
            <a:chOff x="8580416" y="2767221"/>
            <a:chExt cx="2520000" cy="2520000"/>
          </a:xfrm>
        </p:grpSpPr>
        <p:pic>
          <p:nvPicPr>
            <p:cNvPr id="52" name="Grafik 51" descr="Wolke">
              <a:extLst>
                <a:ext uri="{FF2B5EF4-FFF2-40B4-BE49-F238E27FC236}">
                  <a16:creationId xmlns:a16="http://schemas.microsoft.com/office/drawing/2014/main" id="{A3F362AA-7D02-45B5-BC27-70B36E5B1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580416" y="2767221"/>
              <a:ext cx="2520000" cy="2520000"/>
            </a:xfrm>
            <a:prstGeom prst="rect">
              <a:avLst/>
            </a:prstGeom>
          </p:spPr>
        </p:pic>
        <p:pic>
          <p:nvPicPr>
            <p:cNvPr id="59" name="Grafik 58" descr="Statistiken mit einfarbiger Füllung">
              <a:extLst>
                <a:ext uri="{FF2B5EF4-FFF2-40B4-BE49-F238E27FC236}">
                  <a16:creationId xmlns:a16="http://schemas.microsoft.com/office/drawing/2014/main" id="{C6E86527-B4A6-409B-A2AB-225EBBEA3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9953761" y="4027221"/>
              <a:ext cx="504000" cy="504000"/>
            </a:xfrm>
            <a:prstGeom prst="rect">
              <a:avLst/>
            </a:prstGeom>
          </p:spPr>
        </p:pic>
        <p:pic>
          <p:nvPicPr>
            <p:cNvPr id="61" name="Grafik 60" descr="Kreisdiagramm mit einfarbiger Füllung">
              <a:extLst>
                <a:ext uri="{FF2B5EF4-FFF2-40B4-BE49-F238E27FC236}">
                  <a16:creationId xmlns:a16="http://schemas.microsoft.com/office/drawing/2014/main" id="{2688DB31-6600-4A7C-9424-8B908575A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8927069" y="4044100"/>
              <a:ext cx="504000" cy="504000"/>
            </a:xfrm>
            <a:prstGeom prst="rect">
              <a:avLst/>
            </a:prstGeom>
          </p:spPr>
        </p:pic>
        <p:pic>
          <p:nvPicPr>
            <p:cNvPr id="62" name="Grafik 61" descr="Balkendiagramm mit einfarbiger Füllung">
              <a:extLst>
                <a:ext uri="{FF2B5EF4-FFF2-40B4-BE49-F238E27FC236}">
                  <a16:creationId xmlns:a16="http://schemas.microsoft.com/office/drawing/2014/main" id="{F5D04F41-FF57-47A0-96B4-95BA6773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9428400" y="3626574"/>
              <a:ext cx="504000" cy="504000"/>
            </a:xfrm>
            <a:prstGeom prst="rect">
              <a:avLst/>
            </a:prstGeom>
          </p:spPr>
        </p:pic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FD081DB-C4A0-4305-859E-E3CCCA7B8C63}"/>
              </a:ext>
            </a:extLst>
          </p:cNvPr>
          <p:cNvCxnSpPr>
            <a:cxnSpLocks/>
          </p:cNvCxnSpPr>
          <p:nvPr/>
        </p:nvCxnSpPr>
        <p:spPr>
          <a:xfrm>
            <a:off x="11017763" y="4944638"/>
            <a:ext cx="82189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28A51B42-F60A-4DD3-ACBD-E94909D478BC}"/>
              </a:ext>
            </a:extLst>
          </p:cNvPr>
          <p:cNvCxnSpPr>
            <a:cxnSpLocks/>
          </p:cNvCxnSpPr>
          <p:nvPr/>
        </p:nvCxnSpPr>
        <p:spPr>
          <a:xfrm>
            <a:off x="7756637" y="4944638"/>
            <a:ext cx="104174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92A3EE9F-4625-4A87-A9B9-27CDD0B4A73B}"/>
              </a:ext>
            </a:extLst>
          </p:cNvPr>
          <p:cNvSpPr txBox="1"/>
          <p:nvPr/>
        </p:nvSpPr>
        <p:spPr>
          <a:xfrm>
            <a:off x="11176805" y="4588539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S3</a:t>
            </a:r>
          </a:p>
        </p:txBody>
      </p:sp>
      <p:pic>
        <p:nvPicPr>
          <p:cNvPr id="100" name="Grafik 99">
            <a:extLst>
              <a:ext uri="{FF2B5EF4-FFF2-40B4-BE49-F238E27FC236}">
                <a16:creationId xmlns:a16="http://schemas.microsoft.com/office/drawing/2014/main" id="{A4AD6FD9-E3E0-4F81-83B9-C04BEED34E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89" y="5897415"/>
            <a:ext cx="2868213" cy="504056"/>
          </a:xfrm>
          <a:prstGeom prst="rect">
            <a:avLst/>
          </a:prstGeom>
          <a:ln w="19050">
            <a:noFill/>
          </a:ln>
        </p:spPr>
      </p:pic>
      <p:pic>
        <p:nvPicPr>
          <p:cNvPr id="53" name="Google Shape;166;p28" descr="A close up of a sign&#10;&#10;Description automatically generated">
            <a:extLst>
              <a:ext uri="{FF2B5EF4-FFF2-40B4-BE49-F238E27FC236}">
                <a16:creationId xmlns:a16="http://schemas.microsoft.com/office/drawing/2014/main" id="{A3151261-6F1B-4392-9143-BE31E4E5B7A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9046317" y="110372"/>
            <a:ext cx="1161808" cy="887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231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8C2EAA22-0A2D-4270-9737-C65D7E059E69}"/>
              </a:ext>
            </a:extLst>
          </p:cNvPr>
          <p:cNvSpPr/>
          <p:nvPr/>
        </p:nvSpPr>
        <p:spPr>
          <a:xfrm>
            <a:off x="2711623" y="1735501"/>
            <a:ext cx="9217025" cy="421377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2F86AE-7A64-4D89-9C72-FED7B96A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WESkit Automation Use Case</a:t>
            </a:r>
            <a:endParaRPr lang="en-GB" b="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4B2D43FD-2F15-4E5E-BDA3-6651C325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3155-6754-4073-BFC6-C4878EDDD259}" type="datetime1">
              <a:rPr lang="de-DE" smtClean="0"/>
              <a:t>29.11.2021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E41A05-1E16-4715-8474-3536D438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9656" y="6381327"/>
            <a:ext cx="4320000" cy="216000"/>
          </a:xfrm>
        </p:spPr>
        <p:txBody>
          <a:bodyPr/>
          <a:lstStyle/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6D13AD-F7EB-4F93-A638-C3207204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286EFAD3-8938-4A7A-A7AD-A1049E89535B}"/>
              </a:ext>
            </a:extLst>
          </p:cNvPr>
          <p:cNvSpPr/>
          <p:nvPr/>
        </p:nvSpPr>
        <p:spPr>
          <a:xfrm>
            <a:off x="263352" y="5156304"/>
            <a:ext cx="2997729" cy="504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Sequencing</a:t>
            </a:r>
            <a:r>
              <a:rPr lang="de-DE" sz="2000" dirty="0"/>
              <a:t> Facility</a:t>
            </a:r>
            <a:endParaRPr lang="en-US" sz="20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95B34C7-A046-4EE5-A6C8-4BF00D887F6A}"/>
              </a:ext>
            </a:extLst>
          </p:cNvPr>
          <p:cNvSpPr/>
          <p:nvPr/>
        </p:nvSpPr>
        <p:spPr>
          <a:xfrm>
            <a:off x="5244061" y="1886513"/>
            <a:ext cx="1080000" cy="1080000"/>
          </a:xfrm>
          <a:prstGeom prst="ellipse">
            <a:avLst/>
          </a:prstGeom>
          <a:solidFill>
            <a:srgbClr val="005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200" b="1" dirty="0"/>
              <a:t>OTP</a:t>
            </a:r>
            <a:endParaRPr lang="en-US" sz="3200" b="1" dirty="0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5BBED6C2-26DB-4BE2-B8DA-6D1713AA68BE}"/>
              </a:ext>
            </a:extLst>
          </p:cNvPr>
          <p:cNvGrpSpPr/>
          <p:nvPr/>
        </p:nvGrpSpPr>
        <p:grpSpPr>
          <a:xfrm>
            <a:off x="3261081" y="5156005"/>
            <a:ext cx="5614469" cy="504299"/>
            <a:chOff x="3287688" y="5486010"/>
            <a:chExt cx="5614469" cy="504299"/>
          </a:xfrm>
        </p:grpSpPr>
        <p:sp>
          <p:nvSpPr>
            <p:cNvPr id="21" name="Pfeil: nach rechts 20">
              <a:extLst>
                <a:ext uri="{FF2B5EF4-FFF2-40B4-BE49-F238E27FC236}">
                  <a16:creationId xmlns:a16="http://schemas.microsoft.com/office/drawing/2014/main" id="{C9AEBBC9-D995-4939-BBA2-2A21808116D7}"/>
                </a:ext>
              </a:extLst>
            </p:cNvPr>
            <p:cNvSpPr/>
            <p:nvPr/>
          </p:nvSpPr>
          <p:spPr>
            <a:xfrm>
              <a:off x="3287688" y="5486309"/>
              <a:ext cx="1800000" cy="504000"/>
            </a:xfrm>
            <a:prstGeom prst="rightArrow">
              <a:avLst>
                <a:gd name="adj1" fmla="val 100000"/>
                <a:gd name="adj2" fmla="val 720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/>
                <a:t>Sequences</a:t>
              </a:r>
              <a:endParaRPr lang="en-US" sz="2000" dirty="0"/>
            </a:p>
          </p:txBody>
        </p:sp>
        <p:sp>
          <p:nvSpPr>
            <p:cNvPr id="26" name="Pfeil: nach rechts 25">
              <a:extLst>
                <a:ext uri="{FF2B5EF4-FFF2-40B4-BE49-F238E27FC236}">
                  <a16:creationId xmlns:a16="http://schemas.microsoft.com/office/drawing/2014/main" id="{4F677725-A6A8-4D3C-83EC-36C6D7F73012}"/>
                </a:ext>
              </a:extLst>
            </p:cNvPr>
            <p:cNvSpPr/>
            <p:nvPr/>
          </p:nvSpPr>
          <p:spPr>
            <a:xfrm>
              <a:off x="5087687" y="5486309"/>
              <a:ext cx="1948179" cy="504000"/>
            </a:xfrm>
            <a:prstGeom prst="rightArrow">
              <a:avLst>
                <a:gd name="adj1" fmla="val 100000"/>
                <a:gd name="adj2" fmla="val 720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Alignments</a:t>
              </a:r>
              <a:endParaRPr lang="en-US" sz="2000" dirty="0"/>
            </a:p>
          </p:txBody>
        </p:sp>
        <p:sp>
          <p:nvSpPr>
            <p:cNvPr id="27" name="Pfeil: nach rechts 26">
              <a:extLst>
                <a:ext uri="{FF2B5EF4-FFF2-40B4-BE49-F238E27FC236}">
                  <a16:creationId xmlns:a16="http://schemas.microsoft.com/office/drawing/2014/main" id="{EE3687CF-22E2-42CF-B1E1-5A4AE9B5F843}"/>
                </a:ext>
              </a:extLst>
            </p:cNvPr>
            <p:cNvSpPr/>
            <p:nvPr/>
          </p:nvSpPr>
          <p:spPr>
            <a:xfrm>
              <a:off x="7102157" y="5486010"/>
              <a:ext cx="1800000" cy="504000"/>
            </a:xfrm>
            <a:prstGeom prst="rightArrow">
              <a:avLst>
                <a:gd name="adj1" fmla="val 100000"/>
                <a:gd name="adj2" fmla="val 720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/>
                <a:t>Variants</a:t>
              </a:r>
              <a:endParaRPr lang="en-US" sz="2000" dirty="0"/>
            </a:p>
          </p:txBody>
        </p:sp>
      </p:grp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FC70E5C-9CCB-4E13-B95C-50E57C020A58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784061" y="2966513"/>
            <a:ext cx="0" cy="542339"/>
          </a:xfrm>
          <a:prstGeom prst="straightConnector1">
            <a:avLst/>
          </a:prstGeom>
          <a:ln w="38100">
            <a:solidFill>
              <a:srgbClr val="005A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fik 43" descr="Statistiken mit einfarbiger Füllung">
            <a:extLst>
              <a:ext uri="{FF2B5EF4-FFF2-40B4-BE49-F238E27FC236}">
                <a16:creationId xmlns:a16="http://schemas.microsoft.com/office/drawing/2014/main" id="{DDA28E4A-DB64-4302-952A-94AB17F600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41840" y="4712639"/>
            <a:ext cx="504000" cy="504000"/>
          </a:xfrm>
          <a:prstGeom prst="rect">
            <a:avLst/>
          </a:prstGeom>
        </p:spPr>
      </p:pic>
      <p:pic>
        <p:nvPicPr>
          <p:cNvPr id="46" name="Grafik 45" descr="Kreisdiagramm mit einfarbiger Füllung">
            <a:extLst>
              <a:ext uri="{FF2B5EF4-FFF2-40B4-BE49-F238E27FC236}">
                <a16:creationId xmlns:a16="http://schemas.microsoft.com/office/drawing/2014/main" id="{4DD17107-812E-4263-8676-C72ADFB7CAD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960976" y="5344942"/>
            <a:ext cx="504000" cy="504000"/>
          </a:xfrm>
          <a:prstGeom prst="rect">
            <a:avLst/>
          </a:prstGeom>
        </p:spPr>
      </p:pic>
      <p:pic>
        <p:nvPicPr>
          <p:cNvPr id="48" name="Grafik 47" descr="Balkendiagramm mit einfarbiger Füllung">
            <a:extLst>
              <a:ext uri="{FF2B5EF4-FFF2-40B4-BE49-F238E27FC236}">
                <a16:creationId xmlns:a16="http://schemas.microsoft.com/office/drawing/2014/main" id="{592AC77C-7D88-4EBB-8492-106DFCE9374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597556" y="5344942"/>
            <a:ext cx="504000" cy="504000"/>
          </a:xfrm>
          <a:prstGeom prst="rect">
            <a:avLst/>
          </a:prstGeom>
        </p:spPr>
      </p:pic>
      <p:pic>
        <p:nvPicPr>
          <p:cNvPr id="74" name="Grafik 73" descr="Papier Silhouette">
            <a:extLst>
              <a:ext uri="{FF2B5EF4-FFF2-40B4-BE49-F238E27FC236}">
                <a16:creationId xmlns:a16="http://schemas.microsoft.com/office/drawing/2014/main" id="{C0161187-1D30-4661-8D61-63624B713D5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606244" y="4712219"/>
            <a:ext cx="504000" cy="504000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C8D889D8-B87F-4AF8-81A6-231F99D0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455" y="360816"/>
            <a:ext cx="1185364" cy="43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33E14684-97F4-4E7A-BC8D-0AEBA10D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502" y="393095"/>
            <a:ext cx="1337764" cy="36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upload.wikimedia.org/wikipedia/commons/thumb/1/...">
            <a:extLst>
              <a:ext uri="{FF2B5EF4-FFF2-40B4-BE49-F238E27FC236}">
                <a16:creationId xmlns:a16="http://schemas.microsoft.com/office/drawing/2014/main" id="{E1EB1DE2-C4CD-44B3-8AA3-8A9533822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728" y="267656"/>
            <a:ext cx="613221" cy="61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B1434E5D-1E90-4575-A29C-FD08C8BE5DEA}"/>
              </a:ext>
            </a:extLst>
          </p:cNvPr>
          <p:cNvSpPr txBox="1"/>
          <p:nvPr/>
        </p:nvSpPr>
        <p:spPr>
          <a:xfrm>
            <a:off x="479376" y="108118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/>
              <a:t>https://gitlab.com/one-touch-pipeline</a:t>
            </a:r>
            <a:endParaRPr lang="en-US" dirty="0"/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8A56C294-7885-42F3-89A9-280D98DC9C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54" y="3557352"/>
            <a:ext cx="2868213" cy="504056"/>
          </a:xfrm>
          <a:prstGeom prst="rect">
            <a:avLst/>
          </a:prstGeom>
          <a:ln w="19050">
            <a:noFill/>
          </a:ln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8007FB1-D25C-4153-B210-D25A7707EFA1}"/>
              </a:ext>
            </a:extLst>
          </p:cNvPr>
          <p:cNvCxnSpPr>
            <a:cxnSpLocks/>
          </p:cNvCxnSpPr>
          <p:nvPr/>
        </p:nvCxnSpPr>
        <p:spPr>
          <a:xfrm flipH="1">
            <a:off x="4349954" y="4109908"/>
            <a:ext cx="677758" cy="90326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D5797FE-C836-4A52-BD42-8FD2CA677E23}"/>
              </a:ext>
            </a:extLst>
          </p:cNvPr>
          <p:cNvCxnSpPr>
            <a:cxnSpLocks/>
          </p:cNvCxnSpPr>
          <p:nvPr/>
        </p:nvCxnSpPr>
        <p:spPr>
          <a:xfrm>
            <a:off x="5764239" y="4141575"/>
            <a:ext cx="0" cy="8716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5DCB416-D85D-4981-9CBE-C52A5F011559}"/>
              </a:ext>
            </a:extLst>
          </p:cNvPr>
          <p:cNvCxnSpPr>
            <a:cxnSpLocks/>
          </p:cNvCxnSpPr>
          <p:nvPr/>
        </p:nvCxnSpPr>
        <p:spPr>
          <a:xfrm>
            <a:off x="6427762" y="4141575"/>
            <a:ext cx="644104" cy="871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ACC38132-BD6C-4286-849C-61582093BB31}"/>
              </a:ext>
            </a:extLst>
          </p:cNvPr>
          <p:cNvSpPr txBox="1"/>
          <p:nvPr/>
        </p:nvSpPr>
        <p:spPr>
          <a:xfrm>
            <a:off x="7519263" y="2160315"/>
            <a:ext cx="4108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WESkit provides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Standardized workflow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Stability, logging, security</a:t>
            </a:r>
          </a:p>
        </p:txBody>
      </p:sp>
    </p:spTree>
    <p:extLst>
      <p:ext uri="{BB962C8B-B14F-4D97-AF65-F5344CB8AC3E}">
        <p14:creationId xmlns:p14="http://schemas.microsoft.com/office/powerpoint/2010/main" val="1677132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5FE848-A610-4636-9E3E-259B74DC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2C9-8DD7-462F-BB9B-3C8365CE454E}" type="datetime1">
              <a:rPr lang="de-DE" smtClean="0"/>
              <a:t>29.11.2021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E6E58B-085A-4AF4-AAC4-85A05128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DA24B1-C48F-412E-98AE-2E0E91B9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25</a:t>
            </a:fld>
            <a:endParaRPr lang="en-GB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A90EBE1-F005-4D0B-8B25-9F8D0266D48C}"/>
              </a:ext>
            </a:extLst>
          </p:cNvPr>
          <p:cNvSpPr txBox="1">
            <a:spLocks/>
          </p:cNvSpPr>
          <p:nvPr/>
        </p:nvSpPr>
        <p:spPr>
          <a:xfrm>
            <a:off x="0" y="767812"/>
            <a:ext cx="12192000" cy="860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Summary</a:t>
            </a:r>
            <a:endParaRPr lang="en-US" b="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036554A-0584-4A56-AC86-1A9819975791}"/>
              </a:ext>
            </a:extLst>
          </p:cNvPr>
          <p:cNvSpPr txBox="1"/>
          <p:nvPr/>
        </p:nvSpPr>
        <p:spPr>
          <a:xfrm>
            <a:off x="839460" y="1628800"/>
            <a:ext cx="105130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GA4GH-WES: specification for sending workflows to execution environment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WESkit: implementation of GA4GH-WES for </a:t>
            </a:r>
            <a:r>
              <a:rPr lang="en-US" sz="2400" dirty="0" err="1"/>
              <a:t>Snakemake</a:t>
            </a:r>
            <a:r>
              <a:rPr lang="en-US" sz="2400" dirty="0"/>
              <a:t> and </a:t>
            </a:r>
            <a:r>
              <a:rPr lang="en-US" sz="2400" dirty="0" err="1"/>
              <a:t>Nextflow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Cloud use case: build platform to provide access to sensitive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Automation use case: provide standardized interface for repetitive execution of workflows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9881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D5CF411-7F3D-471E-BFCF-AA08884E9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2204864"/>
            <a:ext cx="5328592" cy="1872208"/>
          </a:xfrm>
        </p:spPr>
        <p:txBody>
          <a:bodyPr/>
          <a:lstStyle/>
          <a:p>
            <a:r>
              <a:rPr lang="de-DE" dirty="0"/>
              <a:t>Questions</a:t>
            </a:r>
            <a:r>
              <a:rPr lang="de-DE" b="0" dirty="0"/>
              <a:t>:</a:t>
            </a:r>
          </a:p>
          <a:p>
            <a:r>
              <a:rPr lang="de-DE" b="0" dirty="0"/>
              <a:t>sven.twardziok@bih-charite.de</a:t>
            </a:r>
            <a:endParaRPr lang="en-US" b="0" dirty="0"/>
          </a:p>
          <a:p>
            <a:endParaRPr lang="en-GB" dirty="0"/>
          </a:p>
          <a:p>
            <a:r>
              <a:rPr lang="en-GB" dirty="0"/>
              <a:t>www.bihealth.org</a:t>
            </a:r>
          </a:p>
          <a:p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CD0DC00-8AEE-48F9-BA96-73D421F4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7D373E-45B0-4B2A-9728-384DBF23BA31}"/>
              </a:ext>
            </a:extLst>
          </p:cNvPr>
          <p:cNvSpPr txBox="1">
            <a:spLocks/>
          </p:cNvSpPr>
          <p:nvPr/>
        </p:nvSpPr>
        <p:spPr>
          <a:xfrm>
            <a:off x="5303913" y="188640"/>
            <a:ext cx="6552728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3" anchor="t" anchorCtr="0"/>
          <a:lstStyle>
            <a:lvl1pPr marL="457200" marR="0" lvl="0" indent="-381000" algn="l" defTabSz="914400" rtl="0" eaLnBrk="1" latinLnBrk="0" hangingPunct="1">
              <a:lnSpc>
                <a:spcPct val="120833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AutoNum type="arabicPeriod"/>
              <a:defRPr sz="2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defTabSz="914400" rtl="0" eaLnBrk="1" latinLnBrk="0" hangingPunct="1">
              <a:lnSpc>
                <a:spcPct val="120833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defTabSz="914400" rtl="0" eaLnBrk="1" latinLnBrk="0" hangingPunct="1">
              <a:lnSpc>
                <a:spcPct val="120833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defTabSz="914400" rtl="0" eaLnBrk="1" latinLnBrk="0" hangingPunct="1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AutoNum type="arabicPeriod"/>
              <a:defRPr sz="2400" b="0" i="0" u="none" strike="noStrike" kern="1200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defTabSz="914400" rtl="0" eaLnBrk="1" latinLnBrk="0" hangingPunct="1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AutoNum type="arabicPeriod"/>
              <a:defRPr sz="2400" b="0" i="0" u="none" strike="noStrike" kern="1200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defTabSz="914400" rtl="0" eaLnBrk="1" latinLnBrk="0" hangingPunct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defTabSz="914400" rtl="0" eaLnBrk="1" latinLnBrk="0" hangingPunct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defTabSz="914400" rtl="0" eaLnBrk="1" latinLnBrk="0" hangingPunct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defTabSz="914400" rtl="0" eaLnBrk="1" latinLnBrk="0" hangingPunct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>
              <a:buFont typeface="Calibri"/>
              <a:buNone/>
            </a:pPr>
            <a:r>
              <a:rPr lang="de-DE" sz="1800" b="1" dirty="0">
                <a:solidFill>
                  <a:schemeClr val="bg1"/>
                </a:solidFill>
                <a:latin typeface="+mn-lt"/>
              </a:rPr>
              <a:t>Charité - BIH</a:t>
            </a:r>
          </a:p>
          <a:p>
            <a:pPr marL="76200" indent="0">
              <a:buNone/>
            </a:pPr>
            <a:r>
              <a:rPr lang="de-DE" sz="1800" b="1" dirty="0">
                <a:solidFill>
                  <a:schemeClr val="bg1"/>
                </a:solidFill>
                <a:latin typeface="+mn-lt"/>
              </a:rPr>
              <a:t>Roland Eils</a:t>
            </a: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Andreas Kling</a:t>
            </a: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Valentin Schneider-Lunitz</a:t>
            </a: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Florian Kärcher</a:t>
            </a: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Harald Wagener</a:t>
            </a: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Jürgen Eils</a:t>
            </a:r>
          </a:p>
          <a:p>
            <a:pPr marL="76200" indent="0">
              <a:buFont typeface="Calibri"/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Martin Braun</a:t>
            </a:r>
          </a:p>
          <a:p>
            <a:pPr marL="76200" indent="0">
              <a:buFont typeface="Calibri"/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Matthias Bieg</a:t>
            </a:r>
          </a:p>
          <a:p>
            <a:pPr marL="76200" indent="0">
              <a:buFont typeface="Calibri"/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Naveed Ishaque</a:t>
            </a: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Philipp Strubel</a:t>
            </a:r>
          </a:p>
          <a:p>
            <a:pPr marL="76200" indent="0">
              <a:buNone/>
            </a:pPr>
            <a:r>
              <a:rPr lang="de-DE" sz="1800" b="1" dirty="0">
                <a:solidFill>
                  <a:schemeClr val="bg1"/>
                </a:solidFill>
                <a:latin typeface="+mn-lt"/>
              </a:rPr>
              <a:t>HD-Hub</a:t>
            </a: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Chris Lawerenz</a:t>
            </a: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Elisabeth Bürger</a:t>
            </a: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Ivo Buchhalter</a:t>
            </a: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Kersten Breuer</a:t>
            </a: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Pavlo </a:t>
            </a:r>
            <a:r>
              <a:rPr lang="de-DE" sz="1800" dirty="0" err="1">
                <a:solidFill>
                  <a:schemeClr val="bg1"/>
                </a:solidFill>
                <a:latin typeface="+mn-lt"/>
              </a:rPr>
              <a:t>Lutsik</a:t>
            </a:r>
            <a:endParaRPr lang="de-DE" sz="1800" dirty="0">
              <a:solidFill>
                <a:schemeClr val="bg1"/>
              </a:solidFill>
              <a:latin typeface="+mn-lt"/>
            </a:endParaRP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Philip Kensche</a:t>
            </a:r>
          </a:p>
          <a:p>
            <a:pPr marL="76200" indent="0">
              <a:buNone/>
            </a:pPr>
            <a:endParaRPr lang="de-DE" sz="1800" b="1" dirty="0">
              <a:solidFill>
                <a:schemeClr val="bg1"/>
              </a:solidFill>
              <a:latin typeface="+mn-lt"/>
            </a:endParaRPr>
          </a:p>
          <a:p>
            <a:pPr marL="76200" indent="0">
              <a:buNone/>
            </a:pPr>
            <a:endParaRPr lang="de-DE" sz="1800" b="1" dirty="0">
              <a:solidFill>
                <a:schemeClr val="bg1"/>
              </a:solidFill>
              <a:latin typeface="+mn-lt"/>
            </a:endParaRPr>
          </a:p>
          <a:p>
            <a:pPr marL="76200" indent="0">
              <a:buNone/>
            </a:pPr>
            <a:endParaRPr lang="de-DE" sz="1800" b="1" dirty="0">
              <a:solidFill>
                <a:schemeClr val="bg1"/>
              </a:solidFill>
              <a:latin typeface="+mn-lt"/>
            </a:endParaRPr>
          </a:p>
          <a:p>
            <a:pPr marL="76200" indent="0">
              <a:buNone/>
            </a:pPr>
            <a:endParaRPr lang="de-DE" sz="1800" b="1" dirty="0">
              <a:solidFill>
                <a:schemeClr val="bg1"/>
              </a:solidFill>
              <a:latin typeface="+mn-lt"/>
            </a:endParaRPr>
          </a:p>
          <a:p>
            <a:pPr marL="76200" indent="0">
              <a:buNone/>
            </a:pPr>
            <a:endParaRPr lang="de-DE" sz="1800" b="1" dirty="0">
              <a:solidFill>
                <a:schemeClr val="bg1"/>
              </a:solidFill>
              <a:latin typeface="+mn-lt"/>
            </a:endParaRPr>
          </a:p>
          <a:p>
            <a:pPr marL="76200" indent="0">
              <a:buNone/>
            </a:pPr>
            <a:r>
              <a:rPr lang="de-DE" sz="1800" b="1" dirty="0">
                <a:solidFill>
                  <a:schemeClr val="bg1"/>
                </a:solidFill>
                <a:latin typeface="+mn-lt"/>
              </a:rPr>
              <a:t>ELIXIR Cloud &amp; AAI</a:t>
            </a: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Alexander Kanitz</a:t>
            </a: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Alvaro Gonzalez</a:t>
            </a: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Ania Niewielska</a:t>
            </a: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Jonathan </a:t>
            </a:r>
            <a:r>
              <a:rPr lang="de-DE" sz="1800" dirty="0" err="1">
                <a:solidFill>
                  <a:schemeClr val="bg1"/>
                </a:solidFill>
                <a:latin typeface="+mn-lt"/>
              </a:rPr>
              <a:t>Tedds</a:t>
            </a:r>
            <a:endParaRPr lang="de-DE" sz="1800" dirty="0">
              <a:solidFill>
                <a:schemeClr val="bg1"/>
              </a:solidFill>
              <a:latin typeface="+mn-lt"/>
            </a:endParaRP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Justin Clark-Casey</a:t>
            </a:r>
          </a:p>
          <a:p>
            <a:pPr marL="76200" indent="0">
              <a:buNone/>
            </a:pPr>
            <a:r>
              <a:rPr lang="de-DE" sz="1800" dirty="0" err="1">
                <a:solidFill>
                  <a:schemeClr val="bg1"/>
                </a:solidFill>
                <a:latin typeface="+mn-lt"/>
              </a:rPr>
              <a:t>Kostis</a:t>
            </a:r>
            <a:r>
              <a:rPr lang="de-DE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+mn-lt"/>
              </a:rPr>
              <a:t>Zagganas</a:t>
            </a:r>
            <a:endParaRPr lang="de-DE" sz="1800" dirty="0">
              <a:solidFill>
                <a:schemeClr val="bg1"/>
              </a:solidFill>
              <a:latin typeface="+mn-lt"/>
            </a:endParaRP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Lukas </a:t>
            </a:r>
            <a:r>
              <a:rPr lang="de-DE" sz="1800" dirty="0" err="1">
                <a:solidFill>
                  <a:schemeClr val="bg1"/>
                </a:solidFill>
                <a:latin typeface="+mn-lt"/>
              </a:rPr>
              <a:t>Hehtmanek</a:t>
            </a:r>
            <a:endParaRPr lang="de-DE" sz="1800" dirty="0">
              <a:solidFill>
                <a:schemeClr val="bg1"/>
              </a:solidFill>
              <a:latin typeface="+mn-lt"/>
            </a:endParaRPr>
          </a:p>
          <a:p>
            <a:pPr marL="76200" indent="0">
              <a:buNone/>
            </a:pPr>
            <a:r>
              <a:rPr lang="de-DE" sz="1800" dirty="0">
                <a:solidFill>
                  <a:schemeClr val="bg1"/>
                </a:solidFill>
                <a:latin typeface="+mn-lt"/>
              </a:rPr>
              <a:t>Marius Diekmann</a:t>
            </a:r>
          </a:p>
          <a:p>
            <a:pPr marL="76200" indent="0">
              <a:buFont typeface="Calibri"/>
              <a:buNone/>
            </a:pPr>
            <a:endParaRPr lang="de-DE" sz="1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B3F0DB6-106A-41FE-836D-5408874A1D8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74258" y="6000458"/>
            <a:ext cx="2056295" cy="534404"/>
          </a:xfrm>
          <a:prstGeom prst="rect">
            <a:avLst/>
          </a:prstGeom>
        </p:spPr>
      </p:pic>
      <p:pic>
        <p:nvPicPr>
          <p:cNvPr id="7" name="Google Shape;166;p28" descr="A close up of a sign&#10;&#10;Description automatically generated">
            <a:extLst>
              <a:ext uri="{FF2B5EF4-FFF2-40B4-BE49-F238E27FC236}">
                <a16:creationId xmlns:a16="http://schemas.microsoft.com/office/drawing/2014/main" id="{0A32F473-71BF-4C79-A820-4BEAF0A6672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1344" y="5701230"/>
            <a:ext cx="1482914" cy="1132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320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1C6E1A77-C2B2-4C86-B29E-5BCB220E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2819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4DA2C-C65E-4FA6-9B95-9174A2C1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GA4GH - WES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3093C0-E54F-49A7-A4A5-ACC7B97AD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E9752-5F14-4A3E-AD4A-13209832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09B7-67B3-4572-858C-E4A6C2E46A16}" type="datetime1">
              <a:rPr lang="de-DE" smtClean="0"/>
              <a:t>29.11.2021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A061778-C0C9-4A7A-A09A-724A0D80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9F5D805-5ECB-4606-8437-6AFC7490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82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9B1BC-DE14-4C2F-B51A-7A8BEE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76672"/>
            <a:ext cx="4536504" cy="1037198"/>
          </a:xfrm>
        </p:spPr>
        <p:txBody>
          <a:bodyPr lIns="72000" tIns="72000" rIns="72000" bIns="72000"/>
          <a:lstStyle/>
          <a:p>
            <a:r>
              <a:rPr lang="en-US" dirty="0"/>
              <a:t>Workflows &amp; Cloud</a:t>
            </a:r>
            <a:br>
              <a:rPr lang="en-US" dirty="0"/>
            </a:br>
            <a:r>
              <a:rPr lang="en-US" b="0" dirty="0"/>
              <a:t>Genomics in healthcare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63344-297C-4C94-91E7-0BA1DB77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871D-4A31-4B00-9692-16A53BFC4123}" type="datetime1">
              <a:rPr lang="de-DE" smtClean="0"/>
              <a:t>29.11.2021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5EE1B-33CB-4005-BAB6-BB501501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880029-D51C-4246-85F7-A0F54490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5EBDB19-14D9-48AC-A2D0-3F62141B7D73}"/>
              </a:ext>
            </a:extLst>
          </p:cNvPr>
          <p:cNvSpPr/>
          <p:nvPr/>
        </p:nvSpPr>
        <p:spPr>
          <a:xfrm>
            <a:off x="4367808" y="6258495"/>
            <a:ext cx="6410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>
                <a:solidFill>
                  <a:schemeClr val="tx2"/>
                </a:solidFill>
              </a:rPr>
              <a:t>1</a:t>
            </a:r>
            <a:r>
              <a:rPr lang="en-US" sz="1200" dirty="0">
                <a:solidFill>
                  <a:schemeClr val="tx2"/>
                </a:solidFill>
              </a:rPr>
              <a:t> Genomics in healthcare: GA4GH looks to 2022 (2017) | </a:t>
            </a:r>
            <a:r>
              <a:rPr lang="en-US" sz="1200" dirty="0" err="1">
                <a:solidFill>
                  <a:schemeClr val="tx2"/>
                </a:solidFill>
              </a:rPr>
              <a:t>bioRxiv</a:t>
            </a:r>
            <a:r>
              <a:rPr lang="en-US" sz="1200" dirty="0">
                <a:solidFill>
                  <a:schemeClr val="tx2"/>
                </a:solidFill>
              </a:rPr>
              <a:t>., </a:t>
            </a:r>
          </a:p>
          <a:p>
            <a:r>
              <a:rPr lang="en-US" sz="1200" baseline="30000" dirty="0">
                <a:solidFill>
                  <a:schemeClr val="tx2"/>
                </a:solidFill>
              </a:rPr>
              <a:t>2 </a:t>
            </a:r>
            <a:r>
              <a:rPr lang="en-US" sz="1200" dirty="0">
                <a:solidFill>
                  <a:schemeClr val="tx2"/>
                </a:solidFill>
              </a:rPr>
              <a:t>Integrating Genomics into Healthcare: A Global Responsibility (2019) | AJHG</a:t>
            </a:r>
            <a:endParaRPr lang="de-DE" sz="1200" dirty="0">
              <a:solidFill>
                <a:schemeClr val="tx2"/>
              </a:solidFill>
            </a:endParaRPr>
          </a:p>
        </p:txBody>
      </p:sp>
      <p:pic>
        <p:nvPicPr>
          <p:cNvPr id="8" name="Picture 2" descr="https://ars.els-cdn.com/content/image/1-s2.0-S0002929718304221-gr1.jpg">
            <a:extLst>
              <a:ext uri="{FF2B5EF4-FFF2-40B4-BE49-F238E27FC236}">
                <a16:creationId xmlns:a16="http://schemas.microsoft.com/office/drawing/2014/main" id="{65C799A2-8567-4081-ABBF-AF48E495E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60" y="567124"/>
            <a:ext cx="6083977" cy="334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3434938-EAD1-43CC-A7D7-736B862E9A5E}"/>
              </a:ext>
            </a:extLst>
          </p:cNvPr>
          <p:cNvSpPr txBox="1"/>
          <p:nvPr/>
        </p:nvSpPr>
        <p:spPr>
          <a:xfrm>
            <a:off x="7464152" y="4276585"/>
            <a:ext cx="2216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National</a:t>
            </a:r>
            <a:r>
              <a:rPr lang="de-DE" sz="1200" dirty="0"/>
              <a:t> </a:t>
            </a:r>
            <a:r>
              <a:rPr lang="en-US" sz="1200" dirty="0"/>
              <a:t>sequencing</a:t>
            </a:r>
            <a:r>
              <a:rPr lang="de-DE" sz="1200" dirty="0"/>
              <a:t> initiatives</a:t>
            </a:r>
            <a:r>
              <a:rPr lang="en-GB" sz="1200" baseline="30000" dirty="0"/>
              <a:t>2</a:t>
            </a:r>
            <a:endParaRPr lang="de-DE" sz="1200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7A39C1F7-973E-4B16-911E-929625CA0C14}"/>
              </a:ext>
            </a:extLst>
          </p:cNvPr>
          <p:cNvSpPr txBox="1">
            <a:spLocks/>
          </p:cNvSpPr>
          <p:nvPr/>
        </p:nvSpPr>
        <p:spPr>
          <a:xfrm>
            <a:off x="551384" y="1636702"/>
            <a:ext cx="4536504" cy="2284412"/>
          </a:xfrm>
          <a:prstGeom prst="rect">
            <a:avLst/>
          </a:prstGeom>
        </p:spPr>
        <p:txBody>
          <a:bodyPr lIns="72000" tIns="72000" rIns="72000" bIns="7200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Expected 60 millions of human genomes </a:t>
            </a:r>
            <a:r>
              <a:rPr lang="en-GB" sz="2400" dirty="0"/>
              <a:t>sequenced</a:t>
            </a:r>
            <a:r>
              <a:rPr lang="en-GB" sz="2400" b="1" dirty="0"/>
              <a:t> </a:t>
            </a:r>
            <a:r>
              <a:rPr lang="en-GB" sz="2400" dirty="0"/>
              <a:t>within global healthcare systems </a:t>
            </a:r>
            <a:r>
              <a:rPr lang="en-GB" sz="2400" b="1" dirty="0"/>
              <a:t>by 2025</a:t>
            </a:r>
            <a:r>
              <a:rPr lang="en-GB" sz="2400" dirty="0"/>
              <a:t> - this will transform whole healthcare systems</a:t>
            </a:r>
            <a:r>
              <a:rPr lang="en-GB" sz="2400" baseline="30000" dirty="0"/>
              <a:t>1</a:t>
            </a:r>
            <a:endParaRPr lang="en-GB" sz="24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8054A6-BC2D-4CC1-BA80-5A4B246E4AE0}"/>
              </a:ext>
            </a:extLst>
          </p:cNvPr>
          <p:cNvSpPr/>
          <p:nvPr/>
        </p:nvSpPr>
        <p:spPr>
          <a:xfrm>
            <a:off x="551384" y="4395714"/>
            <a:ext cx="9128952" cy="1622734"/>
          </a:xfrm>
          <a:prstGeom prst="rect">
            <a:avLst/>
          </a:prstGeom>
        </p:spPr>
        <p:txBody>
          <a:bodyPr wrap="square" lIns="72000" tIns="72000" rIns="72000" bIns="7200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b="1" dirty="0"/>
              <a:t>Challenges</a:t>
            </a:r>
            <a:r>
              <a:rPr lang="en-GB" sz="2400" baseline="30000" dirty="0"/>
              <a:t>2</a:t>
            </a:r>
            <a:r>
              <a:rPr lang="en-US" sz="2400" b="1" dirty="0"/>
              <a:t>: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Technical</a:t>
            </a:r>
            <a:r>
              <a:rPr lang="en-US" sz="2400" dirty="0"/>
              <a:t>: infrastructure and bioinformatics capacity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Research</a:t>
            </a:r>
            <a:r>
              <a:rPr lang="en-US" sz="2400" dirty="0"/>
              <a:t>: data integration and interpretation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Social:</a:t>
            </a:r>
            <a:r>
              <a:rPr lang="en-US" sz="2400" dirty="0"/>
              <a:t> public acceptability, and ethical and legislative issues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8648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DD4A6C3B-B0B0-4EAD-A306-87601EE09752}"/>
              </a:ext>
            </a:extLst>
          </p:cNvPr>
          <p:cNvSpPr/>
          <p:nvPr/>
        </p:nvSpPr>
        <p:spPr>
          <a:xfrm>
            <a:off x="7413067" y="2492897"/>
            <a:ext cx="3439400" cy="254284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46987-FD41-43B1-8ADB-EDA48D16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1628800"/>
            <a:ext cx="6169746" cy="36004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Big:</a:t>
            </a:r>
            <a:r>
              <a:rPr lang="en-US" sz="2400" b="0" dirty="0">
                <a:solidFill>
                  <a:schemeClr val="tx2"/>
                </a:solidFill>
              </a:rPr>
              <a:t> hundreds of gigabytes per patient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Sensitive:</a:t>
            </a:r>
            <a:r>
              <a:rPr lang="en-US" sz="2400" b="0" dirty="0">
                <a:solidFill>
                  <a:schemeClr val="tx2"/>
                </a:solidFill>
              </a:rPr>
              <a:t> genetic data is specifically protected by GDPR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Structured:</a:t>
            </a:r>
            <a:r>
              <a:rPr lang="en-US" sz="2400" b="0" dirty="0">
                <a:solidFill>
                  <a:schemeClr val="tx2"/>
                </a:solidFill>
              </a:rPr>
              <a:t> linked with many metadata such as clinical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Decentralized:</a:t>
            </a:r>
            <a:r>
              <a:rPr lang="en-US" sz="2400" b="0" dirty="0">
                <a:solidFill>
                  <a:schemeClr val="tx2"/>
                </a:solidFill>
              </a:rPr>
              <a:t> located in sequencing facilities, (university) hospitals, private laboratories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2DEE4D-A091-4FF9-9DF1-8F2272FB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8BE3-E56E-4C15-9821-621CC3C8D544}" type="datetime1">
              <a:rPr lang="de-DE" smtClean="0"/>
              <a:t>29.11.2021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894CC3-58C7-4456-93F1-EAA99EE3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F6158-9C27-44DA-BD4C-0A8CDD4A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9" name="Grafik 8" descr="DNA">
            <a:extLst>
              <a:ext uri="{FF2B5EF4-FFF2-40B4-BE49-F238E27FC236}">
                <a16:creationId xmlns:a16="http://schemas.microsoft.com/office/drawing/2014/main" id="{AAA051C0-76FD-480A-9E52-16346C4B7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48513" y="2742448"/>
            <a:ext cx="1254653" cy="1254653"/>
          </a:xfrm>
          <a:prstGeom prst="rect">
            <a:avLst/>
          </a:prstGeom>
        </p:spPr>
      </p:pic>
      <p:pic>
        <p:nvPicPr>
          <p:cNvPr id="10" name="Grafik 9" descr="Tabelle">
            <a:extLst>
              <a:ext uri="{FF2B5EF4-FFF2-40B4-BE49-F238E27FC236}">
                <a16:creationId xmlns:a16="http://schemas.microsoft.com/office/drawing/2014/main" id="{50468281-7428-4F41-865E-9E0901DD2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68956" y="2696986"/>
            <a:ext cx="1254653" cy="125465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B2C1131-DB2D-4AAA-A512-C41F52AC537F}"/>
              </a:ext>
            </a:extLst>
          </p:cNvPr>
          <p:cNvSpPr txBox="1"/>
          <p:nvPr/>
        </p:nvSpPr>
        <p:spPr>
          <a:xfrm>
            <a:off x="7413066" y="4082081"/>
            <a:ext cx="1814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Genomics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endParaRPr lang="en-US" sz="2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1A7828B-1225-4559-A738-73236FD7716B}"/>
              </a:ext>
            </a:extLst>
          </p:cNvPr>
          <p:cNvSpPr txBox="1"/>
          <p:nvPr/>
        </p:nvSpPr>
        <p:spPr>
          <a:xfrm>
            <a:off x="9344894" y="4103049"/>
            <a:ext cx="139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/>
              <a:t>Metadata</a:t>
            </a:r>
            <a:endParaRPr lang="en-US" sz="2400" dirty="0"/>
          </a:p>
        </p:txBody>
      </p:sp>
      <p:pic>
        <p:nvPicPr>
          <p:cNvPr id="22" name="Grafik 21" descr="Pfeil: Kurve im Uhrzeigersinn">
            <a:extLst>
              <a:ext uri="{FF2B5EF4-FFF2-40B4-BE49-F238E27FC236}">
                <a16:creationId xmlns:a16="http://schemas.microsoft.com/office/drawing/2014/main" id="{7E8F08CC-3A1C-405A-BF6C-F7ED7971171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0800000">
            <a:off x="9462308" y="1389539"/>
            <a:ext cx="900000" cy="1440000"/>
          </a:xfrm>
          <a:prstGeom prst="rect">
            <a:avLst/>
          </a:prstGeom>
        </p:spPr>
      </p:pic>
      <p:pic>
        <p:nvPicPr>
          <p:cNvPr id="23" name="Grafik 22" descr="Pfeil: Kurve im Uhrzeigersinn">
            <a:extLst>
              <a:ext uri="{FF2B5EF4-FFF2-40B4-BE49-F238E27FC236}">
                <a16:creationId xmlns:a16="http://schemas.microsoft.com/office/drawing/2014/main" id="{E73BFD46-54D0-4870-9F61-987E56D9DDCD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0800000" flipH="1">
            <a:off x="7870373" y="1380436"/>
            <a:ext cx="900000" cy="1440000"/>
          </a:xfrm>
          <a:prstGeom prst="rect">
            <a:avLst/>
          </a:prstGeom>
        </p:spPr>
      </p:pic>
      <p:pic>
        <p:nvPicPr>
          <p:cNvPr id="30" name="Grafik 29" descr="Hospital">
            <a:extLst>
              <a:ext uri="{FF2B5EF4-FFF2-40B4-BE49-F238E27FC236}">
                <a16:creationId xmlns:a16="http://schemas.microsoft.com/office/drawing/2014/main" id="{F4FAA861-1DD0-426C-9A63-84A8E3E021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37330" y="1548769"/>
            <a:ext cx="1175391" cy="1175391"/>
          </a:xfrm>
          <a:prstGeom prst="rect">
            <a:avLst/>
          </a:prstGeom>
        </p:spPr>
      </p:pic>
      <p:pic>
        <p:nvPicPr>
          <p:cNvPr id="33" name="Grafik 32" descr="Gruppieren">
            <a:extLst>
              <a:ext uri="{FF2B5EF4-FFF2-40B4-BE49-F238E27FC236}">
                <a16:creationId xmlns:a16="http://schemas.microsoft.com/office/drawing/2014/main" id="{58C14455-B467-479F-9C3D-9BE1DF8EF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258513" y="51358"/>
            <a:ext cx="1770903" cy="1770903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E92513DC-B15D-4B59-BA8E-47C09D46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76672"/>
            <a:ext cx="9936000" cy="864000"/>
          </a:xfrm>
        </p:spPr>
        <p:txBody>
          <a:bodyPr/>
          <a:lstStyle/>
          <a:p>
            <a:r>
              <a:rPr lang="en-US" dirty="0"/>
              <a:t>Genomics data in healthcare </a:t>
            </a:r>
            <a:br>
              <a:rPr lang="en-US" dirty="0"/>
            </a:br>
            <a:r>
              <a:rPr lang="en-US" b="0" dirty="0"/>
              <a:t>Features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0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47">
            <a:extLst>
              <a:ext uri="{FF2B5EF4-FFF2-40B4-BE49-F238E27FC236}">
                <a16:creationId xmlns:a16="http://schemas.microsoft.com/office/drawing/2014/main" id="{4A16FDAD-32CC-47FE-A4FD-8F3F7437890B}"/>
              </a:ext>
            </a:extLst>
          </p:cNvPr>
          <p:cNvSpPr/>
          <p:nvPr/>
        </p:nvSpPr>
        <p:spPr>
          <a:xfrm>
            <a:off x="720000" y="1620000"/>
            <a:ext cx="2520000" cy="1800000"/>
          </a:xfrm>
          <a:prstGeom prst="rect">
            <a:avLst/>
          </a:prstGeom>
          <a:solidFill>
            <a:schemeClr val="bg2">
              <a:lumMod val="8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0E36095-3C24-4B06-84FF-F5EC4B96C1B5}"/>
              </a:ext>
            </a:extLst>
          </p:cNvPr>
          <p:cNvSpPr/>
          <p:nvPr/>
        </p:nvSpPr>
        <p:spPr>
          <a:xfrm>
            <a:off x="9000000" y="1620000"/>
            <a:ext cx="2520000" cy="1800000"/>
          </a:xfrm>
          <a:prstGeom prst="rect">
            <a:avLst/>
          </a:prstGeom>
          <a:solidFill>
            <a:schemeClr val="bg2">
              <a:lumMod val="8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AD4FEDF-B352-43AA-97F7-12B8C6F37F53}"/>
              </a:ext>
            </a:extLst>
          </p:cNvPr>
          <p:cNvSpPr/>
          <p:nvPr/>
        </p:nvSpPr>
        <p:spPr>
          <a:xfrm>
            <a:off x="4860000" y="4284000"/>
            <a:ext cx="2520000" cy="1800000"/>
          </a:xfrm>
          <a:prstGeom prst="rect">
            <a:avLst/>
          </a:prstGeom>
          <a:solidFill>
            <a:schemeClr val="bg2">
              <a:lumMod val="8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F96212-864D-4495-B580-795C3B3A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864000"/>
          </a:xfrm>
        </p:spPr>
        <p:txBody>
          <a:bodyPr/>
          <a:lstStyle/>
          <a:p>
            <a:pPr algn="ctr"/>
            <a:r>
              <a:rPr lang="en-US" dirty="0"/>
              <a:t>Sharing human genomics data</a:t>
            </a:r>
            <a:br>
              <a:rPr lang="en-US" dirty="0"/>
            </a:br>
            <a:r>
              <a:rPr lang="en-US" b="0" dirty="0"/>
              <a:t>Use cases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0C115D-85D5-412E-A882-D7EA64B8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F7A8-70F4-4F86-B489-2F130BFD6431}" type="datetime1">
              <a:rPr lang="de-DE" smtClean="0"/>
              <a:t>29.11.2021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DB127-76A9-4226-A3EA-A45429B4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14483B-9BEE-4A76-A473-B2DF8DA7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6</a:t>
            </a:fld>
            <a:endParaRPr lang="en-GB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226691B-2386-4BDD-A249-2146B5602F91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3071504" y="2578962"/>
            <a:ext cx="5760000" cy="2200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A75D22B-ED27-41A5-BF0A-8941B0F755F7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2860621" y="2982806"/>
            <a:ext cx="1846439" cy="14649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B17E547D-7C62-4BD2-BFD1-03E6393D4C36}"/>
              </a:ext>
            </a:extLst>
          </p:cNvPr>
          <p:cNvSpPr txBox="1"/>
          <p:nvPr/>
        </p:nvSpPr>
        <p:spPr>
          <a:xfrm>
            <a:off x="4077566" y="1598577"/>
            <a:ext cx="386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1.) Compare single patients to other patients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29B602B-C86D-4000-BDB2-72E353FBC033}"/>
              </a:ext>
            </a:extLst>
          </p:cNvPr>
          <p:cNvCxnSpPr>
            <a:cxnSpLocks/>
          </p:cNvCxnSpPr>
          <p:nvPr/>
        </p:nvCxnSpPr>
        <p:spPr>
          <a:xfrm>
            <a:off x="2489203" y="3510437"/>
            <a:ext cx="2253223" cy="191525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296ADF8-5130-4A7A-B233-39CD25EE48CD}"/>
              </a:ext>
            </a:extLst>
          </p:cNvPr>
          <p:cNvSpPr txBox="1"/>
          <p:nvPr/>
        </p:nvSpPr>
        <p:spPr>
          <a:xfrm>
            <a:off x="334656" y="4348049"/>
            <a:ext cx="311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2.) Study populations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CFFF4A8-2DE2-4A1B-9DEF-8D1A16380D03}"/>
              </a:ext>
            </a:extLst>
          </p:cNvPr>
          <p:cNvSpPr txBox="1"/>
          <p:nvPr/>
        </p:nvSpPr>
        <p:spPr>
          <a:xfrm>
            <a:off x="7528916" y="4281759"/>
            <a:ext cx="409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3.) Analyze virtual cohorts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B52B428-5510-4E7A-971E-9831187C18E8}"/>
              </a:ext>
            </a:extLst>
          </p:cNvPr>
          <p:cNvGrpSpPr/>
          <p:nvPr/>
        </p:nvGrpSpPr>
        <p:grpSpPr>
          <a:xfrm>
            <a:off x="1631504" y="2060968"/>
            <a:ext cx="1440000" cy="1080000"/>
            <a:chOff x="1871991" y="1623654"/>
            <a:chExt cx="1440000" cy="108000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C2D0AE30-A41A-4107-84D1-14D166B784BF}"/>
                </a:ext>
              </a:extLst>
            </p:cNvPr>
            <p:cNvSpPr/>
            <p:nvPr/>
          </p:nvSpPr>
          <p:spPr>
            <a:xfrm>
              <a:off x="1871991" y="1623654"/>
              <a:ext cx="1440000" cy="10800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41" name="Grafik 40" descr="DNA">
              <a:extLst>
                <a:ext uri="{FF2B5EF4-FFF2-40B4-BE49-F238E27FC236}">
                  <a16:creationId xmlns:a16="http://schemas.microsoft.com/office/drawing/2014/main" id="{8AE160F7-BC8D-4781-9351-F336F888B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69235" y="1801148"/>
              <a:ext cx="720000" cy="720000"/>
            </a:xfrm>
            <a:prstGeom prst="rect">
              <a:avLst/>
            </a:prstGeom>
          </p:spPr>
        </p:pic>
        <p:pic>
          <p:nvPicPr>
            <p:cNvPr id="43" name="Grafik 42" descr="Tabelle">
              <a:extLst>
                <a:ext uri="{FF2B5EF4-FFF2-40B4-BE49-F238E27FC236}">
                  <a16:creationId xmlns:a16="http://schemas.microsoft.com/office/drawing/2014/main" id="{3B83F453-CF4E-46E4-92EA-EB627745E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520565" y="1801148"/>
              <a:ext cx="720000" cy="720000"/>
            </a:xfrm>
            <a:prstGeom prst="rect">
              <a:avLst/>
            </a:prstGeom>
          </p:spPr>
        </p:pic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1839F0E-4755-4049-8300-4184D8F67A47}"/>
              </a:ext>
            </a:extLst>
          </p:cNvPr>
          <p:cNvGrpSpPr/>
          <p:nvPr/>
        </p:nvGrpSpPr>
        <p:grpSpPr>
          <a:xfrm>
            <a:off x="745378" y="1844880"/>
            <a:ext cx="958134" cy="504000"/>
            <a:chOff x="803717" y="1726965"/>
            <a:chExt cx="958134" cy="504000"/>
          </a:xfrm>
        </p:grpSpPr>
        <p:pic>
          <p:nvPicPr>
            <p:cNvPr id="50" name="Grafik 49" descr="DNA">
              <a:extLst>
                <a:ext uri="{FF2B5EF4-FFF2-40B4-BE49-F238E27FC236}">
                  <a16:creationId xmlns:a16="http://schemas.microsoft.com/office/drawing/2014/main" id="{8400A4DF-A62E-404E-B83C-4CE88AAB0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03717" y="1726965"/>
              <a:ext cx="504000" cy="504000"/>
            </a:xfrm>
            <a:prstGeom prst="rect">
              <a:avLst/>
            </a:prstGeom>
          </p:spPr>
        </p:pic>
        <p:pic>
          <p:nvPicPr>
            <p:cNvPr id="51" name="Grafik 50" descr="Tabelle">
              <a:extLst>
                <a:ext uri="{FF2B5EF4-FFF2-40B4-BE49-F238E27FC236}">
                  <a16:creationId xmlns:a16="http://schemas.microsoft.com/office/drawing/2014/main" id="{967359C6-56BE-4CBE-A3D6-8ECE866C9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57851" y="1726965"/>
              <a:ext cx="504000" cy="504000"/>
            </a:xfrm>
            <a:prstGeom prst="rect">
              <a:avLst/>
            </a:prstGeom>
          </p:spPr>
        </p:pic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FC2689AA-11EE-43AC-BEC6-7FBF9D75A19E}"/>
              </a:ext>
            </a:extLst>
          </p:cNvPr>
          <p:cNvGrpSpPr/>
          <p:nvPr/>
        </p:nvGrpSpPr>
        <p:grpSpPr>
          <a:xfrm>
            <a:off x="5540569" y="4893257"/>
            <a:ext cx="1440000" cy="1080000"/>
            <a:chOff x="1871991" y="1623654"/>
            <a:chExt cx="1440000" cy="108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7EE7BA7-14EC-46F0-B8A3-5F07D668FC00}"/>
                </a:ext>
              </a:extLst>
            </p:cNvPr>
            <p:cNvSpPr/>
            <p:nvPr/>
          </p:nvSpPr>
          <p:spPr>
            <a:xfrm>
              <a:off x="1871991" y="1623654"/>
              <a:ext cx="1440000" cy="10800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8" name="Grafik 67" descr="DNA">
              <a:extLst>
                <a:ext uri="{FF2B5EF4-FFF2-40B4-BE49-F238E27FC236}">
                  <a16:creationId xmlns:a16="http://schemas.microsoft.com/office/drawing/2014/main" id="{7D046A5F-10E5-49C2-83B0-EA2F246C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69235" y="1801148"/>
              <a:ext cx="720000" cy="720000"/>
            </a:xfrm>
            <a:prstGeom prst="rect">
              <a:avLst/>
            </a:prstGeom>
          </p:spPr>
        </p:pic>
        <p:pic>
          <p:nvPicPr>
            <p:cNvPr id="69" name="Grafik 68" descr="Tabelle">
              <a:extLst>
                <a:ext uri="{FF2B5EF4-FFF2-40B4-BE49-F238E27FC236}">
                  <a16:creationId xmlns:a16="http://schemas.microsoft.com/office/drawing/2014/main" id="{7514B704-93D7-4787-AFB0-5CD6E92B7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520565" y="1801148"/>
              <a:ext cx="720000" cy="720000"/>
            </a:xfrm>
            <a:prstGeom prst="rect">
              <a:avLst/>
            </a:prstGeom>
          </p:spPr>
        </p:pic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45905693-9083-4A75-8556-CF6B7BF5138E}"/>
              </a:ext>
            </a:extLst>
          </p:cNvPr>
          <p:cNvSpPr/>
          <p:nvPr/>
        </p:nvSpPr>
        <p:spPr>
          <a:xfrm>
            <a:off x="9129451" y="2254468"/>
            <a:ext cx="1445141" cy="1054425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2" name="Grafik 71" descr="DNA">
            <a:extLst>
              <a:ext uri="{FF2B5EF4-FFF2-40B4-BE49-F238E27FC236}">
                <a16:creationId xmlns:a16="http://schemas.microsoft.com/office/drawing/2014/main" id="{AF778129-3468-4E59-B243-492754EC9C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8476" y="2399466"/>
            <a:ext cx="720000" cy="720000"/>
          </a:xfrm>
          <a:prstGeom prst="rect">
            <a:avLst/>
          </a:prstGeom>
        </p:spPr>
      </p:pic>
      <p:pic>
        <p:nvPicPr>
          <p:cNvPr id="73" name="Grafik 72" descr="Tabelle">
            <a:extLst>
              <a:ext uri="{FF2B5EF4-FFF2-40B4-BE49-F238E27FC236}">
                <a16:creationId xmlns:a16="http://schemas.microsoft.com/office/drawing/2014/main" id="{224A2431-F90E-47BD-9983-A8014C035C4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746972" y="2405805"/>
            <a:ext cx="720000" cy="720000"/>
          </a:xfrm>
          <a:prstGeom prst="rect">
            <a:avLst/>
          </a:prstGeom>
        </p:spPr>
      </p:pic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0812609-FDB2-4547-8AD8-E7AF166B8224}"/>
              </a:ext>
            </a:extLst>
          </p:cNvPr>
          <p:cNvCxnSpPr>
            <a:cxnSpLocks/>
            <a:stCxn id="67" idx="7"/>
            <a:endCxn id="71" idx="3"/>
          </p:cNvCxnSpPr>
          <p:nvPr/>
        </p:nvCxnSpPr>
        <p:spPr>
          <a:xfrm flipV="1">
            <a:off x="6769686" y="3154476"/>
            <a:ext cx="2571401" cy="189694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4E8A4570-0592-434E-AACA-5E07F7E84CD1}"/>
              </a:ext>
            </a:extLst>
          </p:cNvPr>
          <p:cNvGrpSpPr/>
          <p:nvPr/>
        </p:nvGrpSpPr>
        <p:grpSpPr>
          <a:xfrm>
            <a:off x="10463252" y="1829511"/>
            <a:ext cx="958134" cy="504000"/>
            <a:chOff x="803717" y="1726965"/>
            <a:chExt cx="958134" cy="504000"/>
          </a:xfrm>
        </p:grpSpPr>
        <p:pic>
          <p:nvPicPr>
            <p:cNvPr id="83" name="Grafik 82" descr="DNA">
              <a:extLst>
                <a:ext uri="{FF2B5EF4-FFF2-40B4-BE49-F238E27FC236}">
                  <a16:creationId xmlns:a16="http://schemas.microsoft.com/office/drawing/2014/main" id="{B2BAE0D6-113F-403B-BA07-58AE3C18C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03717" y="1726965"/>
              <a:ext cx="504000" cy="504000"/>
            </a:xfrm>
            <a:prstGeom prst="rect">
              <a:avLst/>
            </a:prstGeom>
          </p:spPr>
        </p:pic>
        <p:pic>
          <p:nvPicPr>
            <p:cNvPr id="84" name="Grafik 83" descr="Tabelle">
              <a:extLst>
                <a:ext uri="{FF2B5EF4-FFF2-40B4-BE49-F238E27FC236}">
                  <a16:creationId xmlns:a16="http://schemas.microsoft.com/office/drawing/2014/main" id="{40658802-7A87-4955-B12F-8E79200F8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57851" y="1726965"/>
              <a:ext cx="504000" cy="504000"/>
            </a:xfrm>
            <a:prstGeom prst="rect">
              <a:avLst/>
            </a:prstGeom>
          </p:spPr>
        </p:pic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732DF1B5-AC12-44FD-8E2C-53D00CB21C5E}"/>
              </a:ext>
            </a:extLst>
          </p:cNvPr>
          <p:cNvGrpSpPr/>
          <p:nvPr/>
        </p:nvGrpSpPr>
        <p:grpSpPr>
          <a:xfrm>
            <a:off x="4926306" y="4408980"/>
            <a:ext cx="958134" cy="504000"/>
            <a:chOff x="803717" y="1726965"/>
            <a:chExt cx="958134" cy="504000"/>
          </a:xfrm>
        </p:grpSpPr>
        <p:pic>
          <p:nvPicPr>
            <p:cNvPr id="86" name="Grafik 85" descr="DNA">
              <a:extLst>
                <a:ext uri="{FF2B5EF4-FFF2-40B4-BE49-F238E27FC236}">
                  <a16:creationId xmlns:a16="http://schemas.microsoft.com/office/drawing/2014/main" id="{AB512DC0-D582-4299-BF8F-C23CCBB71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03717" y="1726965"/>
              <a:ext cx="504000" cy="504000"/>
            </a:xfrm>
            <a:prstGeom prst="rect">
              <a:avLst/>
            </a:prstGeom>
          </p:spPr>
        </p:pic>
        <p:pic>
          <p:nvPicPr>
            <p:cNvPr id="87" name="Grafik 86" descr="Tabelle">
              <a:extLst>
                <a:ext uri="{FF2B5EF4-FFF2-40B4-BE49-F238E27FC236}">
                  <a16:creationId xmlns:a16="http://schemas.microsoft.com/office/drawing/2014/main" id="{2FDC9528-3453-42CD-A452-3716E45A0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57851" y="1726965"/>
              <a:ext cx="504000" cy="504000"/>
            </a:xfrm>
            <a:prstGeom prst="rect">
              <a:avLst/>
            </a:prstGeom>
          </p:spPr>
        </p:pic>
      </p:grpSp>
      <p:pic>
        <p:nvPicPr>
          <p:cNvPr id="89" name="Grafik 88" descr="Hospital">
            <a:extLst>
              <a:ext uri="{FF2B5EF4-FFF2-40B4-BE49-F238E27FC236}">
                <a16:creationId xmlns:a16="http://schemas.microsoft.com/office/drawing/2014/main" id="{1C5DF63B-4550-49B6-9F6B-E134D9C56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246667" y="362459"/>
            <a:ext cx="1585020" cy="1585020"/>
          </a:xfrm>
          <a:prstGeom prst="rect">
            <a:avLst/>
          </a:prstGeom>
        </p:spPr>
      </p:pic>
      <p:pic>
        <p:nvPicPr>
          <p:cNvPr id="92" name="Grafik 91" descr="Hospital">
            <a:extLst>
              <a:ext uri="{FF2B5EF4-FFF2-40B4-BE49-F238E27FC236}">
                <a16:creationId xmlns:a16="http://schemas.microsoft.com/office/drawing/2014/main" id="{7F6C93CD-266E-4E2A-B8E2-58A1749F0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467490" y="368890"/>
            <a:ext cx="1585020" cy="1585020"/>
          </a:xfrm>
          <a:prstGeom prst="rect">
            <a:avLst/>
          </a:prstGeom>
        </p:spPr>
      </p:pic>
      <p:pic>
        <p:nvPicPr>
          <p:cNvPr id="93" name="Grafik 92" descr="Hospital">
            <a:extLst>
              <a:ext uri="{FF2B5EF4-FFF2-40B4-BE49-F238E27FC236}">
                <a16:creationId xmlns:a16="http://schemas.microsoft.com/office/drawing/2014/main" id="{FDA96A1F-BF9F-4550-B100-DB2FC6EC1B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403707" y="3030129"/>
            <a:ext cx="1585020" cy="1585020"/>
          </a:xfrm>
          <a:prstGeom prst="rect">
            <a:avLst/>
          </a:prstGeom>
        </p:spPr>
      </p:pic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1AB3865A-7A68-4750-B3B9-11006F4528C2}"/>
              </a:ext>
            </a:extLst>
          </p:cNvPr>
          <p:cNvGrpSpPr/>
          <p:nvPr/>
        </p:nvGrpSpPr>
        <p:grpSpPr>
          <a:xfrm>
            <a:off x="720445" y="2822350"/>
            <a:ext cx="958134" cy="504000"/>
            <a:chOff x="803717" y="1726965"/>
            <a:chExt cx="958134" cy="504000"/>
          </a:xfrm>
        </p:grpSpPr>
        <p:pic>
          <p:nvPicPr>
            <p:cNvPr id="95" name="Grafik 94" descr="DNA">
              <a:extLst>
                <a:ext uri="{FF2B5EF4-FFF2-40B4-BE49-F238E27FC236}">
                  <a16:creationId xmlns:a16="http://schemas.microsoft.com/office/drawing/2014/main" id="{ECB156A3-3E55-4FB7-B92E-B38DEB020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03717" y="1726965"/>
              <a:ext cx="504000" cy="504000"/>
            </a:xfrm>
            <a:prstGeom prst="rect">
              <a:avLst/>
            </a:prstGeom>
          </p:spPr>
        </p:pic>
        <p:pic>
          <p:nvPicPr>
            <p:cNvPr id="96" name="Grafik 95" descr="Tabelle">
              <a:extLst>
                <a:ext uri="{FF2B5EF4-FFF2-40B4-BE49-F238E27FC236}">
                  <a16:creationId xmlns:a16="http://schemas.microsoft.com/office/drawing/2014/main" id="{19E5887C-9B86-4270-B6E5-02F2617BC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57851" y="1726965"/>
              <a:ext cx="504000" cy="5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72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4AA022-2838-45DE-8C77-B866F51B6AB8}"/>
              </a:ext>
            </a:extLst>
          </p:cNvPr>
          <p:cNvSpPr>
            <a:spLocks noGrp="1"/>
          </p:cNvSpPr>
          <p:nvPr/>
        </p:nvSpPr>
        <p:spPr>
          <a:xfrm>
            <a:off x="729672" y="1484784"/>
            <a:ext cx="10550903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defTabSz="914400" rtl="0" eaLnBrk="1" latinLnBrk="0" hangingPunct="1">
              <a:lnSpc>
                <a:spcPct val="120833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AutoNum type="arabicPeriod"/>
              <a:defRPr sz="2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defTabSz="914400" rtl="0" eaLnBrk="1" latinLnBrk="0" hangingPunct="1">
              <a:lnSpc>
                <a:spcPct val="120833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defTabSz="914400" rtl="0" eaLnBrk="1" latinLnBrk="0" hangingPunct="1">
              <a:lnSpc>
                <a:spcPct val="120833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defTabSz="914400" rtl="0" eaLnBrk="1" latinLnBrk="0" hangingPunct="1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AutoNum type="arabicPeriod"/>
              <a:defRPr sz="2400" b="0" i="0" u="none" strike="noStrike" kern="1200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defTabSz="914400" rtl="0" eaLnBrk="1" latinLnBrk="0" hangingPunct="1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AutoNum type="arabicPeriod"/>
              <a:defRPr sz="2400" b="0" i="0" u="none" strike="noStrike" kern="1200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defTabSz="914400" rtl="0" eaLnBrk="1" latinLnBrk="0" hangingPunct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defTabSz="914400" rtl="0" eaLnBrk="1" latinLnBrk="0" hangingPunct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defTabSz="914400" rtl="0" eaLnBrk="1" latinLnBrk="0" hangingPunct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defTabSz="914400" rtl="0" eaLnBrk="1" latinLnBrk="0" hangingPunct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GB" b="1" dirty="0">
                <a:solidFill>
                  <a:schemeClr val="accent2"/>
                </a:solidFill>
                <a:latin typeface="+mn-lt"/>
              </a:rPr>
              <a:t>Requirements for standardization</a:t>
            </a:r>
          </a:p>
          <a:p>
            <a:pPr indent="-45720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Organize a decentralized cloud infrastructure including a decentralized user access management.</a:t>
            </a:r>
          </a:p>
          <a:p>
            <a:pPr indent="-45720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Send and process workflows in the cloud.</a:t>
            </a:r>
          </a:p>
          <a:p>
            <a:pPr indent="-45720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Provide access to data and data discovery.</a:t>
            </a:r>
          </a:p>
          <a:p>
            <a:pPr indent="-45720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Define good data/workflow management.</a:t>
            </a:r>
            <a:endParaRPr lang="en-GB" dirty="0">
              <a:latin typeface="+mn-lt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F63589-EFB4-4E31-ACDD-107C5B96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88B8-51C5-4E3F-938B-B3895AADF914}" type="datetime1">
              <a:rPr lang="de-DE" smtClean="0"/>
              <a:t>29.11.2021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D6E9D0-3F1D-4147-82D7-C2C646B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A9CAD3-3685-4C00-9456-CC3DDED6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7</a:t>
            </a:fld>
            <a:endParaRPr lang="en-GB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0A89FEF-99CA-4910-8E2B-63129ACAB485}"/>
              </a:ext>
            </a:extLst>
          </p:cNvPr>
          <p:cNvSpPr txBox="1">
            <a:spLocks/>
          </p:cNvSpPr>
          <p:nvPr/>
        </p:nvSpPr>
        <p:spPr>
          <a:xfrm>
            <a:off x="0" y="335764"/>
            <a:ext cx="12192000" cy="860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Science Cloud</a:t>
            </a:r>
          </a:p>
          <a:p>
            <a:pPr algn="ctr"/>
            <a:r>
              <a:rPr lang="en-US" b="0" dirty="0"/>
              <a:t>Sending analysis workflows to data</a:t>
            </a:r>
          </a:p>
        </p:txBody>
      </p:sp>
    </p:spTree>
    <p:extLst>
      <p:ext uri="{BB962C8B-B14F-4D97-AF65-F5344CB8AC3E}">
        <p14:creationId xmlns:p14="http://schemas.microsoft.com/office/powerpoint/2010/main" val="393884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63400-B9C8-4FFD-BE4B-0F168AAC19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55600"/>
            <a:ext cx="12192000" cy="960438"/>
          </a:xfrm>
        </p:spPr>
        <p:txBody>
          <a:bodyPr>
            <a:normAutofit/>
          </a:bodyPr>
          <a:lstStyle/>
          <a:p>
            <a:pPr algn="ctr"/>
            <a:r>
              <a:rPr lang="de-DE" sz="3600" b="1" dirty="0"/>
              <a:t>Global Alliance </a:t>
            </a:r>
            <a:r>
              <a:rPr lang="de-DE" sz="3600" b="1" dirty="0" err="1"/>
              <a:t>for</a:t>
            </a:r>
            <a:r>
              <a:rPr lang="de-DE" sz="3600" b="1" dirty="0"/>
              <a:t> </a:t>
            </a:r>
            <a:r>
              <a:rPr lang="de-DE" sz="3600" b="1" dirty="0" err="1"/>
              <a:t>Genomics</a:t>
            </a:r>
            <a:r>
              <a:rPr lang="de-DE" sz="3600" b="1" dirty="0"/>
              <a:t> &amp; Health (GA4GH)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04322F-8A81-4B48-B2BF-28CCD4F5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71" y="1191137"/>
            <a:ext cx="6309122" cy="42127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362BE43-F71D-4C7C-9FD9-477F1B949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99" y="1052736"/>
            <a:ext cx="4247847" cy="17481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EA28B11-88B0-4831-8AF9-F332CE3081A5}"/>
              </a:ext>
            </a:extLst>
          </p:cNvPr>
          <p:cNvSpPr/>
          <p:nvPr/>
        </p:nvSpPr>
        <p:spPr>
          <a:xfrm>
            <a:off x="479999" y="2979640"/>
            <a:ext cx="53492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Mission</a:t>
            </a:r>
          </a:p>
          <a:p>
            <a:r>
              <a:rPr lang="en-US" sz="2400" dirty="0"/>
              <a:t>The Global Alliance for Genomics and Health aims to accelerate progress in genomic research and human health by cultivating a </a:t>
            </a:r>
            <a:r>
              <a:rPr lang="en-US" sz="2400" b="1" dirty="0">
                <a:solidFill>
                  <a:schemeClr val="accent1"/>
                </a:solidFill>
              </a:rPr>
              <a:t>common framework of standards</a:t>
            </a:r>
            <a:r>
              <a:rPr lang="en-US" sz="2400" dirty="0"/>
              <a:t> and harmonized approaches for effective and responsible genomic and health-related data sharing.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BA4539-A1C7-4823-8AEF-A9C004674B1A}"/>
              </a:ext>
            </a:extLst>
          </p:cNvPr>
          <p:cNvSpPr/>
          <p:nvPr/>
        </p:nvSpPr>
        <p:spPr>
          <a:xfrm>
            <a:off x="5978969" y="5437299"/>
            <a:ext cx="59268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hlinkClick r:id="rId5"/>
              </a:rPr>
              <a:t>https://www.ga4gh.org/wp-content/uploads/GA4GH-onepager-v6.pdf</a:t>
            </a:r>
            <a:endParaRPr lang="de-DE" sz="1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32BD7D-475E-4D56-97CC-C3BC0860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7A1-C572-45B0-B851-077C3C181D5A}" type="datetime1">
              <a:rPr lang="de-DE" smtClean="0"/>
              <a:t>29.11.2021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02E60-D2FF-4D69-A118-4B5514E4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WESkit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4C3E26-FA1B-4458-B284-AD888B03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45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angle 1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27" name="Google Shape;427;p49"/>
          <p:cNvPicPr preferRelativeResize="0"/>
          <p:nvPr/>
        </p:nvPicPr>
        <p:blipFill rotWithShape="1">
          <a:blip r:embed="rId3"/>
          <a:srcRect b="19"/>
          <a:stretch/>
        </p:blipFill>
        <p:spPr>
          <a:xfrm>
            <a:off x="-11" y="10606"/>
            <a:ext cx="12192025" cy="6858000"/>
          </a:xfrm>
          <a:prstGeom prst="rect">
            <a:avLst/>
          </a:prstGeom>
          <a:noFill/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3D36EB4-C7E4-497D-9068-F8C636E043E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0000000-1234-1234-1234-123412341234}" type="slidenum">
              <a:rPr lang="en-US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algn="r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EA5569C-9F11-4B34-A9CB-B2383363E369}"/>
              </a:ext>
            </a:extLst>
          </p:cNvPr>
          <p:cNvSpPr/>
          <p:nvPr/>
        </p:nvSpPr>
        <p:spPr>
          <a:xfrm>
            <a:off x="9849578" y="6550223"/>
            <a:ext cx="2252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solidFill>
                  <a:srgbClr val="000000"/>
                </a:solidFill>
              </a:rPr>
              <a:t>GA4GH 8th Plenary Meeting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9819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IH - Colors">
      <a:dk1>
        <a:srgbClr val="4C626C"/>
      </a:dk1>
      <a:lt1>
        <a:srgbClr val="FFFFFF"/>
      </a:lt1>
      <a:dk2>
        <a:srgbClr val="4C626C"/>
      </a:dk2>
      <a:lt2>
        <a:srgbClr val="FFFFFF"/>
      </a:lt2>
      <a:accent1>
        <a:srgbClr val="70ACC0"/>
      </a:accent1>
      <a:accent2>
        <a:srgbClr val="C12075"/>
      </a:accent2>
      <a:accent3>
        <a:srgbClr val="003754"/>
      </a:accent3>
      <a:accent4>
        <a:srgbClr val="723C5D"/>
      </a:accent4>
      <a:accent5>
        <a:srgbClr val="9D9D9D"/>
      </a:accent5>
      <a:accent6>
        <a:srgbClr val="BE9E7C"/>
      </a:accent6>
      <a:hlink>
        <a:srgbClr val="C12075"/>
      </a:hlink>
      <a:folHlink>
        <a:srgbClr val="723C5D"/>
      </a:folHlink>
    </a:clrScheme>
    <a:fontScheme name="BIH - Fira Sans">
      <a:majorFont>
        <a:latin typeface="Fira Sans"/>
        <a:ea typeface=""/>
        <a:cs typeface=""/>
      </a:majorFont>
      <a:minorFont>
        <a:latin typeface="F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H_16x9_001-000-002.potx" id="{1D49C48A-3691-40C7-AB92-BC31EA568D56}" vid="{C22325C1-6FD1-44CB-B021-A0D949C5635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0d5103c-b90a-4a38-b610-628dbca45d0e">
      <UserInfo>
        <DisplayName/>
        <AccountId xsi:nil="true"/>
        <AccountType/>
      </UserInfo>
    </Owner>
    <DefaultSectionNames xmlns="d0d5103c-b90a-4a38-b610-628dbca45d0e" xsi:nil="true"/>
    <Is_Collaboration_Space_Locked xmlns="d0d5103c-b90a-4a38-b610-628dbca45d0e" xsi:nil="true"/>
    <Members xmlns="d0d5103c-b90a-4a38-b610-628dbca45d0e">
      <UserInfo>
        <DisplayName/>
        <AccountId xsi:nil="true"/>
        <AccountType/>
      </UserInfo>
    </Members>
    <Member_Groups xmlns="d0d5103c-b90a-4a38-b610-628dbca45d0e">
      <UserInfo>
        <DisplayName/>
        <AccountId xsi:nil="true"/>
        <AccountType/>
      </UserInfo>
    </Member_Groups>
    <CultureName xmlns="d0d5103c-b90a-4a38-b610-628dbca45d0e" xsi:nil="true"/>
    <Distribution_Groups xmlns="d0d5103c-b90a-4a38-b610-628dbca45d0e" xsi:nil="true"/>
    <Math_Settings xmlns="d0d5103c-b90a-4a38-b610-628dbca45d0e" xsi:nil="true"/>
    <Leaders xmlns="d0d5103c-b90a-4a38-b610-628dbca45d0e">
      <UserInfo>
        <DisplayName/>
        <AccountId xsi:nil="true"/>
        <AccountType/>
      </UserInfo>
    </Leaders>
    <TeamsChannelId xmlns="d0d5103c-b90a-4a38-b610-628dbca45d0e" xsi:nil="true"/>
    <Invited_Leaders xmlns="d0d5103c-b90a-4a38-b610-628dbca45d0e" xsi:nil="true"/>
    <Invited_Members xmlns="d0d5103c-b90a-4a38-b610-628dbca45d0e" xsi:nil="true"/>
    <Templates xmlns="d0d5103c-b90a-4a38-b610-628dbca45d0e" xsi:nil="true"/>
    <Self_Registration_Enabled xmlns="d0d5103c-b90a-4a38-b610-628dbca45d0e" xsi:nil="true"/>
    <FolderType xmlns="d0d5103c-b90a-4a38-b610-628dbca45d0e" xsi:nil="true"/>
    <IsNotebookLocked xmlns="d0d5103c-b90a-4a38-b610-628dbca45d0e" xsi:nil="true"/>
    <Has_Leaders_Only_SectionGroup xmlns="d0d5103c-b90a-4a38-b610-628dbca45d0e" xsi:nil="true"/>
    <NotebookType xmlns="d0d5103c-b90a-4a38-b610-628dbca45d0e" xsi:nil="true"/>
    <AppVersion xmlns="d0d5103c-b90a-4a38-b610-628dbca45d0e" xsi:nil="true"/>
    <LMS_Mappings xmlns="d0d5103c-b90a-4a38-b610-628dbca45d0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A34C7845C88B4589819AB139DE35DD" ma:contentTypeVersion="31" ma:contentTypeDescription="Create a new document." ma:contentTypeScope="" ma:versionID="06936b89d3b4b0ecbfe8e3312d8d6982">
  <xsd:schema xmlns:xsd="http://www.w3.org/2001/XMLSchema" xmlns:xs="http://www.w3.org/2001/XMLSchema" xmlns:p="http://schemas.microsoft.com/office/2006/metadata/properties" xmlns:ns3="d0d5103c-b90a-4a38-b610-628dbca45d0e" xmlns:ns4="63bc265c-ce59-4c31-a2a5-336a7fcf9d48" targetNamespace="http://schemas.microsoft.com/office/2006/metadata/properties" ma:root="true" ma:fieldsID="0e52edc735f7ec0e7b0776441e88a0f3" ns3:_="" ns4:_="">
    <xsd:import namespace="d0d5103c-b90a-4a38-b610-628dbca45d0e"/>
    <xsd:import namespace="63bc265c-ce59-4c31-a2a5-336a7fcf9d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Leaders" minOccurs="0"/>
                <xsd:element ref="ns3:Members" minOccurs="0"/>
                <xsd:element ref="ns3:Member_Groups" minOccurs="0"/>
                <xsd:element ref="ns3:Distribution_Groups" minOccurs="0"/>
                <xsd:element ref="ns3:LMS_Mappings" minOccurs="0"/>
                <xsd:element ref="ns3:Invited_Leaders" minOccurs="0"/>
                <xsd:element ref="ns3:Invited_Members" minOccurs="0"/>
                <xsd:element ref="ns3:Self_Registration_Enabled" minOccurs="0"/>
                <xsd:element ref="ns3:Has_Leaders_Only_SectionGroup" minOccurs="0"/>
                <xsd:element ref="ns3:Is_Collaboration_Space_Locked" minOccurs="0"/>
                <xsd:element ref="ns3:IsNotebookLocked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5103c-b90a-4a38-b610-628dbca45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9" nillable="true" ma:displayName="Math Settings" ma:internalName="Math_Settings">
      <xsd:simpleType>
        <xsd:restriction base="dms:Text"/>
      </xsd:simple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22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23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24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7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8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30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3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bc265c-ce59-4c31-a2a5-336a7fcf9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B48825-C56D-4CA5-AEA2-F6B9EE07D43F}">
  <ds:schemaRefs>
    <ds:schemaRef ds:uri="63bc265c-ce59-4c31-a2a5-336a7fcf9d48"/>
    <ds:schemaRef ds:uri="http://schemas.microsoft.com/office/2006/metadata/properties"/>
    <ds:schemaRef ds:uri="http://schemas.microsoft.com/office/2006/documentManagement/types"/>
    <ds:schemaRef ds:uri="d0d5103c-b90a-4a38-b610-628dbca45d0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02E408E-D165-4E0C-8D19-7A572B14B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5103c-b90a-4a38-b610-628dbca45d0e"/>
    <ds:schemaRef ds:uri="63bc265c-ce59-4c31-a2a5-336a7fcf9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87A664-D3F3-4476-8BED-4C6A9CE9A6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Microsoft Office PowerPoint</Application>
  <PresentationFormat>Widescreen</PresentationFormat>
  <Paragraphs>309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Fira Sans</vt:lpstr>
      <vt:lpstr>Proxima Nova</vt:lpstr>
      <vt:lpstr>Office</vt:lpstr>
      <vt:lpstr>WESkit</vt:lpstr>
      <vt:lpstr>Contents</vt:lpstr>
      <vt:lpstr>GA4GH - WES</vt:lpstr>
      <vt:lpstr>Workflows &amp; Cloud Genomics in healthcare </vt:lpstr>
      <vt:lpstr>Genomics data in healthcare  Features </vt:lpstr>
      <vt:lpstr>Sharing human genomics data Use cases </vt:lpstr>
      <vt:lpstr>PowerPoint Presentation</vt:lpstr>
      <vt:lpstr>Global Alliance for Genomics &amp; Health (GA4GH)</vt:lpstr>
      <vt:lpstr>PowerPoint Presentation</vt:lpstr>
      <vt:lpstr>Cloud Work Stream APIs</vt:lpstr>
      <vt:lpstr>ELIXIR Cloud &amp; AAI Integration of services</vt:lpstr>
      <vt:lpstr>PowerPoint Presentation</vt:lpstr>
      <vt:lpstr>PowerPoint Presentation</vt:lpstr>
      <vt:lpstr>PowerPoint Presentation</vt:lpstr>
      <vt:lpstr>WESkit</vt:lpstr>
      <vt:lpstr>PowerPoint Presentation</vt:lpstr>
      <vt:lpstr>PowerPoint Presentation</vt:lpstr>
      <vt:lpstr>Demonstration</vt:lpstr>
      <vt:lpstr>PowerPoint Presentation</vt:lpstr>
      <vt:lpstr>Exercise</vt:lpstr>
      <vt:lpstr>PowerPoint Presentation</vt:lpstr>
      <vt:lpstr>WESkit use-cases</vt:lpstr>
      <vt:lpstr>PowerPoint Presentation</vt:lpstr>
      <vt:lpstr>WESkit Automation Use Case</vt:lpstr>
      <vt:lpstr>PowerPoint Presentation</vt:lpstr>
      <vt:lpstr>Thank you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GA4GH standards for workflow execution in the cloud with Snakemake</dc:title>
  <dc:creator>Sven Twardziok</dc:creator>
  <cp:lastModifiedBy>Ishaque, Naveed</cp:lastModifiedBy>
  <cp:revision>1</cp:revision>
  <dcterms:created xsi:type="dcterms:W3CDTF">2021-01-12T06:49:59Z</dcterms:created>
  <dcterms:modified xsi:type="dcterms:W3CDTF">2021-11-29T12:54:59Z</dcterms:modified>
</cp:coreProperties>
</file>