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E1DE-CD11-B1DF-049D-683683EF6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86714-E180-E09C-61FB-F84252BBE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47F5-7267-4706-DDC5-7010809B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AE0C-7853-0A2C-A84B-2D7215B6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01845-AE7E-0D05-DF0F-E1B400F8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F94D-C3C8-8353-75D6-8D1FCF62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F5B36-9AEF-0B3C-FBDA-81F587477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C12EA-7EB5-0C5B-42E5-3EF639C1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F7B2-B5B4-CF1D-B79A-1CB31F7A5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CAA4E-B865-1B36-8FBA-5809348A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4E88E-B7E0-6D84-534D-CEE4CF156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166356-F014-D124-7094-B6EB55E36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7149-A0FB-713A-380B-657A9F8E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4E641-9230-6D9C-15BC-CEDCAA9FE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5C05-368B-AF8F-5BAE-1667D96B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1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E5C81-43CC-ABEF-C6AD-C448AEE9C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A9977-2B76-2E61-6A3E-973365621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991A2-1FAA-EFDA-19D1-1A53AAD12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A603D-172B-D1EF-C4D4-6A0AD9E79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5787-4AAA-CD8D-2E78-DEE36AFFF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6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3BDF8-96E4-AC32-E8A4-DDEB298A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C8476-7285-43A9-8031-E3F15EDF1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E8E2-77C1-A73F-13E3-9C866B5E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258A6-B959-51CE-1A32-F0CD2FFA2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810F7-8355-E29B-FBFF-E67EC81F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27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605DE-1103-667F-269A-843466E38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5F207-75A0-2894-84A8-E21A5F3CF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6F798-498D-ABDC-FFC3-26D2E1884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41D48-F1AC-EBB3-85E0-6DFDD8B1D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CD4C-3ECB-0582-03F3-ECEE7D58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6D1-6123-BDE9-8D8C-C127B456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5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11B5-3563-4768-6372-0D6D98E8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3721-5A9D-8E85-55F1-03BEE9B29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B6CB26-89C0-6A09-CE68-A2B336BD6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2A36D-6E06-8BCF-D976-A20DBF5A1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4D60EA-86FE-BAE0-E613-EFE5DB41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81557-ECC2-D1E1-F4D9-5ACD7C61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D29B-635E-5203-C565-D22F0A2F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7344F-A77B-4F83-5BCE-9E4B0689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8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A7EA-2522-34CC-6AD1-8411E65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51E0E-0001-D673-8DEA-E4B4D01B2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EA1F3-1A5F-148E-F50C-685FF333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B7D12-FDA7-FDD6-F4F7-97CBB3D3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5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6717B8-51C7-14C1-0D32-960F1A562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F3D16-DF16-1F37-DB87-4865A044A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445F5-C073-8A86-E796-59295C12E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C4A3-EB07-74EC-7810-775244EB8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88D5-4389-2705-368F-9CA93D0E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8F79B-E1CE-8EFA-8F90-2861DF00C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5AFD2-DDD9-A625-922F-F643CEC5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C9B3-535C-50F2-AB01-4BBDE404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DCED5-BCA2-FC3C-73A5-78A85494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15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2A0E-F4C8-FBCC-C94C-E417A1277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EDBEC-B227-3788-883C-AD56A79DA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0B374-AD98-00A1-632C-6BF500CC0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A7DE-F88C-34A7-A52B-5B0CA988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5DE3-DEB2-21D1-3091-6885321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504E3-F3DB-0C7D-7360-6D097A76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2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F9C4A-3AE5-7881-C3C7-011DD21A6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919F3-7B9D-A195-DF3C-4E766FD946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3E383-4948-D29F-66E4-5CE47FA75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94238-928F-4F31-B6B2-0BF2F68B39B9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25E5B-46BF-73C6-4B8D-95A2B044AF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E7E18-65F6-4459-F18D-ECA718EB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13658-AC02-4055-9006-E1B321B60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6F16-EEE4-F43C-DC85-6ED447013D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B5681-F539-70AD-D172-A0289704F7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354B8-6536-CC3D-6B67-BE338675B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878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045D1-BE1E-FD47-2F19-83D343709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006CBD-B560-365C-3BC8-9BB6037D8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6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A6AFD-2129-A165-FF41-BD5194418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F2BB01-8D80-B66C-E868-9862A989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FC5E-B6DB-B8E9-850A-6F3F15E4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3C9826-F56F-D946-D728-C82E8B6CB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20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279A4-F18F-D44D-5737-531AA44BB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8D374-CA34-7643-652A-08E3848A0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DC633-22DB-B267-A286-8663DE556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5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9889-297C-7A07-BE41-CA02AA922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9F82F8-9F0E-6E6C-8DC8-39F71D40E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1542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6B4F6-4716-97B5-F055-191041055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86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526131-DBE0-6FE4-B56B-26BE6642BB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49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8A13-5094-9524-4121-F09BDACA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5F516-D93F-FFC4-D302-6FB18B111B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295CB-1CF1-FFCC-2812-EBCF954B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FDF230-C1C5-4518-7342-B1253B99F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3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5676-9DDD-F88D-6D3E-63EA85D38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79ED9-5862-529F-F785-189C2BFE7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36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BA94B-3D8B-91DF-E4CE-95FE933ED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B02920-9DDB-4B37-2901-9602A7B69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7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91C1E-C930-5F27-5565-BB2227B0E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F7B86B-0221-4A76-B6F6-F55704EBB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1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Swapnil Gupta</dc:creator>
  <cp:lastModifiedBy>Swapnil Gupta</cp:lastModifiedBy>
  <cp:revision>1</cp:revision>
  <dcterms:created xsi:type="dcterms:W3CDTF">2024-11-11T05:09:07Z</dcterms:created>
  <dcterms:modified xsi:type="dcterms:W3CDTF">2024-11-11T05:11:52Z</dcterms:modified>
</cp:coreProperties>
</file>